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5"/>
  </p:notesMasterIdLst>
  <p:sldIdLst>
    <p:sldId id="12863" r:id="rId5"/>
    <p:sldId id="12865" r:id="rId6"/>
    <p:sldId id="12963" r:id="rId7"/>
    <p:sldId id="12965" r:id="rId8"/>
    <p:sldId id="12984" r:id="rId9"/>
    <p:sldId id="12961" r:id="rId10"/>
    <p:sldId id="12967" r:id="rId11"/>
    <p:sldId id="12964" r:id="rId12"/>
    <p:sldId id="12979" r:id="rId13"/>
    <p:sldId id="12969" r:id="rId14"/>
    <p:sldId id="12970" r:id="rId15"/>
    <p:sldId id="12971" r:id="rId16"/>
    <p:sldId id="12972" r:id="rId17"/>
    <p:sldId id="12973" r:id="rId18"/>
    <p:sldId id="12977" r:id="rId19"/>
    <p:sldId id="12974" r:id="rId20"/>
    <p:sldId id="12980" r:id="rId21"/>
    <p:sldId id="12978" r:id="rId22"/>
    <p:sldId id="13000" r:id="rId23"/>
    <p:sldId id="12997" r:id="rId24"/>
    <p:sldId id="12986" r:id="rId25"/>
    <p:sldId id="12989" r:id="rId26"/>
    <p:sldId id="12990" r:id="rId27"/>
    <p:sldId id="12983" r:id="rId28"/>
    <p:sldId id="13001" r:id="rId29"/>
    <p:sldId id="12976" r:id="rId30"/>
    <p:sldId id="13003" r:id="rId31"/>
    <p:sldId id="13002" r:id="rId32"/>
    <p:sldId id="13004" r:id="rId33"/>
    <p:sldId id="13005" r:id="rId34"/>
    <p:sldId id="13013" r:id="rId35"/>
    <p:sldId id="13014" r:id="rId36"/>
    <p:sldId id="13015" r:id="rId37"/>
    <p:sldId id="12991" r:id="rId38"/>
    <p:sldId id="12992" r:id="rId39"/>
    <p:sldId id="12993" r:id="rId40"/>
    <p:sldId id="12996" r:id="rId41"/>
    <p:sldId id="12998" r:id="rId42"/>
    <p:sldId id="12999" r:id="rId43"/>
    <p:sldId id="12994" r:id="rId44"/>
    <p:sldId id="12995" r:id="rId45"/>
    <p:sldId id="12988" r:id="rId46"/>
    <p:sldId id="12975" r:id="rId47"/>
    <p:sldId id="12985" r:id="rId48"/>
    <p:sldId id="12982" r:id="rId49"/>
    <p:sldId id="12966" r:id="rId50"/>
    <p:sldId id="12962" r:id="rId51"/>
    <p:sldId id="12862" r:id="rId52"/>
    <p:sldId id="12860" r:id="rId53"/>
    <p:sldId id="12858" r:id="rId5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beroptics" id="{F75CE4F4-A659-401A-B0FE-50D65B3C0925}">
          <p14:sldIdLst>
            <p14:sldId id="12863"/>
            <p14:sldId id="12865"/>
            <p14:sldId id="12963"/>
            <p14:sldId id="12965"/>
            <p14:sldId id="12984"/>
            <p14:sldId id="12961"/>
            <p14:sldId id="12967"/>
            <p14:sldId id="12964"/>
            <p14:sldId id="12979"/>
            <p14:sldId id="12969"/>
            <p14:sldId id="12970"/>
            <p14:sldId id="12971"/>
            <p14:sldId id="12972"/>
            <p14:sldId id="12973"/>
            <p14:sldId id="12977"/>
            <p14:sldId id="12974"/>
            <p14:sldId id="12980"/>
            <p14:sldId id="12978"/>
            <p14:sldId id="13000"/>
            <p14:sldId id="12997"/>
            <p14:sldId id="12986"/>
            <p14:sldId id="12989"/>
            <p14:sldId id="12990"/>
            <p14:sldId id="12983"/>
            <p14:sldId id="13001"/>
            <p14:sldId id="12976"/>
            <p14:sldId id="13003"/>
            <p14:sldId id="13002"/>
          </p14:sldIdLst>
        </p14:section>
        <p14:section name="주간보고용 축약 버전" id="{C45D575B-AF4D-446A-91EB-68B6E7BAC21F}">
          <p14:sldIdLst>
            <p14:sldId id="13004"/>
            <p14:sldId id="13005"/>
            <p14:sldId id="13013"/>
            <p14:sldId id="13014"/>
            <p14:sldId id="13015"/>
          </p14:sldIdLst>
        </p14:section>
        <p14:section name="숨김" id="{B0322A3B-BA11-4AB4-9BFF-CE7768CD2A54}">
          <p14:sldIdLst>
            <p14:sldId id="12991"/>
            <p14:sldId id="12992"/>
            <p14:sldId id="12993"/>
            <p14:sldId id="12996"/>
            <p14:sldId id="12998"/>
            <p14:sldId id="12999"/>
            <p14:sldId id="12994"/>
            <p14:sldId id="12995"/>
            <p14:sldId id="12988"/>
            <p14:sldId id="12975"/>
            <p14:sldId id="12985"/>
            <p14:sldId id="12982"/>
            <p14:sldId id="12966"/>
            <p14:sldId id="12962"/>
            <p14:sldId id="12862"/>
            <p14:sldId id="12860"/>
            <p14:sldId id="128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  <p:cmAuthor id="2" name="이동건" initials="이" lastIdx="1" clrIdx="1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00FC"/>
    <a:srgbClr val="0000BC"/>
    <a:srgbClr val="3333CC"/>
    <a:srgbClr val="FFFFFF"/>
    <a:srgbClr val="E2E2E2"/>
    <a:srgbClr val="D0CECE"/>
    <a:srgbClr val="EFA573"/>
    <a:srgbClr val="D3D3D3"/>
    <a:srgbClr val="44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8B932-A554-46CC-AD54-7C3278CDD28E}" v="33" dt="2022-11-30T05:34:35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138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notesViewPr>
    <p:cSldViewPr snapToGrid="0">
      <p:cViewPr>
        <p:scale>
          <a:sx n="1" d="2"/>
          <a:sy n="1" d="2"/>
        </p:scale>
        <p:origin x="4548" y="11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기" userId="612816e3-1e63-48aa-9ced-639205183025" providerId="ADAL" clId="{237AC490-C66F-44A8-BAB8-9DDC6C7A52BE}"/>
    <pc:docChg chg="undo modSld">
      <pc:chgData name="이준기" userId="612816e3-1e63-48aa-9ced-639205183025" providerId="ADAL" clId="{237AC490-C66F-44A8-BAB8-9DDC6C7A52BE}" dt="2022-07-14T01:32:26.948" v="29" actId="20577"/>
      <pc:docMkLst>
        <pc:docMk/>
      </pc:docMkLst>
      <pc:sldChg chg="addSp modSp">
        <pc:chgData name="이준기" userId="612816e3-1e63-48aa-9ced-639205183025" providerId="ADAL" clId="{237AC490-C66F-44A8-BAB8-9DDC6C7A52BE}" dt="2022-07-14T01:32:26.948" v="29" actId="20577"/>
        <pc:sldMkLst>
          <pc:docMk/>
          <pc:sldMk cId="3723534716" sldId="12863"/>
        </pc:sldMkLst>
        <pc:spChg chg="mod">
          <ac:chgData name="이준기" userId="612816e3-1e63-48aa-9ced-639205183025" providerId="ADAL" clId="{237AC490-C66F-44A8-BAB8-9DDC6C7A52BE}" dt="2022-07-14T01:32:26.948" v="29" actId="20577"/>
          <ac:spMkLst>
            <pc:docMk/>
            <pc:sldMk cId="3723534716" sldId="12863"/>
            <ac:spMk id="95" creationId="{D5A35475-19BF-4B7C-B152-85F4A08BD105}"/>
          </ac:spMkLst>
        </pc:spChg>
        <pc:cxnChg chg="add mod">
          <ac:chgData name="이준기" userId="612816e3-1e63-48aa-9ced-639205183025" providerId="ADAL" clId="{237AC490-C66F-44A8-BAB8-9DDC6C7A52BE}" dt="2022-07-14T01:31:35.495" v="15" actId="1076"/>
          <ac:cxnSpMkLst>
            <pc:docMk/>
            <pc:sldMk cId="3723534716" sldId="12863"/>
            <ac:cxnSpMk id="18" creationId="{0C1438C7-0A3F-4855-8DBA-2FF22B2065F7}"/>
          </ac:cxnSpMkLst>
        </pc:cxnChg>
      </pc:sldChg>
    </pc:docChg>
  </pc:docChgLst>
  <pc:docChgLst>
    <pc:chgData name="이동건" userId="4ad090f6-dadd-4301-b5d0-883b88f508af" providerId="ADAL" clId="{4E04804C-3C5B-4D71-8F02-67612245B621}"/>
    <pc:docChg chg="undo redo custSel addSld delSld modSld sldOrd addSection delSection modSection">
      <pc:chgData name="이동건" userId="4ad090f6-dadd-4301-b5d0-883b88f508af" providerId="ADAL" clId="{4E04804C-3C5B-4D71-8F02-67612245B621}" dt="2022-08-12T08:19:23.079" v="6493" actId="20577"/>
      <pc:docMkLst>
        <pc:docMk/>
      </pc:docMkLst>
      <pc:sldChg chg="del">
        <pc:chgData name="이동건" userId="4ad090f6-dadd-4301-b5d0-883b88f508af" providerId="ADAL" clId="{4E04804C-3C5B-4D71-8F02-67612245B621}" dt="2022-08-03T04:39:41.072" v="5" actId="2696"/>
        <pc:sldMkLst>
          <pc:docMk/>
          <pc:sldMk cId="3708053210" sldId="318"/>
        </pc:sldMkLst>
      </pc:sldChg>
      <pc:sldChg chg="del">
        <pc:chgData name="이동건" userId="4ad090f6-dadd-4301-b5d0-883b88f508af" providerId="ADAL" clId="{4E04804C-3C5B-4D71-8F02-67612245B621}" dt="2022-08-03T04:39:41.031" v="3" actId="2696"/>
        <pc:sldMkLst>
          <pc:docMk/>
          <pc:sldMk cId="907729550" sldId="322"/>
        </pc:sldMkLst>
      </pc:sldChg>
      <pc:sldChg chg="del">
        <pc:chgData name="이동건" userId="4ad090f6-dadd-4301-b5d0-883b88f508af" providerId="ADAL" clId="{4E04804C-3C5B-4D71-8F02-67612245B621}" dt="2022-08-03T04:39:50.551" v="10" actId="2696"/>
        <pc:sldMkLst>
          <pc:docMk/>
          <pc:sldMk cId="2461351023" sldId="12864"/>
        </pc:sldMkLst>
      </pc:sldChg>
      <pc:sldChg chg="del">
        <pc:chgData name="이동건" userId="4ad090f6-dadd-4301-b5d0-883b88f508af" providerId="ADAL" clId="{4E04804C-3C5B-4D71-8F02-67612245B621}" dt="2022-08-03T04:39:41.256" v="7" actId="2696"/>
        <pc:sldMkLst>
          <pc:docMk/>
          <pc:sldMk cId="2661826306" sldId="12956"/>
        </pc:sldMkLst>
      </pc:sldChg>
      <pc:sldChg chg="del">
        <pc:chgData name="이동건" userId="4ad090f6-dadd-4301-b5d0-883b88f508af" providerId="ADAL" clId="{4E04804C-3C5B-4D71-8F02-67612245B621}" dt="2022-08-03T04:39:41.162" v="6" actId="2696"/>
        <pc:sldMkLst>
          <pc:docMk/>
          <pc:sldMk cId="2795846251" sldId="12957"/>
        </pc:sldMkLst>
      </pc:sldChg>
      <pc:sldChg chg="del">
        <pc:chgData name="이동건" userId="4ad090f6-dadd-4301-b5d0-883b88f508af" providerId="ADAL" clId="{4E04804C-3C5B-4D71-8F02-67612245B621}" dt="2022-08-03T04:39:40.940" v="0" actId="2696"/>
        <pc:sldMkLst>
          <pc:docMk/>
          <pc:sldMk cId="3657515651" sldId="12958"/>
        </pc:sldMkLst>
      </pc:sldChg>
      <pc:sldChg chg="del">
        <pc:chgData name="이동건" userId="4ad090f6-dadd-4301-b5d0-883b88f508af" providerId="ADAL" clId="{4E04804C-3C5B-4D71-8F02-67612245B621}" dt="2022-08-03T04:39:40.966" v="1" actId="2696"/>
        <pc:sldMkLst>
          <pc:docMk/>
          <pc:sldMk cId="3316597806" sldId="12959"/>
        </pc:sldMkLst>
      </pc:sldChg>
      <pc:sldChg chg="del">
        <pc:chgData name="이동건" userId="4ad090f6-dadd-4301-b5d0-883b88f508af" providerId="ADAL" clId="{4E04804C-3C5B-4D71-8F02-67612245B621}" dt="2022-08-03T04:39:41.016" v="2" actId="2696"/>
        <pc:sldMkLst>
          <pc:docMk/>
          <pc:sldMk cId="3286368497" sldId="12960"/>
        </pc:sldMkLst>
      </pc:sldChg>
      <pc:sldChg chg="modSp">
        <pc:chgData name="이동건" userId="4ad090f6-dadd-4301-b5d0-883b88f508af" providerId="ADAL" clId="{4E04804C-3C5B-4D71-8F02-67612245B621}" dt="2022-08-04T06:16:43.739" v="2307" actId="20577"/>
        <pc:sldMkLst>
          <pc:docMk/>
          <pc:sldMk cId="762124344" sldId="12961"/>
        </pc:sldMkLst>
        <pc:spChg chg="mod">
          <ac:chgData name="이동건" userId="4ad090f6-dadd-4301-b5d0-883b88f508af" providerId="ADAL" clId="{4E04804C-3C5B-4D71-8F02-67612245B621}" dt="2022-08-04T06:16:43.739" v="2307" actId="20577"/>
          <ac:spMkLst>
            <pc:docMk/>
            <pc:sldMk cId="762124344" sldId="12961"/>
            <ac:spMk id="66" creationId="{B4113F6E-6CD6-49B4-A656-3B6461646A94}"/>
          </ac:spMkLst>
        </pc:spChg>
      </pc:sldChg>
      <pc:sldChg chg="addSp delSp ord modTransition">
        <pc:chgData name="이동건" userId="4ad090f6-dadd-4301-b5d0-883b88f508af" providerId="ADAL" clId="{4E04804C-3C5B-4D71-8F02-67612245B621}" dt="2022-08-04T05:55:30.824" v="2083"/>
        <pc:sldMkLst>
          <pc:docMk/>
          <pc:sldMk cId="2893090337" sldId="12962"/>
        </pc:sldMkLst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5" creationId="{8A1126AC-2F4D-471D-BBCF-15761E7894D6}"/>
          </ac:spMkLst>
        </pc:spChg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11" creationId="{7655308D-063A-4B2F-B8AE-2C0F17ED4CEE}"/>
          </ac:spMkLst>
        </pc:spChg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12" creationId="{9020F803-781C-4643-ACF3-49B0A7AEC878}"/>
          </ac:spMkLst>
        </pc:spChg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13" creationId="{4AE9D976-43D6-4B1C-92D5-C208E9AFEBBF}"/>
          </ac:spMkLst>
        </pc:spChg>
        <pc:spChg chg="add del">
          <ac:chgData name="이동건" userId="4ad090f6-dadd-4301-b5d0-883b88f508af" providerId="ADAL" clId="{4E04804C-3C5B-4D71-8F02-67612245B621}" dt="2022-08-04T05:55:15.155" v="2078"/>
          <ac:spMkLst>
            <pc:docMk/>
            <pc:sldMk cId="2893090337" sldId="12962"/>
            <ac:spMk id="25" creationId="{2D853F31-5974-4496-B0B3-7B7280B763B2}"/>
          </ac:spMkLst>
        </pc:spChg>
        <pc:spChg chg="add del">
          <ac:chgData name="이동건" userId="4ad090f6-dadd-4301-b5d0-883b88f508af" providerId="ADAL" clId="{4E04804C-3C5B-4D71-8F02-67612245B621}" dt="2022-08-04T05:55:15.868" v="2079" actId="478"/>
          <ac:spMkLst>
            <pc:docMk/>
            <pc:sldMk cId="2893090337" sldId="12962"/>
            <ac:spMk id="28" creationId="{36D73ACC-3A2D-4207-8D58-903E83A79D78}"/>
          </ac:spMkLst>
        </pc:spChg>
        <pc:spChg chg="add del">
          <ac:chgData name="이동건" userId="4ad090f6-dadd-4301-b5d0-883b88f508af" providerId="ADAL" clId="{4E04804C-3C5B-4D71-8F02-67612245B621}" dt="2022-08-04T05:55:15.868" v="2079" actId="478"/>
          <ac:spMkLst>
            <pc:docMk/>
            <pc:sldMk cId="2893090337" sldId="12962"/>
            <ac:spMk id="35" creationId="{E3322F19-E1A5-45A2-B91D-45FAE653C505}"/>
          </ac:spMkLst>
        </pc:spChg>
        <pc:picChg chg="add del">
          <ac:chgData name="이동건" userId="4ad090f6-dadd-4301-b5d0-883b88f508af" providerId="ADAL" clId="{4E04804C-3C5B-4D71-8F02-67612245B621}" dt="2022-08-04T05:55:15.155" v="2078"/>
          <ac:picMkLst>
            <pc:docMk/>
            <pc:sldMk cId="2893090337" sldId="12962"/>
            <ac:picMk id="23" creationId="{FDA76E26-0D8C-4BB4-B04B-6B797A80CACD}"/>
          </ac:picMkLst>
        </pc:picChg>
        <pc:picChg chg="add del">
          <ac:chgData name="이동건" userId="4ad090f6-dadd-4301-b5d0-883b88f508af" providerId="ADAL" clId="{4E04804C-3C5B-4D71-8F02-67612245B621}" dt="2022-08-04T05:55:15.868" v="2079" actId="478"/>
          <ac:picMkLst>
            <pc:docMk/>
            <pc:sldMk cId="2893090337" sldId="12962"/>
            <ac:picMk id="26" creationId="{BE08BF83-B6D1-495D-A5A3-8C89D00E226F}"/>
          </ac:picMkLst>
        </pc:picChg>
        <pc:cxnChg chg="add del">
          <ac:chgData name="이동건" userId="4ad090f6-dadd-4301-b5d0-883b88f508af" providerId="ADAL" clId="{4E04804C-3C5B-4D71-8F02-67612245B621}" dt="2022-08-04T05:55:15.155" v="2078"/>
          <ac:cxnSpMkLst>
            <pc:docMk/>
            <pc:sldMk cId="2893090337" sldId="12962"/>
            <ac:cxnSpMk id="8" creationId="{E2BACC5C-8655-4E6C-9DE5-26464F3F2D43}"/>
          </ac:cxnSpMkLst>
        </pc:cxnChg>
        <pc:cxnChg chg="add del">
          <ac:chgData name="이동건" userId="4ad090f6-dadd-4301-b5d0-883b88f508af" providerId="ADAL" clId="{4E04804C-3C5B-4D71-8F02-67612245B621}" dt="2022-08-04T05:55:15.155" v="2078"/>
          <ac:cxnSpMkLst>
            <pc:docMk/>
            <pc:sldMk cId="2893090337" sldId="12962"/>
            <ac:cxnSpMk id="27" creationId="{470DAFDC-AAD3-4A98-82FA-9846F61A0665}"/>
          </ac:cxnSpMkLst>
        </pc:cxnChg>
        <pc:cxnChg chg="add del">
          <ac:chgData name="이동건" userId="4ad090f6-dadd-4301-b5d0-883b88f508af" providerId="ADAL" clId="{4E04804C-3C5B-4D71-8F02-67612245B621}" dt="2022-08-04T05:55:15.868" v="2079" actId="478"/>
          <ac:cxnSpMkLst>
            <pc:docMk/>
            <pc:sldMk cId="2893090337" sldId="12962"/>
            <ac:cxnSpMk id="30" creationId="{DD5D0743-DB15-45B4-B27F-DBA2718CD0B7}"/>
          </ac:cxnSpMkLst>
        </pc:cxnChg>
        <pc:cxnChg chg="add del">
          <ac:chgData name="이동건" userId="4ad090f6-dadd-4301-b5d0-883b88f508af" providerId="ADAL" clId="{4E04804C-3C5B-4D71-8F02-67612245B621}" dt="2022-08-04T05:55:15.868" v="2079" actId="478"/>
          <ac:cxnSpMkLst>
            <pc:docMk/>
            <pc:sldMk cId="2893090337" sldId="12962"/>
            <ac:cxnSpMk id="40" creationId="{032AB3DD-C880-402D-B1FE-16C0996AD4C5}"/>
          </ac:cxnSpMkLst>
        </pc:cxnChg>
        <pc:cxnChg chg="add del">
          <ac:chgData name="이동건" userId="4ad090f6-dadd-4301-b5d0-883b88f508af" providerId="ADAL" clId="{4E04804C-3C5B-4D71-8F02-67612245B621}" dt="2022-08-04T05:55:15.868" v="2079" actId="478"/>
          <ac:cxnSpMkLst>
            <pc:docMk/>
            <pc:sldMk cId="2893090337" sldId="12962"/>
            <ac:cxnSpMk id="43" creationId="{183B058B-777D-4EC9-9941-2301730CC72A}"/>
          </ac:cxnSpMkLst>
        </pc:cxnChg>
      </pc:sldChg>
      <pc:sldChg chg="addSp delSp modSp">
        <pc:chgData name="이동건" userId="4ad090f6-dadd-4301-b5d0-883b88f508af" providerId="ADAL" clId="{4E04804C-3C5B-4D71-8F02-67612245B621}" dt="2022-08-04T06:17:10.811" v="2314"/>
        <pc:sldMkLst>
          <pc:docMk/>
          <pc:sldMk cId="2788702691" sldId="12964"/>
        </pc:sldMkLst>
        <pc:spChg chg="add del">
          <ac:chgData name="이동건" userId="4ad090f6-dadd-4301-b5d0-883b88f508af" providerId="ADAL" clId="{4E04804C-3C5B-4D71-8F02-67612245B621}" dt="2022-08-04T06:17:00.881" v="2313"/>
          <ac:spMkLst>
            <pc:docMk/>
            <pc:sldMk cId="2788702691" sldId="12964"/>
            <ac:spMk id="19" creationId="{DF8D00B0-D80F-4CEA-A488-FE4395744111}"/>
          </ac:spMkLst>
        </pc:spChg>
        <pc:spChg chg="mod">
          <ac:chgData name="이동건" userId="4ad090f6-dadd-4301-b5d0-883b88f508af" providerId="ADAL" clId="{4E04804C-3C5B-4D71-8F02-67612245B621}" dt="2022-08-04T06:17:10.811" v="2314"/>
          <ac:spMkLst>
            <pc:docMk/>
            <pc:sldMk cId="2788702691" sldId="12964"/>
            <ac:spMk id="66" creationId="{B4113F6E-6CD6-49B4-A656-3B6461646A94}"/>
          </ac:spMkLst>
        </pc:spChg>
      </pc:sldChg>
      <pc:sldChg chg="addSp delSp modSp ord modTransition">
        <pc:chgData name="이동건" userId="4ad090f6-dadd-4301-b5d0-883b88f508af" providerId="ADAL" clId="{4E04804C-3C5B-4D71-8F02-67612245B621}" dt="2022-08-04T05:55:30.824" v="2083"/>
        <pc:sldMkLst>
          <pc:docMk/>
          <pc:sldMk cId="3536222904" sldId="12966"/>
        </pc:sldMkLst>
        <pc:spChg chg="del">
          <ac:chgData name="이동건" userId="4ad090f6-dadd-4301-b5d0-883b88f508af" providerId="ADAL" clId="{4E04804C-3C5B-4D71-8F02-67612245B621}" dt="2022-08-04T05:54:40.244" v="2070" actId="478"/>
          <ac:spMkLst>
            <pc:docMk/>
            <pc:sldMk cId="3536222904" sldId="12966"/>
            <ac:spMk id="8" creationId="{D11B7969-D34D-4FA9-A57C-2C15A333170D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1" creationId="{612439BD-A5DC-4F73-8790-67A1C7116863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4" creationId="{5FBD99C9-AF65-4756-BC61-F1678D455589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5" creationId="{4E9D4B55-CE5B-4734-855D-539F39975245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6" creationId="{49ED6FCA-706C-4C41-A415-D550033CD742}"/>
          </ac:spMkLst>
        </pc:spChg>
        <pc:spChg chg="add del mod">
          <ac:chgData name="이동건" userId="4ad090f6-dadd-4301-b5d0-883b88f508af" providerId="ADAL" clId="{4E04804C-3C5B-4D71-8F02-67612245B621}" dt="2022-08-04T05:55:14.533" v="2077"/>
          <ac:spMkLst>
            <pc:docMk/>
            <pc:sldMk cId="3536222904" sldId="12966"/>
            <ac:spMk id="17" creationId="{3BF7804F-796A-451A-BC33-CDFD87A8151E}"/>
          </ac:spMkLst>
        </pc:spChg>
        <pc:graphicFrameChg chg="add del mod modGraphic">
          <ac:chgData name="이동건" userId="4ad090f6-dadd-4301-b5d0-883b88f508af" providerId="ADAL" clId="{4E04804C-3C5B-4D71-8F02-67612245B621}" dt="2022-08-04T05:54:34.323" v="2069" actId="478"/>
          <ac:graphicFrameMkLst>
            <pc:docMk/>
            <pc:sldMk cId="3536222904" sldId="12966"/>
            <ac:graphicFrameMk id="3" creationId="{E781660B-A374-40AA-9783-4BFB74F752D4}"/>
          </ac:graphicFrameMkLst>
        </pc:graphicFrameChg>
        <pc:picChg chg="add del">
          <ac:chgData name="이동건" userId="4ad090f6-dadd-4301-b5d0-883b88f508af" providerId="ADAL" clId="{4E04804C-3C5B-4D71-8F02-67612245B621}" dt="2022-08-04T05:55:16.498" v="2080" actId="478"/>
          <ac:picMkLst>
            <pc:docMk/>
            <pc:sldMk cId="3536222904" sldId="12966"/>
            <ac:picMk id="7" creationId="{80D9E01B-3AD2-4460-84D8-49BB767736E9}"/>
          </ac:picMkLst>
        </pc:picChg>
        <pc:picChg chg="add del mod">
          <ac:chgData name="이동건" userId="4ad090f6-dadd-4301-b5d0-883b88f508af" providerId="ADAL" clId="{4E04804C-3C5B-4D71-8F02-67612245B621}" dt="2022-08-04T05:55:14.533" v="2077"/>
          <ac:picMkLst>
            <pc:docMk/>
            <pc:sldMk cId="3536222904" sldId="12966"/>
            <ac:picMk id="10" creationId="{B1161823-16B1-4E22-B729-20A4F2F39273}"/>
          </ac:picMkLst>
        </pc:picChg>
        <pc:cxnChg chg="add del mod">
          <ac:chgData name="이동건" userId="4ad090f6-dadd-4301-b5d0-883b88f508af" providerId="ADAL" clId="{4E04804C-3C5B-4D71-8F02-67612245B621}" dt="2022-08-04T05:55:14.533" v="2077"/>
          <ac:cxnSpMkLst>
            <pc:docMk/>
            <pc:sldMk cId="3536222904" sldId="12966"/>
            <ac:cxnSpMk id="12" creationId="{F712F4E7-D61A-4706-B070-D936F293FDD6}"/>
          </ac:cxnSpMkLst>
        </pc:cxnChg>
        <pc:cxnChg chg="add del mod">
          <ac:chgData name="이동건" userId="4ad090f6-dadd-4301-b5d0-883b88f508af" providerId="ADAL" clId="{4E04804C-3C5B-4D71-8F02-67612245B621}" dt="2022-08-04T05:55:14.533" v="2077"/>
          <ac:cxnSpMkLst>
            <pc:docMk/>
            <pc:sldMk cId="3536222904" sldId="12966"/>
            <ac:cxnSpMk id="13" creationId="{24D4C9BF-309E-4E63-9652-CD2B2F036ECE}"/>
          </ac:cxnSpMkLst>
        </pc:cxnChg>
      </pc:sldChg>
      <pc:sldChg chg="addSp delSp modSp">
        <pc:chgData name="이동건" userId="4ad090f6-dadd-4301-b5d0-883b88f508af" providerId="ADAL" clId="{4E04804C-3C5B-4D71-8F02-67612245B621}" dt="2022-08-12T07:54:42.763" v="6490" actId="20577"/>
        <pc:sldMkLst>
          <pc:docMk/>
          <pc:sldMk cId="3078155950" sldId="12967"/>
        </pc:sldMkLst>
        <pc:spChg chg="add del mod">
          <ac:chgData name="이동건" userId="4ad090f6-dadd-4301-b5d0-883b88f508af" providerId="ADAL" clId="{4E04804C-3C5B-4D71-8F02-67612245B621}" dt="2022-08-04T06:16:52.340" v="2311"/>
          <ac:spMkLst>
            <pc:docMk/>
            <pc:sldMk cId="3078155950" sldId="12967"/>
            <ac:spMk id="6" creationId="{F4A454D1-2EEF-4C0D-829D-F6C160AC981F}"/>
          </ac:spMkLst>
        </pc:spChg>
        <pc:spChg chg="mod">
          <ac:chgData name="이동건" userId="4ad090f6-dadd-4301-b5d0-883b88f508af" providerId="ADAL" clId="{4E04804C-3C5B-4D71-8F02-67612245B621}" dt="2022-08-12T07:54:42.763" v="6490" actId="20577"/>
          <ac:spMkLst>
            <pc:docMk/>
            <pc:sldMk cId="3078155950" sldId="12967"/>
            <ac:spMk id="16" creationId="{85356ECE-94C8-4405-8A03-57CE8904B260}"/>
          </ac:spMkLst>
        </pc:spChg>
        <pc:spChg chg="add del">
          <ac:chgData name="이동건" userId="4ad090f6-dadd-4301-b5d0-883b88f508af" providerId="ADAL" clId="{4E04804C-3C5B-4D71-8F02-67612245B621}" dt="2022-08-04T06:16:51.319" v="2310"/>
          <ac:spMkLst>
            <pc:docMk/>
            <pc:sldMk cId="3078155950" sldId="12967"/>
            <ac:spMk id="30" creationId="{67FD15D0-00C3-4EF9-B223-902E0D0CAA0B}"/>
          </ac:spMkLst>
        </pc:spChg>
        <pc:spChg chg="add">
          <ac:chgData name="이동건" userId="4ad090f6-dadd-4301-b5d0-883b88f508af" providerId="ADAL" clId="{4E04804C-3C5B-4D71-8F02-67612245B621}" dt="2022-08-04T06:16:52.340" v="2311"/>
          <ac:spMkLst>
            <pc:docMk/>
            <pc:sldMk cId="3078155950" sldId="12967"/>
            <ac:spMk id="32" creationId="{E7324351-C842-4A2E-BB39-8407A73F3291}"/>
          </ac:spMkLst>
        </pc:spChg>
        <pc:spChg chg="del">
          <ac:chgData name="이동건" userId="4ad090f6-dadd-4301-b5d0-883b88f508af" providerId="ADAL" clId="{4E04804C-3C5B-4D71-8F02-67612245B621}" dt="2022-08-04T06:16:49.863" v="2308" actId="478"/>
          <ac:spMkLst>
            <pc:docMk/>
            <pc:sldMk cId="3078155950" sldId="12967"/>
            <ac:spMk id="66" creationId="{B4113F6E-6CD6-49B4-A656-3B6461646A94}"/>
          </ac:spMkLst>
        </pc:spChg>
      </pc:sldChg>
      <pc:sldChg chg="modSp">
        <pc:chgData name="이동건" userId="4ad090f6-dadd-4301-b5d0-883b88f508af" providerId="ADAL" clId="{4E04804C-3C5B-4D71-8F02-67612245B621}" dt="2022-08-04T06:17:16.242" v="2316"/>
        <pc:sldMkLst>
          <pc:docMk/>
          <pc:sldMk cId="1231597919" sldId="12969"/>
        </pc:sldMkLst>
        <pc:spChg chg="mod">
          <ac:chgData name="이동건" userId="4ad090f6-dadd-4301-b5d0-883b88f508af" providerId="ADAL" clId="{4E04804C-3C5B-4D71-8F02-67612245B621}" dt="2022-08-04T06:17:16.242" v="2316"/>
          <ac:spMkLst>
            <pc:docMk/>
            <pc:sldMk cId="1231597919" sldId="12969"/>
            <ac:spMk id="66" creationId="{B4113F6E-6CD6-49B4-A656-3B6461646A94}"/>
          </ac:spMkLst>
        </pc:spChg>
      </pc:sldChg>
      <pc:sldChg chg="modSp">
        <pc:chgData name="이동건" userId="4ad090f6-dadd-4301-b5d0-883b88f508af" providerId="ADAL" clId="{4E04804C-3C5B-4D71-8F02-67612245B621}" dt="2022-08-05T06:14:27.547" v="4788" actId="20577"/>
        <pc:sldMkLst>
          <pc:docMk/>
          <pc:sldMk cId="264077737" sldId="12970"/>
        </pc:sldMkLst>
        <pc:spChg chg="mod">
          <ac:chgData name="이동건" userId="4ad090f6-dadd-4301-b5d0-883b88f508af" providerId="ADAL" clId="{4E04804C-3C5B-4D71-8F02-67612245B621}" dt="2022-08-05T06:14:23.337" v="4785" actId="20577"/>
          <ac:spMkLst>
            <pc:docMk/>
            <pc:sldMk cId="264077737" sldId="12970"/>
            <ac:spMk id="5" creationId="{5E09D7A1-C384-47AB-8A31-D243FD93865F}"/>
          </ac:spMkLst>
        </pc:spChg>
        <pc:spChg chg="mod">
          <ac:chgData name="이동건" userId="4ad090f6-dadd-4301-b5d0-883b88f508af" providerId="ADAL" clId="{4E04804C-3C5B-4D71-8F02-67612245B621}" dt="2022-08-05T06:14:27.547" v="4788" actId="20577"/>
          <ac:spMkLst>
            <pc:docMk/>
            <pc:sldMk cId="264077737" sldId="12970"/>
            <ac:spMk id="6" creationId="{A1D9DB81-9F77-4249-B9FC-85B4C1F7DA2E}"/>
          </ac:spMkLst>
        </pc:spChg>
        <pc:spChg chg="mod">
          <ac:chgData name="이동건" userId="4ad090f6-dadd-4301-b5d0-883b88f508af" providerId="ADAL" clId="{4E04804C-3C5B-4D71-8F02-67612245B621}" dt="2022-08-04T06:17:18.503" v="2317"/>
          <ac:spMkLst>
            <pc:docMk/>
            <pc:sldMk cId="264077737" sldId="12970"/>
            <ac:spMk id="66" creationId="{B4113F6E-6CD6-49B4-A656-3B6461646A94}"/>
          </ac:spMkLst>
        </pc:spChg>
      </pc:sldChg>
      <pc:sldChg chg="modSp">
        <pc:chgData name="이동건" userId="4ad090f6-dadd-4301-b5d0-883b88f508af" providerId="ADAL" clId="{4E04804C-3C5B-4D71-8F02-67612245B621}" dt="2022-08-05T06:14:47.966" v="4800" actId="20577"/>
        <pc:sldMkLst>
          <pc:docMk/>
          <pc:sldMk cId="2279347305" sldId="12971"/>
        </pc:sldMkLst>
        <pc:spChg chg="mod">
          <ac:chgData name="이동건" userId="4ad090f6-dadd-4301-b5d0-883b88f508af" providerId="ADAL" clId="{4E04804C-3C5B-4D71-8F02-67612245B621}" dt="2022-08-05T03:38:41.523" v="4218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이동건" userId="4ad090f6-dadd-4301-b5d0-883b88f508af" providerId="ADAL" clId="{4E04804C-3C5B-4D71-8F02-67612245B621}" dt="2022-08-05T06:14:37.191" v="4794" actId="20577"/>
          <ac:spMkLst>
            <pc:docMk/>
            <pc:sldMk cId="2279347305" sldId="12971"/>
            <ac:spMk id="5" creationId="{5E09D7A1-C384-47AB-8A31-D243FD93865F}"/>
          </ac:spMkLst>
        </pc:spChg>
        <pc:spChg chg="mod">
          <ac:chgData name="이동건" userId="4ad090f6-dadd-4301-b5d0-883b88f508af" providerId="ADAL" clId="{4E04804C-3C5B-4D71-8F02-67612245B621}" dt="2022-08-05T00:18:40.128" v="3785" actId="20577"/>
          <ac:spMkLst>
            <pc:docMk/>
            <pc:sldMk cId="2279347305" sldId="12971"/>
            <ac:spMk id="10" creationId="{1171B9AC-1ED2-4AA7-A3D4-AFE4C650CF2D}"/>
          </ac:spMkLst>
        </pc:spChg>
        <pc:spChg chg="mod">
          <ac:chgData name="이동건" userId="4ad090f6-dadd-4301-b5d0-883b88f508af" providerId="ADAL" clId="{4E04804C-3C5B-4D71-8F02-67612245B621}" dt="2022-08-05T06:14:47.966" v="4800" actId="20577"/>
          <ac:spMkLst>
            <pc:docMk/>
            <pc:sldMk cId="2279347305" sldId="12971"/>
            <ac:spMk id="15" creationId="{92D8B21B-2F94-4FE2-A5BE-01826B504A41}"/>
          </ac:spMkLst>
        </pc:spChg>
        <pc:spChg chg="mod">
          <ac:chgData name="이동건" userId="4ad090f6-dadd-4301-b5d0-883b88f508af" providerId="ADAL" clId="{4E04804C-3C5B-4D71-8F02-67612245B621}" dt="2022-08-05T00:17:50.328" v="3781" actId="20577"/>
          <ac:spMkLst>
            <pc:docMk/>
            <pc:sldMk cId="2279347305" sldId="12971"/>
            <ac:spMk id="16" creationId="{542333D3-AE12-4127-BB26-FCD3991343C7}"/>
          </ac:spMkLst>
        </pc:spChg>
        <pc:spChg chg="mod">
          <ac:chgData name="이동건" userId="4ad090f6-dadd-4301-b5d0-883b88f508af" providerId="ADAL" clId="{4E04804C-3C5B-4D71-8F02-67612245B621}" dt="2022-08-04T06:17:20.606" v="2318"/>
          <ac:spMkLst>
            <pc:docMk/>
            <pc:sldMk cId="2279347305" sldId="12971"/>
            <ac:spMk id="66" creationId="{B4113F6E-6CD6-49B4-A656-3B6461646A94}"/>
          </ac:spMkLst>
        </pc:spChg>
      </pc:sldChg>
      <pc:sldChg chg="modSp">
        <pc:chgData name="이동건" userId="4ad090f6-dadd-4301-b5d0-883b88f508af" providerId="ADAL" clId="{4E04804C-3C5B-4D71-8F02-67612245B621}" dt="2022-08-05T00:18:46.747" v="3787" actId="20577"/>
        <pc:sldMkLst>
          <pc:docMk/>
          <pc:sldMk cId="2098487470" sldId="12972"/>
        </pc:sldMkLst>
        <pc:spChg chg="mod">
          <ac:chgData name="이동건" userId="4ad090f6-dadd-4301-b5d0-883b88f508af" providerId="ADAL" clId="{4E04804C-3C5B-4D71-8F02-67612245B621}" dt="2022-08-05T00:18:46.747" v="3787" actId="20577"/>
          <ac:spMkLst>
            <pc:docMk/>
            <pc:sldMk cId="2098487470" sldId="12972"/>
            <ac:spMk id="10" creationId="{1171B9AC-1ED2-4AA7-A3D4-AFE4C650CF2D}"/>
          </ac:spMkLst>
        </pc:spChg>
        <pc:spChg chg="mod">
          <ac:chgData name="이동건" userId="4ad090f6-dadd-4301-b5d0-883b88f508af" providerId="ADAL" clId="{4E04804C-3C5B-4D71-8F02-67612245B621}" dt="2022-08-04T06:17:23.658" v="2319"/>
          <ac:spMkLst>
            <pc:docMk/>
            <pc:sldMk cId="2098487470" sldId="12972"/>
            <ac:spMk id="66" creationId="{B4113F6E-6CD6-49B4-A656-3B6461646A94}"/>
          </ac:spMkLst>
        </pc:spChg>
        <pc:cxnChg chg="mod">
          <ac:chgData name="이동건" userId="4ad090f6-dadd-4301-b5d0-883b88f508af" providerId="ADAL" clId="{4E04804C-3C5B-4D71-8F02-67612245B621}" dt="2022-08-05T00:18:46.719" v="3786" actId="20577"/>
          <ac:cxnSpMkLst>
            <pc:docMk/>
            <pc:sldMk cId="2098487470" sldId="12972"/>
            <ac:cxnSpMk id="17" creationId="{CE2E4C2E-6B57-43AE-8AC0-66B45721F232}"/>
          </ac:cxnSpMkLst>
        </pc:cxnChg>
      </pc:sldChg>
      <pc:sldChg chg="modSp">
        <pc:chgData name="이동건" userId="4ad090f6-dadd-4301-b5d0-883b88f508af" providerId="ADAL" clId="{4E04804C-3C5B-4D71-8F02-67612245B621}" dt="2022-08-05T06:15:50.889" v="4812" actId="20577"/>
        <pc:sldMkLst>
          <pc:docMk/>
          <pc:sldMk cId="1884106392" sldId="12973"/>
        </pc:sldMkLst>
        <pc:spChg chg="mod">
          <ac:chgData name="이동건" userId="4ad090f6-dadd-4301-b5d0-883b88f508af" providerId="ADAL" clId="{4E04804C-3C5B-4D71-8F02-67612245B621}" dt="2022-08-04T06:17:25.912" v="2320"/>
          <ac:spMkLst>
            <pc:docMk/>
            <pc:sldMk cId="1884106392" sldId="12973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5T00:20:23.617" v="3848" actId="1076"/>
          <ac:spMkLst>
            <pc:docMk/>
            <pc:sldMk cId="1884106392" sldId="12973"/>
            <ac:spMk id="10" creationId="{E0DE7A30-0A89-47CB-956A-042302430663}"/>
          </ac:spMkLst>
        </pc:spChg>
        <pc:spChg chg="mod">
          <ac:chgData name="이동건" userId="4ad090f6-dadd-4301-b5d0-883b88f508af" providerId="ADAL" clId="{4E04804C-3C5B-4D71-8F02-67612245B621}" dt="2022-08-05T00:19:00.519" v="3793" actId="20577"/>
          <ac:spMkLst>
            <pc:docMk/>
            <pc:sldMk cId="1884106392" sldId="12973"/>
            <ac:spMk id="12" creationId="{4F6065F2-C0B2-4669-BB77-8AD2076526D3}"/>
          </ac:spMkLst>
        </pc:spChg>
        <pc:spChg chg="mod">
          <ac:chgData name="이동건" userId="4ad090f6-dadd-4301-b5d0-883b88f508af" providerId="ADAL" clId="{4E04804C-3C5B-4D71-8F02-67612245B621}" dt="2022-08-05T06:15:43.104" v="4808" actId="20577"/>
          <ac:spMkLst>
            <pc:docMk/>
            <pc:sldMk cId="1884106392" sldId="12973"/>
            <ac:spMk id="14" creationId="{5AC92B75-EBCF-4622-A972-019D8CEBF389}"/>
          </ac:spMkLst>
        </pc:spChg>
        <pc:spChg chg="mod">
          <ac:chgData name="이동건" userId="4ad090f6-dadd-4301-b5d0-883b88f508af" providerId="ADAL" clId="{4E04804C-3C5B-4D71-8F02-67612245B621}" dt="2022-08-05T00:25:03.904" v="4105" actId="20577"/>
          <ac:spMkLst>
            <pc:docMk/>
            <pc:sldMk cId="1884106392" sldId="12973"/>
            <ac:spMk id="15" creationId="{9090DA78-AE9D-4670-AE53-1EFF14013F91}"/>
          </ac:spMkLst>
        </pc:spChg>
        <pc:spChg chg="mod">
          <ac:chgData name="이동건" userId="4ad090f6-dadd-4301-b5d0-883b88f508af" providerId="ADAL" clId="{4E04804C-3C5B-4D71-8F02-67612245B621}" dt="2022-08-05T00:25:06.798" v="4107" actId="20577"/>
          <ac:spMkLst>
            <pc:docMk/>
            <pc:sldMk cId="1884106392" sldId="12973"/>
            <ac:spMk id="16" creationId="{56CD07DE-BB43-4338-8644-24B87EBF07D7}"/>
          </ac:spMkLst>
        </pc:spChg>
        <pc:spChg chg="mod">
          <ac:chgData name="이동건" userId="4ad090f6-dadd-4301-b5d0-883b88f508af" providerId="ADAL" clId="{4E04804C-3C5B-4D71-8F02-67612245B621}" dt="2022-08-05T06:15:50.889" v="4812" actId="20577"/>
          <ac:spMkLst>
            <pc:docMk/>
            <pc:sldMk cId="1884106392" sldId="12973"/>
            <ac:spMk id="20" creationId="{E5E3F4AD-04DE-4910-8D05-34983219D000}"/>
          </ac:spMkLst>
        </pc:spChg>
        <pc:spChg chg="mod">
          <ac:chgData name="이동건" userId="4ad090f6-dadd-4301-b5d0-883b88f508af" providerId="ADAL" clId="{4E04804C-3C5B-4D71-8F02-67612245B621}" dt="2022-08-05T06:15:47.165" v="4810" actId="20577"/>
          <ac:spMkLst>
            <pc:docMk/>
            <pc:sldMk cId="1884106392" sldId="12973"/>
            <ac:spMk id="21" creationId="{3740CCB6-6A4C-4A10-BA74-24F7C5251E02}"/>
          </ac:spMkLst>
        </pc:spChg>
        <pc:grpChg chg="mod">
          <ac:chgData name="이동건" userId="4ad090f6-dadd-4301-b5d0-883b88f508af" providerId="ADAL" clId="{4E04804C-3C5B-4D71-8F02-67612245B621}" dt="2022-08-05T00:19:23.725" v="3806" actId="20577"/>
          <ac:grpSpMkLst>
            <pc:docMk/>
            <pc:sldMk cId="1884106392" sldId="12973"/>
            <ac:grpSpMk id="24" creationId="{731D6AB3-78EA-4CCE-A03D-0D9E4BACEF32}"/>
          </ac:grpSpMkLst>
        </pc:grpChg>
        <pc:picChg chg="mod">
          <ac:chgData name="이동건" userId="4ad090f6-dadd-4301-b5d0-883b88f508af" providerId="ADAL" clId="{4E04804C-3C5B-4D71-8F02-67612245B621}" dt="2022-08-05T00:20:30.063" v="3849" actId="1076"/>
          <ac:picMkLst>
            <pc:docMk/>
            <pc:sldMk cId="1884106392" sldId="12973"/>
            <ac:picMk id="19" creationId="{BF5C35EE-DCA6-4322-9610-7FF616D08848}"/>
          </ac:picMkLst>
        </pc:picChg>
        <pc:picChg chg="mod">
          <ac:chgData name="이동건" userId="4ad090f6-dadd-4301-b5d0-883b88f508af" providerId="ADAL" clId="{4E04804C-3C5B-4D71-8F02-67612245B621}" dt="2022-08-05T00:20:30.063" v="3849" actId="1076"/>
          <ac:picMkLst>
            <pc:docMk/>
            <pc:sldMk cId="1884106392" sldId="12973"/>
            <ac:picMk id="22" creationId="{7E97C939-E48C-494B-81FB-8DC45FEFDEFC}"/>
          </ac:picMkLst>
        </pc:picChg>
      </pc:sldChg>
      <pc:sldChg chg="addSp delSp modSp">
        <pc:chgData name="이동건" userId="4ad090f6-dadd-4301-b5d0-883b88f508af" providerId="ADAL" clId="{4E04804C-3C5B-4D71-8F02-67612245B621}" dt="2022-08-05T06:16:54.455" v="4838" actId="20577"/>
        <pc:sldMkLst>
          <pc:docMk/>
          <pc:sldMk cId="4128558558" sldId="12974"/>
        </pc:sldMkLst>
        <pc:spChg chg="add del mod">
          <ac:chgData name="이동건" userId="4ad090f6-dadd-4301-b5d0-883b88f508af" providerId="ADAL" clId="{4E04804C-3C5B-4D71-8F02-67612245B621}" dt="2022-08-05T00:23:32.050" v="4052" actId="478"/>
          <ac:spMkLst>
            <pc:docMk/>
            <pc:sldMk cId="4128558558" sldId="12974"/>
            <ac:spMk id="2" creationId="{4F1089FD-2EA8-4C1B-9C4A-E20243BA6C4B}"/>
          </ac:spMkLst>
        </pc:spChg>
        <pc:spChg chg="mod">
          <ac:chgData name="이동건" userId="4ad090f6-dadd-4301-b5d0-883b88f508af" providerId="ADAL" clId="{4E04804C-3C5B-4D71-8F02-67612245B621}" dt="2022-08-04T06:17:31.655" v="2322"/>
          <ac:spMkLst>
            <pc:docMk/>
            <pc:sldMk cId="4128558558" sldId="12974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5T06:16:54.455" v="4838" actId="20577"/>
          <ac:spMkLst>
            <pc:docMk/>
            <pc:sldMk cId="4128558558" sldId="12974"/>
            <ac:spMk id="22" creationId="{67019695-0AFC-4F9C-AAE1-0606CBADF399}"/>
          </ac:spMkLst>
        </pc:spChg>
        <pc:spChg chg="mod">
          <ac:chgData name="이동건" userId="4ad090f6-dadd-4301-b5d0-883b88f508af" providerId="ADAL" clId="{4E04804C-3C5B-4D71-8F02-67612245B621}" dt="2022-08-05T06:16:50.433" v="4835" actId="20577"/>
          <ac:spMkLst>
            <pc:docMk/>
            <pc:sldMk cId="4128558558" sldId="12974"/>
            <ac:spMk id="24" creationId="{B1A99C46-B1FA-455F-8541-F40C478FABCA}"/>
          </ac:spMkLst>
        </pc:spChg>
        <pc:spChg chg="add mod">
          <ac:chgData name="이동건" userId="4ad090f6-dadd-4301-b5d0-883b88f508af" providerId="ADAL" clId="{4E04804C-3C5B-4D71-8F02-67612245B621}" dt="2022-08-05T00:51:31.225" v="4191" actId="6549"/>
          <ac:spMkLst>
            <pc:docMk/>
            <pc:sldMk cId="4128558558" sldId="12974"/>
            <ac:spMk id="31" creationId="{F53047AD-589D-4B21-BC29-00305DA0D16F}"/>
          </ac:spMkLst>
        </pc:spChg>
        <pc:spChg chg="mod">
          <ac:chgData name="이동건" userId="4ad090f6-dadd-4301-b5d0-883b88f508af" providerId="ADAL" clId="{4E04804C-3C5B-4D71-8F02-67612245B621}" dt="2022-08-05T00:21:08.150" v="3859" actId="1076"/>
          <ac:spMkLst>
            <pc:docMk/>
            <pc:sldMk cId="4128558558" sldId="12974"/>
            <ac:spMk id="35" creationId="{7B38BF66-0EA2-40F3-A86F-6AEA046E4A07}"/>
          </ac:spMkLst>
        </pc:spChg>
        <pc:spChg chg="mod">
          <ac:chgData name="이동건" userId="4ad090f6-dadd-4301-b5d0-883b88f508af" providerId="ADAL" clId="{4E04804C-3C5B-4D71-8F02-67612245B621}" dt="2022-08-05T06:16:17.105" v="4820" actId="20577"/>
          <ac:spMkLst>
            <pc:docMk/>
            <pc:sldMk cId="4128558558" sldId="12974"/>
            <ac:spMk id="37" creationId="{4F57BD98-B766-449A-BBAF-7C17994BDA85}"/>
          </ac:spMkLst>
        </pc:spChg>
        <pc:spChg chg="mod">
          <ac:chgData name="이동건" userId="4ad090f6-dadd-4301-b5d0-883b88f508af" providerId="ADAL" clId="{4E04804C-3C5B-4D71-8F02-67612245B621}" dt="2022-08-05T03:41:31.294" v="4281" actId="20577"/>
          <ac:spMkLst>
            <pc:docMk/>
            <pc:sldMk cId="4128558558" sldId="12974"/>
            <ac:spMk id="39" creationId="{B6D90BDC-5910-44EF-B3B9-0F4BEEF1785A}"/>
          </ac:spMkLst>
        </pc:spChg>
        <pc:spChg chg="del mod">
          <ac:chgData name="이동건" userId="4ad090f6-dadd-4301-b5d0-883b88f508af" providerId="ADAL" clId="{4E04804C-3C5B-4D71-8F02-67612245B621}" dt="2022-08-05T00:02:49.057" v="3651" actId="478"/>
          <ac:spMkLst>
            <pc:docMk/>
            <pc:sldMk cId="4128558558" sldId="12974"/>
            <ac:spMk id="43" creationId="{01388FBE-2445-49F1-9141-EB4F97D73395}"/>
          </ac:spMkLst>
        </pc:spChg>
        <pc:spChg chg="mod">
          <ac:chgData name="이동건" userId="4ad090f6-dadd-4301-b5d0-883b88f508af" providerId="ADAL" clId="{4E04804C-3C5B-4D71-8F02-67612245B621}" dt="2022-08-05T06:16:30.147" v="4826" actId="20577"/>
          <ac:spMkLst>
            <pc:docMk/>
            <pc:sldMk cId="4128558558" sldId="12974"/>
            <ac:spMk id="44" creationId="{C9CC8A13-CDFF-461D-A326-BDDD87CE343E}"/>
          </ac:spMkLst>
        </pc:spChg>
        <pc:spChg chg="del mod">
          <ac:chgData name="이동건" userId="4ad090f6-dadd-4301-b5d0-883b88f508af" providerId="ADAL" clId="{4E04804C-3C5B-4D71-8F02-67612245B621}" dt="2022-08-05T00:03:12.291" v="3662" actId="478"/>
          <ac:spMkLst>
            <pc:docMk/>
            <pc:sldMk cId="4128558558" sldId="12974"/>
            <ac:spMk id="45" creationId="{3A155374-25DF-4279-BA13-8C9F39ACCD24}"/>
          </ac:spMkLst>
        </pc:spChg>
        <pc:spChg chg="mod">
          <ac:chgData name="이동건" userId="4ad090f6-dadd-4301-b5d0-883b88f508af" providerId="ADAL" clId="{4E04804C-3C5B-4D71-8F02-67612245B621}" dt="2022-08-05T00:20:48.965" v="3850" actId="1076"/>
          <ac:spMkLst>
            <pc:docMk/>
            <pc:sldMk cId="4128558558" sldId="12974"/>
            <ac:spMk id="46" creationId="{373AE3BE-EE83-45CA-B633-9279E4A12F5F}"/>
          </ac:spMkLst>
        </pc:spChg>
        <pc:spChg chg="mod">
          <ac:chgData name="이동건" userId="4ad090f6-dadd-4301-b5d0-883b88f508af" providerId="ADAL" clId="{4E04804C-3C5B-4D71-8F02-67612245B621}" dt="2022-08-05T00:20:48.965" v="3850" actId="1076"/>
          <ac:spMkLst>
            <pc:docMk/>
            <pc:sldMk cId="4128558558" sldId="12974"/>
            <ac:spMk id="47" creationId="{9F98B9B8-E824-4B4E-92B0-2CBB73906E9B}"/>
          </ac:spMkLst>
        </pc:spChg>
      </pc:sldChg>
      <pc:sldChg chg="addSp modSp ord modTransition">
        <pc:chgData name="이동건" userId="4ad090f6-dadd-4301-b5d0-883b88f508af" providerId="ADAL" clId="{4E04804C-3C5B-4D71-8F02-67612245B621}" dt="2022-08-04T07:21:54.467" v="2753"/>
        <pc:sldMkLst>
          <pc:docMk/>
          <pc:sldMk cId="3896768214" sldId="12975"/>
        </pc:sldMkLst>
        <pc:spChg chg="add mod">
          <ac:chgData name="이동건" userId="4ad090f6-dadd-4301-b5d0-883b88f508af" providerId="ADAL" clId="{4E04804C-3C5B-4D71-8F02-67612245B621}" dt="2022-08-04T07:02:16.077" v="2551" actId="1076"/>
          <ac:spMkLst>
            <pc:docMk/>
            <pc:sldMk cId="3896768214" sldId="12975"/>
            <ac:spMk id="3" creationId="{DEA51296-3E8B-4F18-BB3C-1D09C799BB50}"/>
          </ac:spMkLst>
        </pc:spChg>
        <pc:spChg chg="mod">
          <ac:chgData name="이동건" userId="4ad090f6-dadd-4301-b5d0-883b88f508af" providerId="ADAL" clId="{4E04804C-3C5B-4D71-8F02-67612245B621}" dt="2022-08-04T06:17:55.388" v="2330"/>
          <ac:spMkLst>
            <pc:docMk/>
            <pc:sldMk cId="3896768214" sldId="12975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7" creationId="{DBB77886-E738-4C2F-9F07-7FDB069F4DBE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8" creationId="{DE8E84D2-B8BF-45CB-AEE4-6B3C865AD083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11" creationId="{034EE775-4321-4AC2-81AE-895B47E1809B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2" creationId="{3925B18E-0F53-40BF-B183-734216663A22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3" creationId="{B78377D1-8E8D-4D23-A84D-0DE2A50E18A2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4" creationId="{9E0ED339-21D1-4181-B7C6-1778727A3EE2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5" creationId="{E2A73D91-9872-472A-81FD-897EC04D2DAD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16" creationId="{24DB141F-4248-4F6C-9C14-861B06C62A72}"/>
          </ac:spMkLst>
        </pc:spChg>
        <pc:spChg chg="mod">
          <ac:chgData name="이동건" userId="4ad090f6-dadd-4301-b5d0-883b88f508af" providerId="ADAL" clId="{4E04804C-3C5B-4D71-8F02-67612245B621}" dt="2022-08-04T07:11:42.690" v="2644" actId="164"/>
          <ac:spMkLst>
            <pc:docMk/>
            <pc:sldMk cId="3896768214" sldId="12975"/>
            <ac:spMk id="17" creationId="{23152CA3-A9BB-4D38-AA13-FFC1AE89CD67}"/>
          </ac:spMkLst>
        </pc:spChg>
        <pc:spChg chg="mod">
          <ac:chgData name="이동건" userId="4ad090f6-dadd-4301-b5d0-883b88f508af" providerId="ADAL" clId="{4E04804C-3C5B-4D71-8F02-67612245B621}" dt="2022-08-04T07:11:45.187" v="2645" actId="164"/>
          <ac:spMkLst>
            <pc:docMk/>
            <pc:sldMk cId="3896768214" sldId="12975"/>
            <ac:spMk id="18" creationId="{703F3797-6B63-4E15-B93B-9D24D6918439}"/>
          </ac:spMkLst>
        </pc:spChg>
        <pc:grpChg chg="add mod">
          <ac:chgData name="이동건" userId="4ad090f6-dadd-4301-b5d0-883b88f508af" providerId="ADAL" clId="{4E04804C-3C5B-4D71-8F02-67612245B621}" dt="2022-08-04T07:11:50.893" v="2647" actId="1076"/>
          <ac:grpSpMkLst>
            <pc:docMk/>
            <pc:sldMk cId="3896768214" sldId="12975"/>
            <ac:grpSpMk id="6" creationId="{8ECBB277-EDE4-4D13-906F-8C4A47582FDD}"/>
          </ac:grpSpMkLst>
        </pc:grpChg>
        <pc:grpChg chg="add mod">
          <ac:chgData name="이동건" userId="4ad090f6-dadd-4301-b5d0-883b88f508af" providerId="ADAL" clId="{4E04804C-3C5B-4D71-8F02-67612245B621}" dt="2022-08-04T07:11:57.168" v="2648" actId="1076"/>
          <ac:grpSpMkLst>
            <pc:docMk/>
            <pc:sldMk cId="3896768214" sldId="12975"/>
            <ac:grpSpMk id="10" creationId="{73C3E798-345A-4849-924A-399FF5FB05C9}"/>
          </ac:grpSpMkLst>
        </pc:grpChg>
        <pc:picChg chg="mod modCrop">
          <ac:chgData name="이동건" userId="4ad090f6-dadd-4301-b5d0-883b88f508af" providerId="ADAL" clId="{4E04804C-3C5B-4D71-8F02-67612245B621}" dt="2022-08-04T07:11:42.690" v="2644" actId="164"/>
          <ac:picMkLst>
            <pc:docMk/>
            <pc:sldMk cId="3896768214" sldId="12975"/>
            <ac:picMk id="2" creationId="{62EAA37A-4E03-46FA-9076-49BCE578C2B4}"/>
          </ac:picMkLst>
        </pc:picChg>
        <pc:picChg chg="mod modCrop">
          <ac:chgData name="이동건" userId="4ad090f6-dadd-4301-b5d0-883b88f508af" providerId="ADAL" clId="{4E04804C-3C5B-4D71-8F02-67612245B621}" dt="2022-08-04T07:11:45.187" v="2645" actId="164"/>
          <ac:picMkLst>
            <pc:docMk/>
            <pc:sldMk cId="3896768214" sldId="12975"/>
            <ac:picMk id="9" creationId="{EB51EEC3-9038-46A5-BA69-19DC650A86FF}"/>
          </ac:picMkLst>
        </pc:picChg>
      </pc:sldChg>
      <pc:sldChg chg="addSp delSp modSp ord">
        <pc:chgData name="이동건" userId="4ad090f6-dadd-4301-b5d0-883b88f508af" providerId="ADAL" clId="{4E04804C-3C5B-4D71-8F02-67612245B621}" dt="2022-08-04T06:17:50.048" v="2328"/>
        <pc:sldMkLst>
          <pc:docMk/>
          <pc:sldMk cId="1618337872" sldId="12976"/>
        </pc:sldMkLst>
        <pc:spChg chg="mod">
          <ac:chgData name="이동건" userId="4ad090f6-dadd-4301-b5d0-883b88f508af" providerId="ADAL" clId="{4E04804C-3C5B-4D71-8F02-67612245B621}" dt="2022-08-04T06:17:50.048" v="2328"/>
          <ac:spMkLst>
            <pc:docMk/>
            <pc:sldMk cId="1618337872" sldId="12976"/>
            <ac:spMk id="4" creationId="{02BC3BF5-15E2-40A5-B2EF-5DC0CF414A03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" creationId="{4DAE6947-ED15-4247-B1B7-4D2DF30BD20E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12" creationId="{E05EDB02-B80D-45D9-8981-116B15CEC9C5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14" creationId="{3E1AC650-02EF-48B5-B26C-B3BC3062DDA2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18" creationId="{FB997731-4A86-4F9B-8819-6CF763DCC6D4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20" creationId="{4B98E2F1-C05D-4190-ABE0-F5E93D2E969A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24" creationId="{B7DE3984-7970-44D9-892D-A4D6F20E7355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25" creationId="{E5D7248D-77FD-4534-A813-8CBE4BC74745}"/>
          </ac:spMkLst>
        </pc:spChg>
        <pc:spChg chg="add del mod">
          <ac:chgData name="이동건" userId="4ad090f6-dadd-4301-b5d0-883b88f508af" providerId="ADAL" clId="{4E04804C-3C5B-4D71-8F02-67612245B621}" dt="2022-08-04T04:49:18.714" v="1828" actId="478"/>
          <ac:spMkLst>
            <pc:docMk/>
            <pc:sldMk cId="1618337872" sldId="12976"/>
            <ac:spMk id="26" creationId="{D6239486-6466-4ECB-9FDD-E7EE977E78B4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36" creationId="{2C538984-3331-49B4-8F6F-334685219343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37" creationId="{6CC34472-DDAD-4EDC-AD4B-F31513E9C60C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39" creationId="{1AD7B7E1-BF15-4C7C-AEE5-5E4E14BB5A2A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41" creationId="{D7A96461-CFEC-4B6C-A23A-A8885B1B63F6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51" creationId="{0DD8B8D4-3E7E-4D00-A231-5F1FE1AC268E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52" creationId="{04AA1B3E-5EEA-4C78-886F-C5F3F1693514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53" creationId="{79144A72-02F5-4860-A326-A37BAA37832B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58" creationId="{7AA56EB5-9BEB-478A-87B0-572AECEC60D0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1" creationId="{429DB5C1-4095-4CA4-A9F4-1169DCE751AA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2" creationId="{7CB8EF5F-DF86-4ABF-9567-3593037431DC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4" creationId="{D8187E29-7C31-48ED-9E20-618120B33756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66" creationId="{3E78B35D-87F3-42CB-89E0-B6B7268C301F}"/>
          </ac:spMkLst>
        </pc:spChg>
        <pc:spChg chg="add del">
          <ac:chgData name="이동건" userId="4ad090f6-dadd-4301-b5d0-883b88f508af" providerId="ADAL" clId="{4E04804C-3C5B-4D71-8F02-67612245B621}" dt="2022-08-04T04:51:39.075" v="1873"/>
          <ac:spMkLst>
            <pc:docMk/>
            <pc:sldMk cId="1618337872" sldId="12976"/>
            <ac:spMk id="68" creationId="{F8F71491-FA16-4C72-A209-E95A434693A7}"/>
          </ac:spMkLst>
        </pc:spChg>
        <pc:spChg chg="add mod topLvl">
          <ac:chgData name="이동건" userId="4ad090f6-dadd-4301-b5d0-883b88f508af" providerId="ADAL" clId="{4E04804C-3C5B-4D71-8F02-67612245B621}" dt="2022-08-04T05:02:06.810" v="1952" actId="165"/>
          <ac:spMkLst>
            <pc:docMk/>
            <pc:sldMk cId="1618337872" sldId="12976"/>
            <ac:spMk id="70" creationId="{EE467E81-060B-479C-9C90-8F29856172F1}"/>
          </ac:spMkLst>
        </pc:spChg>
        <pc:spChg chg="add mod topLvl">
          <ac:chgData name="이동건" userId="4ad090f6-dadd-4301-b5d0-883b88f508af" providerId="ADAL" clId="{4E04804C-3C5B-4D71-8F02-67612245B621}" dt="2022-08-04T05:02:35.804" v="1961" actId="1076"/>
          <ac:spMkLst>
            <pc:docMk/>
            <pc:sldMk cId="1618337872" sldId="12976"/>
            <ac:spMk id="73" creationId="{0444AF6B-2F35-4ACE-9E2E-BD453078D885}"/>
          </ac:spMkLst>
        </pc:spChg>
        <pc:spChg chg="add mod topLvl">
          <ac:chgData name="이동건" userId="4ad090f6-dadd-4301-b5d0-883b88f508af" providerId="ADAL" clId="{4E04804C-3C5B-4D71-8F02-67612245B621}" dt="2022-08-04T05:02:35.804" v="1961" actId="1076"/>
          <ac:spMkLst>
            <pc:docMk/>
            <pc:sldMk cId="1618337872" sldId="12976"/>
            <ac:spMk id="74" creationId="{E8DE01F8-981E-43E1-ABC0-DA1FEB1CBDDF}"/>
          </ac:spMkLst>
        </pc:spChg>
        <pc:spChg chg="add mod ord topLvl">
          <ac:chgData name="이동건" userId="4ad090f6-dadd-4301-b5d0-883b88f508af" providerId="ADAL" clId="{4E04804C-3C5B-4D71-8F02-67612245B621}" dt="2022-08-04T05:02:38.359" v="1962" actId="1076"/>
          <ac:spMkLst>
            <pc:docMk/>
            <pc:sldMk cId="1618337872" sldId="12976"/>
            <ac:spMk id="75" creationId="{B75C1D09-3DB5-4386-9482-D21E7CD85ABD}"/>
          </ac:spMkLst>
        </pc:spChg>
        <pc:spChg chg="add mod topLvl">
          <ac:chgData name="이동건" userId="4ad090f6-dadd-4301-b5d0-883b88f508af" providerId="ADAL" clId="{4E04804C-3C5B-4D71-8F02-67612245B621}" dt="2022-08-04T05:19:49.349" v="2053" actId="1076"/>
          <ac:spMkLst>
            <pc:docMk/>
            <pc:sldMk cId="1618337872" sldId="12976"/>
            <ac:spMk id="76" creationId="{10C2D688-D8C1-41EF-AD77-4DAB61453491}"/>
          </ac:spMkLst>
        </pc:spChg>
        <pc:spChg chg="add mod topLvl">
          <ac:chgData name="이동건" userId="4ad090f6-dadd-4301-b5d0-883b88f508af" providerId="ADAL" clId="{4E04804C-3C5B-4D71-8F02-67612245B621}" dt="2022-08-04T05:19:51.633" v="2054" actId="1076"/>
          <ac:spMkLst>
            <pc:docMk/>
            <pc:sldMk cId="1618337872" sldId="12976"/>
            <ac:spMk id="78" creationId="{F38266E8-FA98-4CCB-8462-E6F3E5CC39FE}"/>
          </ac:spMkLst>
        </pc:spChg>
        <pc:spChg chg="add mod">
          <ac:chgData name="이동건" userId="4ad090f6-dadd-4301-b5d0-883b88f508af" providerId="ADAL" clId="{4E04804C-3C5B-4D71-8F02-67612245B621}" dt="2022-08-04T05:20:05.794" v="2057" actId="1076"/>
          <ac:spMkLst>
            <pc:docMk/>
            <pc:sldMk cId="1618337872" sldId="12976"/>
            <ac:spMk id="80" creationId="{3F91B0FC-E21E-4C4F-9B3B-6A0414DB18F6}"/>
          </ac:spMkLst>
        </pc:spChg>
        <pc:spChg chg="add mod ord">
          <ac:chgData name="이동건" userId="4ad090f6-dadd-4301-b5d0-883b88f508af" providerId="ADAL" clId="{4E04804C-3C5B-4D71-8F02-67612245B621}" dt="2022-08-04T05:22:41.379" v="2065" actId="1076"/>
          <ac:spMkLst>
            <pc:docMk/>
            <pc:sldMk cId="1618337872" sldId="12976"/>
            <ac:spMk id="84" creationId="{1F3A3B5A-E10E-48FD-B181-71843618B6F9}"/>
          </ac:spMkLst>
        </pc:spChg>
        <pc:spChg chg="add mod ord">
          <ac:chgData name="이동건" userId="4ad090f6-dadd-4301-b5d0-883b88f508af" providerId="ADAL" clId="{4E04804C-3C5B-4D71-8F02-67612245B621}" dt="2022-08-04T05:22:38.945" v="2064" actId="1076"/>
          <ac:spMkLst>
            <pc:docMk/>
            <pc:sldMk cId="1618337872" sldId="12976"/>
            <ac:spMk id="85" creationId="{CDB96D5B-79BF-49DD-BE6F-CFDD2FB4428B}"/>
          </ac:spMkLst>
        </pc:spChg>
        <pc:spChg chg="add mod ord">
          <ac:chgData name="이동건" userId="4ad090f6-dadd-4301-b5d0-883b88f508af" providerId="ADAL" clId="{4E04804C-3C5B-4D71-8F02-67612245B621}" dt="2022-08-04T05:22:35.872" v="2063" actId="1076"/>
          <ac:spMkLst>
            <pc:docMk/>
            <pc:sldMk cId="1618337872" sldId="12976"/>
            <ac:spMk id="86" creationId="{11DCA6F3-70A1-4A8F-8F8F-8CDBE1480280}"/>
          </ac:spMkLst>
        </pc:spChg>
        <pc:spChg chg="add mod">
          <ac:chgData name="이동건" userId="4ad090f6-dadd-4301-b5d0-883b88f508af" providerId="ADAL" clId="{4E04804C-3C5B-4D71-8F02-67612245B621}" dt="2022-08-04T05:20:05.794" v="2057" actId="1076"/>
          <ac:spMkLst>
            <pc:docMk/>
            <pc:sldMk cId="1618337872" sldId="12976"/>
            <ac:spMk id="87" creationId="{F5808D19-8454-4A38-9F51-EA2A7308B5D5}"/>
          </ac:spMkLst>
        </pc:spChg>
        <pc:spChg chg="add mod">
          <ac:chgData name="이동건" userId="4ad090f6-dadd-4301-b5d0-883b88f508af" providerId="ADAL" clId="{4E04804C-3C5B-4D71-8F02-67612245B621}" dt="2022-08-04T05:19:34.596" v="2047" actId="1076"/>
          <ac:spMkLst>
            <pc:docMk/>
            <pc:sldMk cId="1618337872" sldId="12976"/>
            <ac:spMk id="90" creationId="{58C9A0BC-0168-4A9C-98E5-A58BD8370DAF}"/>
          </ac:spMkLst>
        </pc:spChg>
        <pc:grpChg chg="add del mod">
          <ac:chgData name="이동건" userId="4ad090f6-dadd-4301-b5d0-883b88f508af" providerId="ADAL" clId="{4E04804C-3C5B-4D71-8F02-67612245B621}" dt="2022-08-04T05:02:06.810" v="1952" actId="165"/>
          <ac:grpSpMkLst>
            <pc:docMk/>
            <pc:sldMk cId="1618337872" sldId="12976"/>
            <ac:grpSpMk id="77" creationId="{072AB35D-B2C5-4AAC-8688-8D4A57FDA6DB}"/>
          </ac:grpSpMkLst>
        </pc:grpChg>
        <pc:grpChg chg="add del mod">
          <ac:chgData name="이동건" userId="4ad090f6-dadd-4301-b5d0-883b88f508af" providerId="ADAL" clId="{4E04804C-3C5B-4D71-8F02-67612245B621}" dt="2022-08-04T05:02:30.489" v="1960" actId="165"/>
          <ac:grpSpMkLst>
            <pc:docMk/>
            <pc:sldMk cId="1618337872" sldId="12976"/>
            <ac:grpSpMk id="82" creationId="{B6A67676-5A36-4967-9046-89ECC2A30427}"/>
          </ac:grpSpMkLst>
        </pc:grpChg>
        <pc:picChg chg="add mod topLvl modCrop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3" creationId="{B637E345-A5B6-4733-B398-1ED4241EE68D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16" creationId="{774EE9D1-90A2-4D69-9259-770DB23A1010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17" creationId="{52ECFB2F-E260-45B3-A538-FB4D9A495002}"/>
          </ac:picMkLst>
        </pc:picChg>
        <pc:picChg chg="add mod topLvl modCrop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22" creationId="{1072A5A7-A898-4F77-8672-9F4E590CED28}"/>
          </ac:picMkLst>
        </pc:picChg>
        <pc:picChg chg="add del mod modCrop">
          <ac:chgData name="이동건" userId="4ad090f6-dadd-4301-b5d0-883b88f508af" providerId="ADAL" clId="{4E04804C-3C5B-4D71-8F02-67612245B621}" dt="2022-08-04T04:49:17.977" v="1827" actId="478"/>
          <ac:picMkLst>
            <pc:docMk/>
            <pc:sldMk cId="1618337872" sldId="12976"/>
            <ac:picMk id="23" creationId="{1923FC47-A43A-4FBD-8E48-22215B9B983F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57" creationId="{D47E2F3E-0882-4C2F-8C7A-DAEE76E7BC84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59" creationId="{13EB918C-F9C4-4924-A390-EF5D6387ED14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60" creationId="{FB8C907D-93CD-4411-92A8-4218200D8287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63" creationId="{17D7D9AD-3529-4D49-B81B-6F4DCA3AADFD}"/>
          </ac:picMkLst>
        </pc:picChg>
        <pc:picChg chg="add mod or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65" creationId="{0B1B1759-CF14-46F0-BB1C-2F9860DCA943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67" creationId="{F5B3C510-3938-4780-BA57-EB54C4496460}"/>
          </ac:picMkLst>
        </pc:picChg>
        <pc:picChg chg="add mod topLvl">
          <ac:chgData name="이동건" userId="4ad090f6-dadd-4301-b5d0-883b88f508af" providerId="ADAL" clId="{4E04804C-3C5B-4D71-8F02-67612245B621}" dt="2022-08-04T05:02:06.810" v="1952" actId="165"/>
          <ac:picMkLst>
            <pc:docMk/>
            <pc:sldMk cId="1618337872" sldId="12976"/>
            <ac:picMk id="72" creationId="{3F3C72DF-9936-4FA2-9D27-D9605D472DA6}"/>
          </ac:picMkLst>
        </pc:picChg>
        <pc:picChg chg="add mod">
          <ac:chgData name="이동건" userId="4ad090f6-dadd-4301-b5d0-883b88f508af" providerId="ADAL" clId="{4E04804C-3C5B-4D71-8F02-67612245B621}" dt="2022-08-04T05:20:05.794" v="2057" actId="1076"/>
          <ac:picMkLst>
            <pc:docMk/>
            <pc:sldMk cId="1618337872" sldId="12976"/>
            <ac:picMk id="83" creationId="{FDFB733A-5AAC-4B08-ACF2-2885AD7FD333}"/>
          </ac:picMkLst>
        </pc:picChg>
        <pc:picChg chg="add mod modCrop">
          <ac:chgData name="이동건" userId="4ad090f6-dadd-4301-b5d0-883b88f508af" providerId="ADAL" clId="{4E04804C-3C5B-4D71-8F02-67612245B621}" dt="2022-08-04T05:22:32.387" v="2062" actId="1076"/>
          <ac:picMkLst>
            <pc:docMk/>
            <pc:sldMk cId="1618337872" sldId="12976"/>
            <ac:picMk id="88" creationId="{66563703-8B4E-483F-BE78-BA444A6E1E0C}"/>
          </ac:picMkLst>
        </pc:picChg>
        <pc:picChg chg="add mod modCrop">
          <ac:chgData name="이동건" userId="4ad090f6-dadd-4301-b5d0-883b88f508af" providerId="ADAL" clId="{4E04804C-3C5B-4D71-8F02-67612245B621}" dt="2022-08-04T05:22:29.076" v="2060" actId="14100"/>
          <ac:picMkLst>
            <pc:docMk/>
            <pc:sldMk cId="1618337872" sldId="12976"/>
            <ac:picMk id="89" creationId="{8313285A-AA63-4F9C-8F1F-C0EC04A2FC46}"/>
          </ac:picMkLst>
        </pc:picChg>
        <pc:picChg chg="del">
          <ac:chgData name="이동건" userId="4ad090f6-dadd-4301-b5d0-883b88f508af" providerId="ADAL" clId="{4E04804C-3C5B-4D71-8F02-67612245B621}" dt="2022-08-04T04:30:27.102" v="1580" actId="478"/>
          <ac:picMkLst>
            <pc:docMk/>
            <pc:sldMk cId="1618337872" sldId="12976"/>
            <ac:picMk id="1026" creationId="{9E0DB1B2-0EC3-44D1-8530-972646EB4379}"/>
          </ac:picMkLst>
        </pc:picChg>
        <pc:cxnChg chg="add mod topLvl">
          <ac:chgData name="이동건" userId="4ad090f6-dadd-4301-b5d0-883b88f508af" providerId="ADAL" clId="{4E04804C-3C5B-4D71-8F02-67612245B621}" dt="2022-08-04T05:02:15.873" v="1955" actId="14100"/>
          <ac:cxnSpMkLst>
            <pc:docMk/>
            <pc:sldMk cId="1618337872" sldId="12976"/>
            <ac:cxnSpMk id="8" creationId="{7660093D-1B4D-4684-A479-6D58839C8295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10" creationId="{17879F0A-7E87-43BB-9ED8-A1CB6BA299D5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15" creationId="{9486D1F2-9E0C-49DB-94A9-3C78D405B10C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28" creationId="{525021A9-38DC-4EB2-9088-224533AC2750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32" creationId="{D24715CC-E093-4112-8801-B5A4EB01C8E2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33" creationId="{E358921C-3F8A-48C6-997B-A487BA9508A7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34" creationId="{8B7A1B05-0756-475F-9B8D-7774F6840BE8}"/>
          </ac:cxnSpMkLst>
        </pc:cxnChg>
        <pc:cxnChg chg="add mod ord topLvl">
          <ac:chgData name="이동건" userId="4ad090f6-dadd-4301-b5d0-883b88f508af" providerId="ADAL" clId="{4E04804C-3C5B-4D71-8F02-67612245B621}" dt="2022-08-04T05:02:30.489" v="1960" actId="165"/>
          <ac:cxnSpMkLst>
            <pc:docMk/>
            <pc:sldMk cId="1618337872" sldId="12976"/>
            <ac:cxnSpMk id="35" creationId="{0542FDBD-6DD5-4FE7-BC8D-A2E156B9C56B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44" creationId="{C7F74860-488C-4A7E-ABF7-47AC3A0B4A0C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46" creationId="{63AC9797-5C82-46FE-9FF6-490F6C8BE67C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55" creationId="{5370C29A-352D-4427-88C0-CB0CBC53CA66}"/>
          </ac:cxnSpMkLst>
        </pc:cxnChg>
        <pc:cxnChg chg="add del">
          <ac:chgData name="이동건" userId="4ad090f6-dadd-4301-b5d0-883b88f508af" providerId="ADAL" clId="{4E04804C-3C5B-4D71-8F02-67612245B621}" dt="2022-08-04T04:51:39.075" v="1873"/>
          <ac:cxnSpMkLst>
            <pc:docMk/>
            <pc:sldMk cId="1618337872" sldId="12976"/>
            <ac:cxnSpMk id="69" creationId="{2E963422-B3A9-4541-A43E-BFA0453B762C}"/>
          </ac:cxnSpMkLst>
        </pc:cxnChg>
        <pc:cxnChg chg="add mod topLvl">
          <ac:chgData name="이동건" userId="4ad090f6-dadd-4301-b5d0-883b88f508af" providerId="ADAL" clId="{4E04804C-3C5B-4D71-8F02-67612245B621}" dt="2022-08-04T05:02:06.810" v="1952" actId="165"/>
          <ac:cxnSpMkLst>
            <pc:docMk/>
            <pc:sldMk cId="1618337872" sldId="12976"/>
            <ac:cxnSpMk id="71" creationId="{9958BD80-5722-4F27-B531-A4D28CD9F1F0}"/>
          </ac:cxnSpMkLst>
        </pc:cxnChg>
        <pc:cxnChg chg="add mod">
          <ac:chgData name="이동건" userId="4ad090f6-dadd-4301-b5d0-883b88f508af" providerId="ADAL" clId="{4E04804C-3C5B-4D71-8F02-67612245B621}" dt="2022-08-04T05:20:05.794" v="2057" actId="1076"/>
          <ac:cxnSpMkLst>
            <pc:docMk/>
            <pc:sldMk cId="1618337872" sldId="12976"/>
            <ac:cxnSpMk id="81" creationId="{BE69455E-BF44-4CD1-AA4B-0854679FAFA3}"/>
          </ac:cxnSpMkLst>
        </pc:cxnChg>
      </pc:sldChg>
      <pc:sldChg chg="addSp delSp modSp">
        <pc:chgData name="이동건" userId="4ad090f6-dadd-4301-b5d0-883b88f508af" providerId="ADAL" clId="{4E04804C-3C5B-4D71-8F02-67612245B621}" dt="2022-08-05T06:15:34.749" v="4806" actId="20577"/>
        <pc:sldMkLst>
          <pc:docMk/>
          <pc:sldMk cId="632806615" sldId="12977"/>
        </pc:sldMkLst>
        <pc:spChg chg="mod">
          <ac:chgData name="이동건" userId="4ad090f6-dadd-4301-b5d0-883b88f508af" providerId="ADAL" clId="{4E04804C-3C5B-4D71-8F02-67612245B621}" dt="2022-08-04T06:17:28.030" v="2321"/>
          <ac:spMkLst>
            <pc:docMk/>
            <pc:sldMk cId="632806615" sldId="12977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5T06:15:27.111" v="4802" actId="20577"/>
          <ac:spMkLst>
            <pc:docMk/>
            <pc:sldMk cId="632806615" sldId="12977"/>
            <ac:spMk id="11" creationId="{8CEC4923-907A-4F26-BF12-B92AC8B97F85}"/>
          </ac:spMkLst>
        </pc:spChg>
        <pc:spChg chg="mod topLvl">
          <ac:chgData name="이동건" userId="4ad090f6-dadd-4301-b5d0-883b88f508af" providerId="ADAL" clId="{4E04804C-3C5B-4D71-8F02-67612245B621}" dt="2022-08-05T00:24:53.845" v="4100" actId="165"/>
          <ac:spMkLst>
            <pc:docMk/>
            <pc:sldMk cId="632806615" sldId="12977"/>
            <ac:spMk id="18" creationId="{95848A27-A55B-45FB-BD50-E78D462D8570}"/>
          </ac:spMkLst>
        </pc:spChg>
        <pc:spChg chg="del">
          <ac:chgData name="이동건" userId="4ad090f6-dadd-4301-b5d0-883b88f508af" providerId="ADAL" clId="{4E04804C-3C5B-4D71-8F02-67612245B621}" dt="2022-08-05T00:24:51.932" v="4099" actId="478"/>
          <ac:spMkLst>
            <pc:docMk/>
            <pc:sldMk cId="632806615" sldId="12977"/>
            <ac:spMk id="20" creationId="{2AACA4EF-553B-4EFC-A83D-3D0B9D0B8B60}"/>
          </ac:spMkLst>
        </pc:spChg>
        <pc:spChg chg="del">
          <ac:chgData name="이동건" userId="4ad090f6-dadd-4301-b5d0-883b88f508af" providerId="ADAL" clId="{4E04804C-3C5B-4D71-8F02-67612245B621}" dt="2022-08-05T00:24:50.573" v="4098" actId="478"/>
          <ac:spMkLst>
            <pc:docMk/>
            <pc:sldMk cId="632806615" sldId="12977"/>
            <ac:spMk id="21" creationId="{8291FAEF-48F8-4700-8979-E4055136B02E}"/>
          </ac:spMkLst>
        </pc:spChg>
        <pc:spChg chg="del">
          <ac:chgData name="이동건" userId="4ad090f6-dadd-4301-b5d0-883b88f508af" providerId="ADAL" clId="{4E04804C-3C5B-4D71-8F02-67612245B621}" dt="2022-08-05T00:24:49.323" v="4097" actId="478"/>
          <ac:spMkLst>
            <pc:docMk/>
            <pc:sldMk cId="632806615" sldId="12977"/>
            <ac:spMk id="22" creationId="{33060B4B-4FC6-45BE-9CE1-46738365EF20}"/>
          </ac:spMkLst>
        </pc:spChg>
        <pc:spChg chg="del">
          <ac:chgData name="이동건" userId="4ad090f6-dadd-4301-b5d0-883b88f508af" providerId="ADAL" clId="{4E04804C-3C5B-4D71-8F02-67612245B621}" dt="2022-08-05T00:24:45.832" v="4094" actId="478"/>
          <ac:spMkLst>
            <pc:docMk/>
            <pc:sldMk cId="632806615" sldId="12977"/>
            <ac:spMk id="23" creationId="{F45CF47E-312F-48FA-93C8-1CF9D6577422}"/>
          </ac:spMkLst>
        </pc:spChg>
        <pc:spChg chg="mod topLvl">
          <ac:chgData name="이동건" userId="4ad090f6-dadd-4301-b5d0-883b88f508af" providerId="ADAL" clId="{4E04804C-3C5B-4D71-8F02-67612245B621}" dt="2022-08-05T00:24:53.845" v="4100" actId="165"/>
          <ac:spMkLst>
            <pc:docMk/>
            <pc:sldMk cId="632806615" sldId="12977"/>
            <ac:spMk id="24" creationId="{F12AC665-E79C-4099-AF8C-CA9E98CAA319}"/>
          </ac:spMkLst>
        </pc:spChg>
        <pc:spChg chg="mod topLvl">
          <ac:chgData name="이동건" userId="4ad090f6-dadd-4301-b5d0-883b88f508af" providerId="ADAL" clId="{4E04804C-3C5B-4D71-8F02-67612245B621}" dt="2022-08-05T00:24:53.845" v="4100" actId="165"/>
          <ac:spMkLst>
            <pc:docMk/>
            <pc:sldMk cId="632806615" sldId="12977"/>
            <ac:spMk id="25" creationId="{A944A4E5-310F-4C5A-90B2-53F82952832C}"/>
          </ac:spMkLst>
        </pc:spChg>
        <pc:spChg chg="mod topLvl">
          <ac:chgData name="이동건" userId="4ad090f6-dadd-4301-b5d0-883b88f508af" providerId="ADAL" clId="{4E04804C-3C5B-4D71-8F02-67612245B621}" dt="2022-08-05T00:24:53.845" v="4100" actId="165"/>
          <ac:spMkLst>
            <pc:docMk/>
            <pc:sldMk cId="632806615" sldId="12977"/>
            <ac:spMk id="26" creationId="{9C62D617-45CA-432A-8A30-2DBE300F7D7D}"/>
          </ac:spMkLst>
        </pc:spChg>
        <pc:spChg chg="mod">
          <ac:chgData name="이동건" userId="4ad090f6-dadd-4301-b5d0-883b88f508af" providerId="ADAL" clId="{4E04804C-3C5B-4D71-8F02-67612245B621}" dt="2022-08-05T06:15:30.718" v="4804" actId="20577"/>
          <ac:spMkLst>
            <pc:docMk/>
            <pc:sldMk cId="632806615" sldId="12977"/>
            <ac:spMk id="30" creationId="{2E02D6E6-9AA9-4044-9970-464ADC5930D2}"/>
          </ac:spMkLst>
        </pc:spChg>
        <pc:spChg chg="add">
          <ac:chgData name="이동건" userId="4ad090f6-dadd-4301-b5d0-883b88f508af" providerId="ADAL" clId="{4E04804C-3C5B-4D71-8F02-67612245B621}" dt="2022-08-05T00:24:55.290" v="4101"/>
          <ac:spMkLst>
            <pc:docMk/>
            <pc:sldMk cId="632806615" sldId="12977"/>
            <ac:spMk id="31" creationId="{BCECB99A-1D22-4006-8D60-E651D26E53F0}"/>
          </ac:spMkLst>
        </pc:spChg>
        <pc:spChg chg="add mod">
          <ac:chgData name="이동건" userId="4ad090f6-dadd-4301-b5d0-883b88f508af" providerId="ADAL" clId="{4E04804C-3C5B-4D71-8F02-67612245B621}" dt="2022-08-05T06:15:34.749" v="4806" actId="20577"/>
          <ac:spMkLst>
            <pc:docMk/>
            <pc:sldMk cId="632806615" sldId="12977"/>
            <ac:spMk id="32" creationId="{F415EE48-65AE-4765-A785-090223B1BD6D}"/>
          </ac:spMkLst>
        </pc:spChg>
        <pc:spChg chg="add mod">
          <ac:chgData name="이동건" userId="4ad090f6-dadd-4301-b5d0-883b88f508af" providerId="ADAL" clId="{4E04804C-3C5B-4D71-8F02-67612245B621}" dt="2022-08-05T00:25:13.062" v="4111" actId="20577"/>
          <ac:spMkLst>
            <pc:docMk/>
            <pc:sldMk cId="632806615" sldId="12977"/>
            <ac:spMk id="33" creationId="{B2A3F916-CBBF-4C86-9808-AB6CA8336D87}"/>
          </ac:spMkLst>
        </pc:spChg>
        <pc:spChg chg="add mod">
          <ac:chgData name="이동건" userId="4ad090f6-dadd-4301-b5d0-883b88f508af" providerId="ADAL" clId="{4E04804C-3C5B-4D71-8F02-67612245B621}" dt="2022-08-05T00:25:14.953" v="4113" actId="20577"/>
          <ac:spMkLst>
            <pc:docMk/>
            <pc:sldMk cId="632806615" sldId="12977"/>
            <ac:spMk id="34" creationId="{3734264B-EAE9-4D77-B8E3-2A49D1185E76}"/>
          </ac:spMkLst>
        </pc:spChg>
        <pc:grpChg chg="add del">
          <ac:chgData name="이동건" userId="4ad090f6-dadd-4301-b5d0-883b88f508af" providerId="ADAL" clId="{4E04804C-3C5B-4D71-8F02-67612245B621}" dt="2022-08-05T00:24:53.845" v="4100" actId="165"/>
          <ac:grpSpMkLst>
            <pc:docMk/>
            <pc:sldMk cId="632806615" sldId="12977"/>
            <ac:grpSpMk id="17" creationId="{C2BD3FF2-C18B-45FF-971B-B8E9F2F114BD}"/>
          </ac:grpSpMkLst>
        </pc:grpChg>
        <pc:grpChg chg="mod topLvl">
          <ac:chgData name="이동건" userId="4ad090f6-dadd-4301-b5d0-883b88f508af" providerId="ADAL" clId="{4E04804C-3C5B-4D71-8F02-67612245B621}" dt="2022-08-05T00:24:53.845" v="4100" actId="165"/>
          <ac:grpSpMkLst>
            <pc:docMk/>
            <pc:sldMk cId="632806615" sldId="12977"/>
            <ac:grpSpMk id="19" creationId="{2F9F5866-AC06-4132-BDBA-FB8A56D6A20B}"/>
          </ac:grpSpMkLst>
        </pc:grpChg>
      </pc:sldChg>
      <pc:sldChg chg="addSp delSp modSp ord">
        <pc:chgData name="이동건" userId="4ad090f6-dadd-4301-b5d0-883b88f508af" providerId="ADAL" clId="{4E04804C-3C5B-4D71-8F02-67612245B621}" dt="2022-08-05T06:31:31.238" v="5239" actId="1076"/>
        <pc:sldMkLst>
          <pc:docMk/>
          <pc:sldMk cId="3723175091" sldId="12978"/>
        </pc:sldMkLst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2" creationId="{29291FEB-D427-4AFC-96F2-17D6FAD037F5}"/>
          </ac:spMkLst>
        </pc:spChg>
        <pc:spChg chg="del mod">
          <ac:chgData name="이동건" userId="4ad090f6-dadd-4301-b5d0-883b88f508af" providerId="ADAL" clId="{4E04804C-3C5B-4D71-8F02-67612245B621}" dt="2022-08-05T06:29:16.330" v="5203"/>
          <ac:spMkLst>
            <pc:docMk/>
            <pc:sldMk cId="3723175091" sldId="12978"/>
            <ac:spMk id="3" creationId="{11E8FFE9-BB9F-49A7-8B84-1A364C3D4964}"/>
          </ac:spMkLst>
        </pc:spChg>
        <pc:spChg chg="mod">
          <ac:chgData name="이동건" userId="4ad090f6-dadd-4301-b5d0-883b88f508af" providerId="ADAL" clId="{4E04804C-3C5B-4D71-8F02-67612245B621}" dt="2022-08-04T06:17:38.428" v="2325"/>
          <ac:spMkLst>
            <pc:docMk/>
            <pc:sldMk cId="3723175091" sldId="12978"/>
            <ac:spMk id="4" creationId="{02BC3BF5-15E2-40A5-B2EF-5DC0CF414A03}"/>
          </ac:spMkLst>
        </pc:spChg>
        <pc:spChg chg="del mod">
          <ac:chgData name="이동건" userId="4ad090f6-dadd-4301-b5d0-883b88f508af" providerId="ADAL" clId="{4E04804C-3C5B-4D71-8F02-67612245B621}" dt="2022-08-05T06:28:36.192" v="5168" actId="478"/>
          <ac:spMkLst>
            <pc:docMk/>
            <pc:sldMk cId="3723175091" sldId="12978"/>
            <ac:spMk id="6" creationId="{C0D5BB59-480E-4C30-A11D-D08CB645F228}"/>
          </ac:spMkLst>
        </pc:spChg>
        <pc:spChg chg="mod">
          <ac:chgData name="이동건" userId="4ad090f6-dadd-4301-b5d0-883b88f508af" providerId="ADAL" clId="{4E04804C-3C5B-4D71-8F02-67612245B621}" dt="2022-08-05T06:31:31.238" v="5239" actId="1076"/>
          <ac:spMkLst>
            <pc:docMk/>
            <pc:sldMk cId="3723175091" sldId="12978"/>
            <ac:spMk id="7" creationId="{0F8C57FB-E5C8-405F-8ED8-42426224797D}"/>
          </ac:spMkLst>
        </pc:spChg>
        <pc:spChg chg="add del mod">
          <ac:chgData name="이동건" userId="4ad090f6-dadd-4301-b5d0-883b88f508af" providerId="ADAL" clId="{4E04804C-3C5B-4D71-8F02-67612245B621}" dt="2022-08-05T06:28:36.192" v="5168" actId="478"/>
          <ac:spMkLst>
            <pc:docMk/>
            <pc:sldMk cId="3723175091" sldId="12978"/>
            <ac:spMk id="8" creationId="{061D129E-3C87-41D8-9FB0-47B863182523}"/>
          </ac:spMkLst>
        </pc:spChg>
        <pc:spChg chg="add mod">
          <ac:chgData name="이동건" userId="4ad090f6-dadd-4301-b5d0-883b88f508af" providerId="ADAL" clId="{4E04804C-3C5B-4D71-8F02-67612245B621}" dt="2022-08-05T06:31:27.079" v="5238" actId="1076"/>
          <ac:spMkLst>
            <pc:docMk/>
            <pc:sldMk cId="3723175091" sldId="12978"/>
            <ac:spMk id="9" creationId="{170C7315-9CBB-410A-BD76-45006DB27C38}"/>
          </ac:spMkLst>
        </pc:spChg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11" creationId="{3CCF9328-6769-48AB-A88F-1E0F97BA8EC2}"/>
          </ac:spMkLst>
        </pc:spChg>
        <pc:spChg chg="add del mod">
          <ac:chgData name="이동건" userId="4ad090f6-dadd-4301-b5d0-883b88f508af" providerId="ADAL" clId="{4E04804C-3C5B-4D71-8F02-67612245B621}" dt="2022-08-04T08:20:20.780" v="3618" actId="478"/>
          <ac:spMkLst>
            <pc:docMk/>
            <pc:sldMk cId="3723175091" sldId="12978"/>
            <ac:spMk id="14" creationId="{DBAA445A-310A-49FE-B791-96F04A04C7DB}"/>
          </ac:spMkLst>
        </pc:spChg>
        <pc:spChg chg="add del mod">
          <ac:chgData name="이동건" userId="4ad090f6-dadd-4301-b5d0-883b88f508af" providerId="ADAL" clId="{4E04804C-3C5B-4D71-8F02-67612245B621}" dt="2022-08-04T08:20:20.780" v="3618" actId="478"/>
          <ac:spMkLst>
            <pc:docMk/>
            <pc:sldMk cId="3723175091" sldId="12978"/>
            <ac:spMk id="15" creationId="{F3504003-1898-4C52-9390-83AA19F602EC}"/>
          </ac:spMkLst>
        </pc:spChg>
        <pc:spChg chg="add del mod">
          <ac:chgData name="이동건" userId="4ad090f6-dadd-4301-b5d0-883b88f508af" providerId="ADAL" clId="{4E04804C-3C5B-4D71-8F02-67612245B621}" dt="2022-08-04T08:20:20.780" v="3618" actId="478"/>
          <ac:spMkLst>
            <pc:docMk/>
            <pc:sldMk cId="3723175091" sldId="12978"/>
            <ac:spMk id="16" creationId="{33CB8830-7975-4C47-8F34-69BC2E496AE2}"/>
          </ac:spMkLst>
        </pc:spChg>
        <pc:spChg chg="add del mod">
          <ac:chgData name="이동건" userId="4ad090f6-dadd-4301-b5d0-883b88f508af" providerId="ADAL" clId="{4E04804C-3C5B-4D71-8F02-67612245B621}" dt="2022-08-04T08:20:20.780" v="3618" actId="478"/>
          <ac:spMkLst>
            <pc:docMk/>
            <pc:sldMk cId="3723175091" sldId="12978"/>
            <ac:spMk id="17" creationId="{3E5DC135-95B2-4DD8-801C-FF1997821999}"/>
          </ac:spMkLst>
        </pc:spChg>
        <pc:spChg chg="add del mod">
          <ac:chgData name="이동건" userId="4ad090f6-dadd-4301-b5d0-883b88f508af" providerId="ADAL" clId="{4E04804C-3C5B-4D71-8F02-67612245B621}" dt="2022-08-05T06:11:25.986" v="4578" actId="478"/>
          <ac:spMkLst>
            <pc:docMk/>
            <pc:sldMk cId="3723175091" sldId="12978"/>
            <ac:spMk id="19" creationId="{7684718C-9743-4F10-AC17-87ED190E3C9B}"/>
          </ac:spMkLst>
        </pc:spChg>
        <pc:spChg chg="add mod">
          <ac:chgData name="이동건" userId="4ad090f6-dadd-4301-b5d0-883b88f508af" providerId="ADAL" clId="{4E04804C-3C5B-4D71-8F02-67612245B621}" dt="2022-08-05T06:31:13.761" v="5235" actId="1076"/>
          <ac:spMkLst>
            <pc:docMk/>
            <pc:sldMk cId="3723175091" sldId="12978"/>
            <ac:spMk id="20" creationId="{71604E50-7212-4233-A70A-17D1B0C6C3FA}"/>
          </ac:spMkLst>
        </pc:spChg>
        <pc:spChg chg="del mod">
          <ac:chgData name="이동건" userId="4ad090f6-dadd-4301-b5d0-883b88f508af" providerId="ADAL" clId="{4E04804C-3C5B-4D71-8F02-67612245B621}" dt="2022-08-05T06:28:36.192" v="5168" actId="478"/>
          <ac:spMkLst>
            <pc:docMk/>
            <pc:sldMk cId="3723175091" sldId="12978"/>
            <ac:spMk id="21" creationId="{80837B01-753D-445E-B3F2-1B5843760670}"/>
          </ac:spMkLst>
        </pc:spChg>
        <pc:spChg chg="add mod">
          <ac:chgData name="이동건" userId="4ad090f6-dadd-4301-b5d0-883b88f508af" providerId="ADAL" clId="{4E04804C-3C5B-4D71-8F02-67612245B621}" dt="2022-08-05T06:31:11.411" v="5234" actId="1076"/>
          <ac:spMkLst>
            <pc:docMk/>
            <pc:sldMk cId="3723175091" sldId="12978"/>
            <ac:spMk id="22" creationId="{353AF2FC-5B16-4E75-AD00-9AC955284559}"/>
          </ac:spMkLst>
        </pc:spChg>
        <pc:spChg chg="add mod">
          <ac:chgData name="이동건" userId="4ad090f6-dadd-4301-b5d0-883b88f508af" providerId="ADAL" clId="{4E04804C-3C5B-4D71-8F02-67612245B621}" dt="2022-08-05T06:31:00.517" v="5232" actId="1076"/>
          <ac:spMkLst>
            <pc:docMk/>
            <pc:sldMk cId="3723175091" sldId="12978"/>
            <ac:spMk id="23" creationId="{2F87CC3A-46FB-444E-AC48-E2BDD6D60807}"/>
          </ac:spMkLst>
        </pc:spChg>
        <pc:spChg chg="add mod">
          <ac:chgData name="이동건" userId="4ad090f6-dadd-4301-b5d0-883b88f508af" providerId="ADAL" clId="{4E04804C-3C5B-4D71-8F02-67612245B621}" dt="2022-08-05T06:31:21.413" v="5236" actId="1076"/>
          <ac:spMkLst>
            <pc:docMk/>
            <pc:sldMk cId="3723175091" sldId="12978"/>
            <ac:spMk id="24" creationId="{C3B3CCF4-F88C-4421-BA6F-C6CF42BD56E5}"/>
          </ac:spMkLst>
        </pc:spChg>
        <pc:spChg chg="add mod">
          <ac:chgData name="이동건" userId="4ad090f6-dadd-4301-b5d0-883b88f508af" providerId="ADAL" clId="{4E04804C-3C5B-4D71-8F02-67612245B621}" dt="2022-08-05T06:31:00.517" v="5232" actId="1076"/>
          <ac:spMkLst>
            <pc:docMk/>
            <pc:sldMk cId="3723175091" sldId="12978"/>
            <ac:spMk id="25" creationId="{7A15CD5C-CE0F-4374-97D9-3A44FEE1CC7C}"/>
          </ac:spMkLst>
        </pc:spChg>
        <pc:spChg chg="add mod">
          <ac:chgData name="이동건" userId="4ad090f6-dadd-4301-b5d0-883b88f508af" providerId="ADAL" clId="{4E04804C-3C5B-4D71-8F02-67612245B621}" dt="2022-08-05T06:30:57.392" v="5231" actId="1076"/>
          <ac:spMkLst>
            <pc:docMk/>
            <pc:sldMk cId="3723175091" sldId="12978"/>
            <ac:spMk id="30" creationId="{C0330F88-0F3E-4D36-9B17-20BAED3DD1EF}"/>
          </ac:spMkLst>
        </pc:spChg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31" creationId="{A944C918-0A6C-4FE3-9A51-B25F2B994527}"/>
          </ac:spMkLst>
        </pc:spChg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32" creationId="{01BF3FDE-EC78-4718-BBEF-96FF3D5A667B}"/>
          </ac:spMkLst>
        </pc:spChg>
        <pc:spChg chg="del">
          <ac:chgData name="이동건" userId="4ad090f6-dadd-4301-b5d0-883b88f508af" providerId="ADAL" clId="{4E04804C-3C5B-4D71-8F02-67612245B621}" dt="2022-08-04T06:56:29.421" v="2334" actId="478"/>
          <ac:spMkLst>
            <pc:docMk/>
            <pc:sldMk cId="3723175091" sldId="12978"/>
            <ac:spMk id="33" creationId="{B54F6B98-1F9C-4C94-A6E8-D05EA907D81B}"/>
          </ac:spMkLst>
        </pc:spChg>
        <pc:spChg chg="add mod">
          <ac:chgData name="이동건" userId="4ad090f6-dadd-4301-b5d0-883b88f508af" providerId="ADAL" clId="{4E04804C-3C5B-4D71-8F02-67612245B621}" dt="2022-08-05T06:30:57.392" v="5231" actId="1076"/>
          <ac:spMkLst>
            <pc:docMk/>
            <pc:sldMk cId="3723175091" sldId="12978"/>
            <ac:spMk id="34" creationId="{E7E1517B-0D86-4343-AEE0-BC3918F1E281}"/>
          </ac:spMkLst>
        </pc:spChg>
        <pc:spChg chg="add mod">
          <ac:chgData name="이동건" userId="4ad090f6-dadd-4301-b5d0-883b88f508af" providerId="ADAL" clId="{4E04804C-3C5B-4D71-8F02-67612245B621}" dt="2022-08-05T06:30:57.392" v="5231" actId="1076"/>
          <ac:spMkLst>
            <pc:docMk/>
            <pc:sldMk cId="3723175091" sldId="12978"/>
            <ac:spMk id="35" creationId="{C18A2FB6-5357-40A7-9EE8-EC3F58D4E33C}"/>
          </ac:spMkLst>
        </pc:spChg>
        <pc:spChg chg="add mod">
          <ac:chgData name="이동건" userId="4ad090f6-dadd-4301-b5d0-883b88f508af" providerId="ADAL" clId="{4E04804C-3C5B-4D71-8F02-67612245B621}" dt="2022-08-05T06:30:57.392" v="5231" actId="1076"/>
          <ac:spMkLst>
            <pc:docMk/>
            <pc:sldMk cId="3723175091" sldId="12978"/>
            <ac:spMk id="36" creationId="{868D6ED8-F432-423B-9657-6AE9184FE5BD}"/>
          </ac:spMkLst>
        </pc:spChg>
        <pc:cxnChg chg="add mod">
          <ac:chgData name="이동건" userId="4ad090f6-dadd-4301-b5d0-883b88f508af" providerId="ADAL" clId="{4E04804C-3C5B-4D71-8F02-67612245B621}" dt="2022-08-05T06:31:05.109" v="5233" actId="1076"/>
          <ac:cxnSpMkLst>
            <pc:docMk/>
            <pc:sldMk cId="3723175091" sldId="12978"/>
            <ac:cxnSpMk id="26" creationId="{1E3FA6DF-9D5D-4008-A1FF-AA42A85A97D8}"/>
          </ac:cxnSpMkLst>
        </pc:cxnChg>
        <pc:cxnChg chg="add mod">
          <ac:chgData name="이동건" userId="4ad090f6-dadd-4301-b5d0-883b88f508af" providerId="ADAL" clId="{4E04804C-3C5B-4D71-8F02-67612245B621}" dt="2022-08-05T06:31:05.109" v="5233" actId="1076"/>
          <ac:cxnSpMkLst>
            <pc:docMk/>
            <pc:sldMk cId="3723175091" sldId="12978"/>
            <ac:cxnSpMk id="27" creationId="{3E43C238-2D60-4609-A7B2-24E857FBA468}"/>
          </ac:cxnSpMkLst>
        </pc:cxnChg>
        <pc:cxnChg chg="add mod">
          <ac:chgData name="이동건" userId="4ad090f6-dadd-4301-b5d0-883b88f508af" providerId="ADAL" clId="{4E04804C-3C5B-4D71-8F02-67612245B621}" dt="2022-08-05T06:31:05.109" v="5233" actId="1076"/>
          <ac:cxnSpMkLst>
            <pc:docMk/>
            <pc:sldMk cId="3723175091" sldId="12978"/>
            <ac:cxnSpMk id="28" creationId="{3C45F4DC-1919-485F-8752-64002B07F182}"/>
          </ac:cxnSpMkLst>
        </pc:cxnChg>
        <pc:cxnChg chg="add mod">
          <ac:chgData name="이동건" userId="4ad090f6-dadd-4301-b5d0-883b88f508af" providerId="ADAL" clId="{4E04804C-3C5B-4D71-8F02-67612245B621}" dt="2022-08-05T06:31:05.109" v="5233" actId="1076"/>
          <ac:cxnSpMkLst>
            <pc:docMk/>
            <pc:sldMk cId="3723175091" sldId="12978"/>
            <ac:cxnSpMk id="29" creationId="{D8340D63-E375-4ADC-8C1E-433E4DA04734}"/>
          </ac:cxnSpMkLst>
        </pc:cxnChg>
      </pc:sldChg>
      <pc:sldChg chg="addSp delSp modSp">
        <pc:chgData name="이동건" userId="4ad090f6-dadd-4301-b5d0-883b88f508af" providerId="ADAL" clId="{4E04804C-3C5B-4D71-8F02-67612245B621}" dt="2022-08-12T07:59:15.573" v="6491" actId="6549"/>
        <pc:sldMkLst>
          <pc:docMk/>
          <pc:sldMk cId="3382976612" sldId="12979"/>
        </pc:sldMkLst>
        <pc:spChg chg="mod">
          <ac:chgData name="이동건" userId="4ad090f6-dadd-4301-b5d0-883b88f508af" providerId="ADAL" clId="{4E04804C-3C5B-4D71-8F02-67612245B621}" dt="2022-08-12T07:59:15.573" v="6491" actId="6549"/>
          <ac:spMkLst>
            <pc:docMk/>
            <pc:sldMk cId="3382976612" sldId="12979"/>
            <ac:spMk id="7" creationId="{711E2960-E124-447B-AA41-805D964B34B0}"/>
          </ac:spMkLst>
        </pc:spChg>
        <pc:spChg chg="mod">
          <ac:chgData name="이동건" userId="4ad090f6-dadd-4301-b5d0-883b88f508af" providerId="ADAL" clId="{4E04804C-3C5B-4D71-8F02-67612245B621}" dt="2022-08-04T06:17:13.290" v="2315"/>
          <ac:spMkLst>
            <pc:docMk/>
            <pc:sldMk cId="3382976612" sldId="12979"/>
            <ac:spMk id="66" creationId="{B4113F6E-6CD6-49B4-A656-3B6461646A94}"/>
          </ac:spMkLst>
        </pc:spChg>
        <pc:cxnChg chg="add del mod">
          <ac:chgData name="이동건" userId="4ad090f6-dadd-4301-b5d0-883b88f508af" providerId="ADAL" clId="{4E04804C-3C5B-4D71-8F02-67612245B621}" dt="2022-08-10T01:27:35.336" v="5425" actId="1076"/>
          <ac:cxnSpMkLst>
            <pc:docMk/>
            <pc:sldMk cId="3382976612" sldId="12979"/>
            <ac:cxnSpMk id="4" creationId="{20724A3A-C582-49B4-B4B0-4A1734000A1E}"/>
          </ac:cxnSpMkLst>
        </pc:cxnChg>
        <pc:cxnChg chg="add mod">
          <ac:chgData name="이동건" userId="4ad090f6-dadd-4301-b5d0-883b88f508af" providerId="ADAL" clId="{4E04804C-3C5B-4D71-8F02-67612245B621}" dt="2022-08-10T01:27:42.191" v="5427" actId="208"/>
          <ac:cxnSpMkLst>
            <pc:docMk/>
            <pc:sldMk cId="3382976612" sldId="12979"/>
            <ac:cxnSpMk id="9" creationId="{D9A2C178-9A3D-4BE3-A5A1-80FA830D1145}"/>
          </ac:cxnSpMkLst>
        </pc:cxnChg>
      </pc:sldChg>
      <pc:sldChg chg="modSp ord">
        <pc:chgData name="이동건" userId="4ad090f6-dadd-4301-b5d0-883b88f508af" providerId="ADAL" clId="{4E04804C-3C5B-4D71-8F02-67612245B621}" dt="2022-08-05T06:40:39.365" v="5419" actId="20577"/>
        <pc:sldMkLst>
          <pc:docMk/>
          <pc:sldMk cId="2169854162" sldId="12980"/>
        </pc:sldMkLst>
        <pc:spChg chg="mod">
          <ac:chgData name="이동건" userId="4ad090f6-dadd-4301-b5d0-883b88f508af" providerId="ADAL" clId="{4E04804C-3C5B-4D71-8F02-67612245B621}" dt="2022-08-05T06:36:06.222" v="5326" actId="20577"/>
          <ac:spMkLst>
            <pc:docMk/>
            <pc:sldMk cId="2169854162" sldId="12980"/>
            <ac:spMk id="2" creationId="{74EF87C9-AD84-46F7-8E01-20A5CD0B63C2}"/>
          </ac:spMkLst>
        </pc:spChg>
        <pc:spChg chg="mod">
          <ac:chgData name="이동건" userId="4ad090f6-dadd-4301-b5d0-883b88f508af" providerId="ADAL" clId="{4E04804C-3C5B-4D71-8F02-67612245B621}" dt="2022-08-04T06:17:36.184" v="2324"/>
          <ac:spMkLst>
            <pc:docMk/>
            <pc:sldMk cId="2169854162" sldId="12980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5T06:40:39.365" v="5419" actId="20577"/>
          <ac:spMkLst>
            <pc:docMk/>
            <pc:sldMk cId="2169854162" sldId="12980"/>
            <ac:spMk id="37" creationId="{4F57BD98-B766-449A-BBAF-7C17994BDA85}"/>
          </ac:spMkLst>
        </pc:spChg>
        <pc:spChg chg="mod">
          <ac:chgData name="이동건" userId="4ad090f6-dadd-4301-b5d0-883b88f508af" providerId="ADAL" clId="{4E04804C-3C5B-4D71-8F02-67612245B621}" dt="2022-08-05T06:17:14.983" v="4845" actId="20577"/>
          <ac:spMkLst>
            <pc:docMk/>
            <pc:sldMk cId="2169854162" sldId="12980"/>
            <ac:spMk id="41" creationId="{99040327-E82E-4C36-9F21-A34D89AE41DD}"/>
          </ac:spMkLst>
        </pc:spChg>
        <pc:spChg chg="mod">
          <ac:chgData name="이동건" userId="4ad090f6-dadd-4301-b5d0-883b88f508af" providerId="ADAL" clId="{4E04804C-3C5B-4D71-8F02-67612245B621}" dt="2022-08-05T06:34:47.583" v="5274" actId="20577"/>
          <ac:spMkLst>
            <pc:docMk/>
            <pc:sldMk cId="2169854162" sldId="12980"/>
            <ac:spMk id="50" creationId="{8EE3DA14-4427-4DB4-AA21-DC120051B2AE}"/>
          </ac:spMkLst>
        </pc:spChg>
        <pc:spChg chg="mod">
          <ac:chgData name="이동건" userId="4ad090f6-dadd-4301-b5d0-883b88f508af" providerId="ADAL" clId="{4E04804C-3C5B-4D71-8F02-67612245B621}" dt="2022-08-05T06:38:54.276" v="5400" actId="313"/>
          <ac:spMkLst>
            <pc:docMk/>
            <pc:sldMk cId="2169854162" sldId="12980"/>
            <ac:spMk id="51" creationId="{15D48614-C509-41B1-A675-7658A0DD36C1}"/>
          </ac:spMkLst>
        </pc:spChg>
        <pc:spChg chg="mod">
          <ac:chgData name="이동건" userId="4ad090f6-dadd-4301-b5d0-883b88f508af" providerId="ADAL" clId="{4E04804C-3C5B-4D71-8F02-67612245B621}" dt="2022-08-05T06:39:42.514" v="5413" actId="6549"/>
          <ac:spMkLst>
            <pc:docMk/>
            <pc:sldMk cId="2169854162" sldId="12980"/>
            <ac:spMk id="52" creationId="{14F7DBFE-1DC1-462A-A645-7A85494BEA91}"/>
          </ac:spMkLst>
        </pc:spChg>
      </pc:sldChg>
      <pc:sldChg chg="addSp delSp modSp ord">
        <pc:chgData name="이동건" userId="4ad090f6-dadd-4301-b5d0-883b88f508af" providerId="ADAL" clId="{4E04804C-3C5B-4D71-8F02-67612245B621}" dt="2022-08-05T06:32:50.982" v="5253" actId="1076"/>
        <pc:sldMkLst>
          <pc:docMk/>
          <pc:sldMk cId="3991206901" sldId="12981"/>
        </pc:sldMkLst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2" creationId="{46439E18-74AB-4724-9B2B-A00131056285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3" creationId="{2C544A0B-03BD-467F-BA13-1CA9EF1C142A}"/>
          </ac:spMkLst>
        </pc:spChg>
        <pc:spChg chg="mod">
          <ac:chgData name="이동건" userId="4ad090f6-dadd-4301-b5d0-883b88f508af" providerId="ADAL" clId="{4E04804C-3C5B-4D71-8F02-67612245B621}" dt="2022-08-04T06:17:33.797" v="2323"/>
          <ac:spMkLst>
            <pc:docMk/>
            <pc:sldMk cId="3991206901" sldId="12981"/>
            <ac:spMk id="4" creationId="{02BC3BF5-15E2-40A5-B2EF-5DC0CF414A03}"/>
          </ac:spMkLst>
        </pc:spChg>
        <pc:spChg chg="add mod">
          <ac:chgData name="이동건" userId="4ad090f6-dadd-4301-b5d0-883b88f508af" providerId="ADAL" clId="{4E04804C-3C5B-4D71-8F02-67612245B621}" dt="2022-08-05T06:32:50.982" v="5253" actId="1076"/>
          <ac:spMkLst>
            <pc:docMk/>
            <pc:sldMk cId="3991206901" sldId="12981"/>
            <ac:spMk id="6" creationId="{CAD9684C-D25C-4FA7-B260-460712D915E8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21" creationId="{A3CC9821-2596-45D2-8729-89BB8F4C1A01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31" creationId="{CF7FB28E-611B-43E1-89F3-FA3F55AFDAD3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34" creationId="{CECDF323-AA9F-49FA-94DB-E0594E63DD67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45" creationId="{D110E913-B9BF-471B-9BAA-6D99D4DDEDC1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46" creationId="{CAD2A6B0-1349-4340-A7E7-99C8C772A2E4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47" creationId="{61C0AE02-3238-494D-A73C-A40E1F965E9E}"/>
          </ac:spMkLst>
        </pc:spChg>
        <pc:spChg chg="del">
          <ac:chgData name="이동건" userId="4ad090f6-dadd-4301-b5d0-883b88f508af" providerId="ADAL" clId="{4E04804C-3C5B-4D71-8F02-67612245B621}" dt="2022-08-05T06:29:35.428" v="5206"/>
          <ac:spMkLst>
            <pc:docMk/>
            <pc:sldMk cId="3991206901" sldId="12981"/>
            <ac:spMk id="48" creationId="{23D0BE7B-D055-411A-9F70-8D135BBB3CE4}"/>
          </ac:spMkLst>
        </pc:spChg>
        <pc:cxnChg chg="del">
          <ac:chgData name="이동건" userId="4ad090f6-dadd-4301-b5d0-883b88f508af" providerId="ADAL" clId="{4E04804C-3C5B-4D71-8F02-67612245B621}" dt="2022-08-05T06:29:35.428" v="5206"/>
          <ac:cxnSpMkLst>
            <pc:docMk/>
            <pc:sldMk cId="3991206901" sldId="12981"/>
            <ac:cxnSpMk id="7" creationId="{148317D3-1CEB-45FA-BDE5-B9D0C2014718}"/>
          </ac:cxnSpMkLst>
        </pc:cxnChg>
        <pc:cxnChg chg="del">
          <ac:chgData name="이동건" userId="4ad090f6-dadd-4301-b5d0-883b88f508af" providerId="ADAL" clId="{4E04804C-3C5B-4D71-8F02-67612245B621}" dt="2022-08-05T06:29:35.428" v="5206"/>
          <ac:cxnSpMkLst>
            <pc:docMk/>
            <pc:sldMk cId="3991206901" sldId="12981"/>
            <ac:cxnSpMk id="36" creationId="{66D11A93-1336-4F91-986B-9B11769D1F92}"/>
          </ac:cxnSpMkLst>
        </pc:cxnChg>
        <pc:cxnChg chg="del">
          <ac:chgData name="이동건" userId="4ad090f6-dadd-4301-b5d0-883b88f508af" providerId="ADAL" clId="{4E04804C-3C5B-4D71-8F02-67612245B621}" dt="2022-08-05T06:29:35.428" v="5206"/>
          <ac:cxnSpMkLst>
            <pc:docMk/>
            <pc:sldMk cId="3991206901" sldId="12981"/>
            <ac:cxnSpMk id="41" creationId="{EBC07872-F544-4AF1-8918-91EAD30A8E61}"/>
          </ac:cxnSpMkLst>
        </pc:cxnChg>
        <pc:cxnChg chg="del">
          <ac:chgData name="이동건" userId="4ad090f6-dadd-4301-b5d0-883b88f508af" providerId="ADAL" clId="{4E04804C-3C5B-4D71-8F02-67612245B621}" dt="2022-08-05T06:29:35.428" v="5206"/>
          <ac:cxnSpMkLst>
            <pc:docMk/>
            <pc:sldMk cId="3991206901" sldId="12981"/>
            <ac:cxnSpMk id="43" creationId="{F25055AA-0FD3-4642-9374-E06ED18E5013}"/>
          </ac:cxnSpMkLst>
        </pc:cxnChg>
      </pc:sldChg>
      <pc:sldChg chg="addSp delSp modSp add ord modTransition">
        <pc:chgData name="이동건" userId="4ad090f6-dadd-4301-b5d0-883b88f508af" providerId="ADAL" clId="{4E04804C-3C5B-4D71-8F02-67612245B621}" dt="2022-08-04T07:09:57.190" v="2618"/>
        <pc:sldMkLst>
          <pc:docMk/>
          <pc:sldMk cId="1217135806" sldId="12982"/>
        </pc:sldMkLst>
        <pc:spChg chg="del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2" creationId="{29291FEB-D427-4AFC-96F2-17D6FAD037F5}"/>
          </ac:spMkLst>
        </pc:spChg>
        <pc:spChg chg="mod">
          <ac:chgData name="이동건" userId="4ad090f6-dadd-4301-b5d0-883b88f508af" providerId="ADAL" clId="{4E04804C-3C5B-4D71-8F02-67612245B621}" dt="2022-08-03T04:50:48.017" v="202" actId="20577"/>
          <ac:spMkLst>
            <pc:docMk/>
            <pc:sldMk cId="1217135806" sldId="12982"/>
            <ac:spMk id="3" creationId="{11E8FFE9-BB9F-49A7-8B84-1A364C3D4964}"/>
          </ac:spMkLst>
        </pc:spChg>
        <pc:spChg chg="mod">
          <ac:chgData name="이동건" userId="4ad090f6-dadd-4301-b5d0-883b88f508af" providerId="ADAL" clId="{4E04804C-3C5B-4D71-8F02-67612245B621}" dt="2022-08-04T06:17:41.675" v="2326"/>
          <ac:spMkLst>
            <pc:docMk/>
            <pc:sldMk cId="1217135806" sldId="12982"/>
            <ac:spMk id="4" creationId="{02BC3BF5-15E2-40A5-B2EF-5DC0CF414A03}"/>
          </ac:spMkLst>
        </pc:spChg>
        <pc:spChg chg="mod">
          <ac:chgData name="이동건" userId="4ad090f6-dadd-4301-b5d0-883b88f508af" providerId="ADAL" clId="{4E04804C-3C5B-4D71-8F02-67612245B621}" dt="2022-08-03T04:53:03.285" v="323" actId="1076"/>
          <ac:spMkLst>
            <pc:docMk/>
            <pc:sldMk cId="1217135806" sldId="12982"/>
            <ac:spMk id="6" creationId="{C0D5BB59-480E-4C30-A11D-D08CB645F228}"/>
          </ac:spMkLst>
        </pc:spChg>
        <pc:spChg chg="mod">
          <ac:chgData name="이동건" userId="4ad090f6-dadd-4301-b5d0-883b88f508af" providerId="ADAL" clId="{4E04804C-3C5B-4D71-8F02-67612245B621}" dt="2022-08-03T08:05:31.864" v="1413" actId="1076"/>
          <ac:spMkLst>
            <pc:docMk/>
            <pc:sldMk cId="1217135806" sldId="12982"/>
            <ac:spMk id="7" creationId="{0F8C57FB-E5C8-405F-8ED8-42426224797D}"/>
          </ac:spMkLst>
        </pc:spChg>
        <pc:spChg chg="add mod">
          <ac:chgData name="이동건" userId="4ad090f6-dadd-4301-b5d0-883b88f508af" providerId="ADAL" clId="{4E04804C-3C5B-4D71-8F02-67612245B621}" dt="2022-08-03T08:05:44.994" v="1416" actId="1076"/>
          <ac:spMkLst>
            <pc:docMk/>
            <pc:sldMk cId="1217135806" sldId="12982"/>
            <ac:spMk id="8" creationId="{A927D1A5-D2E5-43B0-BA44-C4284700CDF6}"/>
          </ac:spMkLst>
        </pc:spChg>
        <pc:spChg chg="add mod">
          <ac:chgData name="이동건" userId="4ad090f6-dadd-4301-b5d0-883b88f508af" providerId="ADAL" clId="{4E04804C-3C5B-4D71-8F02-67612245B621}" dt="2022-08-03T08:05:43.609" v="1415" actId="1076"/>
          <ac:spMkLst>
            <pc:docMk/>
            <pc:sldMk cId="1217135806" sldId="12982"/>
            <ac:spMk id="9" creationId="{6BDA82F9-ACD1-49AC-AD0A-F4B25053E627}"/>
          </ac:spMkLst>
        </pc:spChg>
        <pc:spChg chg="add mod">
          <ac:chgData name="이동건" userId="4ad090f6-dadd-4301-b5d0-883b88f508af" providerId="ADAL" clId="{4E04804C-3C5B-4D71-8F02-67612245B621}" dt="2022-08-03T08:05:46.996" v="1417" actId="1076"/>
          <ac:spMkLst>
            <pc:docMk/>
            <pc:sldMk cId="1217135806" sldId="12982"/>
            <ac:spMk id="10" creationId="{03CB8D33-BF5C-4279-A8B4-82FFED87CBB7}"/>
          </ac:spMkLst>
        </pc:spChg>
        <pc:spChg chg="del mod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11" creationId="{3CCF9328-6769-48AB-A88F-1E0F97BA8EC2}"/>
          </ac:spMkLst>
        </pc:spChg>
        <pc:spChg chg="add mod">
          <ac:chgData name="이동건" userId="4ad090f6-dadd-4301-b5d0-883b88f508af" providerId="ADAL" clId="{4E04804C-3C5B-4D71-8F02-67612245B621}" dt="2022-08-03T04:48:38.111" v="138" actId="20577"/>
          <ac:spMkLst>
            <pc:docMk/>
            <pc:sldMk cId="1217135806" sldId="12982"/>
            <ac:spMk id="13" creationId="{B2AF554E-F264-42A2-82E4-010051AED6C6}"/>
          </ac:spMkLst>
        </pc:spChg>
        <pc:spChg chg="add mod">
          <ac:chgData name="이동건" userId="4ad090f6-dadd-4301-b5d0-883b88f508af" providerId="ADAL" clId="{4E04804C-3C5B-4D71-8F02-67612245B621}" dt="2022-08-03T08:05:41.206" v="1414" actId="1076"/>
          <ac:spMkLst>
            <pc:docMk/>
            <pc:sldMk cId="1217135806" sldId="12982"/>
            <ac:spMk id="14" creationId="{ACF1151E-E957-4DE5-B0ED-D21B10C6145E}"/>
          </ac:spMkLst>
        </pc:spChg>
        <pc:spChg chg="mod">
          <ac:chgData name="이동건" userId="4ad090f6-dadd-4301-b5d0-883b88f508af" providerId="ADAL" clId="{4E04804C-3C5B-4D71-8F02-67612245B621}" dt="2022-08-03T07:05:11.411" v="1407" actId="20577"/>
          <ac:spMkLst>
            <pc:docMk/>
            <pc:sldMk cId="1217135806" sldId="12982"/>
            <ac:spMk id="21" creationId="{80837B01-753D-445E-B3F2-1B5843760670}"/>
          </ac:spMkLst>
        </pc:spChg>
        <pc:spChg chg="del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31" creationId="{A944C918-0A6C-4FE3-9A51-B25F2B994527}"/>
          </ac:spMkLst>
        </pc:spChg>
        <pc:spChg chg="del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32" creationId="{01BF3FDE-EC78-4718-BBEF-96FF3D5A667B}"/>
          </ac:spMkLst>
        </pc:spChg>
        <pc:spChg chg="del">
          <ac:chgData name="이동건" userId="4ad090f6-dadd-4301-b5d0-883b88f508af" providerId="ADAL" clId="{4E04804C-3C5B-4D71-8F02-67612245B621}" dt="2022-08-03T04:52:43.877" v="316" actId="478"/>
          <ac:spMkLst>
            <pc:docMk/>
            <pc:sldMk cId="1217135806" sldId="12982"/>
            <ac:spMk id="33" creationId="{B54F6B98-1F9C-4C94-A6E8-D05EA907D81B}"/>
          </ac:spMkLst>
        </pc:spChg>
      </pc:sldChg>
      <pc:sldChg chg="addSp delSp modSp add">
        <pc:chgData name="이동건" userId="4ad090f6-dadd-4301-b5d0-883b88f508af" providerId="ADAL" clId="{4E04804C-3C5B-4D71-8F02-67612245B621}" dt="2022-08-04T06:17:46.676" v="2327"/>
        <pc:sldMkLst>
          <pc:docMk/>
          <pc:sldMk cId="1514621122" sldId="12983"/>
        </pc:sldMkLst>
        <pc:spChg chg="add mod">
          <ac:chgData name="이동건" userId="4ad090f6-dadd-4301-b5d0-883b88f508af" providerId="ADAL" clId="{4E04804C-3C5B-4D71-8F02-67612245B621}" dt="2022-08-03T05:50:11.324" v="1117" actId="1076"/>
          <ac:spMkLst>
            <pc:docMk/>
            <pc:sldMk cId="1514621122" sldId="12983"/>
            <ac:spMk id="2" creationId="{F80ABAFF-213F-4BD0-A1F3-EF77488C3F0B}"/>
          </ac:spMkLst>
        </pc:spChg>
        <pc:spChg chg="del">
          <ac:chgData name="이동건" userId="4ad090f6-dadd-4301-b5d0-883b88f508af" providerId="ADAL" clId="{4E04804C-3C5B-4D71-8F02-67612245B621}" dt="2022-08-03T05:49:08.063" v="1034" actId="478"/>
          <ac:spMkLst>
            <pc:docMk/>
            <pc:sldMk cId="1514621122" sldId="12983"/>
            <ac:spMk id="3" creationId="{11E8FFE9-BB9F-49A7-8B84-1A364C3D4964}"/>
          </ac:spMkLst>
        </pc:spChg>
        <pc:spChg chg="mod">
          <ac:chgData name="이동건" userId="4ad090f6-dadd-4301-b5d0-883b88f508af" providerId="ADAL" clId="{4E04804C-3C5B-4D71-8F02-67612245B621}" dt="2022-08-04T06:17:46.676" v="2327"/>
          <ac:spMkLst>
            <pc:docMk/>
            <pc:sldMk cId="1514621122" sldId="12983"/>
            <ac:spMk id="4" creationId="{02BC3BF5-15E2-40A5-B2EF-5DC0CF414A03}"/>
          </ac:spMkLst>
        </pc:spChg>
        <pc:spChg chg="del">
          <ac:chgData name="이동건" userId="4ad090f6-dadd-4301-b5d0-883b88f508af" providerId="ADAL" clId="{4E04804C-3C5B-4D71-8F02-67612245B621}" dt="2022-08-03T05:49:08.063" v="1034" actId="478"/>
          <ac:spMkLst>
            <pc:docMk/>
            <pc:sldMk cId="1514621122" sldId="12983"/>
            <ac:spMk id="6" creationId="{C0D5BB59-480E-4C30-A11D-D08CB645F228}"/>
          </ac:spMkLst>
        </pc:spChg>
        <pc:spChg chg="mod">
          <ac:chgData name="이동건" userId="4ad090f6-dadd-4301-b5d0-883b88f508af" providerId="ADAL" clId="{4E04804C-3C5B-4D71-8F02-67612245B621}" dt="2022-08-03T05:52:59.092" v="1202" actId="1076"/>
          <ac:spMkLst>
            <pc:docMk/>
            <pc:sldMk cId="1514621122" sldId="12983"/>
            <ac:spMk id="7" creationId="{0F8C57FB-E5C8-405F-8ED8-42426224797D}"/>
          </ac:spMkLst>
        </pc:spChg>
        <pc:spChg chg="del">
          <ac:chgData name="이동건" userId="4ad090f6-dadd-4301-b5d0-883b88f508af" providerId="ADAL" clId="{4E04804C-3C5B-4D71-8F02-67612245B621}" dt="2022-08-03T05:48:58.178" v="1033" actId="478"/>
          <ac:spMkLst>
            <pc:docMk/>
            <pc:sldMk cId="1514621122" sldId="12983"/>
            <ac:spMk id="8" creationId="{A927D1A5-D2E5-43B0-BA44-C4284700CDF6}"/>
          </ac:spMkLst>
        </pc:spChg>
        <pc:spChg chg="del">
          <ac:chgData name="이동건" userId="4ad090f6-dadd-4301-b5d0-883b88f508af" providerId="ADAL" clId="{4E04804C-3C5B-4D71-8F02-67612245B621}" dt="2022-08-03T05:48:58.178" v="1033" actId="478"/>
          <ac:spMkLst>
            <pc:docMk/>
            <pc:sldMk cId="1514621122" sldId="12983"/>
            <ac:spMk id="9" creationId="{6BDA82F9-ACD1-49AC-AD0A-F4B25053E627}"/>
          </ac:spMkLst>
        </pc:spChg>
        <pc:spChg chg="del">
          <ac:chgData name="이동건" userId="4ad090f6-dadd-4301-b5d0-883b88f508af" providerId="ADAL" clId="{4E04804C-3C5B-4D71-8F02-67612245B621}" dt="2022-08-03T05:48:58.178" v="1033" actId="478"/>
          <ac:spMkLst>
            <pc:docMk/>
            <pc:sldMk cId="1514621122" sldId="12983"/>
            <ac:spMk id="10" creationId="{03CB8D33-BF5C-4279-A8B4-82FFED87CBB7}"/>
          </ac:spMkLst>
        </pc:spChg>
        <pc:spChg chg="add mod">
          <ac:chgData name="이동건" userId="4ad090f6-dadd-4301-b5d0-883b88f508af" providerId="ADAL" clId="{4E04804C-3C5B-4D71-8F02-67612245B621}" dt="2022-08-04T04:29:33.258" v="1579" actId="207"/>
          <ac:spMkLst>
            <pc:docMk/>
            <pc:sldMk cId="1514621122" sldId="12983"/>
            <ac:spMk id="11" creationId="{5C1BC9FC-EEC5-488E-A2F4-B53CC615D6C2}"/>
          </ac:spMkLst>
        </pc:spChg>
        <pc:spChg chg="del">
          <ac:chgData name="이동건" userId="4ad090f6-dadd-4301-b5d0-883b88f508af" providerId="ADAL" clId="{4E04804C-3C5B-4D71-8F02-67612245B621}" dt="2022-08-03T05:49:45.502" v="1079" actId="478"/>
          <ac:spMkLst>
            <pc:docMk/>
            <pc:sldMk cId="1514621122" sldId="12983"/>
            <ac:spMk id="13" creationId="{B2AF554E-F264-42A2-82E4-010051AED6C6}"/>
          </ac:spMkLst>
        </pc:spChg>
        <pc:spChg chg="del">
          <ac:chgData name="이동건" userId="4ad090f6-dadd-4301-b5d0-883b88f508af" providerId="ADAL" clId="{4E04804C-3C5B-4D71-8F02-67612245B621}" dt="2022-08-03T05:48:58.178" v="1033" actId="478"/>
          <ac:spMkLst>
            <pc:docMk/>
            <pc:sldMk cId="1514621122" sldId="12983"/>
            <ac:spMk id="14" creationId="{ACF1151E-E957-4DE5-B0ED-D21B10C6145E}"/>
          </ac:spMkLst>
        </pc:spChg>
        <pc:spChg chg="add mod">
          <ac:chgData name="이동건" userId="4ad090f6-dadd-4301-b5d0-883b88f508af" providerId="ADAL" clId="{4E04804C-3C5B-4D71-8F02-67612245B621}" dt="2022-08-03T05:52:54.647" v="1200" actId="1076"/>
          <ac:spMkLst>
            <pc:docMk/>
            <pc:sldMk cId="1514621122" sldId="12983"/>
            <ac:spMk id="15" creationId="{98B21D9D-8CE7-46D7-821D-6D0274DBE7CC}"/>
          </ac:spMkLst>
        </pc:spChg>
        <pc:spChg chg="add mod">
          <ac:chgData name="이동건" userId="4ad090f6-dadd-4301-b5d0-883b88f508af" providerId="ADAL" clId="{4E04804C-3C5B-4D71-8F02-67612245B621}" dt="2022-08-03T08:07:00.592" v="1422" actId="1076"/>
          <ac:spMkLst>
            <pc:docMk/>
            <pc:sldMk cId="1514621122" sldId="12983"/>
            <ac:spMk id="16" creationId="{35905BB5-B0CD-458E-A3A3-B3E60D115686}"/>
          </ac:spMkLst>
        </pc:spChg>
        <pc:spChg chg="add del mod">
          <ac:chgData name="이동건" userId="4ad090f6-dadd-4301-b5d0-883b88f508af" providerId="ADAL" clId="{4E04804C-3C5B-4D71-8F02-67612245B621}" dt="2022-08-03T06:07:36.153" v="1381" actId="478"/>
          <ac:spMkLst>
            <pc:docMk/>
            <pc:sldMk cId="1514621122" sldId="12983"/>
            <ac:spMk id="17" creationId="{E89723BC-0265-4909-BBA3-7E59167F4A48}"/>
          </ac:spMkLst>
        </pc:spChg>
        <pc:spChg chg="add mod">
          <ac:chgData name="이동건" userId="4ad090f6-dadd-4301-b5d0-883b88f508af" providerId="ADAL" clId="{4E04804C-3C5B-4D71-8F02-67612245B621}" dt="2022-08-03T08:07:06.151" v="1423" actId="1076"/>
          <ac:spMkLst>
            <pc:docMk/>
            <pc:sldMk cId="1514621122" sldId="12983"/>
            <ac:spMk id="18" creationId="{7BA3941D-3495-4883-B00B-3E09783AFA84}"/>
          </ac:spMkLst>
        </pc:spChg>
        <pc:spChg chg="add mod">
          <ac:chgData name="이동건" userId="4ad090f6-dadd-4301-b5d0-883b88f508af" providerId="ADAL" clId="{4E04804C-3C5B-4D71-8F02-67612245B621}" dt="2022-08-04T05:07:17.399" v="2019" actId="1076"/>
          <ac:spMkLst>
            <pc:docMk/>
            <pc:sldMk cId="1514621122" sldId="12983"/>
            <ac:spMk id="20" creationId="{3DBEB734-AE8C-432A-B864-4FBCD2C57B71}"/>
          </ac:spMkLst>
        </pc:spChg>
        <pc:spChg chg="del mod">
          <ac:chgData name="이동건" userId="4ad090f6-dadd-4301-b5d0-883b88f508af" providerId="ADAL" clId="{4E04804C-3C5B-4D71-8F02-67612245B621}" dt="2022-08-03T05:51:21.209" v="1156" actId="478"/>
          <ac:spMkLst>
            <pc:docMk/>
            <pc:sldMk cId="1514621122" sldId="12983"/>
            <ac:spMk id="21" creationId="{80837B01-753D-445E-B3F2-1B5843760670}"/>
          </ac:spMkLst>
        </pc:spChg>
        <pc:spChg chg="add mod">
          <ac:chgData name="이동건" userId="4ad090f6-dadd-4301-b5d0-883b88f508af" providerId="ADAL" clId="{4E04804C-3C5B-4D71-8F02-67612245B621}" dt="2022-08-04T05:06:36.759" v="2009" actId="1076"/>
          <ac:spMkLst>
            <pc:docMk/>
            <pc:sldMk cId="1514621122" sldId="12983"/>
            <ac:spMk id="22" creationId="{91DDB8B7-FCE5-445E-B7BE-D2B9F206D382}"/>
          </ac:spMkLst>
        </pc:spChg>
        <pc:spChg chg="add mod">
          <ac:chgData name="이동건" userId="4ad090f6-dadd-4301-b5d0-883b88f508af" providerId="ADAL" clId="{4E04804C-3C5B-4D71-8F02-67612245B621}" dt="2022-08-04T05:06:38.567" v="2010" actId="1076"/>
          <ac:spMkLst>
            <pc:docMk/>
            <pc:sldMk cId="1514621122" sldId="12983"/>
            <ac:spMk id="23" creationId="{AFF57557-CE6F-4157-802F-DF67E5ADC1C5}"/>
          </ac:spMkLst>
        </pc:spChg>
        <pc:spChg chg="add mod">
          <ac:chgData name="이동건" userId="4ad090f6-dadd-4301-b5d0-883b88f508af" providerId="ADAL" clId="{4E04804C-3C5B-4D71-8F02-67612245B621}" dt="2022-08-04T05:06:39.984" v="2011" actId="1076"/>
          <ac:spMkLst>
            <pc:docMk/>
            <pc:sldMk cId="1514621122" sldId="12983"/>
            <ac:spMk id="24" creationId="{69038ADA-FCBB-40F4-93DF-52402A15AE96}"/>
          </ac:spMkLst>
        </pc:spChg>
        <pc:spChg chg="add mod">
          <ac:chgData name="이동건" userId="4ad090f6-dadd-4301-b5d0-883b88f508af" providerId="ADAL" clId="{4E04804C-3C5B-4D71-8F02-67612245B621}" dt="2022-08-03T08:29:52.837" v="1466" actId="404"/>
          <ac:spMkLst>
            <pc:docMk/>
            <pc:sldMk cId="1514621122" sldId="12983"/>
            <ac:spMk id="27" creationId="{27B51B78-8592-41C1-8F59-E5E2259A0CEE}"/>
          </ac:spMkLst>
        </pc:spChg>
        <pc:spChg chg="add mod">
          <ac:chgData name="이동건" userId="4ad090f6-dadd-4301-b5d0-883b88f508af" providerId="ADAL" clId="{4E04804C-3C5B-4D71-8F02-67612245B621}" dt="2022-08-03T08:30:05.073" v="1473" actId="20577"/>
          <ac:spMkLst>
            <pc:docMk/>
            <pc:sldMk cId="1514621122" sldId="12983"/>
            <ac:spMk id="31" creationId="{8B690A45-C848-479C-9BEF-608C8C8B8B20}"/>
          </ac:spMkLst>
        </pc:spChg>
        <pc:spChg chg="add mod">
          <ac:chgData name="이동건" userId="4ad090f6-dadd-4301-b5d0-883b88f508af" providerId="ADAL" clId="{4E04804C-3C5B-4D71-8F02-67612245B621}" dt="2022-08-04T05:07:24.511" v="2022" actId="20577"/>
          <ac:spMkLst>
            <pc:docMk/>
            <pc:sldMk cId="1514621122" sldId="12983"/>
            <ac:spMk id="36" creationId="{BAFD3CF2-DC39-40AA-BF8F-5747CF5DB378}"/>
          </ac:spMkLst>
        </pc:spChg>
        <pc:spChg chg="add mod">
          <ac:chgData name="이동건" userId="4ad090f6-dadd-4301-b5d0-883b88f508af" providerId="ADAL" clId="{4E04804C-3C5B-4D71-8F02-67612245B621}" dt="2022-08-04T05:06:56.841" v="2015" actId="1076"/>
          <ac:spMkLst>
            <pc:docMk/>
            <pc:sldMk cId="1514621122" sldId="12983"/>
            <ac:spMk id="41" creationId="{19EF08D7-0E20-4496-824A-1065AF281E47}"/>
          </ac:spMkLst>
        </pc:spChg>
        <pc:spChg chg="add mod">
          <ac:chgData name="이동건" userId="4ad090f6-dadd-4301-b5d0-883b88f508af" providerId="ADAL" clId="{4E04804C-3C5B-4D71-8F02-67612245B621}" dt="2022-08-04T05:06:56.841" v="2015" actId="1076"/>
          <ac:spMkLst>
            <pc:docMk/>
            <pc:sldMk cId="1514621122" sldId="12983"/>
            <ac:spMk id="42" creationId="{D7581923-79DA-4C52-BE66-2ADB4B359041}"/>
          </ac:spMkLst>
        </pc:spChg>
        <pc:spChg chg="add mod">
          <ac:chgData name="이동건" userId="4ad090f6-dadd-4301-b5d0-883b88f508af" providerId="ADAL" clId="{4E04804C-3C5B-4D71-8F02-67612245B621}" dt="2022-08-04T05:07:02.305" v="2017" actId="1076"/>
          <ac:spMkLst>
            <pc:docMk/>
            <pc:sldMk cId="1514621122" sldId="12983"/>
            <ac:spMk id="43" creationId="{3974AE22-24F8-42DC-9B60-8B78BAF033FD}"/>
          </ac:spMkLst>
        </pc:spChg>
        <pc:spChg chg="add mod">
          <ac:chgData name="이동건" userId="4ad090f6-dadd-4301-b5d0-883b88f508af" providerId="ADAL" clId="{4E04804C-3C5B-4D71-8F02-67612245B621}" dt="2022-08-04T05:07:03.973" v="2018" actId="1076"/>
          <ac:spMkLst>
            <pc:docMk/>
            <pc:sldMk cId="1514621122" sldId="12983"/>
            <ac:spMk id="44" creationId="{D928B757-419E-427A-AA79-9782EF43A6D8}"/>
          </ac:spMkLst>
        </pc:spChg>
        <pc:picChg chg="add del mod">
          <ac:chgData name="이동건" userId="4ad090f6-dadd-4301-b5d0-883b88f508af" providerId="ADAL" clId="{4E04804C-3C5B-4D71-8F02-67612245B621}" dt="2022-08-03T23:35:23.600" v="1475" actId="478"/>
          <ac:picMkLst>
            <pc:docMk/>
            <pc:sldMk cId="1514621122" sldId="12983"/>
            <ac:picMk id="19" creationId="{2C6ABBF0-16E7-4A22-B531-0817FC275700}"/>
          </ac:picMkLst>
        </pc:picChg>
        <pc:picChg chg="add del mod ord">
          <ac:chgData name="이동건" userId="4ad090f6-dadd-4301-b5d0-883b88f508af" providerId="ADAL" clId="{4E04804C-3C5B-4D71-8F02-67612245B621}" dt="2022-08-04T05:06:18.651" v="2003" actId="478"/>
          <ac:picMkLst>
            <pc:docMk/>
            <pc:sldMk cId="1514621122" sldId="12983"/>
            <ac:picMk id="33" creationId="{88C3F11C-7257-4BC2-9677-6DB714B4BB5F}"/>
          </ac:picMkLst>
        </pc:picChg>
        <pc:picChg chg="add mod ord">
          <ac:chgData name="이동건" userId="4ad090f6-dadd-4301-b5d0-883b88f508af" providerId="ADAL" clId="{4E04804C-3C5B-4D71-8F02-67612245B621}" dt="2022-08-04T05:06:29.451" v="2007" actId="1076"/>
          <ac:picMkLst>
            <pc:docMk/>
            <pc:sldMk cId="1514621122" sldId="12983"/>
            <ac:picMk id="38" creationId="{09A1801D-C188-4859-9AE5-D77049496579}"/>
          </ac:picMkLst>
        </pc:picChg>
        <pc:cxnChg chg="add mod">
          <ac:chgData name="이동건" userId="4ad090f6-dadd-4301-b5d0-883b88f508af" providerId="ADAL" clId="{4E04804C-3C5B-4D71-8F02-67612245B621}" dt="2022-08-04T05:06:46.775" v="2013" actId="14100"/>
          <ac:cxnSpMkLst>
            <pc:docMk/>
            <pc:sldMk cId="1514621122" sldId="12983"/>
            <ac:cxnSpMk id="26" creationId="{3FFCE8A1-101F-4C6E-A635-08F58478A90E}"/>
          </ac:cxnSpMkLst>
        </pc:cxnChg>
        <pc:cxnChg chg="add mod">
          <ac:chgData name="이동건" userId="4ad090f6-dadd-4301-b5d0-883b88f508af" providerId="ADAL" clId="{4E04804C-3C5B-4D71-8F02-67612245B621}" dt="2022-08-04T05:06:44.824" v="2012" actId="14100"/>
          <ac:cxnSpMkLst>
            <pc:docMk/>
            <pc:sldMk cId="1514621122" sldId="12983"/>
            <ac:cxnSpMk id="28" creationId="{3F817B0E-5840-4818-BEB3-2C9BC9FD8FD9}"/>
          </ac:cxnSpMkLst>
        </pc:cxnChg>
      </pc:sldChg>
      <pc:sldChg chg="addSp delSp modSp add">
        <pc:chgData name="이동건" userId="4ad090f6-dadd-4301-b5d0-883b88f508af" providerId="ADAL" clId="{4E04804C-3C5B-4D71-8F02-67612245B621}" dt="2022-08-04T06:16:03.306" v="2253" actId="1076"/>
        <pc:sldMkLst>
          <pc:docMk/>
          <pc:sldMk cId="4277980536" sldId="12984"/>
        </pc:sldMkLst>
        <pc:spChg chg="add mod">
          <ac:chgData name="이동건" userId="4ad090f6-dadd-4301-b5d0-883b88f508af" providerId="ADAL" clId="{4E04804C-3C5B-4D71-8F02-67612245B621}" dt="2022-08-04T06:16:03.306" v="2253" actId="1076"/>
          <ac:spMkLst>
            <pc:docMk/>
            <pc:sldMk cId="4277980536" sldId="12984"/>
            <ac:spMk id="2" creationId="{4D6B243D-F9C1-450D-834B-BA25133DCF02}"/>
          </ac:spMkLst>
        </pc:spChg>
        <pc:spChg chg="add mod">
          <ac:chgData name="이동건" userId="4ad090f6-dadd-4301-b5d0-883b88f508af" providerId="ADAL" clId="{4E04804C-3C5B-4D71-8F02-67612245B621}" dt="2022-08-04T06:15:45.707" v="2248" actId="1036"/>
          <ac:spMkLst>
            <pc:docMk/>
            <pc:sldMk cId="4277980536" sldId="12984"/>
            <ac:spMk id="9" creationId="{81FBB154-047B-430A-928E-1E689D61FC72}"/>
          </ac:spMkLst>
        </pc:spChg>
        <pc:spChg chg="add mod">
          <ac:chgData name="이동건" userId="4ad090f6-dadd-4301-b5d0-883b88f508af" providerId="ADAL" clId="{4E04804C-3C5B-4D71-8F02-67612245B621}" dt="2022-08-04T06:14:15.788" v="2223" actId="1035"/>
          <ac:spMkLst>
            <pc:docMk/>
            <pc:sldMk cId="4277980536" sldId="12984"/>
            <ac:spMk id="12" creationId="{61E72E28-DCAA-4A76-9744-8BE9C780BD60}"/>
          </ac:spMkLst>
        </pc:spChg>
        <pc:spChg chg="add mod">
          <ac:chgData name="이동건" userId="4ad090f6-dadd-4301-b5d0-883b88f508af" providerId="ADAL" clId="{4E04804C-3C5B-4D71-8F02-67612245B621}" dt="2022-08-04T06:14:15.788" v="2223" actId="1035"/>
          <ac:spMkLst>
            <pc:docMk/>
            <pc:sldMk cId="4277980536" sldId="12984"/>
            <ac:spMk id="13" creationId="{FA7E287A-27D6-4347-948B-0E62ECF2F2C1}"/>
          </ac:spMkLst>
        </pc:spChg>
        <pc:spChg chg="add mod">
          <ac:chgData name="이동건" userId="4ad090f6-dadd-4301-b5d0-883b88f508af" providerId="ADAL" clId="{4E04804C-3C5B-4D71-8F02-67612245B621}" dt="2022-08-04T06:14:36.673" v="2227" actId="1076"/>
          <ac:spMkLst>
            <pc:docMk/>
            <pc:sldMk cId="4277980536" sldId="12984"/>
            <ac:spMk id="14" creationId="{3D45E77B-C489-4D17-BC52-AE16FB3FED34}"/>
          </ac:spMkLst>
        </pc:spChg>
        <pc:spChg chg="add mod">
          <ac:chgData name="이동건" userId="4ad090f6-dadd-4301-b5d0-883b88f508af" providerId="ADAL" clId="{4E04804C-3C5B-4D71-8F02-67612245B621}" dt="2022-08-04T06:15:45.707" v="2248" actId="1036"/>
          <ac:spMkLst>
            <pc:docMk/>
            <pc:sldMk cId="4277980536" sldId="12984"/>
            <ac:spMk id="15" creationId="{BA194722-C000-4600-80DA-1FC1A202F992}"/>
          </ac:spMkLst>
        </pc:spChg>
        <pc:picChg chg="del">
          <ac:chgData name="이동건" userId="4ad090f6-dadd-4301-b5d0-883b88f508af" providerId="ADAL" clId="{4E04804C-3C5B-4D71-8F02-67612245B621}" dt="2022-08-04T05:55:42.707" v="2084" actId="478"/>
          <ac:picMkLst>
            <pc:docMk/>
            <pc:sldMk cId="4277980536" sldId="12984"/>
            <ac:picMk id="7" creationId="{80D9E01B-3AD2-4460-84D8-49BB767736E9}"/>
          </ac:picMkLst>
        </pc:picChg>
        <pc:picChg chg="add mod modCrop">
          <ac:chgData name="이동건" userId="4ad090f6-dadd-4301-b5d0-883b88f508af" providerId="ADAL" clId="{4E04804C-3C5B-4D71-8F02-67612245B621}" dt="2022-08-04T06:15:45.707" v="2248" actId="1036"/>
          <ac:picMkLst>
            <pc:docMk/>
            <pc:sldMk cId="4277980536" sldId="12984"/>
            <ac:picMk id="8" creationId="{AB4AAF3A-9476-4A95-8DD4-64845E40C114}"/>
          </ac:picMkLst>
        </pc:picChg>
        <pc:picChg chg="mod">
          <ac:chgData name="이동건" userId="4ad090f6-dadd-4301-b5d0-883b88f508af" providerId="ADAL" clId="{4E04804C-3C5B-4D71-8F02-67612245B621}" dt="2022-08-04T06:16:00.105" v="2252" actId="1076"/>
          <ac:picMkLst>
            <pc:docMk/>
            <pc:sldMk cId="4277980536" sldId="12984"/>
            <ac:picMk id="22" creationId="{2FCE41CD-5344-41EB-86B8-E022B01A75A4}"/>
          </ac:picMkLst>
        </pc:picChg>
        <pc:cxnChg chg="add mod">
          <ac:chgData name="이동건" userId="4ad090f6-dadd-4301-b5d0-883b88f508af" providerId="ADAL" clId="{4E04804C-3C5B-4D71-8F02-67612245B621}" dt="2022-08-04T06:15:45.707" v="2248" actId="1036"/>
          <ac:cxnSpMkLst>
            <pc:docMk/>
            <pc:sldMk cId="4277980536" sldId="12984"/>
            <ac:cxnSpMk id="10" creationId="{C597EED5-46D0-4EB7-8A86-1A9E5F2CAB9D}"/>
          </ac:cxnSpMkLst>
        </pc:cxnChg>
        <pc:cxnChg chg="add mod">
          <ac:chgData name="이동건" userId="4ad090f6-dadd-4301-b5d0-883b88f508af" providerId="ADAL" clId="{4E04804C-3C5B-4D71-8F02-67612245B621}" dt="2022-08-04T06:15:45.707" v="2248" actId="1036"/>
          <ac:cxnSpMkLst>
            <pc:docMk/>
            <pc:sldMk cId="4277980536" sldId="12984"/>
            <ac:cxnSpMk id="11" creationId="{2D59DF5E-A458-4FFE-855C-1A729FEDC81F}"/>
          </ac:cxnSpMkLst>
        </pc:cxnChg>
      </pc:sldChg>
      <pc:sldChg chg="addSp delSp add del">
        <pc:chgData name="이동건" userId="4ad090f6-dadd-4301-b5d0-883b88f508af" providerId="ADAL" clId="{4E04804C-3C5B-4D71-8F02-67612245B621}" dt="2022-08-04T06:16:07.938" v="2254" actId="2696"/>
        <pc:sldMkLst>
          <pc:docMk/>
          <pc:sldMk cId="227760619" sldId="12985"/>
        </pc:sldMkLst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5" creationId="{8A1126AC-2F4D-471D-BBCF-15761E7894D6}"/>
          </ac:spMkLst>
        </pc:spChg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11" creationId="{7655308D-063A-4B2F-B8AE-2C0F17ED4CEE}"/>
          </ac:spMkLst>
        </pc:spChg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12" creationId="{9020F803-781C-4643-ACF3-49B0A7AEC878}"/>
          </ac:spMkLst>
        </pc:spChg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13" creationId="{4AE9D976-43D6-4B1C-92D5-C208E9AFEBBF}"/>
          </ac:spMkLst>
        </pc:spChg>
        <pc:spChg chg="add del">
          <ac:chgData name="이동건" userId="4ad090f6-dadd-4301-b5d0-883b88f508af" providerId="ADAL" clId="{4E04804C-3C5B-4D71-8F02-67612245B621}" dt="2022-08-04T06:14:08.131" v="2172"/>
          <ac:spMkLst>
            <pc:docMk/>
            <pc:sldMk cId="227760619" sldId="12985"/>
            <ac:spMk id="25" creationId="{2D853F31-5974-4496-B0B3-7B7280B763B2}"/>
          </ac:spMkLst>
        </pc:spChg>
        <pc:spChg chg="del">
          <ac:chgData name="이동건" userId="4ad090f6-dadd-4301-b5d0-883b88f508af" providerId="ADAL" clId="{4E04804C-3C5B-4D71-8F02-67612245B621}" dt="2022-08-04T05:55:46.651" v="2085" actId="478"/>
          <ac:spMkLst>
            <pc:docMk/>
            <pc:sldMk cId="227760619" sldId="12985"/>
            <ac:spMk id="28" creationId="{36D73ACC-3A2D-4207-8D58-903E83A79D78}"/>
          </ac:spMkLst>
        </pc:spChg>
        <pc:spChg chg="del">
          <ac:chgData name="이동건" userId="4ad090f6-dadd-4301-b5d0-883b88f508af" providerId="ADAL" clId="{4E04804C-3C5B-4D71-8F02-67612245B621}" dt="2022-08-04T05:55:46.651" v="2085" actId="478"/>
          <ac:spMkLst>
            <pc:docMk/>
            <pc:sldMk cId="227760619" sldId="12985"/>
            <ac:spMk id="35" creationId="{E3322F19-E1A5-45A2-B91D-45FAE653C505}"/>
          </ac:spMkLst>
        </pc:spChg>
        <pc:picChg chg="add del">
          <ac:chgData name="이동건" userId="4ad090f6-dadd-4301-b5d0-883b88f508af" providerId="ADAL" clId="{4E04804C-3C5B-4D71-8F02-67612245B621}" dt="2022-08-04T06:14:08.131" v="2172"/>
          <ac:picMkLst>
            <pc:docMk/>
            <pc:sldMk cId="227760619" sldId="12985"/>
            <ac:picMk id="23" creationId="{FDA76E26-0D8C-4BB4-B04B-6B797A80CACD}"/>
          </ac:picMkLst>
        </pc:picChg>
        <pc:picChg chg="del">
          <ac:chgData name="이동건" userId="4ad090f6-dadd-4301-b5d0-883b88f508af" providerId="ADAL" clId="{4E04804C-3C5B-4D71-8F02-67612245B621}" dt="2022-08-04T05:55:46.651" v="2085" actId="478"/>
          <ac:picMkLst>
            <pc:docMk/>
            <pc:sldMk cId="227760619" sldId="12985"/>
            <ac:picMk id="26" creationId="{BE08BF83-B6D1-495D-A5A3-8C89D00E226F}"/>
          </ac:picMkLst>
        </pc:picChg>
        <pc:cxnChg chg="add del">
          <ac:chgData name="이동건" userId="4ad090f6-dadd-4301-b5d0-883b88f508af" providerId="ADAL" clId="{4E04804C-3C5B-4D71-8F02-67612245B621}" dt="2022-08-04T06:14:08.131" v="2172"/>
          <ac:cxnSpMkLst>
            <pc:docMk/>
            <pc:sldMk cId="227760619" sldId="12985"/>
            <ac:cxnSpMk id="8" creationId="{E2BACC5C-8655-4E6C-9DE5-26464F3F2D43}"/>
          </ac:cxnSpMkLst>
        </pc:cxnChg>
        <pc:cxnChg chg="add del">
          <ac:chgData name="이동건" userId="4ad090f6-dadd-4301-b5d0-883b88f508af" providerId="ADAL" clId="{4E04804C-3C5B-4D71-8F02-67612245B621}" dt="2022-08-04T06:14:08.131" v="2172"/>
          <ac:cxnSpMkLst>
            <pc:docMk/>
            <pc:sldMk cId="227760619" sldId="12985"/>
            <ac:cxnSpMk id="27" creationId="{470DAFDC-AAD3-4A98-82FA-9846F61A0665}"/>
          </ac:cxnSpMkLst>
        </pc:cxnChg>
        <pc:cxnChg chg="del">
          <ac:chgData name="이동건" userId="4ad090f6-dadd-4301-b5d0-883b88f508af" providerId="ADAL" clId="{4E04804C-3C5B-4D71-8F02-67612245B621}" dt="2022-08-04T05:55:46.651" v="2085" actId="478"/>
          <ac:cxnSpMkLst>
            <pc:docMk/>
            <pc:sldMk cId="227760619" sldId="12985"/>
            <ac:cxnSpMk id="30" creationId="{DD5D0743-DB15-45B4-B27F-DBA2718CD0B7}"/>
          </ac:cxnSpMkLst>
        </pc:cxnChg>
        <pc:cxnChg chg="del">
          <ac:chgData name="이동건" userId="4ad090f6-dadd-4301-b5d0-883b88f508af" providerId="ADAL" clId="{4E04804C-3C5B-4D71-8F02-67612245B621}" dt="2022-08-04T05:55:46.651" v="2085" actId="478"/>
          <ac:cxnSpMkLst>
            <pc:docMk/>
            <pc:sldMk cId="227760619" sldId="12985"/>
            <ac:cxnSpMk id="40" creationId="{032AB3DD-C880-402D-B1FE-16C0996AD4C5}"/>
          </ac:cxnSpMkLst>
        </pc:cxnChg>
        <pc:cxnChg chg="del">
          <ac:chgData name="이동건" userId="4ad090f6-dadd-4301-b5d0-883b88f508af" providerId="ADAL" clId="{4E04804C-3C5B-4D71-8F02-67612245B621}" dt="2022-08-04T05:55:46.651" v="2085" actId="478"/>
          <ac:cxnSpMkLst>
            <pc:docMk/>
            <pc:sldMk cId="227760619" sldId="12985"/>
            <ac:cxnSpMk id="43" creationId="{183B058B-777D-4EC9-9941-2301730CC72A}"/>
          </ac:cxnSpMkLst>
        </pc:cxnChg>
      </pc:sldChg>
      <pc:sldChg chg="addSp delSp modSp add ord modTransition">
        <pc:chgData name="이동건" userId="4ad090f6-dadd-4301-b5d0-883b88f508af" providerId="ADAL" clId="{4E04804C-3C5B-4D71-8F02-67612245B621}" dt="2022-08-04T07:21:54.467" v="2753"/>
        <pc:sldMkLst>
          <pc:docMk/>
          <pc:sldMk cId="2733531078" sldId="12985"/>
        </pc:sldMkLst>
        <pc:spChg chg="mod">
          <ac:chgData name="이동건" userId="4ad090f6-dadd-4301-b5d0-883b88f508af" providerId="ADAL" clId="{4E04804C-3C5B-4D71-8F02-67612245B621}" dt="2022-08-04T07:13:36.142" v="2721" actId="20577"/>
          <ac:spMkLst>
            <pc:docMk/>
            <pc:sldMk cId="2733531078" sldId="12985"/>
            <ac:spMk id="2" creationId="{29291FEB-D427-4AFC-96F2-17D6FAD037F5}"/>
          </ac:spMkLst>
        </pc:spChg>
        <pc:spChg chg="del">
          <ac:chgData name="이동건" userId="4ad090f6-dadd-4301-b5d0-883b88f508af" providerId="ADAL" clId="{4E04804C-3C5B-4D71-8F02-67612245B621}" dt="2022-08-04T06:58:30.690" v="2398" actId="478"/>
          <ac:spMkLst>
            <pc:docMk/>
            <pc:sldMk cId="2733531078" sldId="12985"/>
            <ac:spMk id="3" creationId="{11E8FFE9-BB9F-49A7-8B84-1A364C3D4964}"/>
          </ac:spMkLst>
        </pc:spChg>
        <pc:spChg chg="del">
          <ac:chgData name="이동건" userId="4ad090f6-dadd-4301-b5d0-883b88f508af" providerId="ADAL" clId="{4E04804C-3C5B-4D71-8F02-67612245B621}" dt="2022-08-04T06:58:30.690" v="2398" actId="478"/>
          <ac:spMkLst>
            <pc:docMk/>
            <pc:sldMk cId="2733531078" sldId="12985"/>
            <ac:spMk id="6" creationId="{C0D5BB59-480E-4C30-A11D-D08CB645F228}"/>
          </ac:spMkLst>
        </pc:spChg>
        <pc:spChg chg="del">
          <ac:chgData name="이동건" userId="4ad090f6-dadd-4301-b5d0-883b88f508af" providerId="ADAL" clId="{4E04804C-3C5B-4D71-8F02-67612245B621}" dt="2022-08-04T06:58:30.690" v="2398" actId="478"/>
          <ac:spMkLst>
            <pc:docMk/>
            <pc:sldMk cId="2733531078" sldId="12985"/>
            <ac:spMk id="7" creationId="{0F8C57FB-E5C8-405F-8ED8-42426224797D}"/>
          </ac:spMkLst>
        </pc:spChg>
        <pc:spChg chg="add del mod">
          <ac:chgData name="이동건" userId="4ad090f6-dadd-4301-b5d0-883b88f508af" providerId="ADAL" clId="{4E04804C-3C5B-4D71-8F02-67612245B621}" dt="2022-08-04T07:10:55.226" v="2641" actId="478"/>
          <ac:spMkLst>
            <pc:docMk/>
            <pc:sldMk cId="2733531078" sldId="12985"/>
            <ac:spMk id="8" creationId="{3F679136-894A-4A66-AEDA-97EC890E67C0}"/>
          </ac:spMkLst>
        </pc:spChg>
        <pc:spChg chg="add del mod topLvl">
          <ac:chgData name="이동건" userId="4ad090f6-dadd-4301-b5d0-883b88f508af" providerId="ADAL" clId="{4E04804C-3C5B-4D71-8F02-67612245B621}" dt="2022-08-04T07:14:10.746" v="2730" actId="478"/>
          <ac:spMkLst>
            <pc:docMk/>
            <pc:sldMk cId="2733531078" sldId="12985"/>
            <ac:spMk id="9" creationId="{446F28DE-32E2-44D0-83F3-0AC55868D630}"/>
          </ac:spMkLst>
        </pc:spChg>
        <pc:spChg chg="del mod topLvl">
          <ac:chgData name="이동건" userId="4ad090f6-dadd-4301-b5d0-883b88f508af" providerId="ADAL" clId="{4E04804C-3C5B-4D71-8F02-67612245B621}" dt="2022-08-04T07:12:48.671" v="2659" actId="478"/>
          <ac:spMkLst>
            <pc:docMk/>
            <pc:sldMk cId="2733531078" sldId="12985"/>
            <ac:spMk id="11" creationId="{3CCF9328-6769-48AB-A88F-1E0F97BA8EC2}"/>
          </ac:spMkLst>
        </pc:spChg>
        <pc:spChg chg="add mod topLvl">
          <ac:chgData name="이동건" userId="4ad090f6-dadd-4301-b5d0-883b88f508af" providerId="ADAL" clId="{4E04804C-3C5B-4D71-8F02-67612245B621}" dt="2022-08-04T07:12:23.021" v="2657" actId="165"/>
          <ac:spMkLst>
            <pc:docMk/>
            <pc:sldMk cId="2733531078" sldId="12985"/>
            <ac:spMk id="13" creationId="{440EDE4C-BC6B-40FB-8475-60C5DA7CB31C}"/>
          </ac:spMkLst>
        </pc:spChg>
        <pc:spChg chg="add mod topLvl">
          <ac:chgData name="이동건" userId="4ad090f6-dadd-4301-b5d0-883b88f508af" providerId="ADAL" clId="{4E04804C-3C5B-4D71-8F02-67612245B621}" dt="2022-08-04T07:12:21.768" v="2656" actId="165"/>
          <ac:spMkLst>
            <pc:docMk/>
            <pc:sldMk cId="2733531078" sldId="12985"/>
            <ac:spMk id="14" creationId="{889B49B3-9C6E-4DA1-8EBC-2DD2AE01C522}"/>
          </ac:spMkLst>
        </pc:spChg>
        <pc:spChg chg="add mod">
          <ac:chgData name="이동건" userId="4ad090f6-dadd-4301-b5d0-883b88f508af" providerId="ADAL" clId="{4E04804C-3C5B-4D71-8F02-67612245B621}" dt="2022-08-04T07:15:13.068" v="2749" actId="1076"/>
          <ac:spMkLst>
            <pc:docMk/>
            <pc:sldMk cId="2733531078" sldId="12985"/>
            <ac:spMk id="15" creationId="{1B1489F1-D71F-4CA0-924E-3F78A91B1CD0}"/>
          </ac:spMkLst>
        </pc:spChg>
        <pc:spChg chg="add del mod">
          <ac:chgData name="이동건" userId="4ad090f6-dadd-4301-b5d0-883b88f508af" providerId="ADAL" clId="{4E04804C-3C5B-4D71-8F02-67612245B621}" dt="2022-08-04T07:10:44.505" v="2636"/>
          <ac:spMkLst>
            <pc:docMk/>
            <pc:sldMk cId="2733531078" sldId="12985"/>
            <ac:spMk id="16" creationId="{1F935C1D-F81E-4350-9603-CE01816AC49B}"/>
          </ac:spMkLst>
        </pc:spChg>
        <pc:spChg chg="add del mod topLvl">
          <ac:chgData name="이동건" userId="4ad090f6-dadd-4301-b5d0-883b88f508af" providerId="ADAL" clId="{4E04804C-3C5B-4D71-8F02-67612245B621}" dt="2022-08-04T07:12:49.894" v="2660" actId="478"/>
          <ac:spMkLst>
            <pc:docMk/>
            <pc:sldMk cId="2733531078" sldId="12985"/>
            <ac:spMk id="17" creationId="{54E10344-6CAA-4048-BF70-F95CAABA19BC}"/>
          </ac:spMkLst>
        </pc:spChg>
        <pc:spChg chg="add del mod topLvl">
          <ac:chgData name="이동건" userId="4ad090f6-dadd-4301-b5d0-883b88f508af" providerId="ADAL" clId="{4E04804C-3C5B-4D71-8F02-67612245B621}" dt="2022-08-04T07:12:48.671" v="2659" actId="478"/>
          <ac:spMkLst>
            <pc:docMk/>
            <pc:sldMk cId="2733531078" sldId="12985"/>
            <ac:spMk id="18" creationId="{50D2764B-6D46-4AC2-8267-7EE3813B2D2D}"/>
          </ac:spMkLst>
        </pc:spChg>
        <pc:spChg chg="add del mod topLvl">
          <ac:chgData name="이동건" userId="4ad090f6-dadd-4301-b5d0-883b88f508af" providerId="ADAL" clId="{4E04804C-3C5B-4D71-8F02-67612245B621}" dt="2022-08-04T07:14:09.550" v="2729" actId="478"/>
          <ac:spMkLst>
            <pc:docMk/>
            <pc:sldMk cId="2733531078" sldId="12985"/>
            <ac:spMk id="19" creationId="{C142574F-E055-4BD1-A46F-EC9EB974D4A0}"/>
          </ac:spMkLst>
        </pc:spChg>
        <pc:spChg chg="add mod">
          <ac:chgData name="이동건" userId="4ad090f6-dadd-4301-b5d0-883b88f508af" providerId="ADAL" clId="{4E04804C-3C5B-4D71-8F02-67612245B621}" dt="2022-08-04T07:15:33.330" v="2751" actId="1076"/>
          <ac:spMkLst>
            <pc:docMk/>
            <pc:sldMk cId="2733531078" sldId="12985"/>
            <ac:spMk id="20" creationId="{7FAE1DDC-F81D-4960-B9C5-7F3CC94C4CD6}"/>
          </ac:spMkLst>
        </pc:spChg>
        <pc:spChg chg="del">
          <ac:chgData name="이동건" userId="4ad090f6-dadd-4301-b5d0-883b88f508af" providerId="ADAL" clId="{4E04804C-3C5B-4D71-8F02-67612245B621}" dt="2022-08-04T06:58:30.690" v="2398" actId="478"/>
          <ac:spMkLst>
            <pc:docMk/>
            <pc:sldMk cId="2733531078" sldId="12985"/>
            <ac:spMk id="21" creationId="{80837B01-753D-445E-B3F2-1B5843760670}"/>
          </ac:spMkLst>
        </pc:spChg>
        <pc:spChg chg="add mod">
          <ac:chgData name="이동건" userId="4ad090f6-dadd-4301-b5d0-883b88f508af" providerId="ADAL" clId="{4E04804C-3C5B-4D71-8F02-67612245B621}" dt="2022-08-04T07:15:04.077" v="2746" actId="1076"/>
          <ac:spMkLst>
            <pc:docMk/>
            <pc:sldMk cId="2733531078" sldId="12985"/>
            <ac:spMk id="23" creationId="{235BCB3E-989E-4D66-89BA-5385D30521B4}"/>
          </ac:spMkLst>
        </pc:spChg>
        <pc:spChg chg="add mod">
          <ac:chgData name="이동건" userId="4ad090f6-dadd-4301-b5d0-883b88f508af" providerId="ADAL" clId="{4E04804C-3C5B-4D71-8F02-67612245B621}" dt="2022-08-04T07:15:09.056" v="2748" actId="1076"/>
          <ac:spMkLst>
            <pc:docMk/>
            <pc:sldMk cId="2733531078" sldId="12985"/>
            <ac:spMk id="25" creationId="{41BBECCF-3F29-4A42-89DA-59D848527049}"/>
          </ac:spMkLst>
        </pc:spChg>
        <pc:spChg chg="add mod">
          <ac:chgData name="이동건" userId="4ad090f6-dadd-4301-b5d0-883b88f508af" providerId="ADAL" clId="{4E04804C-3C5B-4D71-8F02-67612245B621}" dt="2022-08-04T07:14:54.399" v="2743" actId="14100"/>
          <ac:spMkLst>
            <pc:docMk/>
            <pc:sldMk cId="2733531078" sldId="12985"/>
            <ac:spMk id="26" creationId="{9DC6C99F-6907-41EB-9E7D-5A8E158A565D}"/>
          </ac:spMkLst>
        </pc:spChg>
        <pc:spChg chg="add mod">
          <ac:chgData name="이동건" userId="4ad090f6-dadd-4301-b5d0-883b88f508af" providerId="ADAL" clId="{4E04804C-3C5B-4D71-8F02-67612245B621}" dt="2022-08-04T07:14:59.073" v="2745" actId="1076"/>
          <ac:spMkLst>
            <pc:docMk/>
            <pc:sldMk cId="2733531078" sldId="12985"/>
            <ac:spMk id="27" creationId="{725123BB-34D1-4EB4-A3C6-6CF4F9357259}"/>
          </ac:spMkLst>
        </pc:spChg>
        <pc:spChg chg="del mod topLvl">
          <ac:chgData name="이동건" userId="4ad090f6-dadd-4301-b5d0-883b88f508af" providerId="ADAL" clId="{4E04804C-3C5B-4D71-8F02-67612245B621}" dt="2022-08-04T07:12:49.894" v="2660" actId="478"/>
          <ac:spMkLst>
            <pc:docMk/>
            <pc:sldMk cId="2733531078" sldId="12985"/>
            <ac:spMk id="31" creationId="{A944C918-0A6C-4FE3-9A51-B25F2B994527}"/>
          </ac:spMkLst>
        </pc:spChg>
        <pc:spChg chg="del">
          <ac:chgData name="이동건" userId="4ad090f6-dadd-4301-b5d0-883b88f508af" providerId="ADAL" clId="{4E04804C-3C5B-4D71-8F02-67612245B621}" dt="2022-08-04T07:07:25.835" v="2575" actId="478"/>
          <ac:spMkLst>
            <pc:docMk/>
            <pc:sldMk cId="2733531078" sldId="12985"/>
            <ac:spMk id="32" creationId="{01BF3FDE-EC78-4718-BBEF-96FF3D5A667B}"/>
          </ac:spMkLst>
        </pc:spChg>
        <pc:spChg chg="del">
          <ac:chgData name="이동건" userId="4ad090f6-dadd-4301-b5d0-883b88f508af" providerId="ADAL" clId="{4E04804C-3C5B-4D71-8F02-67612245B621}" dt="2022-08-04T07:07:26.361" v="2576" actId="478"/>
          <ac:spMkLst>
            <pc:docMk/>
            <pc:sldMk cId="2733531078" sldId="12985"/>
            <ac:spMk id="33" creationId="{B54F6B98-1F9C-4C94-A6E8-D05EA907D81B}"/>
          </ac:spMkLst>
        </pc:spChg>
        <pc:grpChg chg="add del mod">
          <ac:chgData name="이동건" userId="4ad090f6-dadd-4301-b5d0-883b88f508af" providerId="ADAL" clId="{4E04804C-3C5B-4D71-8F02-67612245B621}" dt="2022-08-04T07:12:23.021" v="2657" actId="165"/>
          <ac:grpSpMkLst>
            <pc:docMk/>
            <pc:sldMk cId="2733531078" sldId="12985"/>
            <ac:grpSpMk id="10" creationId="{AE0C2113-F5AF-4DE2-A661-D81C7DBE0B30}"/>
          </ac:grpSpMkLst>
        </pc:grpChg>
        <pc:grpChg chg="add del mod">
          <ac:chgData name="이동건" userId="4ad090f6-dadd-4301-b5d0-883b88f508af" providerId="ADAL" clId="{4E04804C-3C5B-4D71-8F02-67612245B621}" dt="2022-08-04T07:12:21.768" v="2656" actId="165"/>
          <ac:grpSpMkLst>
            <pc:docMk/>
            <pc:sldMk cId="2733531078" sldId="12985"/>
            <ac:grpSpMk id="12" creationId="{5E5132C9-334F-41E1-A574-2CF09C9587CF}"/>
          </ac:grpSpMkLst>
        </pc:grpChg>
      </pc:sldChg>
      <pc:sldChg chg="delSp modSp add">
        <pc:chgData name="이동건" userId="4ad090f6-dadd-4301-b5d0-883b88f508af" providerId="ADAL" clId="{4E04804C-3C5B-4D71-8F02-67612245B621}" dt="2022-08-04T08:09:40.484" v="3616" actId="1076"/>
        <pc:sldMkLst>
          <pc:docMk/>
          <pc:sldMk cId="1995386292" sldId="12986"/>
        </pc:sldMkLst>
        <pc:spChg chg="mod">
          <ac:chgData name="이동건" userId="4ad090f6-dadd-4301-b5d0-883b88f508af" providerId="ADAL" clId="{4E04804C-3C5B-4D71-8F02-67612245B621}" dt="2022-08-04T08:09:40.484" v="3616" actId="1076"/>
          <ac:spMkLst>
            <pc:docMk/>
            <pc:sldMk cId="1995386292" sldId="12986"/>
            <ac:spMk id="9" creationId="{446F28DE-32E2-44D0-83F3-0AC55868D630}"/>
          </ac:spMkLst>
        </pc:spChg>
        <pc:spChg chg="mod">
          <ac:chgData name="이동건" userId="4ad090f6-dadd-4301-b5d0-883b88f508af" providerId="ADAL" clId="{4E04804C-3C5B-4D71-8F02-67612245B621}" dt="2022-08-04T07:23:10.741" v="2771" actId="1076"/>
          <ac:spMkLst>
            <pc:docMk/>
            <pc:sldMk cId="1995386292" sldId="12986"/>
            <ac:spMk id="11" creationId="{3CCF9328-6769-48AB-A88F-1E0F97BA8EC2}"/>
          </ac:spMkLst>
        </pc:spChg>
        <pc:spChg chg="del">
          <ac:chgData name="이동건" userId="4ad090f6-dadd-4301-b5d0-883b88f508af" providerId="ADAL" clId="{4E04804C-3C5B-4D71-8F02-67612245B621}" dt="2022-08-04T07:22:26.407" v="2755" actId="478"/>
          <ac:spMkLst>
            <pc:docMk/>
            <pc:sldMk cId="1995386292" sldId="12986"/>
            <ac:spMk id="13" creationId="{440EDE4C-BC6B-40FB-8475-60C5DA7CB31C}"/>
          </ac:spMkLst>
        </pc:spChg>
        <pc:spChg chg="del">
          <ac:chgData name="이동건" userId="4ad090f6-dadd-4301-b5d0-883b88f508af" providerId="ADAL" clId="{4E04804C-3C5B-4D71-8F02-67612245B621}" dt="2022-08-04T07:22:25.573" v="2754" actId="478"/>
          <ac:spMkLst>
            <pc:docMk/>
            <pc:sldMk cId="1995386292" sldId="12986"/>
            <ac:spMk id="14" creationId="{889B49B3-9C6E-4DA1-8EBC-2DD2AE01C522}"/>
          </ac:spMkLst>
        </pc:spChg>
        <pc:spChg chg="del mod">
          <ac:chgData name="이동건" userId="4ad090f6-dadd-4301-b5d0-883b88f508af" providerId="ADAL" clId="{4E04804C-3C5B-4D71-8F02-67612245B621}" dt="2022-08-04T07:23:35.519" v="2783" actId="478"/>
          <ac:spMkLst>
            <pc:docMk/>
            <pc:sldMk cId="1995386292" sldId="12986"/>
            <ac:spMk id="17" creationId="{54E10344-6CAA-4048-BF70-F95CAABA19BC}"/>
          </ac:spMkLst>
        </pc:spChg>
        <pc:spChg chg="del mod">
          <ac:chgData name="이동건" userId="4ad090f6-dadd-4301-b5d0-883b88f508af" providerId="ADAL" clId="{4E04804C-3C5B-4D71-8F02-67612245B621}" dt="2022-08-04T07:23:08.224" v="2770" actId="478"/>
          <ac:spMkLst>
            <pc:docMk/>
            <pc:sldMk cId="1995386292" sldId="12986"/>
            <ac:spMk id="18" creationId="{50D2764B-6D46-4AC2-8267-7EE3813B2D2D}"/>
          </ac:spMkLst>
        </pc:spChg>
        <pc:spChg chg="mod">
          <ac:chgData name="이동건" userId="4ad090f6-dadd-4301-b5d0-883b88f508af" providerId="ADAL" clId="{4E04804C-3C5B-4D71-8F02-67612245B621}" dt="2022-08-04T08:09:27.104" v="3615" actId="20577"/>
          <ac:spMkLst>
            <pc:docMk/>
            <pc:sldMk cId="1995386292" sldId="12986"/>
            <ac:spMk id="19" creationId="{C142574F-E055-4BD1-A46F-EC9EB974D4A0}"/>
          </ac:spMkLst>
        </pc:spChg>
        <pc:spChg chg="mod">
          <ac:chgData name="이동건" userId="4ad090f6-dadd-4301-b5d0-883b88f508af" providerId="ADAL" clId="{4E04804C-3C5B-4D71-8F02-67612245B621}" dt="2022-08-04T07:24:38.366" v="2784" actId="1076"/>
          <ac:spMkLst>
            <pc:docMk/>
            <pc:sldMk cId="1995386292" sldId="12986"/>
            <ac:spMk id="31" creationId="{A944C918-0A6C-4FE3-9A51-B25F2B994527}"/>
          </ac:spMkLst>
        </pc:spChg>
      </pc:sldChg>
      <pc:sldChg chg="add del">
        <pc:chgData name="이동건" userId="4ad090f6-dadd-4301-b5d0-883b88f508af" providerId="ADAL" clId="{4E04804C-3C5B-4D71-8F02-67612245B621}" dt="2022-08-04T06:14:01.947" v="2170"/>
        <pc:sldMkLst>
          <pc:docMk/>
          <pc:sldMk cId="2544334258" sldId="12986"/>
        </pc:sldMkLst>
      </pc:sldChg>
      <pc:sldChg chg="addSp delSp modSp add">
        <pc:chgData name="이동건" userId="4ad090f6-dadd-4301-b5d0-883b88f508af" providerId="ADAL" clId="{4E04804C-3C5B-4D71-8F02-67612245B621}" dt="2022-08-05T06:32:28.416" v="5245" actId="1076"/>
        <pc:sldMkLst>
          <pc:docMk/>
          <pc:sldMk cId="2510062448" sldId="12987"/>
        </pc:sldMkLst>
        <pc:spChg chg="add mod">
          <ac:chgData name="이동건" userId="4ad090f6-dadd-4301-b5d0-883b88f508af" providerId="ADAL" clId="{4E04804C-3C5B-4D71-8F02-67612245B621}" dt="2022-08-04T08:04:58.700" v="3521" actId="1076"/>
          <ac:spMkLst>
            <pc:docMk/>
            <pc:sldMk cId="2510062448" sldId="12987"/>
            <ac:spMk id="2" creationId="{E64F080D-2A1E-451C-9840-BEA59FB73536}"/>
          </ac:spMkLst>
        </pc:spChg>
        <pc:spChg chg="mod">
          <ac:chgData name="이동건" userId="4ad090f6-dadd-4301-b5d0-883b88f508af" providerId="ADAL" clId="{4E04804C-3C5B-4D71-8F02-67612245B621}" dt="2022-08-04T07:44:43.482" v="2860" actId="1076"/>
          <ac:spMkLst>
            <pc:docMk/>
            <pc:sldMk cId="2510062448" sldId="12987"/>
            <ac:spMk id="3" creationId="{11E8FFE9-BB9F-49A7-8B84-1A364C3D4964}"/>
          </ac:spMkLst>
        </pc:spChg>
        <pc:spChg chg="mod">
          <ac:chgData name="이동건" userId="4ad090f6-dadd-4301-b5d0-883b88f508af" providerId="ADAL" clId="{4E04804C-3C5B-4D71-8F02-67612245B621}" dt="2022-08-04T07:44:43.482" v="2860" actId="1076"/>
          <ac:spMkLst>
            <pc:docMk/>
            <pc:sldMk cId="2510062448" sldId="12987"/>
            <ac:spMk id="6" creationId="{C0D5BB59-480E-4C30-A11D-D08CB645F228}"/>
          </ac:spMkLst>
        </pc:spChg>
        <pc:spChg chg="mod">
          <ac:chgData name="이동건" userId="4ad090f6-dadd-4301-b5d0-883b88f508af" providerId="ADAL" clId="{4E04804C-3C5B-4D71-8F02-67612245B621}" dt="2022-08-04T08:02:05.315" v="3477" actId="1076"/>
          <ac:spMkLst>
            <pc:docMk/>
            <pc:sldMk cId="2510062448" sldId="12987"/>
            <ac:spMk id="7" creationId="{0F8C57FB-E5C8-405F-8ED8-42426224797D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8" creationId="{061D129E-3C87-41D8-9FB0-47B863182523}"/>
          </ac:spMkLst>
        </pc:spChg>
        <pc:spChg chg="add mod">
          <ac:chgData name="이동건" userId="4ad090f6-dadd-4301-b5d0-883b88f508af" providerId="ADAL" clId="{4E04804C-3C5B-4D71-8F02-67612245B621}" dt="2022-08-04T08:02:39.833" v="3510" actId="20577"/>
          <ac:spMkLst>
            <pc:docMk/>
            <pc:sldMk cId="2510062448" sldId="12987"/>
            <ac:spMk id="9" creationId="{CBD28973-78BE-4F4B-85F0-7C4BA1EE4D7E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14" creationId="{DBAA445A-310A-49FE-B791-96F04A04C7DB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15" creationId="{F3504003-1898-4C52-9390-83AA19F602EC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16" creationId="{33CB8830-7975-4C47-8F34-69BC2E496AE2}"/>
          </ac:spMkLst>
        </pc:spChg>
        <pc:spChg chg="del">
          <ac:chgData name="이동건" userId="4ad090f6-dadd-4301-b5d0-883b88f508af" providerId="ADAL" clId="{4E04804C-3C5B-4D71-8F02-67612245B621}" dt="2022-08-04T07:26:21.048" v="2802" actId="478"/>
          <ac:spMkLst>
            <pc:docMk/>
            <pc:sldMk cId="2510062448" sldId="12987"/>
            <ac:spMk id="17" creationId="{3E5DC135-95B2-4DD8-801C-FF1997821999}"/>
          </ac:spMkLst>
        </pc:spChg>
        <pc:spChg chg="add mod">
          <ac:chgData name="이동건" userId="4ad090f6-dadd-4301-b5d0-883b88f508af" providerId="ADAL" clId="{4E04804C-3C5B-4D71-8F02-67612245B621}" dt="2022-08-04T07:45:31.865" v="2958" actId="20577"/>
          <ac:spMkLst>
            <pc:docMk/>
            <pc:sldMk cId="2510062448" sldId="12987"/>
            <ac:spMk id="18" creationId="{B1EB06E4-022A-4C52-AE65-F55B64221AEF}"/>
          </ac:spMkLst>
        </pc:spChg>
        <pc:spChg chg="add mod">
          <ac:chgData name="이동건" userId="4ad090f6-dadd-4301-b5d0-883b88f508af" providerId="ADAL" clId="{4E04804C-3C5B-4D71-8F02-67612245B621}" dt="2022-08-04T08:08:20.120" v="3542" actId="20577"/>
          <ac:spMkLst>
            <pc:docMk/>
            <pc:sldMk cId="2510062448" sldId="12987"/>
            <ac:spMk id="19" creationId="{34146D6A-9717-46D2-AFF5-3400B595C34B}"/>
          </ac:spMkLst>
        </pc:spChg>
        <pc:spChg chg="mod">
          <ac:chgData name="이동건" userId="4ad090f6-dadd-4301-b5d0-883b88f508af" providerId="ADAL" clId="{4E04804C-3C5B-4D71-8F02-67612245B621}" dt="2022-08-05T06:32:28.416" v="5245" actId="1076"/>
          <ac:spMkLst>
            <pc:docMk/>
            <pc:sldMk cId="2510062448" sldId="12987"/>
            <ac:spMk id="21" creationId="{80837B01-753D-445E-B3F2-1B5843760670}"/>
          </ac:spMkLst>
        </pc:spChg>
        <pc:cxnChg chg="add mod">
          <ac:chgData name="이동건" userId="4ad090f6-dadd-4301-b5d0-883b88f508af" providerId="ADAL" clId="{4E04804C-3C5B-4D71-8F02-67612245B621}" dt="2022-08-04T08:07:44.460" v="3526" actId="1582"/>
          <ac:cxnSpMkLst>
            <pc:docMk/>
            <pc:sldMk cId="2510062448" sldId="12987"/>
            <ac:cxnSpMk id="11" creationId="{C219E7DA-9A3A-4DBF-95B3-627245B9870E}"/>
          </ac:cxnSpMkLst>
        </pc:cxnChg>
      </pc:sldChg>
      <pc:sldChg chg="modSp add">
        <pc:chgData name="이동건" userId="4ad090f6-dadd-4301-b5d0-883b88f508af" providerId="ADAL" clId="{4E04804C-3C5B-4D71-8F02-67612245B621}" dt="2022-08-05T06:32:33.636" v="5246"/>
        <pc:sldMkLst>
          <pc:docMk/>
          <pc:sldMk cId="744478466" sldId="12988"/>
        </pc:sldMkLst>
        <pc:spChg chg="mod">
          <ac:chgData name="이동건" userId="4ad090f6-dadd-4301-b5d0-883b88f508af" providerId="ADAL" clId="{4E04804C-3C5B-4D71-8F02-67612245B621}" dt="2022-08-05T06:32:33.636" v="5246"/>
          <ac:spMkLst>
            <pc:docMk/>
            <pc:sldMk cId="744478466" sldId="12988"/>
            <ac:spMk id="8" creationId="{061D129E-3C87-41D8-9FB0-47B863182523}"/>
          </ac:spMkLst>
        </pc:spChg>
      </pc:sldChg>
      <pc:sldChg chg="modSp">
        <pc:chgData name="이동건" userId="4ad090f6-dadd-4301-b5d0-883b88f508af" providerId="ADAL" clId="{4E04804C-3C5B-4D71-8F02-67612245B621}" dt="2022-08-12T08:19:23.079" v="6493" actId="20577"/>
        <pc:sldMkLst>
          <pc:docMk/>
          <pc:sldMk cId="3725131333" sldId="12990"/>
        </pc:sldMkLst>
        <pc:spChg chg="mod">
          <ac:chgData name="이동건" userId="4ad090f6-dadd-4301-b5d0-883b88f508af" providerId="ADAL" clId="{4E04804C-3C5B-4D71-8F02-67612245B621}" dt="2022-08-12T08:19:23.079" v="6493" actId="20577"/>
          <ac:spMkLst>
            <pc:docMk/>
            <pc:sldMk cId="3725131333" sldId="12990"/>
            <ac:spMk id="4" creationId="{CF63849B-F729-434F-A5A7-BE0AC39F5D94}"/>
          </ac:spMkLst>
        </pc:spChg>
      </pc:sldChg>
      <pc:sldChg chg="modSp">
        <pc:chgData name="이동건" userId="4ad090f6-dadd-4301-b5d0-883b88f508af" providerId="ADAL" clId="{4E04804C-3C5B-4D71-8F02-67612245B621}" dt="2022-08-10T02:20:40.714" v="5869"/>
        <pc:sldMkLst>
          <pc:docMk/>
          <pc:sldMk cId="1046876484" sldId="13002"/>
        </pc:sldMkLst>
        <pc:spChg chg="mod">
          <ac:chgData name="이동건" userId="4ad090f6-dadd-4301-b5d0-883b88f508af" providerId="ADAL" clId="{4E04804C-3C5B-4D71-8F02-67612245B621}" dt="2022-08-10T02:20:40.714" v="5869"/>
          <ac:spMkLst>
            <pc:docMk/>
            <pc:sldMk cId="1046876484" sldId="13002"/>
            <ac:spMk id="7" creationId="{7BDFD3D3-50BA-4AE7-9E1F-80BF068234A9}"/>
          </ac:spMkLst>
        </pc:spChg>
      </pc:sldChg>
      <pc:sldChg chg="addSp delSp modSp add ord">
        <pc:chgData name="이동건" userId="4ad090f6-dadd-4301-b5d0-883b88f508af" providerId="ADAL" clId="{4E04804C-3C5B-4D71-8F02-67612245B621}" dt="2022-08-10T03:01:40.891" v="6479" actId="1076"/>
        <pc:sldMkLst>
          <pc:docMk/>
          <pc:sldMk cId="876901511" sldId="13003"/>
        </pc:sldMkLst>
        <pc:spChg chg="mod">
          <ac:chgData name="이동건" userId="4ad090f6-dadd-4301-b5d0-883b88f508af" providerId="ADAL" clId="{4E04804C-3C5B-4D71-8F02-67612245B621}" dt="2022-08-10T02:03:49.169" v="5507" actId="14100"/>
          <ac:spMkLst>
            <pc:docMk/>
            <pc:sldMk cId="876901511" sldId="13003"/>
            <ac:spMk id="2" creationId="{4576CE0F-6384-44BD-ADED-B7495812D33A}"/>
          </ac:spMkLst>
        </pc:spChg>
        <pc:spChg chg="add mod">
          <ac:chgData name="이동건" userId="4ad090f6-dadd-4301-b5d0-883b88f508af" providerId="ADAL" clId="{4E04804C-3C5B-4D71-8F02-67612245B621}" dt="2022-08-10T02:05:46.187" v="5559" actId="1076"/>
          <ac:spMkLst>
            <pc:docMk/>
            <pc:sldMk cId="876901511" sldId="13003"/>
            <ac:spMk id="5" creationId="{B7A7F121-7592-40F7-81DA-4B8A34FDBF28}"/>
          </ac:spMkLst>
        </pc:spChg>
        <pc:spChg chg="add mod">
          <ac:chgData name="이동건" userId="4ad090f6-dadd-4301-b5d0-883b88f508af" providerId="ADAL" clId="{4E04804C-3C5B-4D71-8F02-67612245B621}" dt="2022-08-10T02:04:11.819" v="5548" actId="20577"/>
          <ac:spMkLst>
            <pc:docMk/>
            <pc:sldMk cId="876901511" sldId="13003"/>
            <ac:spMk id="6" creationId="{28FD9CDE-A4CE-4BD5-99D5-4F0D49D967D7}"/>
          </ac:spMkLst>
        </pc:spChg>
        <pc:spChg chg="add mod">
          <ac:chgData name="이동건" userId="4ad090f6-dadd-4301-b5d0-883b88f508af" providerId="ADAL" clId="{4E04804C-3C5B-4D71-8F02-67612245B621}" dt="2022-08-10T02:11:06.041" v="5577" actId="1076"/>
          <ac:spMkLst>
            <pc:docMk/>
            <pc:sldMk cId="876901511" sldId="13003"/>
            <ac:spMk id="8" creationId="{C58B10A2-4E6A-4F79-AC91-0E5A7C3297C4}"/>
          </ac:spMkLst>
        </pc:spChg>
        <pc:spChg chg="add del mod">
          <ac:chgData name="이동건" userId="4ad090f6-dadd-4301-b5d0-883b88f508af" providerId="ADAL" clId="{4E04804C-3C5B-4D71-8F02-67612245B621}" dt="2022-08-10T02:10:52.052" v="5574" actId="478"/>
          <ac:spMkLst>
            <pc:docMk/>
            <pc:sldMk cId="876901511" sldId="13003"/>
            <ac:spMk id="9" creationId="{8DE4DA2D-C9C6-42C5-AE55-F11692A42684}"/>
          </ac:spMkLst>
        </pc:spChg>
        <pc:spChg chg="add del mod">
          <ac:chgData name="이동건" userId="4ad090f6-dadd-4301-b5d0-883b88f508af" providerId="ADAL" clId="{4E04804C-3C5B-4D71-8F02-67612245B621}" dt="2022-08-10T02:10:50.321" v="5573" actId="478"/>
          <ac:spMkLst>
            <pc:docMk/>
            <pc:sldMk cId="876901511" sldId="13003"/>
            <ac:spMk id="10" creationId="{D914DDDA-EFE9-45D6-A15A-8CB8176CDD39}"/>
          </ac:spMkLst>
        </pc:spChg>
        <pc:spChg chg="add mod">
          <ac:chgData name="이동건" userId="4ad090f6-dadd-4301-b5d0-883b88f508af" providerId="ADAL" clId="{4E04804C-3C5B-4D71-8F02-67612245B621}" dt="2022-08-10T02:11:06.041" v="5577" actId="1076"/>
          <ac:spMkLst>
            <pc:docMk/>
            <pc:sldMk cId="876901511" sldId="13003"/>
            <ac:spMk id="12" creationId="{62B74968-08A5-4BF8-88E1-82A77EFF3071}"/>
          </ac:spMkLst>
        </pc:spChg>
        <pc:spChg chg="add del mod">
          <ac:chgData name="이동건" userId="4ad090f6-dadd-4301-b5d0-883b88f508af" providerId="ADAL" clId="{4E04804C-3C5B-4D71-8F02-67612245B621}" dt="2022-08-10T02:10:54.701" v="5575" actId="478"/>
          <ac:spMkLst>
            <pc:docMk/>
            <pc:sldMk cId="876901511" sldId="13003"/>
            <ac:spMk id="15" creationId="{A386E6C9-180C-482A-A78E-A9443D24F3C8}"/>
          </ac:spMkLst>
        </pc:spChg>
        <pc:spChg chg="add del mod">
          <ac:chgData name="이동건" userId="4ad090f6-dadd-4301-b5d0-883b88f508af" providerId="ADAL" clId="{4E04804C-3C5B-4D71-8F02-67612245B621}" dt="2022-08-10T02:10:54.701" v="5575" actId="478"/>
          <ac:spMkLst>
            <pc:docMk/>
            <pc:sldMk cId="876901511" sldId="13003"/>
            <ac:spMk id="16" creationId="{82511D07-0789-40A2-B803-116BBFA9161A}"/>
          </ac:spMkLst>
        </pc:spChg>
        <pc:spChg chg="add del mod">
          <ac:chgData name="이동건" userId="4ad090f6-dadd-4301-b5d0-883b88f508af" providerId="ADAL" clId="{4E04804C-3C5B-4D71-8F02-67612245B621}" dt="2022-08-10T02:10:54.701" v="5575" actId="478"/>
          <ac:spMkLst>
            <pc:docMk/>
            <pc:sldMk cId="876901511" sldId="13003"/>
            <ac:spMk id="17" creationId="{7F8E8D30-0E99-4517-974E-E5EB1789D864}"/>
          </ac:spMkLst>
        </pc:spChg>
        <pc:spChg chg="add del mod">
          <ac:chgData name="이동건" userId="4ad090f6-dadd-4301-b5d0-883b88f508af" providerId="ADAL" clId="{4E04804C-3C5B-4D71-8F02-67612245B621}" dt="2022-08-10T02:10:54.701" v="5575" actId="478"/>
          <ac:spMkLst>
            <pc:docMk/>
            <pc:sldMk cId="876901511" sldId="13003"/>
            <ac:spMk id="19" creationId="{6252A8ED-41A1-485C-97E6-E239ED0B159F}"/>
          </ac:spMkLst>
        </pc:spChg>
        <pc:spChg chg="add mod">
          <ac:chgData name="이동건" userId="4ad090f6-dadd-4301-b5d0-883b88f508af" providerId="ADAL" clId="{4E04804C-3C5B-4D71-8F02-67612245B621}" dt="2022-08-10T02:10:59.782" v="5576" actId="1076"/>
          <ac:spMkLst>
            <pc:docMk/>
            <pc:sldMk cId="876901511" sldId="13003"/>
            <ac:spMk id="22" creationId="{5D039F20-25A7-4DCF-B736-F19C3DD83D30}"/>
          </ac:spMkLst>
        </pc:spChg>
        <pc:spChg chg="add mod">
          <ac:chgData name="이동건" userId="4ad090f6-dadd-4301-b5d0-883b88f508af" providerId="ADAL" clId="{4E04804C-3C5B-4D71-8F02-67612245B621}" dt="2022-08-10T02:10:59.782" v="5576" actId="1076"/>
          <ac:spMkLst>
            <pc:docMk/>
            <pc:sldMk cId="876901511" sldId="13003"/>
            <ac:spMk id="23" creationId="{81F29EDD-05AC-4725-B365-A21E6B6B7A25}"/>
          </ac:spMkLst>
        </pc:spChg>
        <pc:spChg chg="add mod">
          <ac:chgData name="이동건" userId="4ad090f6-dadd-4301-b5d0-883b88f508af" providerId="ADAL" clId="{4E04804C-3C5B-4D71-8F02-67612245B621}" dt="2022-08-10T02:10:38.832" v="5571" actId="14100"/>
          <ac:spMkLst>
            <pc:docMk/>
            <pc:sldMk cId="876901511" sldId="13003"/>
            <ac:spMk id="24" creationId="{CE8833D1-76CC-4AB2-B148-0BCBDC63C762}"/>
          </ac:spMkLst>
        </pc:spChg>
        <pc:spChg chg="add mod">
          <ac:chgData name="이동건" userId="4ad090f6-dadd-4301-b5d0-883b88f508af" providerId="ADAL" clId="{4E04804C-3C5B-4D71-8F02-67612245B621}" dt="2022-08-10T02:10:42.197" v="5572" actId="14100"/>
          <ac:spMkLst>
            <pc:docMk/>
            <pc:sldMk cId="876901511" sldId="13003"/>
            <ac:spMk id="25" creationId="{7AB73B55-CF3D-4A38-84BD-DE4BB1A862DF}"/>
          </ac:spMkLst>
        </pc:spChg>
        <pc:spChg chg="add del mod">
          <ac:chgData name="이동건" userId="4ad090f6-dadd-4301-b5d0-883b88f508af" providerId="ADAL" clId="{4E04804C-3C5B-4D71-8F02-67612245B621}" dt="2022-08-10T02:46:32.621" v="6385"/>
          <ac:spMkLst>
            <pc:docMk/>
            <pc:sldMk cId="876901511" sldId="13003"/>
            <ac:spMk id="26" creationId="{C68F8BEB-B59F-4A1D-BEC6-84C155BF4FC7}"/>
          </ac:spMkLst>
        </pc:spChg>
        <pc:spChg chg="add del mod">
          <ac:chgData name="이동건" userId="4ad090f6-dadd-4301-b5d0-883b88f508af" providerId="ADAL" clId="{4E04804C-3C5B-4D71-8F02-67612245B621}" dt="2022-08-10T02:13:48.889" v="5853"/>
          <ac:spMkLst>
            <pc:docMk/>
            <pc:sldMk cId="876901511" sldId="13003"/>
            <ac:spMk id="27" creationId="{6650D826-515A-4AE5-8FB3-7E790580A6AF}"/>
          </ac:spMkLst>
        </pc:spChg>
        <pc:spChg chg="add del mod">
          <ac:chgData name="이동건" userId="4ad090f6-dadd-4301-b5d0-883b88f508af" providerId="ADAL" clId="{4E04804C-3C5B-4D71-8F02-67612245B621}" dt="2022-08-10T02:46:32.621" v="6383"/>
          <ac:spMkLst>
            <pc:docMk/>
            <pc:sldMk cId="876901511" sldId="13003"/>
            <ac:spMk id="28" creationId="{AB1F6316-E88F-4556-8BAA-A09F67D8B73D}"/>
          </ac:spMkLst>
        </pc:spChg>
        <pc:spChg chg="add del mod">
          <ac:chgData name="이동건" userId="4ad090f6-dadd-4301-b5d0-883b88f508af" providerId="ADAL" clId="{4E04804C-3C5B-4D71-8F02-67612245B621}" dt="2022-08-10T02:43:36.099" v="6292"/>
          <ac:spMkLst>
            <pc:docMk/>
            <pc:sldMk cId="876901511" sldId="13003"/>
            <ac:spMk id="29" creationId="{E30B8A6A-63FE-4EFF-B350-92C226461CEB}"/>
          </ac:spMkLst>
        </pc:spChg>
        <pc:spChg chg="add mod">
          <ac:chgData name="이동건" userId="4ad090f6-dadd-4301-b5d0-883b88f508af" providerId="ADAL" clId="{4E04804C-3C5B-4D71-8F02-67612245B621}" dt="2022-08-10T02:46:34.941" v="6386" actId="1076"/>
          <ac:spMkLst>
            <pc:docMk/>
            <pc:sldMk cId="876901511" sldId="13003"/>
            <ac:spMk id="30" creationId="{A0EE45D1-E2E3-48DD-B727-64FAC45A2C6B}"/>
          </ac:spMkLst>
        </pc:spChg>
        <pc:spChg chg="add mod">
          <ac:chgData name="이동건" userId="4ad090f6-dadd-4301-b5d0-883b88f508af" providerId="ADAL" clId="{4E04804C-3C5B-4D71-8F02-67612245B621}" dt="2022-08-10T03:01:40.891" v="6479" actId="1076"/>
          <ac:spMkLst>
            <pc:docMk/>
            <pc:sldMk cId="876901511" sldId="13003"/>
            <ac:spMk id="31" creationId="{506EF3E3-C224-4C00-B345-F36AF56EDC1A}"/>
          </ac:spMkLst>
        </pc:spChg>
        <pc:picChg chg="add mod">
          <ac:chgData name="이동건" userId="4ad090f6-dadd-4301-b5d0-883b88f508af" providerId="ADAL" clId="{4E04804C-3C5B-4D71-8F02-67612245B621}" dt="2022-08-10T02:10:32.427" v="5570" actId="1076"/>
          <ac:picMkLst>
            <pc:docMk/>
            <pc:sldMk cId="876901511" sldId="13003"/>
            <ac:picMk id="4" creationId="{EAE1648E-EE05-4049-8E6F-9A86AD47B649}"/>
          </ac:picMkLst>
        </pc:picChg>
        <pc:picChg chg="add mod">
          <ac:chgData name="이동건" userId="4ad090f6-dadd-4301-b5d0-883b88f508af" providerId="ADAL" clId="{4E04804C-3C5B-4D71-8F02-67612245B621}" dt="2022-08-10T02:11:06.041" v="5577" actId="1076"/>
          <ac:picMkLst>
            <pc:docMk/>
            <pc:sldMk cId="876901511" sldId="13003"/>
            <ac:picMk id="7" creationId="{737F6C94-B260-47F4-9928-1C9B97619081}"/>
          </ac:picMkLst>
        </pc:picChg>
        <pc:picChg chg="add mod">
          <ac:chgData name="이동건" userId="4ad090f6-dadd-4301-b5d0-883b88f508af" providerId="ADAL" clId="{4E04804C-3C5B-4D71-8F02-67612245B621}" dt="2022-08-10T02:11:06.041" v="5577" actId="1076"/>
          <ac:picMkLst>
            <pc:docMk/>
            <pc:sldMk cId="876901511" sldId="13003"/>
            <ac:picMk id="11" creationId="{89869A34-91E9-4544-9582-EB363BAD8D34}"/>
          </ac:picMkLst>
        </pc:picChg>
        <pc:picChg chg="add mod">
          <ac:chgData name="이동건" userId="4ad090f6-dadd-4301-b5d0-883b88f508af" providerId="ADAL" clId="{4E04804C-3C5B-4D71-8F02-67612245B621}" dt="2022-08-10T02:10:59.782" v="5576" actId="1076"/>
          <ac:picMkLst>
            <pc:docMk/>
            <pc:sldMk cId="876901511" sldId="13003"/>
            <ac:picMk id="20" creationId="{549C754E-3366-41CD-B60E-9E4948DF919A}"/>
          </ac:picMkLst>
        </pc:picChg>
        <pc:picChg chg="add mod">
          <ac:chgData name="이동건" userId="4ad090f6-dadd-4301-b5d0-883b88f508af" providerId="ADAL" clId="{4E04804C-3C5B-4D71-8F02-67612245B621}" dt="2022-08-10T02:10:59.782" v="5576" actId="1076"/>
          <ac:picMkLst>
            <pc:docMk/>
            <pc:sldMk cId="876901511" sldId="13003"/>
            <ac:picMk id="21" creationId="{5A878D78-42B6-4282-B0B4-895CE96C2A97}"/>
          </ac:picMkLst>
        </pc:picChg>
        <pc:cxnChg chg="add del mod">
          <ac:chgData name="이동건" userId="4ad090f6-dadd-4301-b5d0-883b88f508af" providerId="ADAL" clId="{4E04804C-3C5B-4D71-8F02-67612245B621}" dt="2022-08-10T02:10:54.701" v="5575" actId="478"/>
          <ac:cxnSpMkLst>
            <pc:docMk/>
            <pc:sldMk cId="876901511" sldId="13003"/>
            <ac:cxnSpMk id="13" creationId="{31719361-BD99-4E49-989C-7BB553DE31DD}"/>
          </ac:cxnSpMkLst>
        </pc:cxnChg>
        <pc:cxnChg chg="add del mod">
          <ac:chgData name="이동건" userId="4ad090f6-dadd-4301-b5d0-883b88f508af" providerId="ADAL" clId="{4E04804C-3C5B-4D71-8F02-67612245B621}" dt="2022-08-10T02:10:54.701" v="5575" actId="478"/>
          <ac:cxnSpMkLst>
            <pc:docMk/>
            <pc:sldMk cId="876901511" sldId="13003"/>
            <ac:cxnSpMk id="14" creationId="{8E9CD39C-AB2B-407D-A671-D98295921580}"/>
          </ac:cxnSpMkLst>
        </pc:cxnChg>
        <pc:cxnChg chg="add del mod">
          <ac:chgData name="이동건" userId="4ad090f6-dadd-4301-b5d0-883b88f508af" providerId="ADAL" clId="{4E04804C-3C5B-4D71-8F02-67612245B621}" dt="2022-08-10T02:10:54.701" v="5575" actId="478"/>
          <ac:cxnSpMkLst>
            <pc:docMk/>
            <pc:sldMk cId="876901511" sldId="13003"/>
            <ac:cxnSpMk id="18" creationId="{E88B1F52-3CDE-4A67-B5E7-72FE3A6275D0}"/>
          </ac:cxnSpMkLst>
        </pc:cxnChg>
      </pc:sldChg>
      <pc:sldMasterChg chg="delSldLayout">
        <pc:chgData name="이동건" userId="4ad090f6-dadd-4301-b5d0-883b88f508af" providerId="ADAL" clId="{4E04804C-3C5B-4D71-8F02-67612245B621}" dt="2022-08-03T04:39:41.034" v="4" actId="2696"/>
        <pc:sldMasterMkLst>
          <pc:docMk/>
          <pc:sldMasterMk cId="1149892062" sldId="2147483660"/>
        </pc:sldMasterMkLst>
        <pc:sldLayoutChg chg="del">
          <pc:chgData name="이동건" userId="4ad090f6-dadd-4301-b5d0-883b88f508af" providerId="ADAL" clId="{4E04804C-3C5B-4D71-8F02-67612245B621}" dt="2022-08-03T04:39:41.034" v="4" actId="2696"/>
          <pc:sldLayoutMkLst>
            <pc:docMk/>
            <pc:sldMasterMk cId="1149892062" sldId="2147483660"/>
            <pc:sldLayoutMk cId="1956373461" sldId="2147483663"/>
          </pc:sldLayoutMkLst>
        </pc:sldLayoutChg>
      </pc:sldMasterChg>
    </pc:docChg>
  </pc:docChgLst>
  <pc:docChgLst>
    <pc:chgData name="이동건" userId="4ad090f6-dadd-4301-b5d0-883b88f508af" providerId="ADAL" clId="{D92CADCE-193E-44F3-8439-49479FE974EF}"/>
    <pc:docChg chg="undo redo custSel mod addSld delSld modSld sldOrd delMainMaster modMainMaster addSection modSection">
      <pc:chgData name="이동건" userId="4ad090f6-dadd-4301-b5d0-883b88f508af" providerId="ADAL" clId="{D92CADCE-193E-44F3-8439-49479FE974EF}" dt="2022-08-03T04:15:39.154" v="17208" actId="20577"/>
      <pc:docMkLst>
        <pc:docMk/>
      </pc:docMkLst>
      <pc:sldChg chg="modSp del">
        <pc:chgData name="이동건" userId="4ad090f6-dadd-4301-b5d0-883b88f508af" providerId="ADAL" clId="{D92CADCE-193E-44F3-8439-49479FE974EF}" dt="2022-07-25T02:39:24.602" v="137" actId="2696"/>
        <pc:sldMkLst>
          <pc:docMk/>
          <pc:sldMk cId="3419996363" sldId="256"/>
        </pc:sldMkLst>
        <pc:spChg chg="mod">
          <ac:chgData name="이동건" userId="4ad090f6-dadd-4301-b5d0-883b88f508af" providerId="ADAL" clId="{D92CADCE-193E-44F3-8439-49479FE974EF}" dt="2022-07-25T02:39:13.854" v="136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708053210" sldId="318"/>
        </pc:sldMkLst>
        <pc:spChg chg="add mod ord">
          <ac:chgData name="이동건" userId="4ad090f6-dadd-4301-b5d0-883b88f508af" providerId="ADAL" clId="{D92CADCE-193E-44F3-8439-49479FE974EF}" dt="2022-07-29T02:38:16.415" v="5032"/>
          <ac:spMkLst>
            <pc:docMk/>
            <pc:sldMk cId="3708053210" sldId="318"/>
            <ac:spMk id="2" creationId="{C8780D41-82FB-4C58-BE51-459A7A4D027E}"/>
          </ac:spMkLst>
        </pc:spChg>
        <pc:spChg chg="add mod">
          <ac:chgData name="이동건" userId="4ad090f6-dadd-4301-b5d0-883b88f508af" providerId="ADAL" clId="{D92CADCE-193E-44F3-8439-49479FE974EF}" dt="2022-07-29T02:38:00.195" v="5026"/>
          <ac:spMkLst>
            <pc:docMk/>
            <pc:sldMk cId="3708053210" sldId="318"/>
            <ac:spMk id="3" creationId="{B6096702-CF40-40EC-9E34-F530A18AD14E}"/>
          </ac:spMkLst>
        </pc:spChg>
        <pc:spChg chg="add mod">
          <ac:chgData name="이동건" userId="4ad090f6-dadd-4301-b5d0-883b88f508af" providerId="ADAL" clId="{D92CADCE-193E-44F3-8439-49479FE974EF}" dt="2022-07-29T02:45:45.769" v="5420" actId="1076"/>
          <ac:spMkLst>
            <pc:docMk/>
            <pc:sldMk cId="3708053210" sldId="318"/>
            <ac:spMk id="4" creationId="{9A6E5435-240D-4F13-ADAB-30430899EA1E}"/>
          </ac:spMkLst>
        </pc:spChg>
        <pc:spChg chg="add mod">
          <ac:chgData name="이동건" userId="4ad090f6-dadd-4301-b5d0-883b88f508af" providerId="ADAL" clId="{D92CADCE-193E-44F3-8439-49479FE974EF}" dt="2022-07-29T02:47:07.976" v="5468" actId="1076"/>
          <ac:spMkLst>
            <pc:docMk/>
            <pc:sldMk cId="3708053210" sldId="318"/>
            <ac:spMk id="5" creationId="{0E93879B-409D-45FE-9E6F-E5DEF798B1A4}"/>
          </ac:spMkLst>
        </pc:spChg>
        <pc:spChg chg="add mod">
          <ac:chgData name="이동건" userId="4ad090f6-dadd-4301-b5d0-883b88f508af" providerId="ADAL" clId="{D92CADCE-193E-44F3-8439-49479FE974EF}" dt="2022-07-29T02:47:04.034" v="5466" actId="207"/>
          <ac:spMkLst>
            <pc:docMk/>
            <pc:sldMk cId="3708053210" sldId="318"/>
            <ac:spMk id="8" creationId="{D5DFAD8B-F40C-449D-BA42-FE3BA9A18CC8}"/>
          </ac:spMkLst>
        </pc:spChg>
        <pc:spChg chg="del mod">
          <ac:chgData name="이동건" userId="4ad090f6-dadd-4301-b5d0-883b88f508af" providerId="ADAL" clId="{D92CADCE-193E-44F3-8439-49479FE974EF}" dt="2022-07-29T02:38:11.288" v="5031" actId="478"/>
          <ac:spMkLst>
            <pc:docMk/>
            <pc:sldMk cId="3708053210" sldId="318"/>
            <ac:spMk id="10" creationId="{31F04509-C845-4A0B-9BBC-34A7562041C0}"/>
          </ac:spMkLst>
        </pc:spChg>
        <pc:picChg chg="mod">
          <ac:chgData name="이동건" userId="4ad090f6-dadd-4301-b5d0-883b88f508af" providerId="ADAL" clId="{D92CADCE-193E-44F3-8439-49479FE974EF}" dt="2022-07-29T02:45:43.286" v="5419" actId="1076"/>
          <ac:picMkLst>
            <pc:docMk/>
            <pc:sldMk cId="3708053210" sldId="318"/>
            <ac:picMk id="2050" creationId="{88137A10-0457-4037-B787-31FD4CABB9CB}"/>
          </ac:picMkLst>
        </pc:picChg>
        <pc:cxnChg chg="add mod">
          <ac:chgData name="이동건" userId="4ad090f6-dadd-4301-b5d0-883b88f508af" providerId="ADAL" clId="{D92CADCE-193E-44F3-8439-49479FE974EF}" dt="2022-07-29T02:47:06.118" v="5467" actId="1076"/>
          <ac:cxnSpMkLst>
            <pc:docMk/>
            <pc:sldMk cId="3708053210" sldId="318"/>
            <ac:cxnSpMk id="7" creationId="{C024891E-8B23-4246-A123-4AC06251FDE3}"/>
          </ac:cxnSpMkLst>
        </pc:cxnChg>
      </pc:sldChg>
      <pc:sldChg chg="add">
        <pc:chgData name="이동건" userId="4ad090f6-dadd-4301-b5d0-883b88f508af" providerId="ADAL" clId="{D92CADCE-193E-44F3-8439-49479FE974EF}" dt="2022-08-03T00:53:04.532" v="17156"/>
        <pc:sldMkLst>
          <pc:docMk/>
          <pc:sldMk cId="907729550" sldId="322"/>
        </pc:sldMkLst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3039331" sldId="12858"/>
        </pc:sldMkLst>
        <pc:spChg chg="add mod">
          <ac:chgData name="이동건" userId="4ad090f6-dadd-4301-b5d0-883b88f508af" providerId="ADAL" clId="{D92CADCE-193E-44F3-8439-49479FE974EF}" dt="2022-07-25T02:27:38.990" v="39" actId="1076"/>
          <ac:spMkLst>
            <pc:docMk/>
            <pc:sldMk cId="73039331" sldId="12858"/>
            <ac:spMk id="4" creationId="{031A6EB6-FAD8-4CFF-99AA-523A8BD81A7C}"/>
          </ac:spMkLst>
        </pc:spChg>
        <pc:spChg chg="del mod">
          <ac:chgData name="이동건" userId="4ad090f6-dadd-4301-b5d0-883b88f508af" providerId="ADAL" clId="{D92CADCE-193E-44F3-8439-49479FE974EF}" dt="2022-07-26T23:56:43.105" v="600" actId="478"/>
          <ac:spMkLst>
            <pc:docMk/>
            <pc:sldMk cId="73039331" sldId="12858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2:32:36.019" v="81" actId="478"/>
          <ac:spMkLst>
            <pc:docMk/>
            <pc:sldMk cId="73039331" sldId="12858"/>
            <ac:spMk id="11" creationId="{0A6AF0ED-CDCC-4F75-A0B1-97FCC905F69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12" creationId="{E13A462F-6580-4399-96B7-6DA2B0985AB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4" creationId="{46944763-76B7-4FCE-9CC3-8E2EC02EBF8C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5" creationId="{978702F2-FABA-4F95-B3E7-B2E0BCDA34B3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6" creationId="{C00E9E4A-436D-48D5-BBEB-E975E933492E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7" creationId="{757B4FAD-CBAF-49C3-98B5-E46DE243D393}"/>
          </ac:spMkLst>
        </pc:spChg>
        <pc:spChg chg="add mod ord">
          <ac:chgData name="이동건" userId="4ad090f6-dadd-4301-b5d0-883b88f508af" providerId="ADAL" clId="{D92CADCE-193E-44F3-8439-49479FE974EF}" dt="2022-07-26T23:57:17.882" v="607"/>
          <ac:spMkLst>
            <pc:docMk/>
            <pc:sldMk cId="73039331" sldId="12858"/>
            <ac:spMk id="18" creationId="{E4512ACD-E482-4512-A12E-A4F53E01B924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9" creationId="{9514C140-2080-448D-8505-0BA779C3D034}"/>
          </ac:spMkLst>
        </pc:spChg>
        <pc:spChg chg="mod">
          <ac:chgData name="이동건" userId="4ad090f6-dadd-4301-b5d0-883b88f508af" providerId="ADAL" clId="{D92CADCE-193E-44F3-8439-49479FE974EF}" dt="2022-07-25T02:25:53.317" v="17" actId="20577"/>
          <ac:spMkLst>
            <pc:docMk/>
            <pc:sldMk cId="73039331" sldId="12858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7-25T02:28:00.293" v="48" actId="1076"/>
          <ac:spMkLst>
            <pc:docMk/>
            <pc:sldMk cId="73039331" sldId="12858"/>
            <ac:spMk id="91" creationId="{5D03D174-0C8C-4DC4-9DA5-2CECF4AD5A6B}"/>
          </ac:spMkLst>
        </pc:spChg>
        <pc:spChg chg="mod">
          <ac:chgData name="이동건" userId="4ad090f6-dadd-4301-b5d0-883b88f508af" providerId="ADAL" clId="{D92CADCE-193E-44F3-8439-49479FE974EF}" dt="2022-07-25T02:29:43.396" v="76" actId="207"/>
          <ac:spMkLst>
            <pc:docMk/>
            <pc:sldMk cId="73039331" sldId="12858"/>
            <ac:spMk id="439" creationId="{6E285C29-3EEF-4388-B697-FF610616A597}"/>
          </ac:spMkLst>
        </pc:spChg>
        <pc:spChg chg="add mod">
          <ac:chgData name="이동건" userId="4ad090f6-dadd-4301-b5d0-883b88f508af" providerId="ADAL" clId="{D92CADCE-193E-44F3-8439-49479FE974EF}" dt="2022-07-25T02:28:14.642" v="52" actId="1076"/>
          <ac:spMkLst>
            <pc:docMk/>
            <pc:sldMk cId="73039331" sldId="12858"/>
            <ac:spMk id="458" creationId="{AC47EFA9-250B-4E91-8BDE-ACF199C42674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59" creationId="{FFEB0AFA-975C-4145-A13F-E607848239CC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60" creationId="{0C1F07EA-6457-492C-9822-E8DA98C1ED1A}"/>
          </ac:spMkLst>
        </pc:spChg>
        <pc:spChg chg="add mod topLvl">
          <ac:chgData name="이동건" userId="4ad090f6-dadd-4301-b5d0-883b88f508af" providerId="ADAL" clId="{D92CADCE-193E-44F3-8439-49479FE974EF}" dt="2022-07-25T02:28:45.264" v="66" actId="14100"/>
          <ac:spMkLst>
            <pc:docMk/>
            <pc:sldMk cId="73039331" sldId="12858"/>
            <ac:spMk id="461" creationId="{F3CA5241-EE13-42E0-81F8-FB1D1E4C415D}"/>
          </ac:spMkLst>
        </pc:spChg>
        <pc:spChg chg="add mod topLvl">
          <ac:chgData name="이동건" userId="4ad090f6-dadd-4301-b5d0-883b88f508af" providerId="ADAL" clId="{D92CADCE-193E-44F3-8439-49479FE974EF}" dt="2022-07-25T02:28:42.031" v="64" actId="14100"/>
          <ac:spMkLst>
            <pc:docMk/>
            <pc:sldMk cId="73039331" sldId="12858"/>
            <ac:spMk id="462" creationId="{D8291FF9-5BCB-4716-9031-52064B5837CD}"/>
          </ac:spMkLst>
        </pc:spChg>
        <pc:spChg chg="add mod">
          <ac:chgData name="이동건" userId="4ad090f6-dadd-4301-b5d0-883b88f508af" providerId="ADAL" clId="{D92CADCE-193E-44F3-8439-49479FE974EF}" dt="2022-07-25T02:28:55.365" v="71" actId="1076"/>
          <ac:spMkLst>
            <pc:docMk/>
            <pc:sldMk cId="73039331" sldId="12858"/>
            <ac:spMk id="463" creationId="{E9189C3C-C879-426C-BD41-2613C51D3E17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5" creationId="{55229AC9-ECF2-4D1D-A0BC-ECE115D9378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6" creationId="{283AAA65-8D74-4967-94C9-EFCE75AF488B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7" creationId="{760F2EF7-343E-46EF-9B93-2ED12A7FCA41}"/>
          </ac:spMkLst>
        </pc:spChg>
        <pc:spChg chg="del mod topLvl">
          <ac:chgData name="이동건" userId="4ad090f6-dadd-4301-b5d0-883b88f508af" providerId="ADAL" clId="{D92CADCE-193E-44F3-8439-49479FE974EF}" dt="2022-07-25T02:33:12.335" v="89" actId="478"/>
          <ac:spMkLst>
            <pc:docMk/>
            <pc:sldMk cId="73039331" sldId="12858"/>
            <ac:spMk id="747" creationId="{9971F2A4-54C5-4DD5-8F74-B2CDD3A52FA3}"/>
          </ac:spMkLst>
        </pc:spChg>
        <pc:spChg chg="del mod topLvl">
          <ac:chgData name="이동건" userId="4ad090f6-dadd-4301-b5d0-883b88f508af" providerId="ADAL" clId="{D92CADCE-193E-44F3-8439-49479FE974EF}" dt="2022-07-25T02:33:11.571" v="88" actId="478"/>
          <ac:spMkLst>
            <pc:docMk/>
            <pc:sldMk cId="73039331" sldId="12858"/>
            <ac:spMk id="748" creationId="{7A2695D4-D570-4B02-AEC8-A783AAE83C2E}"/>
          </ac:spMkLst>
        </pc:spChg>
        <pc:spChg chg="del mod topLvl">
          <ac:chgData name="이동건" userId="4ad090f6-dadd-4301-b5d0-883b88f508af" providerId="ADAL" clId="{D92CADCE-193E-44F3-8439-49479FE974EF}" dt="2022-07-25T02:33:13.860" v="91" actId="478"/>
          <ac:spMkLst>
            <pc:docMk/>
            <pc:sldMk cId="73039331" sldId="12858"/>
            <ac:spMk id="749" creationId="{364DE7C4-CBE5-43FE-A73F-C85A42C01FEB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2" creationId="{7818FC0A-D46C-4FFE-ADB9-6666F26B344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3" creationId="{F932976D-C4D0-433A-944B-0C001AA47CC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4" creationId="{65E478E6-DF8E-4863-95A7-58E75F8F6F2D}"/>
          </ac:spMkLst>
        </pc:spChg>
        <pc:spChg chg="del mod topLvl">
          <ac:chgData name="이동건" userId="4ad090f6-dadd-4301-b5d0-883b88f508af" providerId="ADAL" clId="{D92CADCE-193E-44F3-8439-49479FE974EF}" dt="2022-07-25T02:33:13.478" v="90" actId="478"/>
          <ac:spMkLst>
            <pc:docMk/>
            <pc:sldMk cId="73039331" sldId="12858"/>
            <ac:spMk id="755" creationId="{94CBD325-F3D5-420F-A5B9-89CC9DC75C19}"/>
          </ac:spMkLst>
        </pc:spChg>
        <pc:spChg chg="mod">
          <ac:chgData name="이동건" userId="4ad090f6-dadd-4301-b5d0-883b88f508af" providerId="ADAL" clId="{D92CADCE-193E-44F3-8439-49479FE974EF}" dt="2022-07-25T02:27:56.325" v="46" actId="14100"/>
          <ac:spMkLst>
            <pc:docMk/>
            <pc:sldMk cId="73039331" sldId="12858"/>
            <ac:spMk id="889" creationId="{AB0D826A-D591-4445-B25F-93B2A4D9EEF8}"/>
          </ac:spMkLst>
        </pc:spChg>
        <pc:spChg chg="mod">
          <ac:chgData name="이동건" userId="4ad090f6-dadd-4301-b5d0-883b88f508af" providerId="ADAL" clId="{D92CADCE-193E-44F3-8439-49479FE974EF}" dt="2022-07-25T02:27:58.128" v="47" actId="14100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D92CADCE-193E-44F3-8439-49479FE974EF}" dt="2022-07-25T02:28:34.775" v="61" actId="165"/>
          <ac:grpSpMkLst>
            <pc:docMk/>
            <pc:sldMk cId="73039331" sldId="12858"/>
            <ac:grpSpMk id="8" creationId="{EEE92A44-4C9A-4DDD-84BD-42022194C06B}"/>
          </ac:grpSpMkLst>
        </pc:grpChg>
        <pc:grpChg chg="add del mod">
          <ac:chgData name="이동건" userId="4ad090f6-dadd-4301-b5d0-883b88f508af" providerId="ADAL" clId="{D92CADCE-193E-44F3-8439-49479FE974EF}" dt="2022-07-25T02:34:28.663" v="103" actId="165"/>
          <ac:grpSpMkLst>
            <pc:docMk/>
            <pc:sldMk cId="73039331" sldId="12858"/>
            <ac:grpSpMk id="13" creationId="{9EBC000E-3DF8-4B28-B788-A79A3EC34CDD}"/>
          </ac:grpSpMkLst>
        </pc:grpChg>
        <pc:grpChg chg="del">
          <ac:chgData name="이동건" userId="4ad090f6-dadd-4301-b5d0-883b88f508af" providerId="ADAL" clId="{D92CADCE-193E-44F3-8439-49479FE974EF}" dt="2022-07-25T02:33:09.099" v="87" actId="165"/>
          <ac:grpSpMkLst>
            <pc:docMk/>
            <pc:sldMk cId="73039331" sldId="12858"/>
            <ac:grpSpMk id="55" creationId="{18F56534-90C6-43E4-A7BE-E71DA3B09D8D}"/>
          </ac:grpSpMkLst>
        </pc:grpChg>
        <pc:grpChg chg="del">
          <ac:chgData name="이동건" userId="4ad090f6-dadd-4301-b5d0-883b88f508af" providerId="ADAL" clId="{D92CADCE-193E-44F3-8439-49479FE974EF}" dt="2022-07-25T02:27:24.101" v="34" actId="478"/>
          <ac:grpSpMkLst>
            <pc:docMk/>
            <pc:sldMk cId="73039331" sldId="12858"/>
            <ac:grpSpMk id="64" creationId="{BCF4AA51-E248-40E4-A79E-04964FC7B63D}"/>
          </ac:grpSpMkLst>
        </pc:grpChg>
        <pc:cxnChg chg="mod">
          <ac:chgData name="이동건" userId="4ad090f6-dadd-4301-b5d0-883b88f508af" providerId="ADAL" clId="{D92CADCE-193E-44F3-8439-49479FE974EF}" dt="2022-07-25T02:28:24.056" v="55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D92CADCE-193E-44F3-8439-49479FE974EF}" dt="2022-07-25T02:29:07.663" v="74" actId="14100"/>
          <ac:cxnSpMkLst>
            <pc:docMk/>
            <pc:sldMk cId="73039331" sldId="12858"/>
            <ac:cxnSpMk id="464" creationId="{A81BD6A6-1294-46D0-8705-4A7E8CF413A6}"/>
          </ac:cxnSpMkLst>
        </pc:cxnChg>
        <pc:cxnChg chg="add del mod">
          <ac:chgData name="이동건" userId="4ad090f6-dadd-4301-b5d0-883b88f508af" providerId="ADAL" clId="{D92CADCE-193E-44F3-8439-49479FE974EF}" dt="2022-07-25T02:26:40.945" v="27" actId="478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0" creationId="{171EBB46-98E6-4A66-8A11-7CF3A90C4A1A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1" creationId="{B9D4B5E1-25F3-47CB-9CC3-0AA599B29E3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6" creationId="{C611C10B-ABE2-49E6-82A7-4D0B1492384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7" creationId="{D2910267-7B72-425A-A89D-CA4D7D390F0F}"/>
          </ac:cxnSpMkLst>
        </pc:cxnChg>
        <pc:cxnChg chg="mod">
          <ac:chgData name="이동건" userId="4ad090f6-dadd-4301-b5d0-883b88f508af" providerId="ADAL" clId="{D92CADCE-193E-44F3-8439-49479FE974EF}" dt="2022-07-25T02:27:07.519" v="32" actId="14100"/>
          <ac:cxnSpMkLst>
            <pc:docMk/>
            <pc:sldMk cId="73039331" sldId="12858"/>
            <ac:cxnSpMk id="885" creationId="{C4D883E6-D6EA-44DD-B8F8-E36368D3E13C}"/>
          </ac:cxnSpMkLst>
        </pc:cxnChg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07354081" sldId="12860"/>
        </pc:sldMkLst>
        <pc:spChg chg="add mod ord">
          <ac:chgData name="이동건" userId="4ad090f6-dadd-4301-b5d0-883b88f508af" providerId="ADAL" clId="{D92CADCE-193E-44F3-8439-49479FE974EF}" dt="2022-07-26T23:56:13.128" v="596" actId="20577"/>
          <ac:spMkLst>
            <pc:docMk/>
            <pc:sldMk cId="707354081" sldId="12860"/>
            <ac:spMk id="4" creationId="{2DEBC8B0-3D1D-46A5-898B-6E88E7835495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707354081" sldId="12860"/>
            <ac:spMk id="5" creationId="{88DA6224-C771-467D-8C11-793C1C0CA8E9}"/>
          </ac:spMkLst>
        </pc:spChg>
        <pc:spChg chg="del mod">
          <ac:chgData name="이동건" userId="4ad090f6-dadd-4301-b5d0-883b88f508af" providerId="ADAL" clId="{D92CADCE-193E-44F3-8439-49479FE974EF}" dt="2022-07-26T23:56:07.993" v="583" actId="478"/>
          <ac:spMkLst>
            <pc:docMk/>
            <pc:sldMk cId="707354081" sldId="12860"/>
            <ac:spMk id="7" creationId="{290F3321-165C-4BC4-A9CC-F403D651C152}"/>
          </ac:spMkLst>
        </pc:spChg>
      </pc:sldChg>
      <pc:sldChg chg="addSp delSp modSp del ord">
        <pc:chgData name="이동건" userId="4ad090f6-dadd-4301-b5d0-883b88f508af" providerId="ADAL" clId="{D92CADCE-193E-44F3-8439-49479FE974EF}" dt="2022-07-27T00:44:18.658" v="619" actId="2696"/>
        <pc:sldMkLst>
          <pc:docMk/>
          <pc:sldMk cId="2145338323" sldId="12861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2" creationId="{EA065102-2B2D-4F9B-8352-F90FCB51393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3" creationId="{1EF62234-3479-4572-9DCB-FA0A9B0407F5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4" creationId="{9E977DAB-3056-4A6E-BA08-1AD8C357852C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6" creationId="{3FBF99A8-6574-4812-BA3D-2F9BB95DF50B}"/>
          </ac:spMkLst>
        </pc:spChg>
        <pc:spChg chg="del mod">
          <ac:chgData name="이동건" userId="4ad090f6-dadd-4301-b5d0-883b88f508af" providerId="ADAL" clId="{D92CADCE-193E-44F3-8439-49479FE974EF}" dt="2022-07-26T23:56:50.942" v="602" actId="478"/>
          <ac:spMkLst>
            <pc:docMk/>
            <pc:sldMk cId="2145338323" sldId="12861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19.703" v="608"/>
          <ac:spMkLst>
            <pc:docMk/>
            <pc:sldMk cId="2145338323" sldId="12861"/>
            <ac:spMk id="8" creationId="{A7DF5817-543F-479D-A798-4FBCC5E6E166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10" creationId="{FBEC61D6-436C-4C52-8BE6-EFCB9FB953B8}"/>
          </ac:spMkLst>
        </pc:spChg>
        <pc:spChg chg="mod">
          <ac:chgData name="이동건" userId="4ad090f6-dadd-4301-b5d0-883b88f508af" providerId="ADAL" clId="{D92CADCE-193E-44F3-8439-49479FE974EF}" dt="2022-07-25T07:35:00.097" v="470" actId="14100"/>
          <ac:spMkLst>
            <pc:docMk/>
            <pc:sldMk cId="2145338323" sldId="12861"/>
            <ac:spMk id="56" creationId="{A0486498-43DA-492F-AD19-171C2CD686F9}"/>
          </ac:spMkLst>
        </pc:spChg>
        <pc:spChg chg="del">
          <ac:chgData name="이동건" userId="4ad090f6-dadd-4301-b5d0-883b88f508af" providerId="ADAL" clId="{D92CADCE-193E-44F3-8439-49479FE974EF}" dt="2022-07-25T07:35:56.556" v="475" actId="478"/>
          <ac:spMkLst>
            <pc:docMk/>
            <pc:sldMk cId="2145338323" sldId="12861"/>
            <ac:spMk id="664" creationId="{A3CE4C95-3F02-4D73-9AA8-0EC75801CC97}"/>
          </ac:spMkLst>
        </pc:spChg>
        <pc:spChg chg="del">
          <ac:chgData name="이동건" userId="4ad090f6-dadd-4301-b5d0-883b88f508af" providerId="ADAL" clId="{D92CADCE-193E-44F3-8439-49479FE974EF}" dt="2022-07-25T07:36:01.085" v="476" actId="478"/>
          <ac:spMkLst>
            <pc:docMk/>
            <pc:sldMk cId="2145338323" sldId="12861"/>
            <ac:spMk id="665" creationId="{FCBF0FE1-9821-4451-8EE7-8BBF032DB74C}"/>
          </ac:spMkLst>
        </pc:spChg>
        <pc:spChg chg="add del">
          <ac:chgData name="이동건" userId="4ad090f6-dadd-4301-b5d0-883b88f508af" providerId="ADAL" clId="{D92CADCE-193E-44F3-8439-49479FE974EF}" dt="2022-07-25T07:36:10.969" v="483" actId="478"/>
          <ac:spMkLst>
            <pc:docMk/>
            <pc:sldMk cId="2145338323" sldId="12861"/>
            <ac:spMk id="666" creationId="{0543D449-E550-46C6-9D3F-157E4F8AE06C}"/>
          </ac:spMkLst>
        </pc:spChg>
        <pc:spChg chg="del">
          <ac:chgData name="이동건" userId="4ad090f6-dadd-4301-b5d0-883b88f508af" providerId="ADAL" clId="{D92CADCE-193E-44F3-8439-49479FE974EF}" dt="2022-07-25T07:36:02.703" v="477" actId="478"/>
          <ac:spMkLst>
            <pc:docMk/>
            <pc:sldMk cId="2145338323" sldId="12861"/>
            <ac:spMk id="667" creationId="{F43175F8-5DA1-4D16-BA2C-022536F89737}"/>
          </ac:spMkLst>
        </pc:spChg>
        <pc:spChg chg="del">
          <ac:chgData name="이동건" userId="4ad090f6-dadd-4301-b5d0-883b88f508af" providerId="ADAL" clId="{D92CADCE-193E-44F3-8439-49479FE974EF}" dt="2022-07-25T07:36:10.150" v="482" actId="478"/>
          <ac:spMkLst>
            <pc:docMk/>
            <pc:sldMk cId="2145338323" sldId="12861"/>
            <ac:spMk id="668" creationId="{D4868AC4-D7E3-421F-9FB5-B1AD166CDCDC}"/>
          </ac:spMkLst>
        </pc:spChg>
        <pc:spChg chg="del">
          <ac:chgData name="이동건" userId="4ad090f6-dadd-4301-b5d0-883b88f508af" providerId="ADAL" clId="{D92CADCE-193E-44F3-8439-49479FE974EF}" dt="2022-07-25T08:33:42.257" v="490" actId="478"/>
          <ac:spMkLst>
            <pc:docMk/>
            <pc:sldMk cId="2145338323" sldId="12861"/>
            <ac:spMk id="669" creationId="{9939ADBF-C61B-4138-B96D-A7F9AEAB0DB3}"/>
          </ac:spMkLst>
        </pc:spChg>
        <pc:spChg chg="mod">
          <ac:chgData name="이동건" userId="4ad090f6-dadd-4301-b5d0-883b88f508af" providerId="ADAL" clId="{D92CADCE-193E-44F3-8439-49479FE974EF}" dt="2022-07-25T07:34:53.672" v="469" actId="14100"/>
          <ac:spMkLst>
            <pc:docMk/>
            <pc:sldMk cId="2145338323" sldId="12861"/>
            <ac:spMk id="683" creationId="{1D62BB79-87C8-4BBC-B314-1B134D44F6AE}"/>
          </ac:spMkLst>
        </pc:spChg>
        <pc:spChg chg="del">
          <ac:chgData name="이동건" userId="4ad090f6-dadd-4301-b5d0-883b88f508af" providerId="ADAL" clId="{D92CADCE-193E-44F3-8439-49479FE974EF}" dt="2022-07-25T07:36:17.275" v="484" actId="478"/>
          <ac:spMkLst>
            <pc:docMk/>
            <pc:sldMk cId="2145338323" sldId="12861"/>
            <ac:spMk id="688" creationId="{D2E173A7-73E4-4DD8-ACE3-75BD2A3AEB27}"/>
          </ac:spMkLst>
        </pc:spChg>
        <pc:spChg chg="add del">
          <ac:chgData name="이동건" userId="4ad090f6-dadd-4301-b5d0-883b88f508af" providerId="ADAL" clId="{D92CADCE-193E-44F3-8439-49479FE974EF}" dt="2022-07-25T08:33:37.746" v="488" actId="478"/>
          <ac:spMkLst>
            <pc:docMk/>
            <pc:sldMk cId="2145338323" sldId="12861"/>
            <ac:spMk id="694" creationId="{0896E60F-E518-48D6-80F1-A300C3779386}"/>
          </ac:spMkLst>
        </pc:spChg>
        <pc:spChg chg="del">
          <ac:chgData name="이동건" userId="4ad090f6-dadd-4301-b5d0-883b88f508af" providerId="ADAL" clId="{D92CADCE-193E-44F3-8439-49479FE974EF}" dt="2022-07-25T07:35:45.821" v="474" actId="478"/>
          <ac:spMkLst>
            <pc:docMk/>
            <pc:sldMk cId="2145338323" sldId="12861"/>
            <ac:spMk id="702" creationId="{01F616A4-99E9-4F21-91F4-B364A59A5994}"/>
          </ac:spMkLst>
        </pc:spChg>
        <pc:grpChg chg="add del">
          <ac:chgData name="이동건" userId="4ad090f6-dadd-4301-b5d0-883b88f508af" providerId="ADAL" clId="{D92CADCE-193E-44F3-8439-49479FE974EF}" dt="2022-07-25T07:35:43.064" v="473" actId="478"/>
          <ac:grpSpMkLst>
            <pc:docMk/>
            <pc:sldMk cId="2145338323" sldId="12861"/>
            <ac:grpSpMk id="77" creationId="{B921D638-2DAB-4708-B94A-8A9F0511AB49}"/>
          </ac:grpSpMkLst>
        </pc:grpChg>
        <pc:picChg chg="add mod">
          <ac:chgData name="이동건" userId="4ad090f6-dadd-4301-b5d0-883b88f508af" providerId="ADAL" clId="{D92CADCE-193E-44F3-8439-49479FE974EF}" dt="2022-07-25T08:33:43.185" v="491" actId="1076"/>
          <ac:picMkLst>
            <pc:docMk/>
            <pc:sldMk cId="2145338323" sldId="12861"/>
            <ac:picMk id="1026" creationId="{AF130AAE-89A9-4625-877C-CD4555C41626}"/>
          </ac:picMkLst>
        </pc:picChg>
        <pc:cxnChg chg="del mod">
          <ac:chgData name="이동건" userId="4ad090f6-dadd-4301-b5d0-883b88f508af" providerId="ADAL" clId="{D92CADCE-193E-44F3-8439-49479FE974EF}" dt="2022-07-25T08:33:36.945" v="487" actId="478"/>
          <ac:cxnSpMkLst>
            <pc:docMk/>
            <pc:sldMk cId="2145338323" sldId="12861"/>
            <ac:cxnSpMk id="41" creationId="{79911234-1358-400D-93BD-83350C3C8181}"/>
          </ac:cxnSpMkLst>
        </pc:cxnChg>
        <pc:cxnChg chg="del mod">
          <ac:chgData name="이동건" userId="4ad090f6-dadd-4301-b5d0-883b88f508af" providerId="ADAL" clId="{D92CADCE-193E-44F3-8439-49479FE974EF}" dt="2022-07-25T08:33:39.341" v="489" actId="478"/>
          <ac:cxnSpMkLst>
            <pc:docMk/>
            <pc:sldMk cId="2145338323" sldId="12861"/>
            <ac:cxnSpMk id="677" creationId="{0C4BC528-1814-48BF-8147-A018202220A4}"/>
          </ac:cxnSpMkLst>
        </pc:cxnChg>
      </pc:sldChg>
      <pc:sldChg chg="addSp delSp modSp ord modTransition">
        <pc:chgData name="이동건" userId="4ad090f6-dadd-4301-b5d0-883b88f508af" providerId="ADAL" clId="{D92CADCE-193E-44F3-8439-49479FE974EF}" dt="2022-08-02T00:05:58.437" v="13191"/>
        <pc:sldMkLst>
          <pc:docMk/>
          <pc:sldMk cId="2841712047" sldId="12862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2" creationId="{F74C84EA-CE5A-4CB1-8BA8-63BDD3AFDC27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3" creationId="{52CE3BD6-2571-44AC-AFC9-546DEE6A091D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4" creationId="{3FBB4BF0-FA8F-42D5-84AF-73C3DB858348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6" creationId="{52EE0EF6-1507-4BAB-A9AA-5B7786C09AC4}"/>
          </ac:spMkLst>
        </pc:spChg>
        <pc:spChg chg="del mod">
          <ac:chgData name="이동건" userId="4ad090f6-dadd-4301-b5d0-883b88f508af" providerId="ADAL" clId="{D92CADCE-193E-44F3-8439-49479FE974EF}" dt="2022-07-26T23:57:00.215" v="604" actId="478"/>
          <ac:spMkLst>
            <pc:docMk/>
            <pc:sldMk cId="2841712047" sldId="12862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21.408" v="609"/>
          <ac:spMkLst>
            <pc:docMk/>
            <pc:sldMk cId="2841712047" sldId="12862"/>
            <ac:spMk id="8" creationId="{9FEA88FC-46B6-4E01-9115-E451A1AB8FC3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9" creationId="{2AA5410D-5481-4414-A07D-E078D9D5472C}"/>
          </ac:spMkLst>
        </pc:spChg>
      </pc:sldChg>
      <pc:sldChg chg="addSp delSp modSp add ord">
        <pc:chgData name="이동건" userId="4ad090f6-dadd-4301-b5d0-883b88f508af" providerId="ADAL" clId="{D92CADCE-193E-44F3-8439-49479FE974EF}" dt="2022-07-29T06:45:57.972" v="5540" actId="1076"/>
        <pc:sldMkLst>
          <pc:docMk/>
          <pc:sldMk cId="2349664689" sldId="12863"/>
        </pc:sldMkLst>
        <pc:spChg chg="add mod">
          <ac:chgData name="이동건" userId="4ad090f6-dadd-4301-b5d0-883b88f508af" providerId="ADAL" clId="{D92CADCE-193E-44F3-8439-49479FE974EF}" dt="2022-07-29T06:45:52.543" v="5537" actId="1076"/>
          <ac:spMkLst>
            <pc:docMk/>
            <pc:sldMk cId="2349664689" sldId="12863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5T04:07:08.071" v="200"/>
          <ac:spMkLst>
            <pc:docMk/>
            <pc:sldMk cId="2349664689" sldId="12863"/>
            <ac:spMk id="2" creationId="{C344FE22-D219-4CE8-B151-3D98CEFCC081}"/>
          </ac:spMkLst>
        </pc:spChg>
        <pc:spChg chg="add del">
          <ac:chgData name="이동건" userId="4ad090f6-dadd-4301-b5d0-883b88f508af" providerId="ADAL" clId="{D92CADCE-193E-44F3-8439-49479FE974EF}" dt="2022-07-29T04:05:52.723" v="5481"/>
          <ac:spMkLst>
            <pc:docMk/>
            <pc:sldMk cId="2349664689" sldId="12863"/>
            <ac:spMk id="3" creationId="{5FA941BA-13A3-4E99-BE47-D47A2343C56F}"/>
          </ac:spMkLst>
        </pc:spChg>
        <pc:spChg chg="add mod">
          <ac:chgData name="이동건" userId="4ad090f6-dadd-4301-b5d0-883b88f508af" providerId="ADAL" clId="{D92CADCE-193E-44F3-8439-49479FE974EF}" dt="2022-07-29T04:06:55.393" v="5526" actId="114"/>
          <ac:spMkLst>
            <pc:docMk/>
            <pc:sldMk cId="2349664689" sldId="12863"/>
            <ac:spMk id="4" creationId="{CFBC2FB8-1891-43BA-A037-34A96275ED99}"/>
          </ac:spMkLst>
        </pc:spChg>
        <pc:spChg chg="del mod">
          <ac:chgData name="이동건" userId="4ad090f6-dadd-4301-b5d0-883b88f508af" providerId="ADAL" clId="{D92CADCE-193E-44F3-8439-49479FE974EF}" dt="2022-07-26T23:55:05.477" v="529" actId="478"/>
          <ac:spMkLst>
            <pc:docMk/>
            <pc:sldMk cId="2349664689" sldId="12863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5:37:47.924" v="248" actId="478"/>
          <ac:spMkLst>
            <pc:docMk/>
            <pc:sldMk cId="2349664689" sldId="12863"/>
            <ac:spMk id="10" creationId="{018D728D-F9F7-4571-812B-E5E9265DD078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12" creationId="{01CB9DC3-BFC8-42BC-A7D0-904652CC0309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4" creationId="{72D61CC1-81F6-4983-91B3-643E3F877047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7" creationId="{23EA4A89-FCA2-477D-B797-CFFE00053073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9" creationId="{EB5FE3EF-3A60-431E-8146-7AC90B2105CE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21" creationId="{3BF5B0FB-1F53-47DE-8857-66DAE0F6D228}"/>
          </ac:spMkLst>
        </pc:spChg>
        <pc:spChg chg="del mod topLvl">
          <ac:chgData name="이동건" userId="4ad090f6-dadd-4301-b5d0-883b88f508af" providerId="ADAL" clId="{D92CADCE-193E-44F3-8439-49479FE974EF}" dt="2022-07-25T05:38:32.025" v="327" actId="478"/>
          <ac:spMkLst>
            <pc:docMk/>
            <pc:sldMk cId="2349664689" sldId="12863"/>
            <ac:spMk id="23" creationId="{C3FB2233-363D-42E6-978C-097F184E2ECE}"/>
          </ac:spMkLst>
        </pc:spChg>
        <pc:spChg chg="del mod topLvl">
          <ac:chgData name="이동건" userId="4ad090f6-dadd-4301-b5d0-883b88f508af" providerId="ADAL" clId="{D92CADCE-193E-44F3-8439-49479FE974EF}" dt="2022-07-25T05:37:31.911" v="243" actId="478"/>
          <ac:spMkLst>
            <pc:docMk/>
            <pc:sldMk cId="2349664689" sldId="12863"/>
            <ac:spMk id="25" creationId="{07006781-3FFE-4AD4-BBE2-8699B25840A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28" creationId="{DF84099A-540F-492F-98D1-F0DD52E9D9A3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1" creationId="{2F8D35F3-4CC8-454B-BC9C-3BAAA1338E0E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3" creationId="{912B3473-D68F-400D-93B9-3BCA85DC1148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4" creationId="{2FB225E2-C41A-4959-A4A7-01425BFA1357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7" creationId="{E758F92E-0590-411A-B707-7C5B1D6CFF5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8" creationId="{33E9773E-9555-4CEC-9D7C-C6C3EF30A82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1" creationId="{258061F6-77BF-4E21-8388-E81FAA80AC6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3" creationId="{583E8926-A8AD-4636-8011-B3CF5C3B8FA0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4" creationId="{0F64FA08-CF20-425A-947F-1ABF990754A9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5" creationId="{2D7EC351-0316-4A6C-B484-B1C75F929404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6" creationId="{B23165F5-302A-4F50-9039-93D7FE7A723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7" creationId="{7BF4B9D5-462F-42E4-B0E2-1D54CAF5C2B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8" creationId="{FC746424-5BB1-40B9-9367-AB807D8D2665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9" creationId="{4721D584-16B9-4BDD-ACCE-A6D6CA78BB42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55" creationId="{999731CF-5BF1-44F2-B922-FFEB04808B77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0" creationId="{DAC9F601-294F-4EB0-B725-F3C8404149AD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4" creationId="{04FE9A2A-3824-4732-B366-CE33DCD9B4A9}"/>
          </ac:spMkLst>
        </pc:spChg>
        <pc:spChg chg="add mod ord">
          <ac:chgData name="이동건" userId="4ad090f6-dadd-4301-b5d0-883b88f508af" providerId="ADAL" clId="{D92CADCE-193E-44F3-8439-49479FE974EF}" dt="2022-07-26T23:55:12.220" v="551" actId="20577"/>
          <ac:spMkLst>
            <pc:docMk/>
            <pc:sldMk cId="2349664689" sldId="12863"/>
            <ac:spMk id="66" creationId="{B4113F6E-6CD6-49B4-A656-3B6461646A94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7" creationId="{5FE6AE3A-43C8-4825-BEEF-04CDE462C62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8" creationId="{426C2012-64E3-445F-B4D7-76BE42D7F156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79" creationId="{C6670445-60ED-44CE-8E26-78295CCDAF3D}"/>
          </ac:spMkLst>
        </pc:spChg>
        <pc:grpChg chg="add del">
          <ac:chgData name="이동건" userId="4ad090f6-dadd-4301-b5d0-883b88f508af" providerId="ADAL" clId="{D92CADCE-193E-44F3-8439-49479FE974EF}" dt="2022-07-25T05:37:19.741" v="240" actId="165"/>
          <ac:grpSpMkLst>
            <pc:docMk/>
            <pc:sldMk cId="2349664689" sldId="12863"/>
            <ac:grpSpMk id="13" creationId="{15BC652D-EE24-4E9C-BB4C-E2C7A1C03D75}"/>
          </ac:grpSpMkLst>
        </pc:grpChg>
        <pc:graphicFrameChg chg="del">
          <ac:chgData name="이동건" userId="4ad090f6-dadd-4301-b5d0-883b88f508af" providerId="ADAL" clId="{D92CADCE-193E-44F3-8439-49479FE974EF}" dt="2022-07-25T02:40:08.054" v="142" actId="478"/>
          <ac:graphicFrameMkLst>
            <pc:docMk/>
            <pc:sldMk cId="2349664689" sldId="12863"/>
            <ac:graphicFrameMk id="5" creationId="{86AC5759-A487-47D9-9425-7A0850714DB2}"/>
          </ac:graphicFrameMkLst>
        </pc:graphicFrameChg>
        <pc:picChg chg="del">
          <ac:chgData name="이동건" userId="4ad090f6-dadd-4301-b5d0-883b88f508af" providerId="ADAL" clId="{D92CADCE-193E-44F3-8439-49479FE974EF}" dt="2022-07-25T02:40:09.378" v="143" actId="478"/>
          <ac:picMkLst>
            <pc:docMk/>
            <pc:sldMk cId="2349664689" sldId="12863"/>
            <ac:picMk id="11" creationId="{D88F247B-3F86-48A9-8403-4B9413E12E68}"/>
          </ac:picMkLst>
        </pc:picChg>
        <pc:picChg chg="add mod">
          <ac:chgData name="이동건" userId="4ad090f6-dadd-4301-b5d0-883b88f508af" providerId="ADAL" clId="{D92CADCE-193E-44F3-8439-49479FE974EF}" dt="2022-07-29T06:45:57.972" v="5540" actId="1076"/>
          <ac:picMkLst>
            <pc:docMk/>
            <pc:sldMk cId="2349664689" sldId="12863"/>
            <ac:picMk id="1026" creationId="{441C945D-611B-4D1C-A085-27A32EED14A6}"/>
          </ac:picMkLst>
        </pc:picChg>
        <pc:picChg chg="del">
          <ac:chgData name="이동건" userId="4ad090f6-dadd-4301-b5d0-883b88f508af" providerId="ADAL" clId="{D92CADCE-193E-44F3-8439-49479FE974EF}" dt="2022-07-25T02:40:08.054" v="142" actId="478"/>
          <ac:picMkLst>
            <pc:docMk/>
            <pc:sldMk cId="2349664689" sldId="12863"/>
            <ac:picMk id="1030" creationId="{DFAC6174-6051-40F8-88A6-C8538EE36EAA}"/>
          </ac:picMkLst>
        </pc:pic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5" creationId="{38965ADC-2E08-464B-B419-E62ABD25D22A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6" creationId="{5B63DABF-FD00-49E4-A8AA-507D552415FD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8" creationId="{7239F680-59E6-486D-AAB5-D2EFCDD2A069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20" creationId="{4DF8B5F2-077F-4108-A042-CC187E50C54E}"/>
          </ac:cxnSpMkLst>
        </pc:cxnChg>
        <pc:cxnChg chg="del mod topLvl">
          <ac:chgData name="이동건" userId="4ad090f6-dadd-4301-b5d0-883b88f508af" providerId="ADAL" clId="{D92CADCE-193E-44F3-8439-49479FE974EF}" dt="2022-07-25T05:38:32.025" v="327" actId="478"/>
          <ac:cxnSpMkLst>
            <pc:docMk/>
            <pc:sldMk cId="2349664689" sldId="12863"/>
            <ac:cxnSpMk id="22" creationId="{D67C8A52-B0D7-4C76-829A-50AC083910EC}"/>
          </ac:cxnSpMkLst>
        </pc:cxnChg>
        <pc:cxnChg chg="del mod topLvl">
          <ac:chgData name="이동건" userId="4ad090f6-dadd-4301-b5d0-883b88f508af" providerId="ADAL" clId="{D92CADCE-193E-44F3-8439-49479FE974EF}" dt="2022-07-25T05:37:31.911" v="243" actId="478"/>
          <ac:cxnSpMkLst>
            <pc:docMk/>
            <pc:sldMk cId="2349664689" sldId="12863"/>
            <ac:cxnSpMk id="24" creationId="{045E444A-7DD2-4C9C-AABE-51FD6DBC318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6" creationId="{F6323E1F-3B6D-473C-A186-012C6E58381F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7" creationId="{1A2F26BB-62A7-45D6-8AB0-D6A9FA7F4C1C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9" creationId="{D2584A20-CD0C-480C-B65A-69E269973B4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0" creationId="{3FCBEAF7-D846-44A2-AA15-78E43C0B0B3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2" creationId="{3DB273C0-43D5-4135-9586-0313F56AC609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5" creationId="{C69652E2-8496-42CE-ABAC-2DDD516D83D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6" creationId="{00B0B11B-B70B-4704-96A6-B5B5547A19E0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9" creationId="{F785D14E-B194-4FFD-9A74-3CCD45C7121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0" creationId="{D123B1B4-616A-4EA7-9721-0894EAEB2A8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2" creationId="{8C81A96C-B110-4931-A284-8B7C344AF22E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59" creationId="{AEA89A5C-B8E3-4D93-92E3-17FDB47A75F6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3" creationId="{2A3645BE-925F-4FED-B371-610F0EFE2432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5" creationId="{037D5992-7A27-49D6-B80E-7FC02CF7176A}"/>
          </ac:cxnSpMkLst>
        </pc:cxnChg>
      </pc:sldChg>
      <pc:sldChg chg="del">
        <pc:chgData name="이동건" userId="4ad090f6-dadd-4301-b5d0-883b88f508af" providerId="ADAL" clId="{D92CADCE-193E-44F3-8439-49479FE974EF}" dt="2022-07-25T02:25:24.497" v="4" actId="2696"/>
        <pc:sldMkLst>
          <pc:docMk/>
          <pc:sldMk cId="3723534716" sldId="12863"/>
        </pc:sldMkLst>
      </pc:sldChg>
      <pc:sldChg chg="addSp delSp modSp add ord">
        <pc:chgData name="이동건" userId="4ad090f6-dadd-4301-b5d0-883b88f508af" providerId="ADAL" clId="{D92CADCE-193E-44F3-8439-49479FE974EF}" dt="2022-07-27T01:04:51.275" v="702" actId="20577"/>
        <pc:sldMkLst>
          <pc:docMk/>
          <pc:sldMk cId="2461351023" sldId="12864"/>
        </pc:sldMkLst>
        <pc:spChg chg="add mod ord">
          <ac:chgData name="이동건" userId="4ad090f6-dadd-4301-b5d0-883b88f508af" providerId="ADAL" clId="{D92CADCE-193E-44F3-8439-49479FE974EF}" dt="2022-07-27T01:04:51.275" v="702" actId="20577"/>
          <ac:spMkLst>
            <pc:docMk/>
            <pc:sldMk cId="2461351023" sldId="12864"/>
            <ac:spMk id="2" creationId="{3E0C99AB-25EB-4450-8B07-74D87BFDB281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461351023" sldId="12864"/>
            <ac:spMk id="3" creationId="{BC17107B-7F61-425D-93FD-47A9D290ED4E}"/>
          </ac:spMkLst>
        </pc:spChg>
        <pc:spChg chg="add">
          <ac:chgData name="이동건" userId="4ad090f6-dadd-4301-b5d0-883b88f508af" providerId="ADAL" clId="{D92CADCE-193E-44F3-8439-49479FE974EF}" dt="2022-07-25T04:07:09.755" v="201"/>
          <ac:spMkLst>
            <pc:docMk/>
            <pc:sldMk cId="2461351023" sldId="12864"/>
            <ac:spMk id="4" creationId="{DD99E9C3-E508-4F11-A862-D75A293A53FE}"/>
          </ac:spMkLst>
        </pc:spChg>
        <pc:spChg chg="del mod">
          <ac:chgData name="이동건" userId="4ad090f6-dadd-4301-b5d0-883b88f508af" providerId="ADAL" clId="{D92CADCE-193E-44F3-8439-49479FE974EF}" dt="2022-07-26T23:57:10.790" v="606" actId="478"/>
          <ac:spMkLst>
            <pc:docMk/>
            <pc:sldMk cId="2461351023" sldId="12864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1T00:59:43.868" v="7187" actId="20577"/>
        <pc:sldMkLst>
          <pc:docMk/>
          <pc:sldMk cId="887273212" sldId="12865"/>
        </pc:sldMkLst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2" creationId="{2297A7DF-73E1-4569-A932-899086901F02}"/>
          </ac:spMkLst>
        </pc:spChg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3" creationId="{B3C9748A-8EDF-4C00-8595-F24B0E11C782}"/>
          </ac:spMkLst>
        </pc:spChg>
        <pc:spChg chg="add 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4" creationId="{81093153-D468-4469-ADCC-ED505A12B6A9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5" creationId="{263E6B2B-ED2E-486A-B8E9-0200F478995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6" creationId="{3B9C089C-6E63-4409-AF95-F674D0482F79}"/>
          </ac:spMkLst>
        </pc:spChg>
        <pc:spChg chg="del">
          <ac:chgData name="이동건" userId="4ad090f6-dadd-4301-b5d0-883b88f508af" providerId="ADAL" clId="{D92CADCE-193E-44F3-8439-49479FE974EF}" dt="2022-07-26T23:55:20.379" v="552" actId="478"/>
          <ac:spMkLst>
            <pc:docMk/>
            <pc:sldMk cId="887273212" sldId="12865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0:03:17.010" v="6998" actId="404"/>
          <ac:spMkLst>
            <pc:docMk/>
            <pc:sldMk cId="887273212" sldId="12865"/>
            <ac:spMk id="14" creationId="{72D61CC1-81F6-4983-91B3-643E3F877047}"/>
          </ac:spMkLst>
        </pc:spChg>
        <pc:spChg chg="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17" creationId="{23EA4A89-FCA2-477D-B797-CFFE00053073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19" creationId="{EB5FE3EF-3A60-431E-8146-7AC90B2105CE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21" creationId="{3BF5B0FB-1F53-47DE-8857-66DAE0F6D228}"/>
          </ac:spMkLst>
        </pc:spChg>
        <pc:spChg chg="add 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31" creationId="{4CE507C3-E5C3-438B-BC69-0C8265CAB71B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36" creationId="{772F8330-F541-4FF1-8F0A-C3BD95E1A0E7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6" creationId="{00D5A531-CADE-4238-A9EA-F564DABE882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7" creationId="{F516CF4B-7ABC-414C-B659-DB238C9B534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8" creationId="{E784701E-E809-471E-8017-DE463005ACFE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50" creationId="{59040EE2-2994-4415-B026-6A7695FB7F3E}"/>
          </ac:spMkLst>
        </pc:spChg>
        <pc:spChg chg="mod topLvl">
          <ac:chgData name="이동건" userId="4ad090f6-dadd-4301-b5d0-883b88f508af" providerId="ADAL" clId="{D92CADCE-193E-44F3-8439-49479FE974EF}" dt="2022-08-01T00:03:57.396" v="7010" actId="1076"/>
          <ac:spMkLst>
            <pc:docMk/>
            <pc:sldMk cId="887273212" sldId="12865"/>
            <ac:spMk id="55" creationId="{999731CF-5BF1-44F2-B922-FFEB04808B77}"/>
          </ac:spMkLst>
        </pc:spChg>
        <pc:spChg chg="del mod topLvl">
          <ac:chgData name="이동건" userId="4ad090f6-dadd-4301-b5d0-883b88f508af" providerId="ADAL" clId="{D92CADCE-193E-44F3-8439-49479FE974EF}" dt="2022-07-29T08:14:38.577" v="6451" actId="478"/>
          <ac:spMkLst>
            <pc:docMk/>
            <pc:sldMk cId="887273212" sldId="12865"/>
            <ac:spMk id="60" creationId="{DAC9F601-294F-4EB0-B725-F3C8404149AD}"/>
          </ac:spMkLst>
        </pc:spChg>
        <pc:spChg chg="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62" creationId="{3808B594-CC90-4BAF-952C-EF4D1EFF8E17}"/>
          </ac:spMkLst>
        </pc:spChg>
        <pc:spChg chg="del mod topLvl">
          <ac:chgData name="이동건" userId="4ad090f6-dadd-4301-b5d0-883b88f508af" providerId="ADAL" clId="{D92CADCE-193E-44F3-8439-49479FE974EF}" dt="2022-07-29T08:14:39.304" v="6452" actId="478"/>
          <ac:spMkLst>
            <pc:docMk/>
            <pc:sldMk cId="887273212" sldId="12865"/>
            <ac:spMk id="64" creationId="{04FE9A2A-3824-4732-B366-CE33DCD9B4A9}"/>
          </ac:spMkLst>
        </pc:spChg>
        <pc:spChg chg="add mod">
          <ac:chgData name="이동건" userId="4ad090f6-dadd-4301-b5d0-883b88f508af" providerId="ADAL" clId="{D92CADCE-193E-44F3-8439-49479FE974EF}" dt="2022-08-01T00:59:43.868" v="7187" actId="20577"/>
          <ac:spMkLst>
            <pc:docMk/>
            <pc:sldMk cId="887273212" sldId="12865"/>
            <ac:spMk id="66" creationId="{1E142922-9ACA-4D4D-9893-6538EEB939B0}"/>
          </ac:spMkLst>
        </pc:spChg>
        <pc:grpChg chg="add del mod">
          <ac:chgData name="이동건" userId="4ad090f6-dadd-4301-b5d0-883b88f508af" providerId="ADAL" clId="{D92CADCE-193E-44F3-8439-49479FE974EF}" dt="2022-07-29T07:59:45.963" v="6256" actId="165"/>
          <ac:grpSpMkLst>
            <pc:docMk/>
            <pc:sldMk cId="887273212" sldId="12865"/>
            <ac:grpSpMk id="35" creationId="{04C5B81F-CE2F-4A02-93B5-24EAB3113CCF}"/>
          </ac:grpSpMkLst>
        </pc:grpChg>
        <pc:picChg chg="add mod">
          <ac:chgData name="이동건" userId="4ad090f6-dadd-4301-b5d0-883b88f508af" providerId="ADAL" clId="{D92CADCE-193E-44F3-8439-49479FE974EF}" dt="2022-08-01T00:03:44.250" v="7005" actId="1076"/>
          <ac:picMkLst>
            <pc:docMk/>
            <pc:sldMk cId="887273212" sldId="12865"/>
            <ac:picMk id="40" creationId="{4AB79C86-4089-4458-87D6-92F4DB6EEEBC}"/>
          </ac:picMkLst>
        </pc:picChg>
        <pc:picChg chg="add del mod">
          <ac:chgData name="이동건" userId="4ad090f6-dadd-4301-b5d0-883b88f508af" providerId="ADAL" clId="{D92CADCE-193E-44F3-8439-49479FE974EF}" dt="2022-07-29T06:48:02.905" v="5553"/>
          <ac:picMkLst>
            <pc:docMk/>
            <pc:sldMk cId="887273212" sldId="12865"/>
            <ac:picMk id="2050" creationId="{429C438F-4621-450B-B916-BE5776961B23}"/>
          </ac:picMkLst>
        </pc:picChg>
        <pc:cxnChg chg="mod topLvl">
          <ac:chgData name="이동건" userId="4ad090f6-dadd-4301-b5d0-883b88f508af" providerId="ADAL" clId="{D92CADCE-193E-44F3-8439-49479FE974EF}" dt="2022-08-01T00:57:29.344" v="7045" actId="14100"/>
          <ac:cxnSpMkLst>
            <pc:docMk/>
            <pc:sldMk cId="887273212" sldId="12865"/>
            <ac:cxnSpMk id="15" creationId="{38965ADC-2E08-464B-B419-E62ABD25D22A}"/>
          </ac:cxnSpMkLst>
        </pc:cxnChg>
        <pc:cxnChg chg="mod topLvl">
          <ac:chgData name="이동건" userId="4ad090f6-dadd-4301-b5d0-883b88f508af" providerId="ADAL" clId="{D92CADCE-193E-44F3-8439-49479FE974EF}" dt="2022-08-01T00:57:08.481" v="7040" actId="14100"/>
          <ac:cxnSpMkLst>
            <pc:docMk/>
            <pc:sldMk cId="887273212" sldId="12865"/>
            <ac:cxnSpMk id="16" creationId="{5B63DABF-FD00-49E4-A8AA-507D552415FD}"/>
          </ac:cxnSpMkLst>
        </pc:cxnChg>
        <pc:cxnChg chg="mod topLvl">
          <ac:chgData name="이동건" userId="4ad090f6-dadd-4301-b5d0-883b88f508af" providerId="ADAL" clId="{D92CADCE-193E-44F3-8439-49479FE974EF}" dt="2022-08-01T00:57:14.416" v="7042" actId="14100"/>
          <ac:cxnSpMkLst>
            <pc:docMk/>
            <pc:sldMk cId="887273212" sldId="12865"/>
            <ac:cxnSpMk id="18" creationId="{7239F680-59E6-486D-AAB5-D2EFCDD2A069}"/>
          </ac:cxnSpMkLst>
        </pc:cxnChg>
        <pc:cxnChg chg="mod topLvl">
          <ac:chgData name="이동건" userId="4ad090f6-dadd-4301-b5d0-883b88f508af" providerId="ADAL" clId="{D92CADCE-193E-44F3-8439-49479FE974EF}" dt="2022-08-01T00:57:11.191" v="7041" actId="14100"/>
          <ac:cxnSpMkLst>
            <pc:docMk/>
            <pc:sldMk cId="887273212" sldId="12865"/>
            <ac:cxnSpMk id="20" creationId="{4DF8B5F2-077F-4108-A042-CC187E50C54E}"/>
          </ac:cxnSpMkLst>
        </pc:cxnChg>
        <pc:cxnChg chg="add mod topLvl">
          <ac:chgData name="이동건" userId="4ad090f6-dadd-4301-b5d0-883b88f508af" providerId="ADAL" clId="{D92CADCE-193E-44F3-8439-49479FE974EF}" dt="2022-08-01T00:57:01.912" v="7039" actId="1076"/>
          <ac:cxnSpMkLst>
            <pc:docMk/>
            <pc:sldMk cId="887273212" sldId="12865"/>
            <ac:cxnSpMk id="30" creationId="{FC44DD14-980B-450F-9AB1-431F91C7458B}"/>
          </ac:cxnSpMkLst>
        </pc:cxnChg>
        <pc:cxnChg chg="add mod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45" creationId="{57BA3A19-E71A-4DDF-B809-677809B4523D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59" creationId="{AEA89A5C-B8E3-4D93-92E3-17FDB47A75F6}"/>
          </ac:cxnSpMkLst>
        </pc:cxnChg>
        <pc:cxnChg chg="mod topLvl">
          <ac:chgData name="이동건" userId="4ad090f6-dadd-4301-b5d0-883b88f508af" providerId="ADAL" clId="{D92CADCE-193E-44F3-8439-49479FE974EF}" dt="2022-08-01T00:57:17.990" v="7043" actId="14100"/>
          <ac:cxnSpMkLst>
            <pc:docMk/>
            <pc:sldMk cId="887273212" sldId="12865"/>
            <ac:cxnSpMk id="63" creationId="{2A3645BE-925F-4FED-B371-610F0EFE2432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65" creationId="{037D5992-7A27-49D6-B80E-7FC02CF7176A}"/>
          </ac:cxnSpMkLst>
        </pc:cxnChg>
      </pc:sldChg>
      <pc:sldChg chg="add del">
        <pc:chgData name="이동건" userId="4ad090f6-dadd-4301-b5d0-883b88f508af" providerId="ADAL" clId="{D92CADCE-193E-44F3-8439-49479FE974EF}" dt="2022-07-26T23:49:56.482" v="497" actId="2696"/>
        <pc:sldMkLst>
          <pc:docMk/>
          <pc:sldMk cId="156111767" sldId="12866"/>
        </pc:sldMkLst>
      </pc:sldChg>
      <pc:sldChg chg="del">
        <pc:chgData name="이동건" userId="4ad090f6-dadd-4301-b5d0-883b88f508af" providerId="ADAL" clId="{D92CADCE-193E-44F3-8439-49479FE974EF}" dt="2022-07-25T02:25:23.920" v="2" actId="2696"/>
        <pc:sldMkLst>
          <pc:docMk/>
          <pc:sldMk cId="4052514192" sldId="12928"/>
        </pc:sldMkLst>
      </pc:sldChg>
      <pc:sldChg chg="del">
        <pc:chgData name="이동건" userId="4ad090f6-dadd-4301-b5d0-883b88f508af" providerId="ADAL" clId="{D92CADCE-193E-44F3-8439-49479FE974EF}" dt="2022-07-25T02:25:24.148" v="3" actId="2696"/>
        <pc:sldMkLst>
          <pc:docMk/>
          <pc:sldMk cId="1489269111" sldId="12929"/>
        </pc:sldMkLst>
      </pc:sldChg>
      <pc:sldChg chg="del">
        <pc:chgData name="이동건" userId="4ad090f6-dadd-4301-b5d0-883b88f508af" providerId="ADAL" clId="{D92CADCE-193E-44F3-8439-49479FE974EF}" dt="2022-07-25T02:25:24.787" v="5" actId="2696"/>
        <pc:sldMkLst>
          <pc:docMk/>
          <pc:sldMk cId="137342367" sldId="12930"/>
        </pc:sldMkLst>
      </pc:sldChg>
      <pc:sldChg chg="del">
        <pc:chgData name="이동건" userId="4ad090f6-dadd-4301-b5d0-883b88f508af" providerId="ADAL" clId="{D92CADCE-193E-44F3-8439-49479FE974EF}" dt="2022-07-25T02:25:25.694" v="6" actId="2696"/>
        <pc:sldMkLst>
          <pc:docMk/>
          <pc:sldMk cId="3501904835" sldId="12933"/>
        </pc:sldMkLst>
      </pc:sldChg>
      <pc:sldChg chg="del">
        <pc:chgData name="이동건" userId="4ad090f6-dadd-4301-b5d0-883b88f508af" providerId="ADAL" clId="{D92CADCE-193E-44F3-8439-49479FE974EF}" dt="2022-07-25T02:25:23.726" v="1" actId="2696"/>
        <pc:sldMkLst>
          <pc:docMk/>
          <pc:sldMk cId="2920450381" sldId="12934"/>
        </pc:sldMkLst>
      </pc:sldChg>
      <pc:sldChg chg="addSp delSp modSp add ord">
        <pc:chgData name="이동건" userId="4ad090f6-dadd-4301-b5d0-883b88f508af" providerId="ADAL" clId="{D92CADCE-193E-44F3-8439-49479FE974EF}" dt="2022-08-02T00:05:05.328" v="13186" actId="1076"/>
        <pc:sldMkLst>
          <pc:docMk/>
          <pc:sldMk cId="2661826306" sldId="12956"/>
        </pc:sldMkLst>
        <pc:spChg chg="add mod ord">
          <ac:chgData name="이동건" userId="4ad090f6-dadd-4301-b5d0-883b88f508af" providerId="ADAL" clId="{D92CADCE-193E-44F3-8439-49479FE974EF}" dt="2022-07-27T01:03:49.504" v="667" actId="20577"/>
          <ac:spMkLst>
            <pc:docMk/>
            <pc:sldMk cId="2661826306" sldId="12956"/>
            <ac:spMk id="2" creationId="{7A00B027-217C-40C4-BE02-DBD7D072B2F2}"/>
          </ac:spMkLst>
        </pc:spChg>
        <pc:spChg chg="add mod">
          <ac:chgData name="이동건" userId="4ad090f6-dadd-4301-b5d0-883b88f508af" providerId="ADAL" clId="{D92CADCE-193E-44F3-8439-49479FE974EF}" dt="2022-07-27T01:03:22.552" v="644"/>
          <ac:spMkLst>
            <pc:docMk/>
            <pc:sldMk cId="2661826306" sldId="12956"/>
            <ac:spMk id="3" creationId="{C6651439-7D69-4874-83B0-32FFDE1CC0F8}"/>
          </ac:spMkLst>
        </pc:spChg>
        <pc:spChg chg="del">
          <ac:chgData name="이동건" userId="4ad090f6-dadd-4301-b5d0-883b88f508af" providerId="ADAL" clId="{D92CADCE-193E-44F3-8439-49479FE974EF}" dt="2022-07-27T01:03:34.642" v="646" actId="478"/>
          <ac:spMkLst>
            <pc:docMk/>
            <pc:sldMk cId="2661826306" sldId="12956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8:16:37.336" v="12991" actId="1076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8-02T00:04:45.452" v="13184" actId="14100"/>
          <ac:spMkLst>
            <pc:docMk/>
            <pc:sldMk cId="2661826306" sldId="12956"/>
            <ac:spMk id="56" creationId="{9E3C62BC-F60B-47AE-98DE-B97F1C89418A}"/>
          </ac:spMkLst>
        </pc:spChg>
        <pc:spChg chg="mod">
          <ac:chgData name="이동건" userId="4ad090f6-dadd-4301-b5d0-883b88f508af" providerId="ADAL" clId="{D92CADCE-193E-44F3-8439-49479FE974EF}" dt="2022-08-02T00:04:59.496" v="13185" actId="1076"/>
          <ac:spMkLst>
            <pc:docMk/>
            <pc:sldMk cId="2661826306" sldId="12956"/>
            <ac:spMk id="92" creationId="{BF96BDA6-DDED-4E37-95DD-EC49E1A1E741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2" creationId="{13DB0F0E-FFD7-4FE0-B247-38F5F38EDFCF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3" creationId="{CC0FF959-13BC-414B-8A15-92163DF064F6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4" creationId="{14C13B0C-BB26-4DC9-8D35-B7899FC882A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5" creationId="{7CBDDAD8-6BCE-4E3D-B0F9-0E65617B4EA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6" creationId="{F0C4E8C3-2E79-4EEE-8490-B4011042FACF}"/>
          </ac:spMkLst>
        </pc:spChg>
        <pc:spChg chg="mod topLvl">
          <ac:chgData name="이동건" userId="4ad090f6-dadd-4301-b5d0-883b88f508af" providerId="ADAL" clId="{D92CADCE-193E-44F3-8439-49479FE974EF}" dt="2022-08-01T08:16:09.046" v="12983" actId="1076"/>
          <ac:spMkLst>
            <pc:docMk/>
            <pc:sldMk cId="2661826306" sldId="12956"/>
            <ac:spMk id="327" creationId="{E0210938-EBC3-404B-AE5D-4220FCF4FF12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8" creationId="{F290D8D5-218D-4BB4-8A86-4D8EA4902A90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9" creationId="{4A7E677A-7DCC-4B12-8BC8-0FFE732D4CD8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2" creationId="{5EB573F4-6B95-455A-8E58-A9466F78879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3" creationId="{49F13FA5-46BC-4D73-9F7E-334BA3EB4AE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5" creationId="{4F0E4B0F-7D93-43AB-B169-3A9B76E46D0C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6" creationId="{3BBDA089-8CC7-42A6-BBFF-EB5B1116ED7B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7" creationId="{72780CA0-270F-429B-B657-F5644F5156F1}"/>
          </ac:spMkLst>
        </pc:spChg>
        <pc:spChg chg="del">
          <ac:chgData name="이동건" userId="4ad090f6-dadd-4301-b5d0-883b88f508af" providerId="ADAL" clId="{D92CADCE-193E-44F3-8439-49479FE974EF}" dt="2022-08-02T00:04:36.670" v="13182" actId="478"/>
          <ac:spMkLst>
            <pc:docMk/>
            <pc:sldMk cId="2661826306" sldId="12956"/>
            <ac:spMk id="378" creationId="{DB22B9CC-26ED-4AA2-81F8-BFC2936C31D0}"/>
          </ac:spMkLst>
        </pc:spChg>
        <pc:spChg chg="mod">
          <ac:chgData name="이동건" userId="4ad090f6-dadd-4301-b5d0-883b88f508af" providerId="ADAL" clId="{D92CADCE-193E-44F3-8439-49479FE974EF}" dt="2022-08-02T00:04:41.827" v="13183" actId="14100"/>
          <ac:spMkLst>
            <pc:docMk/>
            <pc:sldMk cId="2661826306" sldId="12956"/>
            <ac:spMk id="431" creationId="{B7DC46BA-4982-4A0C-BCFE-348E5A6533AA}"/>
          </ac:spMkLst>
        </pc:spChg>
        <pc:spChg chg="mod topLvl">
          <ac:chgData name="이동건" userId="4ad090f6-dadd-4301-b5d0-883b88f508af" providerId="ADAL" clId="{D92CADCE-193E-44F3-8439-49479FE974EF}" dt="2022-08-01T08:16:33.352" v="12989" actId="14100"/>
          <ac:spMkLst>
            <pc:docMk/>
            <pc:sldMk cId="2661826306" sldId="12956"/>
            <ac:spMk id="622" creationId="{97A8760D-A0E9-4D98-9FF1-CF54A5D7D8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5" creationId="{E344DDC4-5F88-4451-9A13-960BE2D5714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6" creationId="{EB9F66D7-3287-4C6C-B5D3-1219259FB4D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7" creationId="{0AC36125-1AED-4233-8B67-B8EA0B5A418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8" creationId="{5AA1949A-2A99-4AA0-8CC7-51E57ED185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9" creationId="{F7CD237A-D290-4D22-8452-13C2BBF1E6DE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0" creationId="{B20A88FB-5890-449B-A83F-5AD54F8984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1" creationId="{47509370-111B-4C71-A7AE-62FC5D64C35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2" creationId="{51ADBB0C-59F1-4F15-AC69-52694BBA2A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1" creationId="{1AA247C8-71FE-4244-BD44-6447028315F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2" creationId="{623DAF03-D967-4C74-AFBC-E31EC75C7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3" creationId="{36C6B778-FD92-4A20-A991-0924A58957BD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4" creationId="{C33002AD-F7E0-49A9-9886-A1E0B67F0F5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5" creationId="{507381B4-C185-4F63-BA3B-CB286403055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6" creationId="{F3B98732-EC08-414F-AE62-860F18EB949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7" creationId="{9F035822-06A2-47D1-B589-31065AA7D65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8" creationId="{2265FDA0-EC5A-41DF-8780-8FB733665D2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1" creationId="{D91E7918-69F0-43A2-9D2D-E9CC26781DF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2" creationId="{F7144F88-304A-4E3D-9E89-30B6C5C0629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3" creationId="{0F13D907-891A-4A27-851F-C8A649F136C2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4" creationId="{76058B40-096C-4AF7-B8D3-9D602E7BFBA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5" creationId="{C02C776C-37D9-48DE-9AB7-0546697EB1C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6" creationId="{20E53842-3812-45A8-B7F7-13D27DC203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7" creationId="{53A078C9-67CD-4E38-B720-856670A2CE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8" creationId="{A6E50815-4694-43A4-AC97-B76B3354F6B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9" creationId="{71749DD0-A676-4B6A-9922-8E497CCEFEF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0" creationId="{12A20B60-9F0B-46DC-AA9C-F058543D5F4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1" creationId="{023FB1BD-8F19-4B58-93B2-189FB1FC277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2" creationId="{FD2F859F-4246-4E45-BA99-D7AFA017C5A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3" creationId="{A0E70CF1-1B82-4B01-B7CC-5BB5FEA312A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4" creationId="{CF2B3FE2-DC9A-43E2-BAB1-16DFBE3C80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5" creationId="{21302B0F-FB5C-442D-9309-8E05C212641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6" creationId="{31A25649-D807-4E09-AFB7-9FDFBD1A7FC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7" creationId="{AA619882-164E-4428-AB7E-E52B237B0A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8" creationId="{837E08D7-97BE-4BFD-9C80-0C4DD9B943B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9" creationId="{B35B84DB-1266-41E2-BEDE-2D0D9DC3D73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0" creationId="{FCF455E8-435D-4EC1-BE6F-E7E06E0BE3F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1" creationId="{55C9DD18-1E4B-4012-AEF1-2EEB87DF2F9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2" creationId="{47FD35FB-CE50-436E-B341-4D969F88F89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3" creationId="{9F761F6B-D404-44B2-B396-D216419EE65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4" creationId="{CDBF6AF9-FEF3-4E25-AF3A-F1BAE8F4C5F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5" creationId="{17BD0C82-37CF-4717-A7CE-78095B58580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6" creationId="{334B2907-80D6-4243-A925-318611B8B9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7" creationId="{31CEF6CD-B56C-49B0-AFEE-C0255A8472F9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8" creationId="{BF3B09AC-4E18-4F10-A0B1-9A47FFA315F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9" creationId="{9611D33B-C29C-49D4-BD56-E7BF1BE5E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0" creationId="{780C6966-769A-4BA1-8ACB-E6BC85F425A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1" creationId="{FB4DDC76-13F0-429F-82D0-A77DF3611C0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2" creationId="{52564259-1130-423C-B54F-4E713B980D5F}"/>
          </ac:spMkLst>
        </pc:spChg>
        <pc:spChg chg="mod">
          <ac:chgData name="이동건" userId="4ad090f6-dadd-4301-b5d0-883b88f508af" providerId="ADAL" clId="{D92CADCE-193E-44F3-8439-49479FE974EF}" dt="2022-08-02T00:05:05.328" v="13186" actId="1076"/>
          <ac:spMkLst>
            <pc:docMk/>
            <pc:sldMk cId="2661826306" sldId="12956"/>
            <ac:spMk id="746" creationId="{699D6D8B-8964-46BC-92D3-9A0C12FC9EE1}"/>
          </ac:spMkLst>
        </pc:spChg>
        <pc:spChg chg="mod">
          <ac:chgData name="이동건" userId="4ad090f6-dadd-4301-b5d0-883b88f508af" providerId="ADAL" clId="{D92CADCE-193E-44F3-8439-49479FE974EF}" dt="2022-08-01T07:56:02.924" v="12973" actId="20577"/>
          <ac:spMkLst>
            <pc:docMk/>
            <pc:sldMk cId="2661826306" sldId="12956"/>
            <ac:spMk id="752" creationId="{7818FC0A-D46C-4FFE-ADB9-6666F26B3440}"/>
          </ac:spMkLst>
        </pc:spChg>
        <pc:spChg chg="del">
          <ac:chgData name="이동건" userId="4ad090f6-dadd-4301-b5d0-883b88f508af" providerId="ADAL" clId="{D92CADCE-193E-44F3-8439-49479FE974EF}" dt="2022-08-02T00:04:30.849" v="13180" actId="478"/>
          <ac:spMkLst>
            <pc:docMk/>
            <pc:sldMk cId="2661826306" sldId="12956"/>
            <ac:spMk id="758" creationId="{55108F6C-528F-4895-BE02-45C6F449C42B}"/>
          </ac:spMkLst>
        </pc:spChg>
        <pc:spChg chg="del">
          <ac:chgData name="이동건" userId="4ad090f6-dadd-4301-b5d0-883b88f508af" providerId="ADAL" clId="{D92CADCE-193E-44F3-8439-49479FE974EF}" dt="2022-08-02T00:04:29.354" v="13179" actId="478"/>
          <ac:spMkLst>
            <pc:docMk/>
            <pc:sldMk cId="2661826306" sldId="12956"/>
            <ac:spMk id="759" creationId="{D6FE26FC-72E0-4508-BD78-09562DF4C4C9}"/>
          </ac:spMkLst>
        </pc:spChg>
        <pc:grpChg chg="mod">
          <ac:chgData name="이동건" userId="4ad090f6-dadd-4301-b5d0-883b88f508af" providerId="ADAL" clId="{D92CADCE-193E-44F3-8439-49479FE974EF}" dt="2022-08-02T00:04:59.496" v="13185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del">
          <ac:chgData name="이동건" userId="4ad090f6-dadd-4301-b5d0-883b88f508af" providerId="ADAL" clId="{D92CADCE-193E-44F3-8439-49479FE974EF}" dt="2022-08-01T08:15:34.120" v="12974" actId="165"/>
          <ac:grpSpMkLst>
            <pc:docMk/>
            <pc:sldMk cId="2661826306" sldId="12956"/>
            <ac:grpSpMk id="25" creationId="{F9EF8E8C-4723-4A72-8256-1A0C666FEF05}"/>
          </ac:grpSpMkLst>
        </pc:grpChg>
        <pc:cxnChg chg="mod topLvl">
          <ac:chgData name="이동건" userId="4ad090f6-dadd-4301-b5d0-883b88f508af" providerId="ADAL" clId="{D92CADCE-193E-44F3-8439-49479FE974EF}" dt="2022-08-01T08:15:34.120" v="12974" actId="165"/>
          <ac:cxnSpMkLst>
            <pc:docMk/>
            <pc:sldMk cId="2661826306" sldId="12956"/>
            <ac:cxnSpMk id="5" creationId="{B4C733D3-275E-49E5-A4DA-5ABCAE278277}"/>
          </ac:cxnSpMkLst>
        </pc:cxnChg>
        <pc:cxnChg chg="mod topLvl">
          <ac:chgData name="이동건" userId="4ad090f6-dadd-4301-b5d0-883b88f508af" providerId="ADAL" clId="{D92CADCE-193E-44F3-8439-49479FE974EF}" dt="2022-08-01T08:15:57.374" v="12980" actId="1076"/>
          <ac:cxnSpMkLst>
            <pc:docMk/>
            <pc:sldMk cId="2661826306" sldId="12956"/>
            <ac:cxnSpMk id="330" creationId="{580789D3-C9EF-4EC8-8E18-E20E9F27F231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1" creationId="{BBACF13B-2360-4940-B422-DB41CA5C6282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4" creationId="{AD745005-0CB7-4434-BBB1-1618E9DFF190}"/>
          </ac:cxnSpMkLst>
        </pc:cxnChg>
        <pc:cxnChg chg="add del mod">
          <ac:chgData name="이동건" userId="4ad090f6-dadd-4301-b5d0-883b88f508af" providerId="ADAL" clId="{D92CADCE-193E-44F3-8439-49479FE974EF}" dt="2022-08-01T08:16:14.045" v="12984" actId="478"/>
          <ac:cxnSpMkLst>
            <pc:docMk/>
            <pc:sldMk cId="2661826306" sldId="12956"/>
            <ac:cxnSpMk id="338" creationId="{8D8366D6-AB1F-4404-B40A-A6956E25098C}"/>
          </ac:cxnSpMkLst>
        </pc:cxnChg>
        <pc:cxnChg chg="mod topLvl">
          <ac:chgData name="이동건" userId="4ad090f6-dadd-4301-b5d0-883b88f508af" providerId="ADAL" clId="{D92CADCE-193E-44F3-8439-49479FE974EF}" dt="2022-08-01T08:16:35.536" v="12990" actId="1076"/>
          <ac:cxnSpMkLst>
            <pc:docMk/>
            <pc:sldMk cId="2661826306" sldId="12956"/>
            <ac:cxnSpMk id="340" creationId="{07EB1BC8-402C-4813-BD5A-4E73156732A0}"/>
          </ac:cxnSpMkLst>
        </pc:cxnChg>
        <pc:cxnChg chg="mod topLvl">
          <ac:chgData name="이동건" userId="4ad090f6-dadd-4301-b5d0-883b88f508af" providerId="ADAL" clId="{D92CADCE-193E-44F3-8439-49479FE974EF}" dt="2022-08-01T08:16:06.799" v="12982" actId="14100"/>
          <ac:cxnSpMkLst>
            <pc:docMk/>
            <pc:sldMk cId="2661826306" sldId="12956"/>
            <ac:cxnSpMk id="344" creationId="{B4D8352C-6842-4438-8AE1-50AFE4ED5FAB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29T07:08:05.796" v="6129"/>
        <pc:sldMkLst>
          <pc:docMk/>
          <pc:sldMk cId="2795846251" sldId="12957"/>
        </pc:sldMkLst>
        <pc:spChg chg="add mod ord">
          <ac:chgData name="이동건" userId="4ad090f6-dadd-4301-b5d0-883b88f508af" providerId="ADAL" clId="{D92CADCE-193E-44F3-8439-49479FE974EF}" dt="2022-07-27T01:03:46.222" v="665" actId="20577"/>
          <ac:spMkLst>
            <pc:docMk/>
            <pc:sldMk cId="2795846251" sldId="12957"/>
            <ac:spMk id="2" creationId="{B9C3A45A-216E-45C3-A2D4-366C561CCE1D}"/>
          </ac:spMkLst>
        </pc:spChg>
        <pc:spChg chg="add mod">
          <ac:chgData name="이동건" userId="4ad090f6-dadd-4301-b5d0-883b88f508af" providerId="ADAL" clId="{D92CADCE-193E-44F3-8439-49479FE974EF}" dt="2022-07-27T01:03:01.977" v="620"/>
          <ac:spMkLst>
            <pc:docMk/>
            <pc:sldMk cId="2795846251" sldId="12957"/>
            <ac:spMk id="3" creationId="{74254202-5888-49C8-8030-AA6A3D10D056}"/>
          </ac:spMkLst>
        </pc:spChg>
        <pc:spChg chg="del">
          <ac:chgData name="이동건" userId="4ad090f6-dadd-4301-b5d0-883b88f508af" providerId="ADAL" clId="{D92CADCE-193E-44F3-8439-49479FE974EF}" dt="2022-07-27T01:03:10.378" v="622" actId="478"/>
          <ac:spMkLst>
            <pc:docMk/>
            <pc:sldMk cId="2795846251" sldId="12957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657515651" sldId="12958"/>
        </pc:sldMkLst>
        <pc:spChg chg="mod">
          <ac:chgData name="이동건" userId="4ad090f6-dadd-4301-b5d0-883b88f508af" providerId="ADAL" clId="{D92CADCE-193E-44F3-8439-49479FE974EF}" dt="2022-07-29T02:38:28.302" v="5033" actId="2711"/>
          <ac:spMkLst>
            <pc:docMk/>
            <pc:sldMk cId="3657515651" sldId="12958"/>
            <ac:spMk id="2" creationId="{F7C8423A-02D8-415E-BF47-38DEF258E1C1}"/>
          </ac:spMkLst>
        </pc:spChg>
        <pc:spChg chg="add del mod">
          <ac:chgData name="이동건" userId="4ad090f6-dadd-4301-b5d0-883b88f508af" providerId="ADAL" clId="{D92CADCE-193E-44F3-8439-49479FE974EF}" dt="2022-07-29T02:04:41.797" v="3435"/>
          <ac:spMkLst>
            <pc:docMk/>
            <pc:sldMk cId="3657515651" sldId="12958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26:24.237" v="745"/>
          <ac:spMkLst>
            <pc:docMk/>
            <pc:sldMk cId="3657515651" sldId="12958"/>
            <ac:spMk id="6" creationId="{1BF4BA44-9FA6-4189-81CE-25A2E268E7C4}"/>
          </ac:spMkLst>
        </pc:spChg>
        <pc:spChg chg="mod topLvl">
          <ac:chgData name="이동건" userId="4ad090f6-dadd-4301-b5d0-883b88f508af" providerId="ADAL" clId="{D92CADCE-193E-44F3-8439-49479FE974EF}" dt="2022-07-29T02:12:30.072" v="4129" actId="1076"/>
          <ac:spMkLst>
            <pc:docMk/>
            <pc:sldMk cId="3657515651" sldId="12958"/>
            <ac:spMk id="8" creationId="{017789DD-456A-4A6F-8827-E60BECD34419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" creationId="{B12DFD9F-A8DD-4B2E-812D-FC20EC2980C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" creationId="{4382893C-184F-406F-903C-4CFE335EC87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" creationId="{7C9D05AC-C515-4D51-B309-315DF1FFF50E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2" creationId="{71A6CEB1-BA6C-4F0F-A6E0-26C85F3C000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3" creationId="{8923432B-7B01-4AD7-9495-C13773F6F4D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4" creationId="{5E1B4FC3-450F-428D-8E5B-2AF54BB1189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5" creationId="{12BA850A-7415-49DF-AE69-76B1B7E876E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6" creationId="{117F9A6C-EF86-4F2E-A3D8-EA5D8F6ED2A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7" creationId="{681F431A-AF5D-4981-9F50-E58CEBB1675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8" creationId="{654ED5D7-5E60-4C68-B58E-26F19222238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9" creationId="{D703371A-47B7-42CB-B7AC-773CC8F3E4D4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0" creationId="{B7A3454C-2DA1-4168-8B69-7CE1C8A23C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1" creationId="{97EDC923-7700-4045-B11F-B2AC0108EB1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2" creationId="{BA2DF7C7-71F0-4545-BE38-47E83EC726A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3" creationId="{7D492FFA-E561-4FCC-BE76-7C8CCEF5BB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4" creationId="{7DD4359B-21DE-4016-B80B-6F6D9C678E7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5" creationId="{26CD6CC4-30BD-4EA8-B472-CA8DD39952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6" creationId="{730325C2-BEDD-4DDE-8C47-83106A6364E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7" creationId="{DCCE2955-7310-4996-BCCA-CC37F1133B0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8" creationId="{A9A7F0CD-E66E-4257-807E-D4C810B0E9E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9" creationId="{CCBE69CA-1D24-41D4-BFB4-1B89B2E3AC0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0" creationId="{7A03ACE9-77DE-40B8-B9E9-B60F83331F45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1" creationId="{651F8C03-5091-4FE1-A74F-26DCD17D83E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2" creationId="{3C1AB512-DAFA-4205-8A7B-BE507169D7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3" creationId="{394EF81B-9D05-4DF2-B9DA-5A39621FBD0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4" creationId="{F1DB2BA0-05A9-41D5-8BBD-2326EBDB3AF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5" creationId="{41A61BEE-598C-44B1-8055-67D0A132F037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6" creationId="{0AFC8E2A-A3F0-4ADC-B3D5-85A1DECFD62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7" creationId="{A405F7B0-05E8-4611-A762-D237C166A50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8" creationId="{1BB7C838-D9E2-4AEB-B3E4-A026954E854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9" creationId="{5F4C7930-7611-4634-9C34-465E4F1933D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0" creationId="{2259044B-979F-45A3-B0FE-3B47C4315BE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1" creationId="{089BF79B-81B8-4D42-9C9F-0AAD276D7BA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2" creationId="{6116AADD-A130-4D24-AB12-017A1060EF0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3" creationId="{FC10B625-8B47-4C8D-AC36-466C5160C06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4" creationId="{B2DD4F83-9316-4458-B6BF-0DCE277E4A1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5" creationId="{57C5ED3B-CEE6-4177-BF6A-628CB904E1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6" creationId="{0A3755C3-0526-4A64-8802-BF4E0BEEC81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7" creationId="{7AA4AC27-E096-4019-8BFB-37B96497195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8" creationId="{9CC836BC-5A05-4A62-B14B-D52780CE471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9" creationId="{7D727074-FA67-48EC-9FD6-83FDE569578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0" creationId="{B80DD28B-F82C-4821-9E1C-8CAC82FE5475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1" creationId="{A1A1F26D-D23D-47F8-8532-90C88D5ECFE3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2" creationId="{DB604F10-08EA-47CC-AE6E-F31C86756A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3" creationId="{C2EC43C8-7A53-4980-9A29-26E1E60A89F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4" creationId="{83FB1EAB-52A5-46FB-BD44-397E725CE14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5" creationId="{0D1A6520-0371-4F68-83D4-15322719D56A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6" creationId="{0B006429-D2E6-4ABD-991D-A1A7C0C46DDD}"/>
          </ac:spMkLst>
        </pc:spChg>
        <pc:spChg chg="mod topLvl">
          <ac:chgData name="이동건" userId="4ad090f6-dadd-4301-b5d0-883b88f508af" providerId="ADAL" clId="{D92CADCE-193E-44F3-8439-49479FE974EF}" dt="2022-07-29T03:41:40.014" v="5472" actId="20577"/>
          <ac:spMkLst>
            <pc:docMk/>
            <pc:sldMk cId="3657515651" sldId="12958"/>
            <ac:spMk id="57" creationId="{A6D7EDEA-6264-40A5-8B34-E5CF0E447F25}"/>
          </ac:spMkLst>
        </pc:spChg>
        <pc:spChg chg="mod topLvl">
          <ac:chgData name="이동건" userId="4ad090f6-dadd-4301-b5d0-883b88f508af" providerId="ADAL" clId="{D92CADCE-193E-44F3-8439-49479FE974EF}" dt="2022-07-29T03:41:47.301" v="5476" actId="20577"/>
          <ac:spMkLst>
            <pc:docMk/>
            <pc:sldMk cId="3657515651" sldId="12958"/>
            <ac:spMk id="58" creationId="{1FB1131E-3B08-4CC8-8FD3-563BC1656CE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7" creationId="{662F807C-C85D-4D6D-84DF-BDD7B52DFFFB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8" creationId="{DC6BB919-B856-4107-9F67-3465AAF9B30A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9" creationId="{956D5A5A-82B5-494A-898D-4A9C312AEC5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2" creationId="{A28340E4-64EC-4647-A625-977254DDC08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3" creationId="{85A79022-0DEB-4DB1-9947-7CBB3CE1A644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4" creationId="{58434516-8039-414B-9791-6237910C56B5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5" creationId="{78A51232-2E63-426A-B913-0F1B85F5200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6" creationId="{F6ABBC2F-22C5-4039-8B31-990F394A5D6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7" creationId="{BE7DE254-5B06-4362-82C5-D7C2A3AB13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8" creationId="{8BA55D71-3DC1-49FF-BBF1-2B2614BC0D0B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9" creationId="{4FAF1C6E-EDBE-48E8-9F83-1007EDC209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0" creationId="{DA82D175-FE08-456B-91DA-775DA197EB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1" creationId="{0153D763-6A61-4530-BAC4-D0801B38A82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2" creationId="{B4314F98-0458-44B0-ABEE-E082C49AC7E8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3" creationId="{EFDC90CE-AAD8-4BD8-BD83-36D5BC0CC1C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4" creationId="{230BF76F-F6D9-4C6C-9EAF-405EB67AF4E9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5" creationId="{78E52936-2365-4F93-A41A-31008894860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6" creationId="{8C9F4859-35CC-448B-9C44-39583EB82C6B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7" creationId="{61CD76B1-C8C2-44B9-BD46-AE56D15B5A1F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8" creationId="{E4986D63-D9CD-4D2A-B89C-4FA21B47447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9" creationId="{34FCDB6B-4978-46FF-8945-E851241845B3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0" creationId="{1105D475-249D-41C6-8097-7BA99917A986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1" creationId="{4AAB5E76-D6A8-4650-9AC0-8DB474C753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2" creationId="{841A98A4-9AC7-4F67-A711-5E7B8F4BEEF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3" creationId="{DCF08FB9-34D7-4307-879A-4073CD1D4FD8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4" creationId="{3DF77DEF-CDD7-4166-B3A3-09ECA62127B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5" creationId="{45035450-E9E3-4DEC-B150-CAC037FFC40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6" creationId="{3C9DB597-1533-42E6-97AB-D68D8EB867E4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7" creationId="{4AA6F48F-FE87-47BE-B57F-BD044067B20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8" creationId="{FEB7C0F7-A457-4D2B-BADA-16E48A029BD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9" creationId="{A7D7CCAA-2FF8-4A0A-9E51-B6AEDF0CAD3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0" creationId="{031AC905-5026-45BB-898F-46920CE5B9C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1" creationId="{F7165D29-E374-4606-B51B-F4D6E30CABFE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2" creationId="{FC5F261C-385A-4822-8DF7-FDE3C27BAAB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3" creationId="{B7BD3EDE-620E-4147-8DAB-F5BD8ADCD414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4" creationId="{20DB451A-970A-401D-92A8-FE0B254CD78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5" creationId="{DEA3D402-FFE7-4AB7-961C-FB8528CB874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6" creationId="{8835BD96-4F38-411A-AC45-44828B924CD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7" creationId="{A4768F7C-CCAD-459A-B43B-3781B9E5EBD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8" creationId="{BDF4615F-3CB1-4214-BA29-68CA0338D326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9" creationId="{BBE57D23-4E53-4F3F-89C6-C9C5660AD27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0" creationId="{19810171-015F-4B03-8916-1EA84956CD8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1" creationId="{14F206BE-090F-4373-AC0F-B9FC8AFD00E6}"/>
          </ac:spMkLst>
        </pc:spChg>
        <pc:spChg chg="add mod topLvl">
          <ac:chgData name="이동건" userId="4ad090f6-dadd-4301-b5d0-883b88f508af" providerId="ADAL" clId="{D92CADCE-193E-44F3-8439-49479FE974EF}" dt="2022-07-29T02:12:34.446" v="4131" actId="1076"/>
          <ac:spMkLst>
            <pc:docMk/>
            <pc:sldMk cId="3657515651" sldId="12958"/>
            <ac:spMk id="122" creationId="{DE39599A-8A6C-4C35-9155-0674A0952585}"/>
          </ac:spMkLst>
        </pc:spChg>
        <pc:spChg chg="add mod">
          <ac:chgData name="이동건" userId="4ad090f6-dadd-4301-b5d0-883b88f508af" providerId="ADAL" clId="{D92CADCE-193E-44F3-8439-49479FE974EF}" dt="2022-07-29T01:33:14.874" v="983" actId="1076"/>
          <ac:spMkLst>
            <pc:docMk/>
            <pc:sldMk cId="3657515651" sldId="12958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6" creationId="{3F7AC31C-8A34-4D4A-85A1-687D4A0224F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7" creationId="{8B5082E3-CF10-45EC-A408-7BC956507D7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8" creationId="{53C42726-A8A8-458F-B3E7-C74B5840DF7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9" creationId="{75ADA456-DCB9-4004-96E9-C519E164EA4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0" creationId="{93583DBB-0451-400F-AD34-6AE735CD57B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1" creationId="{85EBA1D1-49F4-47EE-A6F9-3E12183637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2" creationId="{C08D90AD-6741-41E8-85BF-0BACBFEDF28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3" creationId="{FD7EF213-5AA3-4DC4-A859-441093DF166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4" creationId="{B348622A-49C0-4731-8DB9-917C9D2A874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5" creationId="{D492745F-CFE8-44AB-B0C3-6975156C2433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6" creationId="{0999E1F6-94E4-4B09-A0CB-7954AD26D84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7" creationId="{7509D1C5-A976-414C-A1B7-573F04BCAA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8" creationId="{18956148-C1C8-4FD5-A55D-32DEFDDADE1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9" creationId="{68065FAB-F835-4BC2-A019-63D759ED0BC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0" creationId="{A7BA2055-43B7-4F5B-829E-E29D5C2FA9B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1" creationId="{2DEE8D24-C7BA-4CE8-AE80-9C85A6EDCCF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2" creationId="{07B4F430-88E7-4909-9F53-F490C8CCEC1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3" creationId="{1A2FDFD2-B66F-4316-AF28-7A0FE414C3A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4" creationId="{0C929818-37B6-4B7F-AAEA-86A35BA992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5" creationId="{D3B5CC77-4F9D-45D1-AAFA-B908E0949D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6" creationId="{BB13BFFB-962B-4218-91EB-8899C5AA679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7" creationId="{4F9AD0E4-784F-4F08-BEE1-5197B23A37F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8" creationId="{26C7E522-6A37-404A-B617-2BB4782F6FA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9" creationId="{182A3E3B-80A1-4D68-83B4-B324255EFE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0" creationId="{969CA351-B359-4ED2-83C1-9B40353A6AA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1" creationId="{908F4EC6-66EA-4298-8D00-D4B8682D0C9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2" creationId="{C7A76A2D-AD61-4604-8B7F-2B61EC223F1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3" creationId="{1822F370-5AA7-4B3B-B4EA-1676D47908C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4" creationId="{A1521B3C-2E48-449D-BD17-BB393E49D40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5" creationId="{6709F24A-2AEF-42D4-8A6A-78F0C9713C2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6" creationId="{EC2326CF-589B-4DB5-898C-AFA4ED41158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7" creationId="{F96EAE30-CF62-4444-8369-81BB449A373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8" creationId="{92218F72-A96F-482C-9102-A69C1D000A7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9" creationId="{FDF2D31B-FD8F-4A9C-A23A-B8BE1971983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0" creationId="{E7507E0B-0473-477B-9E68-E075709857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1" creationId="{331492CF-5465-4579-9DC6-A9DACCBB9465}"/>
          </ac:spMkLst>
        </pc:spChg>
        <pc:spChg chg="add mod">
          <ac:chgData name="이동건" userId="4ad090f6-dadd-4301-b5d0-883b88f508af" providerId="ADAL" clId="{D92CADCE-193E-44F3-8439-49479FE974EF}" dt="2022-07-29T02:04:58.899" v="3444" actId="14100"/>
          <ac:spMkLst>
            <pc:docMk/>
            <pc:sldMk cId="3657515651" sldId="12958"/>
            <ac:spMk id="163" creationId="{F65C36AA-03DB-485D-852C-E001C8CE5BA9}"/>
          </ac:spMkLst>
        </pc:spChg>
        <pc:spChg chg="add mod">
          <ac:chgData name="이동건" userId="4ad090f6-dadd-4301-b5d0-883b88f508af" providerId="ADAL" clId="{D92CADCE-193E-44F3-8439-49479FE974EF}" dt="2022-08-01T08:21:06.556" v="12995" actId="20577"/>
          <ac:spMkLst>
            <pc:docMk/>
            <pc:sldMk cId="3657515651" sldId="12958"/>
            <ac:spMk id="164" creationId="{613FB214-9171-4407-890A-11CCE5A3008A}"/>
          </ac:spMkLst>
        </pc:spChg>
        <pc:spChg chg="add mod">
          <ac:chgData name="이동건" userId="4ad090f6-dadd-4301-b5d0-883b88f508af" providerId="ADAL" clId="{D92CADCE-193E-44F3-8439-49479FE974EF}" dt="2022-07-29T02:13:03.705" v="4155" actId="1076"/>
          <ac:spMkLst>
            <pc:docMk/>
            <pc:sldMk cId="3657515651" sldId="12958"/>
            <ac:spMk id="165" creationId="{98E180C7-FAF7-41A8-B665-95E1B71AC28E}"/>
          </ac:spMkLst>
        </pc:spChg>
        <pc:spChg chg="add mod">
          <ac:chgData name="이동건" userId="4ad090f6-dadd-4301-b5d0-883b88f508af" providerId="ADAL" clId="{D92CADCE-193E-44F3-8439-49479FE974EF}" dt="2022-07-29T02:13:06.127" v="4157" actId="1076"/>
          <ac:spMkLst>
            <pc:docMk/>
            <pc:sldMk cId="3657515651" sldId="12958"/>
            <ac:spMk id="166" creationId="{4C37CC24-38BD-46ED-ABB4-E42B9F22188A}"/>
          </ac:spMkLst>
        </pc:spChg>
        <pc:spChg chg="add mod">
          <ac:chgData name="이동건" userId="4ad090f6-dadd-4301-b5d0-883b88f508af" providerId="ADAL" clId="{D92CADCE-193E-44F3-8439-49479FE974EF}" dt="2022-07-29T02:13:10.450" v="4159" actId="1076"/>
          <ac:spMkLst>
            <pc:docMk/>
            <pc:sldMk cId="3657515651" sldId="12958"/>
            <ac:spMk id="167" creationId="{C36E6021-3798-4FAD-91DD-C2380D067DD0}"/>
          </ac:spMkLst>
        </pc:spChg>
        <pc:grpChg chg="add del mod">
          <ac:chgData name="이동건" userId="4ad090f6-dadd-4301-b5d0-883b88f508af" providerId="ADAL" clId="{D92CADCE-193E-44F3-8439-49479FE974EF}" dt="2022-07-29T01:29:15.165" v="866" actId="165"/>
          <ac:grpSpMkLst>
            <pc:docMk/>
            <pc:sldMk cId="3657515651" sldId="12958"/>
            <ac:grpSpMk id="7" creationId="{A4C83F7F-3FD5-48E9-9499-C98BA59E9DA0}"/>
          </ac:grpSpMkLst>
        </pc:grpChg>
        <pc:grpChg chg="add del mod">
          <ac:chgData name="이동건" userId="4ad090f6-dadd-4301-b5d0-883b88f508af" providerId="ADAL" clId="{D92CADCE-193E-44F3-8439-49479FE974EF}" dt="2022-07-29T02:12:21.743" v="4127" actId="165"/>
          <ac:grpSpMkLst>
            <pc:docMk/>
            <pc:sldMk cId="3657515651" sldId="12958"/>
            <ac:grpSpMk id="123" creationId="{456C14F9-0970-4093-9A91-0A2B1C6D8624}"/>
          </ac:grpSpMkLst>
        </pc:grpChg>
        <pc:grpChg chg="add mod">
          <ac:chgData name="이동건" userId="4ad090f6-dadd-4301-b5d0-883b88f508af" providerId="ADAL" clId="{D92CADCE-193E-44F3-8439-49479FE974EF}" dt="2022-07-29T02:04:43.961" v="3436" actId="1076"/>
          <ac:grpSpMkLst>
            <pc:docMk/>
            <pc:sldMk cId="3657515651" sldId="12958"/>
            <ac:grpSpMk id="125" creationId="{BA511576-2475-43EB-B47C-39831384D6AA}"/>
          </ac:grpSpMkLst>
        </pc:grpChg>
        <pc:picChg chg="add mod">
          <ac:chgData name="이동건" userId="4ad090f6-dadd-4301-b5d0-883b88f508af" providerId="ADAL" clId="{D92CADCE-193E-44F3-8439-49479FE974EF}" dt="2022-07-29T01:27:28.287" v="756" actId="1076"/>
          <ac:picMkLst>
            <pc:docMk/>
            <pc:sldMk cId="3657515651" sldId="12958"/>
            <ac:picMk id="4" creationId="{E1D68E9A-8871-4BB2-B6FB-BF1A476FC8DD}"/>
          </ac:picMkLst>
        </pc:pic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59" creationId="{436D82AC-0601-4FE5-A104-819EF8133A79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0" creationId="{6622F3E7-70E3-4302-B521-E5AC60DBF8C4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1" creationId="{8B1A51C1-67BE-48DA-BC97-3B18B4C912D8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2" creationId="{2D24D6ED-ADD7-4077-A68F-774FAC36A70F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3" creationId="{3B096E2B-0F52-4A6B-942F-775B0754E3AB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4" creationId="{56910701-0E36-47FB-A61D-AF83EE3FDA6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5" creationId="{30A8F615-D037-4095-B196-CCB556E248A4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6" creationId="{887B2742-921C-4B62-9ADF-30330950727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0" creationId="{2E729AB9-9909-42DC-8EEE-5D3BDC1A201D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1" creationId="{D6F881FA-8358-44D1-8645-B124001A411B}"/>
          </ac:cxnSpMkLst>
        </pc:cxnChg>
        <pc:cxnChg chg="add del mod">
          <ac:chgData name="이동건" userId="4ad090f6-dadd-4301-b5d0-883b88f508af" providerId="ADAL" clId="{D92CADCE-193E-44F3-8439-49479FE974EF}" dt="2022-07-29T01:31:03.040" v="890" actId="478"/>
          <ac:cxnSpMkLst>
            <pc:docMk/>
            <pc:sldMk cId="3657515651" sldId="12958"/>
            <ac:cxnSpMk id="112" creationId="{23238BAA-B6FB-477D-A99F-8F5DC344063D}"/>
          </ac:cxnSpMkLst>
        </pc:cxnChg>
        <pc:cxnChg chg="add del">
          <ac:chgData name="이동건" userId="4ad090f6-dadd-4301-b5d0-883b88f508af" providerId="ADAL" clId="{D92CADCE-193E-44F3-8439-49479FE974EF}" dt="2022-07-29T01:34:03.777" v="1001"/>
          <ac:cxnSpMkLst>
            <pc:docMk/>
            <pc:sldMk cId="3657515651" sldId="12958"/>
            <ac:cxnSpMk id="162" creationId="{52C679C2-6577-4E4D-AE44-782100CBE03E}"/>
          </ac:cxnSpMkLst>
        </pc:cxn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316597806" sldId="12959"/>
        </pc:sldMkLst>
        <pc:spChg chg="mod">
          <ac:chgData name="이동건" userId="4ad090f6-dadd-4301-b5d0-883b88f508af" providerId="ADAL" clId="{D92CADCE-193E-44F3-8439-49479FE974EF}" dt="2022-07-29T02:38:35.024" v="5034" actId="2711"/>
          <ac:spMkLst>
            <pc:docMk/>
            <pc:sldMk cId="3316597806" sldId="12959"/>
            <ac:spMk id="2" creationId="{F7C8423A-02D8-415E-BF47-38DEF258E1C1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56:32.928" v="2918" actId="478"/>
          <ac:spMkLst>
            <pc:docMk/>
            <pc:sldMk cId="3316597806" sldId="12959"/>
            <ac:spMk id="6" creationId="{C739D160-44D4-4DC0-98BC-AB33F2484C41}"/>
          </ac:spMkLst>
        </pc:spChg>
        <pc:spChg chg="add del mod">
          <ac:chgData name="이동건" userId="4ad090f6-dadd-4301-b5d0-883b88f508af" providerId="ADAL" clId="{D92CADCE-193E-44F3-8439-49479FE974EF}" dt="2022-07-29T01:56:30.913" v="2917"/>
          <ac:spMkLst>
            <pc:docMk/>
            <pc:sldMk cId="3316597806" sldId="12959"/>
            <ac:spMk id="7" creationId="{6288A33F-CD86-4551-A702-958A03084A01}"/>
          </ac:spMkLst>
        </pc:spChg>
        <pc:spChg chg="add del mod">
          <ac:chgData name="이동건" userId="4ad090f6-dadd-4301-b5d0-883b88f508af" providerId="ADAL" clId="{D92CADCE-193E-44F3-8439-49479FE974EF}" dt="2022-07-29T01:55:27.734" v="2896" actId="478"/>
          <ac:spMkLst>
            <pc:docMk/>
            <pc:sldMk cId="3316597806" sldId="12959"/>
            <ac:spMk id="112" creationId="{F9B621C0-94EB-4ADA-A239-07BAEEB8B2BB}"/>
          </ac:spMkLst>
        </pc:spChg>
        <pc:spChg chg="add mod ord">
          <ac:chgData name="이동건" userId="4ad090f6-dadd-4301-b5d0-883b88f508af" providerId="ADAL" clId="{D92CADCE-193E-44F3-8439-49479FE974EF}" dt="2022-07-29T02:03:47.102" v="3423" actId="6549"/>
          <ac:spMkLst>
            <pc:docMk/>
            <pc:sldMk cId="3316597806" sldId="12959"/>
            <ac:spMk id="113" creationId="{8B11167E-8CB4-41D1-9C0B-DFC75252A22C}"/>
          </ac:spMkLst>
        </pc:spChg>
        <pc:spChg chg="add mod">
          <ac:chgData name="이동건" userId="4ad090f6-dadd-4301-b5d0-883b88f508af" providerId="ADAL" clId="{D92CADCE-193E-44F3-8439-49479FE974EF}" dt="2022-07-29T01:57:29.357" v="2930" actId="1076"/>
          <ac:spMkLst>
            <pc:docMk/>
            <pc:sldMk cId="3316597806" sldId="12959"/>
            <ac:spMk id="116" creationId="{8F5A5119-C727-4B25-AD67-EE1F925AF4C2}"/>
          </ac:spMkLst>
        </pc:spChg>
        <pc:spChg chg="add mod">
          <ac:chgData name="이동건" userId="4ad090f6-dadd-4301-b5d0-883b88f508af" providerId="ADAL" clId="{D92CADCE-193E-44F3-8439-49479FE974EF}" dt="2022-07-29T01:58:28.663" v="2947" actId="1076"/>
          <ac:spMkLst>
            <pc:docMk/>
            <pc:sldMk cId="3316597806" sldId="12959"/>
            <ac:spMk id="117" creationId="{035AC139-8CAB-4DEE-80F2-B829FBFE7CFD}"/>
          </ac:spMkLst>
        </pc:spChg>
        <pc:spChg chg="add del mod">
          <ac:chgData name="이동건" userId="4ad090f6-dadd-4301-b5d0-883b88f508af" providerId="ADAL" clId="{D92CADCE-193E-44F3-8439-49479FE974EF}" dt="2022-07-29T01:54:22.631" v="2861"/>
          <ac:spMkLst>
            <pc:docMk/>
            <pc:sldMk cId="3316597806" sldId="12959"/>
            <ac:spMk id="118" creationId="{731B7AAA-9A11-44B8-825A-5E5B85A5DC22}"/>
          </ac:spMkLst>
        </pc:spChg>
        <pc:spChg chg="add del mod">
          <ac:chgData name="이동건" userId="4ad090f6-dadd-4301-b5d0-883b88f508af" providerId="ADAL" clId="{D92CADCE-193E-44F3-8439-49479FE974EF}" dt="2022-07-29T01:54:50.081" v="2875" actId="478"/>
          <ac:spMkLst>
            <pc:docMk/>
            <pc:sldMk cId="3316597806" sldId="12959"/>
            <ac:spMk id="119" creationId="{11EC5039-29F9-479B-8028-78A8AC463219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54:26.351" v="2863"/>
          <ac:spMkLst>
            <pc:docMk/>
            <pc:sldMk cId="3316597806" sldId="12959"/>
            <ac:spMk id="126" creationId="{2812A411-80DA-4BB6-B3D1-4000E3504531}"/>
          </ac:spMkLst>
        </pc:spChg>
        <pc:spChg chg="add del mod">
          <ac:chgData name="이동건" userId="4ad090f6-dadd-4301-b5d0-883b88f508af" providerId="ADAL" clId="{D92CADCE-193E-44F3-8439-49479FE974EF}" dt="2022-07-29T01:54:50.084" v="2877"/>
          <ac:spMkLst>
            <pc:docMk/>
            <pc:sldMk cId="3316597806" sldId="12959"/>
            <ac:spMk id="127" creationId="{90F9D6BB-06C0-41A3-A50E-6E02A05D83F7}"/>
          </ac:spMkLst>
        </pc:spChg>
        <pc:spChg chg="add mod">
          <ac:chgData name="이동건" userId="4ad090f6-dadd-4301-b5d0-883b88f508af" providerId="ADAL" clId="{D92CADCE-193E-44F3-8439-49479FE974EF}" dt="2022-07-29T01:57:13.914" v="2926" actId="1076"/>
          <ac:spMkLst>
            <pc:docMk/>
            <pc:sldMk cId="3316597806" sldId="12959"/>
            <ac:spMk id="128" creationId="{2E9A2F86-FD9F-4AB0-92DA-C7AA4E6A0895}"/>
          </ac:spMkLst>
        </pc:spChg>
        <pc:spChg chg="add mod">
          <ac:chgData name="이동건" userId="4ad090f6-dadd-4301-b5d0-883b88f508af" providerId="ADAL" clId="{D92CADCE-193E-44F3-8439-49479FE974EF}" dt="2022-07-29T01:57:34.771" v="2932" actId="1076"/>
          <ac:spMkLst>
            <pc:docMk/>
            <pc:sldMk cId="3316597806" sldId="12959"/>
            <ac:spMk id="129" creationId="{225703AE-3FE3-4D8F-9458-C28F3B273C91}"/>
          </ac:spMkLst>
        </pc:spChg>
        <pc:spChg chg="add mod">
          <ac:chgData name="이동건" userId="4ad090f6-dadd-4301-b5d0-883b88f508af" providerId="ADAL" clId="{D92CADCE-193E-44F3-8439-49479FE974EF}" dt="2022-07-29T01:57:45.985" v="2936" actId="14100"/>
          <ac:spMkLst>
            <pc:docMk/>
            <pc:sldMk cId="3316597806" sldId="12959"/>
            <ac:spMk id="130" creationId="{FB92DF07-214E-43A1-8039-F5B8D761D9D1}"/>
          </ac:spMkLst>
        </pc:spChg>
        <pc:spChg chg="add mod">
          <ac:chgData name="이동건" userId="4ad090f6-dadd-4301-b5d0-883b88f508af" providerId="ADAL" clId="{D92CADCE-193E-44F3-8439-49479FE974EF}" dt="2022-07-29T01:57:59.867" v="2942" actId="14100"/>
          <ac:spMkLst>
            <pc:docMk/>
            <pc:sldMk cId="3316597806" sldId="12959"/>
            <ac:spMk id="131" creationId="{4F1F92D6-A9E0-4570-BC98-64997D98F11B}"/>
          </ac:spMkLst>
        </pc:spChg>
        <pc:spChg chg="add mod">
          <ac:chgData name="이동건" userId="4ad090f6-dadd-4301-b5d0-883b88f508af" providerId="ADAL" clId="{D92CADCE-193E-44F3-8439-49479FE974EF}" dt="2022-07-29T01:58:57.585" v="2993" actId="208"/>
          <ac:spMkLst>
            <pc:docMk/>
            <pc:sldMk cId="3316597806" sldId="12959"/>
            <ac:spMk id="134" creationId="{6592BFC8-D519-4ADD-BB59-847CFF49D76F}"/>
          </ac:spMkLst>
        </pc:s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3" creationId="{456C14F9-0970-4093-9A91-0A2B1C6D8624}"/>
          </ac:grpSpMkLst>
        </pc:gr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5" creationId="{BA511576-2475-43EB-B47C-39831384D6AA}"/>
          </ac:grpSpMkLst>
        </pc:grpChg>
        <pc:picChg chg="del">
          <ac:chgData name="이동건" userId="4ad090f6-dadd-4301-b5d0-883b88f508af" providerId="ADAL" clId="{D92CADCE-193E-44F3-8439-49479FE974EF}" dt="2022-07-29T01:34:09.627" v="1003" actId="478"/>
          <ac:picMkLst>
            <pc:docMk/>
            <pc:sldMk cId="3316597806" sldId="12959"/>
            <ac:picMk id="4" creationId="{E1D68E9A-8871-4BB2-B6FB-BF1A476FC8DD}"/>
          </ac:picMkLst>
        </pc:picChg>
        <pc:picChg chg="add mod">
          <ac:chgData name="이동건" userId="4ad090f6-dadd-4301-b5d0-883b88f508af" providerId="ADAL" clId="{D92CADCE-193E-44F3-8439-49479FE974EF}" dt="2022-07-29T01:50:50.354" v="2525" actId="1076"/>
          <ac:picMkLst>
            <pc:docMk/>
            <pc:sldMk cId="3316597806" sldId="12959"/>
            <ac:picMk id="114" creationId="{AF2FE32C-6778-4DAD-83A5-967552B2EB0D}"/>
          </ac:picMkLst>
        </pc:picChg>
        <pc:picChg chg="add mod">
          <ac:chgData name="이동건" userId="4ad090f6-dadd-4301-b5d0-883b88f508af" providerId="ADAL" clId="{D92CADCE-193E-44F3-8439-49479FE974EF}" dt="2022-07-29T01:50:55.180" v="2527" actId="1076"/>
          <ac:picMkLst>
            <pc:docMk/>
            <pc:sldMk cId="3316597806" sldId="12959"/>
            <ac:picMk id="115" creationId="{890DBF18-5B45-4481-8545-9FC6909D1E7E}"/>
          </ac:picMkLst>
        </pc:picChg>
        <pc:picChg chg="add mod">
          <ac:chgData name="이동건" userId="4ad090f6-dadd-4301-b5d0-883b88f508af" providerId="ADAL" clId="{D92CADCE-193E-44F3-8439-49479FE974EF}" dt="2022-07-29T01:50:53.107" v="2526" actId="1076"/>
          <ac:picMkLst>
            <pc:docMk/>
            <pc:sldMk cId="3316597806" sldId="12959"/>
            <ac:picMk id="121" creationId="{6274BF1A-F766-41AB-9E5D-2C980862736F}"/>
          </ac:picMkLst>
        </pc:picChg>
        <pc:cxnChg chg="add mod">
          <ac:chgData name="이동건" userId="4ad090f6-dadd-4301-b5d0-883b88f508af" providerId="ADAL" clId="{D92CADCE-193E-44F3-8439-49479FE974EF}" dt="2022-07-29T01:58:37.636" v="2950" actId="14100"/>
          <ac:cxnSpMkLst>
            <pc:docMk/>
            <pc:sldMk cId="3316597806" sldId="12959"/>
            <ac:cxnSpMk id="132" creationId="{3E244EC0-A315-4460-8B84-BBFCE74AB63E}"/>
          </ac:cxnSpMkLst>
        </pc:cxnChg>
      </pc:sldChg>
      <pc:sldChg chg="addSp delSp modSp add mod ord setBg">
        <pc:chgData name="이동건" userId="4ad090f6-dadd-4301-b5d0-883b88f508af" providerId="ADAL" clId="{D92CADCE-193E-44F3-8439-49479FE974EF}" dt="2022-08-02T00:05:28.028" v="13188"/>
        <pc:sldMkLst>
          <pc:docMk/>
          <pc:sldMk cId="3286368497" sldId="12960"/>
        </pc:sldMkLst>
        <pc:spChg chg="mod ord">
          <ac:chgData name="이동건" userId="4ad090f6-dadd-4301-b5d0-883b88f508af" providerId="ADAL" clId="{D92CADCE-193E-44F3-8439-49479FE974EF}" dt="2022-07-29T02:38:45.785" v="5036" actId="2711"/>
          <ac:spMkLst>
            <pc:docMk/>
            <pc:sldMk cId="3286368497" sldId="12960"/>
            <ac:spMk id="2" creationId="{F7C8423A-02D8-415E-BF47-38DEF258E1C1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3" creationId="{EC197DA7-AA1B-447D-B512-A6C66AC1F992}"/>
          </ac:spMkLst>
        </pc:spChg>
        <pc:spChg chg="add del mod">
          <ac:chgData name="이동건" userId="4ad090f6-dadd-4301-b5d0-883b88f508af" providerId="ADAL" clId="{D92CADCE-193E-44F3-8439-49479FE974EF}" dt="2022-07-29T02:27:47.798" v="4277"/>
          <ac:spMkLst>
            <pc:docMk/>
            <pc:sldMk cId="3286368497" sldId="12960"/>
            <ac:spMk id="4" creationId="{9EBBC402-644E-4163-A408-0B8107E77599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21" creationId="{37C89E4B-3C9F-44B9-8B86-D9E3D112D8EC}"/>
          </ac:spMkLst>
        </pc:spChg>
        <pc:spChg chg="add mod">
          <ac:chgData name="이동건" userId="4ad090f6-dadd-4301-b5d0-883b88f508af" providerId="ADAL" clId="{D92CADCE-193E-44F3-8439-49479FE974EF}" dt="2022-07-29T02:35:38.900" v="5024" actId="20577"/>
          <ac:spMkLst>
            <pc:docMk/>
            <pc:sldMk cId="3286368497" sldId="12960"/>
            <ac:spMk id="22" creationId="{9F101378-A1ED-460B-883D-DFB272D129E9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3" creationId="{8B11167E-8CB4-41D1-9C0B-DFC75252A22C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6" creationId="{8F5A5119-C727-4B25-AD67-EE1F925AF4C2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7" creationId="{035AC139-8CAB-4DEE-80F2-B829FBFE7CFD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8" creationId="{2E9A2F86-FD9F-4AB0-92DA-C7AA4E6A0895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9" creationId="{225703AE-3FE3-4D8F-9458-C28F3B273C9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0" creationId="{FB92DF07-214E-43A1-8039-F5B8D761D9D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1" creationId="{4F1F92D6-A9E0-4570-BC98-64997D98F11B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4" creationId="{6592BFC8-D519-4ADD-BB59-847CFF49D76F}"/>
          </ac:spMkLst>
        </pc:spChg>
        <pc:picChg chg="add mod">
          <ac:chgData name="이동건" userId="4ad090f6-dadd-4301-b5d0-883b88f508af" providerId="ADAL" clId="{D92CADCE-193E-44F3-8439-49479FE974EF}" dt="2022-07-29T02:27:38.099" v="4268" actId="26606"/>
          <ac:picMkLst>
            <pc:docMk/>
            <pc:sldMk cId="3286368497" sldId="12960"/>
            <ac:picMk id="16" creationId="{48841B87-FBF2-4A58-8ECA-AC35D6AF4FD6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4" creationId="{AF2FE32C-6778-4DAD-83A5-967552B2EB0D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5" creationId="{890DBF18-5B45-4481-8545-9FC6909D1E7E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21" creationId="{6274BF1A-F766-41AB-9E5D-2C980862736F}"/>
          </ac:picMkLst>
        </pc:pic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3" creationId="{AA2EAA10-076F-46BD-8F0F-B9A2FB77A85C}"/>
          </ac:cxnSpMkLst>
        </pc:cxn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5" creationId="{D891E407-403B-4764-86C9-33A56D3BCAA3}"/>
          </ac:cxnSpMkLst>
        </pc:cxnChg>
        <pc:cxnChg chg="del">
          <ac:chgData name="이동건" userId="4ad090f6-dadd-4301-b5d0-883b88f508af" providerId="ADAL" clId="{D92CADCE-193E-44F3-8439-49479FE974EF}" dt="2022-07-29T02:27:13.527" v="4264" actId="478"/>
          <ac:cxnSpMkLst>
            <pc:docMk/>
            <pc:sldMk cId="3286368497" sldId="12960"/>
            <ac:cxnSpMk id="132" creationId="{3E244EC0-A315-4460-8B84-BBFCE74AB63E}"/>
          </ac:cxnSpMkLst>
        </pc:cxnChg>
      </pc:sldChg>
      <pc:sldChg chg="addSp delSp modSp add">
        <pc:chgData name="이동건" userId="4ad090f6-dadd-4301-b5d0-883b88f508af" providerId="ADAL" clId="{D92CADCE-193E-44F3-8439-49479FE974EF}" dt="2022-08-01T05:15:02.403" v="9525" actId="1076"/>
        <pc:sldMkLst>
          <pc:docMk/>
          <pc:sldMk cId="762124344" sldId="12961"/>
        </pc:sldMkLst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9T06:59:01.681" v="5805" actId="478"/>
          <ac:spMkLst>
            <pc:docMk/>
            <pc:sldMk cId="762124344" sldId="12961"/>
            <ac:spMk id="3" creationId="{16172342-1C0A-4D98-9487-9EC05EBD0098}"/>
          </ac:spMkLst>
        </pc:spChg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4" creationId="{CFBC2FB8-1891-43BA-A037-34A96275ED99}"/>
          </ac:spMkLst>
        </pc:spChg>
        <pc:spChg chg="add mod">
          <ac:chgData name="이동건" userId="4ad090f6-dadd-4301-b5d0-883b88f508af" providerId="ADAL" clId="{D92CADCE-193E-44F3-8439-49479FE974EF}" dt="2022-07-29T07:01:05.240" v="5867" actId="1076"/>
          <ac:spMkLst>
            <pc:docMk/>
            <pc:sldMk cId="762124344" sldId="12961"/>
            <ac:spMk id="6" creationId="{D8C8D378-84B8-436F-87D8-A78039151903}"/>
          </ac:spMkLst>
        </pc:spChg>
        <pc:spChg chg="add del">
          <ac:chgData name="이동건" userId="4ad090f6-dadd-4301-b5d0-883b88f508af" providerId="ADAL" clId="{D92CADCE-193E-44F3-8439-49479FE974EF}" dt="2022-07-29T07:03:08.135" v="5920" actId="478"/>
          <ac:spMkLst>
            <pc:docMk/>
            <pc:sldMk cId="762124344" sldId="12961"/>
            <ac:spMk id="9" creationId="{B4EDA891-1E87-4D59-A2C0-BB2A42115F4E}"/>
          </ac:spMkLst>
        </pc:spChg>
        <pc:spChg chg="add del mod">
          <ac:chgData name="이동건" userId="4ad090f6-dadd-4301-b5d0-883b88f508af" providerId="ADAL" clId="{D92CADCE-193E-44F3-8439-49479FE974EF}" dt="2022-07-29T07:03:22.188" v="5924" actId="478"/>
          <ac:spMkLst>
            <pc:docMk/>
            <pc:sldMk cId="762124344" sldId="12961"/>
            <ac:spMk id="10" creationId="{556C552F-7645-4726-9ECD-9AFC14F00A47}"/>
          </ac:spMkLst>
        </pc:spChg>
        <pc:spChg chg="add del">
          <ac:chgData name="이동건" userId="4ad090f6-dadd-4301-b5d0-883b88f508af" providerId="ADAL" clId="{D92CADCE-193E-44F3-8439-49479FE974EF}" dt="2022-07-29T06:58:51.646" v="5800"/>
          <ac:spMkLst>
            <pc:docMk/>
            <pc:sldMk cId="762124344" sldId="12961"/>
            <ac:spMk id="11" creationId="{3699F049-82C1-4BCC-88D2-3F197B8BEA9C}"/>
          </ac:spMkLst>
        </pc:spChg>
        <pc:spChg chg="add del">
          <ac:chgData name="이동건" userId="4ad090f6-dadd-4301-b5d0-883b88f508af" providerId="ADAL" clId="{D92CADCE-193E-44F3-8439-49479FE974EF}" dt="2022-07-29T07:03:36.466" v="5926" actId="478"/>
          <ac:spMkLst>
            <pc:docMk/>
            <pc:sldMk cId="762124344" sldId="12961"/>
            <ac:spMk id="12" creationId="{ED432DC9-DC86-465E-8AE7-0E50835428A8}"/>
          </ac:spMkLst>
        </pc:spChg>
        <pc:spChg chg="add mod">
          <ac:chgData name="이동건" userId="4ad090f6-dadd-4301-b5d0-883b88f508af" providerId="ADAL" clId="{D92CADCE-193E-44F3-8439-49479FE974EF}" dt="2022-07-29T07:06:58.075" v="6085" actId="1076"/>
          <ac:spMkLst>
            <pc:docMk/>
            <pc:sldMk cId="762124344" sldId="12961"/>
            <ac:spMk id="13" creationId="{1211B3D9-A295-45E0-86F2-B710C27AD81D}"/>
          </ac:spMkLst>
        </pc:spChg>
        <pc:spChg chg="add mod">
          <ac:chgData name="이동건" userId="4ad090f6-dadd-4301-b5d0-883b88f508af" providerId="ADAL" clId="{D92CADCE-193E-44F3-8439-49479FE974EF}" dt="2022-07-29T07:05:56.430" v="5989" actId="692"/>
          <ac:spMkLst>
            <pc:docMk/>
            <pc:sldMk cId="762124344" sldId="12961"/>
            <ac:spMk id="14" creationId="{2DA7EAAE-74B4-4860-9B4B-62A17028E3D9}"/>
          </ac:spMkLst>
        </pc:spChg>
        <pc:spChg chg="add mod">
          <ac:chgData name="이동건" userId="4ad090f6-dadd-4301-b5d0-883b88f508af" providerId="ADAL" clId="{D92CADCE-193E-44F3-8439-49479FE974EF}" dt="2022-08-01T04:33:25.889" v="8906" actId="1076"/>
          <ac:spMkLst>
            <pc:docMk/>
            <pc:sldMk cId="762124344" sldId="12961"/>
            <ac:spMk id="15" creationId="{FCF0D19A-D0FB-4C7C-95A7-F31444023CE1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16" creationId="{85356ECE-94C8-4405-8A03-57CE8904B260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7" creationId="{C6D927F7-9931-47DF-8C19-3E6C91E756FD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8" creationId="{DD9CE194-3FE4-4A4B-A838-A4112BFD4544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19" creationId="{169A2690-93A7-466F-9967-515C8D0E6E2D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20" creationId="{3125A6A5-2261-4580-B60D-08A91A3B6248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5:02.403" v="9525" actId="1076"/>
          <ac:spMkLst>
            <pc:docMk/>
            <pc:sldMk cId="762124344" sldId="12961"/>
            <ac:spMk id="22" creationId="{E302A9C3-F3EA-4B3A-ADA5-3FF9AD3750D5}"/>
          </ac:spMkLst>
        </pc:spChg>
        <pc:spChg chg="mod">
          <ac:chgData name="이동건" userId="4ad090f6-dadd-4301-b5d0-883b88f508af" providerId="ADAL" clId="{D92CADCE-193E-44F3-8439-49479FE974EF}" dt="2022-08-01T00:55:45.491" v="7016"/>
          <ac:spMkLst>
            <pc:docMk/>
            <pc:sldMk cId="762124344" sldId="12961"/>
            <ac:spMk id="66" creationId="{B4113F6E-6CD6-49B4-A656-3B6461646A94}"/>
          </ac:spMkLst>
        </pc:spChg>
        <pc:grpChg chg="add del mod">
          <ac:chgData name="이동건" userId="4ad090f6-dadd-4301-b5d0-883b88f508af" providerId="ADAL" clId="{D92CADCE-193E-44F3-8439-49479FE974EF}" dt="2022-08-01T04:33:25.889" v="8906" actId="1076"/>
          <ac:grpSpMkLst>
            <pc:docMk/>
            <pc:sldMk cId="762124344" sldId="12961"/>
            <ac:grpSpMk id="7" creationId="{5BA27EAE-4AD8-479A-A5ED-25EECD528969}"/>
          </ac:grpSpMkLst>
        </pc:grpChg>
        <pc:picChg chg="add mod">
          <ac:chgData name="이동건" userId="4ad090f6-dadd-4301-b5d0-883b88f508af" providerId="ADAL" clId="{D92CADCE-193E-44F3-8439-49479FE974EF}" dt="2022-07-29T06:59:05.135" v="5808" actId="164"/>
          <ac:picMkLst>
            <pc:docMk/>
            <pc:sldMk cId="762124344" sldId="12961"/>
            <ac:picMk id="5" creationId="{B99EF0D0-AE8F-4C2C-A292-BD5E2A459A44}"/>
          </ac:picMkLst>
        </pc:picChg>
        <pc:picChg chg="add del">
          <ac:chgData name="이동건" userId="4ad090f6-dadd-4301-b5d0-883b88f508af" providerId="ADAL" clId="{D92CADCE-193E-44F3-8439-49479FE974EF}" dt="2022-07-29T06:59:32.726" v="5812"/>
          <ac:picMkLst>
            <pc:docMk/>
            <pc:sldMk cId="762124344" sldId="12961"/>
            <ac:picMk id="8" creationId="{C708EA84-3F92-4784-A2FD-028FB4CDFA61}"/>
          </ac:picMkLst>
        </pc:picChg>
        <pc:picChg chg="del">
          <ac:chgData name="이동건" userId="4ad090f6-dadd-4301-b5d0-883b88f508af" providerId="ADAL" clId="{D92CADCE-193E-44F3-8439-49479FE974EF}" dt="2022-07-29T06:46:18.193" v="5544" actId="478"/>
          <ac:picMkLst>
            <pc:docMk/>
            <pc:sldMk cId="762124344" sldId="12961"/>
            <ac:picMk id="1026" creationId="{441C945D-611B-4D1C-A085-27A32EED14A6}"/>
          </ac:picMkLst>
        </pc:picChg>
        <pc:picChg chg="add mod">
          <ac:chgData name="이동건" userId="4ad090f6-dadd-4301-b5d0-883b88f508af" providerId="ADAL" clId="{D92CADCE-193E-44F3-8439-49479FE974EF}" dt="2022-07-29T07:04:28.692" v="5929" actId="1076"/>
          <ac:picMkLst>
            <pc:docMk/>
            <pc:sldMk cId="762124344" sldId="12961"/>
            <ac:picMk id="3080" creationId="{CFC5BFC1-3DAA-4D3E-8A62-082B2B1F1E63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58:03.487" v="7911" actId="14100"/>
        <pc:sldMkLst>
          <pc:docMk/>
          <pc:sldMk cId="2893090337" sldId="12962"/>
        </pc:sldMkLst>
        <pc:spChg chg="add del mod">
          <ac:chgData name="이동건" userId="4ad090f6-dadd-4301-b5d0-883b88f508af" providerId="ADAL" clId="{D92CADCE-193E-44F3-8439-49479FE974EF}" dt="2022-08-01T01:29:46.804" v="7532"/>
          <ac:spMkLst>
            <pc:docMk/>
            <pc:sldMk cId="2893090337" sldId="12962"/>
            <ac:spMk id="3" creationId="{F756D16C-41CD-44F5-AF72-44E5B37A5FA3}"/>
          </ac:spMkLst>
        </pc:spChg>
        <pc:spChg chg="mod">
          <ac:chgData name="이동건" userId="4ad090f6-dadd-4301-b5d0-883b88f508af" providerId="ADAL" clId="{D92CADCE-193E-44F3-8439-49479FE974EF}" dt="2022-07-29T06:48:33.214" v="5592" actId="20577"/>
          <ac:spMkLst>
            <pc:docMk/>
            <pc:sldMk cId="2893090337" sldId="12962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8-01T01:54:07.815" v="7748" actId="1076"/>
          <ac:spMkLst>
            <pc:docMk/>
            <pc:sldMk cId="2893090337" sldId="12962"/>
            <ac:spMk id="5" creationId="{8A1126AC-2F4D-471D-BBCF-15761E7894D6}"/>
          </ac:spMkLst>
        </pc:spChg>
        <pc:spChg chg="add mod">
          <ac:chgData name="이동건" userId="4ad090f6-dadd-4301-b5d0-883b88f508af" providerId="ADAL" clId="{D92CADCE-193E-44F3-8439-49479FE974EF}" dt="2022-08-01T01:53:09.754" v="7740" actId="20577"/>
          <ac:spMkLst>
            <pc:docMk/>
            <pc:sldMk cId="2893090337" sldId="12962"/>
            <ac:spMk id="11" creationId="{7655308D-063A-4B2F-B8AE-2C0F17ED4CEE}"/>
          </ac:spMkLst>
        </pc:spChg>
        <pc:spChg chg="add mod">
          <ac:chgData name="이동건" userId="4ad090f6-dadd-4301-b5d0-883b88f508af" providerId="ADAL" clId="{D92CADCE-193E-44F3-8439-49479FE974EF}" dt="2022-08-01T01:32:46.162" v="7604" actId="1076"/>
          <ac:spMkLst>
            <pc:docMk/>
            <pc:sldMk cId="2893090337" sldId="12962"/>
            <ac:spMk id="12" creationId="{9020F803-781C-4643-ACF3-49B0A7AEC878}"/>
          </ac:spMkLst>
        </pc:spChg>
        <pc:spChg chg="add mod">
          <ac:chgData name="이동건" userId="4ad090f6-dadd-4301-b5d0-883b88f508af" providerId="ADAL" clId="{D92CADCE-193E-44F3-8439-49479FE974EF}" dt="2022-08-01T01:34:37.731" v="7735" actId="1076"/>
          <ac:spMkLst>
            <pc:docMk/>
            <pc:sldMk cId="2893090337" sldId="12962"/>
            <ac:spMk id="13" creationId="{4AE9D976-43D6-4B1C-92D5-C208E9AFEBBF}"/>
          </ac:spMkLst>
        </pc:spChg>
        <pc:spChg chg="del">
          <ac:chgData name="이동건" userId="4ad090f6-dadd-4301-b5d0-883b88f508af" providerId="ADAL" clId="{D92CADCE-193E-44F3-8439-49479FE974EF}" dt="2022-07-29T06:48:16.420" v="5560" actId="478"/>
          <ac:spMkLst>
            <pc:docMk/>
            <pc:sldMk cId="2893090337" sldId="12962"/>
            <ac:spMk id="14" creationId="{72D61CC1-81F6-4983-91B3-643E3F87704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7" creationId="{23EA4A89-FCA2-477D-B797-CFFE00053073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9" creationId="{EB5FE3EF-3A60-431E-8146-7AC90B2105CE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21" creationId="{3BF5B0FB-1F53-47DE-8857-66DAE0F6D228}"/>
          </ac:spMkLst>
        </pc:spChg>
        <pc:spChg chg="add del mod">
          <ac:chgData name="이동건" userId="4ad090f6-dadd-4301-b5d0-883b88f508af" providerId="ADAL" clId="{D92CADCE-193E-44F3-8439-49479FE974EF}" dt="2022-08-01T01:33:57.916" v="7720" actId="478"/>
          <ac:spMkLst>
            <pc:docMk/>
            <pc:sldMk cId="2893090337" sldId="12962"/>
            <ac:spMk id="24" creationId="{8B055B42-9F52-4359-BE1C-6E9945AD1054}"/>
          </ac:spMkLst>
        </pc:spChg>
        <pc:spChg chg="add mod">
          <ac:chgData name="이동건" userId="4ad090f6-dadd-4301-b5d0-883b88f508af" providerId="ADAL" clId="{D92CADCE-193E-44F3-8439-49479FE974EF}" dt="2022-08-01T01:54:13.960" v="7749" actId="1582"/>
          <ac:spMkLst>
            <pc:docMk/>
            <pc:sldMk cId="2893090337" sldId="12962"/>
            <ac:spMk id="25" creationId="{2D853F31-5974-4496-B0B3-7B7280B763B2}"/>
          </ac:spMkLst>
        </pc:spChg>
        <pc:spChg chg="add mod">
          <ac:chgData name="이동건" userId="4ad090f6-dadd-4301-b5d0-883b88f508af" providerId="ADAL" clId="{D92CADCE-193E-44F3-8439-49479FE974EF}" dt="2022-08-01T01:57:09.318" v="7893" actId="20577"/>
          <ac:spMkLst>
            <pc:docMk/>
            <pc:sldMk cId="2893090337" sldId="12962"/>
            <ac:spMk id="28" creationId="{36D73ACC-3A2D-4207-8D58-903E83A79D78}"/>
          </ac:spMkLst>
        </pc:spChg>
        <pc:spChg chg="add mod">
          <ac:chgData name="이동건" userId="4ad090f6-dadd-4301-b5d0-883b88f508af" providerId="ADAL" clId="{D92CADCE-193E-44F3-8439-49479FE974EF}" dt="2022-08-01T01:58:03.487" v="7911" actId="14100"/>
          <ac:spMkLst>
            <pc:docMk/>
            <pc:sldMk cId="2893090337" sldId="12962"/>
            <ac:spMk id="35" creationId="{E3322F19-E1A5-45A2-B91D-45FAE653C505}"/>
          </ac:spMkLst>
        </pc:spChg>
        <pc:spChg chg="del">
          <ac:chgData name="이동건" userId="4ad090f6-dadd-4301-b5d0-883b88f508af" providerId="ADAL" clId="{D92CADCE-193E-44F3-8439-49479FE974EF}" dt="2022-07-29T06:48:17.903" v="5561" actId="478"/>
          <ac:spMkLst>
            <pc:docMk/>
            <pc:sldMk cId="2893090337" sldId="12962"/>
            <ac:spMk id="55" creationId="{999731CF-5BF1-44F2-B922-FFEB04808B7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0" creationId="{DAC9F601-294F-4EB0-B725-F3C8404149AD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4" creationId="{04FE9A2A-3824-4732-B366-CE33DCD9B4A9}"/>
          </ac:spMkLst>
        </pc:spChg>
        <pc:picChg chg="add del mod">
          <ac:chgData name="이동건" userId="4ad090f6-dadd-4301-b5d0-883b88f508af" providerId="ADAL" clId="{D92CADCE-193E-44F3-8439-49479FE974EF}" dt="2022-08-01T01:29:46.804" v="7532"/>
          <ac:picMkLst>
            <pc:docMk/>
            <pc:sldMk cId="2893090337" sldId="12962"/>
            <ac:picMk id="2" creationId="{8B72EC32-472F-44E9-BDF9-C0B02390AE3B}"/>
          </ac:picMkLst>
        </pc:picChg>
        <pc:picChg chg="add del mod">
          <ac:chgData name="이동건" userId="4ad090f6-dadd-4301-b5d0-883b88f508af" providerId="ADAL" clId="{D92CADCE-193E-44F3-8439-49479FE974EF}" dt="2022-08-01T01:15:46.221" v="7190" actId="478"/>
          <ac:picMkLst>
            <pc:docMk/>
            <pc:sldMk cId="2893090337" sldId="12962"/>
            <ac:picMk id="22" creationId="{2FCE41CD-5344-41EB-86B8-E022B01A75A4}"/>
          </ac:picMkLst>
        </pc:picChg>
        <pc:picChg chg="add mod modCrop">
          <ac:chgData name="이동건" userId="4ad090f6-dadd-4301-b5d0-883b88f508af" providerId="ADAL" clId="{D92CADCE-193E-44F3-8439-49479FE974EF}" dt="2022-08-01T01:54:07.815" v="7748" actId="1076"/>
          <ac:picMkLst>
            <pc:docMk/>
            <pc:sldMk cId="2893090337" sldId="12962"/>
            <ac:picMk id="23" creationId="{FDA76E26-0D8C-4BB4-B04B-6B797A80CACD}"/>
          </ac:picMkLst>
        </pc:picChg>
        <pc:picChg chg="add mod modCrop">
          <ac:chgData name="이동건" userId="4ad090f6-dadd-4301-b5d0-883b88f508af" providerId="ADAL" clId="{D92CADCE-193E-44F3-8439-49479FE974EF}" dt="2022-08-01T01:57:58.295" v="7910" actId="14100"/>
          <ac:picMkLst>
            <pc:docMk/>
            <pc:sldMk cId="2893090337" sldId="12962"/>
            <ac:picMk id="26" creationId="{BE08BF83-B6D1-495D-A5A3-8C89D00E226F}"/>
          </ac:picMkLst>
        </pc:pic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8" creationId="{E2BACC5C-8655-4E6C-9DE5-26464F3F2D43}"/>
          </ac:cxnSpMkLst>
        </pc:cxnChg>
        <pc:cxnChg chg="del">
          <ac:chgData name="이동건" userId="4ad090f6-dadd-4301-b5d0-883b88f508af" providerId="ADAL" clId="{D92CADCE-193E-44F3-8439-49479FE974EF}" dt="2022-07-29T06:48:14.279" v="5559" actId="478"/>
          <ac:cxnSpMkLst>
            <pc:docMk/>
            <pc:sldMk cId="2893090337" sldId="12962"/>
            <ac:cxnSpMk id="15" creationId="{38965ADC-2E08-464B-B419-E62ABD25D2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6" creationId="{5B63DABF-FD00-49E4-A8AA-507D552415FD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8" creationId="{7239F680-59E6-486D-AAB5-D2EFCDD2A069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20" creationId="{4DF8B5F2-077F-4108-A042-CC187E50C54E}"/>
          </ac:cxnSpMkLst>
        </pc:cxn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27" creationId="{470DAFDC-AAD3-4A98-82FA-9846F61A0665}"/>
          </ac:cxnSpMkLst>
        </pc:cxnChg>
        <pc:cxnChg chg="add mod">
          <ac:chgData name="이동건" userId="4ad090f6-dadd-4301-b5d0-883b88f508af" providerId="ADAL" clId="{D92CADCE-193E-44F3-8439-49479FE974EF}" dt="2022-08-01T01:57:31.350" v="7899" actId="1076"/>
          <ac:cxnSpMkLst>
            <pc:docMk/>
            <pc:sldMk cId="2893090337" sldId="12962"/>
            <ac:cxnSpMk id="30" creationId="{DD5D0743-DB15-45B4-B27F-DBA2718CD0B7}"/>
          </ac:cxnSpMkLst>
        </pc:cxnChg>
        <pc:cxnChg chg="add mod">
          <ac:chgData name="이동건" userId="4ad090f6-dadd-4301-b5d0-883b88f508af" providerId="ADAL" clId="{D92CADCE-193E-44F3-8439-49479FE974EF}" dt="2022-08-01T01:57:40.090" v="7905" actId="1076"/>
          <ac:cxnSpMkLst>
            <pc:docMk/>
            <pc:sldMk cId="2893090337" sldId="12962"/>
            <ac:cxnSpMk id="40" creationId="{032AB3DD-C880-402D-B1FE-16C0996AD4C5}"/>
          </ac:cxnSpMkLst>
        </pc:cxnChg>
        <pc:cxnChg chg="add mod">
          <ac:chgData name="이동건" userId="4ad090f6-dadd-4301-b5d0-883b88f508af" providerId="ADAL" clId="{D92CADCE-193E-44F3-8439-49479FE974EF}" dt="2022-08-01T01:57:47.968" v="7909" actId="1076"/>
          <ac:cxnSpMkLst>
            <pc:docMk/>
            <pc:sldMk cId="2893090337" sldId="12962"/>
            <ac:cxnSpMk id="43" creationId="{183B058B-777D-4EC9-9941-2301730CC7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59" creationId="{AEA89A5C-B8E3-4D93-92E3-17FDB47A75F6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3" creationId="{2A3645BE-925F-4FED-B371-610F0EFE2432}"/>
          </ac:cxnSpMkLst>
        </pc:cxnChg>
        <pc:cxnChg chg="del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5" creationId="{037D5992-7A27-49D6-B80E-7FC02CF7176A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31T23:54:55.721" v="6829" actId="1076"/>
        <pc:sldMkLst>
          <pc:docMk/>
          <pc:sldMk cId="1530677362" sldId="12963"/>
        </pc:sldMkLst>
        <pc:spChg chg="add del">
          <ac:chgData name="이동건" userId="4ad090f6-dadd-4301-b5d0-883b88f508af" providerId="ADAL" clId="{D92CADCE-193E-44F3-8439-49479FE974EF}" dt="2022-07-29T06:51:57.685" v="5633"/>
          <ac:spMkLst>
            <pc:docMk/>
            <pc:sldMk cId="1530677362" sldId="12963"/>
            <ac:spMk id="2" creationId="{902ED0ED-B2D3-4AF4-9AD8-730609695502}"/>
          </ac:spMkLst>
        </pc:spChg>
        <pc:spChg chg="add mod">
          <ac:chgData name="이동건" userId="4ad090f6-dadd-4301-b5d0-883b88f508af" providerId="ADAL" clId="{D92CADCE-193E-44F3-8439-49479FE974EF}" dt="2022-07-29T06:52:42.143" v="5667" actId="1076"/>
          <ac:spMkLst>
            <pc:docMk/>
            <pc:sldMk cId="1530677362" sldId="12963"/>
            <ac:spMk id="3" creationId="{B0D4C770-A9A2-4302-821C-A852D4957DC8}"/>
          </ac:spMkLst>
        </pc:spChg>
        <pc:spChg chg="mod">
          <ac:chgData name="이동건" userId="4ad090f6-dadd-4301-b5d0-883b88f508af" providerId="ADAL" clId="{D92CADCE-193E-44F3-8439-49479FE974EF}" dt="2022-07-29T08:19:25.042" v="6517" actId="20577"/>
          <ac:spMkLst>
            <pc:docMk/>
            <pc:sldMk cId="1530677362" sldId="12963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7-29T08:19:31.247" v="6536" actId="20577"/>
          <ac:spMkLst>
            <pc:docMk/>
            <pc:sldMk cId="1530677362" sldId="12963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7-31T23:54:55.721" v="6829" actId="1076"/>
          <ac:spMkLst>
            <pc:docMk/>
            <pc:sldMk cId="1530677362" sldId="12963"/>
            <ac:spMk id="7" creationId="{DF36F070-83F7-4E75-9B24-5D42B0AD2C4E}"/>
          </ac:spMkLst>
        </pc:spChg>
        <pc:spChg chg="add del mod">
          <ac:chgData name="이동건" userId="4ad090f6-dadd-4301-b5d0-883b88f508af" providerId="ADAL" clId="{D92CADCE-193E-44F3-8439-49479FE974EF}" dt="2022-07-29T08:20:02.463" v="6560" actId="478"/>
          <ac:spMkLst>
            <pc:docMk/>
            <pc:sldMk cId="1530677362" sldId="12963"/>
            <ac:spMk id="11" creationId="{6CF01DF4-EF46-40F8-A07D-24DB4A626D94}"/>
          </ac:spMkLst>
        </pc:spChg>
        <pc:spChg chg="add mod">
          <ac:chgData name="이동건" userId="4ad090f6-dadd-4301-b5d0-883b88f508af" providerId="ADAL" clId="{D92CADCE-193E-44F3-8439-49479FE974EF}" dt="2022-07-29T08:20:13.226" v="6575" actId="20577"/>
          <ac:spMkLst>
            <pc:docMk/>
            <pc:sldMk cId="1530677362" sldId="12963"/>
            <ac:spMk id="12" creationId="{52604D5F-5145-444C-8E86-8FDD49BB26A3}"/>
          </ac:spMkLst>
        </pc:spChg>
        <pc:picChg chg="del">
          <ac:chgData name="이동건" userId="4ad090f6-dadd-4301-b5d0-883b88f508af" providerId="ADAL" clId="{D92CADCE-193E-44F3-8439-49479FE974EF}" dt="2022-07-29T06:49:51.452" v="5599" actId="478"/>
          <ac:picMkLst>
            <pc:docMk/>
            <pc:sldMk cId="1530677362" sldId="12963"/>
            <ac:picMk id="22" creationId="{2FCE41CD-5344-41EB-86B8-E022B01A75A4}"/>
          </ac:picMkLst>
        </pc:picChg>
        <pc:picChg chg="add del mod">
          <ac:chgData name="이동건" userId="4ad090f6-dadd-4301-b5d0-883b88f508af" providerId="ADAL" clId="{D92CADCE-193E-44F3-8439-49479FE974EF}" dt="2022-07-29T08:20:02.463" v="6560" actId="478"/>
          <ac:picMkLst>
            <pc:docMk/>
            <pc:sldMk cId="1530677362" sldId="12963"/>
            <ac:picMk id="4098" creationId="{EB16F3C3-186F-4636-8AD2-B7388D55A2CB}"/>
          </ac:picMkLst>
        </pc:picChg>
        <pc:picChg chg="add mod">
          <ac:chgData name="이동건" userId="4ad090f6-dadd-4301-b5d0-883b88f508af" providerId="ADAL" clId="{D92CADCE-193E-44F3-8439-49479FE974EF}" dt="2022-07-29T08:19:09.792" v="6505" actId="1076"/>
          <ac:picMkLst>
            <pc:docMk/>
            <pc:sldMk cId="1530677362" sldId="12963"/>
            <ac:picMk id="4100" creationId="{EB395C03-FA8E-4C96-8CFF-B78A9F771E41}"/>
          </ac:picMkLst>
        </pc:picChg>
        <pc:picChg chg="add mod">
          <ac:chgData name="이동건" userId="4ad090f6-dadd-4301-b5d0-883b88f508af" providerId="ADAL" clId="{D92CADCE-193E-44F3-8439-49479FE974EF}" dt="2022-07-31T23:54:13.504" v="6733" actId="1076"/>
          <ac:picMkLst>
            <pc:docMk/>
            <pc:sldMk cId="1530677362" sldId="12963"/>
            <ac:picMk id="4102" creationId="{D0C205E8-D82A-4C02-8987-67F2322A9587}"/>
          </ac:picMkLst>
        </pc:picChg>
      </pc:sldChg>
      <pc:sldChg chg="addSp delSp modSp add">
        <pc:chgData name="이동건" userId="4ad090f6-dadd-4301-b5d0-883b88f508af" providerId="ADAL" clId="{D92CADCE-193E-44F3-8439-49479FE974EF}" dt="2022-08-02T23:44:44.722" v="17147" actId="113"/>
        <pc:sldMkLst>
          <pc:docMk/>
          <pc:sldMk cId="2788702691" sldId="12964"/>
        </pc:sldMkLst>
        <pc:spChg chg="add mod">
          <ac:chgData name="이동건" userId="4ad090f6-dadd-4301-b5d0-883b88f508af" providerId="ADAL" clId="{D92CADCE-193E-44F3-8439-49479FE974EF}" dt="2022-08-01T05:24:32.463" v="9760" actId="1076"/>
          <ac:spMkLst>
            <pc:docMk/>
            <pc:sldMk cId="2788702691" sldId="12964"/>
            <ac:spMk id="2" creationId="{2799B196-3B78-46B8-9FF4-AC6ADA1C2AAE}"/>
          </ac:spMkLst>
        </pc:spChg>
        <pc:spChg chg="del mod">
          <ac:chgData name="이동건" userId="4ad090f6-dadd-4301-b5d0-883b88f508af" providerId="ADAL" clId="{D92CADCE-193E-44F3-8439-49479FE974EF}" dt="2022-07-29T07:02:09.233" v="5918" actId="478"/>
          <ac:spMkLst>
            <pc:docMk/>
            <pc:sldMk cId="2788702691" sldId="12964"/>
            <ac:spMk id="3" creationId="{16172342-1C0A-4D98-9487-9EC05EBD0098}"/>
          </ac:spMkLst>
        </pc:spChg>
        <pc:spChg chg="add mod">
          <ac:chgData name="이동건" userId="4ad090f6-dadd-4301-b5d0-883b88f508af" providerId="ADAL" clId="{D92CADCE-193E-44F3-8439-49479FE974EF}" dt="2022-08-01T06:09:25.700" v="10188" actId="20578"/>
          <ac:spMkLst>
            <pc:docMk/>
            <pc:sldMk cId="2788702691" sldId="12964"/>
            <ac:spMk id="4" creationId="{7B672A13-2E8D-4F9F-ADB6-D4979706B32A}"/>
          </ac:spMkLst>
        </pc:spChg>
        <pc:spChg chg="del">
          <ac:chgData name="이동건" userId="4ad090f6-dadd-4301-b5d0-883b88f508af" providerId="ADAL" clId="{D92CADCE-193E-44F3-8439-49479FE974EF}" dt="2022-07-29T06:58:56.577" v="5803" actId="478"/>
          <ac:spMkLst>
            <pc:docMk/>
            <pc:sldMk cId="2788702691" sldId="12964"/>
            <ac:spMk id="6" creationId="{D8C8D378-84B8-436F-87D8-A78039151903}"/>
          </ac:spMkLst>
        </pc:spChg>
        <pc:spChg chg="add del mod">
          <ac:chgData name="이동건" userId="4ad090f6-dadd-4301-b5d0-883b88f508af" providerId="ADAL" clId="{D92CADCE-193E-44F3-8439-49479FE974EF}" dt="2022-08-01T05:46:58.098" v="9802" actId="478"/>
          <ac:spMkLst>
            <pc:docMk/>
            <pc:sldMk cId="2788702691" sldId="12964"/>
            <ac:spMk id="7" creationId="{C912279A-61F8-4A46-BEE8-60ECAABD500B}"/>
          </ac:spMkLst>
        </pc:spChg>
        <pc:spChg chg="add">
          <ac:chgData name="이동건" userId="4ad090f6-dadd-4301-b5d0-883b88f508af" providerId="ADAL" clId="{D92CADCE-193E-44F3-8439-49479FE974EF}" dt="2022-08-01T04:32:39.098" v="8900"/>
          <ac:spMkLst>
            <pc:docMk/>
            <pc:sldMk cId="2788702691" sldId="12964"/>
            <ac:spMk id="8" creationId="{34B2CCCC-B027-4C5A-9057-C7AED0503289}"/>
          </ac:spMkLst>
        </pc:spChg>
        <pc:spChg chg="add del mod">
          <ac:chgData name="이동건" userId="4ad090f6-dadd-4301-b5d0-883b88f508af" providerId="ADAL" clId="{D92CADCE-193E-44F3-8439-49479FE974EF}" dt="2022-08-01T05:18:45.920" v="9592" actId="478"/>
          <ac:spMkLst>
            <pc:docMk/>
            <pc:sldMk cId="2788702691" sldId="12964"/>
            <ac:spMk id="9" creationId="{EF5A9D27-FC43-443A-868C-CB8A5DBDAE85}"/>
          </ac:spMkLst>
        </pc:spChg>
        <pc:spChg chg="add mod">
          <ac:chgData name="이동건" userId="4ad090f6-dadd-4301-b5d0-883b88f508af" providerId="ADAL" clId="{D92CADCE-193E-44F3-8439-49479FE974EF}" dt="2022-08-01T05:18:50.177" v="9593" actId="1076"/>
          <ac:spMkLst>
            <pc:docMk/>
            <pc:sldMk cId="2788702691" sldId="12964"/>
            <ac:spMk id="10" creationId="{B95D91EE-0CC1-463E-8139-F447683B7F26}"/>
          </ac:spMkLst>
        </pc:spChg>
        <pc:spChg chg="add mod">
          <ac:chgData name="이동건" userId="4ad090f6-dadd-4301-b5d0-883b88f508af" providerId="ADAL" clId="{D92CADCE-193E-44F3-8439-49479FE974EF}" dt="2022-08-01T05:22:11.323" v="9710"/>
          <ac:spMkLst>
            <pc:docMk/>
            <pc:sldMk cId="2788702691" sldId="12964"/>
            <ac:spMk id="11" creationId="{11E598BD-1A81-43B8-928A-D2AA9C1C84C8}"/>
          </ac:spMkLst>
        </pc:spChg>
        <pc:spChg chg="add mod">
          <ac:chgData name="이동건" userId="4ad090f6-dadd-4301-b5d0-883b88f508af" providerId="ADAL" clId="{D92CADCE-193E-44F3-8439-49479FE974EF}" dt="2022-08-01T06:12:59.031" v="10459" actId="14100"/>
          <ac:spMkLst>
            <pc:docMk/>
            <pc:sldMk cId="2788702691" sldId="12964"/>
            <ac:spMk id="12" creationId="{102F8639-7792-4A7E-921E-0390944F736B}"/>
          </ac:spMkLst>
        </pc:spChg>
        <pc:spChg chg="add mod">
          <ac:chgData name="이동건" userId="4ad090f6-dadd-4301-b5d0-883b88f508af" providerId="ADAL" clId="{D92CADCE-193E-44F3-8439-49479FE974EF}" dt="2022-08-01T06:13:02.934" v="10461" actId="1076"/>
          <ac:spMkLst>
            <pc:docMk/>
            <pc:sldMk cId="2788702691" sldId="12964"/>
            <ac:spMk id="13" creationId="{9D18F79E-A44A-4E37-BAE5-E21C9EA464D7}"/>
          </ac:spMkLst>
        </pc:spChg>
        <pc:spChg chg="add mod">
          <ac:chgData name="이동건" userId="4ad090f6-dadd-4301-b5d0-883b88f508af" providerId="ADAL" clId="{D92CADCE-193E-44F3-8439-49479FE974EF}" dt="2022-08-01T06:08:13.719" v="10024" actId="1076"/>
          <ac:spMkLst>
            <pc:docMk/>
            <pc:sldMk cId="2788702691" sldId="12964"/>
            <ac:spMk id="14" creationId="{AC015B45-4203-4E4F-9A3D-E965879EC6CA}"/>
          </ac:spMkLst>
        </pc:spChg>
        <pc:spChg chg="add mod">
          <ac:chgData name="이동건" userId="4ad090f6-dadd-4301-b5d0-883b88f508af" providerId="ADAL" clId="{D92CADCE-193E-44F3-8439-49479FE974EF}" dt="2022-08-02T23:44:44.722" v="17147" actId="113"/>
          <ac:spMkLst>
            <pc:docMk/>
            <pc:sldMk cId="2788702691" sldId="12964"/>
            <ac:spMk id="15" creationId="{03428E87-0D57-4B0D-AAAD-396BCE83FB1F}"/>
          </ac:spMkLst>
        </pc:spChg>
        <pc:spChg chg="add mod">
          <ac:chgData name="이동건" userId="4ad090f6-dadd-4301-b5d0-883b88f508af" providerId="ADAL" clId="{D92CADCE-193E-44F3-8439-49479FE974EF}" dt="2022-08-01T06:21:02.897" v="10794" actId="1076"/>
          <ac:spMkLst>
            <pc:docMk/>
            <pc:sldMk cId="2788702691" sldId="12964"/>
            <ac:spMk id="16" creationId="{0C2A723B-F518-4F93-A410-A8B0437653F4}"/>
          </ac:spMkLst>
        </pc:spChg>
        <pc:spChg chg="add mod">
          <ac:chgData name="이동건" userId="4ad090f6-dadd-4301-b5d0-883b88f508af" providerId="ADAL" clId="{D92CADCE-193E-44F3-8439-49479FE974EF}" dt="2022-08-01T06:08:51.466" v="10106" actId="20577"/>
          <ac:spMkLst>
            <pc:docMk/>
            <pc:sldMk cId="2788702691" sldId="12964"/>
            <ac:spMk id="17" creationId="{888ECDD9-EDCE-4F29-A748-F2E6EC9E3130}"/>
          </ac:spMkLst>
        </pc:spChg>
        <pc:spChg chg="add del">
          <ac:chgData name="이동건" userId="4ad090f6-dadd-4301-b5d0-883b88f508af" providerId="ADAL" clId="{D92CADCE-193E-44F3-8439-49479FE974EF}" dt="2022-08-01T06:07:10.825" v="9967"/>
          <ac:spMkLst>
            <pc:docMk/>
            <pc:sldMk cId="2788702691" sldId="12964"/>
            <ac:spMk id="19" creationId="{7C88292F-9CEB-497C-88D4-9F861A4B329A}"/>
          </ac:spMkLst>
        </pc:spChg>
        <pc:spChg chg="add mod">
          <ac:chgData name="이동건" userId="4ad090f6-dadd-4301-b5d0-883b88f508af" providerId="ADAL" clId="{D92CADCE-193E-44F3-8439-49479FE974EF}" dt="2022-08-01T06:09:16" v="10186" actId="20577"/>
          <ac:spMkLst>
            <pc:docMk/>
            <pc:sldMk cId="2788702691" sldId="12964"/>
            <ac:spMk id="20" creationId="{40258B6B-6F32-4232-8AD9-C62A9A6E79B0}"/>
          </ac:spMkLst>
        </pc:spChg>
        <pc:spChg chg="add mod">
          <ac:chgData name="이동건" userId="4ad090f6-dadd-4301-b5d0-883b88f508af" providerId="ADAL" clId="{D92CADCE-193E-44F3-8439-49479FE974EF}" dt="2022-08-01T06:14:10.670" v="10493" actId="1076"/>
          <ac:spMkLst>
            <pc:docMk/>
            <pc:sldMk cId="2788702691" sldId="12964"/>
            <ac:spMk id="23" creationId="{C3639DD6-4D86-4648-AAF5-F1EAD3C2BDE9}"/>
          </ac:spMkLst>
        </pc:spChg>
        <pc:spChg chg="add del">
          <ac:chgData name="이동건" userId="4ad090f6-dadd-4301-b5d0-883b88f508af" providerId="ADAL" clId="{D92CADCE-193E-44F3-8439-49479FE974EF}" dt="2022-08-01T06:21:31.401" v="10796"/>
          <ac:spMkLst>
            <pc:docMk/>
            <pc:sldMk cId="2788702691" sldId="12964"/>
            <ac:spMk id="24" creationId="{4BEEF0A7-5965-4531-96A4-280E2D35C21C}"/>
          </ac:spMkLst>
        </pc:spChg>
        <pc:spChg chg="mod">
          <ac:chgData name="이동건" userId="4ad090f6-dadd-4301-b5d0-883b88f508af" providerId="ADAL" clId="{D92CADCE-193E-44F3-8439-49479FE974EF}" dt="2022-08-02T02:40:41.463" v="13414"/>
          <ac:spMkLst>
            <pc:docMk/>
            <pc:sldMk cId="2788702691" sldId="12964"/>
            <ac:spMk id="66" creationId="{B4113F6E-6CD6-49B4-A656-3B6461646A94}"/>
          </ac:spMkLst>
        </pc:spChg>
        <pc:picChg chg="del">
          <ac:chgData name="이동건" userId="4ad090f6-dadd-4301-b5d0-883b88f508af" providerId="ADAL" clId="{D92CADCE-193E-44F3-8439-49479FE974EF}" dt="2022-07-29T06:58:55.684" v="5802" actId="478"/>
          <ac:picMkLst>
            <pc:docMk/>
            <pc:sldMk cId="2788702691" sldId="12964"/>
            <ac:picMk id="5" creationId="{B99EF0D0-AE8F-4C2C-A292-BD5E2A459A44}"/>
          </ac:picMkLst>
        </pc:picChg>
        <pc:cxnChg chg="add">
          <ac:chgData name="이동건" userId="4ad090f6-dadd-4301-b5d0-883b88f508af" providerId="ADAL" clId="{D92CADCE-193E-44F3-8439-49479FE974EF}" dt="2022-08-01T06:21:53.798" v="10801"/>
          <ac:cxnSpMkLst>
            <pc:docMk/>
            <pc:sldMk cId="2788702691" sldId="12964"/>
            <ac:cxnSpMk id="25" creationId="{21118B87-C668-4D12-AFB3-C7D2035218EB}"/>
          </ac:cxnSpMkLst>
        </pc:cxnChg>
      </pc:sldChg>
      <pc:sldChg chg="add del">
        <pc:chgData name="이동건" userId="4ad090f6-dadd-4301-b5d0-883b88f508af" providerId="ADAL" clId="{D92CADCE-193E-44F3-8439-49479FE974EF}" dt="2022-07-29T06:52:12.215" v="5654"/>
        <pc:sldMkLst>
          <pc:docMk/>
          <pc:sldMk cId="2953156478" sldId="12964"/>
        </pc:sldMkLst>
      </pc:sldChg>
      <pc:sldChg chg="addSp delSp modSp add">
        <pc:chgData name="이동건" userId="4ad090f6-dadd-4301-b5d0-883b88f508af" providerId="ADAL" clId="{D92CADCE-193E-44F3-8439-49479FE974EF}" dt="2022-08-01T00:02:38.911" v="6992" actId="1076"/>
        <pc:sldMkLst>
          <pc:docMk/>
          <pc:sldMk cId="1606994056" sldId="12965"/>
        </pc:sldMkLst>
        <pc:spChg chg="add mod">
          <ac:chgData name="이동건" userId="4ad090f6-dadd-4301-b5d0-883b88f508af" providerId="ADAL" clId="{D92CADCE-193E-44F3-8439-49479FE974EF}" dt="2022-08-01T00:02:28.769" v="6990" actId="1076"/>
          <ac:spMkLst>
            <pc:docMk/>
            <pc:sldMk cId="1606994056" sldId="12965"/>
            <ac:spMk id="2" creationId="{81448D29-DA97-4317-9086-13385A004CC4}"/>
          </ac:spMkLst>
        </pc:spChg>
        <pc:spChg chg="mod">
          <ac:chgData name="이동건" userId="4ad090f6-dadd-4301-b5d0-883b88f508af" providerId="ADAL" clId="{D92CADCE-193E-44F3-8439-49479FE974EF}" dt="2022-07-29T08:19:47.109" v="6557" actId="20577"/>
          <ac:spMkLst>
            <pc:docMk/>
            <pc:sldMk cId="1606994056" sldId="12965"/>
            <ac:spMk id="4" creationId="{81093153-D468-4469-ADCC-ED505A12B6A9}"/>
          </ac:spMkLst>
        </pc:spChg>
        <pc:spChg chg="del">
          <ac:chgData name="이동건" userId="4ad090f6-dadd-4301-b5d0-883b88f508af" providerId="ADAL" clId="{D92CADCE-193E-44F3-8439-49479FE974EF}" dt="2022-07-29T08:19:38.223" v="6538" actId="478"/>
          <ac:spMkLst>
            <pc:docMk/>
            <pc:sldMk cId="1606994056" sldId="12965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8-01T00:02:25.004" v="6989" actId="1076"/>
          <ac:spMkLst>
            <pc:docMk/>
            <pc:sldMk cId="1606994056" sldId="12965"/>
            <ac:spMk id="7" creationId="{67371952-C071-45F9-BE38-31ABC8CBF4FB}"/>
          </ac:spMkLst>
        </pc:spChg>
        <pc:spChg chg="add del mod">
          <ac:chgData name="이동건" userId="4ad090f6-dadd-4301-b5d0-883b88f508af" providerId="ADAL" clId="{D92CADCE-193E-44F3-8439-49479FE974EF}" dt="2022-07-29T08:26:27.693" v="6596" actId="478"/>
          <ac:spMkLst>
            <pc:docMk/>
            <pc:sldMk cId="1606994056" sldId="12965"/>
            <ac:spMk id="11" creationId="{6CF01DF4-EF46-40F8-A07D-24DB4A626D94}"/>
          </ac:spMkLst>
        </pc:spChg>
        <pc:picChg chg="add mod">
          <ac:chgData name="이동건" userId="4ad090f6-dadd-4301-b5d0-883b88f508af" providerId="ADAL" clId="{D92CADCE-193E-44F3-8439-49479FE974EF}" dt="2022-07-29T08:27:27.762" v="6611" actId="1076"/>
          <ac:picMkLst>
            <pc:docMk/>
            <pc:sldMk cId="1606994056" sldId="12965"/>
            <ac:picMk id="12" creationId="{B7B2B5F8-E3DF-4889-8332-1ADE2DF81D0C}"/>
          </ac:picMkLst>
        </pc:picChg>
        <pc:picChg chg="mod">
          <ac:chgData name="이동건" userId="4ad090f6-dadd-4301-b5d0-883b88f508af" providerId="ADAL" clId="{D92CADCE-193E-44F3-8439-49479FE974EF}" dt="2022-08-01T00:02:38.911" v="6992" actId="1076"/>
          <ac:picMkLst>
            <pc:docMk/>
            <pc:sldMk cId="1606994056" sldId="12965"/>
            <ac:picMk id="4098" creationId="{EB16F3C3-186F-4636-8AD2-B7388D55A2CB}"/>
          </ac:picMkLst>
        </pc:picChg>
        <pc:picChg chg="del">
          <ac:chgData name="이동건" userId="4ad090f6-dadd-4301-b5d0-883b88f508af" providerId="ADAL" clId="{D92CADCE-193E-44F3-8439-49479FE974EF}" dt="2022-07-29T08:19:38.223" v="6538" actId="478"/>
          <ac:picMkLst>
            <pc:docMk/>
            <pc:sldMk cId="1606994056" sldId="12965"/>
            <ac:picMk id="4100" creationId="{EB395C03-FA8E-4C96-8CFF-B78A9F771E41}"/>
          </ac:picMkLst>
        </pc:picChg>
        <pc:picChg chg="add del mod">
          <ac:chgData name="이동건" userId="4ad090f6-dadd-4301-b5d0-883b88f508af" providerId="ADAL" clId="{D92CADCE-193E-44F3-8439-49479FE974EF}" dt="2022-07-29T08:25:33.413" v="6580" actId="478"/>
          <ac:picMkLst>
            <pc:docMk/>
            <pc:sldMk cId="1606994056" sldId="12965"/>
            <ac:picMk id="7170" creationId="{B35346D2-C915-4360-A0CE-ABFBE8D5E110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30:32.031" v="7603" actId="1076"/>
        <pc:sldMkLst>
          <pc:docMk/>
          <pc:sldMk cId="3536222904" sldId="12966"/>
        </pc:sldMkLst>
        <pc:spChg chg="add del mod">
          <ac:chgData name="이동건" userId="4ad090f6-dadd-4301-b5d0-883b88f508af" providerId="ADAL" clId="{D92CADCE-193E-44F3-8439-49479FE974EF}" dt="2022-08-01T01:30:27.941" v="7602"/>
          <ac:spMkLst>
            <pc:docMk/>
            <pc:sldMk cId="3536222904" sldId="12966"/>
            <ac:spMk id="2" creationId="{9BACE52D-ECC1-4893-894C-F47AB5DEABDA}"/>
          </ac:spMkLst>
        </pc:spChg>
        <pc:spChg chg="add mod">
          <ac:chgData name="이동건" userId="4ad090f6-dadd-4301-b5d0-883b88f508af" providerId="ADAL" clId="{D92CADCE-193E-44F3-8439-49479FE974EF}" dt="2022-08-01T01:30:32.031" v="7603" actId="1076"/>
          <ac:spMkLst>
            <pc:docMk/>
            <pc:sldMk cId="3536222904" sldId="12966"/>
            <ac:spMk id="8" creationId="{D11B7969-D34D-4FA9-A57C-2C15A333170D}"/>
          </ac:spMkLst>
        </pc:spChg>
        <pc:picChg chg="add mod">
          <ac:chgData name="이동건" userId="4ad090f6-dadd-4301-b5d0-883b88f508af" providerId="ADAL" clId="{D92CADCE-193E-44F3-8439-49479FE974EF}" dt="2022-08-01T01:30:32.031" v="7603" actId="1076"/>
          <ac:picMkLst>
            <pc:docMk/>
            <pc:sldMk cId="3536222904" sldId="12966"/>
            <ac:picMk id="7" creationId="{80D9E01B-3AD2-4460-84D8-49BB767736E9}"/>
          </ac:picMkLst>
        </pc:picChg>
        <pc:picChg chg="del">
          <ac:chgData name="이동건" userId="4ad090f6-dadd-4301-b5d0-883b88f508af" providerId="ADAL" clId="{D92CADCE-193E-44F3-8439-49479FE974EF}" dt="2022-08-01T01:15:43.869" v="7189" actId="478"/>
          <ac:picMkLst>
            <pc:docMk/>
            <pc:sldMk cId="3536222904" sldId="12966"/>
            <ac:picMk id="23" creationId="{FDA76E26-0D8C-4BB4-B04B-6B797A80CACD}"/>
          </ac:picMkLst>
        </pc:picChg>
      </pc:sldChg>
      <pc:sldChg chg="delSp modSp add del">
        <pc:chgData name="이동건" userId="4ad090f6-dadd-4301-b5d0-883b88f508af" providerId="ADAL" clId="{D92CADCE-193E-44F3-8439-49479FE974EF}" dt="2022-07-29T08:29:08.017" v="6728" actId="2696"/>
        <pc:sldMkLst>
          <pc:docMk/>
          <pc:sldMk cId="3684594906" sldId="12966"/>
        </pc:sldMkLst>
        <pc:spChg chg="mod">
          <ac:chgData name="이동건" userId="4ad090f6-dadd-4301-b5d0-883b88f508af" providerId="ADAL" clId="{D92CADCE-193E-44F3-8439-49479FE974EF}" dt="2022-07-29T08:26:15.091" v="6591" actId="20577"/>
          <ac:spMkLst>
            <pc:docMk/>
            <pc:sldMk cId="3684594906" sldId="12966"/>
            <ac:spMk id="3" creationId="{B0D4C770-A9A2-4302-821C-A852D4957DC8}"/>
          </ac:spMkLst>
        </pc:spChg>
        <pc:spChg chg="del">
          <ac:chgData name="이동건" userId="4ad090f6-dadd-4301-b5d0-883b88f508af" providerId="ADAL" clId="{D92CADCE-193E-44F3-8439-49479FE974EF}" dt="2022-07-29T08:26:31.182" v="6597" actId="478"/>
          <ac:spMkLst>
            <pc:docMk/>
            <pc:sldMk cId="3684594906" sldId="12966"/>
            <ac:spMk id="11" creationId="{6CF01DF4-EF46-40F8-A07D-24DB4A626D94}"/>
          </ac:spMkLst>
        </pc:spChg>
        <pc:picChg chg="del">
          <ac:chgData name="이동건" userId="4ad090f6-dadd-4301-b5d0-883b88f508af" providerId="ADAL" clId="{D92CADCE-193E-44F3-8439-49479FE974EF}" dt="2022-07-29T08:25:37.101" v="6582" actId="478"/>
          <ac:picMkLst>
            <pc:docMk/>
            <pc:sldMk cId="3684594906" sldId="12966"/>
            <ac:picMk id="4098" creationId="{EB16F3C3-186F-4636-8AD2-B7388D55A2CB}"/>
          </ac:picMkLst>
        </pc:picChg>
        <pc:picChg chg="mod">
          <ac:chgData name="이동건" userId="4ad090f6-dadd-4301-b5d0-883b88f508af" providerId="ADAL" clId="{D92CADCE-193E-44F3-8439-49479FE974EF}" dt="2022-07-29T08:26:21.240" v="6592" actId="1076"/>
          <ac:picMkLst>
            <pc:docMk/>
            <pc:sldMk cId="3684594906" sldId="12966"/>
            <ac:picMk id="7170" creationId="{B35346D2-C915-4360-A0CE-ABFBE8D5E110}"/>
          </ac:picMkLst>
        </pc:picChg>
      </pc:sldChg>
      <pc:sldChg chg="addSp delSp modSp add">
        <pc:chgData name="이동건" userId="4ad090f6-dadd-4301-b5d0-883b88f508af" providerId="ADAL" clId="{D92CADCE-193E-44F3-8439-49479FE974EF}" dt="2022-08-01T06:21:51.192" v="10800" actId="208"/>
        <pc:sldMkLst>
          <pc:docMk/>
          <pc:sldMk cId="3078155950" sldId="12967"/>
        </pc:sldMkLst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" creationId="{66EC5BF8-C96A-45A5-90DE-4D2363060C2B}"/>
          </ac:spMkLst>
        </pc:spChg>
        <pc:spChg chg="add mod">
          <ac:chgData name="이동건" userId="4ad090f6-dadd-4301-b5d0-883b88f508af" providerId="ADAL" clId="{D92CADCE-193E-44F3-8439-49479FE974EF}" dt="2022-08-01T04:19:01.329" v="8550" actId="113"/>
          <ac:spMkLst>
            <pc:docMk/>
            <pc:sldMk cId="3078155950" sldId="12967"/>
            <ac:spMk id="3" creationId="{1965EBE6-A4C4-4207-A011-D593E6AE6997}"/>
          </ac:spMkLst>
        </pc:spChg>
        <pc:spChg chg="add mod">
          <ac:chgData name="이동건" userId="4ad090f6-dadd-4301-b5d0-883b88f508af" providerId="ADAL" clId="{D92CADCE-193E-44F3-8439-49479FE974EF}" dt="2022-08-01T04:53:19.744" v="9482" actId="1076"/>
          <ac:spMkLst>
            <pc:docMk/>
            <pc:sldMk cId="3078155950" sldId="12967"/>
            <ac:spMk id="4" creationId="{5908DAE3-4F6E-4555-B36C-B322A478DABA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8" creationId="{B7438695-4371-4B9A-8F05-BB28873D0C4F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9" creationId="{22C59B42-2139-493C-BB4E-1D7661ADC8C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0" creationId="{BAACE53E-EAF2-4CAD-99E9-7F8AD975A52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1" creationId="{76F4264C-2C5F-4B3E-9DE2-06048F4315D4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2" creationId="{084F10BC-BC36-4040-B05E-42A2AF30EFA0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3" creationId="{1211B3D9-A295-45E0-86F2-B710C27AD81D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4" creationId="{2DA7EAAE-74B4-4860-9B4B-62A17028E3D9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5" creationId="{FCF0D19A-D0FB-4C7C-95A7-F31444023CE1}"/>
          </ac:spMkLst>
        </pc:spChg>
        <pc:spChg chg="mod">
          <ac:chgData name="이동건" userId="4ad090f6-dadd-4301-b5d0-883b88f508af" providerId="ADAL" clId="{D92CADCE-193E-44F3-8439-49479FE974EF}" dt="2022-08-01T06:21:39.577" v="10798" actId="1076"/>
          <ac:spMkLst>
            <pc:docMk/>
            <pc:sldMk cId="3078155950" sldId="12967"/>
            <ac:spMk id="16" creationId="{85356ECE-94C8-4405-8A03-57CE8904B260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7" creationId="{C6D927F7-9931-47DF-8C19-3E6C91E756FD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8" creationId="{DD9CE194-3FE4-4A4B-A838-A4112BFD4544}"/>
          </ac:spMkLst>
        </pc:spChg>
        <pc:spChg chg="mod">
          <ac:chgData name="이동건" userId="4ad090f6-dadd-4301-b5d0-883b88f508af" providerId="ADAL" clId="{D92CADCE-193E-44F3-8439-49479FE974EF}" dt="2022-08-01T05:15:52.116" v="9529" actId="552"/>
          <ac:spMkLst>
            <pc:docMk/>
            <pc:sldMk cId="3078155950" sldId="12967"/>
            <ac:spMk id="19" creationId="{169A2690-93A7-466F-9967-515C8D0E6E2D}"/>
          </ac:spMkLst>
        </pc:spChg>
        <pc:spChg chg="mod">
          <ac:chgData name="이동건" userId="4ad090f6-dadd-4301-b5d0-883b88f508af" providerId="ADAL" clId="{D92CADCE-193E-44F3-8439-49479FE974EF}" dt="2022-08-01T05:16:11.952" v="9541" actId="1036"/>
          <ac:spMkLst>
            <pc:docMk/>
            <pc:sldMk cId="3078155950" sldId="12967"/>
            <ac:spMk id="20" creationId="{3125A6A5-2261-4580-B60D-08A91A3B6248}"/>
          </ac:spMkLst>
        </pc:spChg>
        <pc:spChg chg="mod">
          <ac:chgData name="이동건" userId="4ad090f6-dadd-4301-b5d0-883b88f508af" providerId="ADAL" clId="{D92CADCE-193E-44F3-8439-49479FE974EF}" dt="2022-08-01T04:15:59.118" v="8406" actId="1076"/>
          <ac:spMkLst>
            <pc:docMk/>
            <pc:sldMk cId="3078155950" sldId="12967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6:11.055" v="9538" actId="1036"/>
          <ac:spMkLst>
            <pc:docMk/>
            <pc:sldMk cId="3078155950" sldId="12967"/>
            <ac:spMk id="22" creationId="{25B82B17-2D67-4BC3-B627-350ECD2AEF2D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3" creationId="{8A502C75-8C64-4161-88CA-6AC5549D5844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4" creationId="{4111FFF9-9CE9-4ADD-94ED-74A54DAB031C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5" creationId="{BB9661FE-21CD-4BAE-9E38-1A1A4568A8C5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26" creationId="{5677E447-7E40-4668-B8BD-5208F4FEC1B2}"/>
          </ac:spMkLst>
        </pc:spChg>
        <pc:spChg chg="add del mod">
          <ac:chgData name="이동건" userId="4ad090f6-dadd-4301-b5d0-883b88f508af" providerId="ADAL" clId="{D92CADCE-193E-44F3-8439-49479FE974EF}" dt="2022-08-01T04:53:14.690" v="9481" actId="478"/>
          <ac:spMkLst>
            <pc:docMk/>
            <pc:sldMk cId="3078155950" sldId="12967"/>
            <ac:spMk id="27" creationId="{CEFB8BDB-169C-4299-86CA-B5CD2F562937}"/>
          </ac:spMkLst>
        </pc:spChg>
        <pc:spChg chg="add mod">
          <ac:chgData name="이동건" userId="4ad090f6-dadd-4301-b5d0-883b88f508af" providerId="ADAL" clId="{D92CADCE-193E-44F3-8439-49479FE974EF}" dt="2022-08-01T04:54:08.504" v="9504" actId="113"/>
          <ac:spMkLst>
            <pc:docMk/>
            <pc:sldMk cId="3078155950" sldId="12967"/>
            <ac:spMk id="28" creationId="{5A6F0F97-0010-4BFC-8B8C-BC459AD6FF8C}"/>
          </ac:spMkLst>
        </pc:spChg>
        <pc:spChg chg="add mod">
          <ac:chgData name="이동건" userId="4ad090f6-dadd-4301-b5d0-883b88f508af" providerId="ADAL" clId="{D92CADCE-193E-44F3-8439-49479FE974EF}" dt="2022-08-01T05:17:51.284" v="9544" actId="208"/>
          <ac:spMkLst>
            <pc:docMk/>
            <pc:sldMk cId="3078155950" sldId="12967"/>
            <ac:spMk id="29" creationId="{5366F784-B727-42A6-998E-D05A887A0C25}"/>
          </ac:spMkLst>
        </pc:spChg>
        <pc:spChg chg="add mod">
          <ac:chgData name="이동건" userId="4ad090f6-dadd-4301-b5d0-883b88f508af" providerId="ADAL" clId="{D92CADCE-193E-44F3-8439-49479FE974EF}" dt="2022-08-01T05:17:55.640" v="9546" actId="1076"/>
          <ac:spMkLst>
            <pc:docMk/>
            <pc:sldMk cId="3078155950" sldId="12967"/>
            <ac:spMk id="34" creationId="{F5F81EDD-FAC4-4B00-BFFA-A645ACABFABB}"/>
          </ac:spMkLst>
        </pc:spChg>
        <pc:grpChg chg="del">
          <ac:chgData name="이동건" userId="4ad090f6-dadd-4301-b5d0-883b88f508af" providerId="ADAL" clId="{D92CADCE-193E-44F3-8439-49479FE974EF}" dt="2022-08-01T04:15:51.539" v="8405" actId="478"/>
          <ac:grpSpMkLst>
            <pc:docMk/>
            <pc:sldMk cId="3078155950" sldId="12967"/>
            <ac:grpSpMk id="7" creationId="{5BA27EAE-4AD8-479A-A5ED-25EECD528969}"/>
          </ac:grpSpMkLst>
        </pc:grpChg>
        <pc:picChg chg="del">
          <ac:chgData name="이동건" userId="4ad090f6-dadd-4301-b5d0-883b88f508af" providerId="ADAL" clId="{D92CADCE-193E-44F3-8439-49479FE974EF}" dt="2022-08-01T04:15:51.539" v="8405" actId="478"/>
          <ac:picMkLst>
            <pc:docMk/>
            <pc:sldMk cId="3078155950" sldId="12967"/>
            <ac:picMk id="3080" creationId="{CFC5BFC1-3DAA-4D3E-8A62-082B2B1F1E63}"/>
          </ac:picMkLst>
        </pc:picChg>
        <pc:cxnChg chg="add mod">
          <ac:chgData name="이동건" userId="4ad090f6-dadd-4301-b5d0-883b88f508af" providerId="ADAL" clId="{D92CADCE-193E-44F3-8439-49479FE974EF}" dt="2022-08-01T06:21:51.192" v="10800" actId="208"/>
          <ac:cxnSpMkLst>
            <pc:docMk/>
            <pc:sldMk cId="3078155950" sldId="12967"/>
            <ac:cxnSpMk id="31" creationId="{2765A9CF-7ECD-47DA-835C-C747D9FC0F28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2T06:28:21.345" v="15966" actId="2696"/>
        <pc:sldMkLst>
          <pc:docMk/>
          <pc:sldMk cId="1698915313" sldId="12968"/>
        </pc:sldMkLst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2" creationId="{2799B196-3B78-46B8-9FF4-AC6ADA1C2AAE}"/>
          </ac:spMkLst>
        </pc:spChg>
        <pc:spChg chg="add mod">
          <ac:chgData name="이동건" userId="4ad090f6-dadd-4301-b5d0-883b88f508af" providerId="ADAL" clId="{D92CADCE-193E-44F3-8439-49479FE974EF}" dt="2022-08-01T06:23:56.038" v="10866" actId="1076"/>
          <ac:spMkLst>
            <pc:docMk/>
            <pc:sldMk cId="1698915313" sldId="12968"/>
            <ac:spMk id="3" creationId="{EB24D2A4-0008-4F75-8E05-345AA3F0D7E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4" creationId="{7B672A13-2E8D-4F9F-ADB6-D4979706B32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5" creationId="{FFC4992C-F371-4A92-AA04-89FECE10CA16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6" creationId="{99460298-E0ED-4C33-976E-8EA868E29D3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7" creationId="{711E2960-E124-447B-AA41-805D964B34B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8" creationId="{34B2CCCC-B027-4C5A-9057-C7AED0503289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0" creationId="{B95D91EE-0CC1-463E-8139-F447683B7F2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1" creationId="{11E598BD-1A81-43B8-928A-D2AA9C1C84C8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2" creationId="{102F8639-7792-4A7E-921E-0390944F736B}"/>
          </ac:spMkLst>
        </pc:spChg>
        <pc:spChg chg="add del mod">
          <ac:chgData name="이동건" userId="4ad090f6-dadd-4301-b5d0-883b88f508af" providerId="ADAL" clId="{D92CADCE-193E-44F3-8439-49479FE974EF}" dt="2022-08-02T06:28:11.926" v="15964"/>
          <ac:spMkLst>
            <pc:docMk/>
            <pc:sldMk cId="1698915313" sldId="12968"/>
            <ac:spMk id="13" creationId="{84F30449-56E2-4CCE-BC2E-D87A75BA538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3" creationId="{9D18F79E-A44A-4E37-BAE5-E21C9EA464D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4" creationId="{AC015B45-4203-4E4F-9A3D-E965879EC6CA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5" creationId="{03428E87-0D57-4B0D-AAAD-396BCE83FB1F}"/>
          </ac:spMkLst>
        </pc:spChg>
        <pc:spChg chg="mod">
          <ac:chgData name="이동건" userId="4ad090f6-dadd-4301-b5d0-883b88f508af" providerId="ADAL" clId="{D92CADCE-193E-44F3-8439-49479FE974EF}" dt="2022-08-01T06:47:18.802" v="11482" actId="20577"/>
          <ac:spMkLst>
            <pc:docMk/>
            <pc:sldMk cId="1698915313" sldId="12968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7" creationId="{888ECDD9-EDCE-4F29-A748-F2E6EC9E3130}"/>
          </ac:spMkLst>
        </pc:spChg>
        <pc:spChg chg="add mod">
          <ac:chgData name="이동건" userId="4ad090f6-dadd-4301-b5d0-883b88f508af" providerId="ADAL" clId="{D92CADCE-193E-44F3-8439-49479FE974EF}" dt="2022-08-01T06:24:31.125" v="10939" actId="20577"/>
          <ac:spMkLst>
            <pc:docMk/>
            <pc:sldMk cId="1698915313" sldId="12968"/>
            <ac:spMk id="19" creationId="{B749CEF5-A4D0-403A-A970-2CFA4F7E148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0" creationId="{40258B6B-6F32-4232-8AD9-C62A9A6E79B0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2" creationId="{D3A52600-AE16-42AA-9176-3231D3D84ECE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3" creationId="{C3639DD6-4D86-4648-AAF5-F1EAD3C2BDE9}"/>
          </ac:spMkLst>
        </pc:spChg>
        <pc:spChg chg="add del mod">
          <ac:chgData name="이동건" userId="4ad090f6-dadd-4301-b5d0-883b88f508af" providerId="ADAL" clId="{D92CADCE-193E-44F3-8439-49479FE974EF}" dt="2022-08-01T06:37:12.091" v="11233" actId="478"/>
          <ac:spMkLst>
            <pc:docMk/>
            <pc:sldMk cId="1698915313" sldId="12968"/>
            <ac:spMk id="24" creationId="{5D6A5658-F7A9-429B-844E-75A4A0FC328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5" creationId="{3C3F2AAA-A6F6-47CD-83C8-72EBDA344394}"/>
          </ac:spMkLst>
        </pc:spChg>
        <pc:spChg chg="mod">
          <ac:chgData name="이동건" userId="4ad090f6-dadd-4301-b5d0-883b88f508af" providerId="ADAL" clId="{D92CADCE-193E-44F3-8439-49479FE974EF}" dt="2022-08-02T02:40:43.747" v="13415"/>
          <ac:spMkLst>
            <pc:docMk/>
            <pc:sldMk cId="1698915313" sldId="12968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6.244" v="13416"/>
        <pc:sldMkLst>
          <pc:docMk/>
          <pc:sldMk cId="1231597919" sldId="12969"/>
        </pc:sldMkLst>
        <pc:spChg chg="add mod">
          <ac:chgData name="이동건" userId="4ad090f6-dadd-4301-b5d0-883b88f508af" providerId="ADAL" clId="{D92CADCE-193E-44F3-8439-49479FE974EF}" dt="2022-08-01T06:45:36.699" v="11446" actId="1076"/>
          <ac:spMkLst>
            <pc:docMk/>
            <pc:sldMk cId="1231597919" sldId="12969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3" creationId="{EB24D2A4-0008-4F75-8E05-345AA3F0D7E6}"/>
          </ac:spMkLst>
        </pc:spChg>
        <pc:spChg chg="add mod">
          <ac:chgData name="이동건" userId="4ad090f6-dadd-4301-b5d0-883b88f508af" providerId="ADAL" clId="{D92CADCE-193E-44F3-8439-49479FE974EF}" dt="2022-08-01T07:02:28.347" v="12051"/>
          <ac:spMkLst>
            <pc:docMk/>
            <pc:sldMk cId="1231597919" sldId="12969"/>
            <ac:spMk id="4" creationId="{CF66A447-61B1-44FC-B748-48ED34B58CF8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5" creationId="{FFC4992C-F371-4A92-AA04-89FECE10CA16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6" creationId="{99460298-E0ED-4C33-976E-8EA868E29D3A}"/>
          </ac:spMkLst>
        </pc:spChg>
        <pc:spChg chg="del mod">
          <ac:chgData name="이동건" userId="4ad090f6-dadd-4301-b5d0-883b88f508af" providerId="ADAL" clId="{D92CADCE-193E-44F3-8439-49479FE974EF}" dt="2022-08-01T06:48:03.557" v="11492" actId="478"/>
          <ac:spMkLst>
            <pc:docMk/>
            <pc:sldMk cId="1231597919" sldId="12969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6:55:22.849" v="11737" actId="1076"/>
          <ac:spMkLst>
            <pc:docMk/>
            <pc:sldMk cId="1231597919" sldId="12969"/>
            <ac:spMk id="8" creationId="{D2CE8CA4-B6E5-4CB9-8E2A-D81B03AC5AB0}"/>
          </ac:spMkLst>
        </pc:spChg>
        <pc:spChg chg="add mod">
          <ac:chgData name="이동건" userId="4ad090f6-dadd-4301-b5d0-883b88f508af" providerId="ADAL" clId="{D92CADCE-193E-44F3-8439-49479FE974EF}" dt="2022-08-01T06:59:16.316" v="11790" actId="20577"/>
          <ac:spMkLst>
            <pc:docMk/>
            <pc:sldMk cId="1231597919" sldId="12969"/>
            <ac:spMk id="9" creationId="{EC7BAF44-34B4-426E-A34F-9E2145106397}"/>
          </ac:spMkLst>
        </pc:spChg>
        <pc:spChg chg="add mod">
          <ac:chgData name="이동건" userId="4ad090f6-dadd-4301-b5d0-883b88f508af" providerId="ADAL" clId="{D92CADCE-193E-44F3-8439-49479FE974EF}" dt="2022-08-01T07:01:58.202" v="12031"/>
          <ac:spMkLst>
            <pc:docMk/>
            <pc:sldMk cId="1231597919" sldId="12969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6:55:05.206" v="11728" actId="20577"/>
          <ac:spMkLst>
            <pc:docMk/>
            <pc:sldMk cId="1231597919" sldId="12969"/>
            <ac:spMk id="14" creationId="{8DE1CD9F-5F13-4ED0-A1BE-6E59A2BAE185}"/>
          </ac:spMkLst>
        </pc:spChg>
        <pc:spChg chg="add mod">
          <ac:chgData name="이동건" userId="4ad090f6-dadd-4301-b5d0-883b88f508af" providerId="ADAL" clId="{D92CADCE-193E-44F3-8439-49479FE974EF}" dt="2022-08-01T07:02:00.047" v="12033"/>
          <ac:spMkLst>
            <pc:docMk/>
            <pc:sldMk cId="1231597919" sldId="12969"/>
            <ac:spMk id="15" creationId="{2E3DF8D0-7A3A-4A99-9AA8-A06D08032B81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39:11.022" v="11278" actId="478"/>
          <ac:spMkLst>
            <pc:docMk/>
            <pc:sldMk cId="1231597919" sldId="12969"/>
            <ac:spMk id="19" creationId="{B749CEF5-A4D0-403A-A970-2CFA4F7E1487}"/>
          </ac:spMkLst>
        </pc:spChg>
        <pc:spChg chg="add mod">
          <ac:chgData name="이동건" userId="4ad090f6-dadd-4301-b5d0-883b88f508af" providerId="ADAL" clId="{D92CADCE-193E-44F3-8439-49479FE974EF}" dt="2022-08-01T06:56:31.748" v="11786" actId="1076"/>
          <ac:spMkLst>
            <pc:docMk/>
            <pc:sldMk cId="1231597919" sldId="12969"/>
            <ac:spMk id="20" creationId="{EAA41ADF-145E-4E4C-861A-D6E75D13632A}"/>
          </ac:spMkLst>
        </pc:spChg>
        <pc:spChg chg="del">
          <ac:chgData name="이동건" userId="4ad090f6-dadd-4301-b5d0-883b88f508af" providerId="ADAL" clId="{D92CADCE-193E-44F3-8439-49479FE974EF}" dt="2022-08-01T06:39:12.876" v="11279" actId="478"/>
          <ac:spMkLst>
            <pc:docMk/>
            <pc:sldMk cId="1231597919" sldId="12969"/>
            <ac:spMk id="22" creationId="{D3A52600-AE16-42AA-9176-3231D3D84ECE}"/>
          </ac:spMkLst>
        </pc:spChg>
        <pc:spChg chg="mod">
          <ac:chgData name="이동건" userId="4ad090f6-dadd-4301-b5d0-883b88f508af" providerId="ADAL" clId="{D92CADCE-193E-44F3-8439-49479FE974EF}" dt="2022-08-02T02:40:46.244" v="13416"/>
          <ac:spMkLst>
            <pc:docMk/>
            <pc:sldMk cId="1231597919" sldId="12969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8.477" v="13417"/>
        <pc:sldMkLst>
          <pc:docMk/>
          <pc:sldMk cId="264077737" sldId="12970"/>
        </pc:sldMkLst>
        <pc:spChg chg="mod">
          <ac:chgData name="이동건" userId="4ad090f6-dadd-4301-b5d0-883b88f508af" providerId="ADAL" clId="{D92CADCE-193E-44F3-8439-49479FE974EF}" dt="2022-08-01T07:02:42.500" v="12060" actId="1076"/>
          <ac:spMkLst>
            <pc:docMk/>
            <pc:sldMk cId="264077737" sldId="12970"/>
            <ac:spMk id="2" creationId="{4CAB1DCA-0E9D-43B7-9D8A-0B1F40BE3AD3}"/>
          </ac:spMkLst>
        </pc:spChg>
        <pc:spChg chg="add mod">
          <ac:chgData name="이동건" userId="4ad090f6-dadd-4301-b5d0-883b88f508af" providerId="ADAL" clId="{D92CADCE-193E-44F3-8439-49479FE974EF}" dt="2022-08-01T07:02:38.652" v="12059"/>
          <ac:spMkLst>
            <pc:docMk/>
            <pc:sldMk cId="264077737" sldId="12970"/>
            <ac:spMk id="3" creationId="{46280943-F499-4446-8FBF-C7A20E30A94E}"/>
          </ac:spMkLst>
        </pc:spChg>
        <pc:spChg chg="add del mod">
          <ac:chgData name="이동건" userId="4ad090f6-dadd-4301-b5d0-883b88f508af" providerId="ADAL" clId="{D92CADCE-193E-44F3-8439-49479FE974EF}" dt="2022-08-01T07:03:02.810" v="12065"/>
          <ac:spMkLst>
            <pc:docMk/>
            <pc:sldMk cId="264077737" sldId="12970"/>
            <ac:spMk id="4" creationId="{30D1677F-71B3-4ACE-AD22-B0D194CE1621}"/>
          </ac:spMkLst>
        </pc:spChg>
        <pc:spChg chg="add mod">
          <ac:chgData name="이동건" userId="4ad090f6-dadd-4301-b5d0-883b88f508af" providerId="ADAL" clId="{D92CADCE-193E-44F3-8439-49479FE974EF}" dt="2022-08-01T07:34:24.590" v="12482" actId="20577"/>
          <ac:spMkLst>
            <pc:docMk/>
            <pc:sldMk cId="264077737" sldId="12970"/>
            <ac:spMk id="5" creationId="{5E09D7A1-C384-47AB-8A31-D243FD93865F}"/>
          </ac:spMkLst>
        </pc:spChg>
        <pc:spChg chg="add mod">
          <ac:chgData name="이동건" userId="4ad090f6-dadd-4301-b5d0-883b88f508af" providerId="ADAL" clId="{D92CADCE-193E-44F3-8439-49479FE974EF}" dt="2022-08-01T07:32:08.465" v="12481" actId="20577"/>
          <ac:spMkLst>
            <pc:docMk/>
            <pc:sldMk cId="264077737" sldId="12970"/>
            <ac:spMk id="6" creationId="{A1D9DB81-9F77-4249-B9FC-85B4C1F7DA2E}"/>
          </ac:spMkLst>
        </pc:spChg>
        <pc:spChg chg="mod">
          <ac:chgData name="이동건" userId="4ad090f6-dadd-4301-b5d0-883b88f508af" providerId="ADAL" clId="{D92CADCE-193E-44F3-8439-49479FE974EF}" dt="2022-08-01T07:02:59.645" v="12062" actId="1076"/>
          <ac:spMkLst>
            <pc:docMk/>
            <pc:sldMk cId="264077737" sldId="12970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7:00:43.114" v="11898" actId="20577"/>
          <ac:spMkLst>
            <pc:docMk/>
            <pc:sldMk cId="264077737" sldId="12970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2T00:33:57.433" v="13202" actId="20577"/>
          <ac:spMkLst>
            <pc:docMk/>
            <pc:sldMk cId="264077737" sldId="12970"/>
            <ac:spMk id="11" creationId="{719FA991-43FE-4DE3-8874-EA199E82851C}"/>
          </ac:spMkLst>
        </pc:spChg>
        <pc:spChg chg="del">
          <ac:chgData name="이동건" userId="4ad090f6-dadd-4301-b5d0-883b88f508af" providerId="ADAL" clId="{D92CADCE-193E-44F3-8439-49479FE974EF}" dt="2022-08-01T06:47:51.228" v="11490" actId="478"/>
          <ac:spMkLst>
            <pc:docMk/>
            <pc:sldMk cId="264077737" sldId="12970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7:43:33.933" v="12503" actId="20577"/>
          <ac:spMkLst>
            <pc:docMk/>
            <pc:sldMk cId="264077737" sldId="12970"/>
            <ac:spMk id="13" creationId="{549155F5-605E-4449-9E1B-E84C66EA7D33}"/>
          </ac:spMkLst>
        </pc:spChg>
        <pc:spChg chg="mod">
          <ac:chgData name="이동건" userId="4ad090f6-dadd-4301-b5d0-883b88f508af" providerId="ADAL" clId="{D92CADCE-193E-44F3-8439-49479FE974EF}" dt="2022-08-02T02:40:48.477" v="13417"/>
          <ac:spMkLst>
            <pc:docMk/>
            <pc:sldMk cId="264077737" sldId="12970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0:05:02.699" v="17155" actId="20577"/>
        <pc:sldMkLst>
          <pc:docMk/>
          <pc:sldMk cId="2279347305" sldId="12971"/>
        </pc:sldMkLst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3" creationId="{46280943-F499-4446-8FBF-C7A20E30A94E}"/>
          </ac:spMkLst>
        </pc:spChg>
        <pc:spChg chg="add mod">
          <ac:chgData name="이동건" userId="4ad090f6-dadd-4301-b5d0-883b88f508af" providerId="ADAL" clId="{D92CADCE-193E-44F3-8439-49479FE974EF}" dt="2022-08-02T05:39:14.388" v="14939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이동건" userId="4ad090f6-dadd-4301-b5d0-883b88f508af" providerId="ADAL" clId="{D92CADCE-193E-44F3-8439-49479FE974EF}" dt="2022-08-01T07:45:34.631" v="12619" actId="1076"/>
          <ac:spMkLst>
            <pc:docMk/>
            <pc:sldMk cId="2279347305" sldId="12971"/>
            <ac:spMk id="5" creationId="{5E09D7A1-C384-47AB-8A31-D243FD93865F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6" creationId="{A1D9DB81-9F77-4249-B9FC-85B4C1F7DA2E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7" creationId="{711E2960-E124-447B-AA41-805D964B34B0}"/>
          </ac:spMkLst>
        </pc:spChg>
        <pc:spChg chg="add del mod">
          <ac:chgData name="이동건" userId="4ad090f6-dadd-4301-b5d0-883b88f508af" providerId="ADAL" clId="{D92CADCE-193E-44F3-8439-49479FE974EF}" dt="2022-08-01T07:48:36.005" v="12762"/>
          <ac:spMkLst>
            <pc:docMk/>
            <pc:sldMk cId="2279347305" sldId="12971"/>
            <ac:spMk id="8" creationId="{521B2995-7D31-4523-B676-947E2380A2B8}"/>
          </ac:spMkLst>
        </pc:spChg>
        <pc:spChg chg="del">
          <ac:chgData name="이동건" userId="4ad090f6-dadd-4301-b5d0-883b88f508af" providerId="ADAL" clId="{D92CADCE-193E-44F3-8439-49479FE974EF}" dt="2022-08-01T07:43:02.296" v="12485" actId="478"/>
          <ac:spMkLst>
            <pc:docMk/>
            <pc:sldMk cId="2279347305" sldId="12971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3T00:05:02.699" v="17155" actId="20577"/>
          <ac:spMkLst>
            <pc:docMk/>
            <pc:sldMk cId="2279347305" sldId="12971"/>
            <ac:spMk id="10" creationId="{1171B9AC-1ED2-4AA7-A3D4-AFE4C650CF2D}"/>
          </ac:spMkLst>
        </pc:spChg>
        <pc:spChg chg="del">
          <ac:chgData name="이동건" userId="4ad090f6-dadd-4301-b5d0-883b88f508af" providerId="ADAL" clId="{D92CADCE-193E-44F3-8439-49479FE974EF}" dt="2022-08-01T07:43:03.780" v="12486" actId="478"/>
          <ac:spMkLst>
            <pc:docMk/>
            <pc:sldMk cId="2279347305" sldId="12971"/>
            <ac:spMk id="11" creationId="{719FA991-43FE-4DE3-8874-EA199E82851C}"/>
          </ac:spMkLst>
        </pc:spChg>
        <pc:spChg chg="add mod">
          <ac:chgData name="이동건" userId="4ad090f6-dadd-4301-b5d0-883b88f508af" providerId="ADAL" clId="{D92CADCE-193E-44F3-8439-49479FE974EF}" dt="2022-08-01T07:50:57.884" v="12898" actId="20577"/>
          <ac:spMkLst>
            <pc:docMk/>
            <pc:sldMk cId="2279347305" sldId="12971"/>
            <ac:spMk id="12" creationId="{2262A488-0AA5-4484-A08F-B74B16237391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13" creationId="{549155F5-605E-4449-9E1B-E84C66EA7D33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4" creationId="{79CDBF5F-D44A-4EAA-8551-CE1F770945FF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5:39:09.947" v="14931" actId="20577"/>
          <ac:spMkLst>
            <pc:docMk/>
            <pc:sldMk cId="2279347305" sldId="12971"/>
            <ac:spMk id="16" creationId="{542333D3-AE12-4127-BB26-FCD3991343C7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7" creationId="{4CCA65DD-CD3F-4D1A-80DB-E870A38223E3}"/>
          </ac:spMkLst>
        </pc:spChg>
        <pc:spChg chg="add mod">
          <ac:chgData name="이동건" userId="4ad090f6-dadd-4301-b5d0-883b88f508af" providerId="ADAL" clId="{D92CADCE-193E-44F3-8439-49479FE974EF}" dt="2022-08-01T07:52:31.353" v="12970" actId="1076"/>
          <ac:spMkLst>
            <pc:docMk/>
            <pc:sldMk cId="2279347305" sldId="12971"/>
            <ac:spMk id="18" creationId="{BC28A90A-34F3-4091-A3C3-31F2529DF310}"/>
          </ac:spMkLst>
        </pc:spChg>
        <pc:spChg chg="mod">
          <ac:chgData name="이동건" userId="4ad090f6-dadd-4301-b5d0-883b88f508af" providerId="ADAL" clId="{D92CADCE-193E-44F3-8439-49479FE974EF}" dt="2022-08-02T02:40:52.513" v="13418"/>
          <ac:spMkLst>
            <pc:docMk/>
            <pc:sldMk cId="2279347305" sldId="12971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4:15:39.154" v="17208" actId="20577"/>
        <pc:sldMkLst>
          <pc:docMk/>
          <pc:sldMk cId="2098487470" sldId="12972"/>
        </pc:sldMkLst>
        <pc:spChg chg="add del mod">
          <ac:chgData name="이동건" userId="4ad090f6-dadd-4301-b5d0-883b88f508af" providerId="ADAL" clId="{D92CADCE-193E-44F3-8439-49479FE974EF}" dt="2022-08-01T08:29:52.728" v="13131" actId="478"/>
          <ac:spMkLst>
            <pc:docMk/>
            <pc:sldMk cId="2098487470" sldId="12972"/>
            <ac:spMk id="2" creationId="{7F7E1168-BF45-4285-834F-3099C18AA2E0}"/>
          </ac:spMkLst>
        </pc:spChg>
        <pc:spChg chg="add mod">
          <ac:chgData name="이동건" userId="4ad090f6-dadd-4301-b5d0-883b88f508af" providerId="ADAL" clId="{D92CADCE-193E-44F3-8439-49479FE974EF}" dt="2022-08-02T02:22:20.820" v="13282" actId="1076"/>
          <ac:spMkLst>
            <pc:docMk/>
            <pc:sldMk cId="2098487470" sldId="12972"/>
            <ac:spMk id="3" creationId="{289C9479-5BBA-451A-8F7B-C73E68752CB2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4" creationId="{35F429AF-DBF3-4579-93F6-4904E3051FE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5" creationId="{5E09D7A1-C384-47AB-8A31-D243FD93865F}"/>
          </ac:spMkLst>
        </pc:spChg>
        <pc:spChg chg="add mod ord">
          <ac:chgData name="이동건" userId="4ad090f6-dadd-4301-b5d0-883b88f508af" providerId="ADAL" clId="{D92CADCE-193E-44F3-8439-49479FE974EF}" dt="2022-08-02T02:25:40.755" v="13316" actId="255"/>
          <ac:spMkLst>
            <pc:docMk/>
            <pc:sldMk cId="2098487470" sldId="12972"/>
            <ac:spMk id="6" creationId="{081B3B27-967B-442D-9903-6F7C10C1AB46}"/>
          </ac:spMkLst>
        </pc:spChg>
        <pc:spChg chg="mod">
          <ac:chgData name="이동건" userId="4ad090f6-dadd-4301-b5d0-883b88f508af" providerId="ADAL" clId="{D92CADCE-193E-44F3-8439-49479FE974EF}" dt="2022-08-03T04:15:39.154" v="17208" actId="20577"/>
          <ac:spMkLst>
            <pc:docMk/>
            <pc:sldMk cId="2098487470" sldId="12972"/>
            <ac:spMk id="10" creationId="{1171B9AC-1ED2-4AA7-A3D4-AFE4C650CF2D}"/>
          </ac:spMkLst>
        </pc:spChg>
        <pc:spChg chg="add mod ord">
          <ac:chgData name="이동건" userId="4ad090f6-dadd-4301-b5d0-883b88f508af" providerId="ADAL" clId="{D92CADCE-193E-44F3-8439-49479FE974EF}" dt="2022-08-02T02:26:38.058" v="13327" actId="1076"/>
          <ac:spMkLst>
            <pc:docMk/>
            <pc:sldMk cId="2098487470" sldId="12972"/>
            <ac:spMk id="11" creationId="{0785FB88-428F-4B2B-856C-A2EA919F9864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2" creationId="{2262A488-0AA5-4484-A08F-B74B16237391}"/>
          </ac:spMkLst>
        </pc:spChg>
        <pc:spChg chg="add mod">
          <ac:chgData name="이동건" userId="4ad090f6-dadd-4301-b5d0-883b88f508af" providerId="ADAL" clId="{D92CADCE-193E-44F3-8439-49479FE974EF}" dt="2022-08-02T02:28:14.425" v="13351" actId="208"/>
          <ac:spMkLst>
            <pc:docMk/>
            <pc:sldMk cId="2098487470" sldId="12972"/>
            <ac:spMk id="14" creationId="{57CA1AA4-383F-4F14-AF49-993ADC78F57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4" creationId="{79CDBF5F-D44A-4EAA-8551-CE1F770945FF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2:36:23.911" v="13413" actId="1076"/>
          <ac:spMkLst>
            <pc:docMk/>
            <pc:sldMk cId="2098487470" sldId="12972"/>
            <ac:spMk id="15" creationId="{FBC7CCA5-8C62-40F4-B5C6-A9502F3BCBE6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6" creationId="{542333D3-AE12-4127-BB26-FCD3991343C7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7" creationId="{4CCA65DD-CD3F-4D1A-80DB-E870A38223E3}"/>
          </ac:spMkLst>
        </pc:spChg>
        <pc:spChg chg="mod">
          <ac:chgData name="이동건" userId="4ad090f6-dadd-4301-b5d0-883b88f508af" providerId="ADAL" clId="{D92CADCE-193E-44F3-8439-49479FE974EF}" dt="2022-08-02T02:41:53.937" v="13424" actId="1076"/>
          <ac:spMkLst>
            <pc:docMk/>
            <pc:sldMk cId="2098487470" sldId="12972"/>
            <ac:spMk id="18" creationId="{BC28A90A-34F3-4091-A3C3-31F2529DF310}"/>
          </ac:spMkLst>
        </pc:spChg>
        <pc:spChg chg="add mod">
          <ac:chgData name="이동건" userId="4ad090f6-dadd-4301-b5d0-883b88f508af" providerId="ADAL" clId="{D92CADCE-193E-44F3-8439-49479FE974EF}" dt="2022-08-02T02:22:22.966" v="13283" actId="1076"/>
          <ac:spMkLst>
            <pc:docMk/>
            <pc:sldMk cId="2098487470" sldId="12972"/>
            <ac:spMk id="19" creationId="{399E9A7C-5724-47D1-BB22-D0C520EFF1EB}"/>
          </ac:spMkLst>
        </pc:spChg>
        <pc:spChg chg="add mod">
          <ac:chgData name="이동건" userId="4ad090f6-dadd-4301-b5d0-883b88f508af" providerId="ADAL" clId="{D92CADCE-193E-44F3-8439-49479FE974EF}" dt="2022-08-02T02:28:28.872" v="13357" actId="122"/>
          <ac:spMkLst>
            <pc:docMk/>
            <pc:sldMk cId="2098487470" sldId="12972"/>
            <ac:spMk id="21" creationId="{878E10B0-CBA6-4D60-946E-730A71F0598D}"/>
          </ac:spMkLst>
        </pc:spChg>
        <pc:spChg chg="add mod">
          <ac:chgData name="이동건" userId="4ad090f6-dadd-4301-b5d0-883b88f508af" providerId="ADAL" clId="{D92CADCE-193E-44F3-8439-49479FE974EF}" dt="2022-08-02T02:28:38.954" v="13362" actId="1076"/>
          <ac:spMkLst>
            <pc:docMk/>
            <pc:sldMk cId="2098487470" sldId="12972"/>
            <ac:spMk id="22" creationId="{788179D8-F7D2-48B9-8343-0E20C9898B6F}"/>
          </ac:spMkLst>
        </pc:spChg>
        <pc:spChg chg="add mod">
          <ac:chgData name="이동건" userId="4ad090f6-dadd-4301-b5d0-883b88f508af" providerId="ADAL" clId="{D92CADCE-193E-44F3-8439-49479FE974EF}" dt="2022-08-02T02:28:44.317" v="13366" actId="20577"/>
          <ac:spMkLst>
            <pc:docMk/>
            <pc:sldMk cId="2098487470" sldId="12972"/>
            <ac:spMk id="23" creationId="{A2DC6DB5-3D4D-40C6-9001-245A8504551B}"/>
          </ac:spMkLst>
        </pc:spChg>
        <pc:spChg chg="mod">
          <ac:chgData name="이동건" userId="4ad090f6-dadd-4301-b5d0-883b88f508af" providerId="ADAL" clId="{D92CADCE-193E-44F3-8439-49479FE974EF}" dt="2022-08-02T02:40:55.963" v="13419"/>
          <ac:spMkLst>
            <pc:docMk/>
            <pc:sldMk cId="2098487470" sldId="12972"/>
            <ac:spMk id="66" creationId="{B4113F6E-6CD6-49B4-A656-3B6461646A94}"/>
          </ac:spMkLst>
        </pc:spChg>
        <pc:picChg chg="add del mod ord">
          <ac:chgData name="이동건" userId="4ad090f6-dadd-4301-b5d0-883b88f508af" providerId="ADAL" clId="{D92CADCE-193E-44F3-8439-49479FE974EF}" dt="2022-08-02T02:23:43.799" v="13294" actId="478"/>
          <ac:picMkLst>
            <pc:docMk/>
            <pc:sldMk cId="2098487470" sldId="12972"/>
            <ac:picMk id="4" creationId="{4E058975-2CD4-45F0-B815-486920442C9B}"/>
          </ac:picMkLst>
        </pc:picChg>
        <pc:picChg chg="add del mod">
          <ac:chgData name="이동건" userId="4ad090f6-dadd-4301-b5d0-883b88f508af" providerId="ADAL" clId="{D92CADCE-193E-44F3-8439-49479FE974EF}" dt="2022-08-02T02:24:07.719" v="13297" actId="478"/>
          <ac:picMkLst>
            <pc:docMk/>
            <pc:sldMk cId="2098487470" sldId="12972"/>
            <ac:picMk id="7" creationId="{656CAD00-6399-4AD1-AAF5-4F88F8ED8465}"/>
          </ac:picMkLst>
        </pc:picChg>
        <pc:picChg chg="add del mod">
          <ac:chgData name="이동건" userId="4ad090f6-dadd-4301-b5d0-883b88f508af" providerId="ADAL" clId="{D92CADCE-193E-44F3-8439-49479FE974EF}" dt="2022-08-02T02:24:19.358" v="13300" actId="478"/>
          <ac:picMkLst>
            <pc:docMk/>
            <pc:sldMk cId="2098487470" sldId="12972"/>
            <ac:picMk id="9" creationId="{88C72C41-2CFD-4FF2-840E-7FB51EE4FD94}"/>
          </ac:picMkLst>
        </pc:picChg>
        <pc:picChg chg="add mod modCrop">
          <ac:chgData name="이동건" userId="4ad090f6-dadd-4301-b5d0-883b88f508af" providerId="ADAL" clId="{D92CADCE-193E-44F3-8439-49479FE974EF}" dt="2022-08-02T02:25:35.269" v="13314" actId="1076"/>
          <ac:picMkLst>
            <pc:docMk/>
            <pc:sldMk cId="2098487470" sldId="12972"/>
            <ac:picMk id="13" creationId="{6126421B-7E11-4407-9FF3-11A553270EB2}"/>
          </ac:picMkLst>
        </pc:picChg>
        <pc:picChg chg="add mod modCrop">
          <ac:chgData name="이동건" userId="4ad090f6-dadd-4301-b5d0-883b88f508af" providerId="ADAL" clId="{D92CADCE-193E-44F3-8439-49479FE974EF}" dt="2022-08-02T02:26:26.978" v="13326" actId="1076"/>
          <ac:picMkLst>
            <pc:docMk/>
            <pc:sldMk cId="2098487470" sldId="12972"/>
            <ac:picMk id="20" creationId="{3ED0814D-7FC3-431D-9F9E-58A66DB8B19C}"/>
          </ac:picMkLst>
        </pc:picChg>
        <pc:cxnChg chg="add mod">
          <ac:chgData name="이동건" userId="4ad090f6-dadd-4301-b5d0-883b88f508af" providerId="ADAL" clId="{D92CADCE-193E-44F3-8439-49479FE974EF}" dt="2022-08-03T04:15:39.154" v="17208" actId="20577"/>
          <ac:cxnSpMkLst>
            <pc:docMk/>
            <pc:sldMk cId="2098487470" sldId="12972"/>
            <ac:cxnSpMk id="17" creationId="{CE2E4C2E-6B57-43AE-8AC0-66B45721F232}"/>
          </ac:cxnSpMkLst>
        </pc:cxnChg>
      </pc:sldChg>
      <pc:sldChg chg="addSp delSp modSp add">
        <pc:chgData name="이동건" userId="4ad090f6-dadd-4301-b5d0-883b88f508af" providerId="ADAL" clId="{D92CADCE-193E-44F3-8439-49479FE974EF}" dt="2022-08-02T04:34:05.643" v="14239" actId="164"/>
        <pc:sldMkLst>
          <pc:docMk/>
          <pc:sldMk cId="1884106392" sldId="12973"/>
        </pc:sldMkLst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2" creationId="{63D6367E-1A62-4325-98D4-AA9464BBFFAD}"/>
          </ac:spMkLst>
        </pc:spChg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3" creationId="{4AC6EBE4-9019-47C7-BCAF-BBD2038BCF38}"/>
          </ac:spMkLst>
        </pc:spChg>
        <pc:spChg chg="add mod">
          <ac:chgData name="이동건" userId="4ad090f6-dadd-4301-b5d0-883b88f508af" providerId="ADAL" clId="{D92CADCE-193E-44F3-8439-49479FE974EF}" dt="2022-08-02T02:40:58.185" v="13420"/>
          <ac:spMkLst>
            <pc:docMk/>
            <pc:sldMk cId="1884106392" sldId="12973"/>
            <ac:spMk id="4" creationId="{02BC3BF5-15E2-40A5-B2EF-5DC0CF414A03}"/>
          </ac:spMkLst>
        </pc:spChg>
        <pc:spChg chg="add mod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5" creationId="{84CE0450-F2B8-4932-B16F-8C9F4A64D45F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6" creationId="{4751C56E-3005-4D0E-8C80-AA858DA696E6}"/>
          </ac:spMkLst>
        </pc:spChg>
        <pc:spChg chg="add mod">
          <ac:chgData name="이동건" userId="4ad090f6-dadd-4301-b5d0-883b88f508af" providerId="ADAL" clId="{D92CADCE-193E-44F3-8439-49479FE974EF}" dt="2022-08-02T04:23:05.903" v="14115" actId="1076"/>
          <ac:spMkLst>
            <pc:docMk/>
            <pc:sldMk cId="1884106392" sldId="12973"/>
            <ac:spMk id="10" creationId="{E0DE7A30-0A89-47CB-956A-042302430663}"/>
          </ac:spMkLst>
        </pc:spChg>
        <pc:spChg chg="add del mod">
          <ac:chgData name="이동건" userId="4ad090f6-dadd-4301-b5d0-883b88f508af" providerId="ADAL" clId="{D92CADCE-193E-44F3-8439-49479FE974EF}" dt="2022-08-02T04:22:43.320" v="14110" actId="478"/>
          <ac:spMkLst>
            <pc:docMk/>
            <pc:sldMk cId="1884106392" sldId="12973"/>
            <ac:spMk id="11" creationId="{8CEC4923-907A-4F26-BF12-B92AC8B97F85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2" creationId="{4F6065F2-C0B2-4669-BB77-8AD2076526D3}"/>
          </ac:spMkLst>
        </pc:spChg>
        <pc:spChg chg="add del mod">
          <ac:chgData name="이동건" userId="4ad090f6-dadd-4301-b5d0-883b88f508af" providerId="ADAL" clId="{D92CADCE-193E-44F3-8439-49479FE974EF}" dt="2022-08-02T02:53:14.554" v="13915" actId="478"/>
          <ac:spMkLst>
            <pc:docMk/>
            <pc:sldMk cId="1884106392" sldId="12973"/>
            <ac:spMk id="13" creationId="{DCF40DE4-C800-4247-B38B-DC18EED64C2B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4" creationId="{5AC92B75-EBCF-4622-A972-019D8CEBF389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5" creationId="{9090DA78-AE9D-4670-AE53-1EFF14013F91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7" creationId="{20CBE119-2DCD-4BCB-9C7F-6BBBADB24220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8" creationId="{01DD67EE-D03E-4485-9453-E67D73DDAFAB}"/>
          </ac:spMkLst>
        </pc:spChg>
        <pc:spChg chg="add mod">
          <ac:chgData name="이동건" userId="4ad090f6-dadd-4301-b5d0-883b88f508af" providerId="ADAL" clId="{D92CADCE-193E-44F3-8439-49479FE974EF}" dt="2022-08-02T04:30:25.310" v="14232" actId="1076"/>
          <ac:spMkLst>
            <pc:docMk/>
            <pc:sldMk cId="1884106392" sldId="12973"/>
            <ac:spMk id="20" creationId="{E5E3F4AD-04DE-4910-8D05-34983219D000}"/>
          </ac:spMkLst>
        </pc:spChg>
        <pc:spChg chg="add mod ord">
          <ac:chgData name="이동건" userId="4ad090f6-dadd-4301-b5d0-883b88f508af" providerId="ADAL" clId="{D92CADCE-193E-44F3-8439-49479FE974EF}" dt="2022-08-02T04:30:16.224" v="14230" actId="1076"/>
          <ac:spMkLst>
            <pc:docMk/>
            <pc:sldMk cId="1884106392" sldId="12973"/>
            <ac:spMk id="21" creationId="{3740CCB6-6A4C-4A10-BA74-24F7C5251E02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23" creationId="{00DF65FF-E80A-4240-86C4-F9A8D0216AE0}"/>
          </ac:spMkLst>
        </pc:s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7" creationId="{B10260F0-60AE-4D63-9962-F08FE540E7B3}"/>
          </ac:grpSpMkLst>
        </pc:gr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24" creationId="{731D6AB3-78EA-4CCE-A03D-0D9E4BACEF32}"/>
          </ac:grpSpMkLst>
        </pc:grpChg>
        <pc:picChg chg="add mod modCrop">
          <ac:chgData name="이동건" userId="4ad090f6-dadd-4301-b5d0-883b88f508af" providerId="ADAL" clId="{D92CADCE-193E-44F3-8439-49479FE974EF}" dt="2022-08-02T04:26:56.369" v="14133" actId="1076"/>
          <ac:picMkLst>
            <pc:docMk/>
            <pc:sldMk cId="1884106392" sldId="12973"/>
            <ac:picMk id="19" creationId="{BF5C35EE-DCA6-4322-9610-7FF616D08848}"/>
          </ac:picMkLst>
        </pc:picChg>
        <pc:picChg chg="add mod modCrop">
          <ac:chgData name="이동건" userId="4ad090f6-dadd-4301-b5d0-883b88f508af" providerId="ADAL" clId="{D92CADCE-193E-44F3-8439-49479FE974EF}" dt="2022-08-02T04:29:58.410" v="14225" actId="1076"/>
          <ac:picMkLst>
            <pc:docMk/>
            <pc:sldMk cId="1884106392" sldId="12973"/>
            <ac:picMk id="22" creationId="{7E97C939-E48C-494B-81FB-8DC45FEFDEFC}"/>
          </ac:picMkLst>
        </pc:picChg>
      </pc:sldChg>
      <pc:sldChg chg="addSp delSp modSp add">
        <pc:chgData name="이동건" userId="4ad090f6-dadd-4301-b5d0-883b88f508af" providerId="ADAL" clId="{D92CADCE-193E-44F3-8439-49479FE974EF}" dt="2022-08-02T06:48:40.791" v="16069" actId="20577"/>
        <pc:sldMkLst>
          <pc:docMk/>
          <pc:sldMk cId="4128558558" sldId="12974"/>
        </pc:sldMkLst>
        <pc:spChg chg="add del mod">
          <ac:chgData name="이동건" userId="4ad090f6-dadd-4301-b5d0-883b88f508af" providerId="ADAL" clId="{D92CADCE-193E-44F3-8439-49479FE974EF}" dt="2022-08-02T05:16:38.042" v="14389" actId="478"/>
          <ac:spMkLst>
            <pc:docMk/>
            <pc:sldMk cId="4128558558" sldId="12974"/>
            <ac:spMk id="2" creationId="{0860ED7D-E87F-43B7-B6DC-088639FB4925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" creationId="{11E8FFE9-BB9F-49A7-8B84-1A364C3D4964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6" creationId="{C0D5BB59-480E-4C30-A11D-D08CB645F228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7" creationId="{0F8C57FB-E5C8-405F-8ED8-42426224797D}"/>
          </ac:spMkLst>
        </pc:spChg>
        <pc:spChg chg="add mod">
          <ac:chgData name="이동건" userId="4ad090f6-dadd-4301-b5d0-883b88f508af" providerId="ADAL" clId="{D92CADCE-193E-44F3-8439-49479FE974EF}" dt="2022-08-02T05:41:45.150" v="14966" actId="1076"/>
          <ac:spMkLst>
            <pc:docMk/>
            <pc:sldMk cId="4128558558" sldId="12974"/>
            <ac:spMk id="8" creationId="{C61DAA5B-B2CB-45C2-B90E-6CD3500437E6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9" creationId="{2D7C36C5-4BC3-43E1-AB97-EB5488D288FD}"/>
          </ac:spMkLst>
        </pc:spChg>
        <pc:spChg chg="add mod">
          <ac:chgData name="이동건" userId="4ad090f6-dadd-4301-b5d0-883b88f508af" providerId="ADAL" clId="{D92CADCE-193E-44F3-8439-49479FE974EF}" dt="2022-08-02T06:39:44.194" v="16002" actId="552"/>
          <ac:spMkLst>
            <pc:docMk/>
            <pc:sldMk cId="4128558558" sldId="12974"/>
            <ac:spMk id="10" creationId="{A6F676A1-A112-4EC2-B5A2-93EC33544C62}"/>
          </ac:spMkLst>
        </pc:spChg>
        <pc:spChg chg="add del mod">
          <ac:chgData name="이동건" userId="4ad090f6-dadd-4301-b5d0-883b88f508af" providerId="ADAL" clId="{D92CADCE-193E-44F3-8439-49479FE974EF}" dt="2022-08-02T05:31:53.212" v="14803" actId="478"/>
          <ac:spMkLst>
            <pc:docMk/>
            <pc:sldMk cId="4128558558" sldId="12974"/>
            <ac:spMk id="11" creationId="{875B9ABB-9230-427D-A9F4-172DFDEBA595}"/>
          </ac:spMkLst>
        </pc:spChg>
        <pc:spChg chg="add del mod">
          <ac:chgData name="이동건" userId="4ad090f6-dadd-4301-b5d0-883b88f508af" providerId="ADAL" clId="{D92CADCE-193E-44F3-8439-49479FE974EF}" dt="2022-08-02T05:25:59.411" v="14678"/>
          <ac:spMkLst>
            <pc:docMk/>
            <pc:sldMk cId="4128558558" sldId="12974"/>
            <ac:spMk id="12" creationId="{DE54383A-5B23-4E9F-BF07-BD0C4173238B}"/>
          </ac:spMkLst>
        </pc:spChg>
        <pc:spChg chg="add del">
          <ac:chgData name="이동건" userId="4ad090f6-dadd-4301-b5d0-883b88f508af" providerId="ADAL" clId="{D92CADCE-193E-44F3-8439-49479FE974EF}" dt="2022-08-02T05:26:24.052" v="14682"/>
          <ac:spMkLst>
            <pc:docMk/>
            <pc:sldMk cId="4128558558" sldId="12974"/>
            <ac:spMk id="13" creationId="{E1AE7598-BF33-473D-ACAE-AC3579087BCE}"/>
          </ac:spMkLst>
        </pc:spChg>
        <pc:spChg chg="add del mod">
          <ac:chgData name="이동건" userId="4ad090f6-dadd-4301-b5d0-883b88f508af" providerId="ADAL" clId="{D92CADCE-193E-44F3-8439-49479FE974EF}" dt="2022-08-02T05:32:04.041" v="14805" actId="478"/>
          <ac:spMkLst>
            <pc:docMk/>
            <pc:sldMk cId="4128558558" sldId="12974"/>
            <ac:spMk id="14" creationId="{1E0B1EA1-9809-4CC8-A9EE-5E57ACDE37AF}"/>
          </ac:spMkLst>
        </pc:spChg>
        <pc:spChg chg="add del mod">
          <ac:chgData name="이동건" userId="4ad090f6-dadd-4301-b5d0-883b88f508af" providerId="ADAL" clId="{D92CADCE-193E-44F3-8439-49479FE974EF}" dt="2022-08-02T05:31:59.090" v="14804" actId="478"/>
          <ac:spMkLst>
            <pc:docMk/>
            <pc:sldMk cId="4128558558" sldId="12974"/>
            <ac:spMk id="15" creationId="{82FB0EC1-FBD2-41F9-87E8-D65FCC5551CF}"/>
          </ac:spMkLst>
        </pc:spChg>
        <pc:spChg chg="add del mod">
          <ac:chgData name="이동건" userId="4ad090f6-dadd-4301-b5d0-883b88f508af" providerId="ADAL" clId="{D92CADCE-193E-44F3-8439-49479FE974EF}" dt="2022-08-02T05:32:07.231" v="14807" actId="478"/>
          <ac:spMkLst>
            <pc:docMk/>
            <pc:sldMk cId="4128558558" sldId="12974"/>
            <ac:spMk id="16" creationId="{1091B52D-97FA-4571-9904-E3B8380332E0}"/>
          </ac:spMkLst>
        </pc:spChg>
        <pc:spChg chg="add del mod">
          <ac:chgData name="이동건" userId="4ad090f6-dadd-4301-b5d0-883b88f508af" providerId="ADAL" clId="{D92CADCE-193E-44F3-8439-49479FE974EF}" dt="2022-08-02T05:31:15.727" v="14790"/>
          <ac:spMkLst>
            <pc:docMk/>
            <pc:sldMk cId="4128558558" sldId="12974"/>
            <ac:spMk id="17" creationId="{1243AF14-DAE1-404A-83B9-3913EC4F3607}"/>
          </ac:spMkLst>
        </pc:spChg>
        <pc:spChg chg="add del mod">
          <ac:chgData name="이동건" userId="4ad090f6-dadd-4301-b5d0-883b88f508af" providerId="ADAL" clId="{D92CADCE-193E-44F3-8439-49479FE974EF}" dt="2022-08-02T05:30:37.466" v="14772"/>
          <ac:spMkLst>
            <pc:docMk/>
            <pc:sldMk cId="4128558558" sldId="12974"/>
            <ac:spMk id="18" creationId="{9370577B-6215-43B0-A316-3C09F2966973}"/>
          </ac:spMkLst>
        </pc:spChg>
        <pc:spChg chg="add del mod">
          <ac:chgData name="이동건" userId="4ad090f6-dadd-4301-b5d0-883b88f508af" providerId="ADAL" clId="{D92CADCE-193E-44F3-8439-49479FE974EF}" dt="2022-08-02T05:28:50.440" v="14735" actId="478"/>
          <ac:spMkLst>
            <pc:docMk/>
            <pc:sldMk cId="4128558558" sldId="12974"/>
            <ac:spMk id="21" creationId="{2C73C794-1625-457D-8978-7260FDF1BF0A}"/>
          </ac:spMkLst>
        </pc:spChg>
        <pc:spChg chg="add mod">
          <ac:chgData name="이동건" userId="4ad090f6-dadd-4301-b5d0-883b88f508af" providerId="ADAL" clId="{D92CADCE-193E-44F3-8439-49479FE974EF}" dt="2022-08-02T05:33:52.530" v="14846" actId="14100"/>
          <ac:spMkLst>
            <pc:docMk/>
            <pc:sldMk cId="4128558558" sldId="12974"/>
            <ac:spMk id="22" creationId="{67019695-0AFC-4F9C-AAE1-0606CBADF399}"/>
          </ac:spMkLst>
        </pc:spChg>
        <pc:spChg chg="add del mod">
          <ac:chgData name="이동건" userId="4ad090f6-dadd-4301-b5d0-883b88f508af" providerId="ADAL" clId="{D92CADCE-193E-44F3-8439-49479FE974EF}" dt="2022-08-02T05:29:29.180" v="14747" actId="478"/>
          <ac:spMkLst>
            <pc:docMk/>
            <pc:sldMk cId="4128558558" sldId="12974"/>
            <ac:spMk id="23" creationId="{0AB8147F-C2C8-4C5E-BA61-DB343B2078CB}"/>
          </ac:spMkLst>
        </pc:spChg>
        <pc:spChg chg="add mod">
          <ac:chgData name="이동건" userId="4ad090f6-dadd-4301-b5d0-883b88f508af" providerId="ADAL" clId="{D92CADCE-193E-44F3-8439-49479FE974EF}" dt="2022-08-02T05:39:29.177" v="14951" actId="20577"/>
          <ac:spMkLst>
            <pc:docMk/>
            <pc:sldMk cId="4128558558" sldId="12974"/>
            <ac:spMk id="24" creationId="{B1A99C46-B1FA-455F-8541-F40C478FABCA}"/>
          </ac:spMkLst>
        </pc:spChg>
        <pc:spChg chg="add mod">
          <ac:chgData name="이동건" userId="4ad090f6-dadd-4301-b5d0-883b88f508af" providerId="ADAL" clId="{D92CADCE-193E-44F3-8439-49479FE974EF}" dt="2022-08-02T05:34:04.553" v="14848" actId="208"/>
          <ac:spMkLst>
            <pc:docMk/>
            <pc:sldMk cId="4128558558" sldId="12974"/>
            <ac:spMk id="27" creationId="{F3407B32-E203-4EC1-B7E0-1852AB08CE9C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4" creationId="{25CB8361-CB90-43B1-BF13-C7F0705C8CF3}"/>
          </ac:spMkLst>
        </pc:spChg>
        <pc:spChg chg="add mod">
          <ac:chgData name="이동건" userId="4ad090f6-dadd-4301-b5d0-883b88f508af" providerId="ADAL" clId="{D92CADCE-193E-44F3-8439-49479FE974EF}" dt="2022-08-02T06:38:13.128" v="15979" actId="1076"/>
          <ac:spMkLst>
            <pc:docMk/>
            <pc:sldMk cId="4128558558" sldId="12974"/>
            <ac:spMk id="35" creationId="{7B38BF66-0EA2-40F3-A86F-6AEA046E4A07}"/>
          </ac:spMkLst>
        </pc:spChg>
        <pc:spChg chg="add del mod">
          <ac:chgData name="이동건" userId="4ad090f6-dadd-4301-b5d0-883b88f508af" providerId="ADAL" clId="{D92CADCE-193E-44F3-8439-49479FE974EF}" dt="2022-08-02T06:37:25.447" v="15968" actId="478"/>
          <ac:spMkLst>
            <pc:docMk/>
            <pc:sldMk cId="4128558558" sldId="12974"/>
            <ac:spMk id="36" creationId="{17376A0B-18B1-485B-9EE9-26D0C49F66DE}"/>
          </ac:spMkLst>
        </pc:spChg>
        <pc:spChg chg="add mod">
          <ac:chgData name="이동건" userId="4ad090f6-dadd-4301-b5d0-883b88f508af" providerId="ADAL" clId="{D92CADCE-193E-44F3-8439-49479FE974EF}" dt="2022-08-02T06:48:37.996" v="16067" actId="20577"/>
          <ac:spMkLst>
            <pc:docMk/>
            <pc:sldMk cId="4128558558" sldId="12974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6:37:59.067" v="15978" actId="14100"/>
          <ac:spMkLst>
            <pc:docMk/>
            <pc:sldMk cId="4128558558" sldId="12974"/>
            <ac:spMk id="39" creationId="{B6D90BDC-5910-44EF-B3B9-0F4BEEF1785A}"/>
          </ac:spMkLst>
        </pc:spChg>
        <pc:spChg chg="add del mod">
          <ac:chgData name="이동건" userId="4ad090f6-dadd-4301-b5d0-883b88f508af" providerId="ADAL" clId="{D92CADCE-193E-44F3-8439-49479FE974EF}" dt="2022-08-02T06:37:30.245" v="15969" actId="478"/>
          <ac:spMkLst>
            <pc:docMk/>
            <pc:sldMk cId="4128558558" sldId="12974"/>
            <ac:spMk id="41" creationId="{99040327-E82E-4C36-9F21-A34D89AE41DD}"/>
          </ac:spMkLst>
        </pc:spChg>
        <pc:spChg chg="add del mod">
          <ac:chgData name="이동건" userId="4ad090f6-dadd-4301-b5d0-883b88f508af" providerId="ADAL" clId="{D92CADCE-193E-44F3-8439-49479FE974EF}" dt="2022-08-02T06:47:43.090" v="16041"/>
          <ac:spMkLst>
            <pc:docMk/>
            <pc:sldMk cId="4128558558" sldId="12974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6:48:40.791" v="16069" actId="20577"/>
          <ac:spMkLst>
            <pc:docMk/>
            <pc:sldMk cId="4128558558" sldId="12974"/>
            <ac:spMk id="43" creationId="{01388FBE-2445-49F1-9141-EB4F97D73395}"/>
          </ac:spMkLst>
        </pc:spChg>
        <pc:spChg chg="add mod">
          <ac:chgData name="이동건" userId="4ad090f6-dadd-4301-b5d0-883b88f508af" providerId="ADAL" clId="{D92CADCE-193E-44F3-8439-49479FE974EF}" dt="2022-08-02T06:48:31.480" v="16063" actId="20577"/>
          <ac:spMkLst>
            <pc:docMk/>
            <pc:sldMk cId="4128558558" sldId="12974"/>
            <ac:spMk id="44" creationId="{C9CC8A13-CDFF-461D-A326-BDDD87CE343E}"/>
          </ac:spMkLst>
        </pc:spChg>
        <pc:spChg chg="add mod">
          <ac:chgData name="이동건" userId="4ad090f6-dadd-4301-b5d0-883b88f508af" providerId="ADAL" clId="{D92CADCE-193E-44F3-8439-49479FE974EF}" dt="2022-08-02T06:48:34.547" v="16065" actId="20577"/>
          <ac:spMkLst>
            <pc:docMk/>
            <pc:sldMk cId="4128558558" sldId="12974"/>
            <ac:spMk id="45" creationId="{3A155374-25DF-4279-BA13-8C9F39ACCD24}"/>
          </ac:spMkLst>
        </pc:spChg>
        <pc:spChg chg="add mod">
          <ac:chgData name="이동건" userId="4ad090f6-dadd-4301-b5d0-883b88f508af" providerId="ADAL" clId="{D92CADCE-193E-44F3-8439-49479FE974EF}" dt="2022-08-02T06:48:11.454" v="16051" actId="1076"/>
          <ac:spMkLst>
            <pc:docMk/>
            <pc:sldMk cId="4128558558" sldId="12974"/>
            <ac:spMk id="46" creationId="{373AE3BE-EE83-45CA-B633-9279E4A12F5F}"/>
          </ac:spMkLst>
        </pc:spChg>
        <pc:spChg chg="add mod">
          <ac:chgData name="이동건" userId="4ad090f6-dadd-4301-b5d0-883b88f508af" providerId="ADAL" clId="{D92CADCE-193E-44F3-8439-49479FE974EF}" dt="2022-08-02T06:48:15.244" v="16052" actId="1076"/>
          <ac:spMkLst>
            <pc:docMk/>
            <pc:sldMk cId="4128558558" sldId="12974"/>
            <ac:spMk id="47" creationId="{9F98B9B8-E824-4B4E-92B0-2CBB73906E9B}"/>
          </ac:spMkLst>
        </pc:s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8" creationId="{D9C7ED7F-69F3-4336-ACD1-1F1D738CA8A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9" creationId="{8584AD41-7CE8-40E6-9066-82D4BF3EB84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30" creationId="{C5C2805C-4265-445B-923D-2172FDC4E6D3}"/>
          </ac:grpSpMkLst>
        </pc:grpChg>
        <pc:grpChg chg="add mod">
          <ac:chgData name="이동건" userId="4ad090f6-dadd-4301-b5d0-883b88f508af" providerId="ADAL" clId="{D92CADCE-193E-44F3-8439-49479FE974EF}" dt="2022-08-02T05:49:03.722" v="15115" actId="1076"/>
          <ac:grpSpMkLst>
            <pc:docMk/>
            <pc:sldMk cId="4128558558" sldId="12974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5:33:01.734" v="14833" actId="14100"/>
          <ac:cxnSpMkLst>
            <pc:docMk/>
            <pc:sldMk cId="4128558558" sldId="12974"/>
            <ac:cxnSpMk id="20" creationId="{6192480C-E9AF-4E84-AE98-4F8898393CE0}"/>
          </ac:cxnSpMkLst>
        </pc:cxnChg>
        <pc:cxnChg chg="add mod">
          <ac:chgData name="이동건" userId="4ad090f6-dadd-4301-b5d0-883b88f508af" providerId="ADAL" clId="{D92CADCE-193E-44F3-8439-49479FE974EF}" dt="2022-08-02T05:32:32.781" v="14820" actId="14100"/>
          <ac:cxnSpMkLst>
            <pc:docMk/>
            <pc:sldMk cId="4128558558" sldId="12974"/>
            <ac:cxnSpMk id="25" creationId="{E273BF13-06FE-4350-84E8-96595BF06503}"/>
          </ac:cxnSpMkLst>
        </pc:cxnChg>
        <pc:cxnChg chg="add mod">
          <ac:chgData name="이동건" userId="4ad090f6-dadd-4301-b5d0-883b88f508af" providerId="ADAL" clId="{D92CADCE-193E-44F3-8439-49479FE974EF}" dt="2022-08-02T05:34:04.553" v="14848" actId="208"/>
          <ac:cxnSpMkLst>
            <pc:docMk/>
            <pc:sldMk cId="4128558558" sldId="12974"/>
            <ac:cxnSpMk id="26" creationId="{972D8E1F-1042-485A-AFA2-D4E980695E0A}"/>
          </ac:cxnSpMkLst>
        </pc:cxnChg>
        <pc:cxnChg chg="mod">
          <ac:chgData name="이동건" userId="4ad090f6-dadd-4301-b5d0-883b88f508af" providerId="ADAL" clId="{D92CADCE-193E-44F3-8439-49479FE974EF}" dt="2022-08-02T05:49:06.384" v="15116" actId="1076"/>
          <ac:cxnSpMkLst>
            <pc:docMk/>
            <pc:sldMk cId="4128558558" sldId="12974"/>
            <ac:cxnSpMk id="40" creationId="{24AC6FD4-1CF2-4C28-A14A-DBBD2A9F78C6}"/>
          </ac:cxnSpMkLst>
        </pc:cxnChg>
      </pc:sldChg>
      <pc:sldChg chg="addSp delSp modSp add">
        <pc:chgData name="이동건" userId="4ad090f6-dadd-4301-b5d0-883b88f508af" providerId="ADAL" clId="{D92CADCE-193E-44F3-8439-49479FE974EF}" dt="2022-08-02T08:15:04.963" v="17135" actId="20577"/>
        <pc:sldMkLst>
          <pc:docMk/>
          <pc:sldMk cId="3896768214" sldId="12975"/>
        </pc:sldMkLst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3" creationId="{FB1C77D3-B5E3-4B05-9509-A2C667121CBB}"/>
          </ac:spMkLst>
        </pc:spChg>
        <pc:spChg chg="add del mod">
          <ac:chgData name="이동건" userId="4ad090f6-dadd-4301-b5d0-883b88f508af" providerId="ADAL" clId="{D92CADCE-193E-44F3-8439-49479FE974EF}" dt="2022-08-02T06:39:28.274" v="15999"/>
          <ac:spMkLst>
            <pc:docMk/>
            <pc:sldMk cId="3896768214" sldId="12975"/>
            <ac:spMk id="6" creationId="{862D29CE-1EF5-4AC5-96C8-544995498044}"/>
          </ac:spMkLst>
        </pc:spChg>
        <pc:spChg chg="add mod ord">
          <ac:chgData name="이동건" userId="4ad090f6-dadd-4301-b5d0-883b88f508af" providerId="ADAL" clId="{D92CADCE-193E-44F3-8439-49479FE974EF}" dt="2022-08-02T08:10:01.325" v="16991" actId="1076"/>
          <ac:spMkLst>
            <pc:docMk/>
            <pc:sldMk cId="3896768214" sldId="12975"/>
            <ac:spMk id="7" creationId="{DBB77886-E738-4C2F-9F07-7FDB069F4DBE}"/>
          </ac:spMkLst>
        </pc:spChg>
        <pc:spChg chg="add mod ord">
          <ac:chgData name="이동건" userId="4ad090f6-dadd-4301-b5d0-883b88f508af" providerId="ADAL" clId="{D92CADCE-193E-44F3-8439-49479FE974EF}" dt="2022-08-02T08:09:55.492" v="16988" actId="1076"/>
          <ac:spMkLst>
            <pc:docMk/>
            <pc:sldMk cId="3896768214" sldId="12975"/>
            <ac:spMk id="8" creationId="{DE8E84D2-B8BF-45CB-AEE4-6B3C865AD083}"/>
          </ac:spMkLst>
        </pc:spChg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10" creationId="{1E53EAC3-709B-45D1-9DAE-BA84D168E40D}"/>
          </ac:spMkLst>
        </pc:spChg>
        <pc:spChg chg="add mod">
          <ac:chgData name="이동건" userId="4ad090f6-dadd-4301-b5d0-883b88f508af" providerId="ADAL" clId="{D92CADCE-193E-44F3-8439-49479FE974EF}" dt="2022-08-02T08:11:45.144" v="17046" actId="1076"/>
          <ac:spMkLst>
            <pc:docMk/>
            <pc:sldMk cId="3896768214" sldId="12975"/>
            <ac:spMk id="11" creationId="{034EE775-4321-4AC2-81AE-895B47E1809B}"/>
          </ac:spMkLst>
        </pc:spChg>
        <pc:spChg chg="add mod">
          <ac:chgData name="이동건" userId="4ad090f6-dadd-4301-b5d0-883b88f508af" providerId="ADAL" clId="{D92CADCE-193E-44F3-8439-49479FE974EF}" dt="2022-08-02T08:13:33.314" v="17088" actId="1076"/>
          <ac:spMkLst>
            <pc:docMk/>
            <pc:sldMk cId="3896768214" sldId="12975"/>
            <ac:spMk id="12" creationId="{3925B18E-0F53-40BF-B183-734216663A22}"/>
          </ac:spMkLst>
        </pc:spChg>
        <pc:spChg chg="add mod">
          <ac:chgData name="이동건" userId="4ad090f6-dadd-4301-b5d0-883b88f508af" providerId="ADAL" clId="{D92CADCE-193E-44F3-8439-49479FE974EF}" dt="2022-08-02T08:13:30.209" v="17087" actId="114"/>
          <ac:spMkLst>
            <pc:docMk/>
            <pc:sldMk cId="3896768214" sldId="12975"/>
            <ac:spMk id="13" creationId="{B78377D1-8E8D-4D23-A84D-0DE2A50E18A2}"/>
          </ac:spMkLst>
        </pc:spChg>
        <pc:spChg chg="add mod">
          <ac:chgData name="이동건" userId="4ad090f6-dadd-4301-b5d0-883b88f508af" providerId="ADAL" clId="{D92CADCE-193E-44F3-8439-49479FE974EF}" dt="2022-08-02T08:13:46.671" v="17096" actId="20577"/>
          <ac:spMkLst>
            <pc:docMk/>
            <pc:sldMk cId="3896768214" sldId="12975"/>
            <ac:spMk id="14" creationId="{9E0ED339-21D1-4181-B7C6-1778727A3EE2}"/>
          </ac:spMkLst>
        </pc:spChg>
        <pc:spChg chg="add mod">
          <ac:chgData name="이동건" userId="4ad090f6-dadd-4301-b5d0-883b88f508af" providerId="ADAL" clId="{D92CADCE-193E-44F3-8439-49479FE974EF}" dt="2022-08-02T08:14:17.071" v="17100" actId="14100"/>
          <ac:spMkLst>
            <pc:docMk/>
            <pc:sldMk cId="3896768214" sldId="12975"/>
            <ac:spMk id="15" creationId="{E2A73D91-9872-472A-81FD-897EC04D2DAD}"/>
          </ac:spMkLst>
        </pc:spChg>
        <pc:spChg chg="add mod">
          <ac:chgData name="이동건" userId="4ad090f6-dadd-4301-b5d0-883b88f508af" providerId="ADAL" clId="{D92CADCE-193E-44F3-8439-49479FE974EF}" dt="2022-08-02T08:14:24.448" v="17102" actId="1076"/>
          <ac:spMkLst>
            <pc:docMk/>
            <pc:sldMk cId="3896768214" sldId="12975"/>
            <ac:spMk id="16" creationId="{24DB141F-4248-4F6C-9C14-861B06C62A72}"/>
          </ac:spMkLst>
        </pc:spChg>
        <pc:spChg chg="add mod">
          <ac:chgData name="이동건" userId="4ad090f6-dadd-4301-b5d0-883b88f508af" providerId="ADAL" clId="{D92CADCE-193E-44F3-8439-49479FE974EF}" dt="2022-08-02T08:14:57.777" v="17131" actId="1076"/>
          <ac:spMkLst>
            <pc:docMk/>
            <pc:sldMk cId="3896768214" sldId="12975"/>
            <ac:spMk id="17" creationId="{23152CA3-A9BB-4D38-AA13-FFC1AE89CD67}"/>
          </ac:spMkLst>
        </pc:spChg>
        <pc:spChg chg="add mod">
          <ac:chgData name="이동건" userId="4ad090f6-dadd-4301-b5d0-883b88f508af" providerId="ADAL" clId="{D92CADCE-193E-44F3-8439-49479FE974EF}" dt="2022-08-02T08:15:04.963" v="17135" actId="20577"/>
          <ac:spMkLst>
            <pc:docMk/>
            <pc:sldMk cId="3896768214" sldId="12975"/>
            <ac:spMk id="18" creationId="{703F3797-6B63-4E15-B93B-9D24D6918439}"/>
          </ac:spMkLst>
        </pc:spChg>
        <pc:picChg chg="add mod modCrop">
          <ac:chgData name="이동건" userId="4ad090f6-dadd-4301-b5d0-883b88f508af" providerId="ADAL" clId="{D92CADCE-193E-44F3-8439-49479FE974EF}" dt="2022-08-02T08:14:49.653" v="17127" actId="1076"/>
          <ac:picMkLst>
            <pc:docMk/>
            <pc:sldMk cId="3896768214" sldId="12975"/>
            <ac:picMk id="2" creationId="{62EAA37A-4E03-46FA-9076-49BCE578C2B4}"/>
          </ac:picMkLst>
        </pc:picChg>
        <pc:picChg chg="add mod modCrop">
          <ac:chgData name="이동건" userId="4ad090f6-dadd-4301-b5d0-883b88f508af" providerId="ADAL" clId="{D92CADCE-193E-44F3-8439-49479FE974EF}" dt="2022-08-02T08:06:17.027" v="16931" actId="1076"/>
          <ac:picMkLst>
            <pc:docMk/>
            <pc:sldMk cId="3896768214" sldId="12975"/>
            <ac:picMk id="9" creationId="{EB51EEC3-9038-46A5-BA69-19DC650A86FF}"/>
          </ac:picMkLst>
        </pc:picChg>
      </pc:sldChg>
      <pc:sldChg chg="addSp modSp add">
        <pc:chgData name="이동건" userId="4ad090f6-dadd-4301-b5d0-883b88f508af" providerId="ADAL" clId="{D92CADCE-193E-44F3-8439-49479FE974EF}" dt="2022-08-03T01:21:40.866" v="17200" actId="122"/>
        <pc:sldMkLst>
          <pc:docMk/>
          <pc:sldMk cId="1618337872" sldId="12976"/>
        </pc:sldMkLst>
        <pc:spChg chg="add mod">
          <ac:chgData name="이동건" userId="4ad090f6-dadd-4301-b5d0-883b88f508af" providerId="ADAL" clId="{D92CADCE-193E-44F3-8439-49479FE974EF}" dt="2022-08-03T01:21:40.866" v="17200" actId="122"/>
          <ac:spMkLst>
            <pc:docMk/>
            <pc:sldMk cId="1618337872" sldId="12976"/>
            <ac:spMk id="2" creationId="{BD336C9F-D2D1-473E-BB7F-6F38721E7A37}"/>
          </ac:spMkLst>
        </pc:spChg>
        <pc:picChg chg="add mod">
          <ac:chgData name="이동건" userId="4ad090f6-dadd-4301-b5d0-883b88f508af" providerId="ADAL" clId="{D92CADCE-193E-44F3-8439-49479FE974EF}" dt="2022-08-03T01:20:29.863" v="17164" actId="14100"/>
          <ac:picMkLst>
            <pc:docMk/>
            <pc:sldMk cId="1618337872" sldId="12976"/>
            <ac:picMk id="1026" creationId="{9E0DB1B2-0EC3-44D1-8530-972646EB4379}"/>
          </ac:picMkLst>
        </pc:picChg>
      </pc:sldChg>
      <pc:sldChg chg="addSp delSp modSp add">
        <pc:chgData name="이동건" userId="4ad090f6-dadd-4301-b5d0-883b88f508af" providerId="ADAL" clId="{D92CADCE-193E-44F3-8439-49479FE974EF}" dt="2022-08-02T04:35:26.910" v="14254" actId="20577"/>
        <pc:sldMkLst>
          <pc:docMk/>
          <pc:sldMk cId="632806615" sldId="12977"/>
        </pc:sldMkLst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6" creationId="{4751C56E-3005-4D0E-8C80-AA858DA696E6}"/>
          </ac:spMkLst>
        </pc:spChg>
        <pc:spChg chg="del">
          <ac:chgData name="이동건" userId="4ad090f6-dadd-4301-b5d0-883b88f508af" providerId="ADAL" clId="{D92CADCE-193E-44F3-8439-49479FE974EF}" dt="2022-08-02T04:22:45.325" v="14111" actId="478"/>
          <ac:spMkLst>
            <pc:docMk/>
            <pc:sldMk cId="632806615" sldId="12977"/>
            <ac:spMk id="10" creationId="{E0DE7A30-0A89-47CB-956A-042302430663}"/>
          </ac:spMkLst>
        </pc:spChg>
        <pc:spChg chg="mod">
          <ac:chgData name="이동건" userId="4ad090f6-dadd-4301-b5d0-883b88f508af" providerId="ADAL" clId="{D92CADCE-193E-44F3-8439-49479FE974EF}" dt="2022-08-02T04:22:47.814" v="14112" actId="1076"/>
          <ac:spMkLst>
            <pc:docMk/>
            <pc:sldMk cId="632806615" sldId="12977"/>
            <ac:spMk id="11" creationId="{8CEC4923-907A-4F26-BF12-B92AC8B97F85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2" creationId="{4F6065F2-C0B2-4669-BB77-8AD2076526D3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4" creationId="{5AC92B75-EBCF-4622-A972-019D8CEBF389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5" creationId="{9090DA78-AE9D-4670-AE53-1EFF14013F91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5:26.910" v="14254" actId="20577"/>
          <ac:spMkLst>
            <pc:docMk/>
            <pc:sldMk cId="632806615" sldId="12977"/>
            <ac:spMk id="30" creationId="{2E02D6E6-9AA9-4044-9970-464ADC5930D2}"/>
          </ac:spMkLst>
        </pc:spChg>
        <pc:grpChg chg="del">
          <ac:chgData name="이동건" userId="4ad090f6-dadd-4301-b5d0-883b88f508af" providerId="ADAL" clId="{D92CADCE-193E-44F3-8439-49479FE974EF}" dt="2022-08-02T04:34:10.011" v="14240" actId="478"/>
          <ac:grpSpMkLst>
            <pc:docMk/>
            <pc:sldMk cId="632806615" sldId="12977"/>
            <ac:grpSpMk id="7" creationId="{B10260F0-60AE-4D63-9962-F08FE540E7B3}"/>
          </ac:grpSpMkLst>
        </pc:grpChg>
        <pc:grpChg chg="add">
          <ac:chgData name="이동건" userId="4ad090f6-dadd-4301-b5d0-883b88f508af" providerId="ADAL" clId="{D92CADCE-193E-44F3-8439-49479FE974EF}" dt="2022-08-02T04:34:10.402" v="14241"/>
          <ac:grpSpMkLst>
            <pc:docMk/>
            <pc:sldMk cId="632806615" sldId="12977"/>
            <ac:grpSpMk id="17" creationId="{C2BD3FF2-C18B-45FF-971B-B8E9F2F114BD}"/>
          </ac:grpSpMkLst>
        </pc:grpChg>
        <pc:picChg chg="add mod modCrop">
          <ac:chgData name="이동건" userId="4ad090f6-dadd-4301-b5d0-883b88f508af" providerId="ADAL" clId="{D92CADCE-193E-44F3-8439-49479FE974EF}" dt="2022-08-02T04:35:22.227" v="14251" actId="1076"/>
          <ac:picMkLst>
            <pc:docMk/>
            <pc:sldMk cId="632806615" sldId="12977"/>
            <ac:picMk id="29" creationId="{15D27226-9F1F-42B3-AEE7-96B4901042CC}"/>
          </ac:picMkLst>
        </pc:picChg>
      </pc:sldChg>
      <pc:sldChg chg="addSp delSp modSp add">
        <pc:chgData name="이동건" userId="4ad090f6-dadd-4301-b5d0-883b88f508af" providerId="ADAL" clId="{D92CADCE-193E-44F3-8439-49479FE974EF}" dt="2022-08-02T06:04:22.734" v="15749" actId="20577"/>
        <pc:sldMkLst>
          <pc:docMk/>
          <pc:sldMk cId="3723175091" sldId="12978"/>
        </pc:sldMkLst>
        <pc:spChg chg="add mod">
          <ac:chgData name="이동건" userId="4ad090f6-dadd-4301-b5d0-883b88f508af" providerId="ADAL" clId="{D92CADCE-193E-44F3-8439-49479FE974EF}" dt="2022-08-02T06:01:23.847" v="15624" actId="20577"/>
          <ac:spMkLst>
            <pc:docMk/>
            <pc:sldMk cId="3723175091" sldId="12978"/>
            <ac:spMk id="2" creationId="{29291FEB-D427-4AFC-96F2-17D6FAD037F5}"/>
          </ac:spMkLst>
        </pc:spChg>
        <pc:spChg chg="mod">
          <ac:chgData name="이동건" userId="4ad090f6-dadd-4301-b5d0-883b88f508af" providerId="ADAL" clId="{D92CADCE-193E-44F3-8439-49479FE974EF}" dt="2022-08-02T05:52:54.034" v="15171" actId="1076"/>
          <ac:spMkLst>
            <pc:docMk/>
            <pc:sldMk cId="3723175091" sldId="12978"/>
            <ac:spMk id="3" creationId="{11E8FFE9-BB9F-49A7-8B84-1A364C3D4964}"/>
          </ac:spMkLst>
        </pc:spChg>
        <pc:spChg chg="mod">
          <ac:chgData name="이동건" userId="4ad090f6-dadd-4301-b5d0-883b88f508af" providerId="ADAL" clId="{D92CADCE-193E-44F3-8439-49479FE974EF}" dt="2022-08-02T06:00:00.523" v="15522" actId="1076"/>
          <ac:spMkLst>
            <pc:docMk/>
            <pc:sldMk cId="3723175091" sldId="12978"/>
            <ac:spMk id="6" creationId="{C0D5BB59-480E-4C30-A11D-D08CB645F228}"/>
          </ac:spMkLst>
        </pc:spChg>
        <pc:spChg chg="mod">
          <ac:chgData name="이동건" userId="4ad090f6-dadd-4301-b5d0-883b88f508af" providerId="ADAL" clId="{D92CADCE-193E-44F3-8439-49479FE974EF}" dt="2022-08-02T05:59:56.546" v="15521" actId="1076"/>
          <ac:spMkLst>
            <pc:docMk/>
            <pc:sldMk cId="3723175091" sldId="12978"/>
            <ac:spMk id="7" creationId="{0F8C57FB-E5C8-405F-8ED8-42426224797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8" creationId="{C61DAA5B-B2CB-45C2-B90E-6CD3500437E6}"/>
          </ac:spMkLst>
        </pc:spChg>
        <pc:spChg chg="del mod">
          <ac:chgData name="이동건" userId="4ad090f6-dadd-4301-b5d0-883b88f508af" providerId="ADAL" clId="{D92CADCE-193E-44F3-8439-49479FE974EF}" dt="2022-08-02T05:59:18.232" v="15505" actId="478"/>
          <ac:spMkLst>
            <pc:docMk/>
            <pc:sldMk cId="3723175091" sldId="12978"/>
            <ac:spMk id="9" creationId="{2D7C36C5-4BC3-43E1-AB97-EB5488D288F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6:03:22.035" v="15686" actId="1076"/>
          <ac:spMkLst>
            <pc:docMk/>
            <pc:sldMk cId="3723175091" sldId="12978"/>
            <ac:spMk id="11" creationId="{3CCF9328-6769-48AB-A88F-1E0F97BA8EC2}"/>
          </ac:spMkLst>
        </pc:spChg>
        <pc:spChg chg="add mod">
          <ac:chgData name="이동건" userId="4ad090f6-dadd-4301-b5d0-883b88f508af" providerId="ADAL" clId="{D92CADCE-193E-44F3-8439-49479FE974EF}" dt="2022-08-02T06:00:04.599" v="15523" actId="1076"/>
          <ac:spMkLst>
            <pc:docMk/>
            <pc:sldMk cId="3723175091" sldId="12978"/>
            <ac:spMk id="21" creationId="{80837B01-753D-445E-B3F2-1B5843760670}"/>
          </ac:spMkLst>
        </pc:spChg>
        <pc:spChg chg="add mod">
          <ac:chgData name="이동건" userId="4ad090f6-dadd-4301-b5d0-883b88f508af" providerId="ADAL" clId="{D92CADCE-193E-44F3-8439-49479FE974EF}" dt="2022-08-02T06:03:30.700" v="15692" actId="20577"/>
          <ac:spMkLst>
            <pc:docMk/>
            <pc:sldMk cId="3723175091" sldId="12978"/>
            <ac:spMk id="31" creationId="{A944C918-0A6C-4FE3-9A51-B25F2B994527}"/>
          </ac:spMkLst>
        </pc:spChg>
        <pc:spChg chg="add mod">
          <ac:chgData name="이동건" userId="4ad090f6-dadd-4301-b5d0-883b88f508af" providerId="ADAL" clId="{D92CADCE-193E-44F3-8439-49479FE974EF}" dt="2022-08-02T06:04:12.183" v="15743" actId="1076"/>
          <ac:spMkLst>
            <pc:docMk/>
            <pc:sldMk cId="3723175091" sldId="12978"/>
            <ac:spMk id="32" creationId="{01BF3FDE-EC78-4718-BBEF-96FF3D5A667B}"/>
          </ac:spMkLst>
        </pc:spChg>
        <pc:spChg chg="add mod">
          <ac:chgData name="이동건" userId="4ad090f6-dadd-4301-b5d0-883b88f508af" providerId="ADAL" clId="{D92CADCE-193E-44F3-8439-49479FE974EF}" dt="2022-08-02T06:04:22.734" v="15749" actId="20577"/>
          <ac:spMkLst>
            <pc:docMk/>
            <pc:sldMk cId="3723175091" sldId="12978"/>
            <ac:spMk id="33" creationId="{B54F6B98-1F9C-4C94-A6E8-D05EA907D81B}"/>
          </ac:spMkLst>
        </pc:spChg>
        <pc:spChg chg="del">
          <ac:chgData name="이동건" userId="4ad090f6-dadd-4301-b5d0-883b88f508af" providerId="ADAL" clId="{D92CADCE-193E-44F3-8439-49479FE974EF}" dt="2022-08-02T05:59:43.720" v="15520" actId="478"/>
          <ac:spMkLst>
            <pc:docMk/>
            <pc:sldMk cId="3723175091" sldId="12978"/>
            <ac:spMk id="34" creationId="{25CB8361-CB90-43B1-BF13-C7F0705C8CF3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35" creationId="{7B38BF66-0EA2-40F3-A86F-6AEA046E4A07}"/>
          </ac:spMkLst>
        </pc:s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30" creationId="{C5C2805C-4265-445B-923D-2172FDC4E6D3}"/>
          </ac:grpSpMkLst>
        </pc:grpChg>
      </pc:sldChg>
      <pc:sldChg chg="add">
        <pc:chgData name="이동건" userId="4ad090f6-dadd-4301-b5d0-883b88f508af" providerId="ADAL" clId="{D92CADCE-193E-44F3-8439-49479FE974EF}" dt="2022-08-02T06:26:44.181" v="15954"/>
        <pc:sldMkLst>
          <pc:docMk/>
          <pc:sldMk cId="3382976612" sldId="12979"/>
        </pc:sldMkLst>
      </pc:sldChg>
      <pc:sldChg chg="addSp delSp modSp add">
        <pc:chgData name="이동건" userId="4ad090f6-dadd-4301-b5d0-883b88f508af" providerId="ADAL" clId="{D92CADCE-193E-44F3-8439-49479FE974EF}" dt="2022-08-02T07:31:27.500" v="16919" actId="1076"/>
        <pc:sldMkLst>
          <pc:docMk/>
          <pc:sldMk cId="2169854162" sldId="12980"/>
        </pc:sldMkLst>
        <pc:spChg chg="add mod">
          <ac:chgData name="이동건" userId="4ad090f6-dadd-4301-b5d0-883b88f508af" providerId="ADAL" clId="{D92CADCE-193E-44F3-8439-49479FE974EF}" dt="2022-08-02T07:15:34.216" v="16560" actId="404"/>
          <ac:spMkLst>
            <pc:docMk/>
            <pc:sldMk cId="2169854162" sldId="12980"/>
            <ac:spMk id="2" creationId="{74EF87C9-AD84-46F7-8E01-20A5CD0B63C2}"/>
          </ac:spMkLst>
        </pc:spChg>
        <pc:spChg chg="del">
          <ac:chgData name="이동건" userId="4ad090f6-dadd-4301-b5d0-883b88f508af" providerId="ADAL" clId="{D92CADCE-193E-44F3-8439-49479FE974EF}" dt="2022-08-02T06:41:58.027" v="16004" actId="478"/>
          <ac:spMkLst>
            <pc:docMk/>
            <pc:sldMk cId="2169854162" sldId="12980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10" creationId="{A6F676A1-A112-4EC2-B5A2-93EC33544C62}"/>
          </ac:spMkLst>
        </pc:spChg>
        <pc:spChg chg="add 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23" creationId="{781923DA-FEF5-4315-B6C6-2256257DC7F0}"/>
          </ac:spMkLst>
        </pc:spChg>
        <pc:spChg chg="del mod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35" creationId="{7B38BF66-0EA2-40F3-A86F-6AEA046E4A07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6" creationId="{17376A0B-18B1-485B-9EE9-26D0C49F66DE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41" creationId="{99040327-E82E-4C36-9F21-A34D89AE41DD}"/>
          </ac:spMkLst>
        </pc:spChg>
        <pc:spChg chg="add mod">
          <ac:chgData name="이동건" userId="4ad090f6-dadd-4301-b5d0-883b88f508af" providerId="ADAL" clId="{D92CADCE-193E-44F3-8439-49479FE974EF}" dt="2022-08-02T07:15:44.359" v="16563" actId="20577"/>
          <ac:spMkLst>
            <pc:docMk/>
            <pc:sldMk cId="2169854162" sldId="12980"/>
            <ac:spMk id="50" creationId="{8EE3DA14-4427-4DB4-AA21-DC120051B2AE}"/>
          </ac:spMkLst>
        </pc:spChg>
        <pc:spChg chg="add mod">
          <ac:chgData name="이동건" userId="4ad090f6-dadd-4301-b5d0-883b88f508af" providerId="ADAL" clId="{D92CADCE-193E-44F3-8439-49479FE974EF}" dt="2022-08-02T07:25:52.992" v="16766" actId="20577"/>
          <ac:spMkLst>
            <pc:docMk/>
            <pc:sldMk cId="2169854162" sldId="12980"/>
            <ac:spMk id="51" creationId="{15D48614-C509-41B1-A675-7658A0DD36C1}"/>
          </ac:spMkLst>
        </pc:spChg>
        <pc:spChg chg="add mod">
          <ac:chgData name="이동건" userId="4ad090f6-dadd-4301-b5d0-883b88f508af" providerId="ADAL" clId="{D92CADCE-193E-44F3-8439-49479FE974EF}" dt="2022-08-02T07:31:18.874" v="16918" actId="20577"/>
          <ac:spMkLst>
            <pc:docMk/>
            <pc:sldMk cId="2169854162" sldId="12980"/>
            <ac:spMk id="52" creationId="{14F7DBFE-1DC1-462A-A645-7A85494BEA91}"/>
          </ac:spMkLst>
        </pc:s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0" creationId="{C5C2805C-4265-445B-923D-2172FDC4E6D3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1" creationId="{EFE58091-4427-4874-A395-D59DA4767B07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4" creationId="{0B896DF9-0D2A-40CE-A096-203A9D3366D0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8" creationId="{598BF5E7-2FC9-4C94-BC2A-B2D72EBBFA94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4" creationId="{B5C95F00-4FCF-4ACD-9836-6C4B66891D92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7" creationId="{9F6D068F-AB03-4D16-A495-38E739332FFA}"/>
          </ac:grpSpMkLst>
        </pc:grpChg>
      </pc:sldChg>
      <pc:sldChg chg="addSp delSp modSp add">
        <pc:chgData name="이동건" userId="4ad090f6-dadd-4301-b5d0-883b88f508af" providerId="ADAL" clId="{D92CADCE-193E-44F3-8439-49479FE974EF}" dt="2022-08-02T23:39:59.073" v="17138" actId="1076"/>
        <pc:sldMkLst>
          <pc:docMk/>
          <pc:sldMk cId="3991206901" sldId="12981"/>
        </pc:sldMkLst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" creationId="{46439E18-74AB-4724-9B2B-A00131056285}"/>
          </ac:spMkLst>
        </pc:spChg>
        <pc:spChg chg="add mod">
          <ac:chgData name="이동건" userId="4ad090f6-dadd-4301-b5d0-883b88f508af" providerId="ADAL" clId="{D92CADCE-193E-44F3-8439-49479FE974EF}" dt="2022-08-02T23:39:59.073" v="17138" actId="1076"/>
          <ac:spMkLst>
            <pc:docMk/>
            <pc:sldMk cId="3991206901" sldId="12981"/>
            <ac:spMk id="3" creationId="{2C544A0B-03BD-467F-BA13-1CA9EF1C142A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1" creationId="{A3CC9821-2596-45D2-8729-89BB8F4C1A01}"/>
          </ac:spMkLst>
        </pc:spChg>
        <pc:spChg chg="add mod">
          <ac:chgData name="이동건" userId="4ad090f6-dadd-4301-b5d0-883b88f508af" providerId="ADAL" clId="{D92CADCE-193E-44F3-8439-49479FE974EF}" dt="2022-08-02T06:47:50.485" v="16044" actId="1076"/>
          <ac:spMkLst>
            <pc:docMk/>
            <pc:sldMk cId="3991206901" sldId="12981"/>
            <ac:spMk id="31" creationId="{CF7FB28E-611B-43E1-89F3-FA3F55AFDAD3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2" creationId="{B5F8C2E0-5ABC-4941-BB15-AC6A5E0F7C04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3" creationId="{A389F6CE-61F9-4FF0-A00C-F55E7D6644C6}"/>
          </ac:spMkLst>
        </pc:spChg>
        <pc:spChg chg="add mod">
          <ac:chgData name="이동건" userId="4ad090f6-dadd-4301-b5d0-883b88f508af" providerId="ADAL" clId="{D92CADCE-193E-44F3-8439-49479FE974EF}" dt="2022-08-02T23:39:52.085" v="17137" actId="1076"/>
          <ac:spMkLst>
            <pc:docMk/>
            <pc:sldMk cId="3991206901" sldId="12981"/>
            <ac:spMk id="34" creationId="{CECDF323-AA9F-49FA-94DB-E0594E63DD6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5" creationId="{7B38BF66-0EA2-40F3-A86F-6AEA046E4A0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7" creationId="{4F57BD98-B766-449A-BBAF-7C17994BDA85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7:10:32.447" v="16497" actId="1076"/>
          <ac:spMkLst>
            <pc:docMk/>
            <pc:sldMk cId="3991206901" sldId="12981"/>
            <ac:spMk id="45" creationId="{D110E913-B9BF-471B-9BAA-6D99D4DDEDC1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6" creationId="{CAD2A6B0-1349-4340-A7E7-99C8C772A2E4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7" creationId="{61C0AE02-3238-494D-A73C-A40E1F965E9E}"/>
          </ac:spMkLst>
        </pc:spChg>
        <pc:spChg chg="add mod">
          <ac:chgData name="이동건" userId="4ad090f6-dadd-4301-b5d0-883b88f508af" providerId="ADAL" clId="{D92CADCE-193E-44F3-8439-49479FE974EF}" dt="2022-08-02T07:12:16.985" v="16533" actId="20577"/>
          <ac:spMkLst>
            <pc:docMk/>
            <pc:sldMk cId="3991206901" sldId="12981"/>
            <ac:spMk id="48" creationId="{23D0BE7B-D055-411A-9F70-8D135BBB3CE4}"/>
          </ac:spMkLst>
        </pc:s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0" creationId="{C5C2805C-4265-445B-923D-2172FDC4E6D3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7" creationId="{148317D3-1CEB-45FA-BDE5-B9D0C2014718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36" creationId="{66D11A93-1336-4F91-986B-9B11769D1F92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1" creationId="{EBC07872-F544-4AF1-8918-91EAD30A8E61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3" creationId="{F25055AA-0FD3-4642-9374-E06ED18E5013}"/>
          </ac:cxnSpMkLst>
        </pc:cxnChg>
      </pc:sldChg>
      <pc:sldMasterChg chg="modSp delSldLayout modSldLayout">
        <pc:chgData name="이동건" userId="4ad090f6-dadd-4301-b5d0-883b88f508af" providerId="ADAL" clId="{D92CADCE-193E-44F3-8439-49479FE974EF}" dt="2022-08-02T05:13:52.338" v="14333"/>
        <pc:sldMasterMkLst>
          <pc:docMk/>
          <pc:sldMasterMk cId="1149892062" sldId="2147483660"/>
        </pc:sldMasterMkLst>
        <pc:spChg chg="mod">
          <ac:chgData name="이동건" userId="4ad090f6-dadd-4301-b5d0-883b88f508af" providerId="ADAL" clId="{D92CADCE-193E-44F3-8439-49479FE974EF}" dt="2022-08-02T02:30:33.191" v="13370" actId="16037"/>
          <ac:spMkLst>
            <pc:docMk/>
            <pc:sldMasterMk cId="1149892062" sldId="2147483660"/>
            <ac:spMk id="2" creationId="{00000000-0000-0000-0000-000000000000}"/>
          </ac:spMkLst>
        </pc:spChg>
        <pc:spChg chg="mod">
          <ac:chgData name="이동건" userId="4ad090f6-dadd-4301-b5d0-883b88f508af" providerId="ADAL" clId="{D92CADCE-193E-44F3-8439-49479FE974EF}" dt="2022-08-02T05:08:07.363" v="14284" actId="12"/>
          <ac:spMkLst>
            <pc:docMk/>
            <pc:sldMasterMk cId="1149892062" sldId="2147483660"/>
            <ac:spMk id="3" creationId="{00000000-0000-0000-0000-000000000000}"/>
          </ac:spMkLst>
        </pc:spChg>
        <pc:sldLayoutChg chg="modSp del">
          <pc:chgData name="이동건" userId="4ad090f6-dadd-4301-b5d0-883b88f508af" providerId="ADAL" clId="{D92CADCE-193E-44F3-8439-49479FE974EF}" dt="2022-07-26T23:53:52.793" v="521" actId="2696"/>
          <pc:sldLayoutMkLst>
            <pc:docMk/>
            <pc:sldMasterMk cId="1149892062" sldId="2147483660"/>
            <pc:sldLayoutMk cId="270485366" sldId="2147483661"/>
          </pc:sldLayoutMkLst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2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3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6" creationId="{00000000-0000-0000-0000-000000000000}"/>
            </ac:spMkLst>
          </pc:spChg>
        </pc:sldLayoutChg>
        <pc:sldLayoutChg chg="delSp modSp">
          <pc:chgData name="이동건" userId="4ad090f6-dadd-4301-b5d0-883b88f508af" providerId="ADAL" clId="{D92CADCE-193E-44F3-8439-49479FE974EF}" dt="2022-08-02T02:31:24.902" v="13374" actId="478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 mod">
            <ac:chgData name="이동건" userId="4ad090f6-dadd-4301-b5d0-883b88f508af" providerId="ADAL" clId="{D92CADCE-193E-44F3-8439-49479FE974EF}" dt="2022-08-02T02:31:23.086" v="13372" actId="478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 mod">
            <ac:chgData name="이동건" userId="4ad090f6-dadd-4301-b5d0-883b88f508af" providerId="ADAL" clId="{D92CADCE-193E-44F3-8439-49479FE974EF}" dt="2022-08-02T02:31:24.240" v="13373" actId="478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 mod">
            <ac:chgData name="이동건" userId="4ad090f6-dadd-4301-b5d0-883b88f508af" providerId="ADAL" clId="{D92CADCE-193E-44F3-8439-49479FE974EF}" dt="2022-08-02T02:31:24.902" v="13374" actId="478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4" creationId="{C9C7CF54-4E34-42CA-8C7F-BA81598CD4F5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6" creationId="{AEBDE53E-8439-42DF-9DE9-22A7CF5C6705}"/>
            </ac:spMkLst>
          </pc:sp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2" creationId="{9F4170F2-4118-4E87-9F32-1D9CB3600672}"/>
            </ac:picMkLst>
          </pc:pic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7" creationId="{B95604D1-A37E-4D41-841B-23AEF8781F36}"/>
            </ac:picMkLst>
          </pc:picChg>
        </pc:sldLayoutChg>
        <pc:sldLayoutChg chg="del">
          <pc:chgData name="이동건" userId="4ad090f6-dadd-4301-b5d0-883b88f508af" providerId="ADAL" clId="{D92CADCE-193E-44F3-8439-49479FE974EF}" dt="2022-07-26T23:52:05.628" v="514" actId="2696"/>
          <pc:sldLayoutMkLst>
            <pc:docMk/>
            <pc:sldMasterMk cId="1149892062" sldId="2147483660"/>
            <pc:sldLayoutMk cId="949647017" sldId="2147483663"/>
          </pc:sldLayoutMkLst>
        </pc:sldLayoutChg>
        <pc:sldLayoutChg chg="delSp">
          <pc:chgData name="이동건" userId="4ad090f6-dadd-4301-b5d0-883b88f508af" providerId="ADAL" clId="{D92CADCE-193E-44F3-8439-49479FE974EF}" dt="2022-08-02T02:31:28.702" v="13377" actId="478"/>
          <pc:sldLayoutMkLst>
            <pc:docMk/>
            <pc:sldMasterMk cId="1149892062" sldId="2147483660"/>
            <pc:sldLayoutMk cId="1956373461" sldId="2147483663"/>
          </pc:sldLayoutMkLst>
          <pc:spChg chg="del">
            <ac:chgData name="이동건" userId="4ad090f6-dadd-4301-b5d0-883b88f508af" providerId="ADAL" clId="{D92CADCE-193E-44F3-8439-49479FE974EF}" dt="2022-08-02T02:31:26.918" v="13375" actId="478"/>
            <ac:spMkLst>
              <pc:docMk/>
              <pc:sldMasterMk cId="1149892062" sldId="2147483660"/>
              <pc:sldLayoutMk cId="1956373461" sldId="2147483663"/>
              <ac:spMk id="7" creationId="{AD228208-909D-4BE5-9246-9D0BF101AA6B}"/>
            </ac:spMkLst>
          </pc:spChg>
          <pc:spChg chg="del">
            <ac:chgData name="이동건" userId="4ad090f6-dadd-4301-b5d0-883b88f508af" providerId="ADAL" clId="{D92CADCE-193E-44F3-8439-49479FE974EF}" dt="2022-08-02T02:31:27.900" v="13376" actId="478"/>
            <ac:spMkLst>
              <pc:docMk/>
              <pc:sldMasterMk cId="1149892062" sldId="2147483660"/>
              <pc:sldLayoutMk cId="1956373461" sldId="2147483663"/>
              <ac:spMk id="8" creationId="{F19813A8-AABB-4B27-8749-246A08AC1EB5}"/>
            </ac:spMkLst>
          </pc:spChg>
          <pc:spChg chg="del">
            <ac:chgData name="이동건" userId="4ad090f6-dadd-4301-b5d0-883b88f508af" providerId="ADAL" clId="{D92CADCE-193E-44F3-8439-49479FE974EF}" dt="2022-08-02T02:31:28.702" v="13377" actId="478"/>
            <ac:spMkLst>
              <pc:docMk/>
              <pc:sldMasterMk cId="1149892062" sldId="2147483660"/>
              <pc:sldLayoutMk cId="1956373461" sldId="2147483663"/>
              <ac:spMk id="9" creationId="{51394577-9A7F-429B-8BED-758BC783AC78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31:13.712" v="13371" actId="2696"/>
          <pc:sldLayoutMkLst>
            <pc:docMk/>
            <pc:sldMasterMk cId="1149892062" sldId="2147483660"/>
            <pc:sldLayoutMk cId="295748120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2:05.168" v="513" actId="2696"/>
          <pc:sldLayoutMkLst>
            <pc:docMk/>
            <pc:sldMasterMk cId="1149892062" sldId="2147483660"/>
            <pc:sldLayoutMk cId="3486311713" sldId="2147483664"/>
          </pc:sldLayoutMkLst>
        </pc:sldLayoutChg>
        <pc:sldLayoutChg chg="del">
          <pc:chgData name="이동건" userId="4ad090f6-dadd-4301-b5d0-883b88f508af" providerId="ADAL" clId="{D92CADCE-193E-44F3-8439-49479FE974EF}" dt="2022-08-02T05:12:09.805" v="14303" actId="2696"/>
          <pc:sldLayoutMkLst>
            <pc:docMk/>
            <pc:sldMasterMk cId="1149892062" sldId="2147483660"/>
            <pc:sldLayoutMk cId="3862112531" sldId="2147483664"/>
          </pc:sldLayoutMkLst>
        </pc:sldLayoutChg>
        <pc:sldLayoutChg chg="modSp">
          <pc:chgData name="이동건" userId="4ad090f6-dadd-4301-b5d0-883b88f508af" providerId="ADAL" clId="{D92CADCE-193E-44F3-8439-49479FE974EF}" dt="2022-08-02T05:12:04.805" v="14302"/>
          <pc:sldLayoutMkLst>
            <pc:docMk/>
            <pc:sldMasterMk cId="1149892062" sldId="2147483660"/>
            <pc:sldLayoutMk cId="40184745" sldId="2147483665"/>
          </pc:sldLayoutMkLst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6" creationId="{00000000-0000-0000-0000-000000000000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29:53.088" v="13369" actId="2696"/>
          <pc:sldLayoutMkLst>
            <pc:docMk/>
            <pc:sldMasterMk cId="1149892062" sldId="2147483660"/>
            <pc:sldLayoutMk cId="1398372534" sldId="2147483665"/>
          </pc:sldLayoutMkLst>
        </pc:sldLayoutChg>
        <pc:sldLayoutChg chg="addSp delSp modSp">
          <pc:chgData name="이동건" userId="4ad090f6-dadd-4301-b5d0-883b88f508af" providerId="ADAL" clId="{D92CADCE-193E-44F3-8439-49479FE974EF}" dt="2022-08-02T05:13:52.338" v="14333"/>
          <pc:sldLayoutMkLst>
            <pc:docMk/>
            <pc:sldMasterMk cId="1149892062" sldId="2147483660"/>
            <pc:sldLayoutMk cId="4172188429" sldId="2147483666"/>
          </pc:sldLayoutMkLst>
          <pc:spChg chg="del">
            <ac:chgData name="이동건" userId="4ad090f6-dadd-4301-b5d0-883b88f508af" providerId="ADAL" clId="{D92CADCE-193E-44F3-8439-49479FE974EF}" dt="2022-08-02T05:12:31.759" v="14304" actId="478"/>
            <ac:spMkLst>
              <pc:docMk/>
              <pc:sldMasterMk cId="1149892062" sldId="2147483660"/>
              <pc:sldLayoutMk cId="4172188429" sldId="2147483666"/>
              <ac:spMk id="2" creationId="{72F2A6AB-9EFC-4596-B97A-366226FE6A7B}"/>
            </ac:spMkLst>
          </pc:spChg>
          <pc:spChg chg="add del mod">
            <ac:chgData name="이동건" userId="4ad090f6-dadd-4301-b5d0-883b88f508af" providerId="ADAL" clId="{D92CADCE-193E-44F3-8439-49479FE974EF}" dt="2022-08-02T05:13:21.546" v="14321" actId="478"/>
            <ac:spMkLst>
              <pc:docMk/>
              <pc:sldMasterMk cId="1149892062" sldId="2147483660"/>
              <pc:sldLayoutMk cId="4172188429" sldId="2147483666"/>
              <ac:spMk id="5" creationId="{49619DD3-2B78-4079-ADE9-B0CE2A75C0F3}"/>
            </ac:spMkLst>
          </pc:spChg>
          <pc:spChg chg="add del mod">
            <ac:chgData name="이동건" userId="4ad090f6-dadd-4301-b5d0-883b88f508af" providerId="ADAL" clId="{D92CADCE-193E-44F3-8439-49479FE974EF}" dt="2022-08-02T05:12:51.361" v="14312"/>
            <ac:spMkLst>
              <pc:docMk/>
              <pc:sldMasterMk cId="1149892062" sldId="2147483660"/>
              <pc:sldLayoutMk cId="4172188429" sldId="2147483666"/>
              <ac:spMk id="15" creationId="{D982C952-C6B5-4C23-B76E-8FDABAA8832F}"/>
            </ac:spMkLst>
          </pc:spChg>
          <pc:spChg chg="add del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6" creationId="{9CED158A-186E-4AFB-A85D-D1F800CCCF26}"/>
            </ac:spMkLst>
          </pc:spChg>
          <pc:spChg chg="add del mod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7" creationId="{245AEAEE-6061-4681-9B8A-8BDE0B20A842}"/>
            </ac:spMkLst>
          </pc:spChg>
          <pc:spChg chg="add del">
            <ac:chgData name="이동건" userId="4ad090f6-dadd-4301-b5d0-883b88f508af" providerId="ADAL" clId="{D92CADCE-193E-44F3-8439-49479FE974EF}" dt="2022-08-02T05:13:08.609" v="14317" actId="11529"/>
            <ac:spMkLst>
              <pc:docMk/>
              <pc:sldMasterMk cId="1149892062" sldId="2147483660"/>
              <pc:sldLayoutMk cId="4172188429" sldId="2147483666"/>
              <ac:spMk id="18" creationId="{486C4217-3E0F-444D-9414-F2E61210A6ED}"/>
            </ac:spMkLst>
          </pc:spChg>
          <pc:spChg chg="add mod ord">
            <ac:chgData name="이동건" userId="4ad090f6-dadd-4301-b5d0-883b88f508af" providerId="ADAL" clId="{D92CADCE-193E-44F3-8439-49479FE974EF}" dt="2022-08-02T05:13:52.338" v="14333"/>
            <ac:spMkLst>
              <pc:docMk/>
              <pc:sldMasterMk cId="1149892062" sldId="2147483660"/>
              <pc:sldLayoutMk cId="4172188429" sldId="2147483666"/>
              <ac:spMk id="19" creationId="{8DD6ED45-D63F-4941-A373-E4C65803880F}"/>
            </ac:spMkLst>
          </pc:spChg>
          <pc:grpChg chg="add">
            <ac:chgData name="이동건" userId="4ad090f6-dadd-4301-b5d0-883b88f508af" providerId="ADAL" clId="{D92CADCE-193E-44F3-8439-49479FE974EF}" dt="2022-08-02T05:12:32.091" v="14305"/>
            <ac:grpSpMkLst>
              <pc:docMk/>
              <pc:sldMasterMk cId="1149892062" sldId="2147483660"/>
              <pc:sldLayoutMk cId="4172188429" sldId="2147483666"/>
              <ac:grpSpMk id="7" creationId="{0AD0DA5D-A498-4B2B-A44F-ED19E3923135}"/>
            </ac:grpSpMkLst>
          </pc:grpChg>
          <pc:picChg chg="add">
            <ac:chgData name="이동건" userId="4ad090f6-dadd-4301-b5d0-883b88f508af" providerId="ADAL" clId="{D92CADCE-193E-44F3-8439-49479FE974EF}" dt="2022-08-02T05:12:32.091" v="14305"/>
            <ac:picMkLst>
              <pc:docMk/>
              <pc:sldMasterMk cId="1149892062" sldId="2147483660"/>
              <pc:sldLayoutMk cId="4172188429" sldId="2147483666"/>
              <ac:picMk id="6" creationId="{EA3383CF-2632-4E38-AE14-8FD4B03082A0}"/>
            </ac:picMkLst>
          </pc:pic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3" creationId="{0BF25495-6173-45BC-B132-2B2235E3029A}"/>
            </ac:cxnSpMkLst>
          </pc:cxn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4" creationId="{D45886B7-B962-4DBB-8BC9-A08D43707C2E}"/>
            </ac:cxnSpMkLst>
          </pc:cxnChg>
        </pc:sldLayoutChg>
      </pc:sldMasterChg>
      <pc:sldMasterChg chg="addSp modSp">
        <pc:chgData name="이동건" userId="4ad090f6-dadd-4301-b5d0-883b88f508af" providerId="ADAL" clId="{D92CADCE-193E-44F3-8439-49479FE974EF}" dt="2022-07-26T23:50:50.435" v="511"/>
        <pc:sldMasterMkLst>
          <pc:docMk/>
          <pc:sldMasterMk cId="1611005246" sldId="2147483663"/>
        </pc:sldMasterMkLst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2" creationId="{E5D69643-131E-46CE-9A55-313A323E959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3" creationId="{66DCE56C-E793-451E-906A-FB7E551EE90C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4" creationId="{B4C52F66-5011-4C0A-A6DB-8067F20C1CC9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5" creationId="{E0F29E6A-888F-4B72-826E-05F56E1BE27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6" creationId="{B85C15FA-A2AE-4341-9008-FF9D1804FB6F}"/>
          </ac:spMkLst>
        </pc:spChg>
      </pc:sldMasterChg>
      <pc:sldMasterChg chg="addSp modSp del delSldLayout">
        <pc:chgData name="이동건" userId="4ad090f6-dadd-4301-b5d0-883b88f508af" providerId="ADAL" clId="{D92CADCE-193E-44F3-8439-49479FE974EF}" dt="2022-07-26T23:50:26.166" v="510" actId="2696"/>
        <pc:sldMasterMkLst>
          <pc:docMk/>
          <pc:sldMasterMk cId="3727536756" sldId="2147483663"/>
        </pc:sldMasterMkLst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2" creationId="{8064A16B-EACB-40BF-8DF7-7DF7BBDBEC53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3" creationId="{E1E387DF-536E-472F-9835-6A995162402F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4" creationId="{453F36CF-144C-45E6-8B06-2D8B206E8A87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5" creationId="{4F19F3B3-91CB-469B-8E87-65E95296AC22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6" creationId="{AF5A58E3-00A0-4D8E-BAD8-CBB0CDCE367C}"/>
          </ac:spMkLst>
        </pc:spChg>
        <pc:sldLayoutChg chg="del">
          <pc:chgData name="이동건" userId="4ad090f6-dadd-4301-b5d0-883b88f508af" providerId="ADAL" clId="{D92CADCE-193E-44F3-8439-49479FE974EF}" dt="2022-07-26T23:50:26.068" v="499" actId="2696"/>
          <pc:sldLayoutMkLst>
            <pc:docMk/>
            <pc:sldMasterMk cId="3727536756" sldId="2147483663"/>
            <pc:sldLayoutMk cId="1120719321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0:26.081" v="500" actId="2696"/>
          <pc:sldLayoutMkLst>
            <pc:docMk/>
            <pc:sldMasterMk cId="3727536756" sldId="2147483663"/>
            <pc:sldLayoutMk cId="3508882835" sldId="2147483665"/>
          </pc:sldLayoutMkLst>
        </pc:sldLayoutChg>
        <pc:sldLayoutChg chg="del">
          <pc:chgData name="이동건" userId="4ad090f6-dadd-4301-b5d0-883b88f508af" providerId="ADAL" clId="{D92CADCE-193E-44F3-8439-49479FE974EF}" dt="2022-07-26T23:50:26.092" v="501" actId="2696"/>
          <pc:sldLayoutMkLst>
            <pc:docMk/>
            <pc:sldMasterMk cId="3727536756" sldId="2147483663"/>
            <pc:sldLayoutMk cId="2118925861" sldId="2147483666"/>
          </pc:sldLayoutMkLst>
        </pc:sldLayoutChg>
        <pc:sldLayoutChg chg="del">
          <pc:chgData name="이동건" userId="4ad090f6-dadd-4301-b5d0-883b88f508af" providerId="ADAL" clId="{D92CADCE-193E-44F3-8439-49479FE974EF}" dt="2022-07-26T23:50:26.104" v="502" actId="2696"/>
          <pc:sldLayoutMkLst>
            <pc:docMk/>
            <pc:sldMasterMk cId="3727536756" sldId="2147483663"/>
            <pc:sldLayoutMk cId="412503012" sldId="2147483667"/>
          </pc:sldLayoutMkLst>
        </pc:sldLayoutChg>
        <pc:sldLayoutChg chg="del">
          <pc:chgData name="이동건" userId="4ad090f6-dadd-4301-b5d0-883b88f508af" providerId="ADAL" clId="{D92CADCE-193E-44F3-8439-49479FE974EF}" dt="2022-07-26T23:50:26.114" v="503" actId="2696"/>
          <pc:sldLayoutMkLst>
            <pc:docMk/>
            <pc:sldMasterMk cId="3727536756" sldId="2147483663"/>
            <pc:sldLayoutMk cId="1781586977" sldId="2147483668"/>
          </pc:sldLayoutMkLst>
        </pc:sldLayoutChg>
        <pc:sldLayoutChg chg="del">
          <pc:chgData name="이동건" userId="4ad090f6-dadd-4301-b5d0-883b88f508af" providerId="ADAL" clId="{D92CADCE-193E-44F3-8439-49479FE974EF}" dt="2022-07-26T23:50:26.123" v="504" actId="2696"/>
          <pc:sldLayoutMkLst>
            <pc:docMk/>
            <pc:sldMasterMk cId="3727536756" sldId="2147483663"/>
            <pc:sldLayoutMk cId="3765893708" sldId="2147483669"/>
          </pc:sldLayoutMkLst>
        </pc:sldLayoutChg>
        <pc:sldLayoutChg chg="del">
          <pc:chgData name="이동건" userId="4ad090f6-dadd-4301-b5d0-883b88f508af" providerId="ADAL" clId="{D92CADCE-193E-44F3-8439-49479FE974EF}" dt="2022-07-26T23:50:26.132" v="505" actId="2696"/>
          <pc:sldLayoutMkLst>
            <pc:docMk/>
            <pc:sldMasterMk cId="3727536756" sldId="2147483663"/>
            <pc:sldLayoutMk cId="2088656564" sldId="2147483670"/>
          </pc:sldLayoutMkLst>
        </pc:sldLayoutChg>
        <pc:sldLayoutChg chg="del">
          <pc:chgData name="이동건" userId="4ad090f6-dadd-4301-b5d0-883b88f508af" providerId="ADAL" clId="{D92CADCE-193E-44F3-8439-49479FE974EF}" dt="2022-07-26T23:50:26.141" v="506" actId="2696"/>
          <pc:sldLayoutMkLst>
            <pc:docMk/>
            <pc:sldMasterMk cId="3727536756" sldId="2147483663"/>
            <pc:sldLayoutMk cId="2080833556" sldId="2147483671"/>
          </pc:sldLayoutMkLst>
        </pc:sldLayoutChg>
        <pc:sldLayoutChg chg="del">
          <pc:chgData name="이동건" userId="4ad090f6-dadd-4301-b5d0-883b88f508af" providerId="ADAL" clId="{D92CADCE-193E-44F3-8439-49479FE974EF}" dt="2022-07-26T23:50:26.148" v="507" actId="2696"/>
          <pc:sldLayoutMkLst>
            <pc:docMk/>
            <pc:sldMasterMk cId="3727536756" sldId="2147483663"/>
            <pc:sldLayoutMk cId="1954338877" sldId="2147483672"/>
          </pc:sldLayoutMkLst>
        </pc:sldLayoutChg>
        <pc:sldLayoutChg chg="del">
          <pc:chgData name="이동건" userId="4ad090f6-dadd-4301-b5d0-883b88f508af" providerId="ADAL" clId="{D92CADCE-193E-44F3-8439-49479FE974EF}" dt="2022-07-26T23:50:26.156" v="508" actId="2696"/>
          <pc:sldLayoutMkLst>
            <pc:docMk/>
            <pc:sldMasterMk cId="3727536756" sldId="2147483663"/>
            <pc:sldLayoutMk cId="2219196943" sldId="2147483673"/>
          </pc:sldLayoutMkLst>
        </pc:sldLayoutChg>
        <pc:sldLayoutChg chg="del">
          <pc:chgData name="이동건" userId="4ad090f6-dadd-4301-b5d0-883b88f508af" providerId="ADAL" clId="{D92CADCE-193E-44F3-8439-49479FE974EF}" dt="2022-07-26T23:50:26.162" v="509" actId="2696"/>
          <pc:sldLayoutMkLst>
            <pc:docMk/>
            <pc:sldMasterMk cId="3727536756" sldId="2147483663"/>
            <pc:sldLayoutMk cId="978234910" sldId="2147483674"/>
          </pc:sldLayoutMkLst>
        </pc:sldLayoutChg>
      </pc:sldMasterChg>
      <pc:sldMasterChg chg="addSp modSp del delSldLayout">
        <pc:chgData name="이동건" userId="4ad090f6-dadd-4301-b5d0-883b88f508af" providerId="ADAL" clId="{D92CADCE-193E-44F3-8439-49479FE974EF}" dt="2022-08-02T05:10:58.300" v="14298" actId="2696"/>
        <pc:sldMasterMkLst>
          <pc:docMk/>
          <pc:sldMasterMk cId="4051919638" sldId="2147483664"/>
        </pc:sldMasterMkLst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2" creationId="{DD5C112D-749E-4042-87F7-42530385DDF1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3" creationId="{C5381314-37C9-4F93-9F1D-EBF095D821C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4" creationId="{20C18C1A-D2DE-4E0F-9A06-D703BEC970CF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5" creationId="{F4C30F7C-587D-4BEE-8685-F1254528612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6" creationId="{E74DFA92-40BC-4ACF-9E1B-3F7A85E59A03}"/>
          </ac:spMkLst>
        </pc:spChg>
        <pc:sldLayoutChg chg="del">
          <pc:chgData name="이동건" userId="4ad090f6-dadd-4301-b5d0-883b88f508af" providerId="ADAL" clId="{D92CADCE-193E-44F3-8439-49479FE974EF}" dt="2022-08-02T05:10:58.202" v="14287" actId="2696"/>
          <pc:sldLayoutMkLst>
            <pc:docMk/>
            <pc:sldMasterMk cId="4051919638" sldId="2147483664"/>
            <pc:sldLayoutMk cId="2091527465" sldId="2147483665"/>
          </pc:sldLayoutMkLst>
        </pc:sldLayoutChg>
        <pc:sldLayoutChg chg="del">
          <pc:chgData name="이동건" userId="4ad090f6-dadd-4301-b5d0-883b88f508af" providerId="ADAL" clId="{D92CADCE-193E-44F3-8439-49479FE974EF}" dt="2022-08-02T05:10:58.214" v="14288" actId="2696"/>
          <pc:sldLayoutMkLst>
            <pc:docMk/>
            <pc:sldMasterMk cId="4051919638" sldId="2147483664"/>
            <pc:sldLayoutMk cId="268146402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0:58.225" v="14289" actId="2696"/>
          <pc:sldLayoutMkLst>
            <pc:docMk/>
            <pc:sldMasterMk cId="4051919638" sldId="2147483664"/>
            <pc:sldLayoutMk cId="2945893186" sldId="2147483667"/>
          </pc:sldLayoutMkLst>
        </pc:sldLayoutChg>
        <pc:sldLayoutChg chg="del">
          <pc:chgData name="이동건" userId="4ad090f6-dadd-4301-b5d0-883b88f508af" providerId="ADAL" clId="{D92CADCE-193E-44F3-8439-49479FE974EF}" dt="2022-08-02T05:10:58.236" v="14290" actId="2696"/>
          <pc:sldLayoutMkLst>
            <pc:docMk/>
            <pc:sldMasterMk cId="4051919638" sldId="2147483664"/>
            <pc:sldLayoutMk cId="1275018853" sldId="2147483668"/>
          </pc:sldLayoutMkLst>
        </pc:sldLayoutChg>
        <pc:sldLayoutChg chg="del">
          <pc:chgData name="이동건" userId="4ad090f6-dadd-4301-b5d0-883b88f508af" providerId="ADAL" clId="{D92CADCE-193E-44F3-8439-49479FE974EF}" dt="2022-08-02T05:10:58.246" v="14291" actId="2696"/>
          <pc:sldLayoutMkLst>
            <pc:docMk/>
            <pc:sldMasterMk cId="4051919638" sldId="2147483664"/>
            <pc:sldLayoutMk cId="238350979" sldId="2147483669"/>
          </pc:sldLayoutMkLst>
        </pc:sldLayoutChg>
        <pc:sldLayoutChg chg="del">
          <pc:chgData name="이동건" userId="4ad090f6-dadd-4301-b5d0-883b88f508af" providerId="ADAL" clId="{D92CADCE-193E-44F3-8439-49479FE974EF}" dt="2022-08-02T05:10:58.254" v="14292" actId="2696"/>
          <pc:sldLayoutMkLst>
            <pc:docMk/>
            <pc:sldMasterMk cId="4051919638" sldId="2147483664"/>
            <pc:sldLayoutMk cId="3920698814" sldId="2147483670"/>
          </pc:sldLayoutMkLst>
        </pc:sldLayoutChg>
        <pc:sldLayoutChg chg="del">
          <pc:chgData name="이동건" userId="4ad090f6-dadd-4301-b5d0-883b88f508af" providerId="ADAL" clId="{D92CADCE-193E-44F3-8439-49479FE974EF}" dt="2022-08-02T05:10:58.264" v="14293" actId="2696"/>
          <pc:sldLayoutMkLst>
            <pc:docMk/>
            <pc:sldMasterMk cId="4051919638" sldId="2147483664"/>
            <pc:sldLayoutMk cId="2337401318" sldId="2147483671"/>
          </pc:sldLayoutMkLst>
        </pc:sldLayoutChg>
        <pc:sldLayoutChg chg="del">
          <pc:chgData name="이동건" userId="4ad090f6-dadd-4301-b5d0-883b88f508af" providerId="ADAL" clId="{D92CADCE-193E-44F3-8439-49479FE974EF}" dt="2022-08-02T05:10:58.272" v="14294" actId="2696"/>
          <pc:sldLayoutMkLst>
            <pc:docMk/>
            <pc:sldMasterMk cId="4051919638" sldId="2147483664"/>
            <pc:sldLayoutMk cId="1861684593" sldId="2147483672"/>
          </pc:sldLayoutMkLst>
        </pc:sldLayoutChg>
        <pc:sldLayoutChg chg="del">
          <pc:chgData name="이동건" userId="4ad090f6-dadd-4301-b5d0-883b88f508af" providerId="ADAL" clId="{D92CADCE-193E-44F3-8439-49479FE974EF}" dt="2022-08-02T05:10:58.281" v="14295" actId="2696"/>
          <pc:sldLayoutMkLst>
            <pc:docMk/>
            <pc:sldMasterMk cId="4051919638" sldId="2147483664"/>
            <pc:sldLayoutMk cId="3343868470" sldId="2147483673"/>
          </pc:sldLayoutMkLst>
        </pc:sldLayoutChg>
        <pc:sldLayoutChg chg="del">
          <pc:chgData name="이동건" userId="4ad090f6-dadd-4301-b5d0-883b88f508af" providerId="ADAL" clId="{D92CADCE-193E-44F3-8439-49479FE974EF}" dt="2022-08-02T05:10:58.289" v="14296" actId="2696"/>
          <pc:sldLayoutMkLst>
            <pc:docMk/>
            <pc:sldMasterMk cId="4051919638" sldId="2147483664"/>
            <pc:sldLayoutMk cId="777593743" sldId="2147483674"/>
          </pc:sldLayoutMkLst>
        </pc:sldLayoutChg>
        <pc:sldLayoutChg chg="del">
          <pc:chgData name="이동건" userId="4ad090f6-dadd-4301-b5d0-883b88f508af" providerId="ADAL" clId="{D92CADCE-193E-44F3-8439-49479FE974EF}" dt="2022-08-02T05:10:58.295" v="14297" actId="2696"/>
          <pc:sldLayoutMkLst>
            <pc:docMk/>
            <pc:sldMasterMk cId="4051919638" sldId="2147483664"/>
            <pc:sldLayoutMk cId="3927864074" sldId="2147483675"/>
          </pc:sldLayoutMkLst>
        </pc:sldLayoutChg>
      </pc:sldMasterChg>
      <pc:sldMasterChg chg="del delSldLayout">
        <pc:chgData name="이동건" userId="4ad090f6-dadd-4301-b5d0-883b88f508af" providerId="ADAL" clId="{D92CADCE-193E-44F3-8439-49479FE974EF}" dt="2022-08-02T05:11:40.455" v="14301" actId="2696"/>
        <pc:sldMasterMkLst>
          <pc:docMk/>
          <pc:sldMasterMk cId="1797559192" sldId="2147483665"/>
        </pc:sldMasterMkLst>
        <pc:sldLayoutChg chg="del">
          <pc:chgData name="이동건" userId="4ad090f6-dadd-4301-b5d0-883b88f508af" providerId="ADAL" clId="{D92CADCE-193E-44F3-8439-49479FE974EF}" dt="2022-08-02T05:11:40.437" v="14299" actId="2696"/>
          <pc:sldLayoutMkLst>
            <pc:docMk/>
            <pc:sldMasterMk cId="1797559192" sldId="2147483665"/>
            <pc:sldLayoutMk cId="863762076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1:40.446" v="14300" actId="2696"/>
          <pc:sldLayoutMkLst>
            <pc:docMk/>
            <pc:sldMasterMk cId="1797559192" sldId="2147483665"/>
            <pc:sldLayoutMk cId="3238498264" sldId="2147483667"/>
          </pc:sldLayoutMkLst>
        </pc:sldLayoutChg>
      </pc:sldMasterChg>
    </pc:docChg>
  </pc:docChgLst>
  <pc:docChgLst>
    <pc:chgData name="이동건" userId="4ad090f6-dadd-4301-b5d0-883b88f508af" providerId="ADAL" clId="{6707EFFD-1D51-4E32-9A51-F971A166BFB0}"/>
    <pc:docChg chg="undo custSel addSld delSld modSld sldOrd">
      <pc:chgData name="이동건" userId="4ad090f6-dadd-4301-b5d0-883b88f508af" providerId="ADAL" clId="{6707EFFD-1D51-4E32-9A51-F971A166BFB0}" dt="2022-07-14T02:28:06.031" v="6442" actId="20577"/>
      <pc:docMkLst>
        <pc:docMk/>
      </pc:docMkLst>
      <pc:sldChg chg="modSp">
        <pc:chgData name="이동건" userId="4ad090f6-dadd-4301-b5d0-883b88f508af" providerId="ADAL" clId="{6707EFFD-1D51-4E32-9A51-F971A166BFB0}" dt="2022-07-11T01:30:46.168" v="38"/>
        <pc:sldMkLst>
          <pc:docMk/>
          <pc:sldMk cId="3419996363" sldId="256"/>
        </pc:sldMkLst>
        <pc:spChg chg="mod">
          <ac:chgData name="이동건" userId="4ad090f6-dadd-4301-b5d0-883b88f508af" providerId="ADAL" clId="{6707EFFD-1D51-4E32-9A51-F971A166BFB0}" dt="2022-07-11T01:30:46.168" v="38"/>
          <ac:spMkLst>
            <pc:docMk/>
            <pc:sldMk cId="3419996363" sldId="256"/>
            <ac:spMk id="6" creationId="{8AA666E7-D76B-4149-B693-19D5C8854820}"/>
          </ac:spMkLst>
        </pc:spChg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2575669866" sldId="12490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850312679" sldId="12493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1378593673" sldId="12495"/>
        </pc:sldMkLst>
      </pc:sldChg>
      <pc:sldChg chg="delSp modSp modTransition">
        <pc:chgData name="이동건" userId="4ad090f6-dadd-4301-b5d0-883b88f508af" providerId="ADAL" clId="{6707EFFD-1D51-4E32-9A51-F971A166BFB0}" dt="2022-07-12T04:53:00.948" v="3232"/>
        <pc:sldMkLst>
          <pc:docMk/>
          <pc:sldMk cId="3785586432" sldId="12500"/>
        </pc:sldMkLst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47" creationId="{E40194B7-B3EA-4D4A-9E3D-4598E877259C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0:53.104" v="2298" actId="165"/>
          <ac:spMkLst>
            <pc:docMk/>
            <pc:sldMk cId="3785586432" sldId="12500"/>
            <ac:spMk id="508" creationId="{50964BB8-DE42-409E-B094-A2642A0E505A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09" creationId="{E524D580-4D2E-45A2-B7F0-2101C7FD8EE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0" creationId="{5155B51A-BEB2-45BA-83D9-4E09FFD21D6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1" creationId="{55D949AE-8571-41F6-B717-96E84A163C04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2" creationId="{1581C6CD-9D02-4BD9-94F5-7E4E309C417C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3" creationId="{8ACEE5FD-7085-4A76-BF8A-D367DCFE5093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4" creationId="{06C42827-09F8-4DA1-A536-7CEA60CB0017}"/>
          </ac:spMkLst>
        </pc:spChg>
        <pc:grpChg chg="del mod topLvl">
          <ac:chgData name="이동건" userId="4ad090f6-dadd-4301-b5d0-883b88f508af" providerId="ADAL" clId="{6707EFFD-1D51-4E32-9A51-F971A166BFB0}" dt="2022-07-12T02:00:57.744" v="2300" actId="165"/>
          <ac:grpSpMkLst>
            <pc:docMk/>
            <pc:sldMk cId="3785586432" sldId="12500"/>
            <ac:grpSpMk id="34" creationId="{BDD1634D-3446-4E60-8F53-6FB29C6A3850}"/>
          </ac:grpSpMkLst>
        </pc:grpChg>
        <pc:grpChg chg="del mod topLvl">
          <ac:chgData name="이동건" userId="4ad090f6-dadd-4301-b5d0-883b88f508af" providerId="ADAL" clId="{6707EFFD-1D51-4E32-9A51-F971A166BFB0}" dt="2022-07-12T02:00:55.730" v="2299" actId="165"/>
          <ac:grpSpMkLst>
            <pc:docMk/>
            <pc:sldMk cId="3785586432" sldId="12500"/>
            <ac:grpSpMk id="48" creationId="{55100FBA-7148-4CBB-8C12-F1C508F78436}"/>
          </ac:grpSpMkLst>
        </pc:grpChg>
        <pc:grpChg chg="del">
          <ac:chgData name="이동건" userId="4ad090f6-dadd-4301-b5d0-883b88f508af" providerId="ADAL" clId="{6707EFFD-1D51-4E32-9A51-F971A166BFB0}" dt="2022-07-12T02:00:53.104" v="2298" actId="165"/>
          <ac:grpSpMkLst>
            <pc:docMk/>
            <pc:sldMk cId="3785586432" sldId="12500"/>
            <ac:grpSpMk id="50" creationId="{DA40EEFF-D641-45AD-A535-9CCE2689CF37}"/>
          </ac:grpSpMkLst>
        </pc:grpChg>
        <pc:picChg chg="mod topLvl">
          <ac:chgData name="이동건" userId="4ad090f6-dadd-4301-b5d0-883b88f508af" providerId="ADAL" clId="{6707EFFD-1D51-4E32-9A51-F971A166BFB0}" dt="2022-07-12T02:00:57.744" v="2300" actId="165"/>
          <ac:picMkLst>
            <pc:docMk/>
            <pc:sldMk cId="3785586432" sldId="12500"/>
            <ac:picMk id="409" creationId="{165B61E1-F9EB-4C3D-82ED-F8D8D3CF2AD9}"/>
          </ac:picMkLst>
        </pc:pic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2" creationId="{F105A78A-A92A-4414-B5FE-E5CC0C6196E8}"/>
          </ac:cxnSpMkLst>
        </pc:cxnChg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3038096707" sldId="12501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421681284" sldId="12855"/>
        </pc:sldMkLst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2349501645" sldId="12857"/>
        </pc:sldMkLst>
      </pc:sldChg>
      <pc:sldChg chg="addSp delSp modSp">
        <pc:chgData name="이동건" userId="4ad090f6-dadd-4301-b5d0-883b88f508af" providerId="ADAL" clId="{6707EFFD-1D51-4E32-9A51-F971A166BFB0}" dt="2022-07-12T02:49:27.068" v="3100" actId="20577"/>
        <pc:sldMkLst>
          <pc:docMk/>
          <pc:sldMk cId="73039331" sldId="12858"/>
        </pc:sldMkLst>
        <pc:spChg chg="mod">
          <ac:chgData name="이동건" userId="4ad090f6-dadd-4301-b5d0-883b88f508af" providerId="ADAL" clId="{6707EFFD-1D51-4E32-9A51-F971A166BFB0}" dt="2022-07-12T02:49:27.068" v="3100" actId="20577"/>
          <ac:spMkLst>
            <pc:docMk/>
            <pc:sldMk cId="73039331" sldId="12858"/>
            <ac:spMk id="7" creationId="{290F3321-165C-4BC4-A9CC-F403D651C152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9" creationId="{08E793CF-3408-4BB6-AA06-BAEDE17793CF}"/>
          </ac:spMkLst>
        </pc:spChg>
        <pc:spChg chg="add del mod">
          <ac:chgData name="이동건" userId="4ad090f6-dadd-4301-b5d0-883b88f508af" providerId="ADAL" clId="{6707EFFD-1D51-4E32-9A51-F971A166BFB0}" dt="2022-07-11T02:23:04.095" v="413" actId="478"/>
          <ac:spMkLst>
            <pc:docMk/>
            <pc:sldMk cId="73039331" sldId="12858"/>
            <ac:spMk id="38" creationId="{7B656928-08D7-4D2F-B8C3-19472E78EF7B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1" creationId="{D9E37709-7EB0-4C4F-8E7E-80EA69A26427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4" creationId="{93D5933E-032A-4AA6-A9CA-3707B121ED4E}"/>
          </ac:spMkLst>
        </pc:spChg>
        <pc:spChg chg="add mod">
          <ac:chgData name="이동건" userId="4ad090f6-dadd-4301-b5d0-883b88f508af" providerId="ADAL" clId="{6707EFFD-1D51-4E32-9A51-F971A166BFB0}" dt="2022-07-11T02:41:18.073" v="427" actId="1076"/>
          <ac:spMkLst>
            <pc:docMk/>
            <pc:sldMk cId="73039331" sldId="12858"/>
            <ac:spMk id="56" creationId="{9E3C62BC-F60B-47AE-98DE-B97F1C89418A}"/>
          </ac:spMkLst>
        </pc:spChg>
        <pc:spChg chg="add mod">
          <ac:chgData name="이동건" userId="4ad090f6-dadd-4301-b5d0-883b88f508af" providerId="ADAL" clId="{6707EFFD-1D51-4E32-9A51-F971A166BFB0}" dt="2022-07-11T02:45:43.229" v="515" actId="164"/>
          <ac:spMkLst>
            <pc:docMk/>
            <pc:sldMk cId="73039331" sldId="12858"/>
            <ac:spMk id="61" creationId="{49AB5EF5-186B-45E0-9085-E9C3CF4227A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" creationId="{A7AEA679-205E-4994-850A-7B9DBBA82E02}"/>
          </ac:spMkLst>
        </pc:spChg>
        <pc:spChg chg="add mod">
          <ac:chgData name="이동건" userId="4ad090f6-dadd-4301-b5d0-883b88f508af" providerId="ADAL" clId="{6707EFFD-1D51-4E32-9A51-F971A166BFB0}" dt="2022-07-11T08:00:24.367" v="1880" actId="20577"/>
          <ac:spMkLst>
            <pc:docMk/>
            <pc:sldMk cId="73039331" sldId="12858"/>
            <ac:spMk id="91" creationId="{5D03D174-0C8C-4DC4-9DA5-2CECF4AD5A6B}"/>
          </ac:spMkLst>
        </pc:spChg>
        <pc:spChg chg="add mod">
          <ac:chgData name="이동건" userId="4ad090f6-dadd-4301-b5d0-883b88f508af" providerId="ADAL" clId="{6707EFFD-1D51-4E32-9A51-F971A166BFB0}" dt="2022-07-12T02:48:45.604" v="3082" actId="1076"/>
          <ac:spMkLst>
            <pc:docMk/>
            <pc:sldMk cId="73039331" sldId="12858"/>
            <ac:spMk id="92" creationId="{BF96BDA6-DDED-4E37-95DD-EC49E1A1E741}"/>
          </ac:spMkLst>
        </pc:spChg>
        <pc:spChg chg="del">
          <ac:chgData name="이동건" userId="4ad090f6-dadd-4301-b5d0-883b88f508af" providerId="ADAL" clId="{6707EFFD-1D51-4E32-9A51-F971A166BFB0}" dt="2022-07-11T01:47:05.501" v="43" actId="478"/>
          <ac:spMkLst>
            <pc:docMk/>
            <pc:sldMk cId="73039331" sldId="12858"/>
            <ac:spMk id="245" creationId="{780EBDE3-AEDF-43D0-AF2F-F8F99EE7D073}"/>
          </ac:spMkLst>
        </pc:spChg>
        <pc:spChg chg="del topLvl">
          <ac:chgData name="이동건" userId="4ad090f6-dadd-4301-b5d0-883b88f508af" providerId="ADAL" clId="{6707EFFD-1D51-4E32-9A51-F971A166BFB0}" dt="2022-07-11T01:47:08.735" v="44" actId="478"/>
          <ac:spMkLst>
            <pc:docMk/>
            <pc:sldMk cId="73039331" sldId="12858"/>
            <ac:spMk id="255" creationId="{6CF6E054-138D-40BC-BAF3-67BF6C4C496F}"/>
          </ac:spMkLst>
        </pc:spChg>
        <pc:spChg chg="del mod topLvl">
          <ac:chgData name="이동건" userId="4ad090f6-dadd-4301-b5d0-883b88f508af" providerId="ADAL" clId="{6707EFFD-1D51-4E32-9A51-F971A166BFB0}" dt="2022-07-11T01:49:32.050" v="87" actId="478"/>
          <ac:spMkLst>
            <pc:docMk/>
            <pc:sldMk cId="73039331" sldId="12858"/>
            <ac:spMk id="266" creationId="{29C768BB-7612-4908-BEB2-830A65452BA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79" creationId="{05CB0F69-1A29-40EF-AD69-F9048326BEEA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0" creationId="{E1362FF1-ED3E-4150-8758-D8CEF240A22F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4" creationId="{C5168847-84EC-4C50-B737-17EDFB87A9F7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5" creationId="{A74D371F-A595-45BB-9A46-C2140D49923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6" creationId="{BEF4115F-2C4D-4392-8965-D83A40E06D4C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7" creationId="{F0FAA927-F577-4B7D-B9A4-CF2A3F59AA96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9" creationId="{5847E63C-60A6-4F0A-86F9-F4D1FF02F1CB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0" creationId="{BA4F811F-3D21-49F8-A8AB-093F467F0363}"/>
          </ac:spMkLst>
        </pc:spChg>
        <pc:spChg chg="del mod topLvl">
          <ac:chgData name="이동건" userId="4ad090f6-dadd-4301-b5d0-883b88f508af" providerId="ADAL" clId="{6707EFFD-1D51-4E32-9A51-F971A166BFB0}" dt="2022-07-11T01:49:34.571" v="88" actId="478"/>
          <ac:spMkLst>
            <pc:docMk/>
            <pc:sldMk cId="73039331" sldId="12858"/>
            <ac:spMk id="291" creationId="{26ABAE7A-C305-4613-91A6-BB417A57D750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2" creationId="{875C8319-48C0-43C3-B03B-ACD7489226B7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3" creationId="{267D8A42-3407-4187-B9D0-4B943F9AEF05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4" creationId="{85949D19-9019-4F7B-BFA6-7ED9138F7A7C}"/>
          </ac:spMkLst>
        </pc:spChg>
        <pc:spChg chg="del mod topLvl">
          <ac:chgData name="이동건" userId="4ad090f6-dadd-4301-b5d0-883b88f508af" providerId="ADAL" clId="{6707EFFD-1D51-4E32-9A51-F971A166BFB0}" dt="2022-07-11T01:49:36.856" v="89" actId="478"/>
          <ac:spMkLst>
            <pc:docMk/>
            <pc:sldMk cId="73039331" sldId="12858"/>
            <ac:spMk id="296" creationId="{72D90AD1-7C70-4C98-B64A-BCD0F0A9348D}"/>
          </ac:spMkLst>
        </pc:spChg>
        <pc:spChg chg="del mod topLvl">
          <ac:chgData name="이동건" userId="4ad090f6-dadd-4301-b5d0-883b88f508af" providerId="ADAL" clId="{6707EFFD-1D51-4E32-9A51-F971A166BFB0}" dt="2022-07-11T01:50:34.522" v="101" actId="478"/>
          <ac:spMkLst>
            <pc:docMk/>
            <pc:sldMk cId="73039331" sldId="12858"/>
            <ac:spMk id="297" creationId="{4E76FF96-F1E9-463F-92FD-23EAD022928F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0" creationId="{BE6634AA-3E74-48BA-8A8C-16E17864ADBB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1" creationId="{FDB81795-8335-4504-B018-42EE1D9A95E1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2" creationId="{5CBFE8E5-9C99-421E-8C11-02D97758771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03" creationId="{C61E8B3F-A609-45C6-BE92-5361E88CECB0}"/>
          </ac:spMkLst>
        </pc:spChg>
        <pc:spChg chg="del mod topLvl">
          <ac:chgData name="이동건" userId="4ad090f6-dadd-4301-b5d0-883b88f508af" providerId="ADAL" clId="{6707EFFD-1D51-4E32-9A51-F971A166BFB0}" dt="2022-07-11T01:49:30.050" v="86" actId="478"/>
          <ac:spMkLst>
            <pc:docMk/>
            <pc:sldMk cId="73039331" sldId="12858"/>
            <ac:spMk id="305" creationId="{A19965F6-635F-4891-8F3F-0A3B22FC3FA0}"/>
          </ac:spMkLst>
        </pc:spChg>
        <pc:spChg chg="del">
          <ac:chgData name="이동건" userId="4ad090f6-dadd-4301-b5d0-883b88f508af" providerId="ADAL" clId="{6707EFFD-1D51-4E32-9A51-F971A166BFB0}" dt="2022-07-11T01:32:20.772" v="40" actId="478"/>
          <ac:spMkLst>
            <pc:docMk/>
            <pc:sldMk cId="73039331" sldId="12858"/>
            <ac:spMk id="369" creationId="{E8E70217-0A90-4F7A-8327-172E8079C22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4" creationId="{6B315115-E78D-4AD5-83DF-9BB72EEE4C5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5" creationId="{B848FFC0-7523-41FA-B36A-83C77BE75562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0" creationId="{8E85D045-98C5-4DAC-BB0B-228D02EE7D04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1" creationId="{8BB97498-D1C6-4C87-99F5-994BA8A5E00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2" creationId="{BA029973-E4A3-4993-ABBC-75AEB4DB97D3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3" creationId="{84350A10-1E64-4EA5-8686-6647E4D97044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4" creationId="{0D925CED-385C-4877-9A86-1F9A8BDB8671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86" creationId="{E36E6B83-2E32-4C86-8FAF-D3565FBBDEB3}"/>
          </ac:spMkLst>
        </pc:spChg>
        <pc:spChg chg="del mod topLvl">
          <ac:chgData name="이동건" userId="4ad090f6-dadd-4301-b5d0-883b88f508af" providerId="ADAL" clId="{6707EFFD-1D51-4E32-9A51-F971A166BFB0}" dt="2022-07-11T01:51:44.288" v="123" actId="478"/>
          <ac:spMkLst>
            <pc:docMk/>
            <pc:sldMk cId="73039331" sldId="12858"/>
            <ac:spMk id="388" creationId="{5C66BE7B-0B0F-4A66-A74A-8F53AA1B2CF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1" creationId="{8DC01BEB-FA19-4997-88F5-D1858BB7DFCA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2" creationId="{FD4D753B-4CFB-4B34-ABBA-D341F132EA1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3" creationId="{14A2DDFF-2EFC-4462-B5AA-3F0306C230C0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4" creationId="{6C8AFD26-098E-4E90-93D4-BED1001F80B4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9" creationId="{813758BD-FD51-4727-9FC8-99595FEA099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0" creationId="{B59855E7-6835-4588-B1B3-3A072CE45E9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3" creationId="{207DF857-72C5-46B9-B6F2-F9071394D7C5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4" creationId="{824A9176-B588-424F-8BBC-983E34120703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5" creationId="{9B514466-CAB3-4F30-A756-315F867C1C6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6" creationId="{276A122D-A962-4EEB-A5CD-63312FA9713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7" creationId="{ED72596D-B287-463D-9B22-58CECB38C22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15" creationId="{EF01BBC7-CF38-4A0C-89F6-3AAFE403780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1" creationId="{77D5CC32-DF58-49C8-9FFD-80C97BE03BD4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6" creationId="{6AAA849D-B919-467F-A4CF-018A5647A283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30" creationId="{5FF1B425-A42E-4873-9614-E820A021A0A9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2" creationId="{9C64D038-9C44-4E25-81F9-0D246C3C8F96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3" creationId="{571D5673-7E75-4BAE-9CD7-F5F78C2E04B0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39" creationId="{6E285C29-3EEF-4388-B697-FF610616A59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49" creationId="{F70DF780-000D-46F2-B4AD-92DC930C4BB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0" creationId="{D3F835EA-D745-4507-9326-24950BB10906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1" creationId="{900437C6-9E6E-470C-AB89-860A076FE3BC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2" creationId="{45480E6F-190C-4DD7-AF21-6BFE4A9CC7F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3" creationId="{80C4973B-1A12-44CC-AC0A-DADA83768E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4" creationId="{6CEAC2B1-49B5-4DEE-9981-30D5CDDE424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5" creationId="{202D4478-9C18-4947-AB2B-3E22E1C6AB0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6" creationId="{E198F83D-0E89-459D-A86B-9C09D1499E4A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7" creationId="{11F72D3A-91E8-432E-A1BD-F7E9395D220B}"/>
          </ac:spMkLst>
        </pc:spChg>
        <pc:spChg chg="del mod topLvl">
          <ac:chgData name="이동건" userId="4ad090f6-dadd-4301-b5d0-883b88f508af" providerId="ADAL" clId="{6707EFFD-1D51-4E32-9A51-F971A166BFB0}" dt="2022-07-11T01:59:55.545" v="260" actId="478"/>
          <ac:spMkLst>
            <pc:docMk/>
            <pc:sldMk cId="73039331" sldId="12858"/>
            <ac:spMk id="458" creationId="{B0648F5D-7A56-4B15-B372-A53F4D70709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59" creationId="{59C62929-162E-4036-91E1-D8E593CD2856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0" creationId="{9B8785BD-3EA8-428F-9C9C-692339AB2C78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1" creationId="{799A3AE0-04BF-4FBE-AC68-A8E4D77F2F1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2" creationId="{90B41548-9B3E-4A06-9D9F-7690500CD2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3" creationId="{F0F61C3A-3507-4E96-847E-DCF8F17E76DA}"/>
          </ac:spMkLst>
        </pc:spChg>
        <pc:spChg chg="del mod topLvl">
          <ac:chgData name="이동건" userId="4ad090f6-dadd-4301-b5d0-883b88f508af" providerId="ADAL" clId="{6707EFFD-1D51-4E32-9A51-F971A166BFB0}" dt="2022-07-11T02:00:03.159" v="264" actId="478"/>
          <ac:spMkLst>
            <pc:docMk/>
            <pc:sldMk cId="73039331" sldId="12858"/>
            <ac:spMk id="464" creationId="{C1E707BE-6384-4AC0-9FCB-071C3C81AB0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5" creationId="{49AAE379-005E-4BAA-9139-0646A04EFC1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6" creationId="{3531310E-3079-4552-AE78-8E629ED147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7" creationId="{04A6E004-B03C-4B8C-8428-C2A5C0D91E7F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8" creationId="{40C519FB-98BC-437F-BCA9-BB20C4F570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9" creationId="{E31B86B4-8B2A-487D-99B2-B916DBFAA665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70" creationId="{61377456-EC85-4D70-9505-59B8C22B91E3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1" creationId="{E69054C9-EDE4-441C-83C9-AA554456E2B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2" creationId="{54AE1955-797A-4206-AEC4-811976397CC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3" creationId="{0171208B-B832-461A-8628-C334F4C3538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4" creationId="{73DC1126-EE40-498A-891D-A096DAB857D2}"/>
          </ac:spMkLst>
        </pc:spChg>
        <pc:spChg chg="del mod topLvl">
          <ac:chgData name="이동건" userId="4ad090f6-dadd-4301-b5d0-883b88f508af" providerId="ADAL" clId="{6707EFFD-1D51-4E32-9A51-F971A166BFB0}" dt="2022-07-11T02:00:01.821" v="263" actId="478"/>
          <ac:spMkLst>
            <pc:docMk/>
            <pc:sldMk cId="73039331" sldId="12858"/>
            <ac:spMk id="475" creationId="{990C633D-CDF3-4E4E-B82F-3BE62AFD682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6" creationId="{8BAA2604-840A-41D7-A8E4-3E52D5EC36E2}"/>
          </ac:spMkLst>
        </pc:spChg>
        <pc:spChg chg="add del mod">
          <ac:chgData name="이동건" userId="4ad090f6-dadd-4301-b5d0-883b88f508af" providerId="ADAL" clId="{6707EFFD-1D51-4E32-9A51-F971A166BFB0}" dt="2022-07-11T01:59:20.503" v="249" actId="478"/>
          <ac:spMkLst>
            <pc:docMk/>
            <pc:sldMk cId="73039331" sldId="12858"/>
            <ac:spMk id="478" creationId="{7EC134AA-27D9-4857-8ABD-9FF831112AB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0" creationId="{0E5130FA-0A43-4B41-9077-2201C5A5CB2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1" creationId="{866CFD73-DB52-442F-99BF-ED2E6BB77167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2" creationId="{51120F32-9221-4E00-8785-09A05BBAB75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3" creationId="{405226EA-7E33-498E-BE98-A419CC78AC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8" creationId="{A6331936-C1E1-44FC-8DE8-1D8CF566F7AF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9" creationId="{A4CA322B-3D62-44DB-BA12-9F536ED9CEF9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0" creationId="{08F38C6B-2D75-42D5-9AF2-4D0D53C48D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2" creationId="{9BC17788-91D0-4DBE-A653-874AA66B76E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4" creationId="{C434D450-98AF-4D6B-BA13-E0C696BE4E2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5" creationId="{2307D585-3857-45AC-B2B8-ACBF4F88B97D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6" creationId="{6B031BA3-AB9F-4EB2-A35F-19B16E80BB92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7" creationId="{FB08F51D-7316-4076-9669-B5124DFDDE00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9" creationId="{A97F20F6-9F0D-4009-B209-F0DB82D2979F}"/>
          </ac:spMkLst>
        </pc:spChg>
        <pc:spChg chg="mod topLvl">
          <ac:chgData name="이동건" userId="4ad090f6-dadd-4301-b5d0-883b88f508af" providerId="ADAL" clId="{6707EFFD-1D51-4E32-9A51-F971A166BFB0}" dt="2022-07-11T02:00:23.796" v="272" actId="165"/>
          <ac:spMkLst>
            <pc:docMk/>
            <pc:sldMk cId="73039331" sldId="12858"/>
            <ac:spMk id="500" creationId="{A645E6C5-713D-4745-B657-2C962031B57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5" creationId="{090BE283-A186-4254-830B-5FB634BFA15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6" creationId="{5ABE423C-B6B8-49ED-8319-2725B06B6B1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7" creationId="{97F9490A-425A-4119-9428-67FE09785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8" creationId="{A67C7CBB-BFF9-4D93-87EA-782AEE115B3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9" creationId="{8BC9A4F0-BAC9-4DBC-B769-2E5EE68FAB9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0" creationId="{1B4F96C0-6224-45C1-8207-1E8035BD78A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1" creationId="{B24EDAF7-C4E9-4634-B583-05A508FC812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2" creationId="{600E299C-457B-48C3-AF13-D074B3F540B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3" creationId="{0D15D2FE-DCA2-4A80-8E11-265D7402161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4" creationId="{C2B7408E-8528-47B7-8B83-0E1D9D9EE0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5" creationId="{D39984DD-E264-4E8A-ADD1-5E11F1741DC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6" creationId="{78A4CB62-7D4A-46DD-A900-5D85CFF90DC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7" creationId="{C3B0E9C2-3EE4-482F-90BA-BC0F9906829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8" creationId="{1C9FD275-BA59-49D9-823D-60B5FE1EB9B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9" creationId="{4DE585FD-102F-4963-BC38-5957F5A932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0" creationId="{B7F3C22D-E51C-4861-B91E-857F87346D0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1" creationId="{58A90D0E-35D9-499C-81ED-3F4FD519937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2" creationId="{EE0DA112-973F-4392-81A9-A2DCC9EF7E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3" creationId="{D2E4421C-C786-4A95-B2A4-5C4D40AE9A4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4" creationId="{634059E4-692E-49DF-9AC9-A43C1529712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5" creationId="{4567B000-68C0-4903-9DB0-F421366827C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6" creationId="{EBF96FA5-59AE-4F0B-B77C-9AF11AFDE6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7" creationId="{AB414984-3C69-49AC-BC04-BCF8A259924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8" creationId="{3B52A2BE-4FFC-4B5A-BC07-C29DC30028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9" creationId="{AAC41385-D675-4836-83DA-924292C6B1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0" creationId="{531A4326-9910-443F-9CA4-2B436CD87E7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1" creationId="{04FA72A1-E50C-4810-BF4F-9F46631278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2" creationId="{9BD1AF2B-9398-4ADE-9F9B-8F3677B8BB5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3" creationId="{5E1ECB35-5909-414C-AC90-280C7BBE5C8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4" creationId="{E89EE430-3002-49F3-8FA6-030A5F6D314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5" creationId="{84F0A4A8-DAE3-4C1D-BC9F-1E5C64D6B3B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6" creationId="{7CD8653D-E064-42BC-8854-171AEDD892C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7" creationId="{A5CB4931-DC0C-4095-A869-6FFE9080658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8" creationId="{7F4AC8CB-1973-45B4-BB10-1CBE4BE7C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9" creationId="{7E2D947D-C7E2-4ED7-8433-1F5C2511320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0" creationId="{FD08FC79-28ED-4EF4-B408-E10972A102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1" creationId="{B74D2484-9774-4F57-A76B-FF48BD9CC1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2" creationId="{CDAB154F-6F38-47F4-867B-4E2B520BBB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3" creationId="{7A78D49E-EE3C-46BC-B6C6-10CB4E64914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4" creationId="{7C4118E4-9A9E-4F2D-BE98-19BF27C72F8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5" creationId="{C447CE81-26E5-45A2-A635-44C6D86E51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6" creationId="{4C94ECD0-A6AA-4615-A4CE-F2E4C70234E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7" creationId="{7037CB88-C3C5-4DE8-B694-7293C58B8D4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8" creationId="{D0219234-5336-46F8-9D0A-7CD54F1314A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9" creationId="{0AA7194A-0159-4499-9D64-6406D6801B2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0" creationId="{878478FA-307A-4795-BDD2-9D31101257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1" creationId="{737DE0C3-4468-49A4-950C-356DAC7E61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2" creationId="{DB12CF3D-7F5C-4673-84DA-AB24693281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3" creationId="{652C07ED-BEF1-44EE-94EF-945368ABECD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4" creationId="{7993638C-B013-4505-B673-6045A3E5F5F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5" creationId="{973715B4-F54B-4EBA-8785-9882200C5A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6" creationId="{4ADB40EF-6D19-4AF5-8848-9479E7CA07D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7" creationId="{26008672-5523-4BA9-BB2F-44F6C5F9965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8" creationId="{47773A69-2785-4204-A206-96663BA4A75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9" creationId="{95F291F6-E98E-4DD9-974A-95565568EE7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0" creationId="{25765286-F9A7-4442-A6D9-C6B87FA205F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1" creationId="{7590772D-D6EF-4C78-8A05-C4D8EA38C2C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2" creationId="{EEA035AE-4DC8-464C-A0C8-88B3FFE0BCC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3" creationId="{B09A804E-FAB0-4999-92BF-8552B76F347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4" creationId="{C2506A24-4842-4D46-8CD9-E71533113D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5" creationId="{14D18F26-4ACD-455D-AE5A-F603C5FB870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6" creationId="{71DCA426-77D9-475D-9A6A-474EA30436E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7" creationId="{398DE614-62E3-4B26-B71A-7DCB8833843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8" creationId="{703DAAE1-C0D5-482D-8146-87F7FDFFC55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9" creationId="{9B63FFA1-5CFF-486A-AEA6-84EC884A76F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0" creationId="{8CEAF6E7-D1F0-4111-94F7-232F497526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1" creationId="{D2FFC2C4-BBED-4EB7-8797-FE33FD2E98B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2" creationId="{FC0C5214-E359-44D3-A14E-8D8E767D39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3" creationId="{31B7D719-318F-4D7F-8211-C042B4209D8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4" creationId="{EFC7F7A2-26A5-4E62-A77E-5B998635F6A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5" creationId="{7A87BDD9-6AAC-4E93-9295-B4A80DFB6DE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6" creationId="{27BA32E2-F41C-4300-9833-1A8451EF30A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7" creationId="{85649D47-C542-4487-A363-E2ECFFD9D9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8" creationId="{9CB2611E-1062-44DE-8FE1-A4B008E3C1F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9" creationId="{4F68ED9C-4DE6-4EFA-872F-317D25D12C5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0" creationId="{CF908953-76E0-466A-9D86-92099478E5B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1" creationId="{0EFCAA51-D758-42B4-BFF1-0853A5A4447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2" creationId="{49EB62C7-E11D-4651-9678-01376B51417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3" creationId="{3333FF49-9A58-4CD8-8676-F1ED720C6D7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4" creationId="{1928D203-E684-4417-B513-505C4F6B2FD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5" creationId="{B5C2FADB-52AC-4330-9976-6B7CD8F5E4A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6" creationId="{7AF9FCE8-CDD6-4DF8-B057-9FE6EABD8DB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7" creationId="{AF994C7A-0600-4551-949D-26418A2910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8" creationId="{8B9A413D-8E29-4D19-80B4-3174D50A493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9" creationId="{FF0E7CDC-DCEB-4009-8385-7CE2493B061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0" creationId="{A8A313EC-B463-46C4-8573-F2B19DCCBA1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1" creationId="{04283CC1-BF13-462A-8C12-865CFFFB548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2" creationId="{EF263C38-B05D-4893-89FD-5F38D1D56D9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3" creationId="{B67D7CB7-8A7B-4941-970A-7022C4AB4A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4" creationId="{BEC137BA-B37F-4214-B46C-D74F3FCBF26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5" creationId="{D21E5921-C22D-4ADC-87B5-BC9985AAA08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6" creationId="{C4B5EA33-255F-49CF-A979-30DA48EDD74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7" creationId="{B9637623-A5B9-46B4-9279-D89902AB8C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8" creationId="{98E4C7CE-0B54-4381-9BF1-92A0ADEB0CC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9" creationId="{40329985-9A5C-4E38-9008-BCBBD237F6D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20" creationId="{8D36D136-62FF-4B5E-AABA-F63C2B11B953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3" creationId="{FE8EF459-960D-4D82-A743-98996C4BC1F6}"/>
          </ac:spMkLst>
        </pc:spChg>
        <pc:spChg chg="add del mod topLvl">
          <ac:chgData name="이동건" userId="4ad090f6-dadd-4301-b5d0-883b88f508af" providerId="ADAL" clId="{6707EFFD-1D51-4E32-9A51-F971A166BFB0}" dt="2022-07-11T02:01:38.175" v="295" actId="478"/>
          <ac:spMkLst>
            <pc:docMk/>
            <pc:sldMk cId="73039331" sldId="12858"/>
            <ac:spMk id="744" creationId="{D368107C-EFF3-4829-81C9-C54471896B4D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5" creationId="{BBEEBF6D-9572-4DA5-9C37-24D742D94976}"/>
          </ac:spMkLst>
        </pc:spChg>
        <pc:spChg chg="add mod topLvl">
          <ac:chgData name="이동건" userId="4ad090f6-dadd-4301-b5d0-883b88f508af" providerId="ADAL" clId="{6707EFFD-1D51-4E32-9A51-F971A166BFB0}" dt="2022-07-12T02:48:41.400" v="3081" actId="1076"/>
          <ac:spMkLst>
            <pc:docMk/>
            <pc:sldMk cId="73039331" sldId="12858"/>
            <ac:spMk id="746" creationId="{699D6D8B-8964-46BC-92D3-9A0C12FC9EE1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7" creationId="{9971F2A4-54C5-4DD5-8F74-B2CDD3A52FA3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8" creationId="{7A2695D4-D570-4B02-AEC8-A783AAE83C2E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9" creationId="{364DE7C4-CBE5-43FE-A73F-C85A42C01FEB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2" creationId="{7818FC0A-D46C-4FFE-ADB9-6666F26B344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3" creationId="{F932976D-C4D0-433A-944B-0C001AA47CC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4" creationId="{65E478E6-DF8E-4863-95A7-58E75F8F6F2D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5" creationId="{94CBD325-F3D5-420F-A5B9-89CC9DC75C19}"/>
          </ac:spMkLst>
        </pc:spChg>
        <pc:spChg chg="add mod topLvl">
          <ac:chgData name="이동건" userId="4ad090f6-dadd-4301-b5d0-883b88f508af" providerId="ADAL" clId="{6707EFFD-1D51-4E32-9A51-F971A166BFB0}" dt="2022-07-11T04:19:13.147" v="543" actId="14100"/>
          <ac:spMkLst>
            <pc:docMk/>
            <pc:sldMk cId="73039331" sldId="12858"/>
            <ac:spMk id="758" creationId="{55108F6C-528F-4895-BE02-45C6F449C42B}"/>
          </ac:spMkLst>
        </pc:spChg>
        <pc:spChg chg="add mod">
          <ac:chgData name="이동건" userId="4ad090f6-dadd-4301-b5d0-883b88f508af" providerId="ADAL" clId="{6707EFFD-1D51-4E32-9A51-F971A166BFB0}" dt="2022-07-11T04:18:57.625" v="539" actId="14100"/>
          <ac:spMkLst>
            <pc:docMk/>
            <pc:sldMk cId="73039331" sldId="12858"/>
            <ac:spMk id="759" creationId="{D6FE26FC-72E0-4508-BD78-09562DF4C4C9}"/>
          </ac:spMkLst>
        </pc:spChg>
        <pc:spChg chg="add mod">
          <ac:chgData name="이동건" userId="4ad090f6-dadd-4301-b5d0-883b88f508af" providerId="ADAL" clId="{6707EFFD-1D51-4E32-9A51-F971A166BFB0}" dt="2022-07-11T02:41:38.742" v="437"/>
          <ac:spMkLst>
            <pc:docMk/>
            <pc:sldMk cId="73039331" sldId="12858"/>
            <ac:spMk id="760" creationId="{550829D4-A3D1-4196-A89E-A77B42E15693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761" creationId="{396DBB68-1503-467A-AAB9-4BED5980665F}"/>
          </ac:spMkLst>
        </pc:spChg>
        <pc:spChg chg="add del mod">
          <ac:chgData name="이동건" userId="4ad090f6-dadd-4301-b5d0-883b88f508af" providerId="ADAL" clId="{6707EFFD-1D51-4E32-9A51-F971A166BFB0}" dt="2022-07-11T02:42:09.163" v="448"/>
          <ac:spMkLst>
            <pc:docMk/>
            <pc:sldMk cId="73039331" sldId="12858"/>
            <ac:spMk id="762" creationId="{19F8F02B-ADD7-47B8-83BF-625A0E70B185}"/>
          </ac:spMkLst>
        </pc:spChg>
        <pc:spChg chg="del mod topLvl">
          <ac:chgData name="이동건" userId="4ad090f6-dadd-4301-b5d0-883b88f508af" providerId="ADAL" clId="{6707EFFD-1D51-4E32-9A51-F971A166BFB0}" dt="2022-07-11T02:43:46.734" v="470" actId="478"/>
          <ac:spMkLst>
            <pc:docMk/>
            <pc:sldMk cId="73039331" sldId="12858"/>
            <ac:spMk id="764" creationId="{3182F629-5A90-4A21-9928-998261C238AE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6" creationId="{F439DD46-C1CF-4C2D-841F-DECF941F2005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7" creationId="{69BF0F1C-8B92-4DF4-9DAA-0E7707B8FE7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9" creationId="{AB0D826A-D591-4445-B25F-93B2A4D9EEF8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6707EFFD-1D51-4E32-9A51-F971A166BFB0}" dt="2022-07-11T01:54:59.841" v="153" actId="165"/>
          <ac:grpSpMkLst>
            <pc:docMk/>
            <pc:sldMk cId="73039331" sldId="12858"/>
            <ac:grpSpMk id="11" creationId="{32543683-FCAE-4F34-B5F8-9F2204D38252}"/>
          </ac:grpSpMkLst>
        </pc:grpChg>
        <pc:grpChg chg="add mo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12" creationId="{DB2EC0C8-D678-46CE-AD8A-9E142DFDA3DE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18" creationId="{EDC72E79-E2D5-4A27-87A6-C82CE12DA4E8}"/>
          </ac:grpSpMkLst>
        </pc:grpChg>
        <pc:grpChg chg="add mod">
          <ac:chgData name="이동건" userId="4ad090f6-dadd-4301-b5d0-883b88f508af" providerId="ADAL" clId="{6707EFFD-1D51-4E32-9A51-F971A166BFB0}" dt="2022-07-11T01:58:02.400" v="201" actId="164"/>
          <ac:grpSpMkLst>
            <pc:docMk/>
            <pc:sldMk cId="73039331" sldId="12858"/>
            <ac:grpSpMk id="33" creationId="{96CE939D-5E7A-44B5-8EE4-F9D09541E652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4" creationId="{DA746B58-31D8-4189-94F8-CB477C631C21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1T01:59:47.100" v="255" actId="165"/>
          <ac:grpSpMkLst>
            <pc:docMk/>
            <pc:sldMk cId="73039331" sldId="12858"/>
            <ac:grpSpMk id="37" creationId="{34B88885-B119-433A-B056-B643F1177795}"/>
          </ac:grpSpMkLst>
        </pc:grpChg>
        <pc:grpChg chg="add del mod">
          <ac:chgData name="이동건" userId="4ad090f6-dadd-4301-b5d0-883b88f508af" providerId="ADAL" clId="{6707EFFD-1D51-4E32-9A51-F971A166BFB0}" dt="2022-07-11T02:01:00.272" v="281" actId="165"/>
          <ac:grpSpMkLst>
            <pc:docMk/>
            <pc:sldMk cId="73039331" sldId="12858"/>
            <ac:grpSpMk id="40" creationId="{2620CD3A-B1DB-46CF-A4CD-3EC487F3DE5F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2" creationId="{70802D25-E5F4-401B-9291-A770D3ACF016}"/>
          </ac:grpSpMkLst>
        </pc:grpChg>
        <pc:grpChg chg="add mod topLvl">
          <ac:chgData name="이동건" userId="4ad090f6-dadd-4301-b5d0-883b88f508af" providerId="ADAL" clId="{6707EFFD-1D51-4E32-9A51-F971A166BFB0}" dt="2022-07-12T02:48:56.531" v="3085" actId="1076"/>
          <ac:grpSpMkLst>
            <pc:docMk/>
            <pc:sldMk cId="73039331" sldId="12858"/>
            <ac:grpSpMk id="46" creationId="{F3E0D8A2-68B6-4A61-8E62-A81E4431AA22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8" creationId="{10DB736F-BEF4-40E2-BD1F-CD96198F3F90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9" creationId="{7621433E-9DE3-412D-8782-7BA51AFB394C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5" creationId="{18F56534-90C6-43E4-A7BE-E71DA3B09D8D}"/>
          </ac:grpSpMkLst>
        </pc:grpChg>
        <pc:grpChg chg="add mod">
          <ac:chgData name="이동건" userId="4ad090f6-dadd-4301-b5d0-883b88f508af" providerId="ADAL" clId="{6707EFFD-1D51-4E32-9A51-F971A166BFB0}" dt="2022-07-11T02:23:20.263" v="415" actId="1076"/>
          <ac:grpSpMkLst>
            <pc:docMk/>
            <pc:sldMk cId="73039331" sldId="12858"/>
            <ac:grpSpMk id="57" creationId="{E3989CA6-60EB-46A1-84BE-7B90790A052B}"/>
          </ac:grpSpMkLst>
        </pc:grpChg>
        <pc:grpChg chg="add del mod">
          <ac:chgData name="이동건" userId="4ad090f6-dadd-4301-b5d0-883b88f508af" providerId="ADAL" clId="{6707EFFD-1D51-4E32-9A51-F971A166BFB0}" dt="2022-07-11T02:07:14.173" v="399" actId="165"/>
          <ac:grpSpMkLst>
            <pc:docMk/>
            <pc:sldMk cId="73039331" sldId="12858"/>
            <ac:grpSpMk id="58" creationId="{95697E05-03D4-4FFE-8193-2F2F44A91D09}"/>
          </ac:grpSpMkLst>
        </pc:grpChg>
        <pc:grpChg chg="add del mod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9" creationId="{81112588-EA14-4117-B6C5-D62CF0083560}"/>
          </ac:grpSpMkLst>
        </pc:grpChg>
        <pc:grpChg chg="add del mod">
          <ac:chgData name="이동건" userId="4ad090f6-dadd-4301-b5d0-883b88f508af" providerId="ADAL" clId="{6707EFFD-1D51-4E32-9A51-F971A166BFB0}" dt="2022-07-11T04:19:00.154" v="540" actId="165"/>
          <ac:grpSpMkLst>
            <pc:docMk/>
            <pc:sldMk cId="73039331" sldId="12858"/>
            <ac:grpSpMk id="60" creationId="{06A76ED6-1F2A-4B69-AE4C-B0ABC90D1578}"/>
          </ac:grpSpMkLst>
        </pc:grpChg>
        <pc:grpChg chg="add mod ord">
          <ac:chgData name="이동건" userId="4ad090f6-dadd-4301-b5d0-883b88f508af" providerId="ADAL" clId="{6707EFFD-1D51-4E32-9A51-F971A166BFB0}" dt="2022-07-11T02:45:43.229" v="515" actId="164"/>
          <ac:grpSpMkLst>
            <pc:docMk/>
            <pc:sldMk cId="73039331" sldId="12858"/>
            <ac:grpSpMk id="63" creationId="{2C5CA0C8-A83C-44B3-8480-EDB98529BFC7}"/>
          </ac:grpSpMkLst>
        </pc:grpChg>
        <pc:grpChg chg="add mod">
          <ac:chgData name="이동건" userId="4ad090f6-dadd-4301-b5d0-883b88f508af" providerId="ADAL" clId="{6707EFFD-1D51-4E32-9A51-F971A166BFB0}" dt="2022-07-11T04:41:59.420" v="661" actId="1076"/>
          <ac:grpSpMkLst>
            <pc:docMk/>
            <pc:sldMk cId="73039331" sldId="12858"/>
            <ac:grpSpMk id="64" creationId="{BCF4AA51-E248-40E4-A79E-04964FC7B63D}"/>
          </ac:grpSpMkLst>
        </pc:grpChg>
        <pc:grpChg chg="add del mod">
          <ac:chgData name="이동건" userId="4ad090f6-dadd-4301-b5d0-883b88f508af" providerId="ADAL" clId="{6707EFFD-1D51-4E32-9A51-F971A166BFB0}" dt="2022-07-11T01:47:08.735" v="44" actId="478"/>
          <ac:grpSpMkLst>
            <pc:docMk/>
            <pc:sldMk cId="73039331" sldId="12858"/>
            <ac:grpSpMk id="239" creationId="{E75B7328-FBCC-4F04-B2F3-5A8E0AC3D8AE}"/>
          </ac:grpSpMkLst>
        </pc:grpChg>
        <pc:grpChg chg="del mod topLvl">
          <ac:chgData name="이동건" userId="4ad090f6-dadd-4301-b5d0-883b88f508af" providerId="ADAL" clId="{6707EFFD-1D51-4E32-9A51-F971A166BFB0}" dt="2022-07-11T01:47:29.693" v="48" actId="165"/>
          <ac:grpSpMkLst>
            <pc:docMk/>
            <pc:sldMk cId="73039331" sldId="12858"/>
            <ac:grpSpMk id="254" creationId="{3B9D383C-330B-462A-80D2-C659F6BA9D95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59" creationId="{371D78B4-B3BA-46C7-944C-A21A12C50894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64" creationId="{F95A21CF-2F8D-4367-BC31-836BDC3EC3DF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81" creationId="{5F297139-3D0F-4E9F-A808-D7A7EDB9DFD7}"/>
          </ac:grpSpMkLst>
        </pc:grpChg>
        <pc:grpChg chg="del mod topLvl">
          <ac:chgData name="이동건" userId="4ad090f6-dadd-4301-b5d0-883b88f508af" providerId="ADAL" clId="{6707EFFD-1D51-4E32-9A51-F971A166BFB0}" dt="2022-07-11T01:55:00.023" v="154" actId="165"/>
          <ac:grpSpMkLst>
            <pc:docMk/>
            <pc:sldMk cId="73039331" sldId="12858"/>
            <ac:grpSpMk id="288" creationId="{37D1DB41-5C1B-4E42-8357-A2331AFCD9C1}"/>
          </ac:grpSpMkLst>
        </pc:grpChg>
        <pc:grpChg chg="add del mod">
          <ac:chgData name="이동건" userId="4ad090f6-dadd-4301-b5d0-883b88f508af" providerId="ADAL" clId="{6707EFFD-1D51-4E32-9A51-F971A166BFB0}" dt="2022-07-11T01:49:13.199" v="82" actId="165"/>
          <ac:grpSpMkLst>
            <pc:docMk/>
            <pc:sldMk cId="73039331" sldId="12858"/>
            <ac:grpSpMk id="295" creationId="{9170CD51-9739-43EA-A3CE-1BDB89B47AC4}"/>
          </ac:grpSpMkLst>
        </pc:grpChg>
        <pc:grpChg chg="del mod topLvl">
          <ac:chgData name="이동건" userId="4ad090f6-dadd-4301-b5d0-883b88f508af" providerId="ADAL" clId="{6707EFFD-1D51-4E32-9A51-F971A166BFB0}" dt="2022-07-11T01:49:13.401" v="83" actId="165"/>
          <ac:grpSpMkLst>
            <pc:docMk/>
            <pc:sldMk cId="73039331" sldId="12858"/>
            <ac:grpSpMk id="304" creationId="{C1F0FA3E-9EF3-47DF-BE8B-66AF28F87ABD}"/>
          </ac:grpSpMkLst>
        </pc:grpChg>
        <pc:grpChg chg="add del mod">
          <ac:chgData name="이동건" userId="4ad090f6-dadd-4301-b5d0-883b88f508af" providerId="ADAL" clId="{6707EFFD-1D51-4E32-9A51-F971A166BFB0}" dt="2022-07-11T01:51:38.500" v="120" actId="165"/>
          <ac:grpSpMkLst>
            <pc:docMk/>
            <pc:sldMk cId="73039331" sldId="12858"/>
            <ac:grpSpMk id="387" creationId="{C164FB4F-1A8B-437F-AF1F-24661CFADEE4}"/>
          </ac:grpSpMkLst>
        </pc:grpChg>
        <pc:grpChg chg="del mod topLvl">
          <ac:chgData name="이동건" userId="4ad090f6-dadd-4301-b5d0-883b88f508af" providerId="ADAL" clId="{6707EFFD-1D51-4E32-9A51-F971A166BFB0}" dt="2022-07-11T01:51:38.682" v="121" actId="165"/>
          <ac:grpSpMkLst>
            <pc:docMk/>
            <pc:sldMk cId="73039331" sldId="12858"/>
            <ac:grpSpMk id="395" creationId="{4F33916D-7846-454C-9957-65E5C137BC59}"/>
          </ac:grpSpMkLst>
        </pc:grpChg>
        <pc:grpChg chg="add del mod">
          <ac:chgData name="이동건" userId="4ad090f6-dadd-4301-b5d0-883b88f508af" providerId="ADAL" clId="{6707EFFD-1D51-4E32-9A51-F971A166BFB0}" dt="2022-07-11T01:51:27.353" v="117"/>
          <ac:grpSpMkLst>
            <pc:docMk/>
            <pc:sldMk cId="73039331" sldId="12858"/>
            <ac:grpSpMk id="408" creationId="{FFF6F3F0-E8EA-4447-9E5E-4F1E03BAB413}"/>
          </ac:grpSpMkLst>
        </pc:grpChg>
        <pc:grpChg chg="mod">
          <ac:chgData name="이동건" userId="4ad090f6-dadd-4301-b5d0-883b88f508af" providerId="ADAL" clId="{6707EFFD-1D51-4E32-9A51-F971A166BFB0}" dt="2022-07-11T01:51:25.280" v="114"/>
          <ac:grpSpMkLst>
            <pc:docMk/>
            <pc:sldMk cId="73039331" sldId="12858"/>
            <ac:grpSpMk id="416" creationId="{D91B750F-87B8-4B89-9954-8B605936A066}"/>
          </ac:grpSpMkLst>
        </pc:grpChg>
        <pc:grpChg chg="add mod or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435" creationId="{68609621-0466-4E48-9C61-705B113391AE}"/>
          </ac:grpSpMkLst>
        </pc:grpChg>
        <pc:grpChg chg="add del mod topLvl">
          <ac:chgData name="이동건" userId="4ad090f6-dadd-4301-b5d0-883b88f508af" providerId="ADAL" clId="{6707EFFD-1D51-4E32-9A51-F971A166BFB0}" dt="2022-07-11T01:59:47.270" v="256" actId="165"/>
          <ac:grpSpMkLst>
            <pc:docMk/>
            <pc:sldMk cId="73039331" sldId="12858"/>
            <ac:grpSpMk id="438" creationId="{30F51E6B-3D50-4914-8B93-130660EC8645}"/>
          </ac:grpSpMkLst>
        </pc:grpChg>
        <pc:grpChg chg="add del mod">
          <ac:chgData name="이동건" userId="4ad090f6-dadd-4301-b5d0-883b88f508af" providerId="ADAL" clId="{6707EFFD-1D51-4E32-9A51-F971A166BFB0}" dt="2022-07-11T02:00:19.687" v="267" actId="165"/>
          <ac:grpSpMkLst>
            <pc:docMk/>
            <pc:sldMk cId="73039331" sldId="12858"/>
            <ac:grpSpMk id="479" creationId="{3445F202-DF19-48AC-824E-AD7A26AEA5A5}"/>
          </ac:grpSpMkLst>
        </pc:grpChg>
        <pc:grpChg chg="del mod topLvl">
          <ac:chgData name="이동건" userId="4ad090f6-dadd-4301-b5d0-883b88f508af" providerId="ADAL" clId="{6707EFFD-1D51-4E32-9A51-F971A166BFB0}" dt="2022-07-11T02:00:19.901" v="268" actId="165"/>
          <ac:grpSpMkLst>
            <pc:docMk/>
            <pc:sldMk cId="73039331" sldId="12858"/>
            <ac:grpSpMk id="484" creationId="{A52D1449-03C0-4336-811F-89E654EA50AE}"/>
          </ac:grpSpMkLst>
        </pc:grpChg>
        <pc:grpChg chg="add del mod topLvl">
          <ac:chgData name="이동건" userId="4ad090f6-dadd-4301-b5d0-883b88f508af" providerId="ADAL" clId="{6707EFFD-1D51-4E32-9A51-F971A166BFB0}" dt="2022-07-11T02:06:52.298" v="393" actId="164"/>
          <ac:grpSpMkLst>
            <pc:docMk/>
            <pc:sldMk cId="73039331" sldId="12858"/>
            <ac:grpSpMk id="498" creationId="{F513B19B-BA5E-43C4-8BAF-F8F490472FC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1" creationId="{3C04AE55-BD25-403A-91FB-59C8190565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2" creationId="{24AD70E7-B151-4D52-A9FC-37ECFAA5A47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3" creationId="{7754C0F1-1272-46D6-8037-F5C3FFDFDAD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4" creationId="{8483E8FE-9771-406F-AFBC-54E46659C8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5" creationId="{56920EC4-1BBD-40A4-9267-F9AA9156367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6" creationId="{288B1574-DCEA-4CBE-97EE-E39E4C3F178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7" creationId="{185C3C5B-DDA0-4A27-B7FE-FCD3385A5B2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8" creationId="{EE12A127-65C7-43AC-B1AA-D2458BC157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9" creationId="{924CE95A-78B6-49A4-9267-164B48CE250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0" creationId="{7A52B27F-F1D9-4C05-AF3A-72035F82746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1" creationId="{2CD27242-ED08-4454-B5C4-F37E7D6A380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2" creationId="{846F2064-EA32-408C-A368-52273C6D693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3" creationId="{BFAED52B-6447-4D54-B145-8C6CF8D7597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4" creationId="{AE262D5D-D3DA-436E-98A1-5142785BC91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5" creationId="{0B74CC96-C5F6-4047-919B-02C93644AEB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6" creationId="{51D0C9C7-06DD-412F-8BC5-3085E465F293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7" creationId="{E0B5BA15-9773-4581-807A-DE1A6AA22A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8" creationId="{E048D2D7-59F4-4403-865D-5CC3B0FF8A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9" creationId="{0F92765B-E462-4C79-A987-3E6DEAB44C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0" creationId="{933DB409-BF2C-4617-8B14-E99A9563AAB1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1" creationId="{68020266-BECE-43EF-BBAE-A388BB2992D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2" creationId="{48CDBD0C-1AB4-4291-AE78-6B46A2510B0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3" creationId="{97085640-5902-41B4-97A2-DDD0A144C56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4" creationId="{5D6C4428-14A0-4BD6-8136-6C53DDB85C69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621" creationId="{DFEA170B-C2C2-4C47-A27F-1A9235F8875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3" creationId="{25AB0AE6-2999-4081-AB3D-FAA1BBBBCC7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4" creationId="{8D1DD1E2-8455-4D05-BA9D-8FC8C806B0A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5" creationId="{D58B46EF-65A3-48FA-9263-1481E5A98DB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6" creationId="{AE300357-8BC0-45D3-9FFB-56EE51054EB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7" creationId="{7EC44F86-D817-49B8-8816-4EDFB3350A6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8" creationId="{FCAD6F1F-9F86-405B-9E48-39585F5F767C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9" creationId="{E0A7770C-9D2F-4DA7-B79D-F7CB6221246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0" creationId="{3A4A9FF0-4350-4956-8269-C3CFC610518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1" creationId="{E4A04EC8-FD36-409A-B13F-386D9FCFF91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2" creationId="{38D8105D-EE92-4260-A9FF-B023878F0C65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3" creationId="{8E054B9A-7BF4-4E22-A611-FA5E73E86C7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4" creationId="{D16045F9-6B17-4FA1-9470-2C55F576CB8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5" creationId="{3DA8A665-24AA-4939-BAA9-8F1AD167127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6" creationId="{F01D5B7D-24AA-4F29-A195-ECE639995962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7" creationId="{9B0EA91B-994A-4ECF-985D-0EF941FCFD33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8" creationId="{FC64204A-45D7-49A2-A77D-CB2ABD222514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9" creationId="{DD265769-175A-47CB-B292-8EBD64804C9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0" creationId="{43970D97-B1D1-4DC2-B015-B7F990FB8410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1" creationId="{876C8D9F-384A-4CFC-8DFF-D614AEE48FF6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2" creationId="{4100326A-6673-4F28-9B1B-E4A0493782E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3" creationId="{0723B611-1399-49F3-8E8E-12B0CDD1FA7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4" creationId="{B8AA9272-CF7C-40B1-A9A9-E29F8A01394D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5" creationId="{00DC8E55-0269-462D-B3DF-615C8A3359F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6" creationId="{667205E2-8583-44F2-90A7-F03CBEC146B7}"/>
          </ac:grpSpMkLst>
        </pc:grpChg>
        <pc:grpChg chg="add del mod">
          <ac:chgData name="이동건" userId="4ad090f6-dadd-4301-b5d0-883b88f508af" providerId="ADAL" clId="{6707EFFD-1D51-4E32-9A51-F971A166BFB0}" dt="2022-07-11T02:43:41.156" v="468" actId="165"/>
          <ac:grpSpMkLst>
            <pc:docMk/>
            <pc:sldMk cId="73039331" sldId="12858"/>
            <ac:grpSpMk id="763" creationId="{09D87E11-47AD-41C7-B3AB-FBB69ADC3C7D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5" creationId="{698A258B-8F6F-42CD-A740-874F50835E7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6" creationId="{3314BF33-FA6C-41C9-BB7E-BB4083AA8F7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7" creationId="{A155A68E-2F9E-4FB3-8676-856EC281FDB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8" creationId="{1874B914-24D8-428F-BB26-41DE167A95D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9" creationId="{3DA123FE-32EB-4F55-A930-56B92D4C02F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0" creationId="{F1073A84-91D6-48E4-812D-A52A6DDC256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1" creationId="{A49FBA32-ABEE-4091-99C2-43195FA80CEF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2" creationId="{8BFD84EB-BC12-496F-8581-58778AFA0DD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3" creationId="{4C381972-16F9-4DE6-AD26-5F0A61DDBEE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4" creationId="{B490D195-C8E2-491B-822E-7853949E671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5" creationId="{0DF87F7E-D670-42B3-A40F-183836DC4FF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6" creationId="{89601D8D-FCB7-4332-8EE9-325CD336302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7" creationId="{49833EC1-FD67-4230-A802-D28514C1DC1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8" creationId="{4ADAFFF1-4F58-4AE0-9BF7-E953CAB64A0E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9" creationId="{7AE3872C-EC0E-4396-82A5-F4E6638B014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0" creationId="{6FC466E4-E83D-4CF4-BD0B-0E251C49442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1" creationId="{780016F8-3B3E-4D68-AAFF-14601332C8C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2" creationId="{2A725992-2833-44C7-B98E-3087DD83ABE8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3" creationId="{B1CDF123-3D51-4A55-B278-A464AE24452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4" creationId="{9B3DD3B3-3588-4B90-B96A-09E8262337F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5" creationId="{24B7CC1A-A764-44BC-9CC7-119FCF42A72C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6" creationId="{A6C62B93-209F-4ACE-B004-33906AAEC9D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7" creationId="{C7B54BFB-5565-435F-823F-1AD1F395388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8" creationId="{EEE0ED23-9AA6-40FB-9475-58330F4E703D}"/>
          </ac:grpSpMkLst>
        </pc:grpChg>
        <pc:cxnChg chg="add del mod">
          <ac:chgData name="이동건" userId="4ad090f6-dadd-4301-b5d0-883b88f508af" providerId="ADAL" clId="{6707EFFD-1D51-4E32-9A51-F971A166BFB0}" dt="2022-07-11T02:03:53.507" v="372" actId="478"/>
          <ac:cxnSpMkLst>
            <pc:docMk/>
            <pc:sldMk cId="73039331" sldId="12858"/>
            <ac:cxnSpMk id="51" creationId="{0AA2D31F-6280-4B77-A1D7-B789C9806C54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3" creationId="{79CB08DA-11D9-42C4-9BA8-F041DC00D5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7" creationId="{6BC5AB43-2F2E-4394-AA71-046F068F101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5" creationId="{5A81FCE7-5D39-4CAF-A452-16663D14802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6" creationId="{C9FF4ADD-8B78-41B9-AF00-D182934C6F40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39" creationId="{51E0F3D2-9C2A-4223-A05B-0EA10E692826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2" creationId="{0F717F46-496B-499E-9A8A-C6E920FAC9B5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3" creationId="{5F841411-4678-40A7-95E9-BE34A7A57117}"/>
          </ac:cxnSpMkLst>
        </pc:cxnChg>
        <pc:cxnChg chg="del">
          <ac:chgData name="이동건" userId="4ad090f6-dadd-4301-b5d0-883b88f508af" providerId="ADAL" clId="{6707EFFD-1D51-4E32-9A51-F971A166BFB0}" dt="2022-07-11T01:47:25.964" v="47" actId="478"/>
          <ac:cxnSpMkLst>
            <pc:docMk/>
            <pc:sldMk cId="73039331" sldId="12858"/>
            <ac:cxnSpMk id="265" creationId="{637AD3E9-D05F-48C8-9AC0-4F32866DDDD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7" creationId="{A66E9AB2-A487-42DC-800D-45703AC2021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8" creationId="{CC9F78C9-C819-4B52-9BA0-469BED2F808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74" creationId="{95289182-4B91-4DC0-9584-9F3DEB8160C4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2" creationId="{5758E9D7-0B31-43E3-A17E-CAA96A5FDB9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3" creationId="{CE2F4C4C-4EAC-4188-979C-9FDD9CF8973E}"/>
          </ac:cxnSpMkLst>
        </pc:cxnChg>
        <pc:cxnChg chg="del mod topLvl">
          <ac:chgData name="이동건" userId="4ad090f6-dadd-4301-b5d0-883b88f508af" providerId="ADAL" clId="{6707EFFD-1D51-4E32-9A51-F971A166BFB0}" dt="2022-07-11T01:54:57.944" v="152" actId="478"/>
          <ac:cxnSpMkLst>
            <pc:docMk/>
            <pc:sldMk cId="73039331" sldId="12858"/>
            <ac:cxnSpMk id="298" creationId="{6FAB83CF-86B1-4EB5-828B-EC9B7253C416}"/>
          </ac:cxnSpMkLst>
        </pc:cxnChg>
        <pc:cxnChg chg="del mod topLvl">
          <ac:chgData name="이동건" userId="4ad090f6-dadd-4301-b5d0-883b88f508af" providerId="ADAL" clId="{6707EFFD-1D51-4E32-9A51-F971A166BFB0}" dt="2022-07-11T01:54:57.418" v="151" actId="478"/>
          <ac:cxnSpMkLst>
            <pc:docMk/>
            <pc:sldMk cId="73039331" sldId="12858"/>
            <ac:cxnSpMk id="299" creationId="{C519EF76-20EB-43A0-B693-8F8BA67ADC3E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6" creationId="{91971D20-69AE-4109-9518-BCE416F2C411}"/>
          </ac:cxnSpMkLst>
        </pc:cxnChg>
        <pc:cxnChg chg="del mod topLvl">
          <ac:chgData name="이동건" userId="4ad090f6-dadd-4301-b5d0-883b88f508af" providerId="ADAL" clId="{6707EFFD-1D51-4E32-9A51-F971A166BFB0}" dt="2022-07-11T01:54:31.895" v="146" actId="478"/>
          <ac:cxnSpMkLst>
            <pc:docMk/>
            <pc:sldMk cId="73039331" sldId="12858"/>
            <ac:cxnSpMk id="307" creationId="{CF393436-996C-437A-AD93-2887BB3F72D4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8" creationId="{9238579F-9054-4373-AD7A-2B55B7864BD4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7" creationId="{383716DF-3374-4C89-9645-26585C395C58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9" creationId="{406417E8-7FBC-44B9-97D1-1626998FB3D7}"/>
          </ac:cxnSpMkLst>
        </pc:cxnChg>
        <pc:cxnChg chg="add mod or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85" creationId="{128EC183-6864-4E21-90A6-1538AEB1EE1A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89" creationId="{1B451889-2E64-4006-A859-F5280B2AF237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0" creationId="{20DCA83F-1173-4B9C-8D13-D564EEF5E736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6" creationId="{BA5D510A-C5AE-41B5-BFDF-42B7D96027A9}"/>
          </ac:cxnSpMkLst>
        </pc:cxnChg>
        <pc:cxnChg chg="del mod topLvl">
          <ac:chgData name="이동건" userId="4ad090f6-dadd-4301-b5d0-883b88f508af" providerId="ADAL" clId="{6707EFFD-1D51-4E32-9A51-F971A166BFB0}" dt="2022-07-11T01:52:47.450" v="140" actId="478"/>
          <ac:cxnSpMkLst>
            <pc:docMk/>
            <pc:sldMk cId="73039331" sldId="12858"/>
            <ac:cxnSpMk id="397" creationId="{9FD77290-41D7-4BD2-A055-707C546425A9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8" creationId="{AED60FFE-F364-4284-B661-7DC5B9D85E34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1" creationId="{C91D8EEF-7ECB-4D4B-8F6F-F08DC964CEE5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2" creationId="{30AACD5D-4BDE-4B75-ADAD-8AC21695AB6E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29" creationId="{065FAFAC-D713-485C-9041-4C02F84535CA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31" creationId="{348AF997-B96A-4581-A97C-C2299C1EE97D}"/>
          </ac:cxnSpMkLst>
        </pc:cxnChg>
        <pc:cxnChg chg="add mo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434" creationId="{F3C9761E-E438-4ED8-BC54-D34EA151DA53}"/>
          </ac:cxnSpMkLst>
        </pc:cxnChg>
        <pc:cxnChg chg="del">
          <ac:chgData name="이동건" userId="4ad090f6-dadd-4301-b5d0-883b88f508af" providerId="ADAL" clId="{6707EFFD-1D51-4E32-9A51-F971A166BFB0}" dt="2022-07-11T01:59:45.420" v="254" actId="478"/>
          <ac:cxnSpMkLst>
            <pc:docMk/>
            <pc:sldMk cId="73039331" sldId="12858"/>
            <ac:cxnSpMk id="440" creationId="{6E21C80C-F7AB-45DE-BBAA-16181D195074}"/>
          </ac:cxnSpMkLst>
        </pc:cxnChg>
        <pc:cxnChg chg="del">
          <ac:chgData name="이동건" userId="4ad090f6-dadd-4301-b5d0-883b88f508af" providerId="ADAL" clId="{6707EFFD-1D51-4E32-9A51-F971A166BFB0}" dt="2022-07-11T01:59:44.239" v="253" actId="478"/>
          <ac:cxnSpMkLst>
            <pc:docMk/>
            <pc:sldMk cId="73039331" sldId="12858"/>
            <ac:cxnSpMk id="441" creationId="{7E9A39A9-1BC5-4D23-BCB5-CB56BB4024A8}"/>
          </ac:cxnSpMkLst>
        </pc:cxnChg>
        <pc:cxnChg chg="del mod topLvl">
          <ac:chgData name="이동건" userId="4ad090f6-dadd-4301-b5d0-883b88f508af" providerId="ADAL" clId="{6707EFFD-1D51-4E32-9A51-F971A166BFB0}" dt="2022-07-11T01:59:53.996" v="259" actId="478"/>
          <ac:cxnSpMkLst>
            <pc:docMk/>
            <pc:sldMk cId="73039331" sldId="12858"/>
            <ac:cxnSpMk id="442" creationId="{FF8332D4-3DE2-4BA5-A529-02AC5C74707B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3" creationId="{99C9E694-B7D8-40A8-9AAA-F0740AEAF083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4" creationId="{85C32BD5-9909-4EAC-819E-081727FF42E7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5" creationId="{7779088D-AA9A-4F4F-8972-E245A30CBA37}"/>
          </ac:cxnSpMkLst>
        </pc:cxnChg>
        <pc:cxnChg chg="del mod topLvl">
          <ac:chgData name="이동건" userId="4ad090f6-dadd-4301-b5d0-883b88f508af" providerId="ADAL" clId="{6707EFFD-1D51-4E32-9A51-F971A166BFB0}" dt="2022-07-11T01:59:50.290" v="257" actId="478"/>
          <ac:cxnSpMkLst>
            <pc:docMk/>
            <pc:sldMk cId="73039331" sldId="12858"/>
            <ac:cxnSpMk id="446" creationId="{1DC02CCC-2EB7-4011-8002-5331371A63E5}"/>
          </ac:cxnSpMkLst>
        </pc:cxnChg>
        <pc:cxnChg chg="del mod topLvl">
          <ac:chgData name="이동건" userId="4ad090f6-dadd-4301-b5d0-883b88f508af" providerId="ADAL" clId="{6707EFFD-1D51-4E32-9A51-F971A166BFB0}" dt="2022-07-11T01:59:53.373" v="258" actId="478"/>
          <ac:cxnSpMkLst>
            <pc:docMk/>
            <pc:sldMk cId="73039331" sldId="12858"/>
            <ac:cxnSpMk id="447" creationId="{9BCF13E6-9FB9-4BB2-B2CE-AF930D6F8672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8" creationId="{52EC0859-8937-4EE6-8550-D4B37070ED0F}"/>
          </ac:cxnSpMkLst>
        </pc:cxnChg>
        <pc:cxnChg chg="add del mod topLvl">
          <ac:chgData name="이동건" userId="4ad090f6-dadd-4301-b5d0-883b88f508af" providerId="ADAL" clId="{6707EFFD-1D51-4E32-9A51-F971A166BFB0}" dt="2022-07-11T02:04:41.400" v="375" actId="1076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5" creationId="{0BB92145-CDC3-4D57-A017-396F1CF10370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6" creationId="{9988F6B7-1444-4890-B7D0-552EE3BE6633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7" creationId="{30337970-42E0-41CD-AC8B-72DE0B86A95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1" creationId="{CFC99D04-85D7-4B16-82EC-EEC63668C22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3" creationId="{966C07BD-8A1F-4D65-9A43-4800B3BEAB9E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0" creationId="{171EBB46-98E6-4A66-8A11-7CF3A90C4A1A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1" creationId="{B9D4B5E1-25F3-47CB-9CC3-0AA599B29E3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6" creationId="{C611C10B-ABE2-49E6-82A7-4D0B1492384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7" creationId="{D2910267-7B72-425A-A89D-CA4D7D390F0F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5" creationId="{C4D883E6-D6EA-44DD-B8F8-E36368D3E13C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8" creationId="{F4FDCFB0-A6B3-4202-954C-197D6A4EC28E}"/>
          </ac:cxnSpMkLst>
        </pc:cxnChg>
      </pc:sldChg>
      <pc:sldChg chg="addSp delSp modSp add modTransition">
        <pc:chgData name="이동건" userId="4ad090f6-dadd-4301-b5d0-883b88f508af" providerId="ADAL" clId="{6707EFFD-1D51-4E32-9A51-F971A166BFB0}" dt="2022-07-12T04:53:00.948" v="3232"/>
        <pc:sldMkLst>
          <pc:docMk/>
          <pc:sldMk cId="575429432" sldId="12859"/>
        </pc:sldMkLst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4" creationId="{C6841B50-D7AE-4191-80FA-1301A1E5C54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8" creationId="{FDD39843-DB3E-466B-B001-003CE07D68EE}"/>
          </ac:spMkLst>
        </pc:spChg>
        <pc:spChg chg="mod topLvl">
          <ac:chgData name="이동건" userId="4ad090f6-dadd-4301-b5d0-883b88f508af" providerId="ADAL" clId="{6707EFFD-1D51-4E32-9A51-F971A166BFB0}" dt="2022-07-12T02:01:14.197" v="2304" actId="165"/>
          <ac:spMkLst>
            <pc:docMk/>
            <pc:sldMk cId="575429432" sldId="12859"/>
            <ac:spMk id="14" creationId="{82CDE068-0D80-4590-8296-8A04066EA94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1" creationId="{65747051-FE56-4D9E-8F35-42EB7063FB93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38" creationId="{128471C2-B9EF-4EC3-BF22-04688A2E24D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0" creationId="{48D19981-14BF-44A2-8D32-57E56501722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1" creationId="{E8427860-65C7-46A1-B171-ED4ED8795E2C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4" creationId="{2CCA565C-83D9-458B-8440-84621A2BDEC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8" creationId="{77D6A8C3-8DBC-40FF-9B1C-E80EA0F6416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6" creationId="{0F31742A-1EF1-413F-A122-EEC5AFA476B2}"/>
          </ac:spMkLst>
        </pc:s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6" creationId="{001D9B32-509A-43AB-B869-1E02D4B11212}"/>
          </ac:grpSpMkLst>
        </pc:grpChg>
        <pc:grpChg chg="add del 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7" creationId="{221B2B9A-3C94-423C-A3DE-EEC61E7D9823}"/>
          </ac:grpSpMkLst>
        </pc:grpChg>
        <pc:grpChg chg="del mod topLvl">
          <ac:chgData name="이동건" userId="4ad090f6-dadd-4301-b5d0-883b88f508af" providerId="ADAL" clId="{6707EFFD-1D51-4E32-9A51-F971A166BFB0}" dt="2022-07-12T02:01:10.224" v="2302" actId="165"/>
          <ac:grpSpMkLst>
            <pc:docMk/>
            <pc:sldMk cId="575429432" sldId="12859"/>
            <ac:grpSpMk id="26" creationId="{BD001D4D-212F-4B50-B354-32CB23174261}"/>
          </ac:grpSpMkLst>
        </pc:grpChg>
        <pc:grpChg chg="del">
          <ac:chgData name="이동건" userId="4ad090f6-dadd-4301-b5d0-883b88f508af" providerId="ADAL" clId="{6707EFFD-1D51-4E32-9A51-F971A166BFB0}" dt="2022-07-12T02:01:10.034" v="2301" actId="165"/>
          <ac:grpSpMkLst>
            <pc:docMk/>
            <pc:sldMk cId="575429432" sldId="12859"/>
            <ac:grpSpMk id="42" creationId="{70802D25-E5F4-401B-9291-A770D3ACF01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33" creationId="{DF6D869C-0D83-4D77-8FF6-4A0FD98FAE2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41" creationId="{CD918682-5E27-4DE9-896E-36C9B984F27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51" creationId="{B2368863-A791-47C2-93B3-E15A1A9DDC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99" creationId="{FB67FFAF-8CCC-430A-BF3A-02F077146A4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4" creationId="{629A2439-F02B-4723-8960-125AB4936AC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9" creationId="{7FEFBAFD-BFAF-403E-A5A7-CA8EB2750A1B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4" creationId="{7E8D967A-B56D-4DED-9BB7-2586DEEE06C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9" creationId="{00A3120D-C6EE-4617-99D9-F34B28B83A5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4" creationId="{8A77F330-D48D-44A6-96E6-B7DF7B750CF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9" creationId="{0A944D1E-2002-4D6C-8B5D-525BFA06B5A3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34" creationId="{D6C3A90F-D33B-4F46-80B8-D2518F5182D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09" creationId="{0FD7A009-E9DE-448B-B1E0-C5AE0ABC5E34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4" creationId="{122A1594-4C37-464C-9388-49B0F9109CAF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9" creationId="{01BFA7ED-2EDC-458A-A3DE-672A69C974F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4" creationId="{48AC3932-E5D5-4B8D-A1F1-3A15F256CA0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9" creationId="{0AD12F6C-9988-4A66-8279-CB399DB5E0C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4" creationId="{C365E169-CFE9-48ED-95A1-F2DF02A6CC8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9" creationId="{A2985B0B-B36A-4872-82D6-6F0BDCA10B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4" creationId="{F2184F61-1F16-4CC0-82D1-7A1A82CFD10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9" creationId="{F294EE01-28B1-4D2C-9A8B-92FA48466F3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4" creationId="{92E0BDC2-91A7-4379-8C5D-D6391E8BD0C2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9" creationId="{C0E31AAE-A051-46B5-9343-48FBF75C956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64" creationId="{CA8E164A-3CF8-4DD6-A13A-4D2985183FF4}"/>
          </ac:grpSpMkLst>
        </pc:grp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37" creationId="{781745C0-ACF7-4DCE-A1E2-C438D58E485B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2" creationId="{F105A78A-A92A-4414-B5FE-E5CC0C6196E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4T00:50:49.104" v="6426"/>
        <pc:sldMkLst>
          <pc:docMk/>
          <pc:sldMk cId="707354081" sldId="12860"/>
        </pc:sldMkLst>
        <pc:spChg chg="add mod">
          <ac:chgData name="이동건" userId="4ad090f6-dadd-4301-b5d0-883b88f508af" providerId="ADAL" clId="{6707EFFD-1D51-4E32-9A51-F971A166BFB0}" dt="2022-07-12T02:49:46.836" v="3132" actId="1076"/>
          <ac:spMkLst>
            <pc:docMk/>
            <pc:sldMk cId="707354081" sldId="12860"/>
            <ac:spMk id="2" creationId="{7117C8E8-4CC0-49B6-84A2-CFFC20D7DF8C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" creationId="{43B1A4C3-AF68-4924-9C62-FDF2881272EC}"/>
          </ac:spMkLst>
        </pc:spChg>
        <pc:spChg chg="mod">
          <ac:chgData name="이동건" userId="4ad090f6-dadd-4301-b5d0-883b88f508af" providerId="ADAL" clId="{6707EFFD-1D51-4E32-9A51-F971A166BFB0}" dt="2022-07-12T02:49:41.920" v="3131" actId="20577"/>
          <ac:spMkLst>
            <pc:docMk/>
            <pc:sldMk cId="707354081" sldId="12860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9" creationId="{08E793CF-3408-4BB6-AA06-BAEDE17793CF}"/>
          </ac:spMkLst>
        </pc:spChg>
        <pc:spChg chg="add mod">
          <ac:chgData name="이동건" userId="4ad090f6-dadd-4301-b5d0-883b88f508af" providerId="ADAL" clId="{6707EFFD-1D51-4E32-9A51-F971A166BFB0}" dt="2022-07-11T05:56:59.498" v="1651" actId="207"/>
          <ac:spMkLst>
            <pc:docMk/>
            <pc:sldMk cId="707354081" sldId="12860"/>
            <ac:spMk id="21" creationId="{A5483741-A757-4745-8D53-33771ED73385}"/>
          </ac:spMkLst>
        </pc:spChg>
        <pc:spChg chg="add mod">
          <ac:chgData name="이동건" userId="4ad090f6-dadd-4301-b5d0-883b88f508af" providerId="ADAL" clId="{6707EFFD-1D51-4E32-9A51-F971A166BFB0}" dt="2022-07-11T05:57:10.171" v="1654" actId="1076"/>
          <ac:spMkLst>
            <pc:docMk/>
            <pc:sldMk cId="707354081" sldId="12860"/>
            <ac:spMk id="22" creationId="{8501CFCA-49FE-4E0D-812E-4BF9209080D4}"/>
          </ac:spMkLst>
        </pc:spChg>
        <pc:spChg chg="del">
          <ac:chgData name="이동건" userId="4ad090f6-dadd-4301-b5d0-883b88f508af" providerId="ADAL" clId="{6707EFFD-1D51-4E32-9A51-F971A166BFB0}" dt="2022-07-11T01:59:12.143" v="247" actId="478"/>
          <ac:spMkLst>
            <pc:docMk/>
            <pc:sldMk cId="707354081" sldId="12860"/>
            <ac:spMk id="38" creationId="{7B656928-08D7-4D2F-B8C3-19472E78EF7B}"/>
          </ac:spMkLst>
        </pc:spChg>
        <pc:spChg chg="add mod or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8" creationId="{A7644283-46AB-4363-A3C3-D71DDEA263D5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42" creationId="{63B12DFE-E941-4797-AEF2-F227FCF32C4E}"/>
          </ac:spMkLst>
        </pc:spChg>
        <pc:spChg chg="add del mod topLvl">
          <ac:chgData name="이동건" userId="4ad090f6-dadd-4301-b5d0-883b88f508af" providerId="ADAL" clId="{6707EFFD-1D51-4E32-9A51-F971A166BFB0}" dt="2022-07-11T05:54:06.396" v="1581" actId="478"/>
          <ac:spMkLst>
            <pc:docMk/>
            <pc:sldMk cId="707354081" sldId="12860"/>
            <ac:spMk id="52" creationId="{6A5B5B22-E3F1-4FE1-B01E-83DDEE7FB5BA}"/>
          </ac:spMkLst>
        </pc:spChg>
        <pc:spChg chg="add del mod">
          <ac:chgData name="이동건" userId="4ad090f6-dadd-4301-b5d0-883b88f508af" providerId="ADAL" clId="{6707EFFD-1D51-4E32-9A51-F971A166BFB0}" dt="2022-07-11T05:44:13.240" v="1277" actId="478"/>
          <ac:spMkLst>
            <pc:docMk/>
            <pc:sldMk cId="707354081" sldId="12860"/>
            <ac:spMk id="59" creationId="{A20C7C5C-152C-4B1D-BAE7-2D4CA96EE615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60" creationId="{08CC342F-CBDB-4966-B2FD-4EE50E79374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74" creationId="{D5C5D6D4-A206-408B-B8C3-65E2183B316E}"/>
          </ac:spMkLst>
        </pc:spChg>
        <pc:spChg chg="add del mod">
          <ac:chgData name="이동건" userId="4ad090f6-dadd-4301-b5d0-883b88f508af" providerId="ADAL" clId="{6707EFFD-1D51-4E32-9A51-F971A166BFB0}" dt="2022-07-11T05:47:45.113" v="1375" actId="478"/>
          <ac:spMkLst>
            <pc:docMk/>
            <pc:sldMk cId="707354081" sldId="12860"/>
            <ac:spMk id="75" creationId="{EA00E466-9464-4F69-A7A0-92B908FF7C7C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95" creationId="{BDE4622A-3D07-48E6-ADB2-66F194CAB042}"/>
          </ac:spMkLst>
        </pc:spChg>
        <pc:spChg chg="add mod">
          <ac:chgData name="이동건" userId="4ad090f6-dadd-4301-b5d0-883b88f508af" providerId="ADAL" clId="{6707EFFD-1D51-4E32-9A51-F971A166BFB0}" dt="2022-07-11T07:51:53.098" v="1704" actId="1076"/>
          <ac:spMkLst>
            <pc:docMk/>
            <pc:sldMk cId="707354081" sldId="12860"/>
            <ac:spMk id="96" creationId="{D1FFD6E1-F349-45C9-8B60-2ADBC9592F1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99" creationId="{19C9B6D6-33EC-43D8-9EA7-FA4C22E16653}"/>
          </ac:spMkLst>
        </pc:spChg>
        <pc:spChg chg="mod or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2" creationId="{6339A83B-DE88-483B-9E32-6455100800C0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3" creationId="{AE677B73-68E8-4A51-9C50-5DC556A7064A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6" creationId="{6A12C521-61E5-4C87-960A-1ECD882B8CBF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9" creationId="{85A573CD-568E-4C23-A6C1-E32733AF6C53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0" creationId="{2FB1BAA0-0773-41C6-8D2E-6E3A3A83342D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1" creationId="{E1E28ED6-2A74-40AC-91B9-8B1ACCC360B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5" creationId="{892C46A2-E4AA-48E9-B4A4-C5CF8A742240}"/>
          </ac:spMkLst>
        </pc:spChg>
        <pc:spChg chg="add 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6" creationId="{4CC0301A-C6F5-4084-A917-EC83A46602A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29" creationId="{60E81FE5-6A1B-4841-A443-A21CC707F02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0" creationId="{5C5DC5C2-3E46-4492-898D-58B88000F7A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1" creationId="{FDBE9909-6A23-481F-A0BD-C507F6BA533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2" creationId="{88B79B58-8B23-4FED-A681-CF9FB9516CBB}"/>
          </ac:spMkLst>
        </pc:spChg>
        <pc:spChg chg="add del mod">
          <ac:chgData name="이동건" userId="4ad090f6-dadd-4301-b5d0-883b88f508af" providerId="ADAL" clId="{6707EFFD-1D51-4E32-9A51-F971A166BFB0}" dt="2022-07-11T08:02:14.273" v="1888" actId="478"/>
          <ac:spMkLst>
            <pc:docMk/>
            <pc:sldMk cId="707354081" sldId="12860"/>
            <ac:spMk id="133" creationId="{6C794F6C-BA9A-4EF1-8AA9-8887ED48F41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5" creationId="{56B24BB7-29EF-487C-8E34-46A53544E23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6" creationId="{4E2516DF-0778-42F6-85EC-69A2942AE0D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8" creationId="{AE6EF109-A4FB-4E69-B497-20AB88E6CB9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79" creationId="{05CB0F69-1A29-40EF-AD69-F9048326BEEA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0" creationId="{E1362FF1-ED3E-4150-8758-D8CEF240A22F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4" creationId="{C5168847-84EC-4C50-B737-17EDFB87A9F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5" creationId="{A74D371F-A595-45BB-9A46-C2140D49923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6" creationId="{BEF4115F-2C4D-4392-8965-D83A40E06D4C}"/>
          </ac:spMkLst>
        </pc:spChg>
        <pc:spChg chg="mod">
          <ac:chgData name="이동건" userId="4ad090f6-dadd-4301-b5d0-883b88f508af" providerId="ADAL" clId="{6707EFFD-1D51-4E32-9A51-F971A166BFB0}" dt="2022-07-11T05:46:47.447" v="1330" actId="1076"/>
          <ac:spMkLst>
            <pc:docMk/>
            <pc:sldMk cId="707354081" sldId="12860"/>
            <ac:spMk id="287" creationId="{F0FAA927-F577-4B7D-B9A4-CF2A3F59AA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9" creationId="{5847E63C-60A6-4F0A-86F9-F4D1FF02F1CB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0" creationId="{BA4F811F-3D21-49F8-A8AB-093F467F036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2" creationId="{875C8319-48C0-43C3-B03B-ACD7489226B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3" creationId="{267D8A42-3407-4187-B9D0-4B943F9AEF05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4" creationId="{85949D19-9019-4F7B-BFA6-7ED9138F7A7C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0" creationId="{BE6634AA-3E74-48BA-8A8C-16E17864ADBB}"/>
          </ac:spMkLst>
        </pc:spChg>
        <pc:spChg chg="mod">
          <ac:chgData name="이동건" userId="4ad090f6-dadd-4301-b5d0-883b88f508af" providerId="ADAL" clId="{6707EFFD-1D51-4E32-9A51-F971A166BFB0}" dt="2022-07-11T05:46:34.441" v="1321" actId="1076"/>
          <ac:spMkLst>
            <pc:docMk/>
            <pc:sldMk cId="707354081" sldId="12860"/>
            <ac:spMk id="301" creationId="{FDB81795-8335-4504-B018-42EE1D9A95E1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2" creationId="{5CBFE8E5-9C99-421E-8C11-02D97758771C}"/>
          </ac:spMkLst>
        </pc:spChg>
        <pc:spChg chg="mod">
          <ac:chgData name="이동건" userId="4ad090f6-dadd-4301-b5d0-883b88f508af" providerId="ADAL" clId="{6707EFFD-1D51-4E32-9A51-F971A166BFB0}" dt="2022-07-11T05:46:51.512" v="1333" actId="1076"/>
          <ac:spMkLst>
            <pc:docMk/>
            <pc:sldMk cId="707354081" sldId="12860"/>
            <ac:spMk id="303" creationId="{C61E8B3F-A609-45C6-BE92-5361E88CECB0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74" creationId="{6B315115-E78D-4AD5-83DF-9BB72EEE4C57}"/>
          </ac:spMkLst>
        </pc:spChg>
        <pc:spChg chg="mod">
          <ac:chgData name="이동건" userId="4ad090f6-dadd-4301-b5d0-883b88f508af" providerId="ADAL" clId="{6707EFFD-1D51-4E32-9A51-F971A166BFB0}" dt="2022-07-11T08:04:54.691" v="1935" actId="1076"/>
          <ac:spMkLst>
            <pc:docMk/>
            <pc:sldMk cId="707354081" sldId="12860"/>
            <ac:spMk id="375" creationId="{B848FFC0-7523-41FA-B36A-83C77BE7556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0" creationId="{8E85D045-98C5-4DAC-BB0B-228D02EE7D0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1" creationId="{8BB97498-D1C6-4C87-99F5-994BA8A5E00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2" creationId="{BA029973-E4A3-4993-ABBC-75AEB4DB97D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3" creationId="{84350A10-1E64-4EA5-8686-6647E4D9704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4" creationId="{0D925CED-385C-4877-9A86-1F9A8BDB8671}"/>
          </ac:spMkLst>
        </pc:spChg>
        <pc:spChg chg="mod">
          <ac:chgData name="이동건" userId="4ad090f6-dadd-4301-b5d0-883b88f508af" providerId="ADAL" clId="{6707EFFD-1D51-4E32-9A51-F971A166BFB0}" dt="2022-07-11T08:04:47.217" v="1933" actId="20577"/>
          <ac:spMkLst>
            <pc:docMk/>
            <pc:sldMk cId="707354081" sldId="12860"/>
            <ac:spMk id="432" creationId="{9C64D038-9C44-4E25-81F9-0D246C3C8F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433" creationId="{571D5673-7E75-4BAE-9CD7-F5F78C2E04B0}"/>
          </ac:spMkLst>
        </pc:spChg>
        <pc:spChg chg="del mod">
          <ac:chgData name="이동건" userId="4ad090f6-dadd-4301-b5d0-883b88f508af" providerId="ADAL" clId="{6707EFFD-1D51-4E32-9A51-F971A166BFB0}" dt="2022-07-12T02:49:33.378" v="3101" actId="478"/>
          <ac:spMkLst>
            <pc:docMk/>
            <pc:sldMk cId="707354081" sldId="12860"/>
            <ac:spMk id="478" creationId="{7EC134AA-27D9-4857-8ABD-9FF831112AB6}"/>
          </ac:spMkLst>
        </pc:spChg>
        <pc:grpChg chg="add del mod">
          <ac:chgData name="이동건" userId="4ad090f6-dadd-4301-b5d0-883b88f508af" providerId="ADAL" clId="{6707EFFD-1D51-4E32-9A51-F971A166BFB0}" dt="2022-07-11T05:48:50.940" v="1387" actId="165"/>
          <ac:grpSpMkLst>
            <pc:docMk/>
            <pc:sldMk cId="707354081" sldId="12860"/>
            <ac:grpSpMk id="26" creationId="{A400FA1A-A3C3-4BF4-8A42-BCDD369C73B1}"/>
          </ac:grpSpMkLst>
        </pc:grpChg>
        <pc:grpChg chg="mod">
          <ac:chgData name="이동건" userId="4ad090f6-dadd-4301-b5d0-883b88f508af" providerId="ADAL" clId="{6707EFFD-1D51-4E32-9A51-F971A166BFB0}" dt="2022-07-11T08:04:52.480" v="1934" actId="6549"/>
          <ac:grpSpMkLst>
            <pc:docMk/>
            <pc:sldMk cId="707354081" sldId="12860"/>
            <ac:grpSpMk id="34" creationId="{DA746B58-31D8-4189-94F8-CB477C631C21}"/>
          </ac:grpSpMkLst>
        </pc:grpChg>
        <pc:grpChg chg="mod">
          <ac:chgData name="이동건" userId="4ad090f6-dadd-4301-b5d0-883b88f508af" providerId="ADAL" clId="{6707EFFD-1D51-4E32-9A51-F971A166BFB0}" dt="2022-07-11T05:46:57.989" v="1334" actId="1076"/>
          <ac:grpSpMkLst>
            <pc:docMk/>
            <pc:sldMk cId="707354081" sldId="12860"/>
            <ac:grpSpMk id="36" creationId="{04B61432-719C-4964-A237-27CC7FDE2996}"/>
          </ac:grpSpMkLst>
        </pc:grpChg>
        <pc:grpChg chg="del">
          <ac:chgData name="이동건" userId="4ad090f6-dadd-4301-b5d0-883b88f508af" providerId="ADAL" clId="{6707EFFD-1D51-4E32-9A51-F971A166BFB0}" dt="2022-07-11T01:59:12.143" v="247" actId="478"/>
          <ac:grpSpMkLst>
            <pc:docMk/>
            <pc:sldMk cId="707354081" sldId="12860"/>
            <ac:grpSpMk id="37" creationId="{34B88885-B119-433A-B056-B643F1177795}"/>
          </ac:grpSpMkLst>
        </pc:grpChg>
        <pc:grpChg chg="add mod">
          <ac:chgData name="이동건" userId="4ad090f6-dadd-4301-b5d0-883b88f508af" providerId="ADAL" clId="{6707EFFD-1D51-4E32-9A51-F971A166BFB0}" dt="2022-07-11T05:56:09.925" v="1634" actId="164"/>
          <ac:grpSpMkLst>
            <pc:docMk/>
            <pc:sldMk cId="707354081" sldId="12860"/>
            <ac:grpSpMk id="39" creationId="{4449C99F-B19B-4CFC-A652-277013C4E89B}"/>
          </ac:grpSpMkLst>
        </pc:grpChg>
        <pc:grpChg chg="add mod">
          <ac:chgData name="이동건" userId="4ad090f6-dadd-4301-b5d0-883b88f508af" providerId="ADAL" clId="{6707EFFD-1D51-4E32-9A51-F971A166BFB0}" dt="2022-07-11T08:28:42.868" v="2245" actId="1076"/>
          <ac:grpSpMkLst>
            <pc:docMk/>
            <pc:sldMk cId="707354081" sldId="12860"/>
            <ac:grpSpMk id="45" creationId="{79A82E2A-19A9-483E-BD4F-EC020FED5A8D}"/>
          </ac:grpSpMkLst>
        </pc:grpChg>
        <pc:grpChg chg="add del mod">
          <ac:chgData name="이동건" userId="4ad090f6-dadd-4301-b5d0-883b88f508af" providerId="ADAL" clId="{6707EFFD-1D51-4E32-9A51-F971A166BFB0}" dt="2022-07-11T05:58:18.744" v="1679" actId="165"/>
          <ac:grpSpMkLst>
            <pc:docMk/>
            <pc:sldMk cId="707354081" sldId="12860"/>
            <ac:grpSpMk id="46" creationId="{B30C85F8-DBAE-4A31-A639-9A6B93F60881}"/>
          </ac:grpSpMkLst>
        </pc:grpChg>
        <pc:grpChg chg="add del mod">
          <ac:chgData name="이동건" userId="4ad090f6-dadd-4301-b5d0-883b88f508af" providerId="ADAL" clId="{6707EFFD-1D51-4E32-9A51-F971A166BFB0}" dt="2022-07-11T05:59:05.547" v="1688" actId="165"/>
          <ac:grpSpMkLst>
            <pc:docMk/>
            <pc:sldMk cId="707354081" sldId="12860"/>
            <ac:grpSpMk id="47" creationId="{56F99D9B-FA13-49F6-8D47-383944875C8F}"/>
          </ac:grpSpMkLst>
        </pc:grpChg>
        <pc:grpChg chg="add del mod">
          <ac:chgData name="이동건" userId="4ad090f6-dadd-4301-b5d0-883b88f508af" providerId="ADAL" clId="{6707EFFD-1D51-4E32-9A51-F971A166BFB0}" dt="2022-07-11T05:57:17.966" v="1656" actId="165"/>
          <ac:grpSpMkLst>
            <pc:docMk/>
            <pc:sldMk cId="707354081" sldId="12860"/>
            <ac:grpSpMk id="101" creationId="{1DB98FD4-CE69-417F-8D5C-3B2B3F1C8928}"/>
          </ac:grpSpMkLst>
        </pc:grpChg>
        <pc:grpChg chg="del mod topLvl">
          <ac:chgData name="이동건" userId="4ad090f6-dadd-4301-b5d0-883b88f508af" providerId="ADAL" clId="{6707EFFD-1D51-4E32-9A51-F971A166BFB0}" dt="2022-07-11T05:57:18.166" v="1657" actId="165"/>
          <ac:grpSpMkLst>
            <pc:docMk/>
            <pc:sldMk cId="707354081" sldId="12860"/>
            <ac:grpSpMk id="108" creationId="{40E4CE50-6866-4416-B9CA-F7FC55EA8A7F}"/>
          </ac:grpSpMkLst>
        </pc:grpChg>
        <pc:cxnChg chg="add mod topLvl">
          <ac:chgData name="이동건" userId="4ad090f6-dadd-4301-b5d0-883b88f508af" providerId="ADAL" clId="{6707EFFD-1D51-4E32-9A51-F971A166BFB0}" dt="2022-07-11T05:54:21.797" v="1585" actId="164"/>
          <ac:cxnSpMkLst>
            <pc:docMk/>
            <pc:sldMk cId="707354081" sldId="12860"/>
            <ac:cxnSpMk id="24" creationId="{78704ADC-A145-485F-943D-480D7477F87F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3" creationId="{BDE9FA48-6A73-4276-80E1-832EA87015FE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6" creationId="{26691DF3-BE1B-420E-A164-B03F2FD0FC87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68" creationId="{18C0B305-DCE6-43A7-A28D-2E17A9A0558D}"/>
          </ac:cxnSpMkLst>
        </pc:cxnChg>
        <pc:cxnChg chg="add mod topLvl">
          <ac:chgData name="이동건" userId="4ad090f6-dadd-4301-b5d0-883b88f508af" providerId="ADAL" clId="{6707EFFD-1D51-4E32-9A51-F971A166BFB0}" dt="2022-07-11T05:54:32.221" v="1588" actId="14100"/>
          <ac:cxnSpMkLst>
            <pc:docMk/>
            <pc:sldMk cId="707354081" sldId="12860"/>
            <ac:cxnSpMk id="78" creationId="{60B87187-B193-4563-9320-F208AEDD20E9}"/>
          </ac:cxnSpMkLst>
        </pc:cxnChg>
        <pc:cxnChg chg="add mod">
          <ac:chgData name="이동건" userId="4ad090f6-dadd-4301-b5d0-883b88f508af" providerId="ADAL" clId="{6707EFFD-1D51-4E32-9A51-F971A166BFB0}" dt="2022-07-11T07:51:50.966" v="1703" actId="14100"/>
          <ac:cxnSpMkLst>
            <pc:docMk/>
            <pc:sldMk cId="707354081" sldId="12860"/>
            <ac:cxnSpMk id="83" creationId="{0933771B-AFD9-496A-838B-DA90466149CF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4" creationId="{E9694EDC-1140-4561-BA70-BA05275DD391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5" creationId="{7E007DF4-17DB-4052-BC42-1A6A19913A63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7" creationId="{9DDA5854-909B-484A-AD96-530F0AABB2BE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2" creationId="{A3EA147A-2BBA-4B9D-9118-0D8F15EDF0C2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3" creationId="{00CF0122-36A6-4307-812D-2DE3CCFF9180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4" creationId="{857C37D5-4ACB-4ECB-A66A-9CAD8C35CCD7}"/>
          </ac:cxnSpMkLst>
        </pc:cxnChg>
        <pc:cxnChg chg="add mod or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9" creationId="{56D36C92-0439-4F04-9431-B9B58B8C583A}"/>
          </ac:cxnSpMkLst>
        </pc:cxnChg>
        <pc:cxnChg chg="add mo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24" creationId="{C4BE9582-1C5C-4B5C-A73A-1E28AC518249}"/>
          </ac:cxnSpMkLst>
        </pc:cxnChg>
        <pc:cxnChg chg="add del mod">
          <ac:chgData name="이동건" userId="4ad090f6-dadd-4301-b5d0-883b88f508af" providerId="ADAL" clId="{6707EFFD-1D51-4E32-9A51-F971A166BFB0}" dt="2022-07-11T08:02:14.273" v="1888" actId="478"/>
          <ac:cxnSpMkLst>
            <pc:docMk/>
            <pc:sldMk cId="707354081" sldId="12860"/>
            <ac:cxnSpMk id="134" creationId="{8BD75418-CC6C-4217-8E51-3657F2EA759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2T02:53:57.473" v="3160" actId="207"/>
        <pc:sldMkLst>
          <pc:docMk/>
          <pc:sldMk cId="2145338323" sldId="12861"/>
        </pc:sldMkLst>
        <pc:spChg chg="mod">
          <ac:chgData name="이동건" userId="4ad090f6-dadd-4301-b5d0-883b88f508af" providerId="ADAL" clId="{6707EFFD-1D51-4E32-9A51-F971A166BFB0}" dt="2022-07-12T02:50:02.807" v="3155" actId="20577"/>
          <ac:spMkLst>
            <pc:docMk/>
            <pc:sldMk cId="2145338323" sldId="12861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2T02:51:03.050" v="3158" actId="478"/>
          <ac:spMkLst>
            <pc:docMk/>
            <pc:sldMk cId="2145338323" sldId="12861"/>
            <ac:spMk id="109" creationId="{0E132CDC-4A2B-4D0E-BA35-C780A3DBA0A2}"/>
          </ac:spMkLst>
        </pc:spChg>
        <pc:spChg chg="mod">
          <ac:chgData name="이동건" userId="4ad090f6-dadd-4301-b5d0-883b88f508af" providerId="ADAL" clId="{6707EFFD-1D51-4E32-9A51-F971A166BFB0}" dt="2022-07-12T02:53:57.473" v="3160" actId="207"/>
          <ac:spMkLst>
            <pc:docMk/>
            <pc:sldMk cId="2145338323" sldId="12861"/>
            <ac:spMk id="692" creationId="{450931C4-7BB5-4172-8CAF-B939AD4716DA}"/>
          </ac:spMkLst>
        </pc:spChg>
        <pc:spChg chg="mod">
          <ac:chgData name="이동건" userId="4ad090f6-dadd-4301-b5d0-883b88f508af" providerId="ADAL" clId="{6707EFFD-1D51-4E32-9A51-F971A166BFB0}" dt="2022-07-12T02:53:53.461" v="3159" actId="207"/>
          <ac:spMkLst>
            <pc:docMk/>
            <pc:sldMk cId="2145338323" sldId="12861"/>
            <ac:spMk id="693" creationId="{41B67BFB-4B80-4A09-8EF4-131A30C87335}"/>
          </ac:spMkLst>
        </pc:spChg>
      </pc:sldChg>
      <pc:sldChg chg="addSp delSp modSp add del">
        <pc:chgData name="이동건" userId="4ad090f6-dadd-4301-b5d0-883b88f508af" providerId="ADAL" clId="{6707EFFD-1D51-4E32-9A51-F971A166BFB0}" dt="2022-07-12T04:52:11.607" v="3204" actId="2696"/>
        <pc:sldMkLst>
          <pc:docMk/>
          <pc:sldMk cId="1386435300" sldId="12862"/>
        </pc:sldMkLst>
        <pc:spChg chg="mod">
          <ac:chgData name="이동건" userId="4ad090f6-dadd-4301-b5d0-883b88f508af" providerId="ADAL" clId="{6707EFFD-1D51-4E32-9A51-F971A166BFB0}" dt="2022-07-12T02:29:47.456" v="2866" actId="20577"/>
          <ac:spMkLst>
            <pc:docMk/>
            <pc:sldMk cId="1386435300" sldId="12862"/>
            <ac:spMk id="2" creationId="{7117C8E8-4CC0-49B6-84A2-CFFC20D7DF8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7" creationId="{F171105E-8342-441F-8461-F8B9C3EE148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8" creationId="{A4A5F3FB-A2C2-4C2A-BA3D-E0072FCADED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9" creationId="{40D9AB5F-1E76-4480-B71D-2B8605C5A16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181" creationId="{79DE5421-B978-4854-B4CD-801AE039AFE8}"/>
          </ac:spMkLst>
        </pc:spChg>
        <pc:spChg chg="add mod">
          <ac:chgData name="이동건" userId="4ad090f6-dadd-4301-b5d0-883b88f508af" providerId="ADAL" clId="{6707EFFD-1D51-4E32-9A51-F971A166BFB0}" dt="2022-07-12T01:57:46.039" v="2296" actId="20577"/>
          <ac:spMkLst>
            <pc:docMk/>
            <pc:sldMk cId="1386435300" sldId="12862"/>
            <ac:spMk id="182" creationId="{5CC1A5FA-3534-411F-B80E-D325735F3A77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3" creationId="{FDD217B7-6BF7-4B98-9EF4-1308C66E05A6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4" creationId="{8F50BA55-1467-46AF-90D5-5AADAF330043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5" creationId="{1E319DE0-04FD-4215-BBE8-1E7C4AF7DECF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6" creationId="{B93F3F69-CCC4-4EB0-B870-EA8F10B23E0C}"/>
          </ac:spMkLst>
        </pc:spChg>
        <pc:spChg chg="add del">
          <ac:chgData name="이동건" userId="4ad090f6-dadd-4301-b5d0-883b88f508af" providerId="ADAL" clId="{6707EFFD-1D51-4E32-9A51-F971A166BFB0}" dt="2022-07-12T01:58:49.572" v="2297" actId="478"/>
          <ac:spMkLst>
            <pc:docMk/>
            <pc:sldMk cId="1386435300" sldId="12862"/>
            <ac:spMk id="187" creationId="{83B4E488-DFF7-4E91-9F6C-BB189372982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8" creationId="{C0CBA5F4-EB27-42F9-9D36-9823D74DCFD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9" creationId="{E03BB0F2-DD53-401F-9C9D-275B4AD3B024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54" creationId="{56F64390-AC53-42D6-9E87-5E2531CDFAE7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65" creationId="{D64430AA-FBD8-411E-9659-7094B6004D7D}"/>
          </ac:spMkLst>
        </pc:spChg>
        <pc:spChg chg="add mod">
          <ac:chgData name="이동건" userId="4ad090f6-dadd-4301-b5d0-883b88f508af" providerId="ADAL" clId="{6707EFFD-1D51-4E32-9A51-F971A166BFB0}" dt="2022-07-12T02:26:24.764" v="2532" actId="1076"/>
          <ac:spMkLst>
            <pc:docMk/>
            <pc:sldMk cId="1386435300" sldId="12862"/>
            <ac:spMk id="366" creationId="{78A6B4C1-BC62-47E7-8C44-1962BE0467D0}"/>
          </ac:spMkLst>
        </pc:spChg>
        <pc:spChg chg="add mod">
          <ac:chgData name="이동건" userId="4ad090f6-dadd-4301-b5d0-883b88f508af" providerId="ADAL" clId="{6707EFFD-1D51-4E32-9A51-F971A166BFB0}" dt="2022-07-12T02:26:35.483" v="2534" actId="1076"/>
          <ac:spMkLst>
            <pc:docMk/>
            <pc:sldMk cId="1386435300" sldId="12862"/>
            <ac:spMk id="367" creationId="{6370293A-D563-4A72-B8AC-CA2157EB57D7}"/>
          </ac:spMkLst>
        </pc:spChg>
        <pc:spChg chg="add mod">
          <ac:chgData name="이동건" userId="4ad090f6-dadd-4301-b5d0-883b88f508af" providerId="ADAL" clId="{6707EFFD-1D51-4E32-9A51-F971A166BFB0}" dt="2022-07-12T02:26:47.949" v="2539" actId="1076"/>
          <ac:spMkLst>
            <pc:docMk/>
            <pc:sldMk cId="1386435300" sldId="12862"/>
            <ac:spMk id="368" creationId="{31BE39ED-57C9-4A1C-A11B-F808F0D53AFB}"/>
          </ac:spMkLst>
        </pc:spChg>
        <pc:spChg chg="add del mod">
          <ac:chgData name="이동건" userId="4ad090f6-dadd-4301-b5d0-883b88f508af" providerId="ADAL" clId="{6707EFFD-1D51-4E32-9A51-F971A166BFB0}" dt="2022-07-12T04:50:02.016" v="3200" actId="478"/>
          <ac:spMkLst>
            <pc:docMk/>
            <pc:sldMk cId="1386435300" sldId="12862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4" creationId="{DA746B58-31D8-4189-94F8-CB477C631C21}"/>
          </ac:grpSpMkLst>
        </pc:gr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2T02:13:54.601" v="2436" actId="165"/>
          <ac:grpSpMkLst>
            <pc:docMk/>
            <pc:sldMk cId="1386435300" sldId="12862"/>
            <ac:grpSpMk id="40" creationId="{BD4F7544-3AB9-4EE1-94FC-3DD394EB8809}"/>
          </ac:grpSpMkLst>
        </pc:grpChg>
        <pc:grpChg chg="add mod">
          <ac:chgData name="이동건" userId="4ad090f6-dadd-4301-b5d0-883b88f508af" providerId="ADAL" clId="{6707EFFD-1D51-4E32-9A51-F971A166BFB0}" dt="2022-07-11T23:30:02.593" v="2249" actId="1076"/>
          <ac:grpSpMkLst>
            <pc:docMk/>
            <pc:sldMk cId="1386435300" sldId="12862"/>
            <ac:grpSpMk id="51" creationId="{A0D1CF52-0572-44CE-B032-1783574442E6}"/>
          </ac:grpSpMkLst>
        </pc:grpChg>
        <pc:grpChg chg="add del mod">
          <ac:chgData name="이동건" userId="4ad090f6-dadd-4301-b5d0-883b88f508af" providerId="ADAL" clId="{6707EFFD-1D51-4E32-9A51-F971A166BFB0}" dt="2022-07-12T04:17:54.778" v="3198" actId="478"/>
          <ac:grpSpMkLst>
            <pc:docMk/>
            <pc:sldMk cId="1386435300" sldId="12862"/>
            <ac:grpSpMk id="188" creationId="{77874288-7972-4D4C-8D27-5C5D6FC3C024}"/>
          </ac:grpSpMkLst>
        </pc:grpChg>
        <pc:grpChg chg="add">
          <ac:chgData name="이동건" userId="4ad090f6-dadd-4301-b5d0-883b88f508af" providerId="ADAL" clId="{6707EFFD-1D51-4E32-9A51-F971A166BFB0}" dt="2022-07-12T04:17:55.356" v="3199"/>
          <ac:grpSpMkLst>
            <pc:docMk/>
            <pc:sldMk cId="1386435300" sldId="12862"/>
            <ac:grpSpMk id="376" creationId="{5AEDA360-7C5B-4001-84FD-3649EA2B482F}"/>
          </ac:grpSpMkLst>
        </pc:grpChg>
        <pc:cxnChg chg="add mod">
          <ac:chgData name="이동건" userId="4ad090f6-dadd-4301-b5d0-883b88f508af" providerId="ADAL" clId="{6707EFFD-1D51-4E32-9A51-F971A166BFB0}" dt="2022-07-12T02:26:45.304" v="2538" actId="14100"/>
          <ac:cxnSpMkLst>
            <pc:docMk/>
            <pc:sldMk cId="1386435300" sldId="12862"/>
            <ac:cxnSpMk id="4" creationId="{83C82E44-F9DE-4174-A550-54377E9A4936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18" creationId="{54362170-CAC3-49CF-B16A-6FD775AA8D5A}"/>
          </ac:cxnSpMkLst>
        </pc:cxnChg>
        <pc:cxnChg chg="add mod">
          <ac:chgData name="이동건" userId="4ad090f6-dadd-4301-b5d0-883b88f508af" providerId="ADAL" clId="{6707EFFD-1D51-4E32-9A51-F971A166BFB0}" dt="2022-07-12T01:54:04.509" v="2257" actId="208"/>
          <ac:cxnSpMkLst>
            <pc:docMk/>
            <pc:sldMk cId="1386435300" sldId="12862"/>
            <ac:cxnSpMk id="175" creationId="{B85D5407-4AB1-4D77-A65F-0FD29583A592}"/>
          </ac:cxnSpMkLst>
        </pc:cxnChg>
        <pc:cxnChg chg="add del mod or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4" creationId="{7C380F6E-9F0F-4693-9171-AC23D6E9B1C1}"/>
          </ac:cxnSpMkLst>
        </pc:cxnChg>
        <pc:cxnChg chg="add del mod">
          <ac:chgData name="이동건" userId="4ad090f6-dadd-4301-b5d0-883b88f508af" providerId="ADAL" clId="{6707EFFD-1D51-4E32-9A51-F971A166BFB0}" dt="2022-07-12T02:02:15.360" v="2333" actId="478"/>
          <ac:cxnSpMkLst>
            <pc:docMk/>
            <pc:sldMk cId="1386435300" sldId="12862"/>
            <ac:cxnSpMk id="335" creationId="{D0FBC025-2A52-4E2A-B85E-310DF9141EAA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6" creationId="{D9CE197B-4262-4F27-9B7D-E9F1C4D28C49}"/>
          </ac:cxnSpMkLst>
        </pc:cxnChg>
        <pc:cxnChg chg="add del mod or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7" creationId="{9A2CDF31-1817-43CA-8778-24261E249786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0" creationId="{C42D193E-3923-40B5-BB3F-F5B8CE9E3137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1" creationId="{648BA71C-5DE3-4C7E-B0EF-9B328E69FDBC}"/>
          </ac:cxnSpMkLst>
        </pc:cxnChg>
        <pc:cxnChg chg="add del mod">
          <ac:chgData name="이동건" userId="4ad090f6-dadd-4301-b5d0-883b88f508af" providerId="ADAL" clId="{6707EFFD-1D51-4E32-9A51-F971A166BFB0}" dt="2022-07-12T02:12:24.594" v="2417" actId="478"/>
          <ac:cxnSpMkLst>
            <pc:docMk/>
            <pc:sldMk cId="1386435300" sldId="12862"/>
            <ac:cxnSpMk id="342" creationId="{6731072B-96B1-47D4-87C1-DE9D096AE6EE}"/>
          </ac:cxnSpMkLst>
        </pc:cxnChg>
        <pc:cxnChg chg="add del mod">
          <ac:chgData name="이동건" userId="4ad090f6-dadd-4301-b5d0-883b88f508af" providerId="ADAL" clId="{6707EFFD-1D51-4E32-9A51-F971A166BFB0}" dt="2022-07-12T02:17:11.403" v="2499" actId="478"/>
          <ac:cxnSpMkLst>
            <pc:docMk/>
            <pc:sldMk cId="1386435300" sldId="12862"/>
            <ac:cxnSpMk id="348" creationId="{3FBB527D-B0B1-4F3B-9CB3-38E098F2F915}"/>
          </ac:cxnSpMkLst>
        </pc:cxnChg>
        <pc:cxnChg chg="add del mod">
          <ac:chgData name="이동건" userId="4ad090f6-dadd-4301-b5d0-883b88f508af" providerId="ADAL" clId="{6707EFFD-1D51-4E32-9A51-F971A166BFB0}" dt="2022-07-12T02:15:07.241" v="2463" actId="478"/>
          <ac:cxnSpMkLst>
            <pc:docMk/>
            <pc:sldMk cId="1386435300" sldId="12862"/>
            <ac:cxnSpMk id="359" creationId="{FA56F1FD-F2BA-4347-ADE7-785A28FEE0A3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60" creationId="{23742138-D94A-43EC-98CE-908332453240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448" creationId="{7C6D3D58-5FEA-4624-BA2A-E30789F88FEA}"/>
          </ac:cxnSpMkLst>
        </pc:cxnChg>
        <pc:cxnChg chg="add del mod">
          <ac:chgData name="이동건" userId="4ad090f6-dadd-4301-b5d0-883b88f508af" providerId="ADAL" clId="{6707EFFD-1D51-4E32-9A51-F971A166BFB0}" dt="2022-07-12T02:27:08.802" v="2545" actId="478"/>
          <ac:cxnSpMkLst>
            <pc:docMk/>
            <pc:sldMk cId="1386435300" sldId="12862"/>
            <ac:cxnSpMk id="458" creationId="{346414D1-23A1-4604-95F5-16276C830C06}"/>
          </ac:cxnSpMkLst>
        </pc:cxnChg>
      </pc:sldChg>
      <pc:sldChg chg="modSp ord">
        <pc:chgData name="이동건" userId="4ad090f6-dadd-4301-b5d0-883b88f508af" providerId="ADAL" clId="{6707EFFD-1D51-4E32-9A51-F971A166BFB0}" dt="2022-07-14T02:28:06.031" v="6442" actId="20577"/>
        <pc:sldMkLst>
          <pc:docMk/>
          <pc:sldMk cId="2841712047" sldId="12862"/>
        </pc:sldMkLst>
        <pc:graphicFrameChg chg="modGraphic">
          <ac:chgData name="이동건" userId="4ad090f6-dadd-4301-b5d0-883b88f508af" providerId="ADAL" clId="{6707EFFD-1D51-4E32-9A51-F971A166BFB0}" dt="2022-07-14T02:28:06.031" v="6442" actId="20577"/>
          <ac:graphicFrameMkLst>
            <pc:docMk/>
            <pc:sldMk cId="2841712047" sldId="12862"/>
            <ac:graphicFrameMk id="5" creationId="{86AC5759-A487-47D9-9425-7A0850714DB2}"/>
          </ac:graphicFrameMkLst>
        </pc:graphicFrameChg>
      </pc:sldChg>
      <pc:sldChg chg="addSp delSp modSp add del">
        <pc:chgData name="이동건" userId="4ad090f6-dadd-4301-b5d0-883b88f508af" providerId="ADAL" clId="{6707EFFD-1D51-4E32-9A51-F971A166BFB0}" dt="2022-07-12T06:45:55.759" v="3234" actId="2696"/>
        <pc:sldMkLst>
          <pc:docMk/>
          <pc:sldMk cId="1432070008" sldId="12863"/>
        </pc:sldMkLst>
        <pc:spChg chg="mod">
          <ac:chgData name="이동건" userId="4ad090f6-dadd-4301-b5d0-883b88f508af" providerId="ADAL" clId="{6707EFFD-1D51-4E32-9A51-F971A166BFB0}" dt="2022-07-12T04:52:27.897" v="3206" actId="1076"/>
          <ac:spMkLst>
            <pc:docMk/>
            <pc:sldMk cId="1432070008" sldId="12863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2T02:33:02.890" v="3080" actId="208"/>
          <ac:spMkLst>
            <pc:docMk/>
            <pc:sldMk cId="1432070008" sldId="12863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2T04:52:45.682" v="3231" actId="20577"/>
          <ac:spMkLst>
            <pc:docMk/>
            <pc:sldMk cId="1432070008" sldId="12863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7" creationId="{F171105E-8342-441F-8461-F8B9C3EE1480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8" creationId="{A4A5F3FB-A2C2-4C2A-BA3D-E0072FCADED0}"/>
          </ac:spMkLst>
        </pc:spChg>
        <pc:spChg chg="mod">
          <ac:chgData name="이동건" userId="4ad090f6-dadd-4301-b5d0-883b88f508af" providerId="ADAL" clId="{6707EFFD-1D51-4E32-9A51-F971A166BFB0}" dt="2022-07-12T04:50:43.402" v="3202" actId="20577"/>
          <ac:spMkLst>
            <pc:docMk/>
            <pc:sldMk cId="1432070008" sldId="12863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2T02:30:50.512" v="2891" actId="207"/>
          <ac:spMkLst>
            <pc:docMk/>
            <pc:sldMk cId="1432070008" sldId="12863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8" creationId="{C0CBA5F4-EB27-42F9-9D36-9823D74DCFD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9" creationId="{E03BB0F2-DD53-401F-9C9D-275B4AD3B024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54" creationId="{56F64390-AC53-42D6-9E87-5E2531CDFAE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2T04:51:19.295" v="3203" actId="1076"/>
          <ac:spMkLst>
            <pc:docMk/>
            <pc:sldMk cId="1432070008" sldId="12863"/>
            <ac:spMk id="459" creationId="{5C68E47B-F451-4061-9F0A-2F7CE37B47CC}"/>
          </ac:spMkLst>
        </pc:spChg>
        <pc:spChg chg="del">
          <ac:chgData name="이동건" userId="4ad090f6-dadd-4301-b5d0-883b88f508af" providerId="ADAL" clId="{6707EFFD-1D51-4E32-9A51-F971A166BFB0}" dt="2022-07-12T04:52:22.170" v="3205" actId="478"/>
          <ac:spMkLst>
            <pc:docMk/>
            <pc:sldMk cId="1432070008" sldId="12863"/>
            <ac:spMk id="478" creationId="{7EC134AA-27D9-4857-8ABD-9FF831112AB6}"/>
          </ac:spMkLst>
        </pc:spChg>
        <pc:grpChg chg="add mod">
          <ac:chgData name="이동건" userId="4ad090f6-dadd-4301-b5d0-883b88f508af" providerId="ADAL" clId="{6707EFFD-1D51-4E32-9A51-F971A166BFB0}" dt="2022-07-12T04:50:43.402" v="3202" actId="20577"/>
          <ac:grpSpMkLst>
            <pc:docMk/>
            <pc:sldMk cId="1432070008" sldId="12863"/>
            <ac:grpSpMk id="17" creationId="{CA7E84AC-533F-405E-BB69-7CB224443DEC}"/>
          </ac:grpSpMkLst>
        </pc:grpChg>
        <pc:grpChg chg="mod">
          <ac:chgData name="이동건" userId="4ad090f6-dadd-4301-b5d0-883b88f508af" providerId="ADAL" clId="{6707EFFD-1D51-4E32-9A51-F971A166BFB0}" dt="2022-07-12T04:17:48.649" v="3197" actId="164"/>
          <ac:grpSpMkLst>
            <pc:docMk/>
            <pc:sldMk cId="1432070008" sldId="12863"/>
            <ac:grpSpMk id="188" creationId="{77874288-7972-4D4C-8D27-5C5D6FC3C024}"/>
          </ac:grpSpMkLst>
        </pc:grpChg>
        <pc:cxnChg chg="add mod">
          <ac:chgData name="이동건" userId="4ad090f6-dadd-4301-b5d0-883b88f508af" providerId="ADAL" clId="{6707EFFD-1D51-4E32-9A51-F971A166BFB0}" dt="2022-07-12T02:32:55.297" v="3079" actId="14100"/>
          <ac:cxnSpMkLst>
            <pc:docMk/>
            <pc:sldMk cId="1432070008" sldId="12863"/>
            <ac:cxnSpMk id="5" creationId="{C61F2A63-E2DD-4B9F-BC0F-0FEBFB4F3E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18" creationId="{54362170-CAC3-49CF-B16A-6FD775AA8D5A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4" creationId="{7C380F6E-9F0F-4693-9171-AC23D6E9B1C1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6" creationId="{D9CE197B-4262-4F27-9B7D-E9F1C4D28C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7" creationId="{9A2CDF31-1817-43CA-8778-24261E249786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0" creationId="{C42D193E-3923-40B5-BB3F-F5B8CE9E3137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1" creationId="{648BA71C-5DE3-4C7E-B0EF-9B328E69FDBC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60" creationId="{23742138-D94A-43EC-98CE-908332453240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448" creationId="{7C6D3D58-5FEA-4624-BA2A-E30789F88FEA}"/>
          </ac:cxnSpMkLst>
        </pc:cxnChg>
      </pc:sldChg>
      <pc:sldChg chg="add del">
        <pc:chgData name="이동건" userId="4ad090f6-dadd-4301-b5d0-883b88f508af" providerId="ADAL" clId="{6707EFFD-1D51-4E32-9A51-F971A166BFB0}" dt="2022-07-12T02:25:44.486" v="2503" actId="2696"/>
        <pc:sldMkLst>
          <pc:docMk/>
          <pc:sldMk cId="2342172977" sldId="12863"/>
        </pc:sldMkLst>
      </pc:sldChg>
      <pc:sldChg chg="addSp modSp add ord modTransition">
        <pc:chgData name="이동건" userId="4ad090f6-dadd-4301-b5d0-883b88f508af" providerId="ADAL" clId="{6707EFFD-1D51-4E32-9A51-F971A166BFB0}" dt="2022-07-14T00:50:34.113" v="6423"/>
        <pc:sldMkLst>
          <pc:docMk/>
          <pc:sldMk cId="3723534716" sldId="12863"/>
        </pc:sldMkLst>
        <pc:spChg chg="add mod">
          <ac:chgData name="이동건" userId="4ad090f6-dadd-4301-b5d0-883b88f508af" providerId="ADAL" clId="{6707EFFD-1D51-4E32-9A51-F971A166BFB0}" dt="2022-07-13T02:23:24.461" v="3960" actId="1076"/>
          <ac:spMkLst>
            <pc:docMk/>
            <pc:sldMk cId="3723534716" sldId="12863"/>
            <ac:spMk id="2" creationId="{538CF2BD-BEDD-4D1F-AE90-4E61173DFDCC}"/>
          </ac:spMkLst>
        </pc:spChg>
        <pc:spChg chg="mod">
          <ac:chgData name="이동건" userId="4ad090f6-dadd-4301-b5d0-883b88f508af" providerId="ADAL" clId="{6707EFFD-1D51-4E32-9A51-F971A166BFB0}" dt="2022-07-13T02:21:48.012" v="3790" actId="1076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6707EFFD-1D51-4E32-9A51-F971A166BFB0}" dt="2022-07-14T00:50:34.113" v="6423"/>
          <ac:spMkLst>
            <pc:docMk/>
            <pc:sldMk cId="3723534716" sldId="12863"/>
            <ac:spMk id="4" creationId="{18507B9F-6865-49C6-AEFE-0AF6E237C549}"/>
          </ac:spMkLst>
        </pc:spChg>
        <pc:spChg chg="mod">
          <ac:chgData name="이동건" userId="4ad090f6-dadd-4301-b5d0-883b88f508af" providerId="ADAL" clId="{6707EFFD-1D51-4E32-9A51-F971A166BFB0}" dt="2022-07-13T07:46:01.783" v="6368" actId="1076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6707EFFD-1D51-4E32-9A51-F971A166BFB0}" dt="2022-07-13T04:29:51.476" v="5663" actId="1076"/>
          <ac:spMkLst>
            <pc:docMk/>
            <pc:sldMk cId="3723534716" sldId="12863"/>
            <ac:spMk id="94" creationId="{7CCE3756-381A-40B8-9FCA-216CCA8A531F}"/>
          </ac:spMkLst>
        </pc:spChg>
        <pc:spChg chg="mod">
          <ac:chgData name="이동건" userId="4ad090f6-dadd-4301-b5d0-883b88f508af" providerId="ADAL" clId="{6707EFFD-1D51-4E32-9A51-F971A166BFB0}" dt="2022-07-13T04:29:57.403" v="5664" actId="207"/>
          <ac:spMkLst>
            <pc:docMk/>
            <pc:sldMk cId="3723534716" sldId="12863"/>
            <ac:spMk id="95" creationId="{D5A35475-19BF-4B7C-B152-85F4A08BD105}"/>
          </ac:spMkLst>
        </pc:spChg>
        <pc:spChg chg="mod">
          <ac:chgData name="이동건" userId="4ad090f6-dadd-4301-b5d0-883b88f508af" providerId="ADAL" clId="{6707EFFD-1D51-4E32-9A51-F971A166BFB0}" dt="2022-07-13T02:21:50.140" v="3791" actId="1076"/>
          <ac:spMkLst>
            <pc:docMk/>
            <pc:sldMk cId="3723534716" sldId="12863"/>
            <ac:spMk id="97" creationId="{CF37F4AA-49FF-4512-B1DE-51EA069E3BAC}"/>
          </ac:spMkLst>
        </pc:spChg>
      </pc:sldChg>
      <pc:sldChg chg="addSp delSp modSp add del">
        <pc:chgData name="이동건" userId="4ad090f6-dadd-4301-b5d0-883b88f508af" providerId="ADAL" clId="{6707EFFD-1D51-4E32-9A51-F971A166BFB0}" dt="2022-07-13T08:26:01.865" v="6391" actId="2696"/>
        <pc:sldMkLst>
          <pc:docMk/>
          <pc:sldMk cId="1186401988" sldId="12927"/>
        </pc:sldMkLst>
        <pc:spChg chg="del">
          <ac:chgData name="이동건" userId="4ad090f6-dadd-4301-b5d0-883b88f508af" providerId="ADAL" clId="{6707EFFD-1D51-4E32-9A51-F971A166BFB0}" dt="2022-07-13T02:06:17.752" v="3251" actId="478"/>
          <ac:spMkLst>
            <pc:docMk/>
            <pc:sldMk cId="1186401988" sldId="12927"/>
            <ac:spMk id="6" creationId="{D5201337-089D-4E55-A89D-503B76217704}"/>
          </ac:spMkLst>
        </pc:spChg>
        <pc:spChg chg="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279" creationId="{F928E1F3-6E53-4F40-A8E0-54CF988C5532}"/>
          </ac:spMkLst>
        </pc:spChg>
        <pc:spChg chg="mod">
          <ac:chgData name="이동건" userId="4ad090f6-dadd-4301-b5d0-883b88f508af" providerId="ADAL" clId="{6707EFFD-1D51-4E32-9A51-F971A166BFB0}" dt="2022-07-13T08:25:24.949" v="6388" actId="1076"/>
          <ac:spMkLst>
            <pc:docMk/>
            <pc:sldMk cId="1186401988" sldId="12927"/>
            <ac:spMk id="459" creationId="{5C68E47B-F451-4061-9F0A-2F7CE37B47CC}"/>
          </ac:spMkLst>
        </pc:spChg>
        <pc:cxnChg chg="del mod">
          <ac:chgData name="이동건" userId="4ad090f6-dadd-4301-b5d0-883b88f508af" providerId="ADAL" clId="{6707EFFD-1D51-4E32-9A51-F971A166BFB0}" dt="2022-07-13T02:06:18.933" v="3252" actId="478"/>
          <ac:cxnSpMkLst>
            <pc:docMk/>
            <pc:sldMk cId="1186401988" sldId="12927"/>
            <ac:cxnSpMk id="5" creationId="{C61F2A63-E2DD-4B9F-BC0F-0FEBFB4F3E49}"/>
          </ac:cxnSpMkLst>
        </pc:cxnChg>
      </pc:sldChg>
      <pc:sldChg chg="addSp modSp add">
        <pc:chgData name="이동건" userId="4ad090f6-dadd-4301-b5d0-883b88f508af" providerId="ADAL" clId="{6707EFFD-1D51-4E32-9A51-F971A166BFB0}" dt="2022-07-14T00:50:25.991" v="6421"/>
        <pc:sldMkLst>
          <pc:docMk/>
          <pc:sldMk cId="4052514192" sldId="12928"/>
        </pc:sldMkLst>
        <pc:spChg chg="mod">
          <ac:chgData name="이동건" userId="4ad090f6-dadd-4301-b5d0-883b88f508af" providerId="ADAL" clId="{6707EFFD-1D51-4E32-9A51-F971A166BFB0}" dt="2022-07-14T00:50:25.991" v="6421"/>
          <ac:spMkLst>
            <pc:docMk/>
            <pc:sldMk cId="4052514192" sldId="12928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3T02:05:51.218" v="3250" actId="207"/>
          <ac:spMkLst>
            <pc:docMk/>
            <pc:sldMk cId="4052514192" sldId="12928"/>
            <ac:spMk id="182" creationId="{5CC1A5FA-3534-411F-B80E-D325735F3A77}"/>
          </ac:spMkLst>
        </pc:spChg>
        <pc:spChg chg="add mod">
          <ac:chgData name="이동건" userId="4ad090f6-dadd-4301-b5d0-883b88f508af" providerId="ADAL" clId="{6707EFFD-1D51-4E32-9A51-F971A166BFB0}" dt="2022-07-13T04:16:51.215" v="5383" actId="1076"/>
          <ac:spMkLst>
            <pc:docMk/>
            <pc:sldMk cId="4052514192" sldId="12928"/>
            <ac:spMk id="279" creationId="{07556B42-C9E1-408D-8BFE-1A026888D40B}"/>
          </ac:spMkLst>
        </pc:spChg>
      </pc:sldChg>
      <pc:sldChg chg="addSp delSp modSp add ord">
        <pc:chgData name="이동건" userId="4ad090f6-dadd-4301-b5d0-883b88f508af" providerId="ADAL" clId="{6707EFFD-1D51-4E32-9A51-F971A166BFB0}" dt="2022-07-14T00:50:30.990" v="6422"/>
        <pc:sldMkLst>
          <pc:docMk/>
          <pc:sldMk cId="1489269111" sldId="12929"/>
        </pc:sldMkLst>
        <pc:spChg chg="del">
          <ac:chgData name="이동건" userId="4ad090f6-dadd-4301-b5d0-883b88f508af" providerId="ADAL" clId="{6707EFFD-1D51-4E32-9A51-F971A166BFB0}" dt="2022-07-13T02:10:41.508" v="3266" actId="478"/>
          <ac:spMkLst>
            <pc:docMk/>
            <pc:sldMk cId="1489269111" sldId="12929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3T07:22:32.635" v="6353" actId="20577"/>
          <ac:spMkLst>
            <pc:docMk/>
            <pc:sldMk cId="1489269111" sldId="12929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4T00:50:30.990" v="6422"/>
          <ac:spMkLst>
            <pc:docMk/>
            <pc:sldMk cId="1489269111" sldId="12929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3T08:00:29.781" v="6370" actId="1076"/>
          <ac:spMkLst>
            <pc:docMk/>
            <pc:sldMk cId="1489269111" sldId="12929"/>
            <ac:spMk id="12" creationId="{E1D58D0A-9F62-4ABD-B678-FA4380A7B8DD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9" creationId="{40D9AB5F-1E76-4480-B71D-2B8605C5A16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3T02:34:25.812" v="3964" actId="14100"/>
          <ac:spMkLst>
            <pc:docMk/>
            <pc:sldMk cId="1489269111" sldId="12929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3T02:34:27.754" v="3965" actId="1076"/>
          <ac:spMkLst>
            <pc:docMk/>
            <pc:sldMk cId="1489269111" sldId="12929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3T02:34:21.551" v="3962" actId="1076"/>
          <ac:spMkLst>
            <pc:docMk/>
            <pc:sldMk cId="1489269111" sldId="12929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3T02:34:19.432" v="3961" actId="1076"/>
          <ac:spMkLst>
            <pc:docMk/>
            <pc:sldMk cId="1489269111" sldId="12929"/>
            <ac:spMk id="186" creationId="{B93F3F69-CCC4-4EB0-B870-EA8F10B23E0C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65" creationId="{D64430AA-FBD8-411E-9659-7094B6004D7D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6" creationId="{78A6B4C1-BC62-47E7-8C44-1962BE0467D0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7" creationId="{6370293A-D563-4A72-B8AC-CA2157EB57D7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8" creationId="{31BE39ED-57C9-4A1C-A11B-F808F0D53AFB}"/>
          </ac:spMkLst>
        </pc:spChg>
        <pc:spChg chg="mod">
          <ac:chgData name="이동건" userId="4ad090f6-dadd-4301-b5d0-883b88f508af" providerId="ADAL" clId="{6707EFFD-1D51-4E32-9A51-F971A166BFB0}" dt="2022-07-13T02:50:22.814" v="4525" actId="1076"/>
          <ac:spMkLst>
            <pc:docMk/>
            <pc:sldMk cId="1489269111" sldId="12929"/>
            <ac:spMk id="459" creationId="{5C68E47B-F451-4061-9F0A-2F7CE37B47CC}"/>
          </ac:spMkLst>
        </pc:spChg>
        <pc:grpChg chg="del mod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2:10:40.396" v="3265" actId="478"/>
          <ac:grpSpMkLst>
            <pc:docMk/>
            <pc:sldMk cId="1489269111" sldId="12929"/>
            <ac:grpSpMk id="51" creationId="{A0D1CF52-0572-44CE-B032-1783574442E6}"/>
          </ac:grpSpMkLst>
        </pc:grpChg>
        <pc:grpChg chg="mod topLvl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88" creationId="{77874288-7972-4D4C-8D27-5C5D6FC3C024}"/>
          </ac:grpSpMkLst>
        </pc:grp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4" creationId="{83C82E44-F9DE-4174-A550-54377E9A4936}"/>
          </ac:cxnSpMkLst>
        </pc:cxnChg>
        <pc:cxnChg chg="add mod">
          <ac:chgData name="이동건" userId="4ad090f6-dadd-4301-b5d0-883b88f508af" providerId="ADAL" clId="{6707EFFD-1D51-4E32-9A51-F971A166BFB0}" dt="2022-07-13T02:34:21.551" v="3962" actId="1076"/>
          <ac:cxnSpMkLst>
            <pc:docMk/>
            <pc:sldMk cId="1489269111" sldId="12929"/>
            <ac:cxnSpMk id="9" creationId="{C6F3E5A1-BF4C-45C3-8B78-DD6363246A8F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18" creationId="{54362170-CAC3-49CF-B16A-6FD775AA8D5A}"/>
          </ac:cxnSpMkLst>
        </pc:cxn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175" creationId="{B85D5407-4AB1-4D77-A65F-0FD29583A592}"/>
          </ac:cxnSpMkLst>
        </pc:cxnChg>
        <pc:cxnChg chg="add mod">
          <ac:chgData name="이동건" userId="4ad090f6-dadd-4301-b5d0-883b88f508af" providerId="ADAL" clId="{6707EFFD-1D51-4E32-9A51-F971A166BFB0}" dt="2022-07-13T02:13:48.620" v="3770" actId="14100"/>
          <ac:cxnSpMkLst>
            <pc:docMk/>
            <pc:sldMk cId="1489269111" sldId="12929"/>
            <ac:cxnSpMk id="282" creationId="{CB6DE915-A6A2-493F-A679-3F8067105A6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448" creationId="{7C6D3D58-5FEA-4624-BA2A-E30789F88FEA}"/>
          </ac:cxnSpMkLst>
        </pc:cxnChg>
      </pc:sldChg>
      <pc:sldChg chg="addSp delSp modSp add ord modTransition addCm delCm">
        <pc:chgData name="이동건" userId="4ad090f6-dadd-4301-b5d0-883b88f508af" providerId="ADAL" clId="{6707EFFD-1D51-4E32-9A51-F971A166BFB0}" dt="2022-07-14T00:50:37.447" v="6424"/>
        <pc:sldMkLst>
          <pc:docMk/>
          <pc:sldMk cId="137342367" sldId="12930"/>
        </pc:sldMkLst>
        <pc:spChg chg="add mod">
          <ac:chgData name="이동건" userId="4ad090f6-dadd-4301-b5d0-883b88f508af" providerId="ADAL" clId="{6707EFFD-1D51-4E32-9A51-F971A166BFB0}" dt="2022-07-13T07:23:07.824" v="6354" actId="1076"/>
          <ac:spMkLst>
            <pc:docMk/>
            <pc:sldMk cId="137342367" sldId="12930"/>
            <ac:spMk id="2" creationId="{E4AA3CCD-EF71-4ED2-836B-8FB2EAA213E2}"/>
          </ac:spMkLst>
        </pc:spChg>
        <pc:spChg chg="del mod">
          <ac:chgData name="이동건" userId="4ad090f6-dadd-4301-b5d0-883b88f508af" providerId="ADAL" clId="{6707EFFD-1D51-4E32-9A51-F971A166BFB0}" dt="2022-07-13T02:38:48.166" v="3969" actId="478"/>
          <ac:spMkLst>
            <pc:docMk/>
            <pc:sldMk cId="137342367" sldId="12930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3T06:19:48.627" v="6351" actId="20577"/>
          <ac:spMkLst>
            <pc:docMk/>
            <pc:sldMk cId="137342367" sldId="12930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4T00:50:37.447" v="6424"/>
          <ac:spMkLst>
            <pc:docMk/>
            <pc:sldMk cId="137342367" sldId="12930"/>
            <ac:spMk id="7" creationId="{290F3321-165C-4BC4-A9CC-F403D651C152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4" creationId="{FBC98697-B150-4130-84CD-75BB88324CED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9" creationId="{A64AAD63-B632-4146-B09D-881836A68053}"/>
          </ac:spMkLst>
        </pc:spChg>
        <pc:spChg chg="add mod">
          <ac:chgData name="이동건" userId="4ad090f6-dadd-4301-b5d0-883b88f508af" providerId="ADAL" clId="{6707EFFD-1D51-4E32-9A51-F971A166BFB0}" dt="2022-07-13T04:48:27.141" v="6253" actId="208"/>
          <ac:spMkLst>
            <pc:docMk/>
            <pc:sldMk cId="137342367" sldId="12930"/>
            <ac:spMk id="20" creationId="{1A6F3A9D-0B71-45EC-8E46-5F4F5C5FFCCA}"/>
          </ac:spMkLst>
        </pc:spChg>
        <pc:spChg chg="add del mod">
          <ac:chgData name="이동건" userId="4ad090f6-dadd-4301-b5d0-883b88f508af" providerId="ADAL" clId="{6707EFFD-1D51-4E32-9A51-F971A166BFB0}" dt="2022-07-13T04:49:03.668" v="6266" actId="478"/>
          <ac:spMkLst>
            <pc:docMk/>
            <pc:sldMk cId="137342367" sldId="12930"/>
            <ac:spMk id="25" creationId="{2E6A0C54-B0F9-4904-9CAB-017066CE4184}"/>
          </ac:spMkLst>
        </pc:spChg>
        <pc:spChg chg="add mod">
          <ac:chgData name="이동건" userId="4ad090f6-dadd-4301-b5d0-883b88f508af" providerId="ADAL" clId="{6707EFFD-1D51-4E32-9A51-F971A166BFB0}" dt="2022-07-13T04:49:20.894" v="6274" actId="1076"/>
          <ac:spMkLst>
            <pc:docMk/>
            <pc:sldMk cId="137342367" sldId="12930"/>
            <ac:spMk id="26" creationId="{08F425D7-93A5-4519-93C4-A7EB54680FD5}"/>
          </ac:spMkLst>
        </pc:spChg>
        <pc:spChg chg="add mod">
          <ac:chgData name="이동건" userId="4ad090f6-dadd-4301-b5d0-883b88f508af" providerId="ADAL" clId="{6707EFFD-1D51-4E32-9A51-F971A166BFB0}" dt="2022-07-13T04:49:57.671" v="6282" actId="1036"/>
          <ac:spMkLst>
            <pc:docMk/>
            <pc:sldMk cId="137342367" sldId="12930"/>
            <ac:spMk id="30" creationId="{84F79233-7400-4CE6-B8C5-B5CDC7BBBA48}"/>
          </ac:spMkLst>
        </pc:spChg>
        <pc:spChg chg="add mod">
          <ac:chgData name="이동건" userId="4ad090f6-dadd-4301-b5d0-883b88f508af" providerId="ADAL" clId="{6707EFFD-1D51-4E32-9A51-F971A166BFB0}" dt="2022-07-13T06:19:35.147" v="6348" actId="20577"/>
          <ac:spMkLst>
            <pc:docMk/>
            <pc:sldMk cId="137342367" sldId="12930"/>
            <ac:spMk id="33" creationId="{E1723740-6EAF-4447-A75E-124356D306AE}"/>
          </ac:spMkLst>
        </pc:spChg>
        <pc:spChg chg="add mod">
          <ac:chgData name="이동건" userId="4ad090f6-dadd-4301-b5d0-883b88f508af" providerId="ADAL" clId="{6707EFFD-1D51-4E32-9A51-F971A166BFB0}" dt="2022-07-13T04:46:12.144" v="6055" actId="1076"/>
          <ac:spMkLst>
            <pc:docMk/>
            <pc:sldMk cId="137342367" sldId="12930"/>
            <ac:spMk id="155" creationId="{6DFDE863-0705-47F7-9568-D8B487CB40C7}"/>
          </ac:spMkLst>
        </pc:spChg>
        <pc:spChg chg="add mod">
          <ac:chgData name="이동건" userId="4ad090f6-dadd-4301-b5d0-883b88f508af" providerId="ADAL" clId="{6707EFFD-1D51-4E32-9A51-F971A166BFB0}" dt="2022-07-13T07:24:08.469" v="6362" actId="207"/>
          <ac:spMkLst>
            <pc:docMk/>
            <pc:sldMk cId="137342367" sldId="12930"/>
            <ac:spMk id="156" creationId="{BA3BA39B-D6EA-4C1A-BE60-B682C67938A3}"/>
          </ac:spMkLst>
        </pc:spChg>
        <pc:spChg chg="add del mod">
          <ac:chgData name="이동건" userId="4ad090f6-dadd-4301-b5d0-883b88f508af" providerId="ADAL" clId="{6707EFFD-1D51-4E32-9A51-F971A166BFB0}" dt="2022-07-13T04:15:55.172" v="5374" actId="478"/>
          <ac:spMkLst>
            <pc:docMk/>
            <pc:sldMk cId="137342367" sldId="12930"/>
            <ac:spMk id="159" creationId="{F48EEB44-033E-449A-B4EE-564F7CF57EE5}"/>
          </ac:spMkLst>
        </pc:spChg>
        <pc:spChg chg="mod">
          <ac:chgData name="이동건" userId="4ad090f6-dadd-4301-b5d0-883b88f508af" providerId="ADAL" clId="{6707EFFD-1D51-4E32-9A51-F971A166BFB0}" dt="2022-07-13T07:23:58.617" v="6359" actId="207"/>
          <ac:spMkLst>
            <pc:docMk/>
            <pc:sldMk cId="137342367" sldId="12930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2:40:04.842" v="4212" actId="478"/>
          <ac:spMkLst>
            <pc:docMk/>
            <pc:sldMk cId="137342367" sldId="12930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4:15:54.244" v="5373" actId="478"/>
          <ac:spMkLst>
            <pc:docMk/>
            <pc:sldMk cId="137342367" sldId="12930"/>
            <ac:spMk id="459" creationId="{5C68E47B-F451-4061-9F0A-2F7CE37B47CC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5" creationId="{ED8F4A18-B11D-4158-B788-55EB0F3E292D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6" creationId="{A025BF38-14ED-49E5-AEB8-8DC0369FCC94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7" creationId="{A5DF2315-3B5D-4DEF-8B9E-B6F19600EA86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8" creationId="{B0602569-6FBC-446E-9B5A-85C9402949DC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2" creationId="{A93F89EB-94A8-43C8-BE3E-00BFA9EB0799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3" creationId="{802BDBA9-5227-4B65-AF20-826728917B03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4" creationId="{F6A9F17B-90D2-49A5-BC44-8C22E1B831B6}"/>
          </ac:spMkLst>
        </pc:spChg>
        <pc:spChg chg="add del">
          <ac:chgData name="이동건" userId="4ad090f6-dadd-4301-b5d0-883b88f508af" providerId="ADAL" clId="{6707EFFD-1D51-4E32-9A51-F971A166BFB0}" dt="2022-07-13T04:32:32.272" v="5707" actId="478"/>
          <ac:spMkLst>
            <pc:docMk/>
            <pc:sldMk cId="137342367" sldId="12930"/>
            <ac:spMk id="835" creationId="{BAF6EC6E-70B7-4FCA-A78E-B49E04A666FC}"/>
          </ac:spMkLst>
        </pc:spChg>
        <pc:spChg chg="add mod">
          <ac:chgData name="이동건" userId="4ad090f6-dadd-4301-b5d0-883b88f508af" providerId="ADAL" clId="{6707EFFD-1D51-4E32-9A51-F971A166BFB0}" dt="2022-07-13T04:51:27.248" v="6295" actId="207"/>
          <ac:spMkLst>
            <pc:docMk/>
            <pc:sldMk cId="137342367" sldId="12930"/>
            <ac:spMk id="838" creationId="{553BDDD0-9315-4209-BFF1-FEB8F69479A2}"/>
          </ac:spMkLst>
        </pc:spChg>
        <pc:spChg chg="add mod">
          <ac:chgData name="이동건" userId="4ad090f6-dadd-4301-b5d0-883b88f508af" providerId="ADAL" clId="{6707EFFD-1D51-4E32-9A51-F971A166BFB0}" dt="2022-07-13T04:51:40.704" v="6304" actId="1076"/>
          <ac:spMkLst>
            <pc:docMk/>
            <pc:sldMk cId="137342367" sldId="12930"/>
            <ac:spMk id="839" creationId="{89A02A46-D3F4-4B36-B110-EB5A6C7CFB7A}"/>
          </ac:spMkLst>
        </pc:spChg>
        <pc:spChg chg="add mod">
          <ac:chgData name="이동건" userId="4ad090f6-dadd-4301-b5d0-883b88f508af" providerId="ADAL" clId="{6707EFFD-1D51-4E32-9A51-F971A166BFB0}" dt="2022-07-13T04:51:48.666" v="6310" actId="20577"/>
          <ac:spMkLst>
            <pc:docMk/>
            <pc:sldMk cId="137342367" sldId="12930"/>
            <ac:spMk id="840" creationId="{6CB07A05-79D6-40D3-B239-55EF34C0C375}"/>
          </ac:spMkLst>
        </pc:spChg>
        <pc:spChg chg="add mod">
          <ac:chgData name="이동건" userId="4ad090f6-dadd-4301-b5d0-883b88f508af" providerId="ADAL" clId="{6707EFFD-1D51-4E32-9A51-F971A166BFB0}" dt="2022-07-13T04:51:54.295" v="6312" actId="1076"/>
          <ac:spMkLst>
            <pc:docMk/>
            <pc:sldMk cId="137342367" sldId="12930"/>
            <ac:spMk id="841" creationId="{7AE541F5-2922-46AD-9151-BFCDAEE201E5}"/>
          </ac:spMkLst>
        </pc:spChg>
        <pc:grpChg chg="add del">
          <ac:chgData name="이동건" userId="4ad090f6-dadd-4301-b5d0-883b88f508af" providerId="ADAL" clId="{6707EFFD-1D51-4E32-9A51-F971A166BFB0}" dt="2022-07-13T04:15:55.953" v="5375" actId="478"/>
          <ac:grpSpMkLst>
            <pc:docMk/>
            <pc:sldMk cId="137342367" sldId="12930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161" creationId="{E872C0BD-1898-4B91-86F9-5A35F017DE07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439" creationId="{3514DAA3-253D-480F-B28A-EF5498C791BE}"/>
          </ac:grpSpMkLst>
        </pc:grpChg>
        <pc:grpChg chg="add mod">
          <ac:chgData name="이동건" userId="4ad090f6-dadd-4301-b5d0-883b88f508af" providerId="ADAL" clId="{6707EFFD-1D51-4E32-9A51-F971A166BFB0}" dt="2022-07-13T04:48:18.480" v="6250" actId="1076"/>
          <ac:grpSpMkLst>
            <pc:docMk/>
            <pc:sldMk cId="137342367" sldId="12930"/>
            <ac:grpSpMk id="569" creationId="{B240EE0E-0FA7-456A-B548-EE4B6CEA7477}"/>
          </ac:grpSpMkLst>
        </pc:grpChg>
        <pc:grpChg chg="add del">
          <ac:chgData name="이동건" userId="4ad090f6-dadd-4301-b5d0-883b88f508af" providerId="ADAL" clId="{6707EFFD-1D51-4E32-9A51-F971A166BFB0}" dt="2022-07-13T04:32:34.013" v="5708" actId="478"/>
          <ac:grpSpMkLst>
            <pc:docMk/>
            <pc:sldMk cId="137342367" sldId="12930"/>
            <ac:grpSpMk id="708" creationId="{BC9920BE-9D83-43CE-B576-23D392E0F7E9}"/>
          </ac:grpSpMkLst>
        </pc:grpChg>
        <pc:cxnChg chg="del mod">
          <ac:chgData name="이동건" userId="4ad090f6-dadd-4301-b5d0-883b88f508af" providerId="ADAL" clId="{6707EFFD-1D51-4E32-9A51-F971A166BFB0}" dt="2022-07-13T04:32:56.019" v="5714" actId="478"/>
          <ac:cxnSpMkLst>
            <pc:docMk/>
            <pc:sldMk cId="137342367" sldId="12930"/>
            <ac:cxnSpMk id="5" creationId="{C61F2A63-E2DD-4B9F-BC0F-0FEBFB4F3E49}"/>
          </ac:cxnSpMkLst>
        </pc:cxnChg>
        <pc:cxnChg chg="del mod">
          <ac:chgData name="이동건" userId="4ad090f6-dadd-4301-b5d0-883b88f508af" providerId="ADAL" clId="{6707EFFD-1D51-4E32-9A51-F971A166BFB0}" dt="2022-07-13T02:40:03.679" v="4210" actId="478"/>
          <ac:cxnSpMkLst>
            <pc:docMk/>
            <pc:sldMk cId="137342367" sldId="12930"/>
            <ac:cxnSpMk id="9" creationId="{C6F3E5A1-BF4C-45C3-8B78-DD6363246A8F}"/>
          </ac:cxnSpMkLst>
        </pc:cxnChg>
        <pc:cxnChg chg="add mod">
          <ac:chgData name="이동건" userId="4ad090f6-dadd-4301-b5d0-883b88f508af" providerId="ADAL" clId="{6707EFFD-1D51-4E32-9A51-F971A166BFB0}" dt="2022-07-13T07:40:33.584" v="6363" actId="1076"/>
          <ac:cxnSpMkLst>
            <pc:docMk/>
            <pc:sldMk cId="137342367" sldId="12930"/>
            <ac:cxnSpMk id="12" creationId="{0F1D4A04-D49F-419E-A268-1116CA873508}"/>
          </ac:cxnSpMkLst>
        </pc:cxnChg>
        <pc:cxnChg chg="add mod ord">
          <ac:chgData name="이동건" userId="4ad090f6-dadd-4301-b5d0-883b88f508af" providerId="ADAL" clId="{6707EFFD-1D51-4E32-9A51-F971A166BFB0}" dt="2022-07-13T04:51:17.541" v="6292" actId="167"/>
          <ac:cxnSpMkLst>
            <pc:docMk/>
            <pc:sldMk cId="137342367" sldId="12930"/>
            <ac:cxnSpMk id="32" creationId="{8C3574D4-8190-42DF-9B8C-A510FBABDEBE}"/>
          </ac:cxnSpMkLst>
        </pc:cxnChg>
        <pc:cxnChg chg="del">
          <ac:chgData name="이동건" userId="4ad090f6-dadd-4301-b5d0-883b88f508af" providerId="ADAL" clId="{6707EFFD-1D51-4E32-9A51-F971A166BFB0}" dt="2022-07-13T02:40:04.270" v="4211" actId="478"/>
          <ac:cxnSpMkLst>
            <pc:docMk/>
            <pc:sldMk cId="137342367" sldId="12930"/>
            <ac:cxnSpMk id="282" creationId="{CB6DE915-A6A2-493F-A679-3F8067105A6C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3" creationId="{46E97433-5331-48DE-B704-1DB27F220F98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4" creationId="{5770AA6E-F53B-4FFA-BEA9-1816FDD06D49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0" creationId="{3B31DAE2-D179-4484-BF0D-7503C0D6CD34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1" creationId="{E5C1A821-D2EF-4D3B-81CD-9842CE010B82}"/>
          </ac:cxnSpMkLst>
        </pc:cxnChg>
        <pc:cxnChg chg="add mod">
          <ac:chgData name="이동건" userId="4ad090f6-dadd-4301-b5d0-883b88f508af" providerId="ADAL" clId="{6707EFFD-1D51-4E32-9A51-F971A166BFB0}" dt="2022-07-13T04:48:38.212" v="6258" actId="14100"/>
          <ac:cxnSpMkLst>
            <pc:docMk/>
            <pc:sldMk cId="137342367" sldId="12930"/>
            <ac:cxnSpMk id="836" creationId="{033B04FA-285F-421E-8B42-03706C85A3B6}"/>
          </ac:cxnSpMkLst>
        </pc:cxnChg>
        <pc:cxnChg chg="add mod">
          <ac:chgData name="이동건" userId="4ad090f6-dadd-4301-b5d0-883b88f508af" providerId="ADAL" clId="{6707EFFD-1D51-4E32-9A51-F971A166BFB0}" dt="2022-07-13T04:48:48.056" v="6263" actId="1076"/>
          <ac:cxnSpMkLst>
            <pc:docMk/>
            <pc:sldMk cId="137342367" sldId="12930"/>
            <ac:cxnSpMk id="837" creationId="{040A499C-E01B-4141-B9AF-C9CF67F3F79E}"/>
          </ac:cxnSpMkLst>
        </pc:cxnChg>
      </pc:sldChg>
      <pc:sldChg chg="add del">
        <pc:chgData name="이동건" userId="4ad090f6-dadd-4301-b5d0-883b88f508af" providerId="ADAL" clId="{6707EFFD-1D51-4E32-9A51-F971A166BFB0}" dt="2022-07-13T02:42:27.910" v="4430"/>
        <pc:sldMkLst>
          <pc:docMk/>
          <pc:sldMk cId="125250727" sldId="12931"/>
        </pc:sldMkLst>
      </pc:sldChg>
      <pc:sldChg chg="addSp delSp modSp add ord modTransition">
        <pc:chgData name="이동건" userId="4ad090f6-dadd-4301-b5d0-883b88f508af" providerId="ADAL" clId="{6707EFFD-1D51-4E32-9A51-F971A166BFB0}" dt="2022-07-13T06:07:38.334" v="6347"/>
        <pc:sldMkLst>
          <pc:docMk/>
          <pc:sldMk cId="1150419234" sldId="12931"/>
        </pc:sldMkLst>
        <pc:spChg chg="add mod">
          <ac:chgData name="이동건" userId="4ad090f6-dadd-4301-b5d0-883b88f508af" providerId="ADAL" clId="{6707EFFD-1D51-4E32-9A51-F971A166BFB0}" dt="2022-07-13T04:44:25.937" v="5987" actId="20577"/>
          <ac:spMkLst>
            <pc:docMk/>
            <pc:sldMk cId="1150419234" sldId="12931"/>
            <ac:spMk id="3" creationId="{3255F624-8AC6-437E-AEB0-E09601105A1C}"/>
          </ac:spMkLst>
        </pc:spChg>
        <pc:spChg chg="del">
          <ac:chgData name="이동건" userId="4ad090f6-dadd-4301-b5d0-883b88f508af" providerId="ADAL" clId="{6707EFFD-1D51-4E32-9A51-F971A166BFB0}" dt="2022-07-13T02:52:29.012" v="4701" actId="478"/>
          <ac:spMkLst>
            <pc:docMk/>
            <pc:sldMk cId="1150419234" sldId="12931"/>
            <ac:spMk id="6" creationId="{D5201337-089D-4E55-A89D-503B76217704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3T02:52:25.342" v="4700" actId="20577"/>
          <ac:spMkLst>
            <pc:docMk/>
            <pc:sldMk cId="1150419234" sldId="12931"/>
            <ac:spMk id="156" creationId="{BA3BA39B-D6EA-4C1A-BE60-B682C67938A3}"/>
          </ac:spMkLst>
        </pc:spChg>
        <pc:spChg chg="del mod">
          <ac:chgData name="이동건" userId="4ad090f6-dadd-4301-b5d0-883b88f508af" providerId="ADAL" clId="{6707EFFD-1D51-4E32-9A51-F971A166BFB0}" dt="2022-07-13T04:37:32.045" v="5822" actId="478"/>
          <ac:spMkLst>
            <pc:docMk/>
            <pc:sldMk cId="1150419234" sldId="12931"/>
            <ac:spMk id="159" creationId="{F48EEB44-033E-449A-B4EE-564F7CF57EE5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181" creationId="{79DE5421-B978-4854-B4CD-801AE039AFE8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3T04:37:36.261" v="5824" actId="1076"/>
          <ac:spMkLst>
            <pc:docMk/>
            <pc:sldMk cId="1150419234" sldId="12931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7" creationId="{CA7E84AC-533F-405E-BB69-7CB224443DEC}"/>
          </ac:grpSpMkLst>
        </pc:grpChg>
        <pc:grpChg chg="mod topLv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88" creationId="{77874288-7972-4D4C-8D27-5C5D6FC3C024}"/>
          </ac:grpSpMkLst>
        </pc:grpChg>
        <pc:cxnChg chg="del mod">
          <ac:chgData name="이동건" userId="4ad090f6-dadd-4301-b5d0-883b88f508af" providerId="ADAL" clId="{6707EFFD-1D51-4E32-9A51-F971A166BFB0}" dt="2022-07-13T02:52:30.041" v="4702" actId="478"/>
          <ac:cxnSpMkLst>
            <pc:docMk/>
            <pc:sldMk cId="1150419234" sldId="12931"/>
            <ac:cxnSpMk id="5" creationId="{C61F2A63-E2DD-4B9F-BC0F-0FEBFB4F3E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18" creationId="{54362170-CAC3-49CF-B16A-6FD775AA8D5A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448" creationId="{7C6D3D58-5FEA-4624-BA2A-E30789F88FEA}"/>
          </ac:cxnSpMkLst>
        </pc:cxnChg>
      </pc:sldChg>
      <pc:sldChg chg="add ord">
        <pc:chgData name="이동건" userId="4ad090f6-dadd-4301-b5d0-883b88f508af" providerId="ADAL" clId="{6707EFFD-1D51-4E32-9A51-F971A166BFB0}" dt="2022-07-13T06:07:30.494" v="6346"/>
        <pc:sldMkLst>
          <pc:docMk/>
          <pc:sldMk cId="713604520" sldId="12932"/>
        </pc:sldMkLst>
      </pc:sldChg>
      <pc:sldChg chg="add del">
        <pc:chgData name="이동건" userId="4ad090f6-dadd-4301-b5d0-883b88f508af" providerId="ADAL" clId="{6707EFFD-1D51-4E32-9A51-F971A166BFB0}" dt="2022-07-13T04:15:36.189" v="5367"/>
        <pc:sldMkLst>
          <pc:docMk/>
          <pc:sldMk cId="3273820734" sldId="12932"/>
        </pc:sldMkLst>
      </pc:sldChg>
      <pc:sldChg chg="addSp modSp add">
        <pc:chgData name="이동건" userId="4ad090f6-dadd-4301-b5d0-883b88f508af" providerId="ADAL" clId="{6707EFFD-1D51-4E32-9A51-F971A166BFB0}" dt="2022-07-14T00:50:41.104" v="6425"/>
        <pc:sldMkLst>
          <pc:docMk/>
          <pc:sldMk cId="3501904835" sldId="12933"/>
        </pc:sldMkLst>
        <pc:spChg chg="mod">
          <ac:chgData name="이동건" userId="4ad090f6-dadd-4301-b5d0-883b88f508af" providerId="ADAL" clId="{6707EFFD-1D51-4E32-9A51-F971A166BFB0}" dt="2022-07-14T00:50:41.104" v="6425"/>
          <ac:spMkLst>
            <pc:docMk/>
            <pc:sldMk cId="3501904835" sldId="12933"/>
            <ac:spMk id="2" creationId="{C95F88D8-4581-47E3-998F-9793A5CF9898}"/>
          </ac:spMkLst>
        </pc:spChg>
        <pc:picChg chg="add">
          <ac:chgData name="이동건" userId="4ad090f6-dadd-4301-b5d0-883b88f508af" providerId="ADAL" clId="{6707EFFD-1D51-4E32-9A51-F971A166BFB0}" dt="2022-07-13T08:23:22.402" v="6374"/>
          <ac:picMkLst>
            <pc:docMk/>
            <pc:sldMk cId="3501904835" sldId="12933"/>
            <ac:picMk id="4" creationId="{1D52585C-F09D-4059-A239-DC5591E99BCA}"/>
          </ac:picMkLst>
        </pc:picChg>
        <pc:cxnChg chg="add mod">
          <ac:chgData name="이동건" userId="4ad090f6-dadd-4301-b5d0-883b88f508af" providerId="ADAL" clId="{6707EFFD-1D51-4E32-9A51-F971A166BFB0}" dt="2022-07-13T08:23:54.274" v="6379" actId="1582"/>
          <ac:cxnSpMkLst>
            <pc:docMk/>
            <pc:sldMk cId="3501904835" sldId="12933"/>
            <ac:cxnSpMk id="6" creationId="{4934A493-C3FD-440E-9EB4-F18DE2F9E903}"/>
          </ac:cxnSpMkLst>
        </pc:cxnChg>
        <pc:cxnChg chg="add mod">
          <ac:chgData name="이동건" userId="4ad090f6-dadd-4301-b5d0-883b88f508af" providerId="ADAL" clId="{6707EFFD-1D51-4E32-9A51-F971A166BFB0}" dt="2022-07-13T08:24:00.733" v="6382" actId="14100"/>
          <ac:cxnSpMkLst>
            <pc:docMk/>
            <pc:sldMk cId="3501904835" sldId="12933"/>
            <ac:cxnSpMk id="8" creationId="{6D75A8A8-9A5E-4CFD-92C7-FAB99A0D45A4}"/>
          </ac:cxnSpMkLst>
        </pc:cxnChg>
      </pc:sldChg>
      <pc:sldChg chg="addSp delSp modSp add">
        <pc:chgData name="이동건" userId="4ad090f6-dadd-4301-b5d0-883b88f508af" providerId="ADAL" clId="{6707EFFD-1D51-4E32-9A51-F971A166BFB0}" dt="2022-07-14T00:50:06.548" v="6396" actId="1076"/>
        <pc:sldMkLst>
          <pc:docMk/>
          <pc:sldMk cId="2920450381" sldId="12934"/>
        </pc:sldMkLst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6" creationId="{B93F3F69-CCC4-4EB0-B870-EA8F10B23E0C}"/>
          </ac:spMkLst>
        </pc:spChg>
        <pc:spChg chg="del mod">
          <ac:chgData name="이동건" userId="4ad090f6-dadd-4301-b5d0-883b88f508af" providerId="ADAL" clId="{6707EFFD-1D51-4E32-9A51-F971A166BFB0}" dt="2022-07-14T00:49:59.391" v="6394" actId="478"/>
          <ac:spMkLst>
            <pc:docMk/>
            <pc:sldMk cId="2920450381" sldId="12934"/>
            <ac:spMk id="279" creationId="{F928E1F3-6E53-4F40-A8E0-54CF988C5532}"/>
          </ac:spMkLst>
        </pc:spChg>
        <pc:spChg chg="add mod">
          <ac:chgData name="이동건" userId="4ad090f6-dadd-4301-b5d0-883b88f508af" providerId="ADAL" clId="{6707EFFD-1D51-4E32-9A51-F971A166BFB0}" dt="2022-07-14T00:50:06.548" v="6396" actId="1076"/>
          <ac:spMkLst>
            <pc:docMk/>
            <pc:sldMk cId="2920450381" sldId="12934"/>
            <ac:spMk id="280" creationId="{2EFFB7EE-F4BB-44BA-8412-1D4683847E44}"/>
          </ac:spMkLst>
        </pc:spChg>
        <pc:spChg chg="del">
          <ac:chgData name="이동건" userId="4ad090f6-dadd-4301-b5d0-883b88f508af" providerId="ADAL" clId="{6707EFFD-1D51-4E32-9A51-F971A166BFB0}" dt="2022-07-13T08:25:08.842" v="6386" actId="478"/>
          <ac:spMkLst>
            <pc:docMk/>
            <pc:sldMk cId="2920450381" sldId="12934"/>
            <ac:spMk id="459" creationId="{5C68E47B-F451-4061-9F0A-2F7CE37B47CC}"/>
          </ac:spMkLst>
        </pc:spChg>
      </pc:sldChg>
    </pc:docChg>
  </pc:docChgLst>
  <pc:docChgLst>
    <pc:chgData name="이석민" userId="57b50b14-a57c-4682-bf7d-a9d8ba6f9bb4" providerId="ADAL" clId="{C1B54A4B-BE4E-43CB-BE1A-9748A5A187E0}"/>
    <pc:docChg chg="addSld modSld">
      <pc:chgData name="이석민" userId="57b50b14-a57c-4682-bf7d-a9d8ba6f9bb4" providerId="ADAL" clId="{C1B54A4B-BE4E-43CB-BE1A-9748A5A187E0}" dt="2022-07-14T01:54:32.537" v="2"/>
      <pc:docMkLst>
        <pc:docMk/>
      </pc:docMkLst>
      <pc:sldChg chg="add">
        <pc:chgData name="이석민" userId="57b50b14-a57c-4682-bf7d-a9d8ba6f9bb4" providerId="ADAL" clId="{C1B54A4B-BE4E-43CB-BE1A-9748A5A187E0}" dt="2022-07-14T01:54:04.710" v="0"/>
        <pc:sldMkLst>
          <pc:docMk/>
          <pc:sldMk cId="2841712047" sldId="12862"/>
        </pc:sldMkLst>
      </pc:sldChg>
      <pc:sldChg chg="add modTransition">
        <pc:chgData name="이석민" userId="57b50b14-a57c-4682-bf7d-a9d8ba6f9bb4" providerId="ADAL" clId="{C1B54A4B-BE4E-43CB-BE1A-9748A5A187E0}" dt="2022-07-14T01:54:32.537" v="2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226CAD7E-A60A-4345-A8C9-5A7BD4E6DD37}"/>
    <pc:docChg chg="delSld">
      <pc:chgData name="이동건" userId="4ad090f6-dadd-4301-b5d0-883b88f508af" providerId="ADAL" clId="{226CAD7E-A60A-4345-A8C9-5A7BD4E6DD37}" dt="2022-07-14T05:46:08.996" v="10" actId="2696"/>
      <pc:docMkLst>
        <pc:docMk/>
      </pc:docMkLst>
      <pc:sldChg chg="del">
        <pc:chgData name="이동건" userId="4ad090f6-dadd-4301-b5d0-883b88f508af" providerId="ADAL" clId="{226CAD7E-A60A-4345-A8C9-5A7BD4E6DD37}" dt="2022-07-14T05:46:08.969" v="8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226CAD7E-A60A-4345-A8C9-5A7BD4E6DD37}" dt="2022-07-14T05:46:08.962" v="7" actId="2696"/>
        <pc:sldMkLst>
          <pc:docMk/>
          <pc:sldMk cId="850312679" sldId="12493"/>
        </pc:sldMkLst>
      </pc:sldChg>
      <pc:sldChg chg="del">
        <pc:chgData name="이동건" userId="4ad090f6-dadd-4301-b5d0-883b88f508af" providerId="ADAL" clId="{226CAD7E-A60A-4345-A8C9-5A7BD4E6DD37}" dt="2022-07-14T05:46:08.982" v="9" actId="2696"/>
        <pc:sldMkLst>
          <pc:docMk/>
          <pc:sldMk cId="1378593673" sldId="12495"/>
        </pc:sldMkLst>
      </pc:sldChg>
      <pc:sldChg chg="del">
        <pc:chgData name="이동건" userId="4ad090f6-dadd-4301-b5d0-883b88f508af" providerId="ADAL" clId="{226CAD7E-A60A-4345-A8C9-5A7BD4E6DD37}" dt="2022-07-14T05:46:08.686" v="4" actId="2696"/>
        <pc:sldMkLst>
          <pc:docMk/>
          <pc:sldMk cId="3785586432" sldId="12500"/>
        </pc:sldMkLst>
      </pc:sldChg>
      <pc:sldChg chg="del">
        <pc:chgData name="이동건" userId="4ad090f6-dadd-4301-b5d0-883b88f508af" providerId="ADAL" clId="{226CAD7E-A60A-4345-A8C9-5A7BD4E6DD37}" dt="2022-07-14T05:46:08.937" v="6" actId="2696"/>
        <pc:sldMkLst>
          <pc:docMk/>
          <pc:sldMk cId="3038096707" sldId="12501"/>
        </pc:sldMkLst>
      </pc:sldChg>
      <pc:sldChg chg="del">
        <pc:chgData name="이동건" userId="4ad090f6-dadd-4301-b5d0-883b88f508af" providerId="ADAL" clId="{226CAD7E-A60A-4345-A8C9-5A7BD4E6DD37}" dt="2022-07-14T05:46:08.996" v="10" actId="2696"/>
        <pc:sldMkLst>
          <pc:docMk/>
          <pc:sldMk cId="421681284" sldId="12855"/>
        </pc:sldMkLst>
      </pc:sldChg>
      <pc:sldChg chg="del">
        <pc:chgData name="이동건" userId="4ad090f6-dadd-4301-b5d0-883b88f508af" providerId="ADAL" clId="{226CAD7E-A60A-4345-A8C9-5A7BD4E6DD37}" dt="2022-07-14T05:46:08.932" v="5" actId="2696"/>
        <pc:sldMkLst>
          <pc:docMk/>
          <pc:sldMk cId="2349501645" sldId="12857"/>
        </pc:sldMkLst>
      </pc:sldChg>
      <pc:sldChg chg="del">
        <pc:chgData name="이동건" userId="4ad090f6-dadd-4301-b5d0-883b88f508af" providerId="ADAL" clId="{226CAD7E-A60A-4345-A8C9-5A7BD4E6DD37}" dt="2022-07-14T05:46:08.647" v="3" actId="2696"/>
        <pc:sldMkLst>
          <pc:docMk/>
          <pc:sldMk cId="575429432" sldId="12859"/>
        </pc:sldMkLst>
      </pc:sldChg>
      <pc:sldChg chg="del">
        <pc:chgData name="이동건" userId="4ad090f6-dadd-4301-b5d0-883b88f508af" providerId="ADAL" clId="{226CAD7E-A60A-4345-A8C9-5A7BD4E6DD37}" dt="2022-07-14T05:46:08.134" v="1" actId="2696"/>
        <pc:sldMkLst>
          <pc:docMk/>
          <pc:sldMk cId="1150419234" sldId="12931"/>
        </pc:sldMkLst>
      </pc:sldChg>
      <pc:sldChg chg="del">
        <pc:chgData name="이동건" userId="4ad090f6-dadd-4301-b5d0-883b88f508af" providerId="ADAL" clId="{226CAD7E-A60A-4345-A8C9-5A7BD4E6DD37}" dt="2022-07-14T05:46:08.397" v="2" actId="2696"/>
        <pc:sldMkLst>
          <pc:docMk/>
          <pc:sldMk cId="713604520" sldId="12932"/>
        </pc:sldMkLst>
      </pc:sldChg>
      <pc:sldChg chg="del">
        <pc:chgData name="이동건" userId="4ad090f6-dadd-4301-b5d0-883b88f508af" providerId="ADAL" clId="{226CAD7E-A60A-4345-A8C9-5A7BD4E6DD37}" dt="2022-07-14T05:46:07.783" v="0" actId="2696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F778B932-A554-46CC-AD54-7C3278CDD28E}"/>
    <pc:docChg chg="modSld">
      <pc:chgData name="이동건" userId="4ad090f6-dadd-4301-b5d0-883b88f508af" providerId="ADAL" clId="{F778B932-A554-46CC-AD54-7C3278CDD28E}" dt="2022-11-30T05:34:56.077" v="57" actId="20577"/>
      <pc:docMkLst>
        <pc:docMk/>
      </pc:docMkLst>
      <pc:sldChg chg="modSp">
        <pc:chgData name="이동건" userId="4ad090f6-dadd-4301-b5d0-883b88f508af" providerId="ADAL" clId="{F778B932-A554-46CC-AD54-7C3278CDD28E}" dt="2022-11-30T05:34:56.077" v="57" actId="20577"/>
        <pc:sldMkLst>
          <pc:docMk/>
          <pc:sldMk cId="876901511" sldId="13003"/>
        </pc:sldMkLst>
        <pc:spChg chg="mod">
          <ac:chgData name="이동건" userId="4ad090f6-dadd-4301-b5d0-883b88f508af" providerId="ADAL" clId="{F778B932-A554-46CC-AD54-7C3278CDD28E}" dt="2022-11-30T05:34:56.077" v="57" actId="20577"/>
          <ac:spMkLst>
            <pc:docMk/>
            <pc:sldMk cId="876901511" sldId="13003"/>
            <ac:spMk id="30" creationId="{A0EE45D1-E2E3-48DD-B727-64FAC45A2C6B}"/>
          </ac:spMkLst>
        </pc:spChg>
      </pc:sldChg>
    </pc:docChg>
  </pc:docChgLst>
  <pc:docChgLst>
    <pc:chgData name="donggun.lee@lginnotek.com" userId="4ad090f6-dadd-4301-b5d0-883b88f508af" providerId="ADAL" clId="{4E04804C-3C5B-4D71-8F02-67612245B621}"/>
    <pc:docChg chg="undo custSel mod addSld delSld modSld sldOrd addSection modSection">
      <pc:chgData name="donggun.lee@lginnotek.com" userId="4ad090f6-dadd-4301-b5d0-883b88f508af" providerId="ADAL" clId="{4E04804C-3C5B-4D71-8F02-67612245B621}" dt="2022-08-16T06:22:59.502" v="2703" actId="20577"/>
      <pc:docMkLst>
        <pc:docMk/>
      </pc:docMkLst>
      <pc:sldChg chg="addSp modSp">
        <pc:chgData name="donggun.lee@lginnotek.com" userId="4ad090f6-dadd-4301-b5d0-883b88f508af" providerId="ADAL" clId="{4E04804C-3C5B-4D71-8F02-67612245B621}" dt="2022-08-08T01:03:40.029" v="276" actId="20577"/>
        <pc:sldMkLst>
          <pc:docMk/>
          <pc:sldMk cId="2279347305" sldId="12971"/>
        </pc:sldMkLst>
        <pc:spChg chg="mod">
          <ac:chgData name="donggun.lee@lginnotek.com" userId="4ad090f6-dadd-4301-b5d0-883b88f508af" providerId="ADAL" clId="{4E04804C-3C5B-4D71-8F02-67612245B621}" dt="2022-08-08T01:03:40.029" v="276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donggun.lee@lginnotek.com" userId="4ad090f6-dadd-4301-b5d0-883b88f508af" providerId="ADAL" clId="{4E04804C-3C5B-4D71-8F02-67612245B621}" dt="2022-08-06T13:46:27.348" v="8" actId="1076"/>
          <ac:spMkLst>
            <pc:docMk/>
            <pc:sldMk cId="2279347305" sldId="12971"/>
            <ac:spMk id="10" creationId="{1171B9AC-1ED2-4AA7-A3D4-AFE4C650CF2D}"/>
          </ac:spMkLst>
        </pc:spChg>
        <pc:spChg chg="mod">
          <ac:chgData name="donggun.lee@lginnotek.com" userId="4ad090f6-dadd-4301-b5d0-883b88f508af" providerId="ADAL" clId="{4E04804C-3C5B-4D71-8F02-67612245B621}" dt="2022-08-06T13:46:27.348" v="8" actId="1076"/>
          <ac:spMkLst>
            <pc:docMk/>
            <pc:sldMk cId="2279347305" sldId="12971"/>
            <ac:spMk id="12" creationId="{2262A488-0AA5-4484-A08F-B74B16237391}"/>
          </ac:spMkLst>
        </pc:spChg>
        <pc:spChg chg="mod">
          <ac:chgData name="donggun.lee@lginnotek.com" userId="4ad090f6-dadd-4301-b5d0-883b88f508af" providerId="ADAL" clId="{4E04804C-3C5B-4D71-8F02-67612245B621}" dt="2022-08-06T13:46:45.356" v="10" actId="1076"/>
          <ac:spMkLst>
            <pc:docMk/>
            <pc:sldMk cId="2279347305" sldId="12971"/>
            <ac:spMk id="17" creationId="{4CCA65DD-CD3F-4D1A-80DB-E870A38223E3}"/>
          </ac:spMkLst>
        </pc:spChg>
        <pc:spChg chg="mod">
          <ac:chgData name="donggun.lee@lginnotek.com" userId="4ad090f6-dadd-4301-b5d0-883b88f508af" providerId="ADAL" clId="{4E04804C-3C5B-4D71-8F02-67612245B621}" dt="2022-08-06T13:46:27.348" v="8" actId="1076"/>
          <ac:spMkLst>
            <pc:docMk/>
            <pc:sldMk cId="2279347305" sldId="12971"/>
            <ac:spMk id="18" creationId="{BC28A90A-34F3-4091-A3C3-31F2529DF310}"/>
          </ac:spMkLst>
        </pc:spChg>
        <pc:spChg chg="add mod">
          <ac:chgData name="donggun.lee@lginnotek.com" userId="4ad090f6-dadd-4301-b5d0-883b88f508af" providerId="ADAL" clId="{4E04804C-3C5B-4D71-8F02-67612245B621}" dt="2022-08-06T13:50:40.010" v="228" actId="20577"/>
          <ac:spMkLst>
            <pc:docMk/>
            <pc:sldMk cId="2279347305" sldId="12971"/>
            <ac:spMk id="19" creationId="{933BAE4B-ABAB-4BB7-9CE9-68EE36A0D0DE}"/>
          </ac:spMkLst>
        </pc:spChg>
      </pc:sldChg>
      <pc:sldChg chg="addSp modSp">
        <pc:chgData name="donggun.lee@lginnotek.com" userId="4ad090f6-dadd-4301-b5d0-883b88f508af" providerId="ADAL" clId="{4E04804C-3C5B-4D71-8F02-67612245B621}" dt="2022-08-16T06:21:45.201" v="2696" actId="20577"/>
        <pc:sldMkLst>
          <pc:docMk/>
          <pc:sldMk cId="1884106392" sldId="12973"/>
        </pc:sldMkLst>
        <pc:spChg chg="mod">
          <ac:chgData name="donggun.lee@lginnotek.com" userId="4ad090f6-dadd-4301-b5d0-883b88f508af" providerId="ADAL" clId="{4E04804C-3C5B-4D71-8F02-67612245B621}" dt="2022-08-08T02:35:48.578" v="717" actId="207"/>
          <ac:spMkLst>
            <pc:docMk/>
            <pc:sldMk cId="1884106392" sldId="12973"/>
            <ac:spMk id="10" creationId="{E0DE7A30-0A89-47CB-956A-042302430663}"/>
          </ac:spMkLst>
        </pc:spChg>
        <pc:spChg chg="mod">
          <ac:chgData name="donggun.lee@lginnotek.com" userId="4ad090f6-dadd-4301-b5d0-883b88f508af" providerId="ADAL" clId="{4E04804C-3C5B-4D71-8F02-67612245B621}" dt="2022-08-08T02:44:28.599" v="861" actId="1076"/>
          <ac:spMkLst>
            <pc:docMk/>
            <pc:sldMk cId="1884106392" sldId="12973"/>
            <ac:spMk id="20" creationId="{E5E3F4AD-04DE-4910-8D05-34983219D000}"/>
          </ac:spMkLst>
        </pc:spChg>
        <pc:spChg chg="add mod">
          <ac:chgData name="donggun.lee@lginnotek.com" userId="4ad090f6-dadd-4301-b5d0-883b88f508af" providerId="ADAL" clId="{4E04804C-3C5B-4D71-8F02-67612245B621}" dt="2022-08-16T06:21:45.201" v="2696" actId="20577"/>
          <ac:spMkLst>
            <pc:docMk/>
            <pc:sldMk cId="1884106392" sldId="12973"/>
            <ac:spMk id="25" creationId="{94446224-5B61-4F54-974B-C8BEBAB9AE71}"/>
          </ac:spMkLst>
        </pc:spChg>
      </pc:sldChg>
      <pc:sldChg chg="modSp">
        <pc:chgData name="donggun.lee@lginnotek.com" userId="4ad090f6-dadd-4301-b5d0-883b88f508af" providerId="ADAL" clId="{4E04804C-3C5B-4D71-8F02-67612245B621}" dt="2022-08-08T02:45:41.348" v="904" actId="14100"/>
        <pc:sldMkLst>
          <pc:docMk/>
          <pc:sldMk cId="4128558558" sldId="12974"/>
        </pc:sldMkLst>
        <pc:spChg chg="mod">
          <ac:chgData name="donggun.lee@lginnotek.com" userId="4ad090f6-dadd-4301-b5d0-883b88f508af" providerId="ADAL" clId="{4E04804C-3C5B-4D71-8F02-67612245B621}" dt="2022-08-08T01:19:21.789" v="438" actId="14100"/>
          <ac:spMkLst>
            <pc:docMk/>
            <pc:sldMk cId="4128558558" sldId="12974"/>
            <ac:spMk id="24" creationId="{B1A99C46-B1FA-455F-8541-F40C478FABCA}"/>
          </ac:spMkLst>
        </pc:spChg>
        <pc:spChg chg="mod">
          <ac:chgData name="donggun.lee@lginnotek.com" userId="4ad090f6-dadd-4301-b5d0-883b88f508af" providerId="ADAL" clId="{4E04804C-3C5B-4D71-8F02-67612245B621}" dt="2022-08-08T02:36:44.861" v="739" actId="20577"/>
          <ac:spMkLst>
            <pc:docMk/>
            <pc:sldMk cId="4128558558" sldId="12974"/>
            <ac:spMk id="31" creationId="{F53047AD-589D-4B21-BC29-00305DA0D16F}"/>
          </ac:spMkLst>
        </pc:spChg>
        <pc:spChg chg="mod">
          <ac:chgData name="donggun.lee@lginnotek.com" userId="4ad090f6-dadd-4301-b5d0-883b88f508af" providerId="ADAL" clId="{4E04804C-3C5B-4D71-8F02-67612245B621}" dt="2022-08-08T02:45:41.348" v="904" actId="14100"/>
          <ac:spMkLst>
            <pc:docMk/>
            <pc:sldMk cId="4128558558" sldId="12974"/>
            <ac:spMk id="39" creationId="{B6D90BDC-5910-44EF-B3B9-0F4BEEF1785A}"/>
          </ac:spMkLst>
        </pc:spChg>
        <pc:spChg chg="mod">
          <ac:chgData name="donggun.lee@lginnotek.com" userId="4ad090f6-dadd-4301-b5d0-883b88f508af" providerId="ADAL" clId="{4E04804C-3C5B-4D71-8F02-67612245B621}" dt="2022-08-08T01:04:08.868" v="292"/>
          <ac:spMkLst>
            <pc:docMk/>
            <pc:sldMk cId="4128558558" sldId="12974"/>
            <ac:spMk id="48" creationId="{FC210C9B-8DEB-4169-9970-C91FBE059634}"/>
          </ac:spMkLst>
        </pc:spChg>
        <pc:spChg chg="mod">
          <ac:chgData name="donggun.lee@lginnotek.com" userId="4ad090f6-dadd-4301-b5d0-883b88f508af" providerId="ADAL" clId="{4E04804C-3C5B-4D71-8F02-67612245B621}" dt="2022-08-08T01:04:15.364" v="298"/>
          <ac:spMkLst>
            <pc:docMk/>
            <pc:sldMk cId="4128558558" sldId="12974"/>
            <ac:spMk id="49" creationId="{D5DACCBF-1000-495E-B382-A23ADC12B382}"/>
          </ac:spMkLst>
        </pc:spChg>
      </pc:sldChg>
      <pc:sldChg chg="addSp modSp">
        <pc:chgData name="donggun.lee@lginnotek.com" userId="4ad090f6-dadd-4301-b5d0-883b88f508af" providerId="ADAL" clId="{4E04804C-3C5B-4D71-8F02-67612245B621}" dt="2022-08-08T08:23:53.826" v="2284" actId="1076"/>
        <pc:sldMkLst>
          <pc:docMk/>
          <pc:sldMk cId="1618337872" sldId="12976"/>
        </pc:sldMkLst>
        <pc:picChg chg="add mod">
          <ac:chgData name="donggun.lee@lginnotek.com" userId="4ad090f6-dadd-4301-b5d0-883b88f508af" providerId="ADAL" clId="{4E04804C-3C5B-4D71-8F02-67612245B621}" dt="2022-08-08T08:23:53.826" v="2284" actId="1076"/>
          <ac:picMkLst>
            <pc:docMk/>
            <pc:sldMk cId="1618337872" sldId="12976"/>
            <ac:picMk id="7" creationId="{CE1ECBA5-D04D-4F69-B204-A52BE76DBF4B}"/>
          </ac:picMkLst>
        </pc:picChg>
      </pc:sldChg>
      <pc:sldChg chg="addSp modSp">
        <pc:chgData name="donggun.lee@lginnotek.com" userId="4ad090f6-dadd-4301-b5d0-883b88f508af" providerId="ADAL" clId="{4E04804C-3C5B-4D71-8F02-67612245B621}" dt="2022-08-16T06:21:52.694" v="2697" actId="20577"/>
        <pc:sldMkLst>
          <pc:docMk/>
          <pc:sldMk cId="632806615" sldId="12977"/>
        </pc:sldMkLst>
        <pc:spChg chg="add mod">
          <ac:chgData name="donggun.lee@lginnotek.com" userId="4ad090f6-dadd-4301-b5d0-883b88f508af" providerId="ADAL" clId="{4E04804C-3C5B-4D71-8F02-67612245B621}" dt="2022-08-16T06:21:52.694" v="2697" actId="20577"/>
          <ac:spMkLst>
            <pc:docMk/>
            <pc:sldMk cId="632806615" sldId="12977"/>
            <ac:spMk id="2" creationId="{BE16A34B-8A70-4C26-BAF5-0421EDBDB29E}"/>
          </ac:spMkLst>
        </pc:spChg>
        <pc:spChg chg="mod">
          <ac:chgData name="donggun.lee@lginnotek.com" userId="4ad090f6-dadd-4301-b5d0-883b88f508af" providerId="ADAL" clId="{4E04804C-3C5B-4D71-8F02-67612245B621}" dt="2022-08-08T02:36:15.227" v="729" actId="207"/>
          <ac:spMkLst>
            <pc:docMk/>
            <pc:sldMk cId="632806615" sldId="12977"/>
            <ac:spMk id="11" creationId="{8CEC4923-907A-4F26-BF12-B92AC8B97F85}"/>
          </ac:spMkLst>
        </pc:spChg>
        <pc:spChg chg="mod">
          <ac:chgData name="donggun.lee@lginnotek.com" userId="4ad090f6-dadd-4301-b5d0-883b88f508af" providerId="ADAL" clId="{4E04804C-3C5B-4D71-8F02-67612245B621}" dt="2022-08-08T02:36:04.909" v="724" actId="1076"/>
          <ac:spMkLst>
            <pc:docMk/>
            <pc:sldMk cId="632806615" sldId="12977"/>
            <ac:spMk id="30" creationId="{2E02D6E6-9AA9-4044-9970-464ADC5930D2}"/>
          </ac:spMkLst>
        </pc:spChg>
        <pc:picChg chg="mod">
          <ac:chgData name="donggun.lee@lginnotek.com" userId="4ad090f6-dadd-4301-b5d0-883b88f508af" providerId="ADAL" clId="{4E04804C-3C5B-4D71-8F02-67612245B621}" dt="2022-08-08T02:36:08.792" v="728" actId="1076"/>
          <ac:picMkLst>
            <pc:docMk/>
            <pc:sldMk cId="632806615" sldId="12977"/>
            <ac:picMk id="29" creationId="{15D27226-9F1F-42B3-AEE7-96B4901042CC}"/>
          </ac:picMkLst>
        </pc:picChg>
      </pc:sldChg>
      <pc:sldChg chg="addSp delSp modSp">
        <pc:chgData name="donggun.lee@lginnotek.com" userId="4ad090f6-dadd-4301-b5d0-883b88f508af" providerId="ADAL" clId="{4E04804C-3C5B-4D71-8F02-67612245B621}" dt="2022-08-08T02:50:58.005" v="1129" actId="1076"/>
        <pc:sldMkLst>
          <pc:docMk/>
          <pc:sldMk cId="3723175091" sldId="12978"/>
        </pc:sldMkLst>
        <pc:spChg chg="add mod">
          <ac:chgData name="donggun.lee@lginnotek.com" userId="4ad090f6-dadd-4301-b5d0-883b88f508af" providerId="ADAL" clId="{4E04804C-3C5B-4D71-8F02-67612245B621}" dt="2022-08-08T02:49:57.764" v="1109" actId="1076"/>
          <ac:spMkLst>
            <pc:docMk/>
            <pc:sldMk cId="3723175091" sldId="12978"/>
            <ac:spMk id="2" creationId="{B7DB9FE7-3EA9-4F5E-8F51-C96FFCC46501}"/>
          </ac:spMkLst>
        </pc:spChg>
        <pc:spChg chg="add mod">
          <ac:chgData name="donggun.lee@lginnotek.com" userId="4ad090f6-dadd-4301-b5d0-883b88f508af" providerId="ADAL" clId="{4E04804C-3C5B-4D71-8F02-67612245B621}" dt="2022-08-08T02:50:58.005" v="1129" actId="1076"/>
          <ac:spMkLst>
            <pc:docMk/>
            <pc:sldMk cId="3723175091" sldId="12978"/>
            <ac:spMk id="3" creationId="{859776D1-A6E2-4FD4-B5C7-255AC9DC51D4}"/>
          </ac:spMkLst>
        </pc:spChg>
        <pc:spChg chg="del">
          <ac:chgData name="donggun.lee@lginnotek.com" userId="4ad090f6-dadd-4301-b5d0-883b88f508af" providerId="ADAL" clId="{4E04804C-3C5B-4D71-8F02-67612245B621}" dt="2022-08-08T01:06:32.549" v="331" actId="478"/>
          <ac:spMkLst>
            <pc:docMk/>
            <pc:sldMk cId="3723175091" sldId="12978"/>
            <ac:spMk id="9" creationId="{170C7315-9CBB-410A-BD76-45006DB27C38}"/>
          </ac:spMkLst>
        </pc:spChg>
        <pc:spChg chg="add del mod">
          <ac:chgData name="donggun.lee@lginnotek.com" userId="4ad090f6-dadd-4301-b5d0-883b88f508af" providerId="ADAL" clId="{4E04804C-3C5B-4D71-8F02-67612245B621}" dt="2022-08-08T02:47:43.414" v="907" actId="478"/>
          <ac:spMkLst>
            <pc:docMk/>
            <pc:sldMk cId="3723175091" sldId="12978"/>
            <ac:spMk id="18" creationId="{117BA665-FDE0-4A5F-9A64-0D97963E1EBE}"/>
          </ac:spMkLst>
        </pc:spChg>
        <pc:spChg chg="add del mod">
          <ac:chgData name="donggun.lee@lginnotek.com" userId="4ad090f6-dadd-4301-b5d0-883b88f508af" providerId="ADAL" clId="{4E04804C-3C5B-4D71-8F02-67612245B621}" dt="2022-08-08T02:47:43.414" v="907" actId="478"/>
          <ac:spMkLst>
            <pc:docMk/>
            <pc:sldMk cId="3723175091" sldId="12978"/>
            <ac:spMk id="19" creationId="{78F30012-3637-4A27-872F-C5349FC4C026}"/>
          </ac:spMkLst>
        </pc:spChg>
        <pc:spChg chg="mod">
          <ac:chgData name="donggun.lee@lginnotek.com" userId="4ad090f6-dadd-4301-b5d0-883b88f508af" providerId="ADAL" clId="{4E04804C-3C5B-4D71-8F02-67612245B621}" dt="2022-08-08T02:37:55.920" v="743" actId="1076"/>
          <ac:spMkLst>
            <pc:docMk/>
            <pc:sldMk cId="3723175091" sldId="12978"/>
            <ac:spMk id="20" creationId="{71604E50-7212-4233-A70A-17D1B0C6C3FA}"/>
          </ac:spMkLst>
        </pc:spChg>
        <pc:spChg chg="add del mod">
          <ac:chgData name="donggun.lee@lginnotek.com" userId="4ad090f6-dadd-4301-b5d0-883b88f508af" providerId="ADAL" clId="{4E04804C-3C5B-4D71-8F02-67612245B621}" dt="2022-08-08T02:47:43.414" v="907" actId="478"/>
          <ac:spMkLst>
            <pc:docMk/>
            <pc:sldMk cId="3723175091" sldId="12978"/>
            <ac:spMk id="21" creationId="{5CC3EED0-5F72-4F1C-A308-81B125CF288F}"/>
          </ac:spMkLst>
        </pc:spChg>
        <pc:spChg chg="mod">
          <ac:chgData name="donggun.lee@lginnotek.com" userId="4ad090f6-dadd-4301-b5d0-883b88f508af" providerId="ADAL" clId="{4E04804C-3C5B-4D71-8F02-67612245B621}" dt="2022-08-08T02:37:55.920" v="743" actId="1076"/>
          <ac:spMkLst>
            <pc:docMk/>
            <pc:sldMk cId="3723175091" sldId="12978"/>
            <ac:spMk id="22" creationId="{353AF2FC-5B16-4E75-AD00-9AC955284559}"/>
          </ac:spMkLst>
        </pc:spChg>
        <pc:spChg chg="mod">
          <ac:chgData name="donggun.lee@lginnotek.com" userId="4ad090f6-dadd-4301-b5d0-883b88f508af" providerId="ADAL" clId="{4E04804C-3C5B-4D71-8F02-67612245B621}" dt="2022-08-08T02:37:53.111" v="742" actId="1076"/>
          <ac:spMkLst>
            <pc:docMk/>
            <pc:sldMk cId="3723175091" sldId="12978"/>
            <ac:spMk id="23" creationId="{2F87CC3A-46FB-444E-AC48-E2BDD6D60807}"/>
          </ac:spMkLst>
        </pc:spChg>
        <pc:spChg chg="mod">
          <ac:chgData name="donggun.lee@lginnotek.com" userId="4ad090f6-dadd-4301-b5d0-883b88f508af" providerId="ADAL" clId="{4E04804C-3C5B-4D71-8F02-67612245B621}" dt="2022-08-08T01:06:36.312" v="332" actId="1076"/>
          <ac:spMkLst>
            <pc:docMk/>
            <pc:sldMk cId="3723175091" sldId="12978"/>
            <ac:spMk id="24" creationId="{C3B3CCF4-F88C-4421-BA6F-C6CF42BD56E5}"/>
          </ac:spMkLst>
        </pc:spChg>
        <pc:spChg chg="mod">
          <ac:chgData name="donggun.lee@lginnotek.com" userId="4ad090f6-dadd-4301-b5d0-883b88f508af" providerId="ADAL" clId="{4E04804C-3C5B-4D71-8F02-67612245B621}" dt="2022-08-08T02:37:53.111" v="742" actId="1076"/>
          <ac:spMkLst>
            <pc:docMk/>
            <pc:sldMk cId="3723175091" sldId="12978"/>
            <ac:spMk id="25" creationId="{7A15CD5C-CE0F-4374-97D9-3A44FEE1CC7C}"/>
          </ac:spMkLst>
        </pc:spChg>
        <pc:spChg chg="del mod">
          <ac:chgData name="donggun.lee@lginnotek.com" userId="4ad090f6-dadd-4301-b5d0-883b88f508af" providerId="ADAL" clId="{4E04804C-3C5B-4D71-8F02-67612245B621}" dt="2022-08-08T02:38:17.575" v="753"/>
          <ac:spMkLst>
            <pc:docMk/>
            <pc:sldMk cId="3723175091" sldId="12978"/>
            <ac:spMk id="30" creationId="{C0330F88-0F3E-4D36-9B17-20BAED3DD1EF}"/>
          </ac:spMkLst>
        </pc:spChg>
        <pc:spChg chg="add mod">
          <ac:chgData name="donggun.lee@lginnotek.com" userId="4ad090f6-dadd-4301-b5d0-883b88f508af" providerId="ADAL" clId="{4E04804C-3C5B-4D71-8F02-67612245B621}" dt="2022-08-08T02:50:49.465" v="1126" actId="1076"/>
          <ac:spMkLst>
            <pc:docMk/>
            <pc:sldMk cId="3723175091" sldId="12978"/>
            <ac:spMk id="31" creationId="{F75F7545-34CA-4E41-B15C-9CC073B0551D}"/>
          </ac:spMkLst>
        </pc:spChg>
        <pc:spChg chg="del mod">
          <ac:chgData name="donggun.lee@lginnotek.com" userId="4ad090f6-dadd-4301-b5d0-883b88f508af" providerId="ADAL" clId="{4E04804C-3C5B-4D71-8F02-67612245B621}" dt="2022-08-08T02:38:05.669" v="745" actId="478"/>
          <ac:spMkLst>
            <pc:docMk/>
            <pc:sldMk cId="3723175091" sldId="12978"/>
            <ac:spMk id="34" creationId="{E7E1517B-0D86-4343-AEE0-BC3918F1E281}"/>
          </ac:spMkLst>
        </pc:spChg>
        <pc:spChg chg="del mod">
          <ac:chgData name="donggun.lee@lginnotek.com" userId="4ad090f6-dadd-4301-b5d0-883b88f508af" providerId="ADAL" clId="{4E04804C-3C5B-4D71-8F02-67612245B621}" dt="2022-08-08T02:38:06.404" v="746" actId="478"/>
          <ac:spMkLst>
            <pc:docMk/>
            <pc:sldMk cId="3723175091" sldId="12978"/>
            <ac:spMk id="35" creationId="{C18A2FB6-5357-40A7-9EE8-EC3F58D4E33C}"/>
          </ac:spMkLst>
        </pc:spChg>
        <pc:spChg chg="del mod">
          <ac:chgData name="donggun.lee@lginnotek.com" userId="4ad090f6-dadd-4301-b5d0-883b88f508af" providerId="ADAL" clId="{4E04804C-3C5B-4D71-8F02-67612245B621}" dt="2022-08-08T02:47:43.414" v="907" actId="478"/>
          <ac:spMkLst>
            <pc:docMk/>
            <pc:sldMk cId="3723175091" sldId="12978"/>
            <ac:spMk id="36" creationId="{868D6ED8-F432-423B-9657-6AE9184FE5BD}"/>
          </ac:spMkLst>
        </pc:spChg>
        <pc:cxnChg chg="mod">
          <ac:chgData name="donggun.lee@lginnotek.com" userId="4ad090f6-dadd-4301-b5d0-883b88f508af" providerId="ADAL" clId="{4E04804C-3C5B-4D71-8F02-67612245B621}" dt="2022-08-08T02:37:53.111" v="742" actId="1076"/>
          <ac:cxnSpMkLst>
            <pc:docMk/>
            <pc:sldMk cId="3723175091" sldId="12978"/>
            <ac:cxnSpMk id="26" creationId="{1E3FA6DF-9D5D-4008-A1FF-AA42A85A97D8}"/>
          </ac:cxnSpMkLst>
        </pc:cxnChg>
        <pc:cxnChg chg="mod">
          <ac:chgData name="donggun.lee@lginnotek.com" userId="4ad090f6-dadd-4301-b5d0-883b88f508af" providerId="ADAL" clId="{4E04804C-3C5B-4D71-8F02-67612245B621}" dt="2022-08-08T02:37:53.111" v="742" actId="1076"/>
          <ac:cxnSpMkLst>
            <pc:docMk/>
            <pc:sldMk cId="3723175091" sldId="12978"/>
            <ac:cxnSpMk id="27" creationId="{3E43C238-2D60-4609-A7B2-24E857FBA468}"/>
          </ac:cxnSpMkLst>
        </pc:cxnChg>
        <pc:cxnChg chg="mod">
          <ac:chgData name="donggun.lee@lginnotek.com" userId="4ad090f6-dadd-4301-b5d0-883b88f508af" providerId="ADAL" clId="{4E04804C-3C5B-4D71-8F02-67612245B621}" dt="2022-08-08T02:37:53.111" v="742" actId="1076"/>
          <ac:cxnSpMkLst>
            <pc:docMk/>
            <pc:sldMk cId="3723175091" sldId="12978"/>
            <ac:cxnSpMk id="28" creationId="{3C45F4DC-1919-485F-8752-64002B07F182}"/>
          </ac:cxnSpMkLst>
        </pc:cxnChg>
        <pc:cxnChg chg="mod">
          <ac:chgData name="donggun.lee@lginnotek.com" userId="4ad090f6-dadd-4301-b5d0-883b88f508af" providerId="ADAL" clId="{4E04804C-3C5B-4D71-8F02-67612245B621}" dt="2022-08-08T02:37:53.111" v="742" actId="1076"/>
          <ac:cxnSpMkLst>
            <pc:docMk/>
            <pc:sldMk cId="3723175091" sldId="12978"/>
            <ac:cxnSpMk id="29" creationId="{D8340D63-E375-4ADC-8C1E-433E4DA04734}"/>
          </ac:cxnSpMkLst>
        </pc:cxnChg>
      </pc:sldChg>
      <pc:sldChg chg="modSp">
        <pc:chgData name="donggun.lee@lginnotek.com" userId="4ad090f6-dadd-4301-b5d0-883b88f508af" providerId="ADAL" clId="{4E04804C-3C5B-4D71-8F02-67612245B621}" dt="2022-08-08T01:13:08.533" v="358" actId="1076"/>
        <pc:sldMkLst>
          <pc:docMk/>
          <pc:sldMk cId="2169854162" sldId="12980"/>
        </pc:sldMkLst>
        <pc:spChg chg="mod">
          <ac:chgData name="donggun.lee@lginnotek.com" userId="4ad090f6-dadd-4301-b5d0-883b88f508af" providerId="ADAL" clId="{4E04804C-3C5B-4D71-8F02-67612245B621}" dt="2022-08-08T01:12:36.260" v="352" actId="20577"/>
          <ac:spMkLst>
            <pc:docMk/>
            <pc:sldMk cId="2169854162" sldId="12980"/>
            <ac:spMk id="11" creationId="{2E2CAB21-8314-4EDE-85FA-9CD5ABD27315}"/>
          </ac:spMkLst>
        </pc:spChg>
        <pc:spChg chg="mod">
          <ac:chgData name="donggun.lee@lginnotek.com" userId="4ad090f6-dadd-4301-b5d0-883b88f508af" providerId="ADAL" clId="{4E04804C-3C5B-4D71-8F02-67612245B621}" dt="2022-08-08T01:13:08.533" v="358" actId="1076"/>
          <ac:spMkLst>
            <pc:docMk/>
            <pc:sldMk cId="2169854162" sldId="12980"/>
            <ac:spMk id="12" creationId="{A4E5F647-C25C-4A9B-9640-DB6E722D7DD6}"/>
          </ac:spMkLst>
        </pc:spChg>
        <pc:spChg chg="mod">
          <ac:chgData name="donggun.lee@lginnotek.com" userId="4ad090f6-dadd-4301-b5d0-883b88f508af" providerId="ADAL" clId="{4E04804C-3C5B-4D71-8F02-67612245B621}" dt="2022-08-08T01:12:38.922" v="354" actId="20577"/>
          <ac:spMkLst>
            <pc:docMk/>
            <pc:sldMk cId="2169854162" sldId="12980"/>
            <ac:spMk id="15" creationId="{B52A2249-C0C6-4295-8B39-5E3CA1B7096D}"/>
          </ac:spMkLst>
        </pc:spChg>
        <pc:spChg chg="mod">
          <ac:chgData name="donggun.lee@lginnotek.com" userId="4ad090f6-dadd-4301-b5d0-883b88f508af" providerId="ADAL" clId="{4E04804C-3C5B-4D71-8F02-67612245B621}" dt="2022-08-08T01:04:51.768" v="317"/>
          <ac:spMkLst>
            <pc:docMk/>
            <pc:sldMk cId="2169854162" sldId="12980"/>
            <ac:spMk id="52" creationId="{14F7DBFE-1DC1-462A-A645-7A85494BEA91}"/>
          </ac:spMkLst>
        </pc:spChg>
      </pc:sldChg>
      <pc:sldChg chg="addSp delSp modSp">
        <pc:chgData name="donggun.lee@lginnotek.com" userId="4ad090f6-dadd-4301-b5d0-883b88f508af" providerId="ADAL" clId="{4E04804C-3C5B-4D71-8F02-67612245B621}" dt="2022-08-08T07:25:04.528" v="1953" actId="1076"/>
        <pc:sldMkLst>
          <pc:docMk/>
          <pc:sldMk cId="1514621122" sldId="12983"/>
        </pc:sldMkLst>
        <pc:spChg chg="del">
          <ac:chgData name="donggun.lee@lginnotek.com" userId="4ad090f6-dadd-4301-b5d0-883b88f508af" providerId="ADAL" clId="{4E04804C-3C5B-4D71-8F02-67612245B621}" dt="2022-08-08T06:48:07.413" v="1480" actId="478"/>
          <ac:spMkLst>
            <pc:docMk/>
            <pc:sldMk cId="1514621122" sldId="12983"/>
            <ac:spMk id="2" creationId="{F80ABAFF-213F-4BD0-A1F3-EF77488C3F0B}"/>
          </ac:spMkLst>
        </pc:spChg>
        <pc:spChg chg="add mod">
          <ac:chgData name="donggun.lee@lginnotek.com" userId="4ad090f6-dadd-4301-b5d0-883b88f508af" providerId="ADAL" clId="{4E04804C-3C5B-4D71-8F02-67612245B621}" dt="2022-08-08T06:50:23.463" v="1517" actId="1076"/>
          <ac:spMkLst>
            <pc:docMk/>
            <pc:sldMk cId="1514621122" sldId="12983"/>
            <ac:spMk id="3" creationId="{4B6B881F-468F-49BB-B22F-C5903A74CFDD}"/>
          </ac:spMkLst>
        </pc:spChg>
        <pc:spChg chg="add mod">
          <ac:chgData name="donggun.lee@lginnotek.com" userId="4ad090f6-dadd-4301-b5d0-883b88f508af" providerId="ADAL" clId="{4E04804C-3C5B-4D71-8F02-67612245B621}" dt="2022-08-08T07:25:04.528" v="1953" actId="1076"/>
          <ac:spMkLst>
            <pc:docMk/>
            <pc:sldMk cId="1514621122" sldId="12983"/>
            <ac:spMk id="6" creationId="{82C8F474-290D-4286-BA59-3A91E5FCEF7E}"/>
          </ac:spMkLst>
        </pc:spChg>
        <pc:spChg chg="del">
          <ac:chgData name="donggun.lee@lginnotek.com" userId="4ad090f6-dadd-4301-b5d0-883b88f508af" providerId="ADAL" clId="{4E04804C-3C5B-4D71-8F02-67612245B621}" dt="2022-08-08T06:48:07.413" v="1480" actId="478"/>
          <ac:spMkLst>
            <pc:docMk/>
            <pc:sldMk cId="1514621122" sldId="12983"/>
            <ac:spMk id="7" creationId="{0F8C57FB-E5C8-405F-8ED8-42426224797D}"/>
          </ac:spMkLst>
        </pc:spChg>
        <pc:spChg chg="del">
          <ac:chgData name="donggun.lee@lginnotek.com" userId="4ad090f6-dadd-4301-b5d0-883b88f508af" providerId="ADAL" clId="{4E04804C-3C5B-4D71-8F02-67612245B621}" dt="2022-08-08T06:48:39.733" v="1490" actId="478"/>
          <ac:spMkLst>
            <pc:docMk/>
            <pc:sldMk cId="1514621122" sldId="12983"/>
            <ac:spMk id="11" creationId="{5C1BC9FC-EEC5-488E-A2F4-B53CC615D6C2}"/>
          </ac:spMkLst>
        </pc:spChg>
        <pc:spChg chg="del">
          <ac:chgData name="donggun.lee@lginnotek.com" userId="4ad090f6-dadd-4301-b5d0-883b88f508af" providerId="ADAL" clId="{4E04804C-3C5B-4D71-8F02-67612245B621}" dt="2022-08-08T06:48:07.413" v="1480" actId="478"/>
          <ac:spMkLst>
            <pc:docMk/>
            <pc:sldMk cId="1514621122" sldId="12983"/>
            <ac:spMk id="15" creationId="{98B21D9D-8CE7-46D7-821D-6D0274DBE7CC}"/>
          </ac:spMkLst>
        </pc:spChg>
        <pc:spChg chg="del">
          <ac:chgData name="donggun.lee@lginnotek.com" userId="4ad090f6-dadd-4301-b5d0-883b88f508af" providerId="ADAL" clId="{4E04804C-3C5B-4D71-8F02-67612245B621}" dt="2022-08-08T06:48:07.413" v="1480" actId="478"/>
          <ac:spMkLst>
            <pc:docMk/>
            <pc:sldMk cId="1514621122" sldId="12983"/>
            <ac:spMk id="16" creationId="{35905BB5-B0CD-458E-A3A3-B3E60D115686}"/>
          </ac:spMkLst>
        </pc:spChg>
        <pc:spChg chg="del">
          <ac:chgData name="donggun.lee@lginnotek.com" userId="4ad090f6-dadd-4301-b5d0-883b88f508af" providerId="ADAL" clId="{4E04804C-3C5B-4D71-8F02-67612245B621}" dt="2022-08-08T06:48:11.725" v="1481" actId="478"/>
          <ac:spMkLst>
            <pc:docMk/>
            <pc:sldMk cId="1514621122" sldId="12983"/>
            <ac:spMk id="18" creationId="{7BA3941D-3495-4883-B00B-3E09783AFA84}"/>
          </ac:spMkLst>
        </pc:spChg>
        <pc:spChg chg="del">
          <ac:chgData name="donggun.lee@lginnotek.com" userId="4ad090f6-dadd-4301-b5d0-883b88f508af" providerId="ADAL" clId="{4E04804C-3C5B-4D71-8F02-67612245B621}" dt="2022-08-08T06:50:58.534" v="1523" actId="478"/>
          <ac:spMkLst>
            <pc:docMk/>
            <pc:sldMk cId="1514621122" sldId="12983"/>
            <ac:spMk id="20" creationId="{3DBEB734-AE8C-432A-B864-4FBCD2C57B71}"/>
          </ac:spMkLst>
        </pc:spChg>
        <pc:spChg chg="add 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21" creationId="{EACBB2E5-0A0A-454D-861D-A1722EE9C06A}"/>
          </ac:spMkLst>
        </pc:spChg>
        <pc:spChg chg="del">
          <ac:chgData name="donggun.lee@lginnotek.com" userId="4ad090f6-dadd-4301-b5d0-883b88f508af" providerId="ADAL" clId="{4E04804C-3C5B-4D71-8F02-67612245B621}" dt="2022-08-08T06:50:58.534" v="1523" actId="478"/>
          <ac:spMkLst>
            <pc:docMk/>
            <pc:sldMk cId="1514621122" sldId="12983"/>
            <ac:spMk id="22" creationId="{91DDB8B7-FCE5-445E-B7BE-D2B9F206D382}"/>
          </ac:spMkLst>
        </pc:spChg>
        <pc:spChg chg="del">
          <ac:chgData name="donggun.lee@lginnotek.com" userId="4ad090f6-dadd-4301-b5d0-883b88f508af" providerId="ADAL" clId="{4E04804C-3C5B-4D71-8F02-67612245B621}" dt="2022-08-08T06:50:58.534" v="1523" actId="478"/>
          <ac:spMkLst>
            <pc:docMk/>
            <pc:sldMk cId="1514621122" sldId="12983"/>
            <ac:spMk id="23" creationId="{AFF57557-CE6F-4157-802F-DF67E5ADC1C5}"/>
          </ac:spMkLst>
        </pc:spChg>
        <pc:spChg chg="del">
          <ac:chgData name="donggun.lee@lginnotek.com" userId="4ad090f6-dadd-4301-b5d0-883b88f508af" providerId="ADAL" clId="{4E04804C-3C5B-4D71-8F02-67612245B621}" dt="2022-08-08T06:50:58.534" v="1523" actId="478"/>
          <ac:spMkLst>
            <pc:docMk/>
            <pc:sldMk cId="1514621122" sldId="12983"/>
            <ac:spMk id="24" creationId="{69038ADA-FCBB-40F4-93DF-52402A15AE96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27" creationId="{27B51B78-8592-41C1-8F59-E5E2259A0CEE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31" creationId="{8B690A45-C848-479C-9BEF-608C8C8B8B20}"/>
          </ac:spMkLst>
        </pc:spChg>
        <pc:spChg chg="mod">
          <ac:chgData name="donggun.lee@lginnotek.com" userId="4ad090f6-dadd-4301-b5d0-883b88f508af" providerId="ADAL" clId="{4E04804C-3C5B-4D71-8F02-67612245B621}" dt="2022-08-08T06:50:26.356" v="1518" actId="1076"/>
          <ac:spMkLst>
            <pc:docMk/>
            <pc:sldMk cId="1514621122" sldId="12983"/>
            <ac:spMk id="36" creationId="{BAFD3CF2-DC39-40AA-BF8F-5747CF5DB378}"/>
          </ac:spMkLst>
        </pc:spChg>
        <pc:spChg chg="add 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37" creationId="{149FD60D-83AE-4669-B772-07591F8C4F9D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41" creationId="{19EF08D7-0E20-4496-824A-1065AF281E47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42" creationId="{D7581923-79DA-4C52-BE66-2ADB4B359041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43" creationId="{3974AE22-24F8-42DC-9B60-8B78BAF033FD}"/>
          </ac:spMkLst>
        </pc:spChg>
        <pc:spChg chg="mod">
          <ac:chgData name="donggun.lee@lginnotek.com" userId="4ad090f6-dadd-4301-b5d0-883b88f508af" providerId="ADAL" clId="{4E04804C-3C5B-4D71-8F02-67612245B621}" dt="2022-08-08T07:25:02.139" v="1952" actId="1076"/>
          <ac:spMkLst>
            <pc:docMk/>
            <pc:sldMk cId="1514621122" sldId="12983"/>
            <ac:spMk id="44" creationId="{D928B757-419E-427A-AA79-9782EF43A6D8}"/>
          </ac:spMkLst>
        </pc:spChg>
        <pc:spChg chg="add del">
          <ac:chgData name="donggun.lee@lginnotek.com" userId="4ad090f6-dadd-4301-b5d0-883b88f508af" providerId="ADAL" clId="{4E04804C-3C5B-4D71-8F02-67612245B621}" dt="2022-08-08T06:55:00.189" v="1717"/>
          <ac:spMkLst>
            <pc:docMk/>
            <pc:sldMk cId="1514621122" sldId="12983"/>
            <ac:spMk id="46" creationId="{AFD6F048-D399-40DA-AA91-ED4EFCE4BB8C}"/>
          </ac:spMkLst>
        </pc:spChg>
        <pc:picChg chg="add mod ord">
          <ac:chgData name="donggun.lee@lginnotek.com" userId="4ad090f6-dadd-4301-b5d0-883b88f508af" providerId="ADAL" clId="{4E04804C-3C5B-4D71-8F02-67612245B621}" dt="2022-08-08T07:25:02.139" v="1952" actId="1076"/>
          <ac:picMkLst>
            <pc:docMk/>
            <pc:sldMk cId="1514621122" sldId="12983"/>
            <ac:picMk id="9" creationId="{4B07B61F-9E4D-4F49-ADF4-D6B1C82C8BBA}"/>
          </ac:picMkLst>
        </pc:picChg>
        <pc:picChg chg="del">
          <ac:chgData name="donggun.lee@lginnotek.com" userId="4ad090f6-dadd-4301-b5d0-883b88f508af" providerId="ADAL" clId="{4E04804C-3C5B-4D71-8F02-67612245B621}" dt="2022-08-08T06:48:42.970" v="1491" actId="478"/>
          <ac:picMkLst>
            <pc:docMk/>
            <pc:sldMk cId="1514621122" sldId="12983"/>
            <ac:picMk id="38" creationId="{09A1801D-C188-4859-9AE5-D77049496579}"/>
          </ac:picMkLst>
        </pc:picChg>
        <pc:cxnChg chg="add mod">
          <ac:chgData name="donggun.lee@lginnotek.com" userId="4ad090f6-dadd-4301-b5d0-883b88f508af" providerId="ADAL" clId="{4E04804C-3C5B-4D71-8F02-67612245B621}" dt="2022-08-08T07:25:02.139" v="1952" actId="1076"/>
          <ac:cxnSpMkLst>
            <pc:docMk/>
            <pc:sldMk cId="1514621122" sldId="12983"/>
            <ac:cxnSpMk id="17" creationId="{EB0BCB05-958C-4E17-827B-6E41654B717C}"/>
          </ac:cxnSpMkLst>
        </pc:cxnChg>
        <pc:cxnChg chg="mod">
          <ac:chgData name="donggun.lee@lginnotek.com" userId="4ad090f6-dadd-4301-b5d0-883b88f508af" providerId="ADAL" clId="{4E04804C-3C5B-4D71-8F02-67612245B621}" dt="2022-08-08T07:25:02.139" v="1952" actId="1076"/>
          <ac:cxnSpMkLst>
            <pc:docMk/>
            <pc:sldMk cId="1514621122" sldId="12983"/>
            <ac:cxnSpMk id="26" creationId="{3FFCE8A1-101F-4C6E-A635-08F58478A90E}"/>
          </ac:cxnSpMkLst>
        </pc:cxnChg>
        <pc:cxnChg chg="mod">
          <ac:chgData name="donggun.lee@lginnotek.com" userId="4ad090f6-dadd-4301-b5d0-883b88f508af" providerId="ADAL" clId="{4E04804C-3C5B-4D71-8F02-67612245B621}" dt="2022-08-08T07:25:02.139" v="1952" actId="1076"/>
          <ac:cxnSpMkLst>
            <pc:docMk/>
            <pc:sldMk cId="1514621122" sldId="12983"/>
            <ac:cxnSpMk id="28" creationId="{3F817B0E-5840-4818-BEB3-2C9BC9FD8FD9}"/>
          </ac:cxnSpMkLst>
        </pc:cxnChg>
        <pc:cxnChg chg="add mod">
          <ac:chgData name="donggun.lee@lginnotek.com" userId="4ad090f6-dadd-4301-b5d0-883b88f508af" providerId="ADAL" clId="{4E04804C-3C5B-4D71-8F02-67612245B621}" dt="2022-08-08T07:25:02.139" v="1952" actId="1076"/>
          <ac:cxnSpMkLst>
            <pc:docMk/>
            <pc:sldMk cId="1514621122" sldId="12983"/>
            <ac:cxnSpMk id="35" creationId="{75019E17-33BC-4403-80FE-49941CFE7DB1}"/>
          </ac:cxnSpMkLst>
        </pc:cxnChg>
        <pc:cxnChg chg="add del">
          <ac:chgData name="donggun.lee@lginnotek.com" userId="4ad090f6-dadd-4301-b5d0-883b88f508af" providerId="ADAL" clId="{4E04804C-3C5B-4D71-8F02-67612245B621}" dt="2022-08-08T06:55:00.189" v="1717"/>
          <ac:cxnSpMkLst>
            <pc:docMk/>
            <pc:sldMk cId="1514621122" sldId="12983"/>
            <ac:cxnSpMk id="45" creationId="{BA0B99A2-11EA-4E88-8CC5-907935B04C40}"/>
          </ac:cxnSpMkLst>
        </pc:cxnChg>
      </pc:sldChg>
      <pc:sldChg chg="modSp">
        <pc:chgData name="donggun.lee@lginnotek.com" userId="4ad090f6-dadd-4301-b5d0-883b88f508af" providerId="ADAL" clId="{4E04804C-3C5B-4D71-8F02-67612245B621}" dt="2022-08-06T13:12:24.093" v="7" actId="20577"/>
        <pc:sldMkLst>
          <pc:docMk/>
          <pc:sldMk cId="4277980536" sldId="12984"/>
        </pc:sldMkLst>
        <pc:spChg chg="mod">
          <ac:chgData name="donggun.lee@lginnotek.com" userId="4ad090f6-dadd-4301-b5d0-883b88f508af" providerId="ADAL" clId="{4E04804C-3C5B-4D71-8F02-67612245B621}" dt="2022-08-06T13:12:24.093" v="7" actId="20577"/>
          <ac:spMkLst>
            <pc:docMk/>
            <pc:sldMk cId="4277980536" sldId="12984"/>
            <ac:spMk id="16" creationId="{A2533242-38DD-497C-BBFA-7AA25D555F83}"/>
          </ac:spMkLst>
        </pc:spChg>
      </pc:sldChg>
      <pc:sldChg chg="addSp delSp modSp">
        <pc:chgData name="donggun.lee@lginnotek.com" userId="4ad090f6-dadd-4301-b5d0-883b88f508af" providerId="ADAL" clId="{4E04804C-3C5B-4D71-8F02-67612245B621}" dt="2022-08-08T04:19:07.655" v="1221" actId="20577"/>
        <pc:sldMkLst>
          <pc:docMk/>
          <pc:sldMk cId="1995386292" sldId="12986"/>
        </pc:sldMkLst>
        <pc:spChg chg="mod">
          <ac:chgData name="donggun.lee@lginnotek.com" userId="4ad090f6-dadd-4301-b5d0-883b88f508af" providerId="ADAL" clId="{4E04804C-3C5B-4D71-8F02-67612245B621}" dt="2022-08-08T04:15:12.831" v="1206" actId="20577"/>
          <ac:spMkLst>
            <pc:docMk/>
            <pc:sldMk cId="1995386292" sldId="12986"/>
            <ac:spMk id="3" creationId="{A1E65533-110A-4C8A-B391-557747635878}"/>
          </ac:spMkLst>
        </pc:spChg>
        <pc:spChg chg="mod">
          <ac:chgData name="donggun.lee@lginnotek.com" userId="4ad090f6-dadd-4301-b5d0-883b88f508af" providerId="ADAL" clId="{4E04804C-3C5B-4D71-8F02-67612245B621}" dt="2022-08-08T04:16:04.315" v="1213" actId="20577"/>
          <ac:spMkLst>
            <pc:docMk/>
            <pc:sldMk cId="1995386292" sldId="12986"/>
            <ac:spMk id="7" creationId="{921B2370-60B7-4E25-8EF2-9FE7F7CB9CA2}"/>
          </ac:spMkLst>
        </pc:spChg>
        <pc:spChg chg="mod">
          <ac:chgData name="donggun.lee@lginnotek.com" userId="4ad090f6-dadd-4301-b5d0-883b88f508af" providerId="ADAL" clId="{4E04804C-3C5B-4D71-8F02-67612245B621}" dt="2022-08-08T04:19:07.655" v="1221" actId="20577"/>
          <ac:spMkLst>
            <pc:docMk/>
            <pc:sldMk cId="1995386292" sldId="12986"/>
            <ac:spMk id="8" creationId="{494611DC-06E3-43BD-A461-4202A6151B96}"/>
          </ac:spMkLst>
        </pc:spChg>
        <pc:spChg chg="mod">
          <ac:chgData name="donggun.lee@lginnotek.com" userId="4ad090f6-dadd-4301-b5d0-883b88f508af" providerId="ADAL" clId="{4E04804C-3C5B-4D71-8F02-67612245B621}" dt="2022-08-08T02:01:38.765" v="675" actId="1076"/>
          <ac:spMkLst>
            <pc:docMk/>
            <pc:sldMk cId="1995386292" sldId="12986"/>
            <ac:spMk id="9" creationId="{446F28DE-32E2-44D0-83F3-0AC55868D630}"/>
          </ac:spMkLst>
        </pc:spChg>
        <pc:spChg chg="mod">
          <ac:chgData name="donggun.lee@lginnotek.com" userId="4ad090f6-dadd-4301-b5d0-883b88f508af" providerId="ADAL" clId="{4E04804C-3C5B-4D71-8F02-67612245B621}" dt="2022-08-08T04:18:51.845" v="1220" actId="20577"/>
          <ac:spMkLst>
            <pc:docMk/>
            <pc:sldMk cId="1995386292" sldId="12986"/>
            <ac:spMk id="10" creationId="{E22A75B5-FC69-438E-88FA-2BF2E5CAEFF7}"/>
          </ac:spMkLst>
        </pc:spChg>
        <pc:spChg chg="mod">
          <ac:chgData name="donggun.lee@lginnotek.com" userId="4ad090f6-dadd-4301-b5d0-883b88f508af" providerId="ADAL" clId="{4E04804C-3C5B-4D71-8F02-67612245B621}" dt="2022-08-08T02:01:27.292" v="672" actId="14100"/>
          <ac:spMkLst>
            <pc:docMk/>
            <pc:sldMk cId="1995386292" sldId="12986"/>
            <ac:spMk id="12" creationId="{6E8BB1B5-71D3-4C84-B791-BAA503A3DF3A}"/>
          </ac:spMkLst>
        </pc:spChg>
        <pc:spChg chg="mod">
          <ac:chgData name="donggun.lee@lginnotek.com" userId="4ad090f6-dadd-4301-b5d0-883b88f508af" providerId="ADAL" clId="{4E04804C-3C5B-4D71-8F02-67612245B621}" dt="2022-08-08T02:01:30.835" v="673" actId="14100"/>
          <ac:spMkLst>
            <pc:docMk/>
            <pc:sldMk cId="1995386292" sldId="12986"/>
            <ac:spMk id="14" creationId="{4011D9B7-868A-4B47-A931-D82C062D7BB0}"/>
          </ac:spMkLst>
        </pc:spChg>
        <pc:spChg chg="mod">
          <ac:chgData name="donggun.lee@lginnotek.com" userId="4ad090f6-dadd-4301-b5d0-883b88f508af" providerId="ADAL" clId="{4E04804C-3C5B-4D71-8F02-67612245B621}" dt="2022-08-08T02:01:36.905" v="674" actId="1076"/>
          <ac:spMkLst>
            <pc:docMk/>
            <pc:sldMk cId="1995386292" sldId="12986"/>
            <ac:spMk id="19" creationId="{C142574F-E055-4BD1-A46F-EC9EB974D4A0}"/>
          </ac:spMkLst>
        </pc:spChg>
        <pc:spChg chg="add del mod">
          <ac:chgData name="donggun.lee@lginnotek.com" userId="4ad090f6-dadd-4301-b5d0-883b88f508af" providerId="ADAL" clId="{4E04804C-3C5B-4D71-8F02-67612245B621}" dt="2022-08-08T01:56:59.067" v="644" actId="478"/>
          <ac:spMkLst>
            <pc:docMk/>
            <pc:sldMk cId="1995386292" sldId="12986"/>
            <ac:spMk id="20" creationId="{29120CAC-33B6-4AB3-973A-41494722244B}"/>
          </ac:spMkLst>
        </pc:spChg>
        <pc:spChg chg="add del mod">
          <ac:chgData name="donggun.lee@lginnotek.com" userId="4ad090f6-dadd-4301-b5d0-883b88f508af" providerId="ADAL" clId="{4E04804C-3C5B-4D71-8F02-67612245B621}" dt="2022-08-08T01:57:33.434" v="651" actId="478"/>
          <ac:spMkLst>
            <pc:docMk/>
            <pc:sldMk cId="1995386292" sldId="12986"/>
            <ac:spMk id="21" creationId="{27AD7BD4-267C-4793-A653-A75C2E57E31C}"/>
          </ac:spMkLst>
        </pc:spChg>
        <pc:spChg chg="add del mod">
          <ac:chgData name="donggun.lee@lginnotek.com" userId="4ad090f6-dadd-4301-b5d0-883b88f508af" providerId="ADAL" clId="{4E04804C-3C5B-4D71-8F02-67612245B621}" dt="2022-08-08T01:57:53.776" v="654" actId="478"/>
          <ac:spMkLst>
            <pc:docMk/>
            <pc:sldMk cId="1995386292" sldId="12986"/>
            <ac:spMk id="22" creationId="{B0097654-E7D3-40D8-B033-CDDBEB2D2BED}"/>
          </ac:spMkLst>
        </pc:spChg>
        <pc:spChg chg="add del mod">
          <ac:chgData name="donggun.lee@lginnotek.com" userId="4ad090f6-dadd-4301-b5d0-883b88f508af" providerId="ADAL" clId="{4E04804C-3C5B-4D71-8F02-67612245B621}" dt="2022-08-08T01:59:04.162" v="670" actId="478"/>
          <ac:spMkLst>
            <pc:docMk/>
            <pc:sldMk cId="1995386292" sldId="12986"/>
            <ac:spMk id="23" creationId="{0838EF0A-96ED-4A75-98DD-B94C4ECD5EEC}"/>
          </ac:spMkLst>
        </pc:spChg>
        <pc:spChg chg="add del mod">
          <ac:chgData name="donggun.lee@lginnotek.com" userId="4ad090f6-dadd-4301-b5d0-883b88f508af" providerId="ADAL" clId="{4E04804C-3C5B-4D71-8F02-67612245B621}" dt="2022-08-08T01:59:05.786" v="671" actId="478"/>
          <ac:spMkLst>
            <pc:docMk/>
            <pc:sldMk cId="1995386292" sldId="12986"/>
            <ac:spMk id="24" creationId="{95F10D40-12F6-4B60-A654-52DDBC27D2CA}"/>
          </ac:spMkLst>
        </pc:spChg>
        <pc:cxnChg chg="mod">
          <ac:chgData name="donggun.lee@lginnotek.com" userId="4ad090f6-dadd-4301-b5d0-883b88f508af" providerId="ADAL" clId="{4E04804C-3C5B-4D71-8F02-67612245B621}" dt="2022-08-08T01:15:59.337" v="407" actId="14100"/>
          <ac:cxnSpMkLst>
            <pc:docMk/>
            <pc:sldMk cId="1995386292" sldId="12986"/>
            <ac:cxnSpMk id="16" creationId="{9620762D-D7E2-4A55-BDE2-0F4055C72F39}"/>
          </ac:cxnSpMkLst>
        </pc:cxnChg>
        <pc:cxnChg chg="mod">
          <ac:chgData name="donggun.lee@lginnotek.com" userId="4ad090f6-dadd-4301-b5d0-883b88f508af" providerId="ADAL" clId="{4E04804C-3C5B-4D71-8F02-67612245B621}" dt="2022-08-08T04:19:07.655" v="1221" actId="20577"/>
          <ac:cxnSpMkLst>
            <pc:docMk/>
            <pc:sldMk cId="1995386292" sldId="12986"/>
            <ac:cxnSpMk id="18" creationId="{662EC7D5-CE22-4C74-9AF2-3292DF3A5B7F}"/>
          </ac:cxnSpMkLst>
        </pc:cxnChg>
      </pc:sldChg>
      <pc:sldChg chg="modSp del">
        <pc:chgData name="donggun.lee@lginnotek.com" userId="4ad090f6-dadd-4301-b5d0-883b88f508af" providerId="ADAL" clId="{4E04804C-3C5B-4D71-8F02-67612245B621}" dt="2022-08-08T01:36:44.071" v="459" actId="2696"/>
        <pc:sldMkLst>
          <pc:docMk/>
          <pc:sldMk cId="2510062448" sldId="12987"/>
        </pc:sldMkLst>
        <pc:spChg chg="mod">
          <ac:chgData name="donggun.lee@lginnotek.com" userId="4ad090f6-dadd-4301-b5d0-883b88f508af" providerId="ADAL" clId="{4E04804C-3C5B-4D71-8F02-67612245B621}" dt="2022-08-08T01:36:16.870" v="458" actId="20577"/>
          <ac:spMkLst>
            <pc:docMk/>
            <pc:sldMk cId="2510062448" sldId="12987"/>
            <ac:spMk id="2" creationId="{E64F080D-2A1E-451C-9840-BEA59FB73536}"/>
          </ac:spMkLst>
        </pc:spChg>
        <pc:spChg chg="mod">
          <ac:chgData name="donggun.lee@lginnotek.com" userId="4ad090f6-dadd-4301-b5d0-883b88f508af" providerId="ADAL" clId="{4E04804C-3C5B-4D71-8F02-67612245B621}" dt="2022-08-08T01:14:05.672" v="370"/>
          <ac:spMkLst>
            <pc:docMk/>
            <pc:sldMk cId="2510062448" sldId="12987"/>
            <ac:spMk id="7" creationId="{0F8C57FB-E5C8-405F-8ED8-42426224797D}"/>
          </ac:spMkLst>
        </pc:spChg>
        <pc:spChg chg="mod">
          <ac:chgData name="donggun.lee@lginnotek.com" userId="4ad090f6-dadd-4301-b5d0-883b88f508af" providerId="ADAL" clId="{4E04804C-3C5B-4D71-8F02-67612245B621}" dt="2022-08-08T01:14:12.345" v="376"/>
          <ac:spMkLst>
            <pc:docMk/>
            <pc:sldMk cId="2510062448" sldId="12987"/>
            <ac:spMk id="13" creationId="{9560E092-E06A-4738-93D1-0A957C218038}"/>
          </ac:spMkLst>
        </pc:spChg>
        <pc:spChg chg="mod">
          <ac:chgData name="donggun.lee@lginnotek.com" userId="4ad090f6-dadd-4301-b5d0-883b88f508af" providerId="ADAL" clId="{4E04804C-3C5B-4D71-8F02-67612245B621}" dt="2022-08-08T01:14:57.267" v="392" actId="6549"/>
          <ac:spMkLst>
            <pc:docMk/>
            <pc:sldMk cId="2510062448" sldId="12987"/>
            <ac:spMk id="19" creationId="{34146D6A-9717-46D2-AFF5-3400B595C34B}"/>
          </ac:spMkLst>
        </pc:spChg>
      </pc:sldChg>
      <pc:sldChg chg="ord">
        <pc:chgData name="donggun.lee@lginnotek.com" userId="4ad090f6-dadd-4301-b5d0-883b88f508af" providerId="ADAL" clId="{4E04804C-3C5B-4D71-8F02-67612245B621}" dt="2022-08-08T01:02:09.364" v="249"/>
        <pc:sldMkLst>
          <pc:docMk/>
          <pc:sldMk cId="744478466" sldId="12988"/>
        </pc:sldMkLst>
      </pc:sldChg>
      <pc:sldChg chg="addSp delSp modSp">
        <pc:chgData name="donggun.lee@lginnotek.com" userId="4ad090f6-dadd-4301-b5d0-883b88f508af" providerId="ADAL" clId="{4E04804C-3C5B-4D71-8F02-67612245B621}" dt="2022-08-08T04:40:12.739" v="1257" actId="1076"/>
        <pc:sldMkLst>
          <pc:docMk/>
          <pc:sldMk cId="3347497132" sldId="12989"/>
        </pc:sldMkLst>
        <pc:spChg chg="mod">
          <ac:chgData name="donggun.lee@lginnotek.com" userId="4ad090f6-dadd-4301-b5d0-883b88f508af" providerId="ADAL" clId="{4E04804C-3C5B-4D71-8F02-67612245B621}" dt="2022-08-08T04:40:12.739" v="1257" actId="1076"/>
          <ac:spMkLst>
            <pc:docMk/>
            <pc:sldMk cId="3347497132" sldId="12989"/>
            <ac:spMk id="5" creationId="{0951D03C-E1D6-4591-B5F4-7F8B1F796D2A}"/>
          </ac:spMkLst>
        </pc:spChg>
        <pc:spChg chg="mod">
          <ac:chgData name="donggun.lee@lginnotek.com" userId="4ad090f6-dadd-4301-b5d0-883b88f508af" providerId="ADAL" clId="{4E04804C-3C5B-4D71-8F02-67612245B621}" dt="2022-08-08T04:26:25.220" v="1256" actId="1076"/>
          <ac:spMkLst>
            <pc:docMk/>
            <pc:sldMk cId="3347497132" sldId="12989"/>
            <ac:spMk id="8" creationId="{0FE8B5C5-3CE7-48AE-8AD3-101BF388825C}"/>
          </ac:spMkLst>
        </pc:spChg>
        <pc:spChg chg="mod">
          <ac:chgData name="donggun.lee@lginnotek.com" userId="4ad090f6-dadd-4301-b5d0-883b88f508af" providerId="ADAL" clId="{4E04804C-3C5B-4D71-8F02-67612245B621}" dt="2022-08-08T04:19:38.437" v="1224" actId="20577"/>
          <ac:spMkLst>
            <pc:docMk/>
            <pc:sldMk cId="3347497132" sldId="12989"/>
            <ac:spMk id="9" creationId="{51A8449C-134F-4627-9172-02E2161D6517}"/>
          </ac:spMkLst>
        </pc:spChg>
        <pc:spChg chg="add del mod">
          <ac:chgData name="donggun.lee@lginnotek.com" userId="4ad090f6-dadd-4301-b5d0-883b88f508af" providerId="ADAL" clId="{4E04804C-3C5B-4D71-8F02-67612245B621}" dt="2022-08-08T02:11:40.421" v="697" actId="478"/>
          <ac:spMkLst>
            <pc:docMk/>
            <pc:sldMk cId="3347497132" sldId="12989"/>
            <ac:spMk id="11" creationId="{130596F5-CC22-4211-9CEC-A9EA66FE62B8}"/>
          </ac:spMkLst>
        </pc:spChg>
        <pc:spChg chg="add del mod">
          <ac:chgData name="donggun.lee@lginnotek.com" userId="4ad090f6-dadd-4301-b5d0-883b88f508af" providerId="ADAL" clId="{4E04804C-3C5B-4D71-8F02-67612245B621}" dt="2022-08-08T02:11:41.572" v="698" actId="478"/>
          <ac:spMkLst>
            <pc:docMk/>
            <pc:sldMk cId="3347497132" sldId="12989"/>
            <ac:spMk id="12" creationId="{D030FE40-12EC-430D-802F-917A3E58356D}"/>
          </ac:spMkLst>
        </pc:spChg>
      </pc:sldChg>
      <pc:sldChg chg="addSp delSp modSp">
        <pc:chgData name="donggun.lee@lginnotek.com" userId="4ad090f6-dadd-4301-b5d0-883b88f508af" providerId="ADAL" clId="{4E04804C-3C5B-4D71-8F02-67612245B621}" dt="2022-08-16T06:22:59.502" v="2703" actId="20577"/>
        <pc:sldMkLst>
          <pc:docMk/>
          <pc:sldMk cId="3725131333" sldId="12990"/>
        </pc:sldMkLst>
        <pc:spChg chg="mod">
          <ac:chgData name="donggun.lee@lginnotek.com" userId="4ad090f6-dadd-4301-b5d0-883b88f508af" providerId="ADAL" clId="{4E04804C-3C5B-4D71-8F02-67612245B621}" dt="2022-08-16T06:22:54.547" v="2699" actId="20577"/>
          <ac:spMkLst>
            <pc:docMk/>
            <pc:sldMk cId="3725131333" sldId="12990"/>
            <ac:spMk id="4" creationId="{CF63849B-F729-434F-A5A7-BE0AC39F5D94}"/>
          </ac:spMkLst>
        </pc:spChg>
        <pc:spChg chg="add mod">
          <ac:chgData name="donggun.lee@lginnotek.com" userId="4ad090f6-dadd-4301-b5d0-883b88f508af" providerId="ADAL" clId="{4E04804C-3C5B-4D71-8F02-67612245B621}" dt="2022-08-16T06:22:59.502" v="2703" actId="20577"/>
          <ac:spMkLst>
            <pc:docMk/>
            <pc:sldMk cId="3725131333" sldId="12990"/>
            <ac:spMk id="5" creationId="{4CD31D96-872D-4FF8-BFE3-98123D351B0B}"/>
          </ac:spMkLst>
        </pc:spChg>
        <pc:spChg chg="mod">
          <ac:chgData name="donggun.lee@lginnotek.com" userId="4ad090f6-dadd-4301-b5d0-883b88f508af" providerId="ADAL" clId="{4E04804C-3C5B-4D71-8F02-67612245B621}" dt="2022-08-08T05:07:51.082" v="1258" actId="1076"/>
          <ac:spMkLst>
            <pc:docMk/>
            <pc:sldMk cId="3725131333" sldId="12990"/>
            <ac:spMk id="7" creationId="{AEB96791-9623-4E59-B4F0-33BBBB698554}"/>
          </ac:spMkLst>
        </pc:spChg>
        <pc:spChg chg="add del mod">
          <ac:chgData name="donggun.lee@lginnotek.com" userId="4ad090f6-dadd-4301-b5d0-883b88f508af" providerId="ADAL" clId="{4E04804C-3C5B-4D71-8F02-67612245B621}" dt="2022-08-08T02:14:50.557" v="716" actId="478"/>
          <ac:spMkLst>
            <pc:docMk/>
            <pc:sldMk cId="3725131333" sldId="12990"/>
            <ac:spMk id="8" creationId="{4164078A-D58F-4547-BE23-2FD8BF391696}"/>
          </ac:spMkLst>
        </pc:spChg>
        <pc:spChg chg="add del mod">
          <ac:chgData name="donggun.lee@lginnotek.com" userId="4ad090f6-dadd-4301-b5d0-883b88f508af" providerId="ADAL" clId="{4E04804C-3C5B-4D71-8F02-67612245B621}" dt="2022-08-08T06:47:48.304" v="1475" actId="478"/>
          <ac:spMkLst>
            <pc:docMk/>
            <pc:sldMk cId="3725131333" sldId="12990"/>
            <ac:spMk id="9" creationId="{50E60599-7E27-4023-9868-1AF73E541B45}"/>
          </ac:spMkLst>
        </pc:spChg>
        <pc:spChg chg="add mod">
          <ac:chgData name="donggun.lee@lginnotek.com" userId="4ad090f6-dadd-4301-b5d0-883b88f508af" providerId="ADAL" clId="{4E04804C-3C5B-4D71-8F02-67612245B621}" dt="2022-08-08T06:54:40.336" v="1715" actId="20577"/>
          <ac:spMkLst>
            <pc:docMk/>
            <pc:sldMk cId="3725131333" sldId="12990"/>
            <ac:spMk id="10" creationId="{54CBF467-9ECF-48D3-BB87-21C415A47676}"/>
          </ac:spMkLst>
        </pc:spChg>
        <pc:spChg chg="add mod">
          <ac:chgData name="donggun.lee@lginnotek.com" userId="4ad090f6-dadd-4301-b5d0-883b88f508af" providerId="ADAL" clId="{4E04804C-3C5B-4D71-8F02-67612245B621}" dt="2022-08-08T06:47:42.903" v="1474" actId="1582"/>
          <ac:spMkLst>
            <pc:docMk/>
            <pc:sldMk cId="3725131333" sldId="12990"/>
            <ac:spMk id="11" creationId="{0DA8D7DF-3307-4947-9AEE-2D99EDAD68DB}"/>
          </ac:spMkLst>
        </pc:spChg>
        <pc:spChg chg="add mod">
          <ac:chgData name="donggun.lee@lginnotek.com" userId="4ad090f6-dadd-4301-b5d0-883b88f508af" providerId="ADAL" clId="{4E04804C-3C5B-4D71-8F02-67612245B621}" dt="2022-08-08T06:47:59.047" v="1479" actId="1076"/>
          <ac:spMkLst>
            <pc:docMk/>
            <pc:sldMk cId="3725131333" sldId="12990"/>
            <ac:spMk id="12" creationId="{50AA0277-E1B4-4FFF-A3E7-257E99EAC607}"/>
          </ac:spMkLst>
        </pc:spChg>
      </pc:sldChg>
      <pc:sldChg chg="add ord modTransition">
        <pc:chgData name="donggun.lee@lginnotek.com" userId="4ad090f6-dadd-4301-b5d0-883b88f508af" providerId="ADAL" clId="{4E04804C-3C5B-4D71-8F02-67612245B621}" dt="2022-08-08T04:10:38.050" v="1184"/>
        <pc:sldMkLst>
          <pc:docMk/>
          <pc:sldMk cId="1365763588" sldId="12991"/>
        </pc:sldMkLst>
      </pc:sldChg>
      <pc:sldChg chg="add ord modTransition">
        <pc:chgData name="donggun.lee@lginnotek.com" userId="4ad090f6-dadd-4301-b5d0-883b88f508af" providerId="ADAL" clId="{4E04804C-3C5B-4D71-8F02-67612245B621}" dt="2022-08-08T04:10:38.050" v="1184"/>
        <pc:sldMkLst>
          <pc:docMk/>
          <pc:sldMk cId="2145476717" sldId="12992"/>
        </pc:sldMkLst>
      </pc:sldChg>
      <pc:sldChg chg="add ord modTransition">
        <pc:chgData name="donggun.lee@lginnotek.com" userId="4ad090f6-dadd-4301-b5d0-883b88f508af" providerId="ADAL" clId="{4E04804C-3C5B-4D71-8F02-67612245B621}" dt="2022-08-08T04:10:38.050" v="1184"/>
        <pc:sldMkLst>
          <pc:docMk/>
          <pc:sldMk cId="3617824858" sldId="12993"/>
        </pc:sldMkLst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1264516707" sldId="12994"/>
        </pc:sldMkLst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1452651348" sldId="12995"/>
        </pc:sldMkLst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578321434" sldId="12996"/>
        </pc:sldMkLst>
      </pc:sldChg>
      <pc:sldChg chg="addSp delSp modSp add modTransition">
        <pc:chgData name="donggun.lee@lginnotek.com" userId="4ad090f6-dadd-4301-b5d0-883b88f508af" providerId="ADAL" clId="{4E04804C-3C5B-4D71-8F02-67612245B621}" dt="2022-08-08T04:14:14.469" v="1202" actId="20577"/>
        <pc:sldMkLst>
          <pc:docMk/>
          <pc:sldMk cId="1912572776" sldId="12997"/>
        </pc:sldMkLst>
        <pc:spChg chg="mod">
          <ac:chgData name="donggun.lee@lginnotek.com" userId="4ad090f6-dadd-4301-b5d0-883b88f508af" providerId="ADAL" clId="{4E04804C-3C5B-4D71-8F02-67612245B621}" dt="2022-08-08T04:14:10.998" v="1200" actId="20577"/>
          <ac:spMkLst>
            <pc:docMk/>
            <pc:sldMk cId="1912572776" sldId="12997"/>
            <ac:spMk id="2" creationId="{E64F080D-2A1E-451C-9840-BEA59FB73536}"/>
          </ac:spMkLst>
        </pc:spChg>
        <pc:spChg chg="mod">
          <ac:chgData name="donggun.lee@lginnotek.com" userId="4ad090f6-dadd-4301-b5d0-883b88f508af" providerId="ADAL" clId="{4E04804C-3C5B-4D71-8F02-67612245B621}" dt="2022-08-08T04:12:12.255" v="1194"/>
          <ac:spMkLst>
            <pc:docMk/>
            <pc:sldMk cId="1912572776" sldId="12997"/>
            <ac:spMk id="3" creationId="{11E8FFE9-BB9F-49A7-8B84-1A364C3D4964}"/>
          </ac:spMkLst>
        </pc:spChg>
        <pc:spChg chg="mod">
          <ac:chgData name="donggun.lee@lginnotek.com" userId="4ad090f6-dadd-4301-b5d0-883b88f508af" providerId="ADAL" clId="{4E04804C-3C5B-4D71-8F02-67612245B621}" dt="2022-08-08T04:12:17.030" v="1196" actId="20577"/>
          <ac:spMkLst>
            <pc:docMk/>
            <pc:sldMk cId="1912572776" sldId="12997"/>
            <ac:spMk id="6" creationId="{C0D5BB59-480E-4C30-A11D-D08CB645F228}"/>
          </ac:spMkLst>
        </pc:spChg>
        <pc:spChg chg="add mod">
          <ac:chgData name="donggun.lee@lginnotek.com" userId="4ad090f6-dadd-4301-b5d0-883b88f508af" providerId="ADAL" clId="{4E04804C-3C5B-4D71-8F02-67612245B621}" dt="2022-08-08T04:14:14.469" v="1202" actId="20577"/>
          <ac:spMkLst>
            <pc:docMk/>
            <pc:sldMk cId="1912572776" sldId="12997"/>
            <ac:spMk id="12" creationId="{4BDD78FB-C5CA-4839-B747-84207241BD28}"/>
          </ac:spMkLst>
        </pc:spChg>
        <pc:spChg chg="del">
          <ac:chgData name="donggun.lee@lginnotek.com" userId="4ad090f6-dadd-4301-b5d0-883b88f508af" providerId="ADAL" clId="{4E04804C-3C5B-4D71-8F02-67612245B621}" dt="2022-08-08T01:52:50.649" v="561" actId="478"/>
          <ac:spMkLst>
            <pc:docMk/>
            <pc:sldMk cId="1912572776" sldId="12997"/>
            <ac:spMk id="19" creationId="{34146D6A-9717-46D2-AFF5-3400B595C34B}"/>
          </ac:spMkLst>
        </pc:spChg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1665338157" sldId="12998"/>
        </pc:sldMkLst>
      </pc:sldChg>
      <pc:sldChg chg="add ord modTransition">
        <pc:chgData name="donggun.lee@lginnotek.com" userId="4ad090f6-dadd-4301-b5d0-883b88f508af" providerId="ADAL" clId="{4E04804C-3C5B-4D71-8F02-67612245B621}" dt="2022-08-08T04:10:18.818" v="1183"/>
        <pc:sldMkLst>
          <pc:docMk/>
          <pc:sldMk cId="227638274" sldId="12999"/>
        </pc:sldMkLst>
      </pc:sldChg>
      <pc:sldChg chg="modSp add modTransition">
        <pc:chgData name="donggun.lee@lginnotek.com" userId="4ad090f6-dadd-4301-b5d0-883b88f508af" providerId="ADAL" clId="{4E04804C-3C5B-4D71-8F02-67612245B621}" dt="2022-08-08T04:11:53.181" v="1190" actId="20577"/>
        <pc:sldMkLst>
          <pc:docMk/>
          <pc:sldMk cId="2542262168" sldId="13000"/>
        </pc:sldMkLst>
        <pc:spChg chg="mod">
          <ac:chgData name="donggun.lee@lginnotek.com" userId="4ad090f6-dadd-4301-b5d0-883b88f508af" providerId="ADAL" clId="{4E04804C-3C5B-4D71-8F02-67612245B621}" dt="2022-08-08T04:11:46.650" v="1186"/>
          <ac:spMkLst>
            <pc:docMk/>
            <pc:sldMk cId="2542262168" sldId="13000"/>
            <ac:spMk id="18" creationId="{117BA665-FDE0-4A5F-9A64-0D97963E1EBE}"/>
          </ac:spMkLst>
        </pc:spChg>
        <pc:spChg chg="mod">
          <ac:chgData name="donggun.lee@lginnotek.com" userId="4ad090f6-dadd-4301-b5d0-883b88f508af" providerId="ADAL" clId="{4E04804C-3C5B-4D71-8F02-67612245B621}" dt="2022-08-08T04:11:53.181" v="1190" actId="20577"/>
          <ac:spMkLst>
            <pc:docMk/>
            <pc:sldMk cId="2542262168" sldId="13000"/>
            <ac:spMk id="19" creationId="{78F30012-3637-4A27-872F-C5349FC4C026}"/>
          </ac:spMkLst>
        </pc:spChg>
      </pc:sldChg>
      <pc:sldChg chg="addSp delSp modSp add mod setBg">
        <pc:chgData name="donggun.lee@lginnotek.com" userId="4ad090f6-dadd-4301-b5d0-883b88f508af" providerId="ADAL" clId="{4E04804C-3C5B-4D71-8F02-67612245B621}" dt="2022-08-08T07:46:45.621" v="2266" actId="20577"/>
        <pc:sldMkLst>
          <pc:docMk/>
          <pc:sldMk cId="1808270230" sldId="13001"/>
        </pc:sldMkLst>
        <pc:spChg chg="del mod">
          <ac:chgData name="donggun.lee@lginnotek.com" userId="4ad090f6-dadd-4301-b5d0-883b88f508af" providerId="ADAL" clId="{4E04804C-3C5B-4D71-8F02-67612245B621}" dt="2022-08-08T06:56:49.744" v="1737" actId="478"/>
          <ac:spMkLst>
            <pc:docMk/>
            <pc:sldMk cId="1808270230" sldId="13001"/>
            <ac:spMk id="3" creationId="{4B6B881F-468F-49BB-B22F-C5903A74CFDD}"/>
          </ac:spMkLst>
        </pc:spChg>
        <pc:spChg chg="mod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4" creationId="{02BC3BF5-15E2-40A5-B2EF-5DC0CF414A03}"/>
          </ac:spMkLst>
        </pc:spChg>
        <pc:spChg chg="mod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5" creationId="{84CE0450-F2B8-4932-B16F-8C9F4A64D45F}"/>
          </ac:spMkLst>
        </pc:spChg>
        <pc:spChg chg="del mod">
          <ac:chgData name="donggun.lee@lginnotek.com" userId="4ad090f6-dadd-4301-b5d0-883b88f508af" providerId="ADAL" clId="{4E04804C-3C5B-4D71-8F02-67612245B621}" dt="2022-08-08T06:56:43.425" v="1734" actId="478"/>
          <ac:spMkLst>
            <pc:docMk/>
            <pc:sldMk cId="1808270230" sldId="13001"/>
            <ac:spMk id="6" creationId="{82C8F474-290D-4286-BA59-3A91E5FCEF7E}"/>
          </ac:spMkLst>
        </pc:spChg>
        <pc:spChg chg="add del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14" creationId="{922F19F4-FE70-43DC-856F-2CE5F521DC48}"/>
          </ac:spMkLst>
        </pc:spChg>
        <pc:spChg chg="add del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16" creationId="{395ECC94-3D5E-46A7-A7A1-DE807E1563B4}"/>
          </ac:spMkLst>
        </pc:spChg>
        <pc:spChg chg="add del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18" creationId="{7E549738-9961-462D-81B7-4A7A44691102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21" creationId="{EACBB2E5-0A0A-454D-861D-A1722EE9C06A}"/>
          </ac:spMkLst>
        </pc:spChg>
        <pc:spChg chg="add del">
          <ac:chgData name="donggun.lee@lginnotek.com" userId="4ad090f6-dadd-4301-b5d0-883b88f508af" providerId="ADAL" clId="{4E04804C-3C5B-4D71-8F02-67612245B621}" dt="2022-08-08T06:57:06.777" v="1743" actId="26606"/>
          <ac:spMkLst>
            <pc:docMk/>
            <pc:sldMk cId="1808270230" sldId="13001"/>
            <ac:spMk id="24" creationId="{D5B0017B-2ECA-49AF-B397-DC140825DF8D}"/>
          </ac:spMkLst>
        </pc:spChg>
        <pc:spChg chg="add mod">
          <ac:chgData name="donggun.lee@lginnotek.com" userId="4ad090f6-dadd-4301-b5d0-883b88f508af" providerId="ADAL" clId="{4E04804C-3C5B-4D71-8F02-67612245B621}" dt="2022-08-08T07:28:34.918" v="2086" actId="404"/>
          <ac:spMkLst>
            <pc:docMk/>
            <pc:sldMk cId="1808270230" sldId="13001"/>
            <ac:spMk id="25" creationId="{092A9ED3-7721-4D0B-B22B-4EE77DD45B93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27" creationId="{27B51B78-8592-41C1-8F59-E5E2259A0CEE}"/>
          </ac:spMkLst>
        </pc:spChg>
        <pc:spChg chg="add del mod">
          <ac:chgData name="donggun.lee@lginnotek.com" userId="4ad090f6-dadd-4301-b5d0-883b88f508af" providerId="ADAL" clId="{4E04804C-3C5B-4D71-8F02-67612245B621}" dt="2022-08-08T07:28:15.696" v="2076" actId="478"/>
          <ac:spMkLst>
            <pc:docMk/>
            <pc:sldMk cId="1808270230" sldId="13001"/>
            <ac:spMk id="29" creationId="{C9D1DF82-D1B8-4826-9EEA-FDB370A4279A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31" creationId="{8B690A45-C848-479C-9BEF-608C8C8B8B20}"/>
          </ac:spMkLst>
        </pc:spChg>
        <pc:spChg chg="add mod">
          <ac:chgData name="donggun.lee@lginnotek.com" userId="4ad090f6-dadd-4301-b5d0-883b88f508af" providerId="ADAL" clId="{4E04804C-3C5B-4D71-8F02-67612245B621}" dt="2022-08-08T07:29:51.955" v="2236" actId="1076"/>
          <ac:spMkLst>
            <pc:docMk/>
            <pc:sldMk cId="1808270230" sldId="13001"/>
            <ac:spMk id="32" creationId="{BE4C060E-7E64-4D24-BABA-D45F98F25B34}"/>
          </ac:spMkLst>
        </pc:spChg>
        <pc:spChg chg="add mod">
          <ac:chgData name="donggun.lee@lginnotek.com" userId="4ad090f6-dadd-4301-b5d0-883b88f508af" providerId="ADAL" clId="{4E04804C-3C5B-4D71-8F02-67612245B621}" dt="2022-08-08T07:46:45.621" v="2266" actId="20577"/>
          <ac:spMkLst>
            <pc:docMk/>
            <pc:sldMk cId="1808270230" sldId="13001"/>
            <ac:spMk id="33" creationId="{DDA19B50-5CE9-4033-9EC1-CE398853A0A2}"/>
          </ac:spMkLst>
        </pc:spChg>
        <pc:spChg chg="del mod">
          <ac:chgData name="donggun.lee@lginnotek.com" userId="4ad090f6-dadd-4301-b5d0-883b88f508af" providerId="ADAL" clId="{4E04804C-3C5B-4D71-8F02-67612245B621}" dt="2022-08-08T06:56:51.300" v="1738" actId="478"/>
          <ac:spMkLst>
            <pc:docMk/>
            <pc:sldMk cId="1808270230" sldId="13001"/>
            <ac:spMk id="36" creationId="{BAFD3CF2-DC39-40AA-BF8F-5747CF5DB378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37" creationId="{149FD60D-83AE-4669-B772-07591F8C4F9D}"/>
          </ac:spMkLst>
        </pc:spChg>
        <pc:spChg chg="add mod">
          <ac:chgData name="donggun.lee@lginnotek.com" userId="4ad090f6-dadd-4301-b5d0-883b88f508af" providerId="ADAL" clId="{4E04804C-3C5B-4D71-8F02-67612245B621}" dt="2022-08-08T07:28:37.120" v="2087" actId="1076"/>
          <ac:spMkLst>
            <pc:docMk/>
            <pc:sldMk cId="1808270230" sldId="13001"/>
            <ac:spMk id="39" creationId="{553E2BF6-6001-472F-AFB2-DA60532A1ABE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41" creationId="{19EF08D7-0E20-4496-824A-1065AF281E47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42" creationId="{D7581923-79DA-4C52-BE66-2ADB4B359041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43" creationId="{3974AE22-24F8-42DC-9B60-8B78BAF033FD}"/>
          </ac:spMkLst>
        </pc:spChg>
        <pc:spChg chg="del">
          <ac:chgData name="donggun.lee@lginnotek.com" userId="4ad090f6-dadd-4301-b5d0-883b88f508af" providerId="ADAL" clId="{4E04804C-3C5B-4D71-8F02-67612245B621}" dt="2022-08-08T06:55:11.235" v="1719" actId="478"/>
          <ac:spMkLst>
            <pc:docMk/>
            <pc:sldMk cId="1808270230" sldId="13001"/>
            <ac:spMk id="44" creationId="{D928B757-419E-427A-AA79-9782EF43A6D8}"/>
          </ac:spMkLst>
        </pc:spChg>
        <pc:grpChg chg="add del">
          <ac:chgData name="donggun.lee@lginnotek.com" userId="4ad090f6-dadd-4301-b5d0-883b88f508af" providerId="ADAL" clId="{4E04804C-3C5B-4D71-8F02-67612245B621}" dt="2022-08-08T06:57:06.777" v="1743" actId="26606"/>
          <ac:grpSpMkLst>
            <pc:docMk/>
            <pc:sldMk cId="1808270230" sldId="13001"/>
            <ac:grpSpMk id="19" creationId="{AE1C45F0-260A-458C-96ED-C1F6D2151219}"/>
          </ac:grpSpMkLst>
        </pc:grpChg>
        <pc:picChg chg="add del mod">
          <ac:chgData name="donggun.lee@lginnotek.com" userId="4ad090f6-dadd-4301-b5d0-883b88f508af" providerId="ADAL" clId="{4E04804C-3C5B-4D71-8F02-67612245B621}" dt="2022-08-08T06:56:40.537" v="1732" actId="478"/>
          <ac:picMkLst>
            <pc:docMk/>
            <pc:sldMk cId="1808270230" sldId="13001"/>
            <ac:picMk id="7" creationId="{F07075DA-B442-4DDD-98FB-877EE4CB51F9}"/>
          </ac:picMkLst>
        </pc:picChg>
        <pc:picChg chg="del">
          <ac:chgData name="donggun.lee@lginnotek.com" userId="4ad090f6-dadd-4301-b5d0-883b88f508af" providerId="ADAL" clId="{4E04804C-3C5B-4D71-8F02-67612245B621}" dt="2022-08-08T06:55:11.235" v="1719" actId="478"/>
          <ac:picMkLst>
            <pc:docMk/>
            <pc:sldMk cId="1808270230" sldId="13001"/>
            <ac:picMk id="9" creationId="{4B07B61F-9E4D-4F49-ADF4-D6B1C82C8BBA}"/>
          </ac:picMkLst>
        </pc:picChg>
        <pc:picChg chg="add mod ord">
          <ac:chgData name="donggun.lee@lginnotek.com" userId="4ad090f6-dadd-4301-b5d0-883b88f508af" providerId="ADAL" clId="{4E04804C-3C5B-4D71-8F02-67612245B621}" dt="2022-08-08T06:58:43.984" v="1759" actId="1076"/>
          <ac:picMkLst>
            <pc:docMk/>
            <pc:sldMk cId="1808270230" sldId="13001"/>
            <ac:picMk id="10" creationId="{ED0D6D8B-CD92-4921-A2A5-DA88CE313C3F}"/>
          </ac:picMkLst>
        </pc:picChg>
        <pc:picChg chg="add mod">
          <ac:chgData name="donggun.lee@lginnotek.com" userId="4ad090f6-dadd-4301-b5d0-883b88f508af" providerId="ADAL" clId="{4E04804C-3C5B-4D71-8F02-67612245B621}" dt="2022-08-08T06:58:43.984" v="1759" actId="1076"/>
          <ac:picMkLst>
            <pc:docMk/>
            <pc:sldMk cId="1808270230" sldId="13001"/>
            <ac:picMk id="12" creationId="{97604A0D-C2E7-40A5-90CB-BF65B21F2711}"/>
          </ac:picMkLst>
        </pc:picChg>
        <pc:picChg chg="add mod">
          <ac:chgData name="donggun.lee@lginnotek.com" userId="4ad090f6-dadd-4301-b5d0-883b88f508af" providerId="ADAL" clId="{4E04804C-3C5B-4D71-8F02-67612245B621}" dt="2022-08-08T06:58:43.984" v="1759" actId="1076"/>
          <ac:picMkLst>
            <pc:docMk/>
            <pc:sldMk cId="1808270230" sldId="13001"/>
            <ac:picMk id="23" creationId="{FE2744DA-9F1F-48F7-815E-FC2C3E7070CA}"/>
          </ac:picMkLst>
        </pc:picChg>
        <pc:cxnChg chg="del">
          <ac:chgData name="donggun.lee@lginnotek.com" userId="4ad090f6-dadd-4301-b5d0-883b88f508af" providerId="ADAL" clId="{4E04804C-3C5B-4D71-8F02-67612245B621}" dt="2022-08-08T06:55:11.235" v="1719" actId="478"/>
          <ac:cxnSpMkLst>
            <pc:docMk/>
            <pc:sldMk cId="1808270230" sldId="13001"/>
            <ac:cxnSpMk id="17" creationId="{EB0BCB05-958C-4E17-827B-6E41654B717C}"/>
          </ac:cxnSpMkLst>
        </pc:cxnChg>
        <pc:cxnChg chg="del">
          <ac:chgData name="donggun.lee@lginnotek.com" userId="4ad090f6-dadd-4301-b5d0-883b88f508af" providerId="ADAL" clId="{4E04804C-3C5B-4D71-8F02-67612245B621}" dt="2022-08-08T06:55:11.235" v="1719" actId="478"/>
          <ac:cxnSpMkLst>
            <pc:docMk/>
            <pc:sldMk cId="1808270230" sldId="13001"/>
            <ac:cxnSpMk id="26" creationId="{3FFCE8A1-101F-4C6E-A635-08F58478A90E}"/>
          </ac:cxnSpMkLst>
        </pc:cxnChg>
        <pc:cxnChg chg="del">
          <ac:chgData name="donggun.lee@lginnotek.com" userId="4ad090f6-dadd-4301-b5d0-883b88f508af" providerId="ADAL" clId="{4E04804C-3C5B-4D71-8F02-67612245B621}" dt="2022-08-08T06:55:11.235" v="1719" actId="478"/>
          <ac:cxnSpMkLst>
            <pc:docMk/>
            <pc:sldMk cId="1808270230" sldId="13001"/>
            <ac:cxnSpMk id="28" creationId="{3F817B0E-5840-4818-BEB3-2C9BC9FD8FD9}"/>
          </ac:cxnSpMkLst>
        </pc:cxnChg>
        <pc:cxnChg chg="add del">
          <ac:chgData name="donggun.lee@lginnotek.com" userId="4ad090f6-dadd-4301-b5d0-883b88f508af" providerId="ADAL" clId="{4E04804C-3C5B-4D71-8F02-67612245B621}" dt="2022-08-08T06:57:06.777" v="1743" actId="26606"/>
          <ac:cxnSpMkLst>
            <pc:docMk/>
            <pc:sldMk cId="1808270230" sldId="13001"/>
            <ac:cxnSpMk id="30" creationId="{6CF1BAF6-AD41-4082-B212-8A1F9A2E8779}"/>
          </ac:cxnSpMkLst>
        </pc:cxnChg>
        <pc:cxnChg chg="del">
          <ac:chgData name="donggun.lee@lginnotek.com" userId="4ad090f6-dadd-4301-b5d0-883b88f508af" providerId="ADAL" clId="{4E04804C-3C5B-4D71-8F02-67612245B621}" dt="2022-08-08T06:55:11.235" v="1719" actId="478"/>
          <ac:cxnSpMkLst>
            <pc:docMk/>
            <pc:sldMk cId="1808270230" sldId="13001"/>
            <ac:cxnSpMk id="35" creationId="{75019E17-33BC-4403-80FE-49941CFE7DB1}"/>
          </ac:cxnSpMkLst>
        </pc:cxnChg>
      </pc:sldChg>
      <pc:sldChg chg="addSp delSp modSp add">
        <pc:chgData name="donggun.lee@lginnotek.com" userId="4ad090f6-dadd-4301-b5d0-883b88f508af" providerId="ADAL" clId="{4E04804C-3C5B-4D71-8F02-67612245B621}" dt="2022-08-08T08:00:58.284" v="2274"/>
        <pc:sldMkLst>
          <pc:docMk/>
          <pc:sldMk cId="1046876484" sldId="13002"/>
        </pc:sldMkLst>
        <pc:spChg chg="del">
          <ac:chgData name="donggun.lee@lginnotek.com" userId="4ad090f6-dadd-4301-b5d0-883b88f508af" providerId="ADAL" clId="{4E04804C-3C5B-4D71-8F02-67612245B621}" dt="2022-08-08T06:59:03.739" v="1762" actId="478"/>
          <ac:spMkLst>
            <pc:docMk/>
            <pc:sldMk cId="1046876484" sldId="13002"/>
            <ac:spMk id="2" creationId="{BD336C9F-D2D1-473E-BB7F-6F38721E7A37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" creationId="{4DAE6947-ED15-4247-B1B7-4D2DF30BD20E}"/>
          </ac:spMkLst>
        </pc:spChg>
        <pc:spChg chg="add mod">
          <ac:chgData name="donggun.lee@lginnotek.com" userId="4ad090f6-dadd-4301-b5d0-883b88f508af" providerId="ADAL" clId="{4E04804C-3C5B-4D71-8F02-67612245B621}" dt="2022-08-08T08:00:58.284" v="2274"/>
          <ac:spMkLst>
            <pc:docMk/>
            <pc:sldMk cId="1046876484" sldId="13002"/>
            <ac:spMk id="7" creationId="{7BDFD3D3-50BA-4AE7-9E1F-80BF068234A9}"/>
          </ac:spMkLst>
        </pc:spChg>
        <pc:spChg chg="add del">
          <ac:chgData name="donggun.lee@lginnotek.com" userId="4ad090f6-dadd-4301-b5d0-883b88f508af" providerId="ADAL" clId="{4E04804C-3C5B-4D71-8F02-67612245B621}" dt="2022-08-08T07:02:01.705" v="1790"/>
          <ac:spMkLst>
            <pc:docMk/>
            <pc:sldMk cId="1046876484" sldId="13002"/>
            <ac:spMk id="11" creationId="{ADAC1833-86AF-40D7-8DBF-6250933C25E7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12" creationId="{E05EDB02-B80D-45D9-8981-116B15CEC9C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14" creationId="{3E1AC650-02EF-48B5-B26C-B3BC3062DDA2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18" creationId="{FB997731-4A86-4F9B-8819-6CF763DCC6D4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20" creationId="{4B98E2F1-C05D-4190-ABE0-F5E93D2E969A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24" creationId="{B7DE3984-7970-44D9-892D-A4D6F20E735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25" creationId="{E5D7248D-77FD-4534-A813-8CBE4BC7474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36" creationId="{2C538984-3331-49B4-8F6F-334685219343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37" creationId="{6CC34472-DDAD-4EDC-AD4B-F31513E9C60C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39" creationId="{1AD7B7E1-BF15-4C7C-AEE5-5E4E14BB5A2A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41" creationId="{D7A96461-CFEC-4B6C-A23A-A8885B1B63F6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51" creationId="{0DD8B8D4-3E7E-4D00-A231-5F1FE1AC268E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52" creationId="{04AA1B3E-5EEA-4C78-886F-C5F3F1693514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53" creationId="{79144A72-02F5-4860-A326-A37BAA37832B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58" creationId="{7AA56EB5-9BEB-478A-87B0-572AECEC60D0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1" creationId="{429DB5C1-4095-4CA4-A9F4-1169DCE751AA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2" creationId="{7CB8EF5F-DF86-4ABF-9567-3593037431DC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4" creationId="{D8187E29-7C31-48ED-9E20-618120B33756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66" creationId="{3E78B35D-87F3-42CB-89E0-B6B7268C301F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0" creationId="{EE467E81-060B-479C-9C90-8F29856172F1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3" creationId="{0444AF6B-2F35-4ACE-9E2E-BD453078D88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4" creationId="{E8DE01F8-981E-43E1-ABC0-DA1FEB1CBDDF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5" creationId="{B75C1D09-3DB5-4386-9482-D21E7CD85ABD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6" creationId="{10C2D688-D8C1-41EF-AD77-4DAB61453491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78" creationId="{F38266E8-FA98-4CCB-8462-E6F3E5CC39FE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0" creationId="{3F91B0FC-E21E-4C4F-9B3B-6A0414DB18F6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4" creationId="{1F3A3B5A-E10E-48FD-B181-71843618B6F9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5" creationId="{CDB96D5B-79BF-49DD-BE6F-CFDD2FB4428B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6" creationId="{11DCA6F3-70A1-4A8F-8F8F-8CDBE1480280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87" creationId="{F5808D19-8454-4A38-9F51-EA2A7308B5D5}"/>
          </ac:spMkLst>
        </pc:spChg>
        <pc:spChg chg="del">
          <ac:chgData name="donggun.lee@lginnotek.com" userId="4ad090f6-dadd-4301-b5d0-883b88f508af" providerId="ADAL" clId="{4E04804C-3C5B-4D71-8F02-67612245B621}" dt="2022-08-08T06:59:00.729" v="1761" actId="478"/>
          <ac:spMkLst>
            <pc:docMk/>
            <pc:sldMk cId="1046876484" sldId="13002"/>
            <ac:spMk id="90" creationId="{58C9A0BC-0168-4A9C-98E5-A58BD8370DAF}"/>
          </ac:spMkLst>
        </pc:spChg>
        <pc:graphicFrameChg chg="add del">
          <ac:chgData name="donggun.lee@lginnotek.com" userId="4ad090f6-dadd-4301-b5d0-883b88f508af" providerId="ADAL" clId="{4E04804C-3C5B-4D71-8F02-67612245B621}" dt="2022-08-08T07:02:01.705" v="1790"/>
          <ac:graphicFrameMkLst>
            <pc:docMk/>
            <pc:sldMk cId="1046876484" sldId="13002"/>
            <ac:graphicFrameMk id="9" creationId="{4A069748-59DD-4047-8117-9AE497722F1B}"/>
          </ac:graphicFrameMkLst>
        </pc:graphicFrame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3" creationId="{B637E345-A5B6-4733-B398-1ED4241EE68D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16" creationId="{774EE9D1-90A2-4D69-9259-770DB23A1010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17" creationId="{52ECFB2F-E260-45B3-A538-FB4D9A495002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22" creationId="{1072A5A7-A898-4F77-8672-9F4E590CED28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57" creationId="{D47E2F3E-0882-4C2F-8C7A-DAEE76E7BC84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59" creationId="{13EB918C-F9C4-4924-A390-EF5D6387ED14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60" creationId="{FB8C907D-93CD-4411-92A8-4218200D8287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63" creationId="{17D7D9AD-3529-4D49-B81B-6F4DCA3AADFD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65" creationId="{0B1B1759-CF14-46F0-BB1C-2F9860DCA943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67" creationId="{F5B3C510-3938-4780-BA57-EB54C4496460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72" creationId="{3F3C72DF-9936-4FA2-9D27-D9605D472DA6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83" creationId="{FDFB733A-5AAC-4B08-ACF2-2885AD7FD333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88" creationId="{66563703-8B4E-483F-BE78-BA444A6E1E0C}"/>
          </ac:picMkLst>
        </pc:picChg>
        <pc:picChg chg="del">
          <ac:chgData name="donggun.lee@lginnotek.com" userId="4ad090f6-dadd-4301-b5d0-883b88f508af" providerId="ADAL" clId="{4E04804C-3C5B-4D71-8F02-67612245B621}" dt="2022-08-08T06:59:00.729" v="1761" actId="478"/>
          <ac:picMkLst>
            <pc:docMk/>
            <pc:sldMk cId="1046876484" sldId="13002"/>
            <ac:picMk id="89" creationId="{8313285A-AA63-4F9C-8F1F-C0EC04A2FC46}"/>
          </ac:picMkLst>
        </pc:pic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8" creationId="{7660093D-1B4D-4684-A479-6D58839C8295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10" creationId="{17879F0A-7E87-43BB-9ED8-A1CB6BA299D5}"/>
          </ac:cxnSpMkLst>
        </pc:cxnChg>
        <pc:cxnChg chg="del mod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15" creationId="{9486D1F2-9E0C-49DB-94A9-3C78D405B10C}"/>
          </ac:cxnSpMkLst>
        </pc:cxnChg>
        <pc:cxnChg chg="del mod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28" creationId="{525021A9-38DC-4EB2-9088-224533AC2750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32" creationId="{D24715CC-E093-4112-8801-B5A4EB01C8E2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33" creationId="{E358921C-3F8A-48C6-997B-A487BA9508A7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34" creationId="{8B7A1B05-0756-475F-9B8D-7774F6840BE8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35" creationId="{0542FDBD-6DD5-4FE7-BC8D-A2E156B9C56B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44" creationId="{C7F74860-488C-4A7E-ABF7-47AC3A0B4A0C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46" creationId="{63AC9797-5C82-46FE-9FF6-490F6C8BE67C}"/>
          </ac:cxnSpMkLst>
        </pc:cxnChg>
        <pc:cxnChg chg="del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55" creationId="{5370C29A-352D-4427-88C0-CB0CBC53CA66}"/>
          </ac:cxnSpMkLst>
        </pc:cxnChg>
        <pc:cxnChg chg="del mod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71" creationId="{9958BD80-5722-4F27-B531-A4D28CD9F1F0}"/>
          </ac:cxnSpMkLst>
        </pc:cxnChg>
        <pc:cxnChg chg="del mod">
          <ac:chgData name="donggun.lee@lginnotek.com" userId="4ad090f6-dadd-4301-b5d0-883b88f508af" providerId="ADAL" clId="{4E04804C-3C5B-4D71-8F02-67612245B621}" dt="2022-08-08T06:59:00.729" v="1761" actId="478"/>
          <ac:cxnSpMkLst>
            <pc:docMk/>
            <pc:sldMk cId="1046876484" sldId="13002"/>
            <ac:cxnSpMk id="81" creationId="{BE69455E-BF44-4CD1-AA4B-0854679FAFA3}"/>
          </ac:cxnSpMkLst>
        </pc:cxnChg>
      </pc:sldChg>
      <pc:sldChg chg="addSp delSp modSp add">
        <pc:chgData name="donggun.lee@lginnotek.com" userId="4ad090f6-dadd-4301-b5d0-883b88f508af" providerId="ADAL" clId="{4E04804C-3C5B-4D71-8F02-67612245B621}" dt="2022-08-16T04:58:34.177" v="2390" actId="1076"/>
        <pc:sldMkLst>
          <pc:docMk/>
          <pc:sldMk cId="231409456" sldId="13004"/>
        </pc:sldMkLst>
        <pc:spChg chg="mod">
          <ac:chgData name="donggun.lee@lginnotek.com" userId="4ad090f6-dadd-4301-b5d0-883b88f508af" providerId="ADAL" clId="{4E04804C-3C5B-4D71-8F02-67612245B621}" dt="2022-08-16T04:53:44.352" v="2289" actId="1076"/>
          <ac:spMkLst>
            <pc:docMk/>
            <pc:sldMk cId="231409456" sldId="13004"/>
            <ac:spMk id="15" creationId="{FCF0D19A-D0FB-4C7C-95A7-F31444023CE1}"/>
          </ac:spMkLst>
        </pc:spChg>
        <pc:spChg chg="mod">
          <ac:chgData name="donggun.lee@lginnotek.com" userId="4ad090f6-dadd-4301-b5d0-883b88f508af" providerId="ADAL" clId="{4E04804C-3C5B-4D71-8F02-67612245B621}" dt="2022-08-16T04:53:49.361" v="2290" actId="1076"/>
          <ac:spMkLst>
            <pc:docMk/>
            <pc:sldMk cId="231409456" sldId="13004"/>
            <ac:spMk id="16" creationId="{85356ECE-94C8-4405-8A03-57CE8904B260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17" creationId="{A6E6713B-FB6E-4890-90DF-6A92919FAD92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18" creationId="{2CB04AA7-EC57-46FE-BCC0-5815D6E0D9C6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19" creationId="{0C663117-C507-427C-8EAB-D82FD8D3CE30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20" creationId="{6AE25F83-7C92-4123-8EC5-6AAE0720D3C0}"/>
          </ac:spMkLst>
        </pc:spChg>
        <pc:spChg chg="mod">
          <ac:chgData name="donggun.lee@lginnotek.com" userId="4ad090f6-dadd-4301-b5d0-883b88f508af" providerId="ADAL" clId="{4E04804C-3C5B-4D71-8F02-67612245B621}" dt="2022-08-16T04:53:49.361" v="2290" actId="1076"/>
          <ac:spMkLst>
            <pc:docMk/>
            <pc:sldMk cId="231409456" sldId="13004"/>
            <ac:spMk id="21" creationId="{B40CABB2-1E73-4C89-A797-04FECCFBAC44}"/>
          </ac:spMkLst>
        </pc:spChg>
        <pc:spChg chg="del">
          <ac:chgData name="donggun.lee@lginnotek.com" userId="4ad090f6-dadd-4301-b5d0-883b88f508af" providerId="ADAL" clId="{4E04804C-3C5B-4D71-8F02-67612245B621}" dt="2022-08-16T04:53:37.715" v="2288" actId="478"/>
          <ac:spMkLst>
            <pc:docMk/>
            <pc:sldMk cId="231409456" sldId="13004"/>
            <ac:spMk id="22" creationId="{E302A9C3-F3EA-4B3A-ADA5-3FF9AD3750D5}"/>
          </ac:spMkLst>
        </pc:spChg>
        <pc:spChg chg="add mod">
          <ac:chgData name="donggun.lee@lginnotek.com" userId="4ad090f6-dadd-4301-b5d0-883b88f508af" providerId="ADAL" clId="{4E04804C-3C5B-4D71-8F02-67612245B621}" dt="2022-08-16T04:57:43.698" v="2337" actId="1076"/>
          <ac:spMkLst>
            <pc:docMk/>
            <pc:sldMk cId="231409456" sldId="13004"/>
            <ac:spMk id="23" creationId="{F1592935-C6D5-437D-BCBB-F67827D2240A}"/>
          </ac:spMkLst>
        </pc:spChg>
        <pc:spChg chg="add mod">
          <ac:chgData name="donggun.lee@lginnotek.com" userId="4ad090f6-dadd-4301-b5d0-883b88f508af" providerId="ADAL" clId="{4E04804C-3C5B-4D71-8F02-67612245B621}" dt="2022-08-16T04:58:28.909" v="2388" actId="20577"/>
          <ac:spMkLst>
            <pc:docMk/>
            <pc:sldMk cId="231409456" sldId="13004"/>
            <ac:spMk id="24" creationId="{59CF3035-3A38-4D60-9DAB-B596BA544B96}"/>
          </ac:spMkLst>
        </pc:spChg>
        <pc:spChg chg="add del mod">
          <ac:chgData name="donggun.lee@lginnotek.com" userId="4ad090f6-dadd-4301-b5d0-883b88f508af" providerId="ADAL" clId="{4E04804C-3C5B-4D71-8F02-67612245B621}" dt="2022-08-16T04:57:06.822" v="2330" actId="478"/>
          <ac:spMkLst>
            <pc:docMk/>
            <pc:sldMk cId="231409456" sldId="13004"/>
            <ac:spMk id="25" creationId="{C0DFB9D8-3FF7-449E-B850-D63C2AC86AB2}"/>
          </ac:spMkLst>
        </pc:spChg>
        <pc:spChg chg="add del mod">
          <ac:chgData name="donggun.lee@lginnotek.com" userId="4ad090f6-dadd-4301-b5d0-883b88f508af" providerId="ADAL" clId="{4E04804C-3C5B-4D71-8F02-67612245B621}" dt="2022-08-16T04:55:17.576" v="2300" actId="478"/>
          <ac:spMkLst>
            <pc:docMk/>
            <pc:sldMk cId="231409456" sldId="13004"/>
            <ac:spMk id="26" creationId="{770F9B26-8FB1-4478-B15F-0D4A58B60985}"/>
          </ac:spMkLst>
        </pc:spChg>
        <pc:spChg chg="add del mod">
          <ac:chgData name="donggun.lee@lginnotek.com" userId="4ad090f6-dadd-4301-b5d0-883b88f508af" providerId="ADAL" clId="{4E04804C-3C5B-4D71-8F02-67612245B621}" dt="2022-08-16T04:55:19.811" v="2301" actId="478"/>
          <ac:spMkLst>
            <pc:docMk/>
            <pc:sldMk cId="231409456" sldId="13004"/>
            <ac:spMk id="27" creationId="{EF0D43CB-0F30-402B-94FB-583C5D73CF77}"/>
          </ac:spMkLst>
        </pc:spChg>
        <pc:spChg chg="add mod">
          <ac:chgData name="donggun.lee@lginnotek.com" userId="4ad090f6-dadd-4301-b5d0-883b88f508af" providerId="ADAL" clId="{4E04804C-3C5B-4D71-8F02-67612245B621}" dt="2022-08-16T04:58:34.177" v="2390" actId="1076"/>
          <ac:spMkLst>
            <pc:docMk/>
            <pc:sldMk cId="231409456" sldId="13004"/>
            <ac:spMk id="28" creationId="{CFADB0F5-B078-4418-BCB5-208449234772}"/>
          </ac:spMkLst>
        </pc:spChg>
        <pc:spChg chg="add del mod">
          <ac:chgData name="donggun.lee@lginnotek.com" userId="4ad090f6-dadd-4301-b5d0-883b88f508af" providerId="ADAL" clId="{4E04804C-3C5B-4D71-8F02-67612245B621}" dt="2022-08-16T04:57:35.310" v="2335" actId="478"/>
          <ac:spMkLst>
            <pc:docMk/>
            <pc:sldMk cId="231409456" sldId="13004"/>
            <ac:spMk id="29" creationId="{FD4FABA3-BFEB-4C14-ADC4-3BD5B4B38A7A}"/>
          </ac:spMkLst>
        </pc:spChg>
        <pc:grpChg chg="mod">
          <ac:chgData name="donggun.lee@lginnotek.com" userId="4ad090f6-dadd-4301-b5d0-883b88f508af" providerId="ADAL" clId="{4E04804C-3C5B-4D71-8F02-67612245B621}" dt="2022-08-16T04:53:44.352" v="2289" actId="1076"/>
          <ac:grpSpMkLst>
            <pc:docMk/>
            <pc:sldMk cId="231409456" sldId="13004"/>
            <ac:grpSpMk id="7" creationId="{5BA27EAE-4AD8-479A-A5ED-25EECD528969}"/>
          </ac:grpSpMkLst>
        </pc:grpChg>
      </pc:sldChg>
      <pc:sldChg chg="addSp delSp modSp add">
        <pc:chgData name="donggun.lee@lginnotek.com" userId="4ad090f6-dadd-4301-b5d0-883b88f508af" providerId="ADAL" clId="{4E04804C-3C5B-4D71-8F02-67612245B621}" dt="2022-08-16T05:11:11.452" v="2566" actId="1076"/>
        <pc:sldMkLst>
          <pc:docMk/>
          <pc:sldMk cId="2297548707" sldId="13005"/>
        </pc:sldMkLst>
        <pc:spChg chg="add del">
          <ac:chgData name="donggun.lee@lginnotek.com" userId="4ad090f6-dadd-4301-b5d0-883b88f508af" providerId="ADAL" clId="{4E04804C-3C5B-4D71-8F02-67612245B621}" dt="2022-08-16T05:04:10.763" v="2473" actId="478"/>
          <ac:spMkLst>
            <pc:docMk/>
            <pc:sldMk cId="2297548707" sldId="13005"/>
            <ac:spMk id="2" creationId="{2799B196-3B78-46B8-9FF4-AC6ADA1C2AAE}"/>
          </ac:spMkLst>
        </pc:spChg>
        <pc:spChg chg="add mod">
          <ac:chgData name="donggun.lee@lginnotek.com" userId="4ad090f6-dadd-4301-b5d0-883b88f508af" providerId="ADAL" clId="{4E04804C-3C5B-4D71-8F02-67612245B621}" dt="2022-08-16T05:06:21.328" v="2511" actId="1076"/>
          <ac:spMkLst>
            <pc:docMk/>
            <pc:sldMk cId="2297548707" sldId="13005"/>
            <ac:spMk id="3" creationId="{8DCBBFA0-B660-4132-BCC2-05114CC5406D}"/>
          </ac:spMkLst>
        </pc:spChg>
        <pc:spChg chg="add del">
          <ac:chgData name="donggun.lee@lginnotek.com" userId="4ad090f6-dadd-4301-b5d0-883b88f508af" providerId="ADAL" clId="{4E04804C-3C5B-4D71-8F02-67612245B621}" dt="2022-08-16T05:04:10.763" v="2473" actId="478"/>
          <ac:spMkLst>
            <pc:docMk/>
            <pc:sldMk cId="2297548707" sldId="13005"/>
            <ac:spMk id="4" creationId="{7B672A13-2E8D-4F9F-ADB6-D4979706B32A}"/>
          </ac:spMkLst>
        </pc:spChg>
        <pc:spChg chg="mod">
          <ac:chgData name="donggun.lee@lginnotek.com" userId="4ad090f6-dadd-4301-b5d0-883b88f508af" providerId="ADAL" clId="{4E04804C-3C5B-4D71-8F02-67612245B621}" dt="2022-08-16T05:02:51.756" v="2455" actId="20577"/>
          <ac:spMkLst>
            <pc:docMk/>
            <pc:sldMk cId="2297548707" sldId="13005"/>
            <ac:spMk id="8" creationId="{34B2CCCC-B027-4C5A-9057-C7AED0503289}"/>
          </ac:spMkLst>
        </pc:spChg>
        <pc:spChg chg="add del mod">
          <ac:chgData name="donggun.lee@lginnotek.com" userId="4ad090f6-dadd-4301-b5d0-883b88f508af" providerId="ADAL" clId="{4E04804C-3C5B-4D71-8F02-67612245B621}" dt="2022-08-16T05:04:21.429" v="2477" actId="478"/>
          <ac:spMkLst>
            <pc:docMk/>
            <pc:sldMk cId="2297548707" sldId="13005"/>
            <ac:spMk id="10" creationId="{B95D91EE-0CC1-463E-8139-F447683B7F26}"/>
          </ac:spMkLst>
        </pc:spChg>
        <pc:spChg chg="add del mod">
          <ac:chgData name="donggun.lee@lginnotek.com" userId="4ad090f6-dadd-4301-b5d0-883b88f508af" providerId="ADAL" clId="{4E04804C-3C5B-4D71-8F02-67612245B621}" dt="2022-08-16T05:06:21.328" v="2511" actId="1076"/>
          <ac:spMkLst>
            <pc:docMk/>
            <pc:sldMk cId="2297548707" sldId="13005"/>
            <ac:spMk id="11" creationId="{11E598BD-1A81-43B8-928A-D2AA9C1C84C8}"/>
          </ac:spMkLst>
        </pc:spChg>
        <pc:spChg chg="add del">
          <ac:chgData name="donggun.lee@lginnotek.com" userId="4ad090f6-dadd-4301-b5d0-883b88f508af" providerId="ADAL" clId="{4E04804C-3C5B-4D71-8F02-67612245B621}" dt="2022-08-16T05:04:10.763" v="2473" actId="478"/>
          <ac:spMkLst>
            <pc:docMk/>
            <pc:sldMk cId="2297548707" sldId="13005"/>
            <ac:spMk id="12" creationId="{102F8639-7792-4A7E-921E-0390944F736B}"/>
          </ac:spMkLst>
        </pc:spChg>
        <pc:spChg chg="del mod">
          <ac:chgData name="donggun.lee@lginnotek.com" userId="4ad090f6-dadd-4301-b5d0-883b88f508af" providerId="ADAL" clId="{4E04804C-3C5B-4D71-8F02-67612245B621}" dt="2022-08-16T05:04:10.763" v="2473" actId="478"/>
          <ac:spMkLst>
            <pc:docMk/>
            <pc:sldMk cId="2297548707" sldId="13005"/>
            <ac:spMk id="13" creationId="{9D18F79E-A44A-4E37-BAE5-E21C9EA464D7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14" creationId="{AC015B45-4203-4E4F-9A3D-E965879EC6CA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15" creationId="{03428E87-0D57-4B0D-AAAD-396BCE83FB1F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16" creationId="{0C2A723B-F518-4F93-A410-A8B0437653F4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17" creationId="{888ECDD9-EDCE-4F29-A748-F2E6EC9E3130}"/>
          </ac:spMkLst>
        </pc:spChg>
        <pc:spChg chg="add mod">
          <ac:chgData name="donggun.lee@lginnotek.com" userId="4ad090f6-dadd-4301-b5d0-883b88f508af" providerId="ADAL" clId="{4E04804C-3C5B-4D71-8F02-67612245B621}" dt="2022-08-16T05:06:25.613" v="2512" actId="1076"/>
          <ac:spMkLst>
            <pc:docMk/>
            <pc:sldMk cId="2297548707" sldId="13005"/>
            <ac:spMk id="19" creationId="{33C285F1-4595-4D5E-8047-A5A74D97B62C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20" creationId="{40258B6B-6F32-4232-8AD9-C62A9A6E79B0}"/>
          </ac:spMkLst>
        </pc:spChg>
        <pc:spChg chg="add del mod">
          <ac:chgData name="donggun.lee@lginnotek.com" userId="4ad090f6-dadd-4301-b5d0-883b88f508af" providerId="ADAL" clId="{4E04804C-3C5B-4D71-8F02-67612245B621}" dt="2022-08-16T05:06:11.086" v="2509" actId="478"/>
          <ac:spMkLst>
            <pc:docMk/>
            <pc:sldMk cId="2297548707" sldId="13005"/>
            <ac:spMk id="21" creationId="{0E63F1CB-90F5-4008-8B5B-0A8DDEBA171D}"/>
          </ac:spMkLst>
        </pc:spChg>
        <pc:spChg chg="add del mod">
          <ac:chgData name="donggun.lee@lginnotek.com" userId="4ad090f6-dadd-4301-b5d0-883b88f508af" providerId="ADAL" clId="{4E04804C-3C5B-4D71-8F02-67612245B621}" dt="2022-08-16T05:06:11.086" v="2509" actId="478"/>
          <ac:spMkLst>
            <pc:docMk/>
            <pc:sldMk cId="2297548707" sldId="13005"/>
            <ac:spMk id="22" creationId="{D2F082C6-93E8-483C-8B99-A5F64193C7BD}"/>
          </ac:spMkLst>
        </pc:spChg>
        <pc:spChg chg="del">
          <ac:chgData name="donggun.lee@lginnotek.com" userId="4ad090f6-dadd-4301-b5d0-883b88f508af" providerId="ADAL" clId="{4E04804C-3C5B-4D71-8F02-67612245B621}" dt="2022-08-16T05:03:00.373" v="2458" actId="478"/>
          <ac:spMkLst>
            <pc:docMk/>
            <pc:sldMk cId="2297548707" sldId="13005"/>
            <ac:spMk id="23" creationId="{C3639DD6-4D86-4648-AAF5-F1EAD3C2BDE9}"/>
          </ac:spMkLst>
        </pc:spChg>
        <pc:spChg chg="add del mod">
          <ac:chgData name="donggun.lee@lginnotek.com" userId="4ad090f6-dadd-4301-b5d0-883b88f508af" providerId="ADAL" clId="{4E04804C-3C5B-4D71-8F02-67612245B621}" dt="2022-08-16T05:06:11.086" v="2509" actId="478"/>
          <ac:spMkLst>
            <pc:docMk/>
            <pc:sldMk cId="2297548707" sldId="13005"/>
            <ac:spMk id="24" creationId="{145640A6-F83D-4AAE-A559-7089D8111ADE}"/>
          </ac:spMkLst>
        </pc:spChg>
        <pc:spChg chg="add del mod">
          <ac:chgData name="donggun.lee@lginnotek.com" userId="4ad090f6-dadd-4301-b5d0-883b88f508af" providerId="ADAL" clId="{4E04804C-3C5B-4D71-8F02-67612245B621}" dt="2022-08-16T05:06:11.086" v="2509" actId="478"/>
          <ac:spMkLst>
            <pc:docMk/>
            <pc:sldMk cId="2297548707" sldId="13005"/>
            <ac:spMk id="26" creationId="{6462AE58-0250-4E11-9A3D-345772B5A806}"/>
          </ac:spMkLst>
        </pc:spChg>
        <pc:spChg chg="add mod">
          <ac:chgData name="donggun.lee@lginnotek.com" userId="4ad090f6-dadd-4301-b5d0-883b88f508af" providerId="ADAL" clId="{4E04804C-3C5B-4D71-8F02-67612245B621}" dt="2022-08-16T05:06:25.613" v="2512" actId="1076"/>
          <ac:spMkLst>
            <pc:docMk/>
            <pc:sldMk cId="2297548707" sldId="13005"/>
            <ac:spMk id="29" creationId="{C6849BAF-8F61-4282-A13A-2B9A5DE89B90}"/>
          </ac:spMkLst>
        </pc:spChg>
        <pc:spChg chg="add mod">
          <ac:chgData name="donggun.lee@lginnotek.com" userId="4ad090f6-dadd-4301-b5d0-883b88f508af" providerId="ADAL" clId="{4E04804C-3C5B-4D71-8F02-67612245B621}" dt="2022-08-16T05:11:11.452" v="2566" actId="1076"/>
          <ac:spMkLst>
            <pc:docMk/>
            <pc:sldMk cId="2297548707" sldId="13005"/>
            <ac:spMk id="34" creationId="{0EE2E3C1-DD89-46BF-AF19-C4022E84521A}"/>
          </ac:spMkLst>
        </pc:spChg>
        <pc:spChg chg="add mod">
          <ac:chgData name="donggun.lee@lginnotek.com" userId="4ad090f6-dadd-4301-b5d0-883b88f508af" providerId="ADAL" clId="{4E04804C-3C5B-4D71-8F02-67612245B621}" dt="2022-08-16T05:07:30.776" v="2522" actId="1076"/>
          <ac:spMkLst>
            <pc:docMk/>
            <pc:sldMk cId="2297548707" sldId="13005"/>
            <ac:spMk id="35" creationId="{FF864562-3EEF-4010-9D29-77F58D51F69C}"/>
          </ac:spMkLst>
        </pc:spChg>
        <pc:spChg chg="add mod">
          <ac:chgData name="donggun.lee@lginnotek.com" userId="4ad090f6-dadd-4301-b5d0-883b88f508af" providerId="ADAL" clId="{4E04804C-3C5B-4D71-8F02-67612245B621}" dt="2022-08-16T05:07:30.776" v="2522" actId="1076"/>
          <ac:spMkLst>
            <pc:docMk/>
            <pc:sldMk cId="2297548707" sldId="13005"/>
            <ac:spMk id="36" creationId="{091FB4E1-BE44-47EF-AE55-78D3625B566E}"/>
          </ac:spMkLst>
        </pc:spChg>
        <pc:spChg chg="add mod">
          <ac:chgData name="donggun.lee@lginnotek.com" userId="4ad090f6-dadd-4301-b5d0-883b88f508af" providerId="ADAL" clId="{4E04804C-3C5B-4D71-8F02-67612245B621}" dt="2022-08-16T05:11:07.086" v="2565" actId="1076"/>
          <ac:spMkLst>
            <pc:docMk/>
            <pc:sldMk cId="2297548707" sldId="13005"/>
            <ac:spMk id="37" creationId="{97F73499-D4A3-4400-AE74-4E8C54B5FC42}"/>
          </ac:spMkLst>
        </pc:spChg>
        <pc:spChg chg="add mod">
          <ac:chgData name="donggun.lee@lginnotek.com" userId="4ad090f6-dadd-4301-b5d0-883b88f508af" providerId="ADAL" clId="{4E04804C-3C5B-4D71-8F02-67612245B621}" dt="2022-08-16T05:08:35.128" v="2534"/>
          <ac:spMkLst>
            <pc:docMk/>
            <pc:sldMk cId="2297548707" sldId="13005"/>
            <ac:spMk id="38" creationId="{180F1C07-B00D-4BF6-B409-24797B80655E}"/>
          </ac:spMkLst>
        </pc:spChg>
        <pc:spChg chg="add del mod">
          <ac:chgData name="donggun.lee@lginnotek.com" userId="4ad090f6-dadd-4301-b5d0-883b88f508af" providerId="ADAL" clId="{4E04804C-3C5B-4D71-8F02-67612245B621}" dt="2022-08-16T05:08:58.203" v="2544"/>
          <ac:spMkLst>
            <pc:docMk/>
            <pc:sldMk cId="2297548707" sldId="13005"/>
            <ac:spMk id="39" creationId="{D192CDC8-F785-4FC4-8B7A-0FB973B7B6EF}"/>
          </ac:spMkLst>
        </pc:spChg>
        <pc:spChg chg="add mod">
          <ac:chgData name="donggun.lee@lginnotek.com" userId="4ad090f6-dadd-4301-b5d0-883b88f508af" providerId="ADAL" clId="{4E04804C-3C5B-4D71-8F02-67612245B621}" dt="2022-08-16T05:10:17.275" v="2554"/>
          <ac:spMkLst>
            <pc:docMk/>
            <pc:sldMk cId="2297548707" sldId="13005"/>
            <ac:spMk id="40" creationId="{83E61575-0366-4AD1-8052-41416B5123A9}"/>
          </ac:spMkLst>
        </pc:spChg>
        <pc:spChg chg="add mod">
          <ac:chgData name="donggun.lee@lginnotek.com" userId="4ad090f6-dadd-4301-b5d0-883b88f508af" providerId="ADAL" clId="{4E04804C-3C5B-4D71-8F02-67612245B621}" dt="2022-08-16T05:10:54.250" v="2561"/>
          <ac:spMkLst>
            <pc:docMk/>
            <pc:sldMk cId="2297548707" sldId="13005"/>
            <ac:spMk id="41" creationId="{13EE74D5-429C-492A-91D9-D23F00CF51BC}"/>
          </ac:spMkLst>
        </pc:spChg>
        <pc:cxnChg chg="del">
          <ac:chgData name="donggun.lee@lginnotek.com" userId="4ad090f6-dadd-4301-b5d0-883b88f508af" providerId="ADAL" clId="{4E04804C-3C5B-4D71-8F02-67612245B621}" dt="2022-08-16T05:03:00.373" v="2458" actId="478"/>
          <ac:cxnSpMkLst>
            <pc:docMk/>
            <pc:sldMk cId="2297548707" sldId="13005"/>
            <ac:cxnSpMk id="25" creationId="{21118B87-C668-4D12-AFB3-C7D2035218EB}"/>
          </ac:cxnSpMkLst>
        </pc:cxnChg>
        <pc:cxnChg chg="add del mod">
          <ac:chgData name="donggun.lee@lginnotek.com" userId="4ad090f6-dadd-4301-b5d0-883b88f508af" providerId="ADAL" clId="{4E04804C-3C5B-4D71-8F02-67612245B621}" dt="2022-08-16T05:06:17.175" v="2510" actId="478"/>
          <ac:cxnSpMkLst>
            <pc:docMk/>
            <pc:sldMk cId="2297548707" sldId="13005"/>
            <ac:cxnSpMk id="27" creationId="{7D215F38-1864-489F-80F8-F809338ECCE4}"/>
          </ac:cxnSpMkLst>
        </pc:cxnChg>
        <pc:cxnChg chg="add mod">
          <ac:chgData name="donggun.lee@lginnotek.com" userId="4ad090f6-dadd-4301-b5d0-883b88f508af" providerId="ADAL" clId="{4E04804C-3C5B-4D71-8F02-67612245B621}" dt="2022-08-16T05:06:33.558" v="2516" actId="14100"/>
          <ac:cxnSpMkLst>
            <pc:docMk/>
            <pc:sldMk cId="2297548707" sldId="13005"/>
            <ac:cxnSpMk id="28" creationId="{6C2FDD14-4891-4250-B6B7-C01FCEF81563}"/>
          </ac:cxnSpMkLst>
        </pc:cxnChg>
        <pc:cxnChg chg="add del mod">
          <ac:chgData name="donggun.lee@lginnotek.com" userId="4ad090f6-dadd-4301-b5d0-883b88f508af" providerId="ADAL" clId="{4E04804C-3C5B-4D71-8F02-67612245B621}" dt="2022-08-16T05:09:10.201" v="2548" actId="478"/>
          <ac:cxnSpMkLst>
            <pc:docMk/>
            <pc:sldMk cId="2297548707" sldId="13005"/>
            <ac:cxnSpMk id="31" creationId="{1D926612-90F9-4408-AABE-C987F69343E7}"/>
          </ac:cxnSpMkLst>
        </pc:cxnChg>
      </pc:sldChg>
      <pc:sldChg chg="addSp delSp add del">
        <pc:chgData name="donggun.lee@lginnotek.com" userId="4ad090f6-dadd-4301-b5d0-883b88f508af" providerId="ADAL" clId="{4E04804C-3C5B-4D71-8F02-67612245B621}" dt="2022-08-16T05:07:40.585" v="2526" actId="2696"/>
        <pc:sldMkLst>
          <pc:docMk/>
          <pc:sldMk cId="1079562882" sldId="13006"/>
        </pc:sldMkLst>
        <pc:spChg chg="add del">
          <ac:chgData name="donggun.lee@lginnotek.com" userId="4ad090f6-dadd-4301-b5d0-883b88f508af" providerId="ADAL" clId="{4E04804C-3C5B-4D71-8F02-67612245B621}" dt="2022-08-16T05:06:04.498" v="2508" actId="478"/>
          <ac:spMkLst>
            <pc:docMk/>
            <pc:sldMk cId="1079562882" sldId="13006"/>
            <ac:spMk id="15" creationId="{FDB12557-430E-4469-8FAC-CAE76C4A6CD7}"/>
          </ac:spMkLst>
        </pc:spChg>
        <pc:spChg chg="add del">
          <ac:chgData name="donggun.lee@lginnotek.com" userId="4ad090f6-dadd-4301-b5d0-883b88f508af" providerId="ADAL" clId="{4E04804C-3C5B-4D71-8F02-67612245B621}" dt="2022-08-16T05:06:04.498" v="2508" actId="478"/>
          <ac:spMkLst>
            <pc:docMk/>
            <pc:sldMk cId="1079562882" sldId="13006"/>
            <ac:spMk id="17" creationId="{8506A568-106B-4E6D-8006-E0D7C637BF05}"/>
          </ac:spMkLst>
        </pc:spChg>
      </pc:sldChg>
      <pc:sldChg chg="add del">
        <pc:chgData name="donggun.lee@lginnotek.com" userId="4ad090f6-dadd-4301-b5d0-883b88f508af" providerId="ADAL" clId="{4E04804C-3C5B-4D71-8F02-67612245B621}" dt="2022-08-16T05:07:44.474" v="2527" actId="2696"/>
        <pc:sldMkLst>
          <pc:docMk/>
          <pc:sldMk cId="3077553948" sldId="13007"/>
        </pc:sldMkLst>
      </pc:sldChg>
      <pc:sldChg chg="add del">
        <pc:chgData name="donggun.lee@lginnotek.com" userId="4ad090f6-dadd-4301-b5d0-883b88f508af" providerId="ADAL" clId="{4E04804C-3C5B-4D71-8F02-67612245B621}" dt="2022-08-16T05:09:37.560" v="2549" actId="2696"/>
        <pc:sldMkLst>
          <pc:docMk/>
          <pc:sldMk cId="2428825835" sldId="13008"/>
        </pc:sldMkLst>
      </pc:sldChg>
      <pc:sldChg chg="add del">
        <pc:chgData name="donggun.lee@lginnotek.com" userId="4ad090f6-dadd-4301-b5d0-883b88f508af" providerId="ADAL" clId="{4E04804C-3C5B-4D71-8F02-67612245B621}" dt="2022-08-16T05:11:17.397" v="2567" actId="2696"/>
        <pc:sldMkLst>
          <pc:docMk/>
          <pc:sldMk cId="4023884681" sldId="13009"/>
        </pc:sldMkLst>
      </pc:sldChg>
      <pc:sldChg chg="add del">
        <pc:chgData name="donggun.lee@lginnotek.com" userId="4ad090f6-dadd-4301-b5d0-883b88f508af" providerId="ADAL" clId="{4E04804C-3C5B-4D71-8F02-67612245B621}" dt="2022-08-16T05:57:07.389" v="2568" actId="2696"/>
        <pc:sldMkLst>
          <pc:docMk/>
          <pc:sldMk cId="1282900359" sldId="13010"/>
        </pc:sldMkLst>
      </pc:sldChg>
      <pc:sldChg chg="add del">
        <pc:chgData name="donggun.lee@lginnotek.com" userId="4ad090f6-dadd-4301-b5d0-883b88f508af" providerId="ADAL" clId="{4E04804C-3C5B-4D71-8F02-67612245B621}" dt="2022-08-16T05:59:34.602" v="2611" actId="2696"/>
        <pc:sldMkLst>
          <pc:docMk/>
          <pc:sldMk cId="1812206241" sldId="13011"/>
        </pc:sldMkLst>
      </pc:sldChg>
      <pc:sldChg chg="addSp delSp modSp add del">
        <pc:chgData name="donggun.lee@lginnotek.com" userId="4ad090f6-dadd-4301-b5d0-883b88f508af" providerId="ADAL" clId="{4E04804C-3C5B-4D71-8F02-67612245B621}" dt="2022-08-16T06:05:58.681" v="2694" actId="2696"/>
        <pc:sldMkLst>
          <pc:docMk/>
          <pc:sldMk cId="1329130356" sldId="13012"/>
        </pc:sldMkLst>
        <pc:spChg chg="add del mod">
          <ac:chgData name="donggun.lee@lginnotek.com" userId="4ad090f6-dadd-4301-b5d0-883b88f508af" providerId="ADAL" clId="{4E04804C-3C5B-4D71-8F02-67612245B621}" dt="2022-08-16T05:58:23.636" v="2586"/>
          <ac:spMkLst>
            <pc:docMk/>
            <pc:sldMk cId="1329130356" sldId="13012"/>
            <ac:spMk id="2" creationId="{441072A6-B949-4754-BEFA-E2CD1BB7C5E9}"/>
          </ac:spMkLst>
        </pc:spChg>
        <pc:spChg chg="mod">
          <ac:chgData name="donggun.lee@lginnotek.com" userId="4ad090f6-dadd-4301-b5d0-883b88f508af" providerId="ADAL" clId="{4E04804C-3C5B-4D71-8F02-67612245B621}" dt="2022-08-16T05:59:17.969" v="2609" actId="1076"/>
          <ac:spMkLst>
            <pc:docMk/>
            <pc:sldMk cId="1329130356" sldId="13012"/>
            <ac:spMk id="3" creationId="{4B6B881F-468F-49BB-B22F-C5903A74CFDD}"/>
          </ac:spMkLst>
        </pc:spChg>
        <pc:spChg chg="mod">
          <ac:chgData name="donggun.lee@lginnotek.com" userId="4ad090f6-dadd-4301-b5d0-883b88f508af" providerId="ADAL" clId="{4E04804C-3C5B-4D71-8F02-67612245B621}" dt="2022-08-16T05:59:23.037" v="2610" actId="1076"/>
          <ac:spMkLst>
            <pc:docMk/>
            <pc:sldMk cId="1329130356" sldId="13012"/>
            <ac:spMk id="6" creationId="{82C8F474-290D-4286-BA59-3A91E5FCEF7E}"/>
          </ac:spMkLst>
        </pc:spChg>
        <pc:spChg chg="add mod">
          <ac:chgData name="donggun.lee@lginnotek.com" userId="4ad090f6-dadd-4301-b5d0-883b88f508af" providerId="ADAL" clId="{4E04804C-3C5B-4D71-8F02-67612245B621}" dt="2022-08-16T05:59:17.969" v="2609" actId="1076"/>
          <ac:spMkLst>
            <pc:docMk/>
            <pc:sldMk cId="1329130356" sldId="13012"/>
            <ac:spMk id="7" creationId="{EB3DC82D-EB95-4161-BD51-213500F89AED}"/>
          </ac:spMkLst>
        </pc:spChg>
        <pc:spChg chg="add del mod">
          <ac:chgData name="donggun.lee@lginnotek.com" userId="4ad090f6-dadd-4301-b5d0-883b88f508af" providerId="ADAL" clId="{4E04804C-3C5B-4D71-8F02-67612245B621}" dt="2022-08-16T05:58:23.636" v="2588"/>
          <ac:spMkLst>
            <pc:docMk/>
            <pc:sldMk cId="1329130356" sldId="13012"/>
            <ac:spMk id="20" creationId="{F7D34A8A-1105-4210-8B24-7D1F3E7D797D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21" creationId="{EACBB2E5-0A0A-454D-861D-A1722EE9C06A}"/>
          </ac:spMkLst>
        </pc:spChg>
        <pc:spChg chg="add del mod">
          <ac:chgData name="donggun.lee@lginnotek.com" userId="4ad090f6-dadd-4301-b5d0-883b88f508af" providerId="ADAL" clId="{4E04804C-3C5B-4D71-8F02-67612245B621}" dt="2022-08-16T05:57:30.534" v="2572" actId="478"/>
          <ac:spMkLst>
            <pc:docMk/>
            <pc:sldMk cId="1329130356" sldId="13012"/>
            <ac:spMk id="22" creationId="{93D9CC46-E330-4B37-BDFE-F30C005DFF77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27" creationId="{27B51B78-8592-41C1-8F59-E5E2259A0CEE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31" creationId="{8B690A45-C848-479C-9BEF-608C8C8B8B20}"/>
          </ac:spMkLst>
        </pc:spChg>
        <pc:spChg chg="mod">
          <ac:chgData name="donggun.lee@lginnotek.com" userId="4ad090f6-dadd-4301-b5d0-883b88f508af" providerId="ADAL" clId="{4E04804C-3C5B-4D71-8F02-67612245B621}" dt="2022-08-16T05:59:13.547" v="2608" actId="1076"/>
          <ac:spMkLst>
            <pc:docMk/>
            <pc:sldMk cId="1329130356" sldId="13012"/>
            <ac:spMk id="36" creationId="{BAFD3CF2-DC39-40AA-BF8F-5747CF5DB378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37" creationId="{149FD60D-83AE-4669-B772-07591F8C4F9D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41" creationId="{19EF08D7-0E20-4496-824A-1065AF281E47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42" creationId="{D7581923-79DA-4C52-BE66-2ADB4B359041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43" creationId="{3974AE22-24F8-42DC-9B60-8B78BAF033FD}"/>
          </ac:spMkLst>
        </pc:spChg>
        <pc:spChg chg="mod">
          <ac:chgData name="donggun.lee@lginnotek.com" userId="4ad090f6-dadd-4301-b5d0-883b88f508af" providerId="ADAL" clId="{4E04804C-3C5B-4D71-8F02-67612245B621}" dt="2022-08-16T06:02:09.194" v="2634" actId="164"/>
          <ac:spMkLst>
            <pc:docMk/>
            <pc:sldMk cId="1329130356" sldId="13012"/>
            <ac:spMk id="44" creationId="{D928B757-419E-427A-AA79-9782EF43A6D8}"/>
          </ac:spMkLst>
        </pc:spChg>
        <pc:grpChg chg="add mod">
          <ac:chgData name="donggun.lee@lginnotek.com" userId="4ad090f6-dadd-4301-b5d0-883b88f508af" providerId="ADAL" clId="{4E04804C-3C5B-4D71-8F02-67612245B621}" dt="2022-08-16T06:02:09.194" v="2634" actId="164"/>
          <ac:grpSpMkLst>
            <pc:docMk/>
            <pc:sldMk cId="1329130356" sldId="13012"/>
            <ac:grpSpMk id="8" creationId="{E5EA3994-84B4-454F-9534-86F6700FD4B9}"/>
          </ac:grpSpMkLst>
        </pc:grpChg>
        <pc:picChg chg="mod">
          <ac:chgData name="donggun.lee@lginnotek.com" userId="4ad090f6-dadd-4301-b5d0-883b88f508af" providerId="ADAL" clId="{4E04804C-3C5B-4D71-8F02-67612245B621}" dt="2022-08-16T06:02:09.194" v="2634" actId="164"/>
          <ac:picMkLst>
            <pc:docMk/>
            <pc:sldMk cId="1329130356" sldId="13012"/>
            <ac:picMk id="9" creationId="{4B07B61F-9E4D-4F49-ADF4-D6B1C82C8BBA}"/>
          </ac:picMkLst>
        </pc:picChg>
        <pc:cxnChg chg="mod">
          <ac:chgData name="donggun.lee@lginnotek.com" userId="4ad090f6-dadd-4301-b5d0-883b88f508af" providerId="ADAL" clId="{4E04804C-3C5B-4D71-8F02-67612245B621}" dt="2022-08-16T06:02:09.194" v="2634" actId="164"/>
          <ac:cxnSpMkLst>
            <pc:docMk/>
            <pc:sldMk cId="1329130356" sldId="13012"/>
            <ac:cxnSpMk id="17" creationId="{EB0BCB05-958C-4E17-827B-6E41654B717C}"/>
          </ac:cxnSpMkLst>
        </pc:cxnChg>
        <pc:cxnChg chg="mod">
          <ac:chgData name="donggun.lee@lginnotek.com" userId="4ad090f6-dadd-4301-b5d0-883b88f508af" providerId="ADAL" clId="{4E04804C-3C5B-4D71-8F02-67612245B621}" dt="2022-08-16T06:02:09.194" v="2634" actId="164"/>
          <ac:cxnSpMkLst>
            <pc:docMk/>
            <pc:sldMk cId="1329130356" sldId="13012"/>
            <ac:cxnSpMk id="26" creationId="{3FFCE8A1-101F-4C6E-A635-08F58478A90E}"/>
          </ac:cxnSpMkLst>
        </pc:cxnChg>
        <pc:cxnChg chg="mod">
          <ac:chgData name="donggun.lee@lginnotek.com" userId="4ad090f6-dadd-4301-b5d0-883b88f508af" providerId="ADAL" clId="{4E04804C-3C5B-4D71-8F02-67612245B621}" dt="2022-08-16T06:02:09.194" v="2634" actId="164"/>
          <ac:cxnSpMkLst>
            <pc:docMk/>
            <pc:sldMk cId="1329130356" sldId="13012"/>
            <ac:cxnSpMk id="28" creationId="{3F817B0E-5840-4818-BEB3-2C9BC9FD8FD9}"/>
          </ac:cxnSpMkLst>
        </pc:cxnChg>
        <pc:cxnChg chg="mod">
          <ac:chgData name="donggun.lee@lginnotek.com" userId="4ad090f6-dadd-4301-b5d0-883b88f508af" providerId="ADAL" clId="{4E04804C-3C5B-4D71-8F02-67612245B621}" dt="2022-08-16T06:02:09.194" v="2634" actId="164"/>
          <ac:cxnSpMkLst>
            <pc:docMk/>
            <pc:sldMk cId="1329130356" sldId="13012"/>
            <ac:cxnSpMk id="35" creationId="{75019E17-33BC-4403-80FE-49941CFE7DB1}"/>
          </ac:cxnSpMkLst>
        </pc:cxnChg>
      </pc:sldChg>
      <pc:sldChg chg="addSp delSp modSp add">
        <pc:chgData name="donggun.lee@lginnotek.com" userId="4ad090f6-dadd-4301-b5d0-883b88f508af" providerId="ADAL" clId="{4E04804C-3C5B-4D71-8F02-67612245B621}" dt="2022-08-16T06:05:54.775" v="2693" actId="1076"/>
        <pc:sldMkLst>
          <pc:docMk/>
          <pc:sldMk cId="3656131808" sldId="13013"/>
        </pc:sldMkLst>
        <pc:spChg chg="mod topLvl">
          <ac:chgData name="donggun.lee@lginnotek.com" userId="4ad090f6-dadd-4301-b5d0-883b88f508af" providerId="ADAL" clId="{4E04804C-3C5B-4D71-8F02-67612245B621}" dt="2022-08-16T06:03:01.764" v="2647" actId="1076"/>
          <ac:spMkLst>
            <pc:docMk/>
            <pc:sldMk cId="3656131808" sldId="13013"/>
            <ac:spMk id="16" creationId="{407C3D04-BEE8-4649-A865-283597114063}"/>
          </ac:spMkLst>
        </pc:spChg>
        <pc:spChg chg="mod topLvl">
          <ac:chgData name="donggun.lee@lginnotek.com" userId="4ad090f6-dadd-4301-b5d0-883b88f508af" providerId="ADAL" clId="{4E04804C-3C5B-4D71-8F02-67612245B621}" dt="2022-08-16T06:03:07.001" v="2650" actId="1076"/>
          <ac:spMkLst>
            <pc:docMk/>
            <pc:sldMk cId="3656131808" sldId="13013"/>
            <ac:spMk id="18" creationId="{D8C47AED-5AAF-4080-8C70-F6804E9B089F}"/>
          </ac:spMkLst>
        </pc:spChg>
        <pc:spChg chg="mod topLvl">
          <ac:chgData name="donggun.lee@lginnotek.com" userId="4ad090f6-dadd-4301-b5d0-883b88f508af" providerId="ADAL" clId="{4E04804C-3C5B-4D71-8F02-67612245B621}" dt="2022-08-16T06:02:57.549" v="2646" actId="404"/>
          <ac:spMkLst>
            <pc:docMk/>
            <pc:sldMk cId="3656131808" sldId="13013"/>
            <ac:spMk id="19" creationId="{12C6DFEF-7165-45E6-BB7D-8EF01B2B437B}"/>
          </ac:spMkLst>
        </pc:spChg>
        <pc:spChg chg="mod topLvl">
          <ac:chgData name="donggun.lee@lginnotek.com" userId="4ad090f6-dadd-4301-b5d0-883b88f508af" providerId="ADAL" clId="{4E04804C-3C5B-4D71-8F02-67612245B621}" dt="2022-08-16T06:02:57.549" v="2646" actId="404"/>
          <ac:spMkLst>
            <pc:docMk/>
            <pc:sldMk cId="3656131808" sldId="13013"/>
            <ac:spMk id="20" creationId="{9E5B35D7-B0C1-4646-A4B3-1089781A5661}"/>
          </ac:spMkLst>
        </pc:spChg>
        <pc:spChg chg="mod topLvl">
          <ac:chgData name="donggun.lee@lginnotek.com" userId="4ad090f6-dadd-4301-b5d0-883b88f508af" providerId="ADAL" clId="{4E04804C-3C5B-4D71-8F02-67612245B621}" dt="2022-08-16T06:02:57.549" v="2646" actId="404"/>
          <ac:spMkLst>
            <pc:docMk/>
            <pc:sldMk cId="3656131808" sldId="13013"/>
            <ac:spMk id="21" creationId="{120C6604-1CF9-4F0D-B151-529170ED2320}"/>
          </ac:spMkLst>
        </pc:spChg>
        <pc:spChg chg="mod topLvl">
          <ac:chgData name="donggun.lee@lginnotek.com" userId="4ad090f6-dadd-4301-b5d0-883b88f508af" providerId="ADAL" clId="{4E04804C-3C5B-4D71-8F02-67612245B621}" dt="2022-08-16T06:02:57.549" v="2646" actId="404"/>
          <ac:spMkLst>
            <pc:docMk/>
            <pc:sldMk cId="3656131808" sldId="13013"/>
            <ac:spMk id="22" creationId="{2D9632E8-D482-40B9-BD3E-4CDCD4D0D474}"/>
          </ac:spMkLst>
        </pc:spChg>
        <pc:spChg chg="mod">
          <ac:chgData name="donggun.lee@lginnotek.com" userId="4ad090f6-dadd-4301-b5d0-883b88f508af" providerId="ADAL" clId="{4E04804C-3C5B-4D71-8F02-67612245B621}" dt="2022-08-16T06:05:52.134" v="2692" actId="1076"/>
          <ac:spMkLst>
            <pc:docMk/>
            <pc:sldMk cId="3656131808" sldId="13013"/>
            <ac:spMk id="25" creationId="{092A9ED3-7721-4D0B-B22B-4EE77DD45B93}"/>
          </ac:spMkLst>
        </pc:spChg>
        <pc:spChg chg="del mod topLvl">
          <ac:chgData name="donggun.lee@lginnotek.com" userId="4ad090f6-dadd-4301-b5d0-883b88f508af" providerId="ADAL" clId="{4E04804C-3C5B-4D71-8F02-67612245B621}" dt="2022-08-16T06:02:43.931" v="2640" actId="478"/>
          <ac:spMkLst>
            <pc:docMk/>
            <pc:sldMk cId="3656131808" sldId="13013"/>
            <ac:spMk id="26" creationId="{640EB397-1B40-47B6-B50A-F778934E04AE}"/>
          </ac:spMkLst>
        </pc:spChg>
        <pc:spChg chg="del mod topLvl">
          <ac:chgData name="donggun.lee@lginnotek.com" userId="4ad090f6-dadd-4301-b5d0-883b88f508af" providerId="ADAL" clId="{4E04804C-3C5B-4D71-8F02-67612245B621}" dt="2022-08-16T06:02:43.931" v="2640" actId="478"/>
          <ac:spMkLst>
            <pc:docMk/>
            <pc:sldMk cId="3656131808" sldId="13013"/>
            <ac:spMk id="28" creationId="{2EBCCA50-811E-4FA0-B9F3-DA8623B43C89}"/>
          </ac:spMkLst>
        </pc:spChg>
        <pc:spChg chg="add mod">
          <ac:chgData name="donggun.lee@lginnotek.com" userId="4ad090f6-dadd-4301-b5d0-883b88f508af" providerId="ADAL" clId="{4E04804C-3C5B-4D71-8F02-67612245B621}" dt="2022-08-16T06:05:05.007" v="2678" actId="1076"/>
          <ac:spMkLst>
            <pc:docMk/>
            <pc:sldMk cId="3656131808" sldId="13013"/>
            <ac:spMk id="29" creationId="{EDC923D2-80C3-460C-B607-CEF06D4DE481}"/>
          </ac:spMkLst>
        </pc:spChg>
        <pc:spChg chg="add mod">
          <ac:chgData name="donggun.lee@lginnotek.com" userId="4ad090f6-dadd-4301-b5d0-883b88f508af" providerId="ADAL" clId="{4E04804C-3C5B-4D71-8F02-67612245B621}" dt="2022-08-16T06:05:08.947" v="2679" actId="1076"/>
          <ac:spMkLst>
            <pc:docMk/>
            <pc:sldMk cId="3656131808" sldId="13013"/>
            <ac:spMk id="30" creationId="{5AC935D5-0057-4DAC-89C7-6EC83D853115}"/>
          </ac:spMkLst>
        </pc:spChg>
        <pc:spChg chg="add mod">
          <ac:chgData name="donggun.lee@lginnotek.com" userId="4ad090f6-dadd-4301-b5d0-883b88f508af" providerId="ADAL" clId="{4E04804C-3C5B-4D71-8F02-67612245B621}" dt="2022-08-16T06:05:54.775" v="2693" actId="1076"/>
          <ac:spMkLst>
            <pc:docMk/>
            <pc:sldMk cId="3656131808" sldId="13013"/>
            <ac:spMk id="31" creationId="{91237EA7-C31E-41C6-B2BB-70F833E1D837}"/>
          </ac:spMkLst>
        </pc:spChg>
        <pc:spChg chg="mod">
          <ac:chgData name="donggun.lee@lginnotek.com" userId="4ad090f6-dadd-4301-b5d0-883b88f508af" providerId="ADAL" clId="{4E04804C-3C5B-4D71-8F02-67612245B621}" dt="2022-08-16T06:05:52.134" v="2692" actId="1076"/>
          <ac:spMkLst>
            <pc:docMk/>
            <pc:sldMk cId="3656131808" sldId="13013"/>
            <ac:spMk id="32" creationId="{BE4C060E-7E64-4D24-BABA-D45F98F25B34}"/>
          </ac:spMkLst>
        </pc:spChg>
        <pc:spChg chg="mod">
          <ac:chgData name="donggun.lee@lginnotek.com" userId="4ad090f6-dadd-4301-b5d0-883b88f508af" providerId="ADAL" clId="{4E04804C-3C5B-4D71-8F02-67612245B621}" dt="2022-08-16T06:05:20.535" v="2681" actId="1076"/>
          <ac:spMkLst>
            <pc:docMk/>
            <pc:sldMk cId="3656131808" sldId="13013"/>
            <ac:spMk id="33" creationId="{DDA19B50-5CE9-4033-9EC1-CE398853A0A2}"/>
          </ac:spMkLst>
        </pc:spChg>
        <pc:spChg chg="mod">
          <ac:chgData name="donggun.lee@lginnotek.com" userId="4ad090f6-dadd-4301-b5d0-883b88f508af" providerId="ADAL" clId="{4E04804C-3C5B-4D71-8F02-67612245B621}" dt="2022-08-16T06:05:52.134" v="2692" actId="1076"/>
          <ac:spMkLst>
            <pc:docMk/>
            <pc:sldMk cId="3656131808" sldId="13013"/>
            <ac:spMk id="39" creationId="{553E2BF6-6001-472F-AFB2-DA60532A1ABE}"/>
          </ac:spMkLst>
        </pc:spChg>
        <pc:grpChg chg="add mod">
          <ac:chgData name="donggun.lee@lginnotek.com" userId="4ad090f6-dadd-4301-b5d0-883b88f508af" providerId="ADAL" clId="{4E04804C-3C5B-4D71-8F02-67612245B621}" dt="2022-08-16T06:02:01.694" v="2633" actId="1076"/>
          <ac:grpSpMkLst>
            <pc:docMk/>
            <pc:sldMk cId="3656131808" sldId="13013"/>
            <ac:grpSpMk id="2" creationId="{0C84A7F2-41F9-4374-94BF-E58EA7AEF2EC}"/>
          </ac:grpSpMkLst>
        </pc:grpChg>
        <pc:grpChg chg="add mod ord">
          <ac:chgData name="donggun.lee@lginnotek.com" userId="4ad090f6-dadd-4301-b5d0-883b88f508af" providerId="ADAL" clId="{4E04804C-3C5B-4D71-8F02-67612245B621}" dt="2022-08-16T06:04:13.945" v="2663" actId="14100"/>
          <ac:grpSpMkLst>
            <pc:docMk/>
            <pc:sldMk cId="3656131808" sldId="13013"/>
            <ac:grpSpMk id="3" creationId="{B099F5FB-BA6B-4C89-AC0E-10FD1C5D2A47}"/>
          </ac:grpSpMkLst>
        </pc:grpChg>
        <pc:grpChg chg="add del mod">
          <ac:chgData name="donggun.lee@lginnotek.com" userId="4ad090f6-dadd-4301-b5d0-883b88f508af" providerId="ADAL" clId="{4E04804C-3C5B-4D71-8F02-67612245B621}" dt="2022-08-16T06:02:39.942" v="2639" actId="165"/>
          <ac:grpSpMkLst>
            <pc:docMk/>
            <pc:sldMk cId="3656131808" sldId="13013"/>
            <ac:grpSpMk id="13" creationId="{AD766617-377A-4C99-9A15-CA2CC096BBF2}"/>
          </ac:grpSpMkLst>
        </pc:grpChg>
        <pc:picChg chg="mod">
          <ac:chgData name="donggun.lee@lginnotek.com" userId="4ad090f6-dadd-4301-b5d0-883b88f508af" providerId="ADAL" clId="{4E04804C-3C5B-4D71-8F02-67612245B621}" dt="2022-08-16T06:04:02.892" v="2661" actId="1076"/>
          <ac:picMkLst>
            <pc:docMk/>
            <pc:sldMk cId="3656131808" sldId="13013"/>
            <ac:picMk id="10" creationId="{ED0D6D8B-CD92-4921-A2A5-DA88CE313C3F}"/>
          </ac:picMkLst>
        </pc:picChg>
        <pc:picChg chg="mod">
          <ac:chgData name="donggun.lee@lginnotek.com" userId="4ad090f6-dadd-4301-b5d0-883b88f508af" providerId="ADAL" clId="{4E04804C-3C5B-4D71-8F02-67612245B621}" dt="2022-08-16T06:03:59.520" v="2660" actId="1076"/>
          <ac:picMkLst>
            <pc:docMk/>
            <pc:sldMk cId="3656131808" sldId="13013"/>
            <ac:picMk id="12" creationId="{97604A0D-C2E7-40A5-90CB-BF65B21F2711}"/>
          </ac:picMkLst>
        </pc:picChg>
        <pc:picChg chg="mod topLvl">
          <ac:chgData name="donggun.lee@lginnotek.com" userId="4ad090f6-dadd-4301-b5d0-883b88f508af" providerId="ADAL" clId="{4E04804C-3C5B-4D71-8F02-67612245B621}" dt="2022-08-16T06:03:04.054" v="2649" actId="1076"/>
          <ac:picMkLst>
            <pc:docMk/>
            <pc:sldMk cId="3656131808" sldId="13013"/>
            <ac:picMk id="14" creationId="{68D724CC-EB92-40B9-89A1-CBE87BD3F871}"/>
          </ac:picMkLst>
        </pc:picChg>
        <pc:picChg chg="mod">
          <ac:chgData name="donggun.lee@lginnotek.com" userId="4ad090f6-dadd-4301-b5d0-883b88f508af" providerId="ADAL" clId="{4E04804C-3C5B-4D71-8F02-67612245B621}" dt="2022-08-16T06:01:55.325" v="2630" actId="164"/>
          <ac:picMkLst>
            <pc:docMk/>
            <pc:sldMk cId="3656131808" sldId="13013"/>
            <ac:picMk id="23" creationId="{FE2744DA-9F1F-48F7-815E-FC2C3E7070CA}"/>
          </ac:picMkLst>
        </pc:picChg>
        <pc:cxnChg chg="mod topLvl">
          <ac:chgData name="donggun.lee@lginnotek.com" userId="4ad090f6-dadd-4301-b5d0-883b88f508af" providerId="ADAL" clId="{4E04804C-3C5B-4D71-8F02-67612245B621}" dt="2022-08-16T06:02:55.686" v="2643" actId="164"/>
          <ac:cxnSpMkLst>
            <pc:docMk/>
            <pc:sldMk cId="3656131808" sldId="13013"/>
            <ac:cxnSpMk id="15" creationId="{018837F2-CAC8-4D0C-9946-E00A7F094E47}"/>
          </ac:cxnSpMkLst>
        </pc:cxnChg>
        <pc:cxnChg chg="mod topLvl">
          <ac:chgData name="donggun.lee@lginnotek.com" userId="4ad090f6-dadd-4301-b5d0-883b88f508af" providerId="ADAL" clId="{4E04804C-3C5B-4D71-8F02-67612245B621}" dt="2022-08-16T06:02:55.686" v="2643" actId="164"/>
          <ac:cxnSpMkLst>
            <pc:docMk/>
            <pc:sldMk cId="3656131808" sldId="13013"/>
            <ac:cxnSpMk id="17" creationId="{E7177B58-99DD-43D2-8FA1-0F0CB1A52A0C}"/>
          </ac:cxnSpMkLst>
        </pc:cxnChg>
        <pc:cxnChg chg="del mod topLvl">
          <ac:chgData name="donggun.lee@lginnotek.com" userId="4ad090f6-dadd-4301-b5d0-883b88f508af" providerId="ADAL" clId="{4E04804C-3C5B-4D71-8F02-67612245B621}" dt="2022-08-16T06:02:43.931" v="2640" actId="478"/>
          <ac:cxnSpMkLst>
            <pc:docMk/>
            <pc:sldMk cId="3656131808" sldId="13013"/>
            <ac:cxnSpMk id="24" creationId="{ED0C632C-C0F6-48B3-AC81-4C8CAA0243BE}"/>
          </ac:cxnSpMkLst>
        </pc:cxnChg>
        <pc:cxnChg chg="del mod topLvl">
          <ac:chgData name="donggun.lee@lginnotek.com" userId="4ad090f6-dadd-4301-b5d0-883b88f508af" providerId="ADAL" clId="{4E04804C-3C5B-4D71-8F02-67612245B621}" dt="2022-08-16T06:02:43.931" v="2640" actId="478"/>
          <ac:cxnSpMkLst>
            <pc:docMk/>
            <pc:sldMk cId="3656131808" sldId="13013"/>
            <ac:cxnSpMk id="27" creationId="{D3D038D5-BB11-4602-B697-400A46ACD393}"/>
          </ac:cxnSpMkLst>
        </pc:cxnChg>
      </pc:sldChg>
      <pc:sldChg chg="add">
        <pc:chgData name="donggun.lee@lginnotek.com" userId="4ad090f6-dadd-4301-b5d0-883b88f508af" providerId="ADAL" clId="{4E04804C-3C5B-4D71-8F02-67612245B621}" dt="2022-08-16T04:59:44.196" v="2391"/>
        <pc:sldMkLst>
          <pc:docMk/>
          <pc:sldMk cId="258640488" sldId="13014"/>
        </pc:sldMkLst>
      </pc:sldChg>
      <pc:sldChg chg="add">
        <pc:chgData name="donggun.lee@lginnotek.com" userId="4ad090f6-dadd-4301-b5d0-883b88f508af" providerId="ADAL" clId="{4E04804C-3C5B-4D71-8F02-67612245B621}" dt="2022-08-16T04:59:44.196" v="2391"/>
        <pc:sldMkLst>
          <pc:docMk/>
          <pc:sldMk cId="2913433926" sldId="130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1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41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9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28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9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9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20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36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75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9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2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8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9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4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3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3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6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DD6ED45-D63F-4941-A373-E4C6580388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813" y="1779588"/>
            <a:ext cx="7289800" cy="368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cxnSp>
        <p:nvCxnSpPr>
          <p:cNvPr id="3" name="직선 연결선 4">
            <a:extLst>
              <a:ext uri="{FF2B5EF4-FFF2-40B4-BE49-F238E27FC236}">
                <a16:creationId xmlns:a16="http://schemas.microsoft.com/office/drawing/2014/main" id="{0BF25495-6173-45BC-B132-2B2235E302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D45886B7-B962-4DBB-8BC9-A08D43707C2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3383CF-2632-4E38-AE14-8FD4B03082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AD0DA5D-A498-4B2B-A44F-ED19E392313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5836A13-9C15-48B0-B401-B3975B15381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2F6892-E775-4B3D-9876-54A61778F53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4983F-C34B-42C7-B4B2-C42D24B745BE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E26067-F6F5-4E1E-87B4-7D3A4B1B94E6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DCEBDF-80EC-4861-A791-5AD09959BBA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FB2453-FDAE-4618-B7F8-AFAC376CA947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3FCC4F6-5D2D-44EC-90FD-84F658BD7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21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22BF8-CBF1-45A9-8C27-929C6F2AF550}" type="datetime1">
              <a:rPr lang="ko-KR" altLang="en-US" smtClean="0"/>
              <a:pPr/>
              <a:t>22-11-23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769" y="156921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181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171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26.png"/><Relationship Id="rId10" Type="http://schemas.openxmlformats.org/officeDocument/2006/relationships/image" Target="../media/image87.png"/><Relationship Id="rId4" Type="http://schemas.openxmlformats.org/officeDocument/2006/relationships/image" Target="../media/image80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52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9.png"/><Relationship Id="rId3" Type="http://schemas.openxmlformats.org/officeDocument/2006/relationships/image" Target="../media/image520.png"/><Relationship Id="rId7" Type="http://schemas.openxmlformats.org/officeDocument/2006/relationships/image" Target="../media/image26.png"/><Relationship Id="rId12" Type="http://schemas.openxmlformats.org/officeDocument/2006/relationships/image" Target="../media/image32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0.png"/><Relationship Id="rId11" Type="http://schemas.openxmlformats.org/officeDocument/2006/relationships/image" Target="../media/image311.png"/><Relationship Id="rId5" Type="http://schemas.openxmlformats.org/officeDocument/2006/relationships/image" Target="../media/image701.png"/><Relationship Id="rId10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image" Target="../media/image2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91.png"/><Relationship Id="rId5" Type="http://schemas.openxmlformats.org/officeDocument/2006/relationships/image" Target="../media/image77.png"/><Relationship Id="rId1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115.png"/><Relationship Id="rId9" Type="http://schemas.openxmlformats.org/officeDocument/2006/relationships/image" Target="../media/image83.png"/><Relationship Id="rId14" Type="http://schemas.openxmlformats.org/officeDocument/2006/relationships/image" Target="../media/image90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3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11" Type="http://schemas.openxmlformats.org/officeDocument/2006/relationships/image" Target="../media/image111.png"/><Relationship Id="rId5" Type="http://schemas.openxmlformats.org/officeDocument/2006/relationships/image" Target="../media/image102.png"/><Relationship Id="rId10" Type="http://schemas.openxmlformats.org/officeDocument/2006/relationships/image" Target="../media/image110.png"/><Relationship Id="rId4" Type="http://schemas.openxmlformats.org/officeDocument/2006/relationships/image" Target="../media/image101.png"/><Relationship Id="rId9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2.png"/><Relationship Id="rId7" Type="http://schemas.openxmlformats.org/officeDocument/2006/relationships/image" Target="../media/image11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3.png"/><Relationship Id="rId9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7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11" Type="http://schemas.openxmlformats.org/officeDocument/2006/relationships/image" Target="../media/image128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161.png"/><Relationship Id="rId9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6.png"/><Relationship Id="rId5" Type="http://schemas.openxmlformats.org/officeDocument/2006/relationships/image" Target="../media/image76.png"/><Relationship Id="rId4" Type="http://schemas.openxmlformats.org/officeDocument/2006/relationships/image" Target="../media/image1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3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8.png"/><Relationship Id="rId5" Type="http://schemas.openxmlformats.org/officeDocument/2006/relationships/image" Target="../media/image145.png"/><Relationship Id="rId4" Type="http://schemas.openxmlformats.org/officeDocument/2006/relationships/image" Target="../media/image137.png"/><Relationship Id="rId9" Type="http://schemas.openxmlformats.org/officeDocument/2006/relationships/image" Target="../media/image151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0.png"/><Relationship Id="rId18" Type="http://schemas.openxmlformats.org/officeDocument/2006/relationships/image" Target="../media/image157.png"/><Relationship Id="rId26" Type="http://schemas.openxmlformats.org/officeDocument/2006/relationships/image" Target="../media/image160.png"/><Relationship Id="rId39" Type="http://schemas.openxmlformats.org/officeDocument/2006/relationships/image" Target="../media/image169.png"/><Relationship Id="rId21" Type="http://schemas.openxmlformats.org/officeDocument/2006/relationships/image" Target="../media/image155.png"/><Relationship Id="rId34" Type="http://schemas.openxmlformats.org/officeDocument/2006/relationships/image" Target="../media/image173.png"/><Relationship Id="rId42" Type="http://schemas.openxmlformats.org/officeDocument/2006/relationships/image" Target="../media/image181.png"/><Relationship Id="rId7" Type="http://schemas.openxmlformats.org/officeDocument/2006/relationships/image" Target="../media/image1460.png"/><Relationship Id="rId2" Type="http://schemas.openxmlformats.org/officeDocument/2006/relationships/image" Target="../media/image146.png"/><Relationship Id="rId16" Type="http://schemas.openxmlformats.org/officeDocument/2006/relationships/image" Target="../media/image1550.png"/><Relationship Id="rId29" Type="http://schemas.openxmlformats.org/officeDocument/2006/relationships/image" Target="../media/image1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1" Type="http://schemas.openxmlformats.org/officeDocument/2006/relationships/image" Target="../media/image1500.png"/><Relationship Id="rId24" Type="http://schemas.openxmlformats.org/officeDocument/2006/relationships/image" Target="../media/image159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40" Type="http://schemas.openxmlformats.org/officeDocument/2006/relationships/image" Target="../media/image172.png"/><Relationship Id="rId45" Type="http://schemas.openxmlformats.org/officeDocument/2006/relationships/image" Target="../media/image184.png"/><Relationship Id="rId5" Type="http://schemas.openxmlformats.org/officeDocument/2006/relationships/image" Target="../media/image1440.png"/><Relationship Id="rId15" Type="http://schemas.openxmlformats.org/officeDocument/2006/relationships/image" Target="../media/image1540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36" Type="http://schemas.openxmlformats.org/officeDocument/2006/relationships/image" Target="../media/image175.png"/><Relationship Id="rId10" Type="http://schemas.openxmlformats.org/officeDocument/2006/relationships/image" Target="../media/image153.png"/><Relationship Id="rId19" Type="http://schemas.openxmlformats.org/officeDocument/2006/relationships/image" Target="../media/image158.png"/><Relationship Id="rId31" Type="http://schemas.openxmlformats.org/officeDocument/2006/relationships/image" Target="../media/image170.png"/><Relationship Id="rId44" Type="http://schemas.openxmlformats.org/officeDocument/2006/relationships/image" Target="../media/image183.png"/><Relationship Id="rId4" Type="http://schemas.openxmlformats.org/officeDocument/2006/relationships/image" Target="../media/image1430.png"/><Relationship Id="rId9" Type="http://schemas.openxmlformats.org/officeDocument/2006/relationships/image" Target="../media/image1480.png"/><Relationship Id="rId14" Type="http://schemas.openxmlformats.org/officeDocument/2006/relationships/image" Target="../media/image1530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Relationship Id="rId30" Type="http://schemas.openxmlformats.org/officeDocument/2006/relationships/image" Target="../media/image165.png"/><Relationship Id="rId35" Type="http://schemas.openxmlformats.org/officeDocument/2006/relationships/image" Target="../media/image174.png"/><Relationship Id="rId43" Type="http://schemas.openxmlformats.org/officeDocument/2006/relationships/image" Target="../media/image182.png"/><Relationship Id="rId8" Type="http://schemas.openxmlformats.org/officeDocument/2006/relationships/image" Target="../media/image152.png"/><Relationship Id="rId3" Type="http://schemas.openxmlformats.org/officeDocument/2006/relationships/image" Target="../media/image1420.png"/><Relationship Id="rId12" Type="http://schemas.openxmlformats.org/officeDocument/2006/relationships/image" Target="../media/image1510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image" Target="../media/image177.png"/><Relationship Id="rId46" Type="http://schemas.openxmlformats.org/officeDocument/2006/relationships/image" Target="../media/image179.png"/><Relationship Id="rId20" Type="http://schemas.openxmlformats.org/officeDocument/2006/relationships/image" Target="../media/image154.png"/><Relationship Id="rId41" Type="http://schemas.openxmlformats.org/officeDocument/2006/relationships/image" Target="../media/image1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46.png"/><Relationship Id="rId7" Type="http://schemas.openxmlformats.org/officeDocument/2006/relationships/image" Target="../media/image154.png"/><Relationship Id="rId12" Type="http://schemas.openxmlformats.org/officeDocument/2006/relationships/image" Target="../media/image19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8.png"/><Relationship Id="rId11" Type="http://schemas.openxmlformats.org/officeDocument/2006/relationships/image" Target="../media/image185.png"/><Relationship Id="rId5" Type="http://schemas.openxmlformats.org/officeDocument/2006/relationships/image" Target="../media/image147.png"/><Relationship Id="rId10" Type="http://schemas.openxmlformats.org/officeDocument/2006/relationships/image" Target="../media/image190.png"/><Relationship Id="rId4" Type="http://schemas.openxmlformats.org/officeDocument/2006/relationships/image" Target="../media/image187.png"/><Relationship Id="rId9" Type="http://schemas.openxmlformats.org/officeDocument/2006/relationships/image" Target="../media/image1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p-photonics.com/lp_modes.html" TargetMode="External"/><Relationship Id="rId2" Type="http://schemas.openxmlformats.org/officeDocument/2006/relationships/hyperlink" Target="https://doi.org/10.1364/josa.51.000491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3.png"/><Relationship Id="rId5" Type="http://schemas.openxmlformats.org/officeDocument/2006/relationships/image" Target="../media/image186.png"/><Relationship Id="rId4" Type="http://schemas.openxmlformats.org/officeDocument/2006/relationships/image" Target="../media/image18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206.png"/><Relationship Id="rId3" Type="http://schemas.openxmlformats.org/officeDocument/2006/relationships/image" Target="../media/image132.png"/><Relationship Id="rId7" Type="http://schemas.openxmlformats.org/officeDocument/2006/relationships/image" Target="../media/image137.png"/><Relationship Id="rId12" Type="http://schemas.openxmlformats.org/officeDocument/2006/relationships/image" Target="../media/image20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5.png"/><Relationship Id="rId11" Type="http://schemas.openxmlformats.org/officeDocument/2006/relationships/image" Target="../media/image204.png"/><Relationship Id="rId5" Type="http://schemas.openxmlformats.org/officeDocument/2006/relationships/image" Target="../media/image201.png"/><Relationship Id="rId15" Type="http://schemas.openxmlformats.org/officeDocument/2006/relationships/image" Target="../media/image208.png"/><Relationship Id="rId10" Type="http://schemas.openxmlformats.org/officeDocument/2006/relationships/image" Target="../media/image203.png"/><Relationship Id="rId4" Type="http://schemas.openxmlformats.org/officeDocument/2006/relationships/image" Target="../media/image200.png"/><Relationship Id="rId9" Type="http://schemas.openxmlformats.org/officeDocument/2006/relationships/image" Target="../media/image202.png"/><Relationship Id="rId14" Type="http://schemas.openxmlformats.org/officeDocument/2006/relationships/image" Target="../media/image207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0.png"/><Relationship Id="rId18" Type="http://schemas.openxmlformats.org/officeDocument/2006/relationships/image" Target="../media/image157.png"/><Relationship Id="rId26" Type="http://schemas.openxmlformats.org/officeDocument/2006/relationships/image" Target="../media/image160.png"/><Relationship Id="rId39" Type="http://schemas.openxmlformats.org/officeDocument/2006/relationships/image" Target="../media/image169.png"/><Relationship Id="rId21" Type="http://schemas.openxmlformats.org/officeDocument/2006/relationships/image" Target="../media/image155.png"/><Relationship Id="rId34" Type="http://schemas.openxmlformats.org/officeDocument/2006/relationships/image" Target="../media/image173.png"/><Relationship Id="rId42" Type="http://schemas.openxmlformats.org/officeDocument/2006/relationships/image" Target="../media/image181.png"/><Relationship Id="rId7" Type="http://schemas.openxmlformats.org/officeDocument/2006/relationships/image" Target="../media/image1460.png"/><Relationship Id="rId2" Type="http://schemas.openxmlformats.org/officeDocument/2006/relationships/image" Target="../media/image146.png"/><Relationship Id="rId16" Type="http://schemas.openxmlformats.org/officeDocument/2006/relationships/image" Target="../media/image1550.png"/><Relationship Id="rId29" Type="http://schemas.openxmlformats.org/officeDocument/2006/relationships/image" Target="../media/image1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1" Type="http://schemas.openxmlformats.org/officeDocument/2006/relationships/image" Target="../media/image1500.png"/><Relationship Id="rId24" Type="http://schemas.openxmlformats.org/officeDocument/2006/relationships/image" Target="../media/image159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40" Type="http://schemas.openxmlformats.org/officeDocument/2006/relationships/image" Target="../media/image172.png"/><Relationship Id="rId45" Type="http://schemas.openxmlformats.org/officeDocument/2006/relationships/image" Target="../media/image184.png"/><Relationship Id="rId5" Type="http://schemas.openxmlformats.org/officeDocument/2006/relationships/image" Target="../media/image1440.png"/><Relationship Id="rId15" Type="http://schemas.openxmlformats.org/officeDocument/2006/relationships/image" Target="../media/image1540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36" Type="http://schemas.openxmlformats.org/officeDocument/2006/relationships/image" Target="../media/image175.png"/><Relationship Id="rId10" Type="http://schemas.openxmlformats.org/officeDocument/2006/relationships/image" Target="../media/image153.png"/><Relationship Id="rId19" Type="http://schemas.openxmlformats.org/officeDocument/2006/relationships/image" Target="../media/image158.png"/><Relationship Id="rId31" Type="http://schemas.openxmlformats.org/officeDocument/2006/relationships/image" Target="../media/image170.png"/><Relationship Id="rId44" Type="http://schemas.openxmlformats.org/officeDocument/2006/relationships/image" Target="../media/image183.png"/><Relationship Id="rId4" Type="http://schemas.openxmlformats.org/officeDocument/2006/relationships/image" Target="../media/image1430.png"/><Relationship Id="rId9" Type="http://schemas.openxmlformats.org/officeDocument/2006/relationships/image" Target="../media/image1480.png"/><Relationship Id="rId14" Type="http://schemas.openxmlformats.org/officeDocument/2006/relationships/image" Target="../media/image1530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Relationship Id="rId30" Type="http://schemas.openxmlformats.org/officeDocument/2006/relationships/image" Target="../media/image165.png"/><Relationship Id="rId35" Type="http://schemas.openxmlformats.org/officeDocument/2006/relationships/image" Target="../media/image174.png"/><Relationship Id="rId43" Type="http://schemas.openxmlformats.org/officeDocument/2006/relationships/image" Target="../media/image182.png"/><Relationship Id="rId8" Type="http://schemas.openxmlformats.org/officeDocument/2006/relationships/image" Target="../media/image152.png"/><Relationship Id="rId3" Type="http://schemas.openxmlformats.org/officeDocument/2006/relationships/image" Target="../media/image1420.png"/><Relationship Id="rId12" Type="http://schemas.openxmlformats.org/officeDocument/2006/relationships/image" Target="../media/image1510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image" Target="../media/image177.png"/><Relationship Id="rId46" Type="http://schemas.openxmlformats.org/officeDocument/2006/relationships/image" Target="../media/image179.png"/><Relationship Id="rId20" Type="http://schemas.openxmlformats.org/officeDocument/2006/relationships/image" Target="../media/image154.png"/><Relationship Id="rId41" Type="http://schemas.openxmlformats.org/officeDocument/2006/relationships/image" Target="../media/image17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46.png"/><Relationship Id="rId7" Type="http://schemas.openxmlformats.org/officeDocument/2006/relationships/image" Target="../media/image154.png"/><Relationship Id="rId12" Type="http://schemas.openxmlformats.org/officeDocument/2006/relationships/image" Target="../media/image19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8.png"/><Relationship Id="rId11" Type="http://schemas.openxmlformats.org/officeDocument/2006/relationships/image" Target="../media/image191.png"/><Relationship Id="rId5" Type="http://schemas.openxmlformats.org/officeDocument/2006/relationships/image" Target="../media/image147.png"/><Relationship Id="rId10" Type="http://schemas.openxmlformats.org/officeDocument/2006/relationships/image" Target="../media/image190.png"/><Relationship Id="rId4" Type="http://schemas.openxmlformats.org/officeDocument/2006/relationships/image" Target="../media/image187.png"/><Relationship Id="rId9" Type="http://schemas.openxmlformats.org/officeDocument/2006/relationships/image" Target="../media/image18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861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7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0.png"/><Relationship Id="rId11" Type="http://schemas.openxmlformats.org/officeDocument/2006/relationships/image" Target="../media/image760.png"/><Relationship Id="rId5" Type="http://schemas.openxmlformats.org/officeDocument/2006/relationships/image" Target="../media/image77.png"/><Relationship Id="rId15" Type="http://schemas.openxmlformats.org/officeDocument/2006/relationships/image" Target="../media/image910.png"/><Relationship Id="rId10" Type="http://schemas.openxmlformats.org/officeDocument/2006/relationships/image" Target="../media/image810.png"/><Relationship Id="rId4" Type="http://schemas.openxmlformats.org/officeDocument/2006/relationships/image" Target="../media/image115.png"/><Relationship Id="rId14" Type="http://schemas.openxmlformats.org/officeDocument/2006/relationships/image" Target="../media/image9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3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0.png"/><Relationship Id="rId5" Type="http://schemas.openxmlformats.org/officeDocument/2006/relationships/image" Target="../media/image960.png"/><Relationship Id="rId4" Type="http://schemas.openxmlformats.org/officeDocument/2006/relationships/image" Target="../media/image1871.png"/><Relationship Id="rId9" Type="http://schemas.openxmlformats.org/officeDocument/2006/relationships/image" Target="../media/image10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0.png"/><Relationship Id="rId5" Type="http://schemas.openxmlformats.org/officeDocument/2006/relationships/image" Target="../media/image1301.png"/><Relationship Id="rId4" Type="http://schemas.openxmlformats.org/officeDocument/2006/relationships/image" Target="../media/image12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1.png"/><Relationship Id="rId3" Type="http://schemas.openxmlformats.org/officeDocument/2006/relationships/image" Target="../media/image1881.png"/><Relationship Id="rId7" Type="http://schemas.openxmlformats.org/officeDocument/2006/relationships/image" Target="../media/image19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1902.png"/><Relationship Id="rId4" Type="http://schemas.openxmlformats.org/officeDocument/2006/relationships/image" Target="../media/image1891.png"/><Relationship Id="rId9" Type="http://schemas.openxmlformats.org/officeDocument/2006/relationships/image" Target="../media/image19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51.png"/><Relationship Id="rId5" Type="http://schemas.openxmlformats.org/officeDocument/2006/relationships/image" Target="../media/image1121.png"/><Relationship Id="rId4" Type="http://schemas.openxmlformats.org/officeDocument/2006/relationships/image" Target="../media/image19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31.png"/><Relationship Id="rId5" Type="http://schemas.openxmlformats.org/officeDocument/2006/relationships/image" Target="../media/image1121.png"/><Relationship Id="rId4" Type="http://schemas.openxmlformats.org/officeDocument/2006/relationships/image" Target="../media/image1080.png"/><Relationship Id="rId9" Type="http://schemas.openxmlformats.org/officeDocument/2006/relationships/image" Target="../media/image117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127.png"/><Relationship Id="rId7" Type="http://schemas.openxmlformats.org/officeDocument/2006/relationships/image" Target="../media/image12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11" Type="http://schemas.openxmlformats.org/officeDocument/2006/relationships/image" Target="../media/image1250.png"/><Relationship Id="rId5" Type="http://schemas.openxmlformats.org/officeDocument/2006/relationships/image" Target="../media/image1191.png"/><Relationship Id="rId10" Type="http://schemas.openxmlformats.org/officeDocument/2006/relationships/image" Target="../media/image1240.png"/><Relationship Id="rId4" Type="http://schemas.openxmlformats.org/officeDocument/2006/relationships/image" Target="../media/image1161.png"/><Relationship Id="rId9" Type="http://schemas.openxmlformats.org/officeDocument/2006/relationships/image" Target="../media/image12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3" Type="http://schemas.openxmlformats.org/officeDocument/2006/relationships/image" Target="../media/image1120.png"/><Relationship Id="rId7" Type="http://schemas.openxmlformats.org/officeDocument/2006/relationships/image" Target="../media/image1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0.png"/><Relationship Id="rId3" Type="http://schemas.openxmlformats.org/officeDocument/2006/relationships/image" Target="../media/image1860.png"/><Relationship Id="rId7" Type="http://schemas.openxmlformats.org/officeDocument/2006/relationships/image" Target="../media/image1901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90.png"/><Relationship Id="rId11" Type="http://schemas.openxmlformats.org/officeDocument/2006/relationships/image" Target="../media/image1940.png"/><Relationship Id="rId5" Type="http://schemas.openxmlformats.org/officeDocument/2006/relationships/image" Target="../media/image1880.png"/><Relationship Id="rId10" Type="http://schemas.openxmlformats.org/officeDocument/2006/relationships/image" Target="../media/image1930.png"/><Relationship Id="rId4" Type="http://schemas.openxmlformats.org/officeDocument/2006/relationships/image" Target="../media/image1870.png"/><Relationship Id="rId9" Type="http://schemas.openxmlformats.org/officeDocument/2006/relationships/image" Target="../media/image19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3" Type="http://schemas.openxmlformats.org/officeDocument/2006/relationships/image" Target="../media/image1950.png"/><Relationship Id="rId7" Type="http://schemas.openxmlformats.org/officeDocument/2006/relationships/image" Target="../media/image19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80.png"/><Relationship Id="rId5" Type="http://schemas.openxmlformats.org/officeDocument/2006/relationships/image" Target="../media/image1970.png"/><Relationship Id="rId4" Type="http://schemas.openxmlformats.org/officeDocument/2006/relationships/image" Target="../media/image196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0.png"/><Relationship Id="rId3" Type="http://schemas.openxmlformats.org/officeDocument/2006/relationships/image" Target="../media/image2010.png"/><Relationship Id="rId7" Type="http://schemas.openxmlformats.org/officeDocument/2006/relationships/image" Target="../media/image20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40.png"/><Relationship Id="rId5" Type="http://schemas.openxmlformats.org/officeDocument/2006/relationships/image" Target="../media/image2030.png"/><Relationship Id="rId10" Type="http://schemas.openxmlformats.org/officeDocument/2006/relationships/image" Target="../media/image2080.png"/><Relationship Id="rId4" Type="http://schemas.openxmlformats.org/officeDocument/2006/relationships/image" Target="../media/image2020.png"/><Relationship Id="rId9" Type="http://schemas.openxmlformats.org/officeDocument/2006/relationships/image" Target="../media/image20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1.png"/><Relationship Id="rId5" Type="http://schemas.openxmlformats.org/officeDocument/2006/relationships/image" Target="../media/image211.png"/><Relationship Id="rId4" Type="http://schemas.openxmlformats.org/officeDocument/2006/relationships/image" Target="../media/image30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jpeg"/><Relationship Id="rId2" Type="http://schemas.openxmlformats.org/officeDocument/2006/relationships/image" Target="../media/image212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3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2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7" Type="http://schemas.openxmlformats.org/officeDocument/2006/relationships/image" Target="../media/image1060.png"/><Relationship Id="rId12" Type="http://schemas.openxmlformats.org/officeDocument/2006/relationships/image" Target="../media/image20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0.png"/><Relationship Id="rId11" Type="http://schemas.openxmlformats.org/officeDocument/2006/relationships/image" Target="../media/image1900.png"/><Relationship Id="rId5" Type="http://schemas.openxmlformats.org/officeDocument/2006/relationships/image" Target="../media/image800.png"/><Relationship Id="rId10" Type="http://schemas.openxmlformats.org/officeDocument/2006/relationships/image" Target="../media/image1300.png"/><Relationship Id="rId4" Type="http://schemas.openxmlformats.org/officeDocument/2006/relationships/image" Target="../media/image700.png"/><Relationship Id="rId9" Type="http://schemas.openxmlformats.org/officeDocument/2006/relationships/image" Target="../media/image18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1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527DE1-3760-4104-9309-4D50874D8D96}"/>
              </a:ext>
            </a:extLst>
          </p:cNvPr>
          <p:cNvSpPr/>
          <p:nvPr/>
        </p:nvSpPr>
        <p:spPr>
          <a:xfrm>
            <a:off x="338284" y="2490669"/>
            <a:ext cx="4953000" cy="19913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Fiber categories based on propagation: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Single Mode Fiber (SMF)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Multimode Fiber (MMF)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Categories based on refractive index profile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Index Fiber (SIF)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Graded Index Fiber (GIF)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C2FB8-1891-43BA-A037-34A96275ED99}"/>
              </a:ext>
            </a:extLst>
          </p:cNvPr>
          <p:cNvSpPr txBox="1"/>
          <p:nvPr/>
        </p:nvSpPr>
        <p:spPr>
          <a:xfrm>
            <a:off x="338284" y="90487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as </a:t>
            </a:r>
            <a:r>
              <a:rPr lang="en-US" altLang="ko-KR" i="1" dirty="0"/>
              <a:t>a light</a:t>
            </a:r>
            <a:r>
              <a:rPr lang="ko-KR" altLang="en-US" i="1" dirty="0"/>
              <a:t> </a:t>
            </a:r>
            <a:r>
              <a:rPr lang="en-US" altLang="ko-KR" i="1" dirty="0"/>
              <a:t>guide</a:t>
            </a:r>
            <a:endParaRPr lang="ko-KR" altLang="en-US" i="1" dirty="0"/>
          </a:p>
        </p:txBody>
      </p:sp>
      <p:pic>
        <p:nvPicPr>
          <p:cNvPr id="1026" name="Picture 2" descr="Single Mode vs Multimode Fiber">
            <a:extLst>
              <a:ext uri="{FF2B5EF4-FFF2-40B4-BE49-F238E27FC236}">
                <a16:creationId xmlns:a16="http://schemas.microsoft.com/office/drawing/2014/main" id="{441C945D-611B-4D1C-A085-27A32EED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60" y="1619250"/>
            <a:ext cx="5372396" cy="380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6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59A80C-19BF-4112-BFA5-28496FD5B305}"/>
                  </a:ext>
                </a:extLst>
              </p:cNvPr>
              <p:cNvSpPr/>
              <p:nvPr/>
            </p:nvSpPr>
            <p:spPr>
              <a:xfrm>
                <a:off x="2650081" y="1096855"/>
                <a:ext cx="4708789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59A80C-19BF-4112-BFA5-28496FD5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81" y="1096855"/>
                <a:ext cx="4708789" cy="694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AB1DCA-0E9D-43B7-9D8A-0B1F40BE3AD3}"/>
              </a:ext>
            </a:extLst>
          </p:cNvPr>
          <p:cNvSpPr txBox="1"/>
          <p:nvPr/>
        </p:nvSpPr>
        <p:spPr>
          <a:xfrm>
            <a:off x="277091" y="822036"/>
            <a:ext cx="888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We have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E1CD9F-5F13-4ED0-A1BE-6E59A2BAE185}"/>
                  </a:ext>
                </a:extLst>
              </p:cNvPr>
              <p:cNvSpPr txBox="1"/>
              <p:nvPr/>
            </p:nvSpPr>
            <p:spPr>
              <a:xfrm>
                <a:off x="277091" y="3584262"/>
                <a:ext cx="5198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 dirty="0"/>
                  <a:t> is an arbitrary constant. From the last equality,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E1CD9F-5F13-4ED0-A1BE-6E59A2BA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3584262"/>
                <a:ext cx="5198795" cy="307777"/>
              </a:xfrm>
              <a:prstGeom prst="rect">
                <a:avLst/>
              </a:prstGeom>
              <a:blipFill>
                <a:blip r:embed="rId3"/>
                <a:stretch>
                  <a:fillRect l="-352" t="-4000" r="-11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3DF8D0-7A3A-4A99-9AA8-A06D08032B81}"/>
                  </a:ext>
                </a:extLst>
              </p:cNvPr>
              <p:cNvSpPr txBox="1"/>
              <p:nvPr/>
            </p:nvSpPr>
            <p:spPr>
              <a:xfrm>
                <a:off x="277091" y="2041774"/>
                <a:ext cx="2354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Now divide by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/>
                  <a:t>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3DF8D0-7A3A-4A99-9AA8-A06D08032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2041774"/>
                <a:ext cx="2354299" cy="307777"/>
              </a:xfrm>
              <a:prstGeom prst="rect">
                <a:avLst/>
              </a:prstGeom>
              <a:blipFill>
                <a:blip r:embed="rId4"/>
                <a:stretch>
                  <a:fillRect l="-77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F66A447-61B1-44FC-B748-48ED34B58CF8}"/>
                  </a:ext>
                </a:extLst>
              </p:cNvPr>
              <p:cNvSpPr/>
              <p:nvPr/>
            </p:nvSpPr>
            <p:spPr>
              <a:xfrm>
                <a:off x="2384870" y="2578741"/>
                <a:ext cx="5836021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F66A447-61B1-44FC-B748-48ED34B58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70" y="2578741"/>
                <a:ext cx="5836021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2CE8CA4-B6E5-4CB9-8E2A-D81B03AC5AB0}"/>
                  </a:ext>
                </a:extLst>
              </p:cNvPr>
              <p:cNvSpPr/>
              <p:nvPr/>
            </p:nvSpPr>
            <p:spPr>
              <a:xfrm>
                <a:off x="3993708" y="4060627"/>
                <a:ext cx="172463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2CE8CA4-B6E5-4CB9-8E2A-D81B03AC5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708" y="4060627"/>
                <a:ext cx="1724638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BAF44-34B4-426E-A34F-9E2145106397}"/>
                  </a:ext>
                </a:extLst>
              </p:cNvPr>
              <p:cNvSpPr txBox="1"/>
              <p:nvPr/>
            </p:nvSpPr>
            <p:spPr>
              <a:xfrm>
                <a:off x="4340781" y="4937627"/>
                <a:ext cx="151381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BAF44-34B4-426E-A34F-9E214510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81" y="4937627"/>
                <a:ext cx="1513812" cy="378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A41ADF-145E-4E4C-861A-D6E75D13632A}"/>
                  </a:ext>
                </a:extLst>
              </p:cNvPr>
              <p:cNvSpPr txBox="1"/>
              <p:nvPr/>
            </p:nvSpPr>
            <p:spPr>
              <a:xfrm>
                <a:off x="277091" y="5315872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𝑐𝑘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A41ADF-145E-4E4C-861A-D6E75D13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5315872"/>
                <a:ext cx="1377300" cy="307777"/>
              </a:xfrm>
              <a:prstGeom prst="rect">
                <a:avLst/>
              </a:prstGeom>
              <a:blipFill>
                <a:blip r:embed="rId8"/>
                <a:stretch>
                  <a:fillRect l="-1327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9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E2960-E124-447B-AA41-805D964B34B0}"/>
                  </a:ext>
                </a:extLst>
              </p:cNvPr>
              <p:cNvSpPr txBox="1"/>
              <p:nvPr/>
            </p:nvSpPr>
            <p:spPr>
              <a:xfrm>
                <a:off x="3192819" y="3025426"/>
                <a:ext cx="2953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E2960-E124-447B-AA41-805D964B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819" y="3025426"/>
                <a:ext cx="295395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AB1DCA-0E9D-43B7-9D8A-0B1F40BE3AD3}"/>
              </a:ext>
            </a:extLst>
          </p:cNvPr>
          <p:cNvSpPr txBox="1"/>
          <p:nvPr/>
        </p:nvSpPr>
        <p:spPr>
          <a:xfrm>
            <a:off x="332509" y="2475912"/>
            <a:ext cx="774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 obtain the solution of the Helmholtz equation in cylindrical coordinates, we again assume that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6280943-F499-4446-8FBF-C7A20E30A94E}"/>
                  </a:ext>
                </a:extLst>
              </p:cNvPr>
              <p:cNvSpPr/>
              <p:nvPr/>
            </p:nvSpPr>
            <p:spPr>
              <a:xfrm>
                <a:off x="2910034" y="1356782"/>
                <a:ext cx="4157677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6280943-F499-4446-8FBF-C7A20E30A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34" y="1356782"/>
                <a:ext cx="4157677" cy="694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6D47257-D033-4946-A72C-31B4BE1AEA3F}"/>
              </a:ext>
            </a:extLst>
          </p:cNvPr>
          <p:cNvSpPr txBox="1"/>
          <p:nvPr/>
        </p:nvSpPr>
        <p:spPr>
          <a:xfrm>
            <a:off x="332509" y="775091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first equality is called the Helmholtz equation.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9FA991-43FE-4DE3-8874-EA199E82851C}"/>
                  </a:ext>
                </a:extLst>
              </p:cNvPr>
              <p:cNvSpPr txBox="1"/>
              <p:nvPr/>
            </p:nvSpPr>
            <p:spPr>
              <a:xfrm>
                <a:off x="332509" y="3678576"/>
                <a:ext cx="6347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Substituting this into the above equation and dividing by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yields,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9FA991-43FE-4DE3-8874-EA199E828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3678576"/>
                <a:ext cx="6347507" cy="307777"/>
              </a:xfrm>
              <a:prstGeom prst="rect">
                <a:avLst/>
              </a:prstGeom>
              <a:blipFill>
                <a:blip r:embed="rId4"/>
                <a:stretch>
                  <a:fillRect l="-288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/>
              <p:nvPr/>
            </p:nvSpPr>
            <p:spPr>
              <a:xfrm>
                <a:off x="2379475" y="4270171"/>
                <a:ext cx="5031506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75" y="4270171"/>
                <a:ext cx="5031506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9155F5-605E-4449-9E1B-E84C66EA7D33}"/>
                  </a:ext>
                </a:extLst>
              </p:cNvPr>
              <p:cNvSpPr txBox="1"/>
              <p:nvPr/>
            </p:nvSpPr>
            <p:spPr>
              <a:xfrm>
                <a:off x="332509" y="5274314"/>
                <a:ext cx="44153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 is constant. From the last equality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9155F5-605E-4449-9E1B-E84C66EA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5274314"/>
                <a:ext cx="4415311" cy="307777"/>
              </a:xfrm>
              <a:prstGeom prst="rect">
                <a:avLst/>
              </a:prstGeom>
              <a:blipFill>
                <a:blip r:embed="rId6"/>
                <a:stretch>
                  <a:fillRect l="-414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D9DB81-9F77-4249-B9FC-85B4C1F7DA2E}"/>
                  </a:ext>
                </a:extLst>
              </p:cNvPr>
              <p:cNvSpPr txBox="1"/>
              <p:nvPr/>
            </p:nvSpPr>
            <p:spPr>
              <a:xfrm>
                <a:off x="4122076" y="5704664"/>
                <a:ext cx="139737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𝑖h𝑧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D9DB81-9F77-4249-B9FC-85B4C1F7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76" y="5704664"/>
                <a:ext cx="1397370" cy="378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/>
              <p:nvPr/>
            </p:nvSpPr>
            <p:spPr>
              <a:xfrm>
                <a:off x="2418175" y="1227353"/>
                <a:ext cx="435433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75" y="1227353"/>
                <a:ext cx="435433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9CDBF5F-D44A-4EAA-8551-CE1F770945FF}"/>
              </a:ext>
            </a:extLst>
          </p:cNvPr>
          <p:cNvSpPr txBox="1"/>
          <p:nvPr/>
        </p:nvSpPr>
        <p:spPr>
          <a:xfrm>
            <a:off x="332509" y="775091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Now the first equality becomes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D8B21B-2F94-4FE2-A5BE-01826B504A41}"/>
                  </a:ext>
                </a:extLst>
              </p:cNvPr>
              <p:cNvSpPr txBox="1"/>
              <p:nvPr/>
            </p:nvSpPr>
            <p:spPr>
              <a:xfrm>
                <a:off x="332509" y="2139533"/>
                <a:ext cx="5277791" cy="331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400" dirty="0"/>
                  <a:t> and multiplying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 to both sides,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D8B21B-2F94-4FE2-A5BE-01826B50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2139533"/>
                <a:ext cx="5277791" cy="331181"/>
              </a:xfrm>
              <a:prstGeom prst="rect">
                <a:avLst/>
              </a:prstGeom>
              <a:blipFill>
                <a:blip r:embed="rId3"/>
                <a:stretch>
                  <a:fillRect l="-347" t="-1852" b="-1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2333D3-AE12-4127-BB26-FCD3991343C7}"/>
                  </a:ext>
                </a:extLst>
              </p:cNvPr>
              <p:cNvSpPr txBox="1"/>
              <p:nvPr/>
            </p:nvSpPr>
            <p:spPr>
              <a:xfrm>
                <a:off x="2715564" y="2668212"/>
                <a:ext cx="398801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2333D3-AE12-4127-BB26-FCD39913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64" y="2668212"/>
                <a:ext cx="398801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CCA65DD-CD3F-4D1A-80DB-E870A38223E3}"/>
              </a:ext>
            </a:extLst>
          </p:cNvPr>
          <p:cNvSpPr txBox="1"/>
          <p:nvPr/>
        </p:nvSpPr>
        <p:spPr>
          <a:xfrm>
            <a:off x="328465" y="3464651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 a manner analogous to the previous procedure,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F429AF-DBF3-4579-93F6-4904E3051FE3}"/>
                  </a:ext>
                </a:extLst>
              </p:cNvPr>
              <p:cNvSpPr/>
              <p:nvPr/>
            </p:nvSpPr>
            <p:spPr>
              <a:xfrm>
                <a:off x="4032029" y="3916912"/>
                <a:ext cx="1525610" cy="379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F429AF-DBF3-4579-93F6-4904E3051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29" y="3916912"/>
                <a:ext cx="1525610" cy="379976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71B9AC-1ED2-4AA7-A3D4-AFE4C650CF2D}"/>
                  </a:ext>
                </a:extLst>
              </p:cNvPr>
              <p:cNvSpPr/>
              <p:nvPr/>
            </p:nvSpPr>
            <p:spPr>
              <a:xfrm>
                <a:off x="2856758" y="5153799"/>
                <a:ext cx="39157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71B9AC-1ED2-4AA7-A3D4-AFE4C650C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758" y="5153799"/>
                <a:ext cx="3915751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62A488-0AA5-4484-A08F-B74B16237391}"/>
                  </a:ext>
                </a:extLst>
              </p:cNvPr>
              <p:cNvSpPr txBox="1"/>
              <p:nvPr/>
            </p:nvSpPr>
            <p:spPr>
              <a:xfrm>
                <a:off x="299456" y="4846022"/>
                <a:ext cx="2536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Also, we have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equation,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62A488-0AA5-4484-A08F-B74B1623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6" y="4846022"/>
                <a:ext cx="2536848" cy="307777"/>
              </a:xfrm>
              <a:prstGeom prst="rect">
                <a:avLst/>
              </a:prstGeom>
              <a:blipFill>
                <a:blip r:embed="rId7"/>
                <a:stretch>
                  <a:fillRect l="-721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C28A90A-34F3-4091-A3C3-31F2529DF310}"/>
              </a:ext>
            </a:extLst>
          </p:cNvPr>
          <p:cNvSpPr txBox="1"/>
          <p:nvPr/>
        </p:nvSpPr>
        <p:spPr>
          <a:xfrm>
            <a:off x="299456" y="6082909"/>
            <a:ext cx="3353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It is called Bessel’s differential equation.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3BAE4B-ABAB-4BB7-9CE9-68EE36A0D0DE}"/>
                  </a:ext>
                </a:extLst>
              </p:cNvPr>
              <p:cNvSpPr txBox="1"/>
              <p:nvPr/>
            </p:nvSpPr>
            <p:spPr>
              <a:xfrm>
                <a:off x="299456" y="4530229"/>
                <a:ext cx="7924029" cy="322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must be an integer, since we expect any physical solution to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3BAE4B-ABAB-4BB7-9CE9-68EE36A0D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6" y="4530229"/>
                <a:ext cx="7924029" cy="322268"/>
              </a:xfrm>
              <a:prstGeom prst="rect">
                <a:avLst/>
              </a:prstGeom>
              <a:blipFill>
                <a:blip r:embed="rId8"/>
                <a:stretch>
                  <a:fillRect l="-231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4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71B9AC-1ED2-4AA7-A3D4-AFE4C650CF2D}"/>
                  </a:ext>
                </a:extLst>
              </p:cNvPr>
              <p:cNvSpPr/>
              <p:nvPr/>
            </p:nvSpPr>
            <p:spPr>
              <a:xfrm>
                <a:off x="3580526" y="1040958"/>
                <a:ext cx="3084049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71B9AC-1ED2-4AA7-A3D4-AFE4C650C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26" y="1040958"/>
                <a:ext cx="3084049" cy="576376"/>
              </a:xfrm>
              <a:prstGeom prst="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C28A90A-34F3-4091-A3C3-31F2529DF310}"/>
              </a:ext>
            </a:extLst>
          </p:cNvPr>
          <p:cNvSpPr txBox="1"/>
          <p:nvPr/>
        </p:nvSpPr>
        <p:spPr>
          <a:xfrm>
            <a:off x="101722" y="652332"/>
            <a:ext cx="5320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There are four types of solutions to Bessel’s differential equation.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C9479-5BBA-451A-8F7B-C73E68752CB2}"/>
                  </a:ext>
                </a:extLst>
              </p:cNvPr>
              <p:cNvSpPr txBox="1"/>
              <p:nvPr/>
            </p:nvSpPr>
            <p:spPr>
              <a:xfrm>
                <a:off x="1865908" y="1865888"/>
                <a:ext cx="1265731" cy="413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C9479-5BBA-451A-8F7B-C73E6875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908" y="1865888"/>
                <a:ext cx="1265731" cy="413768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9E9A7C-5724-47D1-BB22-D0C520EFF1EB}"/>
                  </a:ext>
                </a:extLst>
              </p:cNvPr>
              <p:cNvSpPr txBox="1"/>
              <p:nvPr/>
            </p:nvSpPr>
            <p:spPr>
              <a:xfrm>
                <a:off x="6736641" y="1941346"/>
                <a:ext cx="1292662" cy="413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9E9A7C-5724-47D1-BB22-D0C520EFF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41" y="1941346"/>
                <a:ext cx="1292662" cy="413768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6126421B-7E11-4407-9FF3-11A553270E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4"/>
          <a:stretch/>
        </p:blipFill>
        <p:spPr>
          <a:xfrm>
            <a:off x="390698" y="1702413"/>
            <a:ext cx="9124604" cy="223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1B3B27-967B-442D-9903-6F7C10C1AB46}"/>
                  </a:ext>
                </a:extLst>
              </p:cNvPr>
              <p:cNvSpPr txBox="1"/>
              <p:nvPr/>
            </p:nvSpPr>
            <p:spPr>
              <a:xfrm>
                <a:off x="101722" y="1517141"/>
                <a:ext cx="1465851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real: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1B3B27-967B-442D-9903-6F7C10C1A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1517141"/>
                <a:ext cx="1465851" cy="326949"/>
              </a:xfrm>
              <a:prstGeom prst="rect">
                <a:avLst/>
              </a:prstGeom>
              <a:blipFill>
                <a:blip r:embed="rId6"/>
                <a:stretch>
                  <a:fillRect l="-1250" t="-1852" b="-1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85FB88-428F-4B2B-856C-A2EA919F9864}"/>
                  </a:ext>
                </a:extLst>
              </p:cNvPr>
              <p:cNvSpPr txBox="1"/>
              <p:nvPr/>
            </p:nvSpPr>
            <p:spPr>
              <a:xfrm>
                <a:off x="101722" y="3927702"/>
                <a:ext cx="2350708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pure imaginary: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85FB88-428F-4B2B-856C-A2EA919F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927702"/>
                <a:ext cx="2350708" cy="326949"/>
              </a:xfrm>
              <a:prstGeom prst="rect">
                <a:avLst/>
              </a:prstGeom>
              <a:blipFill>
                <a:blip r:embed="rId7"/>
                <a:stretch>
                  <a:fillRect l="-779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ED0814D-7FC3-431D-9F9E-58A66DB8B1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" t="50757" r="-106" b="-235"/>
          <a:stretch/>
        </p:blipFill>
        <p:spPr>
          <a:xfrm>
            <a:off x="390698" y="4224564"/>
            <a:ext cx="9124604" cy="2232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A1AA4-383F-4F14-AF49-993ADC78F573}"/>
                  </a:ext>
                </a:extLst>
              </p:cNvPr>
              <p:cNvSpPr txBox="1"/>
              <p:nvPr/>
            </p:nvSpPr>
            <p:spPr>
              <a:xfrm>
                <a:off x="1335289" y="2192267"/>
                <a:ext cx="772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A1AA4-383F-4F14-AF49-993ADC78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89" y="2192267"/>
                <a:ext cx="772263" cy="369332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8E10B0-CBA6-4D60-946E-730A71F0598D}"/>
                  </a:ext>
                </a:extLst>
              </p:cNvPr>
              <p:cNvSpPr txBox="1"/>
              <p:nvPr/>
            </p:nvSpPr>
            <p:spPr>
              <a:xfrm>
                <a:off x="6491951" y="2850091"/>
                <a:ext cx="79919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8E10B0-CBA6-4D60-946E-730A71F05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951" y="2850091"/>
                <a:ext cx="7991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8179D8-F7D2-48B9-8343-0E20C9898B6F}"/>
                  </a:ext>
                </a:extLst>
              </p:cNvPr>
              <p:cNvSpPr txBox="1"/>
              <p:nvPr/>
            </p:nvSpPr>
            <p:spPr>
              <a:xfrm>
                <a:off x="1865908" y="4692041"/>
                <a:ext cx="772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8179D8-F7D2-48B9-8343-0E20C989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908" y="4692041"/>
                <a:ext cx="7722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C6DB5-3D4D-40C6-9001-245A8504551B}"/>
                  </a:ext>
                </a:extLst>
              </p:cNvPr>
              <p:cNvSpPr txBox="1"/>
              <p:nvPr/>
            </p:nvSpPr>
            <p:spPr>
              <a:xfrm>
                <a:off x="7257040" y="4835863"/>
                <a:ext cx="84106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C6DB5-3D4D-40C6-9001-245A8504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40" y="4835863"/>
                <a:ext cx="8410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7CCA5-8C62-40F4-B5C6-A9502F3BCBE6}"/>
                  </a:ext>
                </a:extLst>
              </p:cNvPr>
              <p:cNvSpPr txBox="1"/>
              <p:nvPr/>
            </p:nvSpPr>
            <p:spPr>
              <a:xfrm>
                <a:off x="7272778" y="1157239"/>
                <a:ext cx="189622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C7CCA5-8C62-40F4-B5C6-A9502F3BC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78" y="1157239"/>
                <a:ext cx="1896225" cy="394019"/>
              </a:xfrm>
              <a:prstGeom prst="rect">
                <a:avLst/>
              </a:prstGeom>
              <a:blipFill>
                <a:blip r:embed="rId12"/>
                <a:stretch>
                  <a:fillRect l="-2572" t="-7813" r="-1929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2E4C2E-6B57-43AE-8AC0-66B45721F232}"/>
              </a:ext>
            </a:extLst>
          </p:cNvPr>
          <p:cNvCxnSpPr>
            <a:stCxn id="10" idx="3"/>
          </p:cNvCxnSpPr>
          <p:nvPr/>
        </p:nvCxnSpPr>
        <p:spPr>
          <a:xfrm flipV="1">
            <a:off x="6664575" y="1327178"/>
            <a:ext cx="476058" cy="1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8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E7A30-0A89-47CB-956A-042302430663}"/>
                  </a:ext>
                </a:extLst>
              </p:cNvPr>
              <p:cNvSpPr txBox="1"/>
              <p:nvPr/>
            </p:nvSpPr>
            <p:spPr>
              <a:xfrm>
                <a:off x="101722" y="3641658"/>
                <a:ext cx="7621702" cy="77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Inside of the 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must be finite as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sz="14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should be real, the only possible form of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 is an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rgbClr val="FF0000"/>
                    </a:solidFill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is real inside of the core.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E7A30-0A89-47CB-956A-04230243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641658"/>
                <a:ext cx="7621702" cy="777008"/>
              </a:xfrm>
              <a:prstGeom prst="rect">
                <a:avLst/>
              </a:prstGeom>
              <a:blipFill>
                <a:blip r:embed="rId2"/>
                <a:stretch>
                  <a:fillRect l="-160" b="-5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BF5C35EE-DCA6-4322-9610-7FF616D08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524"/>
          <a:stretch/>
        </p:blipFill>
        <p:spPr>
          <a:xfrm>
            <a:off x="664275" y="4597749"/>
            <a:ext cx="3748359" cy="1834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E3F4AD-04DE-4910-8D05-34983219D000}"/>
                  </a:ext>
                </a:extLst>
              </p:cNvPr>
              <p:cNvSpPr txBox="1"/>
              <p:nvPr/>
            </p:nvSpPr>
            <p:spPr>
              <a:xfrm>
                <a:off x="1889531" y="4422789"/>
                <a:ext cx="1814920" cy="360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E3F4AD-04DE-4910-8D05-34983219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31" y="4422789"/>
                <a:ext cx="1814920" cy="360483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7E97C939-E48C-494B-81FB-8DC45FEFD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" t="50757" r="49150" b="-235"/>
          <a:stretch/>
        </p:blipFill>
        <p:spPr>
          <a:xfrm>
            <a:off x="5455283" y="4624641"/>
            <a:ext cx="3748360" cy="1807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40CCB6-6A4C-4A10-BA74-24F7C5251E02}"/>
                  </a:ext>
                </a:extLst>
              </p:cNvPr>
              <p:cNvSpPr txBox="1"/>
              <p:nvPr/>
            </p:nvSpPr>
            <p:spPr>
              <a:xfrm>
                <a:off x="6459384" y="4390456"/>
                <a:ext cx="2033807" cy="360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40CCB6-6A4C-4A10-BA74-24F7C525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84" y="4390456"/>
                <a:ext cx="2033807" cy="360483"/>
              </a:xfrm>
              <a:prstGeom prst="rect">
                <a:avLst/>
              </a:prstGeom>
              <a:blipFill>
                <a:blip r:embed="rId5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1D6AB3-78EA-4CCE-A03D-0D9E4BACEF32}"/>
              </a:ext>
            </a:extLst>
          </p:cNvPr>
          <p:cNvGrpSpPr/>
          <p:nvPr/>
        </p:nvGrpSpPr>
        <p:grpSpPr>
          <a:xfrm>
            <a:off x="101722" y="645709"/>
            <a:ext cx="9702556" cy="2920452"/>
            <a:chOff x="101722" y="645709"/>
            <a:chExt cx="9702556" cy="2920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751C56E-3005-4D0E-8C80-AA858DA696E6}"/>
                    </a:ext>
                  </a:extLst>
                </p:cNvPr>
                <p:cNvSpPr txBox="1"/>
                <p:nvPr/>
              </p:nvSpPr>
              <p:spPr>
                <a:xfrm>
                  <a:off x="628124" y="735175"/>
                  <a:ext cx="3350084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Remember that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400" dirty="0"/>
                    <a:t> and 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751C56E-3005-4D0E-8C80-AA858DA69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24" y="735175"/>
                  <a:ext cx="3350084" cy="380617"/>
                </a:xfrm>
                <a:prstGeom prst="rect">
                  <a:avLst/>
                </a:prstGeom>
                <a:blipFill>
                  <a:blip r:embed="rId6"/>
                  <a:stretch>
                    <a:fillRect l="-545" b="-48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0260F0-60AE-4D63-9962-F08FE540E7B3}"/>
                </a:ext>
              </a:extLst>
            </p:cNvPr>
            <p:cNvGrpSpPr/>
            <p:nvPr/>
          </p:nvGrpSpPr>
          <p:grpSpPr>
            <a:xfrm>
              <a:off x="299842" y="1121761"/>
              <a:ext cx="4653158" cy="2270727"/>
              <a:chOff x="371475" y="862012"/>
              <a:chExt cx="4581525" cy="223577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9F1CD00-BF69-47BE-AD23-864395EF5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475" y="862012"/>
                <a:ext cx="4581525" cy="20288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C16762-A9E8-443B-9CFA-403E0B157512}"/>
                  </a:ext>
                </a:extLst>
              </p:cNvPr>
              <p:cNvSpPr txBox="1"/>
              <p:nvPr/>
            </p:nvSpPr>
            <p:spPr>
              <a:xfrm>
                <a:off x="1172886" y="2836172"/>
                <a:ext cx="29787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The schematic of the step-index optical fiber.</a:t>
                </a:r>
                <a:endParaRPr lang="ko-KR" altLang="en-US" sz="11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6065F2-C0B2-4669-BB77-8AD2076526D3}"/>
                    </a:ext>
                  </a:extLst>
                </p:cNvPr>
                <p:cNvSpPr txBox="1"/>
                <p:nvPr/>
              </p:nvSpPr>
              <p:spPr>
                <a:xfrm>
                  <a:off x="5108714" y="759564"/>
                  <a:ext cx="3723840" cy="763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aln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br>
                    <a:rPr lang="en-US" altLang="ko-KR" sz="1600" b="0" i="1" dirty="0"/>
                  </a:br>
                  <a:endParaRPr lang="ko-KR" altLang="en-US" sz="1600" i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6065F2-C0B2-4669-BB77-8AD207652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714" y="759564"/>
                  <a:ext cx="3723840" cy="7639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AC92B75-EBCF-4622-A972-019D8CEBF389}"/>
                    </a:ext>
                  </a:extLst>
                </p:cNvPr>
                <p:cNvSpPr/>
                <p:nvPr/>
              </p:nvSpPr>
              <p:spPr>
                <a:xfrm>
                  <a:off x="4379774" y="1720842"/>
                  <a:ext cx="4953000" cy="60510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aln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br>
                    <a:rPr lang="en-US" altLang="ko-KR" sz="1600" i="1" dirty="0">
                      <a:latin typeface="Cambria Math" panose="02040503050406030204" pitchFamily="18" charset="0"/>
                    </a:rPr>
                  </a:b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AC92B75-EBCF-4622-A972-019D8CEBF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774" y="1720842"/>
                  <a:ext cx="4953000" cy="6051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090DA78-AE9D-4670-AE53-1EFF14013F91}"/>
                    </a:ext>
                  </a:extLst>
                </p:cNvPr>
                <p:cNvSpPr/>
                <p:nvPr/>
              </p:nvSpPr>
              <p:spPr>
                <a:xfrm>
                  <a:off x="3740234" y="2415506"/>
                  <a:ext cx="4953000" cy="33861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aln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br>
                    <a:rPr lang="en-US" altLang="ko-KR" sz="1600" i="1" dirty="0">
                      <a:latin typeface="Cambria Math" panose="02040503050406030204" pitchFamily="18" charset="0"/>
                    </a:rPr>
                  </a:b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090DA78-AE9D-4670-AE53-1EFF14013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234" y="2415506"/>
                  <a:ext cx="4953000" cy="338619"/>
                </a:xfrm>
                <a:prstGeom prst="rect">
                  <a:avLst/>
                </a:prstGeom>
                <a:blipFill>
                  <a:blip r:embed="rId10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6CD07DE-BB43-4338-8644-24B87EBF07D7}"/>
                    </a:ext>
                  </a:extLst>
                </p:cNvPr>
                <p:cNvSpPr/>
                <p:nvPr/>
              </p:nvSpPr>
              <p:spPr>
                <a:xfrm>
                  <a:off x="5313404" y="2876903"/>
                  <a:ext cx="2523640" cy="605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aln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6CD07DE-BB43-4338-8644-24B87EBF0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04" y="2876903"/>
                  <a:ext cx="2523640" cy="60503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0CBE119-2DCD-4BCB-9C7F-6BBBADB24220}"/>
                    </a:ext>
                  </a:extLst>
                </p:cNvPr>
                <p:cNvSpPr txBox="1"/>
                <p:nvPr/>
              </p:nvSpPr>
              <p:spPr>
                <a:xfrm>
                  <a:off x="2793077" y="1956612"/>
                  <a:ext cx="420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0CBE119-2DCD-4BCB-9C7F-6BBBADB24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077" y="1956612"/>
                  <a:ext cx="42037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DD67EE-D03E-4485-9453-E67D73DDAFAB}"/>
                    </a:ext>
                  </a:extLst>
                </p:cNvPr>
                <p:cNvSpPr txBox="1"/>
                <p:nvPr/>
              </p:nvSpPr>
              <p:spPr>
                <a:xfrm>
                  <a:off x="2920764" y="1492432"/>
                  <a:ext cx="4245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DD67EE-D03E-4485-9453-E67D73DDA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764" y="1492432"/>
                  <a:ext cx="42454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0DF65FF-E80A-4240-86C4-F9A8D0216AE0}"/>
                </a:ext>
              </a:extLst>
            </p:cNvPr>
            <p:cNvSpPr/>
            <p:nvPr/>
          </p:nvSpPr>
          <p:spPr>
            <a:xfrm>
              <a:off x="101722" y="645709"/>
              <a:ext cx="9702556" cy="2920452"/>
            </a:xfrm>
            <a:prstGeom prst="roundRect">
              <a:avLst>
                <a:gd name="adj" fmla="val 67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4446224-5B61-4F54-974B-C8BEBAB9AE71}"/>
                  </a:ext>
                </a:extLst>
              </p:cNvPr>
              <p:cNvSpPr/>
              <p:nvPr/>
            </p:nvSpPr>
            <p:spPr>
              <a:xfrm>
                <a:off x="3665703" y="4140887"/>
                <a:ext cx="1990225" cy="399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4446224-5B61-4F54-974B-C8BEBAB9A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703" y="4140887"/>
                <a:ext cx="1990225" cy="399533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0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C4923-907A-4F26-BF12-B92AC8B97F85}"/>
                  </a:ext>
                </a:extLst>
              </p:cNvPr>
              <p:cNvSpPr txBox="1"/>
              <p:nvPr/>
            </p:nvSpPr>
            <p:spPr>
              <a:xfrm>
                <a:off x="101722" y="3675694"/>
                <a:ext cx="5091009" cy="77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Inside 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must decay as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14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The only possible form is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rgbClr val="FF0000"/>
                    </a:solidFill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is pure imaginary inside of the cladding.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C4923-907A-4F26-BF12-B92AC8B9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675694"/>
                <a:ext cx="5091009" cy="777008"/>
              </a:xfrm>
              <a:prstGeom prst="rect">
                <a:avLst/>
              </a:prstGeom>
              <a:blipFill>
                <a:blip r:embed="rId2"/>
                <a:stretch>
                  <a:fillRect l="-240" t="-787" b="-5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848A27-A55B-45FB-BD50-E78D462D8570}"/>
                  </a:ext>
                </a:extLst>
              </p:cNvPr>
              <p:cNvSpPr txBox="1"/>
              <p:nvPr/>
            </p:nvSpPr>
            <p:spPr>
              <a:xfrm>
                <a:off x="628124" y="735175"/>
                <a:ext cx="3350084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Remember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848A27-A55B-45FB-BD50-E78D462D8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24" y="735175"/>
                <a:ext cx="3350084" cy="380617"/>
              </a:xfrm>
              <a:prstGeom prst="rect">
                <a:avLst/>
              </a:prstGeom>
              <a:blipFill>
                <a:blip r:embed="rId3"/>
                <a:stretch>
                  <a:fillRect l="-545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9F5866-AC06-4132-BDBA-FB8A56D6A20B}"/>
              </a:ext>
            </a:extLst>
          </p:cNvPr>
          <p:cNvGrpSpPr/>
          <p:nvPr/>
        </p:nvGrpSpPr>
        <p:grpSpPr>
          <a:xfrm>
            <a:off x="299842" y="1121761"/>
            <a:ext cx="4653158" cy="2270727"/>
            <a:chOff x="371475" y="862012"/>
            <a:chExt cx="4581525" cy="223577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79636E5-8965-44F0-B736-3C2EAC7DA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" y="862012"/>
              <a:ext cx="4581525" cy="20288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B47406-27C6-43AD-B536-0D1CD8F7E820}"/>
                </a:ext>
              </a:extLst>
            </p:cNvPr>
            <p:cNvSpPr txBox="1"/>
            <p:nvPr/>
          </p:nvSpPr>
          <p:spPr>
            <a:xfrm>
              <a:off x="1172886" y="2836172"/>
              <a:ext cx="29787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The schematic of the step-index optical fiber.</a:t>
              </a:r>
              <a:endParaRPr lang="ko-KR" alt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2AC665-E79C-4099-AF8C-CA9E98CAA319}"/>
                  </a:ext>
                </a:extLst>
              </p:cNvPr>
              <p:cNvSpPr txBox="1"/>
              <p:nvPr/>
            </p:nvSpPr>
            <p:spPr>
              <a:xfrm>
                <a:off x="2793077" y="1956612"/>
                <a:ext cx="420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2AC665-E79C-4099-AF8C-CA9E98CA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77" y="1956612"/>
                <a:ext cx="4203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44A4E5-310F-4C5A-90B2-53F82952832C}"/>
                  </a:ext>
                </a:extLst>
              </p:cNvPr>
              <p:cNvSpPr txBox="1"/>
              <p:nvPr/>
            </p:nvSpPr>
            <p:spPr>
              <a:xfrm>
                <a:off x="2920764" y="1492432"/>
                <a:ext cx="424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44A4E5-310F-4C5A-90B2-53F829528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64" y="1492432"/>
                <a:ext cx="42454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62D617-45CA-432A-8A30-2DBE300F7D7D}"/>
              </a:ext>
            </a:extLst>
          </p:cNvPr>
          <p:cNvSpPr/>
          <p:nvPr/>
        </p:nvSpPr>
        <p:spPr>
          <a:xfrm>
            <a:off x="101722" y="645709"/>
            <a:ext cx="9702556" cy="2920452"/>
          </a:xfrm>
          <a:prstGeom prst="roundRect">
            <a:avLst>
              <a:gd name="adj" fmla="val 67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5D27226-9F1F-42B3-AEE7-96B4901042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9" t="54010" r="-106" b="-235"/>
          <a:stretch/>
        </p:blipFill>
        <p:spPr>
          <a:xfrm>
            <a:off x="5108714" y="4281372"/>
            <a:ext cx="4418976" cy="2047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2D6E6-9AA9-4044-9970-464ADC5930D2}"/>
                  </a:ext>
                </a:extLst>
              </p:cNvPr>
              <p:cNvSpPr txBox="1"/>
              <p:nvPr/>
            </p:nvSpPr>
            <p:spPr>
              <a:xfrm>
                <a:off x="6012201" y="3773397"/>
                <a:ext cx="2033807" cy="360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02D6E6-9AA9-4044-9970-464ADC593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01" y="3773397"/>
                <a:ext cx="2033807" cy="360483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ECB99A-1D22-4006-8D60-E651D26E53F0}"/>
                  </a:ext>
                </a:extLst>
              </p:cNvPr>
              <p:cNvSpPr txBox="1"/>
              <p:nvPr/>
            </p:nvSpPr>
            <p:spPr>
              <a:xfrm>
                <a:off x="5108714" y="759564"/>
                <a:ext cx="3723840" cy="763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altLang="ko-KR" sz="1600" b="0" i="1" dirty="0"/>
                </a:br>
                <a:endParaRPr lang="ko-KR" altLang="en-US" sz="16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ECB99A-1D22-4006-8D60-E651D26E5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14" y="759564"/>
                <a:ext cx="3723840" cy="763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415EE48-65AE-4765-A785-090223B1BD6D}"/>
                  </a:ext>
                </a:extLst>
              </p:cNvPr>
              <p:cNvSpPr/>
              <p:nvPr/>
            </p:nvSpPr>
            <p:spPr>
              <a:xfrm>
                <a:off x="4379774" y="1720842"/>
                <a:ext cx="4953000" cy="6051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415EE48-65AE-4765-A785-090223B1B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74" y="1720842"/>
                <a:ext cx="4953000" cy="6051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2A3F916-CBBF-4C86-9808-AB6CA8336D87}"/>
                  </a:ext>
                </a:extLst>
              </p:cNvPr>
              <p:cNvSpPr/>
              <p:nvPr/>
            </p:nvSpPr>
            <p:spPr>
              <a:xfrm>
                <a:off x="3740234" y="2415506"/>
                <a:ext cx="4953000" cy="3386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2A3F916-CBBF-4C86-9808-AB6CA8336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234" y="2415506"/>
                <a:ext cx="4953000" cy="338619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734264B-EAE9-4D77-B8E3-2A49D1185E76}"/>
                  </a:ext>
                </a:extLst>
              </p:cNvPr>
              <p:cNvSpPr/>
              <p:nvPr/>
            </p:nvSpPr>
            <p:spPr>
              <a:xfrm>
                <a:off x="5313404" y="2876903"/>
                <a:ext cx="2523640" cy="605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734264B-EAE9-4D77-B8E3-2A49D1185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04" y="2876903"/>
                <a:ext cx="2523640" cy="6050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E16A34B-8A70-4C26-BAF5-0421EDBDB29E}"/>
                  </a:ext>
                </a:extLst>
              </p:cNvPr>
              <p:cNvSpPr/>
              <p:nvPr/>
            </p:nvSpPr>
            <p:spPr>
              <a:xfrm>
                <a:off x="1548306" y="4562235"/>
                <a:ext cx="1990225" cy="399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E16A34B-8A70-4C26-BAF5-0421EDBDB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06" y="4562235"/>
                <a:ext cx="1990225" cy="399533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0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61DAA5B-B2CB-45C2-B90E-6CD3500437E6}"/>
                  </a:ext>
                </a:extLst>
              </p:cNvPr>
              <p:cNvSpPr/>
              <p:nvPr/>
            </p:nvSpPr>
            <p:spPr>
              <a:xfrm>
                <a:off x="2492369" y="1534957"/>
                <a:ext cx="4789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61DAA5B-B2CB-45C2-B90E-6CD350043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69" y="1534957"/>
                <a:ext cx="478938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676A1-A112-4EC2-B5A2-93EC33544C62}"/>
                  </a:ext>
                </a:extLst>
              </p:cNvPr>
              <p:cNvSpPr txBox="1"/>
              <p:nvPr/>
            </p:nvSpPr>
            <p:spPr>
              <a:xfrm>
                <a:off x="101722" y="760572"/>
                <a:ext cx="4885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Recall that by the separation of variables,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as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676A1-A112-4EC2-B5A2-93EC335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60572"/>
                <a:ext cx="4885376" cy="307777"/>
              </a:xfrm>
              <a:prstGeom prst="rect">
                <a:avLst/>
              </a:prstGeom>
              <a:blipFill>
                <a:blip r:embed="rId4"/>
                <a:stretch>
                  <a:fillRect l="-375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C7ED7F-69F3-4336-ACD1-1F1D738CA8A7}"/>
              </a:ext>
            </a:extLst>
          </p:cNvPr>
          <p:cNvGrpSpPr/>
          <p:nvPr/>
        </p:nvGrpSpPr>
        <p:grpSpPr>
          <a:xfrm>
            <a:off x="5952859" y="983645"/>
            <a:ext cx="1801886" cy="599745"/>
            <a:chOff x="5365445" y="1641847"/>
            <a:chExt cx="1801886" cy="599745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92480C-E9AF-4E84-AE98-4F8898393CE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45" y="2241592"/>
              <a:ext cx="52557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설명선: 굽은 선(테두리 없음) 21">
                  <a:extLst>
                    <a:ext uri="{FF2B5EF4-FFF2-40B4-BE49-F238E27FC236}">
                      <a16:creationId xmlns:a16="http://schemas.microsoft.com/office/drawing/2014/main" id="{67019695-0AFC-4F9C-AAE1-0606CBADF399}"/>
                    </a:ext>
                  </a:extLst>
                </p:cNvPr>
                <p:cNvSpPr/>
                <p:nvPr/>
              </p:nvSpPr>
              <p:spPr>
                <a:xfrm>
                  <a:off x="6020018" y="1641847"/>
                  <a:ext cx="1147313" cy="502040"/>
                </a:xfrm>
                <a:prstGeom prst="callout2">
                  <a:avLst>
                    <a:gd name="adj1" fmla="val 54834"/>
                    <a:gd name="adj2" fmla="val 18735"/>
                    <a:gd name="adj3" fmla="val 58270"/>
                    <a:gd name="adj4" fmla="val -39975"/>
                    <a:gd name="adj5" fmla="val 119373"/>
                    <a:gd name="adj6" fmla="val -40652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설명선: 굽은 선(테두리 없음) 21">
                  <a:extLst>
                    <a:ext uri="{FF2B5EF4-FFF2-40B4-BE49-F238E27FC236}">
                      <a16:creationId xmlns:a16="http://schemas.microsoft.com/office/drawing/2014/main" id="{67019695-0AFC-4F9C-AAE1-0606CBADF3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018" y="1641847"/>
                  <a:ext cx="1147313" cy="502040"/>
                </a:xfrm>
                <a:prstGeom prst="callout2">
                  <a:avLst>
                    <a:gd name="adj1" fmla="val 54834"/>
                    <a:gd name="adj2" fmla="val 18735"/>
                    <a:gd name="adj3" fmla="val 58270"/>
                    <a:gd name="adj4" fmla="val -39975"/>
                    <a:gd name="adj5" fmla="val 119373"/>
                    <a:gd name="adj6" fmla="val -40652"/>
                  </a:avLst>
                </a:prstGeom>
                <a:blipFill>
                  <a:blip r:embed="rId5"/>
                  <a:stretch>
                    <a:fillRect t="-50000" r="-79825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584AD41-7CE8-40E6-9066-82D4BF3EB847}"/>
              </a:ext>
            </a:extLst>
          </p:cNvPr>
          <p:cNvGrpSpPr/>
          <p:nvPr/>
        </p:nvGrpSpPr>
        <p:grpSpPr>
          <a:xfrm>
            <a:off x="5281793" y="1985016"/>
            <a:ext cx="1633252" cy="589629"/>
            <a:chOff x="4887926" y="2593532"/>
            <a:chExt cx="1633252" cy="5896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설명선: 굽은 선(테두리 없음) 23">
                  <a:extLst>
                    <a:ext uri="{FF2B5EF4-FFF2-40B4-BE49-F238E27FC236}">
                      <a16:creationId xmlns:a16="http://schemas.microsoft.com/office/drawing/2014/main" id="{B1A99C46-B1FA-455F-8541-F40C478FABCA}"/>
                    </a:ext>
                  </a:extLst>
                </p:cNvPr>
                <p:cNvSpPr/>
                <p:nvPr/>
              </p:nvSpPr>
              <p:spPr>
                <a:xfrm>
                  <a:off x="5373865" y="2681121"/>
                  <a:ext cx="1147313" cy="502040"/>
                </a:xfrm>
                <a:prstGeom prst="callout2">
                  <a:avLst>
                    <a:gd name="adj1" fmla="val 49679"/>
                    <a:gd name="adj2" fmla="val 22495"/>
                    <a:gd name="adj3" fmla="val 49678"/>
                    <a:gd name="adj4" fmla="val -21179"/>
                    <a:gd name="adj5" fmla="val -16370"/>
                    <a:gd name="adj6" fmla="val -21103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설명선: 굽은 선(테두리 없음) 23">
                  <a:extLst>
                    <a:ext uri="{FF2B5EF4-FFF2-40B4-BE49-F238E27FC236}">
                      <a16:creationId xmlns:a16="http://schemas.microsoft.com/office/drawing/2014/main" id="{B1A99C46-B1FA-455F-8541-F40C478FA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865" y="2681121"/>
                  <a:ext cx="1147313" cy="502040"/>
                </a:xfrm>
                <a:prstGeom prst="callout2">
                  <a:avLst>
                    <a:gd name="adj1" fmla="val 49679"/>
                    <a:gd name="adj2" fmla="val 22495"/>
                    <a:gd name="adj3" fmla="val 49678"/>
                    <a:gd name="adj4" fmla="val -21179"/>
                    <a:gd name="adj5" fmla="val -16370"/>
                    <a:gd name="adj6" fmla="val -21103"/>
                  </a:avLst>
                </a:prstGeom>
                <a:blipFill>
                  <a:blip r:embed="rId6"/>
                  <a:stretch>
                    <a:fillRect r="-110714" b="-41071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273BF13-06FE-4350-84E8-96595BF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4887926" y="2593532"/>
              <a:ext cx="61546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C2805C-4265-445B-923D-2172FDC4E6D3}"/>
              </a:ext>
            </a:extLst>
          </p:cNvPr>
          <p:cNvGrpSpPr/>
          <p:nvPr/>
        </p:nvGrpSpPr>
        <p:grpSpPr>
          <a:xfrm>
            <a:off x="6540273" y="1860046"/>
            <a:ext cx="2112600" cy="502040"/>
            <a:chOff x="5813703" y="2473704"/>
            <a:chExt cx="2112600" cy="50204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72D8E1F-1042-485A-AFA2-D4E980695E0A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03" y="2587638"/>
              <a:ext cx="6270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설명선: 굽은 선(테두리 없음) 26">
                  <a:extLst>
                    <a:ext uri="{FF2B5EF4-FFF2-40B4-BE49-F238E27FC236}">
                      <a16:creationId xmlns:a16="http://schemas.microsoft.com/office/drawing/2014/main" id="{F3407B32-E203-4EC1-B7E0-1852AB08CE9C}"/>
                    </a:ext>
                  </a:extLst>
                </p:cNvPr>
                <p:cNvSpPr/>
                <p:nvPr/>
              </p:nvSpPr>
              <p:spPr>
                <a:xfrm>
                  <a:off x="6778990" y="2473704"/>
                  <a:ext cx="1147313" cy="502040"/>
                </a:xfrm>
                <a:prstGeom prst="callout2">
                  <a:avLst>
                    <a:gd name="adj1" fmla="val 63424"/>
                    <a:gd name="adj2" fmla="val 18735"/>
                    <a:gd name="adj3" fmla="val 61707"/>
                    <a:gd name="adj4" fmla="val -59525"/>
                    <a:gd name="adj5" fmla="val 24868"/>
                    <a:gd name="adj6" fmla="val -60200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설명선: 굽은 선(테두리 없음) 26">
                  <a:extLst>
                    <a:ext uri="{FF2B5EF4-FFF2-40B4-BE49-F238E27FC236}">
                      <a16:creationId xmlns:a16="http://schemas.microsoft.com/office/drawing/2014/main" id="{F3407B32-E203-4EC1-B7E0-1852AB08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990" y="2473704"/>
                  <a:ext cx="1147313" cy="502040"/>
                </a:xfrm>
                <a:prstGeom prst="callout2">
                  <a:avLst>
                    <a:gd name="adj1" fmla="val 63424"/>
                    <a:gd name="adj2" fmla="val 18735"/>
                    <a:gd name="adj3" fmla="val 61707"/>
                    <a:gd name="adj4" fmla="val -59525"/>
                    <a:gd name="adj5" fmla="val 24868"/>
                    <a:gd name="adj6" fmla="val -60200"/>
                  </a:avLst>
                </a:prstGeom>
                <a:blipFill>
                  <a:blip r:embed="rId7"/>
                  <a:stretch>
                    <a:fillRect t="-11765" r="-69536" b="-3235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8BF5E7-2FC9-4C94-BC2A-B2D72EBBFA94}"/>
              </a:ext>
            </a:extLst>
          </p:cNvPr>
          <p:cNvGrpSpPr/>
          <p:nvPr/>
        </p:nvGrpSpPr>
        <p:grpSpPr>
          <a:xfrm>
            <a:off x="4594702" y="1984438"/>
            <a:ext cx="5006498" cy="862766"/>
            <a:chOff x="4937684" y="1953708"/>
            <a:chExt cx="5006498" cy="8627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설명선: 굽은 선(테두리 없음) 38">
                  <a:extLst>
                    <a:ext uri="{FF2B5EF4-FFF2-40B4-BE49-F238E27FC236}">
                      <a16:creationId xmlns:a16="http://schemas.microsoft.com/office/drawing/2014/main" id="{B6D90BDC-5910-44EF-B3B9-0F4BEEF1785A}"/>
                    </a:ext>
                  </a:extLst>
                </p:cNvPr>
                <p:cNvSpPr/>
                <p:nvPr/>
              </p:nvSpPr>
              <p:spPr>
                <a:xfrm>
                  <a:off x="5841969" y="2314434"/>
                  <a:ext cx="4102213" cy="502040"/>
                </a:xfrm>
                <a:prstGeom prst="callout2">
                  <a:avLst>
                    <a:gd name="adj1" fmla="val 46242"/>
                    <a:gd name="adj2" fmla="val 24522"/>
                    <a:gd name="adj3" fmla="val 47959"/>
                    <a:gd name="adj4" fmla="val -14029"/>
                    <a:gd name="adj5" fmla="val -71355"/>
                    <a:gd name="adj6" fmla="val -14163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a14:m>
                  <a:r>
                    <a:rPr lang="en-US" altLang="ko-KR" sz="1400" dirty="0">
                      <a:solidFill>
                        <a:srgbClr val="FF0000"/>
                      </a:solidFill>
                    </a:rPr>
                    <a:t>or</a:t>
                  </a:r>
                  <a:r>
                    <a:rPr lang="en-US" altLang="ko-KR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설명선: 굽은 선(테두리 없음) 38">
                  <a:extLst>
                    <a:ext uri="{FF2B5EF4-FFF2-40B4-BE49-F238E27FC236}">
                      <a16:creationId xmlns:a16="http://schemas.microsoft.com/office/drawing/2014/main" id="{B6D90BDC-5910-44EF-B3B9-0F4BEEF17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969" y="2314434"/>
                  <a:ext cx="4102213" cy="502040"/>
                </a:xfrm>
                <a:prstGeom prst="callout2">
                  <a:avLst>
                    <a:gd name="adj1" fmla="val 46242"/>
                    <a:gd name="adj2" fmla="val 24522"/>
                    <a:gd name="adj3" fmla="val 47959"/>
                    <a:gd name="adj4" fmla="val -14029"/>
                    <a:gd name="adj5" fmla="val -71355"/>
                    <a:gd name="adj6" fmla="val -14163"/>
                  </a:avLst>
                </a:prstGeom>
                <a:blipFill>
                  <a:blip r:embed="rId8"/>
                  <a:stretch>
                    <a:fillRect r="-121293" b="-39000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4AC6FD4-1CF2-4C28-A14A-DBBD2A9F78C6}"/>
                </a:ext>
              </a:extLst>
            </p:cNvPr>
            <p:cNvCxnSpPr>
              <a:cxnSpLocks/>
            </p:cNvCxnSpPr>
            <p:nvPr/>
          </p:nvCxnSpPr>
          <p:spPr>
            <a:xfrm>
              <a:off x="4937684" y="1953708"/>
              <a:ext cx="61546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3047AD-589D-4B21-BC29-00305DA0D16F}"/>
                  </a:ext>
                </a:extLst>
              </p:cNvPr>
              <p:cNvSpPr txBox="1"/>
              <p:nvPr/>
            </p:nvSpPr>
            <p:spPr>
              <a:xfrm>
                <a:off x="141677" y="2888199"/>
                <a:ext cx="9352625" cy="564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has different value in the core and the cladding, we will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1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3047AD-589D-4B21-BC29-00305DA0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7" y="2888199"/>
                <a:ext cx="9352625" cy="564322"/>
              </a:xfrm>
              <a:prstGeom prst="rect">
                <a:avLst/>
              </a:prstGeom>
              <a:blipFill>
                <a:blip r:embed="rId9"/>
                <a:stretch>
                  <a:fillRect l="-196" t="-1087" b="-7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C210C9B-8DEB-4169-9970-C91FBE059634}"/>
                  </a:ext>
                </a:extLst>
              </p:cNvPr>
              <p:cNvSpPr/>
              <p:nvPr/>
            </p:nvSpPr>
            <p:spPr>
              <a:xfrm>
                <a:off x="136924" y="4178442"/>
                <a:ext cx="4408899" cy="683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C210C9B-8DEB-4169-9970-C91FBE059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4" y="4178442"/>
                <a:ext cx="4408899" cy="683585"/>
              </a:xfrm>
              <a:prstGeom prst="rect">
                <a:avLst/>
              </a:prstGeom>
              <a:blipFill>
                <a:blip r:embed="rId10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DACCBF-1000-495E-B382-A23ADC12B382}"/>
                  </a:ext>
                </a:extLst>
              </p:cNvPr>
              <p:cNvSpPr/>
              <p:nvPr/>
            </p:nvSpPr>
            <p:spPr>
              <a:xfrm>
                <a:off x="4987098" y="4178442"/>
                <a:ext cx="4497450" cy="683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DACCBF-1000-495E-B382-A23ADC12B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98" y="4178442"/>
                <a:ext cx="4497450" cy="683585"/>
              </a:xfrm>
              <a:prstGeom prst="rect">
                <a:avLst/>
              </a:prstGeom>
              <a:blipFill>
                <a:blip r:embed="rId11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3120DF-1ECC-4E0A-A13E-FFD6C6CFBCD0}"/>
                  </a:ext>
                </a:extLst>
              </p:cNvPr>
              <p:cNvSpPr txBox="1"/>
              <p:nvPr/>
            </p:nvSpPr>
            <p:spPr>
              <a:xfrm>
                <a:off x="83893" y="3744536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 of 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3120DF-1ECC-4E0A-A13E-FFD6C6CF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3" y="3744536"/>
                <a:ext cx="2507866" cy="307777"/>
              </a:xfrm>
              <a:prstGeom prst="rect">
                <a:avLst/>
              </a:prstGeom>
              <a:blipFill>
                <a:blip r:embed="rId14"/>
                <a:stretch>
                  <a:fillRect l="-487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8DA8CF-450A-440E-9198-37458F7D2F92}"/>
                  </a:ext>
                </a:extLst>
              </p:cNvPr>
              <p:cNvSpPr txBox="1"/>
              <p:nvPr/>
            </p:nvSpPr>
            <p:spPr>
              <a:xfrm>
                <a:off x="4935171" y="3744536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8DA8CF-450A-440E-9198-37458F7D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71" y="3744536"/>
                <a:ext cx="2812437" cy="307777"/>
              </a:xfrm>
              <a:prstGeom prst="rect">
                <a:avLst/>
              </a:prstGeom>
              <a:blipFill>
                <a:blip r:embed="rId15"/>
                <a:stretch>
                  <a:fillRect l="-434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EA1D4B-3BB0-48DA-8B34-3A6974E5A836}"/>
                  </a:ext>
                </a:extLst>
              </p:cNvPr>
              <p:cNvSpPr txBox="1"/>
              <p:nvPr/>
            </p:nvSpPr>
            <p:spPr>
              <a:xfrm>
                <a:off x="136924" y="5127466"/>
                <a:ext cx="4224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constant coefficients.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EA1D4B-3BB0-48DA-8B34-3A6974E5A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4" y="5127466"/>
                <a:ext cx="4224683" cy="307777"/>
              </a:xfrm>
              <a:prstGeom prst="rect">
                <a:avLst/>
              </a:prstGeom>
              <a:blipFill>
                <a:blip r:embed="rId16"/>
                <a:stretch>
                  <a:fillRect l="-433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55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376A0B-18B1-485B-9EE9-26D0C49F66DE}"/>
              </a:ext>
            </a:extLst>
          </p:cNvPr>
          <p:cNvSpPr txBox="1"/>
          <p:nvPr/>
        </p:nvSpPr>
        <p:spPr>
          <a:xfrm>
            <a:off x="101722" y="2856062"/>
            <a:ext cx="914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Thus, the most general form of the solution can be constructed as a linear combination of the product solutions: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D48614-C509-41B1-A675-7658A0DD36C1}"/>
                  </a:ext>
                </a:extLst>
              </p:cNvPr>
              <p:cNvSpPr txBox="1"/>
              <p:nvPr/>
            </p:nvSpPr>
            <p:spPr>
              <a:xfrm>
                <a:off x="101722" y="714946"/>
                <a:ext cx="89362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with different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400" dirty="0"/>
                  <a:t> are orthogonal to each other,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the linear combination of the above.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D48614-C509-41B1-A675-7658A0DD3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14946"/>
                <a:ext cx="8936229" cy="307777"/>
              </a:xfrm>
              <a:prstGeom prst="rect">
                <a:avLst/>
              </a:prstGeom>
              <a:blipFill>
                <a:blip r:embed="rId3"/>
                <a:stretch>
                  <a:fillRect l="-205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4F7DBFE-1DC1-462A-A645-7A85494BEA91}"/>
                  </a:ext>
                </a:extLst>
              </p:cNvPr>
              <p:cNvSpPr/>
              <p:nvPr/>
            </p:nvSpPr>
            <p:spPr>
              <a:xfrm>
                <a:off x="2270535" y="1231618"/>
                <a:ext cx="4349011" cy="1500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4F7DBFE-1DC1-462A-A645-7A85494B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35" y="1231618"/>
                <a:ext cx="4349011" cy="1500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2CAB21-8314-4EDE-85FA-9CD5ABD27315}"/>
                  </a:ext>
                </a:extLst>
              </p:cNvPr>
              <p:cNvSpPr txBox="1"/>
              <p:nvPr/>
            </p:nvSpPr>
            <p:spPr>
              <a:xfrm>
                <a:off x="789283" y="3694162"/>
                <a:ext cx="3186193" cy="1287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2CAB21-8314-4EDE-85FA-9CD5ABD2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3" y="3694162"/>
                <a:ext cx="3186193" cy="1287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4E5F647-C25C-4A9B-9640-DB6E722D7DD6}"/>
                  </a:ext>
                </a:extLst>
              </p:cNvPr>
              <p:cNvSpPr/>
              <p:nvPr/>
            </p:nvSpPr>
            <p:spPr>
              <a:xfrm>
                <a:off x="101722" y="5142363"/>
                <a:ext cx="926656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400" dirty="0"/>
                  <a:t> in the core is the same as that of the cladding.</a:t>
                </a:r>
              </a:p>
              <a:p>
                <a:r>
                  <a:rPr lang="en-US" altLang="ko-KR" sz="1400" dirty="0"/>
                  <a:t>Next paper, We will show that the EM fields in the fiber can be separated into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𝑇𝐸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𝑇𝑀</m:t>
                    </m:r>
                  </m:oMath>
                </a14:m>
                <a:r>
                  <a:rPr lang="en-US" altLang="ko-KR" sz="1400" dirty="0"/>
                  <a:t> modes, which are independent to each other.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4E5F647-C25C-4A9B-9640-DB6E722D7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5142363"/>
                <a:ext cx="9266565" cy="738664"/>
              </a:xfrm>
              <a:prstGeom prst="rect">
                <a:avLst/>
              </a:prstGeom>
              <a:blipFill>
                <a:blip r:embed="rId6"/>
                <a:stretch>
                  <a:fillRect l="-197" t="-82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5016C-C627-4D0E-82E3-18D485E0D3C4}"/>
                  </a:ext>
                </a:extLst>
              </p:cNvPr>
              <p:cNvSpPr txBox="1"/>
              <p:nvPr/>
            </p:nvSpPr>
            <p:spPr>
              <a:xfrm>
                <a:off x="101722" y="3243220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 of 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5016C-C627-4D0E-82E3-18D485E0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243220"/>
                <a:ext cx="2507866" cy="307777"/>
              </a:xfrm>
              <a:prstGeom prst="rect">
                <a:avLst/>
              </a:prstGeom>
              <a:blipFill>
                <a:blip r:embed="rId7"/>
                <a:stretch>
                  <a:fillRect l="-487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C5A99-7926-4259-8F5E-300B1D27716A}"/>
                  </a:ext>
                </a:extLst>
              </p:cNvPr>
              <p:cNvSpPr txBox="1"/>
              <p:nvPr/>
            </p:nvSpPr>
            <p:spPr>
              <a:xfrm>
                <a:off x="4953000" y="3243220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C5A99-7926-4259-8F5E-300B1D277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43220"/>
                <a:ext cx="2812437" cy="307777"/>
              </a:xfrm>
              <a:prstGeom prst="rect">
                <a:avLst/>
              </a:prstGeom>
              <a:blipFill>
                <a:blip r:embed="rId8"/>
                <a:stretch>
                  <a:fillRect l="-434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52A2249-C0C6-4295-8B39-5E3CA1B7096D}"/>
                  </a:ext>
                </a:extLst>
              </p:cNvPr>
              <p:cNvSpPr/>
              <p:nvPr/>
            </p:nvSpPr>
            <p:spPr>
              <a:xfrm>
                <a:off x="4953000" y="3694097"/>
                <a:ext cx="3430298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h𝑧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h𝑧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52A2249-C0C6-4295-8B39-5E3CA1B70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94097"/>
                <a:ext cx="3430298" cy="1287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5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04E50-7212-4233-A70A-17D1B0C6C3FA}"/>
                  </a:ext>
                </a:extLst>
              </p:cNvPr>
              <p:cNvSpPr txBox="1"/>
              <p:nvPr/>
            </p:nvSpPr>
            <p:spPr>
              <a:xfrm>
                <a:off x="1687423" y="1236173"/>
                <a:ext cx="1655390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en-US" altLang="ko-KR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04E50-7212-4233-A70A-17D1B0C6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23" y="1236173"/>
                <a:ext cx="1655390" cy="619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53AF2FC-5B16-4E75-AD00-9AC955284559}"/>
                  </a:ext>
                </a:extLst>
              </p:cNvPr>
              <p:cNvSpPr/>
              <p:nvPr/>
            </p:nvSpPr>
            <p:spPr>
              <a:xfrm>
                <a:off x="6476925" y="1236173"/>
                <a:ext cx="1810110" cy="61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53AF2FC-5B16-4E75-AD00-9AC955284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25" y="1236173"/>
                <a:ext cx="1810110" cy="619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87CC3A-46FB-444E-AC48-E2BDD6D60807}"/>
                  </a:ext>
                </a:extLst>
              </p:cNvPr>
              <p:cNvSpPr txBox="1"/>
              <p:nvPr/>
            </p:nvSpPr>
            <p:spPr>
              <a:xfrm>
                <a:off x="5769082" y="1883028"/>
                <a:ext cx="3447419" cy="138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87CC3A-46FB-444E-AC48-E2BDD6D60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082" y="1883028"/>
                <a:ext cx="3447419" cy="13867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B3CCF4-F88C-4421-BA6F-C6CF42BD56E5}"/>
                  </a:ext>
                </a:extLst>
              </p:cNvPr>
              <p:cNvSpPr txBox="1"/>
              <p:nvPr/>
            </p:nvSpPr>
            <p:spPr>
              <a:xfrm>
                <a:off x="101722" y="742877"/>
                <a:ext cx="5089920" cy="342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field can be expressed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B3CCF4-F88C-4421-BA6F-C6CF42BD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42877"/>
                <a:ext cx="5089920" cy="342338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15CD5C-CE0F-4374-97D9-3A44FEE1CC7C}"/>
                  </a:ext>
                </a:extLst>
              </p:cNvPr>
              <p:cNvSpPr txBox="1"/>
              <p:nvPr/>
            </p:nvSpPr>
            <p:spPr>
              <a:xfrm>
                <a:off x="906790" y="1861761"/>
                <a:ext cx="3253455" cy="138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15CD5C-CE0F-4374-97D9-3A44FEE1C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90" y="1861761"/>
                <a:ext cx="3253455" cy="1386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3FA6DF-9D5D-4008-A1FF-AA42A85A97D8}"/>
              </a:ext>
            </a:extLst>
          </p:cNvPr>
          <p:cNvCxnSpPr>
            <a:cxnSpLocks/>
          </p:cNvCxnSpPr>
          <p:nvPr/>
        </p:nvCxnSpPr>
        <p:spPr>
          <a:xfrm flipH="1" flipV="1">
            <a:off x="3938121" y="2186569"/>
            <a:ext cx="1992701" cy="388028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E43C238-2D60-4609-A7B2-24E857FBA468}"/>
              </a:ext>
            </a:extLst>
          </p:cNvPr>
          <p:cNvCxnSpPr>
            <a:cxnSpLocks/>
          </p:cNvCxnSpPr>
          <p:nvPr/>
        </p:nvCxnSpPr>
        <p:spPr>
          <a:xfrm flipH="1">
            <a:off x="3938120" y="2186569"/>
            <a:ext cx="1448271" cy="448574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45F4DC-1919-485F-8752-64002B07F182}"/>
              </a:ext>
            </a:extLst>
          </p:cNvPr>
          <p:cNvCxnSpPr>
            <a:cxnSpLocks/>
          </p:cNvCxnSpPr>
          <p:nvPr/>
        </p:nvCxnSpPr>
        <p:spPr>
          <a:xfrm flipV="1">
            <a:off x="3959169" y="2234194"/>
            <a:ext cx="1454832" cy="444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340D63-E375-4ADC-8C1E-433E4DA04734}"/>
              </a:ext>
            </a:extLst>
          </p:cNvPr>
          <p:cNvCxnSpPr>
            <a:cxnSpLocks/>
          </p:cNvCxnSpPr>
          <p:nvPr/>
        </p:nvCxnSpPr>
        <p:spPr>
          <a:xfrm flipH="1" flipV="1">
            <a:off x="3938120" y="2255580"/>
            <a:ext cx="2053087" cy="42297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DB9FE7-3EA9-4F5E-8F51-C96FFCC46501}"/>
                  </a:ext>
                </a:extLst>
              </p:cNvPr>
              <p:cNvSpPr txBox="1"/>
              <p:nvPr/>
            </p:nvSpPr>
            <p:spPr>
              <a:xfrm>
                <a:off x="101722" y="3573359"/>
                <a:ext cx="6093143" cy="353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has the factored form,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h𝑧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DB9FE7-3EA9-4F5E-8F51-C96FFCC46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573359"/>
                <a:ext cx="6093143" cy="353174"/>
              </a:xfrm>
              <a:prstGeom prst="rect">
                <a:avLst/>
              </a:prstGeom>
              <a:blipFill>
                <a:blip r:embed="rId8"/>
                <a:stretch>
                  <a:fillRect l="-30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5F7545-34CA-4E41-B15C-9CC073B0551D}"/>
                  </a:ext>
                </a:extLst>
              </p:cNvPr>
              <p:cNvSpPr txBox="1"/>
              <p:nvPr/>
            </p:nvSpPr>
            <p:spPr>
              <a:xfrm>
                <a:off x="466313" y="4335192"/>
                <a:ext cx="4195942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𝜔𝜇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𝜔𝜇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5F7545-34CA-4E41-B15C-9CC073B05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3" y="4335192"/>
                <a:ext cx="4195942" cy="13370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59776D1-A6E2-4FD4-B5C7-255AC9DC51D4}"/>
                  </a:ext>
                </a:extLst>
              </p:cNvPr>
              <p:cNvSpPr/>
              <p:nvPr/>
            </p:nvSpPr>
            <p:spPr>
              <a:xfrm>
                <a:off x="4738922" y="4335192"/>
                <a:ext cx="4953000" cy="13370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𝜔𝜀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𝜔𝜀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59776D1-A6E2-4FD4-B5C7-255AC9DC5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22" y="4335192"/>
                <a:ext cx="4953000" cy="13370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7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04E50-7212-4233-A70A-17D1B0C6C3FA}"/>
                  </a:ext>
                </a:extLst>
              </p:cNvPr>
              <p:cNvSpPr txBox="1"/>
              <p:nvPr/>
            </p:nvSpPr>
            <p:spPr>
              <a:xfrm>
                <a:off x="1687423" y="1236173"/>
                <a:ext cx="1655390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en-US" altLang="ko-KR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04E50-7212-4233-A70A-17D1B0C6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23" y="1236173"/>
                <a:ext cx="1655390" cy="619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53AF2FC-5B16-4E75-AD00-9AC955284559}"/>
                  </a:ext>
                </a:extLst>
              </p:cNvPr>
              <p:cNvSpPr/>
              <p:nvPr/>
            </p:nvSpPr>
            <p:spPr>
              <a:xfrm>
                <a:off x="6476925" y="1236173"/>
                <a:ext cx="1810110" cy="61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53AF2FC-5B16-4E75-AD00-9AC955284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25" y="1236173"/>
                <a:ext cx="1810110" cy="619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87CC3A-46FB-444E-AC48-E2BDD6D60807}"/>
                  </a:ext>
                </a:extLst>
              </p:cNvPr>
              <p:cNvSpPr txBox="1"/>
              <p:nvPr/>
            </p:nvSpPr>
            <p:spPr>
              <a:xfrm>
                <a:off x="5769082" y="1883028"/>
                <a:ext cx="3447419" cy="138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87CC3A-46FB-444E-AC48-E2BDD6D60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082" y="1883028"/>
                <a:ext cx="3447419" cy="13867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B3CCF4-F88C-4421-BA6F-C6CF42BD56E5}"/>
                  </a:ext>
                </a:extLst>
              </p:cNvPr>
              <p:cNvSpPr txBox="1"/>
              <p:nvPr/>
            </p:nvSpPr>
            <p:spPr>
              <a:xfrm>
                <a:off x="101722" y="742877"/>
                <a:ext cx="5089920" cy="342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field can be expressed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B3CCF4-F88C-4421-BA6F-C6CF42BD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42877"/>
                <a:ext cx="5089920" cy="342338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15CD5C-CE0F-4374-97D9-3A44FEE1CC7C}"/>
                  </a:ext>
                </a:extLst>
              </p:cNvPr>
              <p:cNvSpPr txBox="1"/>
              <p:nvPr/>
            </p:nvSpPr>
            <p:spPr>
              <a:xfrm>
                <a:off x="906790" y="1861761"/>
                <a:ext cx="3253455" cy="138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15CD5C-CE0F-4374-97D9-3A44FEE1C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90" y="1861761"/>
                <a:ext cx="3253455" cy="1386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3FA6DF-9D5D-4008-A1FF-AA42A85A97D8}"/>
              </a:ext>
            </a:extLst>
          </p:cNvPr>
          <p:cNvCxnSpPr>
            <a:cxnSpLocks/>
          </p:cNvCxnSpPr>
          <p:nvPr/>
        </p:nvCxnSpPr>
        <p:spPr>
          <a:xfrm flipH="1" flipV="1">
            <a:off x="3938121" y="2186569"/>
            <a:ext cx="1992701" cy="388028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E43C238-2D60-4609-A7B2-24E857FBA468}"/>
              </a:ext>
            </a:extLst>
          </p:cNvPr>
          <p:cNvCxnSpPr>
            <a:cxnSpLocks/>
          </p:cNvCxnSpPr>
          <p:nvPr/>
        </p:nvCxnSpPr>
        <p:spPr>
          <a:xfrm flipH="1">
            <a:off x="3938120" y="2186569"/>
            <a:ext cx="1448271" cy="448574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45F4DC-1919-485F-8752-64002B07F182}"/>
              </a:ext>
            </a:extLst>
          </p:cNvPr>
          <p:cNvCxnSpPr>
            <a:cxnSpLocks/>
          </p:cNvCxnSpPr>
          <p:nvPr/>
        </p:nvCxnSpPr>
        <p:spPr>
          <a:xfrm flipV="1">
            <a:off x="3959169" y="2234194"/>
            <a:ext cx="1454832" cy="444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340D63-E375-4ADC-8C1E-433E4DA04734}"/>
              </a:ext>
            </a:extLst>
          </p:cNvPr>
          <p:cNvCxnSpPr>
            <a:cxnSpLocks/>
          </p:cNvCxnSpPr>
          <p:nvPr/>
        </p:nvCxnSpPr>
        <p:spPr>
          <a:xfrm flipH="1" flipV="1">
            <a:off x="3938120" y="2255580"/>
            <a:ext cx="2053087" cy="42297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8D6ED8-F432-423B-9657-6AE9184FE5BD}"/>
                  </a:ext>
                </a:extLst>
              </p:cNvPr>
              <p:cNvSpPr txBox="1"/>
              <p:nvPr/>
            </p:nvSpPr>
            <p:spPr>
              <a:xfrm>
                <a:off x="851727" y="4003962"/>
                <a:ext cx="3256404" cy="2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𝜔𝜇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𝜔𝜇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𝜔𝜀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𝜔𝜀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sz="160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8D6ED8-F432-423B-9657-6AE9184FE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27" y="4003962"/>
                <a:ext cx="3256404" cy="23702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BA665-FDE0-4A5F-9A64-0D97963E1EBE}"/>
                  </a:ext>
                </a:extLst>
              </p:cNvPr>
              <p:cNvSpPr txBox="1"/>
              <p:nvPr/>
            </p:nvSpPr>
            <p:spPr>
              <a:xfrm>
                <a:off x="99571" y="3696185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 of 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BA665-FDE0-4A5F-9A64-0D97963E1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1" y="3696185"/>
                <a:ext cx="2507866" cy="307777"/>
              </a:xfrm>
              <a:prstGeom prst="rect">
                <a:avLst/>
              </a:prstGeom>
              <a:blipFill>
                <a:blip r:embed="rId9"/>
                <a:stretch>
                  <a:fillRect l="-243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F30012-3637-4A27-872F-C5349FC4C026}"/>
                  </a:ext>
                </a:extLst>
              </p:cNvPr>
              <p:cNvSpPr txBox="1"/>
              <p:nvPr/>
            </p:nvSpPr>
            <p:spPr>
              <a:xfrm>
                <a:off x="5060827" y="3696185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F30012-3637-4A27-872F-C5349FC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27" y="3696185"/>
                <a:ext cx="2812437" cy="307777"/>
              </a:xfrm>
              <a:prstGeom prst="rect">
                <a:avLst/>
              </a:prstGeom>
              <a:blipFill>
                <a:blip r:embed="rId10"/>
                <a:stretch>
                  <a:fillRect l="-216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C3EED0-5F72-4F1C-A308-81B125CF288F}"/>
                  </a:ext>
                </a:extLst>
              </p:cNvPr>
              <p:cNvSpPr txBox="1"/>
              <p:nvPr/>
            </p:nvSpPr>
            <p:spPr>
              <a:xfrm>
                <a:off x="5930822" y="4003961"/>
                <a:ext cx="3256404" cy="2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𝜔𝜇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𝜔𝜇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𝜔𝜀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𝑖h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𝜔𝜀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sz="160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C3EED0-5F72-4F1C-A308-81B125CF2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22" y="4003961"/>
                <a:ext cx="3256404" cy="2370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26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D61CC1-81F6-4983-91B3-643E3F877047}"/>
              </a:ext>
            </a:extLst>
          </p:cNvPr>
          <p:cNvSpPr/>
          <p:nvPr/>
        </p:nvSpPr>
        <p:spPr>
          <a:xfrm>
            <a:off x="101721" y="3675283"/>
            <a:ext cx="1604691" cy="307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Dispersion</a:t>
            </a:r>
            <a:endParaRPr lang="ko-KR" altLang="en-US" dirty="0">
              <a:solidFill>
                <a:schemeClr val="tx1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15" name="직선 연결선 11">
            <a:extLst>
              <a:ext uri="{FF2B5EF4-FFF2-40B4-BE49-F238E27FC236}">
                <a16:creationId xmlns:a16="http://schemas.microsoft.com/office/drawing/2014/main" id="{38965ADC-2E08-464B-B419-E62ABD25D22A}"/>
              </a:ext>
            </a:extLst>
          </p:cNvPr>
          <p:cNvCxnSpPr>
            <a:cxnSpLocks/>
          </p:cNvCxnSpPr>
          <p:nvPr/>
        </p:nvCxnSpPr>
        <p:spPr>
          <a:xfrm>
            <a:off x="465731" y="4011248"/>
            <a:ext cx="14468" cy="21749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63DABF-FD00-49E4-A8AA-507D552415F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0198" y="6172329"/>
            <a:ext cx="35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3EA4A89-FCA2-477D-B797-CFFE00053073}"/>
              </a:ext>
            </a:extLst>
          </p:cNvPr>
          <p:cNvSpPr/>
          <p:nvPr/>
        </p:nvSpPr>
        <p:spPr>
          <a:xfrm>
            <a:off x="836862" y="6018441"/>
            <a:ext cx="1878160" cy="307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Modal dispersion</a:t>
            </a:r>
            <a:endParaRPr lang="ko-KR" altLang="en-US" sz="1400" dirty="0">
              <a:solidFill>
                <a:schemeClr val="tx1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39F680-59E6-486D-AAB5-D2EFCDD2A0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0928" y="4329534"/>
            <a:ext cx="378218" cy="1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B5FE3EF-3A60-431E-8146-7AC90B2105CE}"/>
              </a:ext>
            </a:extLst>
          </p:cNvPr>
          <p:cNvSpPr/>
          <p:nvPr/>
        </p:nvSpPr>
        <p:spPr>
          <a:xfrm>
            <a:off x="849146" y="4177494"/>
            <a:ext cx="1878160" cy="307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Chromatic dispersion</a:t>
            </a:r>
            <a:endParaRPr lang="ko-KR" altLang="en-US" sz="1400" dirty="0">
              <a:solidFill>
                <a:schemeClr val="tx1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F8B5F2-077F-4108-A042-CC187E50C5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89469" y="5631674"/>
            <a:ext cx="359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F5B0FB-1F53-47DE-8857-66DAE0F6D228}"/>
              </a:ext>
            </a:extLst>
          </p:cNvPr>
          <p:cNvSpPr/>
          <p:nvPr/>
        </p:nvSpPr>
        <p:spPr>
          <a:xfrm>
            <a:off x="849146" y="5477786"/>
            <a:ext cx="2785604" cy="307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Polarization mode dispersion</a:t>
            </a:r>
            <a:endParaRPr lang="ko-KR" altLang="en-US" sz="1400" dirty="0">
              <a:solidFill>
                <a:schemeClr val="tx1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9731CF-5BF1-44F2-B922-FFEB04808B77}"/>
              </a:ext>
            </a:extLst>
          </p:cNvPr>
          <p:cNvSpPr txBox="1"/>
          <p:nvPr/>
        </p:nvSpPr>
        <p:spPr>
          <a:xfrm>
            <a:off x="1797751" y="3701417"/>
            <a:ext cx="4884740" cy="30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Input signal spreads out as it propagates along the fiber.</a:t>
            </a:r>
            <a:endParaRPr lang="ko-KR" altLang="en-US" sz="14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EA89A5C-B8E3-4D93-92E3-17FDB47A75F6}"/>
              </a:ext>
            </a:extLst>
          </p:cNvPr>
          <p:cNvCxnSpPr>
            <a:cxnSpLocks/>
          </p:cNvCxnSpPr>
          <p:nvPr/>
        </p:nvCxnSpPr>
        <p:spPr>
          <a:xfrm>
            <a:off x="1138611" y="4792633"/>
            <a:ext cx="322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A3645BE-925F-4FED-B371-610F0EFE2432}"/>
              </a:ext>
            </a:extLst>
          </p:cNvPr>
          <p:cNvCxnSpPr>
            <a:cxnSpLocks/>
          </p:cNvCxnSpPr>
          <p:nvPr/>
        </p:nvCxnSpPr>
        <p:spPr>
          <a:xfrm>
            <a:off x="1138611" y="5186431"/>
            <a:ext cx="32295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11">
            <a:extLst>
              <a:ext uri="{FF2B5EF4-FFF2-40B4-BE49-F238E27FC236}">
                <a16:creationId xmlns:a16="http://schemas.microsoft.com/office/drawing/2014/main" id="{037D5992-7A27-49D6-B80E-7FC02CF7176A}"/>
              </a:ext>
            </a:extLst>
          </p:cNvPr>
          <p:cNvCxnSpPr>
            <a:cxnSpLocks/>
          </p:cNvCxnSpPr>
          <p:nvPr/>
        </p:nvCxnSpPr>
        <p:spPr>
          <a:xfrm>
            <a:off x="1138611" y="4468848"/>
            <a:ext cx="0" cy="71758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44DD14-980B-450F-9AB1-431F91C7458B}"/>
              </a:ext>
            </a:extLst>
          </p:cNvPr>
          <p:cNvCxnSpPr>
            <a:cxnSpLocks/>
          </p:cNvCxnSpPr>
          <p:nvPr/>
        </p:nvCxnSpPr>
        <p:spPr>
          <a:xfrm>
            <a:off x="2854670" y="6172329"/>
            <a:ext cx="350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E507C3-E5C3-438B-BC69-0C8265CAB71B}"/>
              </a:ext>
            </a:extLst>
          </p:cNvPr>
          <p:cNvSpPr txBox="1"/>
          <p:nvPr/>
        </p:nvSpPr>
        <p:spPr>
          <a:xfrm>
            <a:off x="3357969" y="5982593"/>
            <a:ext cx="324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Significant in multi-mode fibers</a:t>
            </a:r>
            <a:endParaRPr lang="ko-KR" altLang="en-US" sz="14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AB79C86-4089-4458-87D6-92F4DB6E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80" y="627420"/>
            <a:ext cx="6521500" cy="2902904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BA3A19-E71A-4DDF-B809-677809B4523D}"/>
              </a:ext>
            </a:extLst>
          </p:cNvPr>
          <p:cNvCxnSpPr>
            <a:cxnSpLocks/>
          </p:cNvCxnSpPr>
          <p:nvPr/>
        </p:nvCxnSpPr>
        <p:spPr>
          <a:xfrm>
            <a:off x="2880522" y="4341977"/>
            <a:ext cx="350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D5A531-CADE-4238-A9EA-F564DABE882C}"/>
              </a:ext>
            </a:extLst>
          </p:cNvPr>
          <p:cNvSpPr txBox="1"/>
          <p:nvPr/>
        </p:nvSpPr>
        <p:spPr>
          <a:xfrm>
            <a:off x="3370253" y="4161071"/>
            <a:ext cx="528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Occurs by the different speeds of light rays.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6CF4B-7ABC-414C-B659-DB238C9B534C}"/>
              </a:ext>
            </a:extLst>
          </p:cNvPr>
          <p:cNvSpPr txBox="1"/>
          <p:nvPr/>
        </p:nvSpPr>
        <p:spPr>
          <a:xfrm>
            <a:off x="3349985" y="4637765"/>
            <a:ext cx="58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Different speeds due to the dispersive property of the material.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701E-E809-471E-8017-DE463005ACFE}"/>
              </a:ext>
            </a:extLst>
          </p:cNvPr>
          <p:cNvSpPr txBox="1"/>
          <p:nvPr/>
        </p:nvSpPr>
        <p:spPr>
          <a:xfrm>
            <a:off x="3634758" y="4982960"/>
            <a:ext cx="58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Different speeds in the core and the cladding.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2F8330-F541-4FF1-8F0A-C3BD95E1A0E7}"/>
              </a:ext>
            </a:extLst>
          </p:cNvPr>
          <p:cNvSpPr txBox="1"/>
          <p:nvPr/>
        </p:nvSpPr>
        <p:spPr>
          <a:xfrm>
            <a:off x="1480664" y="463112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Material dispersion: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040EE2-2994-4415-B026-6A7695FB7F3E}"/>
              </a:ext>
            </a:extLst>
          </p:cNvPr>
          <p:cNvSpPr txBox="1"/>
          <p:nvPr/>
        </p:nvSpPr>
        <p:spPr>
          <a:xfrm>
            <a:off x="1480663" y="4982960"/>
            <a:ext cx="198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Waveguide dispersion: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142922-9ACA-4D4D-9893-6538EEB939B0}"/>
              </a:ext>
            </a:extLst>
          </p:cNvPr>
          <p:cNvSpPr txBox="1"/>
          <p:nvPr/>
        </p:nvSpPr>
        <p:spPr>
          <a:xfrm>
            <a:off x="3684622" y="5477785"/>
            <a:ext cx="58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Different speeds for different polarization axis.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27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8FFE9-BB9F-49A7-8B84-1A364C3D4964}"/>
                  </a:ext>
                </a:extLst>
              </p:cNvPr>
              <p:cNvSpPr txBox="1"/>
              <p:nvPr/>
            </p:nvSpPr>
            <p:spPr>
              <a:xfrm>
                <a:off x="101722" y="1065427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 of 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8FFE9-BB9F-49A7-8B84-1A364C3D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1065427"/>
                <a:ext cx="2507866" cy="307777"/>
              </a:xfrm>
              <a:prstGeom prst="rect">
                <a:avLst/>
              </a:prstGeom>
              <a:blipFill>
                <a:blip r:embed="rId3"/>
                <a:stretch>
                  <a:fillRect l="-487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5BB59-480E-4C30-A11D-D08CB645F228}"/>
                  </a:ext>
                </a:extLst>
              </p:cNvPr>
              <p:cNvSpPr txBox="1"/>
              <p:nvPr/>
            </p:nvSpPr>
            <p:spPr>
              <a:xfrm>
                <a:off x="5062978" y="1065427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5BB59-480E-4C30-A11D-D08CB645F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78" y="1065427"/>
                <a:ext cx="2812437" cy="307777"/>
              </a:xfrm>
              <a:prstGeom prst="rect">
                <a:avLst/>
              </a:prstGeom>
              <a:blipFill>
                <a:blip r:embed="rId4"/>
                <a:stretch>
                  <a:fillRect l="-434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/>
              <p:nvPr/>
            </p:nvSpPr>
            <p:spPr>
              <a:xfrm>
                <a:off x="678036" y="1505242"/>
                <a:ext cx="3026470" cy="6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6" y="1505242"/>
                <a:ext cx="3026470" cy="683520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4F080D-2A1E-451C-9840-BEA59FB73536}"/>
                  </a:ext>
                </a:extLst>
              </p:cNvPr>
              <p:cNvSpPr txBox="1"/>
              <p:nvPr/>
            </p:nvSpPr>
            <p:spPr>
              <a:xfrm>
                <a:off x="55634" y="2320800"/>
                <a:ext cx="4897366" cy="321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4F080D-2A1E-451C-9840-BEA59FB73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" y="2320800"/>
                <a:ext cx="4897366" cy="321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EB06E4-022A-4C52-AE65-F55B64221AEF}"/>
                  </a:ext>
                </a:extLst>
              </p:cNvPr>
              <p:cNvSpPr txBox="1"/>
              <p:nvPr/>
            </p:nvSpPr>
            <p:spPr>
              <a:xfrm>
                <a:off x="101722" y="629921"/>
                <a:ext cx="5625001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by using the elementary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EB06E4-022A-4C52-AE65-F55B6422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629921"/>
                <a:ext cx="5625001" cy="326949"/>
              </a:xfrm>
              <a:prstGeom prst="rect">
                <a:avLst/>
              </a:prstGeom>
              <a:blipFill>
                <a:blip r:embed="rId7"/>
                <a:stretch>
                  <a:fillRect l="-325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19E7DA-9A3A-4DBF-95B3-627245B9870E}"/>
              </a:ext>
            </a:extLst>
          </p:cNvPr>
          <p:cNvCxnSpPr/>
          <p:nvPr/>
        </p:nvCxnSpPr>
        <p:spPr>
          <a:xfrm>
            <a:off x="4953000" y="1065427"/>
            <a:ext cx="0" cy="5326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60E092-E06A-4738-93D1-0A957C218038}"/>
                  </a:ext>
                </a:extLst>
              </p:cNvPr>
              <p:cNvSpPr txBox="1"/>
              <p:nvPr/>
            </p:nvSpPr>
            <p:spPr>
              <a:xfrm>
                <a:off x="5479791" y="1505242"/>
                <a:ext cx="3150670" cy="6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60E092-E06A-4738-93D1-0A957C21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91" y="1505242"/>
                <a:ext cx="3150670" cy="683520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78FB-C5CA-4839-B747-84207241BD28}"/>
                  </a:ext>
                </a:extLst>
              </p:cNvPr>
              <p:cNvSpPr txBox="1"/>
              <p:nvPr/>
            </p:nvSpPr>
            <p:spPr>
              <a:xfrm>
                <a:off x="4916488" y="2297219"/>
                <a:ext cx="4900957" cy="321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78FB-C5CA-4839-B747-84207241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88" y="2297219"/>
                <a:ext cx="4900957" cy="321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291FEB-D427-4AFC-96F2-17D6FAD037F5}"/>
                  </a:ext>
                </a:extLst>
              </p:cNvPr>
              <p:cNvSpPr txBox="1"/>
              <p:nvPr/>
            </p:nvSpPr>
            <p:spPr>
              <a:xfrm>
                <a:off x="101722" y="629921"/>
                <a:ext cx="6656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Since the transverse components of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400" dirty="0"/>
                  <a:t> fields are continuous at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291FEB-D427-4AFC-96F2-17D6FAD03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629921"/>
                <a:ext cx="6656118" cy="307777"/>
              </a:xfrm>
              <a:prstGeom prst="rect">
                <a:avLst/>
              </a:prstGeom>
              <a:blipFill>
                <a:blip r:embed="rId3"/>
                <a:stretch>
                  <a:fillRect l="-275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CCF9328-6769-48AB-A88F-1E0F97BA8EC2}"/>
                  </a:ext>
                </a:extLst>
              </p:cNvPr>
              <p:cNvSpPr/>
              <p:nvPr/>
            </p:nvSpPr>
            <p:spPr>
              <a:xfrm>
                <a:off x="686747" y="1195421"/>
                <a:ext cx="3516565" cy="793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CCF9328-6769-48AB-A88F-1E0F97BA8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7" y="1195421"/>
                <a:ext cx="3516565" cy="793487"/>
              </a:xfrm>
              <a:prstGeom prst="rect">
                <a:avLst/>
              </a:prstGeom>
              <a:blipFill>
                <a:blip r:embed="rId4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42574F-E055-4BD1-A46F-EC9EB974D4A0}"/>
                  </a:ext>
                </a:extLst>
              </p:cNvPr>
              <p:cNvSpPr txBox="1"/>
              <p:nvPr/>
            </p:nvSpPr>
            <p:spPr>
              <a:xfrm>
                <a:off x="339822" y="2232870"/>
                <a:ext cx="2285626" cy="338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𝑢𝑎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42574F-E055-4BD1-A46F-EC9EB974D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2" y="2232870"/>
                <a:ext cx="2285626" cy="33861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44C918-0A6C-4FE3-9A51-B25F2B994527}"/>
                  </a:ext>
                </a:extLst>
              </p:cNvPr>
              <p:cNvSpPr/>
              <p:nvPr/>
            </p:nvSpPr>
            <p:spPr>
              <a:xfrm>
                <a:off x="5489111" y="1223456"/>
                <a:ext cx="3516565" cy="793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44C918-0A6C-4FE3-9A51-B25F2B994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11" y="1223456"/>
                <a:ext cx="3516565" cy="793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6F28DE-32E2-44D0-83F3-0AC55868D630}"/>
                  </a:ext>
                </a:extLst>
              </p:cNvPr>
              <p:cNvSpPr/>
              <p:nvPr/>
            </p:nvSpPr>
            <p:spPr>
              <a:xfrm>
                <a:off x="5161472" y="2226341"/>
                <a:ext cx="2537939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6F28DE-32E2-44D0-83F3-0AC55868D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2" y="2226341"/>
                <a:ext cx="2537939" cy="396455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1E65533-110A-4C8A-B391-557747635878}"/>
                  </a:ext>
                </a:extLst>
              </p:cNvPr>
              <p:cNvSpPr/>
              <p:nvPr/>
            </p:nvSpPr>
            <p:spPr>
              <a:xfrm>
                <a:off x="267679" y="2886167"/>
                <a:ext cx="4354700" cy="1239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𝑢𝑎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1E65533-110A-4C8A-B391-557747635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9" y="2886167"/>
                <a:ext cx="4354700" cy="12394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2A75B5-FC69-438E-88FA-2BF2E5CAEFF7}"/>
                  </a:ext>
                </a:extLst>
              </p:cNvPr>
              <p:cNvSpPr/>
              <p:nvPr/>
            </p:nvSpPr>
            <p:spPr>
              <a:xfrm>
                <a:off x="5208041" y="2751808"/>
                <a:ext cx="4354700" cy="1479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2A75B5-FC69-438E-88FA-2BF2E5CAE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41" y="2751808"/>
                <a:ext cx="4354700" cy="14795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8128FB-A5D2-421F-911C-01558CD14F30}"/>
              </a:ext>
            </a:extLst>
          </p:cNvPr>
          <p:cNvSpPr/>
          <p:nvPr/>
        </p:nvSpPr>
        <p:spPr>
          <a:xfrm>
            <a:off x="296690" y="1121434"/>
            <a:ext cx="4447838" cy="941463"/>
          </a:xfrm>
          <a:prstGeom prst="roundRect">
            <a:avLst>
              <a:gd name="adj" fmla="val 9337"/>
            </a:avLst>
          </a:prstGeom>
          <a:noFill/>
          <a:ln w="28575">
            <a:solidFill>
              <a:srgbClr val="000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8BB1B5-71D3-4C84-B791-BAA503A3DF3A}"/>
              </a:ext>
            </a:extLst>
          </p:cNvPr>
          <p:cNvSpPr/>
          <p:nvPr/>
        </p:nvSpPr>
        <p:spPr>
          <a:xfrm>
            <a:off x="296690" y="2741462"/>
            <a:ext cx="4447838" cy="1549880"/>
          </a:xfrm>
          <a:prstGeom prst="roundRect">
            <a:avLst>
              <a:gd name="adj" fmla="val 10448"/>
            </a:avLst>
          </a:prstGeom>
          <a:noFill/>
          <a:ln w="28575">
            <a:solidFill>
              <a:srgbClr val="000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165CDA-1076-426C-98C2-D1E9C327C9E6}"/>
              </a:ext>
            </a:extLst>
          </p:cNvPr>
          <p:cNvSpPr/>
          <p:nvPr/>
        </p:nvSpPr>
        <p:spPr>
          <a:xfrm>
            <a:off x="5161474" y="1121434"/>
            <a:ext cx="4447838" cy="941463"/>
          </a:xfrm>
          <a:prstGeom prst="roundRect">
            <a:avLst>
              <a:gd name="adj" fmla="val 933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11D9B7-868A-4B47-A931-D82C062D7BB0}"/>
              </a:ext>
            </a:extLst>
          </p:cNvPr>
          <p:cNvSpPr/>
          <p:nvPr/>
        </p:nvSpPr>
        <p:spPr>
          <a:xfrm>
            <a:off x="5161472" y="2741461"/>
            <a:ext cx="4447838" cy="1549880"/>
          </a:xfrm>
          <a:prstGeom prst="roundRect">
            <a:avLst>
              <a:gd name="adj" fmla="val 933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1B2370-60B7-4E25-8EF2-9FE7F7CB9CA2}"/>
                  </a:ext>
                </a:extLst>
              </p:cNvPr>
              <p:cNvSpPr txBox="1"/>
              <p:nvPr/>
            </p:nvSpPr>
            <p:spPr>
              <a:xfrm>
                <a:off x="1629075" y="4597653"/>
                <a:ext cx="6049669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1B2370-60B7-4E25-8EF2-9FE7F7CB9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75" y="4597653"/>
                <a:ext cx="6049669" cy="665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611DC-06E3-43BD-A461-4202A6151B96}"/>
                  </a:ext>
                </a:extLst>
              </p:cNvPr>
              <p:cNvSpPr txBox="1"/>
              <p:nvPr/>
            </p:nvSpPr>
            <p:spPr>
              <a:xfrm>
                <a:off x="1629075" y="5389908"/>
                <a:ext cx="6244210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611DC-06E3-43BD-A461-4202A615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75" y="5389908"/>
                <a:ext cx="6244210" cy="665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20762D-D7E2-4A55-BDE2-0F4055C72F39}"/>
              </a:ext>
            </a:extLst>
          </p:cNvPr>
          <p:cNvCxnSpPr>
            <a:cxnSpLocks/>
          </p:cNvCxnSpPr>
          <p:nvPr/>
        </p:nvCxnSpPr>
        <p:spPr>
          <a:xfrm>
            <a:off x="1774128" y="4291342"/>
            <a:ext cx="529125" cy="350875"/>
          </a:xfrm>
          <a:prstGeom prst="straightConnector1">
            <a:avLst/>
          </a:prstGeom>
          <a:ln>
            <a:solidFill>
              <a:srgbClr val="0000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2EC7D5-CE22-4C74-9AF2-3292DF3A5B7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873285" y="4291342"/>
            <a:ext cx="914120" cy="14315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8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507C9-AB1E-4271-B48D-4271C14C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68142-D805-430A-8211-B9592E3C7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288A71-F5E6-4F77-8B2D-390D9160B9FF}"/>
                  </a:ext>
                </a:extLst>
              </p:cNvPr>
              <p:cNvSpPr txBox="1"/>
              <p:nvPr/>
            </p:nvSpPr>
            <p:spPr>
              <a:xfrm>
                <a:off x="101722" y="712288"/>
                <a:ext cx="7918130" cy="495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j-ea"/>
                    <a:ea typeface="+mj-ea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𝑤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j-ea"/>
                      </a:rPr>
                      <m:t>𝑤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𝑤𝑎</m:t>
                        </m:r>
                      </m:e>
                    </m:d>
                  </m:oMath>
                </a14:m>
                <a:r>
                  <a:rPr lang="ko-KR" altLang="en-US" sz="1400" dirty="0">
                    <a:latin typeface="+mj-ea"/>
                    <a:ea typeface="+mj-ea"/>
                  </a:rPr>
                  <a:t> </a:t>
                </a:r>
                <a:r>
                  <a:rPr lang="en-US" altLang="ko-KR" sz="1400" dirty="0">
                    <a:latin typeface="+mj-ea"/>
                    <a:ea typeface="+mj-ea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𝑢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</a:rPr>
                      <m:t>𝑤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𝐽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+mj-ea"/>
                    <a:ea typeface="+mj-ea"/>
                  </a:rPr>
                  <a:t>, the above equations can be rewritten as,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288A71-F5E6-4F77-8B2D-390D9160B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12288"/>
                <a:ext cx="7918130" cy="495007"/>
              </a:xfrm>
              <a:prstGeom prst="rect">
                <a:avLst/>
              </a:prstGeom>
              <a:blipFill>
                <a:blip r:embed="rId2"/>
                <a:stretch>
                  <a:fillRect l="-231" t="-133333" b="-182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951D03C-E1D6-4591-B5F4-7F8B1F796D2A}"/>
                  </a:ext>
                </a:extLst>
              </p:cNvPr>
              <p:cNvSpPr/>
              <p:nvPr/>
            </p:nvSpPr>
            <p:spPr>
              <a:xfrm>
                <a:off x="802796" y="1384370"/>
                <a:ext cx="8470600" cy="1337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951D03C-E1D6-4591-B5F4-7F8B1F796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96" y="1384370"/>
                <a:ext cx="8470600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16ED1A-049B-4BB7-BE47-A242B2A3789C}"/>
                  </a:ext>
                </a:extLst>
              </p:cNvPr>
              <p:cNvSpPr txBox="1"/>
              <p:nvPr/>
            </p:nvSpPr>
            <p:spPr>
              <a:xfrm>
                <a:off x="101722" y="3001864"/>
                <a:ext cx="3802516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Further,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𝑤𝑎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𝑢𝑎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𝑤𝑎</m:t>
                            </m:r>
                          </m:e>
                        </m:d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𝑤𝑎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16ED1A-049B-4BB7-BE47-A242B2A3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001864"/>
                <a:ext cx="3802516" cy="471989"/>
              </a:xfrm>
              <a:prstGeom prst="rect">
                <a:avLst/>
              </a:prstGeom>
              <a:blipFill>
                <a:blip r:embed="rId4"/>
                <a:stretch>
                  <a:fillRect l="-482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FE8B5C5-3CE7-48AE-8AD3-101BF388825C}"/>
                  </a:ext>
                </a:extLst>
              </p:cNvPr>
              <p:cNvSpPr/>
              <p:nvPr/>
            </p:nvSpPr>
            <p:spPr>
              <a:xfrm>
                <a:off x="595762" y="3628241"/>
                <a:ext cx="8470600" cy="1337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FE8B5C5-3CE7-48AE-8AD3-101BF3888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2" y="3628241"/>
                <a:ext cx="8470600" cy="13370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8449C-134F-4627-9172-02E2161D6517}"/>
                  </a:ext>
                </a:extLst>
              </p:cNvPr>
              <p:cNvSpPr txBox="1"/>
              <p:nvPr/>
            </p:nvSpPr>
            <p:spPr>
              <a:xfrm>
                <a:off x="3194524" y="5502277"/>
                <a:ext cx="5584606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8449C-134F-4627-9172-02E2161D6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24" y="5502277"/>
                <a:ext cx="5584606" cy="769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BA0D14B-AB1A-4844-A3DB-FA6949880B21}"/>
              </a:ext>
            </a:extLst>
          </p:cNvPr>
          <p:cNvSpPr txBox="1"/>
          <p:nvPr/>
        </p:nvSpPr>
        <p:spPr>
          <a:xfrm>
            <a:off x="101722" y="5119727"/>
            <a:ext cx="3062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Combining the two equations yields,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749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63119-B422-4847-83BE-04FAAACB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0079E-9577-4B34-9E6D-D3D1C3B9F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63849B-F729-434F-A5A7-BE0AC39F5D94}"/>
                  </a:ext>
                </a:extLst>
              </p:cNvPr>
              <p:cNvSpPr txBox="1"/>
              <p:nvPr/>
            </p:nvSpPr>
            <p:spPr>
              <a:xfrm>
                <a:off x="101722" y="2664109"/>
                <a:ext cx="5211235" cy="310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1400" dirty="0"/>
                  <a:t>, the range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400" dirty="0"/>
                  <a:t> is,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63849B-F729-434F-A5A7-BE0AC39F5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2664109"/>
                <a:ext cx="5211235" cy="310598"/>
              </a:xfrm>
              <a:prstGeom prst="rect">
                <a:avLst/>
              </a:prstGeom>
              <a:blipFill>
                <a:blip r:embed="rId2"/>
                <a:stretch>
                  <a:fillRect l="-351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3FD2EB-6EAE-46EC-92E3-37D0693939F0}"/>
                  </a:ext>
                </a:extLst>
              </p:cNvPr>
              <p:cNvSpPr txBox="1"/>
              <p:nvPr/>
            </p:nvSpPr>
            <p:spPr>
              <a:xfrm>
                <a:off x="101722" y="780831"/>
                <a:ext cx="6105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ea typeface="+mj-ea"/>
                  </a:rPr>
                  <a:t>Recall that we assume non-magnetic material,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+mj-ea"/>
                  </a:rPr>
                  <a:t>. Then we have</a:t>
                </a:r>
                <a:endParaRPr lang="ko-KR" altLang="en-US" sz="1400" dirty="0">
                  <a:ea typeface="+mj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3FD2EB-6EAE-46EC-92E3-37D06939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80831"/>
                <a:ext cx="6105839" cy="307777"/>
              </a:xfrm>
              <a:prstGeom prst="rect">
                <a:avLst/>
              </a:prstGeom>
              <a:blipFill>
                <a:blip r:embed="rId3"/>
                <a:stretch>
                  <a:fillRect l="-300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B96791-9623-4E59-B4F0-33BBBB698554}"/>
                  </a:ext>
                </a:extLst>
              </p:cNvPr>
              <p:cNvSpPr txBox="1"/>
              <p:nvPr/>
            </p:nvSpPr>
            <p:spPr>
              <a:xfrm>
                <a:off x="2407544" y="1368262"/>
                <a:ext cx="5751318" cy="987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𝑢𝑎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B96791-9623-4E59-B4F0-33BBBB698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544" y="1368262"/>
                <a:ext cx="5751318" cy="987450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CD31D96-872D-4FF8-BFE3-98123D351B0B}"/>
                  </a:ext>
                </a:extLst>
              </p:cNvPr>
              <p:cNvSpPr/>
              <p:nvPr/>
            </p:nvSpPr>
            <p:spPr>
              <a:xfrm>
                <a:off x="4089395" y="3185443"/>
                <a:ext cx="1451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CD31D96-872D-4FF8-BFE3-98123D351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95" y="3185443"/>
                <a:ext cx="145116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BF467-9ECF-48D3-BB87-21C415A47676}"/>
                  </a:ext>
                </a:extLst>
              </p:cNvPr>
              <p:cNvSpPr txBox="1"/>
              <p:nvPr/>
            </p:nvSpPr>
            <p:spPr>
              <a:xfrm>
                <a:off x="101722" y="3862887"/>
                <a:ext cx="67519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Both equations determine the value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in a step-index optical fiber, along with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b="0" dirty="0"/>
                  <a:t>As we can see,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cannot be determined analytically but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numerically.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BF467-9ECF-48D3-BB87-21C415A4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862887"/>
                <a:ext cx="6751913" cy="523220"/>
              </a:xfrm>
              <a:prstGeom prst="rect">
                <a:avLst/>
              </a:prstGeom>
              <a:blipFill>
                <a:blip r:embed="rId6"/>
                <a:stretch>
                  <a:fillRect l="-271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A8D7DF-3307-4947-9AEE-2D99EDAD68DB}"/>
              </a:ext>
            </a:extLst>
          </p:cNvPr>
          <p:cNvSpPr/>
          <p:nvPr/>
        </p:nvSpPr>
        <p:spPr>
          <a:xfrm>
            <a:off x="2156604" y="1368262"/>
            <a:ext cx="6105839" cy="1073013"/>
          </a:xfrm>
          <a:prstGeom prst="roundRect">
            <a:avLst>
              <a:gd name="adj" fmla="val 782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AA0277-E1B4-4FFF-A3E7-257E99EAC607}"/>
              </a:ext>
            </a:extLst>
          </p:cNvPr>
          <p:cNvSpPr/>
          <p:nvPr/>
        </p:nvSpPr>
        <p:spPr>
          <a:xfrm>
            <a:off x="3839429" y="3060541"/>
            <a:ext cx="1878918" cy="619408"/>
          </a:xfrm>
          <a:prstGeom prst="roundRect">
            <a:avLst>
              <a:gd name="adj" fmla="val 782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3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07B61F-9E4D-4F49-ADF4-D6B1C82C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5" y="3081813"/>
            <a:ext cx="8959051" cy="29069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FCE8A1-101F-4C6E-A635-08F58478A90E}"/>
              </a:ext>
            </a:extLst>
          </p:cNvPr>
          <p:cNvCxnSpPr>
            <a:cxnSpLocks/>
          </p:cNvCxnSpPr>
          <p:nvPr/>
        </p:nvCxnSpPr>
        <p:spPr>
          <a:xfrm flipH="1" flipV="1">
            <a:off x="6108715" y="4451608"/>
            <a:ext cx="162689" cy="25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B51B78-8592-41C1-8F59-E5E2259A0CEE}"/>
                  </a:ext>
                </a:extLst>
              </p:cNvPr>
              <p:cNvSpPr txBox="1"/>
              <p:nvPr/>
            </p:nvSpPr>
            <p:spPr>
              <a:xfrm>
                <a:off x="5540158" y="4726903"/>
                <a:ext cx="17624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ko-KR" sz="1400" dirty="0"/>
                  <a:t> or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ko-KR" sz="1400" dirty="0"/>
                  <a:t> mode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B51B78-8592-41C1-8F59-E5E2259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58" y="4726903"/>
                <a:ext cx="1762406" cy="307777"/>
              </a:xfrm>
              <a:prstGeom prst="rect">
                <a:avLst/>
              </a:prstGeom>
              <a:blipFill>
                <a:blip r:embed="rId4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817B0E-5840-4818-BEB3-2C9BC9FD8FD9}"/>
              </a:ext>
            </a:extLst>
          </p:cNvPr>
          <p:cNvCxnSpPr>
            <a:cxnSpLocks/>
          </p:cNvCxnSpPr>
          <p:nvPr/>
        </p:nvCxnSpPr>
        <p:spPr>
          <a:xfrm flipH="1" flipV="1">
            <a:off x="7302565" y="4409826"/>
            <a:ext cx="362041" cy="586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690A45-C848-479C-9BEF-608C8C8B8B20}"/>
                  </a:ext>
                </a:extLst>
              </p:cNvPr>
              <p:cNvSpPr txBox="1"/>
              <p:nvPr/>
            </p:nvSpPr>
            <p:spPr>
              <a:xfrm>
                <a:off x="7299074" y="5011499"/>
                <a:ext cx="17246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 or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 mode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690A45-C848-479C-9BEF-608C8C8B8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74" y="5011499"/>
                <a:ext cx="1724639" cy="307777"/>
              </a:xfrm>
              <a:prstGeom prst="rect">
                <a:avLst/>
              </a:prstGeom>
              <a:blipFill>
                <a:blip r:embed="rId5"/>
                <a:stretch>
                  <a:fillRect t="-1961" r="-707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AFD3CF2-DC39-40AA-BF8F-5747CF5DB378}"/>
                  </a:ext>
                </a:extLst>
              </p:cNvPr>
              <p:cNvSpPr txBox="1"/>
              <p:nvPr/>
            </p:nvSpPr>
            <p:spPr>
              <a:xfrm>
                <a:off x="7549744" y="1069986"/>
                <a:ext cx="1898277" cy="12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940 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1.46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1.44</m:t>
                      </m:r>
                    </m:oMath>
                  </m:oMathPara>
                </a14:m>
                <a:br>
                  <a:rPr lang="en-US" altLang="ko-KR" b="0" i="1" dirty="0"/>
                </a:br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AFD3CF2-DC39-40AA-BF8F-5747CF5D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744" y="1069986"/>
                <a:ext cx="1898277" cy="12003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타원 40">
            <a:extLst>
              <a:ext uri="{FF2B5EF4-FFF2-40B4-BE49-F238E27FC236}">
                <a16:creationId xmlns:a16="http://schemas.microsoft.com/office/drawing/2014/main" id="{19EF08D7-0E20-4496-824A-1065AF281E47}"/>
              </a:ext>
            </a:extLst>
          </p:cNvPr>
          <p:cNvSpPr/>
          <p:nvPr/>
        </p:nvSpPr>
        <p:spPr>
          <a:xfrm>
            <a:off x="5949827" y="4298853"/>
            <a:ext cx="96221" cy="962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7581923-79DA-4C52-BE66-2ADB4B359041}"/>
              </a:ext>
            </a:extLst>
          </p:cNvPr>
          <p:cNvSpPr/>
          <p:nvPr/>
        </p:nvSpPr>
        <p:spPr>
          <a:xfrm>
            <a:off x="7206343" y="4298852"/>
            <a:ext cx="96221" cy="962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974AE22-24F8-42DC-9B60-8B78BAF033FD}"/>
              </a:ext>
            </a:extLst>
          </p:cNvPr>
          <p:cNvSpPr/>
          <p:nvPr/>
        </p:nvSpPr>
        <p:spPr>
          <a:xfrm>
            <a:off x="8157116" y="4313606"/>
            <a:ext cx="96221" cy="962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928B757-419E-427A-AA79-9782EF43A6D8}"/>
              </a:ext>
            </a:extLst>
          </p:cNvPr>
          <p:cNvSpPr/>
          <p:nvPr/>
        </p:nvSpPr>
        <p:spPr>
          <a:xfrm>
            <a:off x="8777237" y="4298853"/>
            <a:ext cx="96221" cy="962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B6B881F-468F-49BB-B22F-C5903A74CFDD}"/>
                  </a:ext>
                </a:extLst>
              </p:cNvPr>
              <p:cNvSpPr/>
              <p:nvPr/>
            </p:nvSpPr>
            <p:spPr>
              <a:xfrm>
                <a:off x="1107807" y="1011512"/>
                <a:ext cx="7562406" cy="706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0000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00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00FC"/>
                                  </a:solidFill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00F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0000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solidFill>
                                    <a:srgbClr val="0000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0000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rgbClr val="0000F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rgbClr val="0000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rgbClr val="0000F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F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0000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0000F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0000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rgbClr val="0000F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rgbClr val="0000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rgbClr val="0000F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F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0000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00F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B6B881F-468F-49BB-B22F-C5903A74C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07" y="1011512"/>
                <a:ext cx="7562406" cy="706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C8F474-290D-4286-BA59-3A91E5FCEF7E}"/>
                  </a:ext>
                </a:extLst>
              </p:cNvPr>
              <p:cNvSpPr txBox="1"/>
              <p:nvPr/>
            </p:nvSpPr>
            <p:spPr>
              <a:xfrm>
                <a:off x="175381" y="2318770"/>
                <a:ext cx="58225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, there are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possible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values.</a:t>
                </a:r>
              </a:p>
              <a:p>
                <a:r>
                  <a:rPr lang="en-US" altLang="ko-KR" sz="1400" b="0" dirty="0"/>
                  <a:t>Also,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𝑇𝐸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𝑇𝑀</m:t>
                    </m:r>
                  </m:oMath>
                </a14:m>
                <a:r>
                  <a:rPr lang="en-US" altLang="ko-KR" sz="1400" dirty="0"/>
                  <a:t> polarizations are distinguished. So, there are 8 modes.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C8F474-290D-4286-BA59-3A91E5FCE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1" y="2318770"/>
                <a:ext cx="5822556" cy="523220"/>
              </a:xfrm>
              <a:prstGeom prst="rect">
                <a:avLst/>
              </a:prstGeom>
              <a:blipFill>
                <a:blip r:embed="rId8"/>
                <a:stretch>
                  <a:fillRect l="-314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0BCB05-958C-4E17-827B-6E41654B717C}"/>
              </a:ext>
            </a:extLst>
          </p:cNvPr>
          <p:cNvCxnSpPr>
            <a:cxnSpLocks/>
          </p:cNvCxnSpPr>
          <p:nvPr/>
        </p:nvCxnSpPr>
        <p:spPr>
          <a:xfrm>
            <a:off x="1050769" y="5730319"/>
            <a:ext cx="0" cy="3673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BB2E5-0A0A-454D-861D-A1722EE9C06A}"/>
                  </a:ext>
                </a:extLst>
              </p:cNvPr>
              <p:cNvSpPr txBox="1"/>
              <p:nvPr/>
            </p:nvSpPr>
            <p:spPr>
              <a:xfrm>
                <a:off x="806984" y="6064679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BB2E5-0A0A-454D-861D-A1722EE9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4" y="6064679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019E17-33BC-4403-80FE-49941CFE7DB1}"/>
              </a:ext>
            </a:extLst>
          </p:cNvPr>
          <p:cNvCxnSpPr>
            <a:cxnSpLocks/>
          </p:cNvCxnSpPr>
          <p:nvPr/>
        </p:nvCxnSpPr>
        <p:spPr>
          <a:xfrm>
            <a:off x="4728387" y="5699945"/>
            <a:ext cx="0" cy="3673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9FD60D-83AE-4669-B772-07591F8C4F9D}"/>
                  </a:ext>
                </a:extLst>
              </p:cNvPr>
              <p:cNvSpPr txBox="1"/>
              <p:nvPr/>
            </p:nvSpPr>
            <p:spPr>
              <a:xfrm>
                <a:off x="4484602" y="6034305"/>
                <a:ext cx="482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9FD60D-83AE-4669-B772-07591F8C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602" y="6034305"/>
                <a:ext cx="48224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62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Fiberoptics: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0D6D8B-CD92-4921-A2A5-DA88CE313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" y="733247"/>
            <a:ext cx="5755706" cy="19371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604A0D-C2E7-40A5-90CB-BF65B21F2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" y="2670411"/>
            <a:ext cx="5755706" cy="19371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E2744DA-9F1F-48F7-815E-FC2C3E707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" y="4324795"/>
            <a:ext cx="5755706" cy="1937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A9ED3-7721-4D0B-B22B-4EE77DD45B93}"/>
                  </a:ext>
                </a:extLst>
              </p:cNvPr>
              <p:cNvSpPr txBox="1"/>
              <p:nvPr/>
            </p:nvSpPr>
            <p:spPr>
              <a:xfrm>
                <a:off x="6031449" y="1117054"/>
                <a:ext cx="37104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non-zero, as we can see from the equation,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A9ED3-7721-4D0B-B22B-4EE77DD4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449" y="1117054"/>
                <a:ext cx="3710427" cy="523220"/>
              </a:xfrm>
              <a:prstGeom prst="rect">
                <a:avLst/>
              </a:prstGeom>
              <a:blipFill>
                <a:blip r:embed="rId6"/>
                <a:stretch>
                  <a:fillRect l="-493" t="-1163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3E2BF6-6001-472F-AFB2-DA60532A1ABE}"/>
                  </a:ext>
                </a:extLst>
              </p:cNvPr>
              <p:cNvSpPr/>
              <p:nvPr/>
            </p:nvSpPr>
            <p:spPr>
              <a:xfrm>
                <a:off x="6278105" y="1749490"/>
                <a:ext cx="3217113" cy="10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3E2BF6-6001-472F-AFB2-DA60532A1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105" y="1749490"/>
                <a:ext cx="3217113" cy="10604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4C060E-7E64-4D24-BABA-D45F98F25B34}"/>
                  </a:ext>
                </a:extLst>
              </p:cNvPr>
              <p:cNvSpPr txBox="1"/>
              <p:nvPr/>
            </p:nvSpPr>
            <p:spPr>
              <a:xfrm>
                <a:off x="6031449" y="2919189"/>
                <a:ext cx="39468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14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must be non-zero. If one of them is zero, then the other one must be zero to hold the two equations.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4C060E-7E64-4D24-BABA-D45F98F2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449" y="2919189"/>
                <a:ext cx="3946850" cy="738664"/>
              </a:xfrm>
              <a:prstGeom prst="rect">
                <a:avLst/>
              </a:prstGeom>
              <a:blipFill>
                <a:blip r:embed="rId8"/>
                <a:stretch>
                  <a:fillRect l="-463" t="-82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A19B50-5CE9-4033-9EC1-CE398853A0A2}"/>
                  </a:ext>
                </a:extLst>
              </p:cNvPr>
              <p:cNvSpPr txBox="1"/>
              <p:nvPr/>
            </p:nvSpPr>
            <p:spPr>
              <a:xfrm>
                <a:off x="6642340" y="4261449"/>
                <a:ext cx="17531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: 7 modes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/>
                  <a:t>: 5 modes</a:t>
                </a:r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ko-KR" dirty="0"/>
                  <a:t>: 1 modes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A19B50-5CE9-4033-9EC1-CE398853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40" y="4261449"/>
                <a:ext cx="1753172" cy="923330"/>
              </a:xfrm>
              <a:prstGeom prst="rect">
                <a:avLst/>
              </a:prstGeom>
              <a:blipFill>
                <a:blip r:embed="rId9"/>
                <a:stretch>
                  <a:fillRect t="-2632" r="-2787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27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36C9F-D2D1-473E-BB7F-6F38721E7A37}"/>
              </a:ext>
            </a:extLst>
          </p:cNvPr>
          <p:cNvSpPr txBox="1"/>
          <p:nvPr/>
        </p:nvSpPr>
        <p:spPr>
          <a:xfrm>
            <a:off x="6055266" y="6260851"/>
            <a:ext cx="3850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Figure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from: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https://www.rp-photonics.com/lp_modes.html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4715CC-E093-4112-8801-B5A4EB01C8E2}"/>
              </a:ext>
            </a:extLst>
          </p:cNvPr>
          <p:cNvCxnSpPr>
            <a:cxnSpLocks/>
          </p:cNvCxnSpPr>
          <p:nvPr/>
        </p:nvCxnSpPr>
        <p:spPr>
          <a:xfrm flipH="1" flipV="1">
            <a:off x="2867634" y="909600"/>
            <a:ext cx="1" cy="51371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58921C-3F8A-48C6-997B-A487BA9508A7}"/>
              </a:ext>
            </a:extLst>
          </p:cNvPr>
          <p:cNvCxnSpPr>
            <a:cxnSpLocks/>
          </p:cNvCxnSpPr>
          <p:nvPr/>
        </p:nvCxnSpPr>
        <p:spPr>
          <a:xfrm flipH="1" flipV="1">
            <a:off x="4095510" y="1008701"/>
            <a:ext cx="5513" cy="49306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B7A1B05-0756-475F-9B8D-7774F6840BE8}"/>
              </a:ext>
            </a:extLst>
          </p:cNvPr>
          <p:cNvCxnSpPr>
            <a:cxnSpLocks/>
          </p:cNvCxnSpPr>
          <p:nvPr/>
        </p:nvCxnSpPr>
        <p:spPr>
          <a:xfrm flipV="1">
            <a:off x="5323384" y="909600"/>
            <a:ext cx="1" cy="49951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42FDBD-6DD5-4FE7-BC8D-A2E156B9C56B}"/>
              </a:ext>
            </a:extLst>
          </p:cNvPr>
          <p:cNvCxnSpPr>
            <a:cxnSpLocks/>
          </p:cNvCxnSpPr>
          <p:nvPr/>
        </p:nvCxnSpPr>
        <p:spPr>
          <a:xfrm flipV="1">
            <a:off x="6532655" y="865090"/>
            <a:ext cx="1" cy="50069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5021A9-38DC-4EB2-9088-224533AC275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657937" y="802262"/>
            <a:ext cx="31028" cy="51371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37E345-A5B6-4733-B398-1ED4241E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8" t="3063" r="5930" b="20018"/>
          <a:stretch/>
        </p:blipFill>
        <p:spPr>
          <a:xfrm>
            <a:off x="1237524" y="4648734"/>
            <a:ext cx="840824" cy="836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E6947-ED15-4247-B1B7-4D2DF30BD20E}"/>
                  </a:ext>
                </a:extLst>
              </p:cNvPr>
              <p:cNvSpPr txBox="1"/>
              <p:nvPr/>
            </p:nvSpPr>
            <p:spPr>
              <a:xfrm>
                <a:off x="974428" y="5347449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E6947-ED15-4247-B1B7-4D2DF30BD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28" y="5347449"/>
                <a:ext cx="588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60093D-1B4D-4684-A479-6D58839C8295}"/>
              </a:ext>
            </a:extLst>
          </p:cNvPr>
          <p:cNvCxnSpPr>
            <a:cxnSpLocks/>
          </p:cNvCxnSpPr>
          <p:nvPr/>
        </p:nvCxnSpPr>
        <p:spPr>
          <a:xfrm flipV="1">
            <a:off x="743830" y="862642"/>
            <a:ext cx="0" cy="5340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879F0A-7E87-43BB-9ED8-A1CB6BA299D5}"/>
              </a:ext>
            </a:extLst>
          </p:cNvPr>
          <p:cNvCxnSpPr>
            <a:cxnSpLocks/>
          </p:cNvCxnSpPr>
          <p:nvPr/>
        </p:nvCxnSpPr>
        <p:spPr>
          <a:xfrm flipV="1">
            <a:off x="386415" y="5760528"/>
            <a:ext cx="69065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5EDB02-B80D-45D9-8981-116B15CEC9C5}"/>
                  </a:ext>
                </a:extLst>
              </p:cNvPr>
              <p:cNvSpPr txBox="1"/>
              <p:nvPr/>
            </p:nvSpPr>
            <p:spPr>
              <a:xfrm>
                <a:off x="105486" y="4929285"/>
                <a:ext cx="685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5EDB02-B80D-45D9-8981-116B15CEC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6" y="4929285"/>
                <a:ext cx="68582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1AC650-02EF-48B5-B26C-B3BC3062DDA2}"/>
                  </a:ext>
                </a:extLst>
              </p:cNvPr>
              <p:cNvSpPr txBox="1"/>
              <p:nvPr/>
            </p:nvSpPr>
            <p:spPr>
              <a:xfrm>
                <a:off x="101722" y="3630757"/>
                <a:ext cx="685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1AC650-02EF-48B5-B26C-B3BC3062D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630757"/>
                <a:ext cx="68582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86D1F2-9E0C-49DB-94A9-3C78D405B10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87551" y="3768369"/>
            <a:ext cx="6743386" cy="162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74EE9D1-90A2-4D69-9259-770DB23A1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444" y="4643053"/>
            <a:ext cx="985231" cy="938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997731-4A86-4F9B-8819-6CF763DCC6D4}"/>
                  </a:ext>
                </a:extLst>
              </p:cNvPr>
              <p:cNvSpPr txBox="1"/>
              <p:nvPr/>
            </p:nvSpPr>
            <p:spPr>
              <a:xfrm>
                <a:off x="2236948" y="5393927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997731-4A86-4F9B-8819-6CF763DC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48" y="5393927"/>
                <a:ext cx="58843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52ECFB2F-E260-45B3-A538-FB4D9A4950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771" y="4607570"/>
            <a:ext cx="954561" cy="938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98E2F1-C05D-4190-ABE0-F5E93D2E969A}"/>
                  </a:ext>
                </a:extLst>
              </p:cNvPr>
              <p:cNvSpPr txBox="1"/>
              <p:nvPr/>
            </p:nvSpPr>
            <p:spPr>
              <a:xfrm>
                <a:off x="3499468" y="5407532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98E2F1-C05D-4190-ABE0-F5E93D2E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68" y="5407532"/>
                <a:ext cx="58843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1072A5A7-A898-4F77-8672-9F4E590CED2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604"/>
          <a:stretch/>
        </p:blipFill>
        <p:spPr>
          <a:xfrm>
            <a:off x="4834396" y="4629528"/>
            <a:ext cx="954562" cy="921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E3984-7970-44D9-892D-A4D6F20E7355}"/>
                  </a:ext>
                </a:extLst>
              </p:cNvPr>
              <p:cNvSpPr txBox="1"/>
              <p:nvPr/>
            </p:nvSpPr>
            <p:spPr>
              <a:xfrm>
                <a:off x="4684035" y="5439615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E3984-7970-44D9-892D-A4D6F20E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35" y="5439615"/>
                <a:ext cx="5884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D7248D-77FD-4534-A813-8CBE4BC74745}"/>
                  </a:ext>
                </a:extLst>
              </p:cNvPr>
              <p:cNvSpPr txBox="1"/>
              <p:nvPr/>
            </p:nvSpPr>
            <p:spPr>
              <a:xfrm>
                <a:off x="1395615" y="5955401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D7248D-77FD-4534-A813-8CBE4BC74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15" y="5955401"/>
                <a:ext cx="586699" cy="394019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538984-3331-49B4-8F6F-334685219343}"/>
                  </a:ext>
                </a:extLst>
              </p:cNvPr>
              <p:cNvSpPr txBox="1"/>
              <p:nvPr/>
            </p:nvSpPr>
            <p:spPr>
              <a:xfrm>
                <a:off x="2623917" y="5968484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538984-3331-49B4-8F6F-33468521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17" y="5968484"/>
                <a:ext cx="586699" cy="394019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34472-DDAD-4EDC-AD4B-F31513E9C60C}"/>
                  </a:ext>
                </a:extLst>
              </p:cNvPr>
              <p:cNvSpPr txBox="1"/>
              <p:nvPr/>
            </p:nvSpPr>
            <p:spPr>
              <a:xfrm>
                <a:off x="3833614" y="5925980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34472-DDAD-4EDC-AD4B-F31513E9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614" y="5925980"/>
                <a:ext cx="586699" cy="394019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D7B7E1-BF15-4C7C-AEE5-5E4E14BB5A2A}"/>
                  </a:ext>
                </a:extLst>
              </p:cNvPr>
              <p:cNvSpPr txBox="1"/>
              <p:nvPr/>
            </p:nvSpPr>
            <p:spPr>
              <a:xfrm>
                <a:off x="5080321" y="5898114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D7B7E1-BF15-4C7C-AEE5-5E4E14BB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21" y="5898114"/>
                <a:ext cx="586699" cy="394019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A96461-CFEC-4B6C-A23A-A8885B1B63F6}"/>
                  </a:ext>
                </a:extLst>
              </p:cNvPr>
              <p:cNvSpPr txBox="1"/>
              <p:nvPr/>
            </p:nvSpPr>
            <p:spPr>
              <a:xfrm>
                <a:off x="6302682" y="5859554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A96461-CFEC-4B6C-A23A-A8885B1B6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82" y="5859554"/>
                <a:ext cx="586699" cy="394019"/>
              </a:xfrm>
              <a:prstGeom prst="rect">
                <a:avLst/>
              </a:prstGeom>
              <a:blipFill>
                <a:blip r:embed="rId1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F74860-488C-4A7E-ABF7-47AC3A0B4A0C}"/>
              </a:ext>
            </a:extLst>
          </p:cNvPr>
          <p:cNvCxnSpPr>
            <a:cxnSpLocks/>
          </p:cNvCxnSpPr>
          <p:nvPr/>
        </p:nvCxnSpPr>
        <p:spPr>
          <a:xfrm flipV="1">
            <a:off x="1657935" y="4436295"/>
            <a:ext cx="0" cy="768213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AC9797-5C82-46FE-9FF6-490F6C8BE67C}"/>
              </a:ext>
            </a:extLst>
          </p:cNvPr>
          <p:cNvCxnSpPr>
            <a:cxnSpLocks/>
          </p:cNvCxnSpPr>
          <p:nvPr/>
        </p:nvCxnSpPr>
        <p:spPr>
          <a:xfrm flipV="1">
            <a:off x="1544603" y="4618047"/>
            <a:ext cx="591711" cy="531304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>
            <a:extLst>
              <a:ext uri="{FF2B5EF4-FFF2-40B4-BE49-F238E27FC236}">
                <a16:creationId xmlns:a16="http://schemas.microsoft.com/office/drawing/2014/main" id="{0DD8B8D4-3E7E-4D00-A231-5F1FE1AC268E}"/>
              </a:ext>
            </a:extLst>
          </p:cNvPr>
          <p:cNvSpPr/>
          <p:nvPr/>
        </p:nvSpPr>
        <p:spPr>
          <a:xfrm>
            <a:off x="1530257" y="4827736"/>
            <a:ext cx="277594" cy="176787"/>
          </a:xfrm>
          <a:prstGeom prst="arc">
            <a:avLst/>
          </a:prstGeom>
          <a:ln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AA1B3E-5EEA-4C78-886F-C5F3F1693514}"/>
                  </a:ext>
                </a:extLst>
              </p:cNvPr>
              <p:cNvSpPr txBox="1"/>
              <p:nvPr/>
            </p:nvSpPr>
            <p:spPr>
              <a:xfrm>
                <a:off x="1627261" y="4580036"/>
                <a:ext cx="3402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AA1B3E-5EEA-4C78-886F-C5F3F169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61" y="4580036"/>
                <a:ext cx="340285" cy="276999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144A72-02F5-4860-A326-A37BAA37832B}"/>
                  </a:ext>
                </a:extLst>
              </p:cNvPr>
              <p:cNvSpPr txBox="1"/>
              <p:nvPr/>
            </p:nvSpPr>
            <p:spPr>
              <a:xfrm>
                <a:off x="2114417" y="4433771"/>
                <a:ext cx="342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144A72-02F5-4860-A326-A37BAA378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17" y="4433771"/>
                <a:ext cx="342338" cy="307777"/>
              </a:xfrm>
              <a:prstGeom prst="rect">
                <a:avLst/>
              </a:prstGeom>
              <a:blipFill>
                <a:blip r:embed="rId18"/>
                <a:stretch>
                  <a:fillRect r="-7143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370C29A-352D-4427-88C0-CB0CBC53CA66}"/>
              </a:ext>
            </a:extLst>
          </p:cNvPr>
          <p:cNvCxnSpPr>
            <a:cxnSpLocks/>
          </p:cNvCxnSpPr>
          <p:nvPr/>
        </p:nvCxnSpPr>
        <p:spPr>
          <a:xfrm>
            <a:off x="2010955" y="4687731"/>
            <a:ext cx="204708" cy="234034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A56EB5-9BEB-478A-87B0-572AECEC60D0}"/>
                  </a:ext>
                </a:extLst>
              </p:cNvPr>
              <p:cNvSpPr txBox="1"/>
              <p:nvPr/>
            </p:nvSpPr>
            <p:spPr>
              <a:xfrm>
                <a:off x="2114855" y="4785650"/>
                <a:ext cx="366446" cy="316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A56EB5-9BEB-478A-87B0-572AECEC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855" y="4785650"/>
                <a:ext cx="366446" cy="316882"/>
              </a:xfrm>
              <a:prstGeom prst="rect">
                <a:avLst/>
              </a:prstGeom>
              <a:blipFill>
                <a:blip r:embed="rId19"/>
                <a:stretch>
                  <a:fillRect t="-3846" r="-11667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그림 56">
            <a:extLst>
              <a:ext uri="{FF2B5EF4-FFF2-40B4-BE49-F238E27FC236}">
                <a16:creationId xmlns:a16="http://schemas.microsoft.com/office/drawing/2014/main" id="{D47E2F3E-0882-4C2F-8C7A-DAEE76E7BC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8922" y="3382315"/>
            <a:ext cx="918156" cy="77107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3EB918C-F9C4-4924-A390-EF5D6387ED1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49956" y="3368499"/>
            <a:ext cx="835358" cy="826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9DB5C1-4095-4CA4-A9F4-1169DCE751AA}"/>
                  </a:ext>
                </a:extLst>
              </p:cNvPr>
              <p:cNvSpPr txBox="1"/>
              <p:nvPr/>
            </p:nvSpPr>
            <p:spPr>
              <a:xfrm>
                <a:off x="1083221" y="4030584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9DB5C1-4095-4CA4-A9F4-1169DCE7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21" y="4030584"/>
                <a:ext cx="584263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B8EF5F-DF86-4ABF-9567-3593037431DC}"/>
                  </a:ext>
                </a:extLst>
              </p:cNvPr>
              <p:cNvSpPr txBox="1"/>
              <p:nvPr/>
            </p:nvSpPr>
            <p:spPr>
              <a:xfrm>
                <a:off x="2306518" y="4043835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B8EF5F-DF86-4ABF-9567-359303743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518" y="4043835"/>
                <a:ext cx="584263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그림 59">
            <a:extLst>
              <a:ext uri="{FF2B5EF4-FFF2-40B4-BE49-F238E27FC236}">
                <a16:creationId xmlns:a16="http://schemas.microsoft.com/office/drawing/2014/main" id="{FB8C907D-93CD-4411-92A8-4218200D828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99888" y="3384145"/>
            <a:ext cx="915355" cy="84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187E29-7C31-48ED-9E20-618120B33756}"/>
                  </a:ext>
                </a:extLst>
              </p:cNvPr>
              <p:cNvSpPr txBox="1"/>
              <p:nvPr/>
            </p:nvSpPr>
            <p:spPr>
              <a:xfrm>
                <a:off x="3495103" y="4050357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187E29-7C31-48ED-9E20-618120B3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03" y="4050357"/>
                <a:ext cx="584263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17D7D9AD-3529-4D49-B81B-6F4DCA3AADF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40702" y="3438306"/>
            <a:ext cx="902417" cy="75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E78B35D-87F3-42CB-89E0-B6B7268C301F}"/>
                  </a:ext>
                </a:extLst>
              </p:cNvPr>
              <p:cNvSpPr txBox="1"/>
              <p:nvPr/>
            </p:nvSpPr>
            <p:spPr>
              <a:xfrm>
                <a:off x="4736478" y="4032957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E78B35D-87F3-42CB-89E0-B6B7268C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8" y="4032957"/>
                <a:ext cx="584263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467E81-060B-479C-9C90-8F29856172F1}"/>
                  </a:ext>
                </a:extLst>
              </p:cNvPr>
              <p:cNvSpPr txBox="1"/>
              <p:nvPr/>
            </p:nvSpPr>
            <p:spPr>
              <a:xfrm>
                <a:off x="108505" y="2494373"/>
                <a:ext cx="685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467E81-060B-479C-9C90-8F298561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5" y="2494373"/>
                <a:ext cx="68582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958BD80-5722-4F27-B531-A4D28CD9F1F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794334" y="2631985"/>
            <a:ext cx="6743386" cy="162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0B1B1759-CF14-46F0-BB1C-2F9860DCA94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22831" y="2209048"/>
            <a:ext cx="870208" cy="846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5B3C510-3938-4780-BA57-EB54C449646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44130" y="2203002"/>
            <a:ext cx="884582" cy="852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444AF6B-2F35-4ACE-9E2E-BD453078D885}"/>
                  </a:ext>
                </a:extLst>
              </p:cNvPr>
              <p:cNvSpPr txBox="1"/>
              <p:nvPr/>
            </p:nvSpPr>
            <p:spPr>
              <a:xfrm>
                <a:off x="1199219" y="2914892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444AF6B-2F35-4ACE-9E2E-BD453078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19" y="2914892"/>
                <a:ext cx="588431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DE01F8-981E-43E1-ABC0-DA1FEB1CBDDF}"/>
                  </a:ext>
                </a:extLst>
              </p:cNvPr>
              <p:cNvSpPr txBox="1"/>
              <p:nvPr/>
            </p:nvSpPr>
            <p:spPr>
              <a:xfrm>
                <a:off x="2422517" y="2928144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DE01F8-981E-43E1-ABC0-DA1FEB1C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17" y="2928144"/>
                <a:ext cx="588431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그림 71">
            <a:extLst>
              <a:ext uri="{FF2B5EF4-FFF2-40B4-BE49-F238E27FC236}">
                <a16:creationId xmlns:a16="http://schemas.microsoft.com/office/drawing/2014/main" id="{3F3C72DF-9936-4FA2-9D27-D9605D472DA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645088" y="2215490"/>
            <a:ext cx="895164" cy="8346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5C1D09-3DB5-4386-9482-D21E7CD85ABD}"/>
                  </a:ext>
                </a:extLst>
              </p:cNvPr>
              <p:cNvSpPr txBox="1"/>
              <p:nvPr/>
            </p:nvSpPr>
            <p:spPr>
              <a:xfrm>
                <a:off x="3542516" y="2938783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5C1D09-3DB5-4386-9482-D21E7CD85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516" y="2938783"/>
                <a:ext cx="588431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C2D688-D8C1-41EF-AD77-4DAB61453491}"/>
                  </a:ext>
                </a:extLst>
              </p:cNvPr>
              <p:cNvSpPr txBox="1"/>
              <p:nvPr/>
            </p:nvSpPr>
            <p:spPr>
              <a:xfrm>
                <a:off x="5783521" y="3644705"/>
                <a:ext cx="1763560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C2D688-D8C1-41EF-AD77-4DAB6145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521" y="3644705"/>
                <a:ext cx="1763560" cy="38792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38266E8-FA98-4CCB-8462-E6F3E5CC39FE}"/>
                  </a:ext>
                </a:extLst>
              </p:cNvPr>
              <p:cNvSpPr txBox="1"/>
              <p:nvPr/>
            </p:nvSpPr>
            <p:spPr>
              <a:xfrm>
                <a:off x="4556396" y="2385840"/>
                <a:ext cx="1978619" cy="482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38266E8-FA98-4CCB-8462-E6F3E5CC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96" y="2385840"/>
                <a:ext cx="1978619" cy="48231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F91B0FC-E21E-4C4F-9B3B-6A0414DB18F6}"/>
                  </a:ext>
                </a:extLst>
              </p:cNvPr>
              <p:cNvSpPr txBox="1"/>
              <p:nvPr/>
            </p:nvSpPr>
            <p:spPr>
              <a:xfrm>
                <a:off x="110168" y="1285557"/>
                <a:ext cx="685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F91B0FC-E21E-4C4F-9B3B-6A0414DB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8" y="1285557"/>
                <a:ext cx="685829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E69455E-BF44-4CD1-AA4B-0854679FAFA3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795997" y="1423170"/>
            <a:ext cx="6743386" cy="1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808D19-8454-4A38-9F51-EA2A7308B5D5}"/>
                  </a:ext>
                </a:extLst>
              </p:cNvPr>
              <p:cNvSpPr txBox="1"/>
              <p:nvPr/>
            </p:nvSpPr>
            <p:spPr>
              <a:xfrm>
                <a:off x="4782011" y="1254985"/>
                <a:ext cx="2019912" cy="490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808D19-8454-4A38-9F51-EA2A7308B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011" y="1254985"/>
                <a:ext cx="2019912" cy="49071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그림 82">
            <a:extLst>
              <a:ext uri="{FF2B5EF4-FFF2-40B4-BE49-F238E27FC236}">
                <a16:creationId xmlns:a16="http://schemas.microsoft.com/office/drawing/2014/main" id="{FDFB733A-5AAC-4B08-ACF2-2885AD7FD33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226753" y="973110"/>
            <a:ext cx="949210" cy="89109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66563703-8B4E-483F-BE78-BA444A6E1E0C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9989" t="3236" r="12436" b="8132"/>
          <a:stretch/>
        </p:blipFill>
        <p:spPr>
          <a:xfrm>
            <a:off x="2456713" y="984777"/>
            <a:ext cx="887094" cy="86487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8313285A-AA63-4F9C-8F1F-C0EC04A2FC46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11460" t="3465" r="13501" b="9156"/>
          <a:stretch/>
        </p:blipFill>
        <p:spPr>
          <a:xfrm>
            <a:off x="3770932" y="957705"/>
            <a:ext cx="913040" cy="889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8C9A0BC-0168-4A9C-98E5-A58BD8370DAF}"/>
                  </a:ext>
                </a:extLst>
              </p:cNvPr>
              <p:cNvSpPr txBox="1"/>
              <p:nvPr/>
            </p:nvSpPr>
            <p:spPr>
              <a:xfrm>
                <a:off x="5914053" y="5106787"/>
                <a:ext cx="16344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dependence.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8C9A0BC-0168-4A9C-98E5-A58BD8370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53" y="5106787"/>
                <a:ext cx="1634422" cy="307777"/>
              </a:xfrm>
              <a:prstGeom prst="rect">
                <a:avLst/>
              </a:prstGeom>
              <a:blipFill>
                <a:blip r:embed="rId42"/>
                <a:stretch>
                  <a:fillRect l="-1119" t="-2000" r="-373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3A3B5A-E10E-48FD-B181-71843618B6F9}"/>
                  </a:ext>
                </a:extLst>
              </p:cNvPr>
              <p:cNvSpPr txBox="1"/>
              <p:nvPr/>
            </p:nvSpPr>
            <p:spPr>
              <a:xfrm>
                <a:off x="1376482" y="1719449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3A3B5A-E10E-48FD-B181-71843618B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82" y="1719449"/>
                <a:ext cx="588431" cy="30777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DB96D5B-79BF-49DD-BE6F-CFDD2FB4428B}"/>
                  </a:ext>
                </a:extLst>
              </p:cNvPr>
              <p:cNvSpPr txBox="1"/>
              <p:nvPr/>
            </p:nvSpPr>
            <p:spPr>
              <a:xfrm>
                <a:off x="2591651" y="1768339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DB96D5B-79BF-49DD-BE6F-CFDD2FB4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651" y="1768339"/>
                <a:ext cx="588431" cy="30777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DCA6F3-70A1-4A8F-8F8F-8CDBE1480280}"/>
                  </a:ext>
                </a:extLst>
              </p:cNvPr>
              <p:cNvSpPr txBox="1"/>
              <p:nvPr/>
            </p:nvSpPr>
            <p:spPr>
              <a:xfrm>
                <a:off x="3934045" y="1770128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DCA6F3-70A1-4A8F-8F8F-8CDBE1480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45" y="1770128"/>
                <a:ext cx="588431" cy="30777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E1ECBA5-D04D-4F69-B204-A52BE76DBF4B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6698805" y="1905261"/>
            <a:ext cx="2887100" cy="14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37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6CE0F-6384-44BD-ADED-B749581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1" y="82456"/>
            <a:ext cx="6411221" cy="418721"/>
          </a:xfrm>
        </p:spPr>
        <p:txBody>
          <a:bodyPr/>
          <a:lstStyle/>
          <a:p>
            <a:r>
              <a:rPr lang="en-US" altLang="ko-KR" dirty="0"/>
              <a:t>Geometric optics vs Electromagnetics in optical fiber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2832F-6CBA-4ED5-91C5-DC1CB3F46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E1648E-EE05-4049-8E6F-9A86AD47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263" y="1361360"/>
            <a:ext cx="4152181" cy="214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7F121-7592-40F7-81DA-4B8A34FDBF28}"/>
              </a:ext>
            </a:extLst>
          </p:cNvPr>
          <p:cNvSpPr txBox="1"/>
          <p:nvPr/>
        </p:nvSpPr>
        <p:spPr>
          <a:xfrm>
            <a:off x="1510112" y="77826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Geometric optics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9CDE-A4CE-4BD5-99D5-4F0D49D967D7}"/>
              </a:ext>
            </a:extLst>
          </p:cNvPr>
          <p:cNvSpPr txBox="1"/>
          <p:nvPr/>
        </p:nvSpPr>
        <p:spPr>
          <a:xfrm>
            <a:off x="6337539" y="85401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Electromagnetics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F6C94-B260-47F4-9928-1C9B97619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8" t="3063" r="5930" b="20018"/>
          <a:stretch/>
        </p:blipFill>
        <p:spPr>
          <a:xfrm>
            <a:off x="6512942" y="2407956"/>
            <a:ext cx="840824" cy="836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B10A2-4E6A-4F79-AC91-0E5A7C3297C4}"/>
                  </a:ext>
                </a:extLst>
              </p:cNvPr>
              <p:cNvSpPr txBox="1"/>
              <p:nvPr/>
            </p:nvSpPr>
            <p:spPr>
              <a:xfrm>
                <a:off x="6249846" y="3106671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B10A2-4E6A-4F79-AC91-0E5A7C329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846" y="3106671"/>
                <a:ext cx="5884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9869A34-91E9-4544-9582-EB363BAD8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862" y="2402275"/>
            <a:ext cx="985231" cy="938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B74968-08A5-4BF8-88E1-82A77EFF3071}"/>
                  </a:ext>
                </a:extLst>
              </p:cNvPr>
              <p:cNvSpPr txBox="1"/>
              <p:nvPr/>
            </p:nvSpPr>
            <p:spPr>
              <a:xfrm>
                <a:off x="7512366" y="3153149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B74968-08A5-4BF8-88E1-82A77EFF3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66" y="3153149"/>
                <a:ext cx="58843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549C754E-3366-41CD-B60E-9E4948DF9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172" y="1333596"/>
            <a:ext cx="918156" cy="7710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A878D78-42B6-4282-B0B4-895CE96C2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3206" y="1319780"/>
            <a:ext cx="835358" cy="826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39F20-25A7-4DCF-B736-F19C3DD83D30}"/>
                  </a:ext>
                </a:extLst>
              </p:cNvPr>
              <p:cNvSpPr txBox="1"/>
              <p:nvPr/>
            </p:nvSpPr>
            <p:spPr>
              <a:xfrm>
                <a:off x="6326471" y="1981865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39F20-25A7-4DCF-B736-F19C3DD83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471" y="1981865"/>
                <a:ext cx="5842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F29EDD-05AC-4725-B365-A21E6B6B7A25}"/>
                  </a:ext>
                </a:extLst>
              </p:cNvPr>
              <p:cNvSpPr txBox="1"/>
              <p:nvPr/>
            </p:nvSpPr>
            <p:spPr>
              <a:xfrm>
                <a:off x="7549768" y="1995116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F29EDD-05AC-4725-B365-A21E6B6B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768" y="1995116"/>
                <a:ext cx="5842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E8833D1-76CC-4AB2-B148-0BCBDC63C762}"/>
              </a:ext>
            </a:extLst>
          </p:cNvPr>
          <p:cNvSpPr/>
          <p:nvPr/>
        </p:nvSpPr>
        <p:spPr>
          <a:xfrm>
            <a:off x="101721" y="672860"/>
            <a:ext cx="4747120" cy="3096883"/>
          </a:xfrm>
          <a:prstGeom prst="roundRect">
            <a:avLst>
              <a:gd name="adj" fmla="val 285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B73B55-CF3D-4A38-84BD-DE4BB1A862DF}"/>
              </a:ext>
            </a:extLst>
          </p:cNvPr>
          <p:cNvSpPr/>
          <p:nvPr/>
        </p:nvSpPr>
        <p:spPr>
          <a:xfrm>
            <a:off x="5056387" y="667886"/>
            <a:ext cx="4747120" cy="3096883"/>
          </a:xfrm>
          <a:prstGeom prst="roundRect">
            <a:avLst>
              <a:gd name="adj" fmla="val 285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EE45D1-E2E3-48DD-B727-64FAC45A2C6B}"/>
                  </a:ext>
                </a:extLst>
              </p:cNvPr>
              <p:cNvSpPr txBox="1"/>
              <p:nvPr/>
            </p:nvSpPr>
            <p:spPr>
              <a:xfrm>
                <a:off x="102107" y="4147298"/>
                <a:ext cx="97017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Geometric optics is not the exact description of the EM waves in optical fiber.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Rays like in the left figure are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superpositions</a:t>
                </a:r>
                <a:r>
                  <a:rPr lang="en-US" altLang="ko-KR" sz="1400" dirty="0"/>
                  <a:t> of modes that are shown in the right figure.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The geometric-optical approach is only valid when the diameter of the core is longer than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It describes only the plane-wave-like characteristic of light.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It does not consider the interference and diffraction between the plane-wave-like characteristics.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EE45D1-E2E3-48DD-B727-64FAC45A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" y="4147298"/>
                <a:ext cx="9701786" cy="2031325"/>
              </a:xfrm>
              <a:prstGeom prst="rect">
                <a:avLst/>
              </a:prstGeom>
              <a:blipFill>
                <a:blip r:embed="rId11"/>
                <a:stretch>
                  <a:fillRect l="-189" b="-2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6EF3E3-C224-4C00-B345-F36AF56EDC1A}"/>
                  </a:ext>
                </a:extLst>
              </p:cNvPr>
              <p:cNvSpPr txBox="1"/>
              <p:nvPr/>
            </p:nvSpPr>
            <p:spPr>
              <a:xfrm>
                <a:off x="7291687" y="3786782"/>
                <a:ext cx="247375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=940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br>
                  <a:rPr lang="en-US" altLang="ko-KR" sz="1400" b="0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43 </a:t>
                </a:r>
                <a:r>
                  <a:rPr lang="ko-KR" altLang="en-US" sz="1400" dirty="0"/>
                  <a:t>개 모드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&gt; 400 </a:t>
                </a:r>
                <a:r>
                  <a:rPr lang="ko-KR" altLang="en-US" sz="1400" dirty="0"/>
                  <a:t>개 모드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6EF3E3-C224-4C00-B345-F36AF56E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87" y="3786782"/>
                <a:ext cx="2473754" cy="73866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90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D3D3-50BA-4AE7-9E1F-80BF068234A9}"/>
              </a:ext>
            </a:extLst>
          </p:cNvPr>
          <p:cNvSpPr txBox="1"/>
          <p:nvPr/>
        </p:nvSpPr>
        <p:spPr>
          <a:xfrm>
            <a:off x="241540" y="931652"/>
            <a:ext cx="9187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</a:t>
            </a:r>
          </a:p>
          <a:p>
            <a:endParaRPr lang="en-US" altLang="ko-KR" dirty="0"/>
          </a:p>
          <a:p>
            <a:r>
              <a:rPr lang="en-US" altLang="ko-KR" dirty="0"/>
              <a:t>[1] </a:t>
            </a:r>
            <a:r>
              <a:rPr lang="en-US" altLang="ko-KR" dirty="0" err="1"/>
              <a:t>Snitzer</a:t>
            </a:r>
            <a:r>
              <a:rPr lang="en-US" altLang="ko-KR" dirty="0"/>
              <a:t>, E. (1961). Cylindrical Dielectric Waveguide Modes. </a:t>
            </a:r>
            <a:r>
              <a:rPr lang="en-US" altLang="ko-KR" i="1" dirty="0"/>
              <a:t>Journal of the Optical Society of America</a:t>
            </a:r>
            <a:r>
              <a:rPr lang="en-US" altLang="ko-KR" dirty="0"/>
              <a:t>, </a:t>
            </a:r>
            <a:r>
              <a:rPr lang="en-US" altLang="ko-KR" i="1" dirty="0"/>
              <a:t>51</a:t>
            </a:r>
            <a:r>
              <a:rPr lang="en-US" altLang="ko-KR" dirty="0"/>
              <a:t>(5), 491. </a:t>
            </a:r>
            <a:r>
              <a:rPr lang="en-US" altLang="ko-KR" dirty="0">
                <a:hlinkClick r:id="rId2"/>
              </a:rPr>
              <a:t>https://doi.org/10.1364/josa.51.000491</a:t>
            </a:r>
            <a:endParaRPr lang="en-US" altLang="ko-KR" dirty="0"/>
          </a:p>
          <a:p>
            <a:r>
              <a:rPr lang="en-US" altLang="ko-KR" dirty="0"/>
              <a:t>[2] G. </a:t>
            </a:r>
            <a:r>
              <a:rPr lang="en-US" altLang="ko-KR" dirty="0" err="1"/>
              <a:t>Arfken</a:t>
            </a:r>
            <a:r>
              <a:rPr lang="en-US" altLang="ko-KR" dirty="0"/>
              <a:t> and H. Weber, Mathematical Methods for Physicists. London: Academic Press (1995)</a:t>
            </a:r>
          </a:p>
          <a:p>
            <a:r>
              <a:rPr lang="en-US" altLang="ko-KR" dirty="0"/>
              <a:t>[3] Jackson, J. D. (1999). Classical electrodynamics.</a:t>
            </a:r>
          </a:p>
          <a:p>
            <a:r>
              <a:rPr lang="en-US" altLang="ko-KR" dirty="0"/>
              <a:t>[4] </a:t>
            </a:r>
            <a:r>
              <a:rPr lang="en-US" altLang="ko-KR" dirty="0" err="1"/>
              <a:t>Kasap</a:t>
            </a:r>
            <a:r>
              <a:rPr lang="en-US" altLang="ko-KR" dirty="0"/>
              <a:t>, S. (2013). Optoelectronics &amp; photonics: principles &amp; practices: international edition. Pearson.</a:t>
            </a:r>
          </a:p>
          <a:p>
            <a:r>
              <a:rPr lang="en-US" altLang="ko-KR" dirty="0"/>
              <a:t>[5] Hecht, E. (2012). </a:t>
            </a:r>
            <a:r>
              <a:rPr lang="en-US" altLang="ko-KR" i="1" dirty="0"/>
              <a:t>Optics</a:t>
            </a:r>
            <a:r>
              <a:rPr lang="en-US" altLang="ko-KR" dirty="0"/>
              <a:t>. Pearson Education India.</a:t>
            </a:r>
          </a:p>
          <a:p>
            <a:r>
              <a:rPr lang="en-US" altLang="ko-KR" dirty="0"/>
              <a:t>[6] Senior, J. M., &amp; </a:t>
            </a:r>
            <a:r>
              <a:rPr lang="en-US" altLang="ko-KR" dirty="0" err="1"/>
              <a:t>Jamro</a:t>
            </a:r>
            <a:r>
              <a:rPr lang="en-US" altLang="ko-KR" dirty="0"/>
              <a:t>, M. Y. (2009). </a:t>
            </a:r>
            <a:r>
              <a:rPr lang="en-US" altLang="ko-KR" i="1" dirty="0"/>
              <a:t>Optical fiber communications: principles and practice</a:t>
            </a:r>
            <a:r>
              <a:rPr lang="en-US" altLang="ko-KR" dirty="0"/>
              <a:t>. Pearson Education.</a:t>
            </a:r>
          </a:p>
          <a:p>
            <a:r>
              <a:rPr lang="en-US" altLang="ko-KR" dirty="0"/>
              <a:t>[7] </a:t>
            </a:r>
            <a:r>
              <a:rPr lang="en-US" altLang="ko-KR" dirty="0">
                <a:hlinkClick r:id="rId3"/>
              </a:rPr>
              <a:t>https://www.rp-photonics.com/lp_modes.html</a:t>
            </a:r>
            <a:endParaRPr lang="en-US" altLang="ko-KR" dirty="0"/>
          </a:p>
          <a:p>
            <a:r>
              <a:rPr lang="en-US" altLang="ko-KR" dirty="0"/>
              <a:t>[8] https://www.rp-photonics.com/modes.html</a:t>
            </a:r>
          </a:p>
        </p:txBody>
      </p:sp>
    </p:spTree>
    <p:extLst>
      <p:ext uri="{BB962C8B-B14F-4D97-AF65-F5344CB8AC3E}">
        <p14:creationId xmlns:p14="http://schemas.microsoft.com/office/powerpoint/2010/main" val="104687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A27EAE-4AD8-479A-A5ED-25EECD528969}"/>
              </a:ext>
            </a:extLst>
          </p:cNvPr>
          <p:cNvGrpSpPr/>
          <p:nvPr/>
        </p:nvGrpSpPr>
        <p:grpSpPr>
          <a:xfrm>
            <a:off x="189213" y="976870"/>
            <a:ext cx="4581525" cy="2235770"/>
            <a:chOff x="371475" y="862012"/>
            <a:chExt cx="4581525" cy="22357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9EF0D0-AE8F-4C2C-A292-BD5E2A45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862012"/>
              <a:ext cx="4581525" cy="20288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C8D378-84B8-436F-87D8-A78039151903}"/>
                </a:ext>
              </a:extLst>
            </p:cNvPr>
            <p:cNvSpPr txBox="1"/>
            <p:nvPr/>
          </p:nvSpPr>
          <p:spPr>
            <a:xfrm>
              <a:off x="1172886" y="2836172"/>
              <a:ext cx="29787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The schematic of the step-index optical fiber.</a:t>
              </a:r>
              <a:endParaRPr lang="ko-KR" altLang="en-US" sz="11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A7EAAE-74B4-4860-9B4B-62A17028E3D9}"/>
              </a:ext>
            </a:extLst>
          </p:cNvPr>
          <p:cNvSpPr/>
          <p:nvPr/>
        </p:nvSpPr>
        <p:spPr>
          <a:xfrm>
            <a:off x="255888" y="358289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Cylindrical Coordinate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F0D19A-D0FB-4C7C-95A7-F31444023CE1}"/>
              </a:ext>
            </a:extLst>
          </p:cNvPr>
          <p:cNvSpPr/>
          <p:nvPr/>
        </p:nvSpPr>
        <p:spPr>
          <a:xfrm>
            <a:off x="189213" y="645655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The step-index fiber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FC5BFC1-3DAA-4D3E-8A62-082B2B1F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8" y="4019549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1B3D9-A295-45E0-86F2-B710C27AD81D}"/>
              </a:ext>
            </a:extLst>
          </p:cNvPr>
          <p:cNvSpPr txBox="1"/>
          <p:nvPr/>
        </p:nvSpPr>
        <p:spPr>
          <a:xfrm>
            <a:off x="2551413" y="4602939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EM wave in an optical fiber should be described by solving Maxwell’s equations.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0CABB2-1E73-4C89-A797-04FECCFBAC44}"/>
              </a:ext>
            </a:extLst>
          </p:cNvPr>
          <p:cNvSpPr/>
          <p:nvPr/>
        </p:nvSpPr>
        <p:spPr>
          <a:xfrm>
            <a:off x="5135264" y="645655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/>
              <p:nvPr/>
            </p:nvSpPr>
            <p:spPr>
              <a:xfrm>
                <a:off x="6578123" y="1209006"/>
                <a:ext cx="1643399" cy="169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123" y="1209006"/>
                <a:ext cx="1643399" cy="1699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6E6713B-FB6E-4890-90DF-6A92919FAD92}"/>
              </a:ext>
            </a:extLst>
          </p:cNvPr>
          <p:cNvSpPr txBox="1"/>
          <p:nvPr/>
        </p:nvSpPr>
        <p:spPr>
          <a:xfrm>
            <a:off x="5161761" y="3172634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/>
              <a:t>If the medium is </a:t>
            </a:r>
            <a:r>
              <a:rPr lang="en-US" altLang="ko-KR" sz="1400" dirty="0">
                <a:solidFill>
                  <a:srgbClr val="FF0000"/>
                </a:solidFill>
              </a:rPr>
              <a:t>linear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04AA7-EC57-46FE-BCC0-5815D6E0D9C6}"/>
              </a:ext>
            </a:extLst>
          </p:cNvPr>
          <p:cNvSpPr txBox="1"/>
          <p:nvPr/>
        </p:nvSpPr>
        <p:spPr>
          <a:xfrm>
            <a:off x="5161761" y="3537214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non-dispersive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63117-C507-427C-8EAB-D82FD8D3CE30}"/>
              </a:ext>
            </a:extLst>
          </p:cNvPr>
          <p:cNvSpPr txBox="1"/>
          <p:nvPr/>
        </p:nvSpPr>
        <p:spPr>
          <a:xfrm>
            <a:off x="5161761" y="3901794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isotropic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E25F83-7C92-4123-8EC5-6AAE0720D3C0}"/>
              </a:ext>
            </a:extLst>
          </p:cNvPr>
          <p:cNvSpPr txBox="1"/>
          <p:nvPr/>
        </p:nvSpPr>
        <p:spPr>
          <a:xfrm>
            <a:off x="5161761" y="4266374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④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homogeneous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592935-C6D5-437D-BCBB-F67827D2240A}"/>
              </a:ext>
            </a:extLst>
          </p:cNvPr>
          <p:cNvSpPr txBox="1"/>
          <p:nvPr/>
        </p:nvSpPr>
        <p:spPr>
          <a:xfrm>
            <a:off x="5161761" y="4630954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⑤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non-magnetic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F3035-3A38-4D60-9DAB-B596BA544B96}"/>
                  </a:ext>
                </a:extLst>
              </p:cNvPr>
              <p:cNvSpPr txBox="1"/>
              <p:nvPr/>
            </p:nvSpPr>
            <p:spPr>
              <a:xfrm>
                <a:off x="5347063" y="5113028"/>
                <a:ext cx="2682240" cy="120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br>
                  <a:rPr lang="en-US" altLang="ko-KR" b="1" dirty="0"/>
                </a:br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F3035-3A38-4D60-9DAB-B596BA54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63" y="5113028"/>
                <a:ext cx="2682240" cy="1200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FADB0F5-B078-4418-BCB5-208449234772}"/>
                  </a:ext>
                </a:extLst>
              </p:cNvPr>
              <p:cNvSpPr/>
              <p:nvPr/>
            </p:nvSpPr>
            <p:spPr>
              <a:xfrm>
                <a:off x="8281851" y="5064604"/>
                <a:ext cx="1131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FADB0F5-B078-4418-BCB5-208449234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51" y="5064604"/>
                <a:ext cx="113197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6165728" cy="418721"/>
          </a:xfrm>
        </p:spPr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Chromatic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B395C03-FA8E-4C96-8CFF-B78A9F77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3" y="1114636"/>
            <a:ext cx="7620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D4C770-A9A2-4302-821C-A852D4957DC8}"/>
              </a:ext>
            </a:extLst>
          </p:cNvPr>
          <p:cNvSpPr/>
          <p:nvPr/>
        </p:nvSpPr>
        <p:spPr>
          <a:xfrm>
            <a:off x="3495674" y="6244923"/>
            <a:ext cx="64103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Images from: https://community.fs.com/blog/types-of-optical-fiber-dispersion-and-compensation-strategies.html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FC5A7-8ED5-4C46-AE02-B5C338FB62BD}"/>
              </a:ext>
            </a:extLst>
          </p:cNvPr>
          <p:cNvSpPr txBox="1"/>
          <p:nvPr/>
        </p:nvSpPr>
        <p:spPr>
          <a:xfrm>
            <a:off x="228600" y="80962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Material dispersion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04D5F-5145-444C-8E86-8FDD49BB26A3}"/>
              </a:ext>
            </a:extLst>
          </p:cNvPr>
          <p:cNvSpPr txBox="1"/>
          <p:nvPr/>
        </p:nvSpPr>
        <p:spPr>
          <a:xfrm>
            <a:off x="228600" y="3578131"/>
            <a:ext cx="273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Waveguide dispersion</a:t>
            </a:r>
            <a:endParaRPr lang="ko-KR" altLang="en-US" dirty="0"/>
          </a:p>
        </p:txBody>
      </p:sp>
      <p:pic>
        <p:nvPicPr>
          <p:cNvPr id="4102" name="Picture 6" descr="Material Dispersion, Waveguide Dispersion and Polarization Mode Dispersion  | Home">
            <a:extLst>
              <a:ext uri="{FF2B5EF4-FFF2-40B4-BE49-F238E27FC236}">
                <a16:creationId xmlns:a16="http://schemas.microsoft.com/office/drawing/2014/main" id="{D0C205E8-D82A-4C02-8987-67F2322A9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2"/>
          <a:stretch/>
        </p:blipFill>
        <p:spPr bwMode="auto">
          <a:xfrm>
            <a:off x="589961" y="3966094"/>
            <a:ext cx="6306140" cy="21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36F070-83F7-4E75-9B24-5D42B0AD2C4E}"/>
              </a:ext>
            </a:extLst>
          </p:cNvPr>
          <p:cNvSpPr txBox="1"/>
          <p:nvPr/>
        </p:nvSpPr>
        <p:spPr>
          <a:xfrm>
            <a:off x="7000875" y="4906956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Particularly significant in single mode optical fiber.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77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B2CCCC-B027-4C5A-9057-C7AED0503289}"/>
              </a:ext>
            </a:extLst>
          </p:cNvPr>
          <p:cNvSpPr/>
          <p:nvPr/>
        </p:nvSpPr>
        <p:spPr>
          <a:xfrm>
            <a:off x="212280" y="71736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E598BD-1A81-43B8-928A-D2AA9C1C84C8}"/>
                  </a:ext>
                </a:extLst>
              </p:cNvPr>
              <p:cNvSpPr txBox="1"/>
              <p:nvPr/>
            </p:nvSpPr>
            <p:spPr>
              <a:xfrm>
                <a:off x="821475" y="1308931"/>
                <a:ext cx="3009285" cy="1731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altLang="ko-KR" sz="1400" dirty="0"/>
                        <m:t> 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E598BD-1A81-43B8-928A-D2AA9C1C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75" y="1308931"/>
                <a:ext cx="3009285" cy="173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C285F1-4595-4D5E-8047-A5A74D97B62C}"/>
                  </a:ext>
                </a:extLst>
              </p:cNvPr>
              <p:cNvSpPr/>
              <p:nvPr/>
            </p:nvSpPr>
            <p:spPr>
              <a:xfrm>
                <a:off x="5204436" y="1349584"/>
                <a:ext cx="4311437" cy="1364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C285F1-4595-4D5E-8047-A5A74D97B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36" y="1349584"/>
                <a:ext cx="4311437" cy="13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C2FDD14-4891-4250-B6B7-C01FCEF81563}"/>
              </a:ext>
            </a:extLst>
          </p:cNvPr>
          <p:cNvCxnSpPr>
            <a:cxnSpLocks/>
          </p:cNvCxnSpPr>
          <p:nvPr/>
        </p:nvCxnSpPr>
        <p:spPr>
          <a:xfrm>
            <a:off x="3830760" y="2048831"/>
            <a:ext cx="1122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DCBBFA0-B660-4132-BCC2-05114CC5406D}"/>
              </a:ext>
            </a:extLst>
          </p:cNvPr>
          <p:cNvSpPr/>
          <p:nvPr/>
        </p:nvSpPr>
        <p:spPr>
          <a:xfrm>
            <a:off x="911295" y="1188617"/>
            <a:ext cx="2752993" cy="1971742"/>
          </a:xfrm>
          <a:prstGeom prst="roundRect">
            <a:avLst>
              <a:gd name="adj" fmla="val 87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849BAF-8F61-4282-A13A-2B9A5DE89B90}"/>
              </a:ext>
            </a:extLst>
          </p:cNvPr>
          <p:cNvSpPr/>
          <p:nvPr/>
        </p:nvSpPr>
        <p:spPr>
          <a:xfrm>
            <a:off x="5204436" y="1308931"/>
            <a:ext cx="4311437" cy="1479800"/>
          </a:xfrm>
          <a:prstGeom prst="roundRect">
            <a:avLst>
              <a:gd name="adj" fmla="val 87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E2E3C1-DD89-46BF-AF19-C4022E84521A}"/>
                  </a:ext>
                </a:extLst>
              </p:cNvPr>
              <p:cNvSpPr txBox="1"/>
              <p:nvPr/>
            </p:nvSpPr>
            <p:spPr>
              <a:xfrm>
                <a:off x="322610" y="3588450"/>
                <a:ext cx="4294189" cy="2773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200" i="1" dirty="0">
                    <a:latin typeface="Cambria Math" panose="02040503050406030204" pitchFamily="18" charset="0"/>
                  </a:rPr>
                </a:br>
                <a:endParaRPr lang="ko-KR" alt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E2E3C1-DD89-46BF-AF19-C4022E845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0" y="3588450"/>
                <a:ext cx="4294189" cy="2773388"/>
              </a:xfrm>
              <a:prstGeom prst="rect">
                <a:avLst/>
              </a:prstGeom>
              <a:blipFill>
                <a:blip r:embed="rId4"/>
                <a:stretch>
                  <a:fillRect t="-22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864562-3EEF-4010-9D29-77F58D51F69C}"/>
                  </a:ext>
                </a:extLst>
              </p:cNvPr>
              <p:cNvSpPr txBox="1"/>
              <p:nvPr/>
            </p:nvSpPr>
            <p:spPr>
              <a:xfrm>
                <a:off x="371297" y="3280673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 of 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864562-3EEF-4010-9D29-77F58D51F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97" y="3280673"/>
                <a:ext cx="2507866" cy="307777"/>
              </a:xfrm>
              <a:prstGeom prst="rect">
                <a:avLst/>
              </a:prstGeom>
              <a:blipFill>
                <a:blip r:embed="rId5"/>
                <a:stretch>
                  <a:fillRect l="-487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1FB4E1-BE44-47EF-AE55-78D3625B566E}"/>
                  </a:ext>
                </a:extLst>
              </p:cNvPr>
              <p:cNvSpPr txBox="1"/>
              <p:nvPr/>
            </p:nvSpPr>
            <p:spPr>
              <a:xfrm>
                <a:off x="5222575" y="3280673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1FB4E1-BE44-47EF-AE55-78D3625B5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75" y="3280673"/>
                <a:ext cx="2812437" cy="307777"/>
              </a:xfrm>
              <a:prstGeom prst="rect">
                <a:avLst/>
              </a:prstGeom>
              <a:blipFill>
                <a:blip r:embed="rId6"/>
                <a:stretch>
                  <a:fillRect l="-434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7F73499-D4A3-4400-AE74-4E8C54B5FC42}"/>
                  </a:ext>
                </a:extLst>
              </p:cNvPr>
              <p:cNvSpPr/>
              <p:nvPr/>
            </p:nvSpPr>
            <p:spPr>
              <a:xfrm>
                <a:off x="5204436" y="3620066"/>
                <a:ext cx="4588820" cy="2773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h𝑧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h𝑧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𝑖h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200" i="1" dirty="0">
                    <a:latin typeface="Cambria Math" panose="02040503050406030204" pitchFamily="18" charset="0"/>
                  </a:rPr>
                </a:br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7F73499-D4A3-4400-AE74-4E8C54B5F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36" y="3620066"/>
                <a:ext cx="4588820" cy="2773388"/>
              </a:xfrm>
              <a:prstGeom prst="rect">
                <a:avLst/>
              </a:prstGeom>
              <a:blipFill>
                <a:blip r:embed="rId7"/>
                <a:stretch>
                  <a:fillRect t="-22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80F1C07-B00D-4BF6-B409-24797B80655E}"/>
              </a:ext>
            </a:extLst>
          </p:cNvPr>
          <p:cNvSpPr txBox="1"/>
          <p:nvPr/>
        </p:nvSpPr>
        <p:spPr>
          <a:xfrm>
            <a:off x="-2066792" y="3528631"/>
            <a:ext cx="325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E61575-0366-4AD1-8052-41416B5123A9}"/>
              </a:ext>
            </a:extLst>
          </p:cNvPr>
          <p:cNvSpPr txBox="1"/>
          <p:nvPr/>
        </p:nvSpPr>
        <p:spPr>
          <a:xfrm>
            <a:off x="-2108196" y="3452147"/>
            <a:ext cx="184731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ko-KR" sz="1400" b="0" dirty="0"/>
            </a:b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EE74D5-429C-492A-91D9-D23F00CF51BC}"/>
              </a:ext>
            </a:extLst>
          </p:cNvPr>
          <p:cNvSpPr txBox="1"/>
          <p:nvPr/>
        </p:nvSpPr>
        <p:spPr>
          <a:xfrm>
            <a:off x="5718346" y="2505914"/>
            <a:ext cx="184731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ko-KR" sz="1400" b="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7548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99F5FB-BA6B-4C89-AC0E-10FD1C5D2A47}"/>
              </a:ext>
            </a:extLst>
          </p:cNvPr>
          <p:cNvGrpSpPr/>
          <p:nvPr/>
        </p:nvGrpSpPr>
        <p:grpSpPr>
          <a:xfrm>
            <a:off x="169798" y="906988"/>
            <a:ext cx="5616624" cy="1490789"/>
            <a:chOff x="164123" y="610393"/>
            <a:chExt cx="5610335" cy="141153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8D724CC-EB92-40B9-89A1-CBE87BD3F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3" y="610393"/>
              <a:ext cx="5554223" cy="1411536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18837F2-CAC8-4D0C-9946-E00A7F094E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1" y="1275518"/>
              <a:ext cx="100860" cy="122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7C3D04-BEE8-4649-A865-283597114063}"/>
                    </a:ext>
                  </a:extLst>
                </p:cNvPr>
                <p:cNvSpPr txBox="1"/>
                <p:nvPr/>
              </p:nvSpPr>
              <p:spPr>
                <a:xfrm>
                  <a:off x="3213150" y="1365504"/>
                  <a:ext cx="134556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a14:m>
                  <a:r>
                    <a:rPr lang="en-US" altLang="ko-KR" sz="1050" dirty="0"/>
                    <a:t> or </a:t>
                  </a:r>
                  <a14:m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a14:m>
                  <a:r>
                    <a:rPr lang="en-US" altLang="ko-KR" sz="1050" dirty="0"/>
                    <a:t> mode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7C3D04-BEE8-4649-A865-28359711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150" y="1365504"/>
                  <a:ext cx="1345561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7177B58-99DD-43D2-8FA1-0F0CB1A52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6486" y="1255230"/>
              <a:ext cx="224450" cy="284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8C47AED-5AAF-4080-8C70-F6804E9B089F}"/>
                    </a:ext>
                  </a:extLst>
                </p:cNvPr>
                <p:cNvSpPr txBox="1"/>
                <p:nvPr/>
              </p:nvSpPr>
              <p:spPr>
                <a:xfrm>
                  <a:off x="4428897" y="1495273"/>
                  <a:ext cx="134556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050" dirty="0"/>
                    <a:t> or </a:t>
                  </a:r>
                  <a14:m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050" dirty="0"/>
                    <a:t> mode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8C47AED-5AAF-4080-8C70-F6804E9B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897" y="1495273"/>
                  <a:ext cx="1345561" cy="253916"/>
                </a:xfrm>
                <a:prstGeom prst="rect">
                  <a:avLst/>
                </a:prstGeom>
                <a:blipFill>
                  <a:blip r:embed="rId5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2C6DFEF-7165-45E6-BB7D-8EF01B2B437B}"/>
                </a:ext>
              </a:extLst>
            </p:cNvPr>
            <p:cNvSpPr/>
            <p:nvPr/>
          </p:nvSpPr>
          <p:spPr>
            <a:xfrm>
              <a:off x="3607847" y="1201345"/>
              <a:ext cx="59653" cy="467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E5B35D7-B0C1-4646-A4B3-1089781A5661}"/>
                </a:ext>
              </a:extLst>
            </p:cNvPr>
            <p:cNvSpPr/>
            <p:nvPr/>
          </p:nvSpPr>
          <p:spPr>
            <a:xfrm>
              <a:off x="4386832" y="1201345"/>
              <a:ext cx="59653" cy="467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20C6604-1CF9-4F0D-B151-529170ED2320}"/>
                </a:ext>
              </a:extLst>
            </p:cNvPr>
            <p:cNvSpPr/>
            <p:nvPr/>
          </p:nvSpPr>
          <p:spPr>
            <a:xfrm>
              <a:off x="4976270" y="1208509"/>
              <a:ext cx="59653" cy="467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D9632E8-D482-40B9-BD3E-4CDCD4D0D474}"/>
                </a:ext>
              </a:extLst>
            </p:cNvPr>
            <p:cNvSpPr/>
            <p:nvPr/>
          </p:nvSpPr>
          <p:spPr>
            <a:xfrm>
              <a:off x="5360718" y="1201345"/>
              <a:ext cx="59653" cy="467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Fiberoptics: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84A7F2-41F9-4374-94BF-E58EA7AEF2EC}"/>
              </a:ext>
            </a:extLst>
          </p:cNvPr>
          <p:cNvGrpSpPr/>
          <p:nvPr/>
        </p:nvGrpSpPr>
        <p:grpSpPr>
          <a:xfrm>
            <a:off x="237874" y="2152129"/>
            <a:ext cx="5513696" cy="4214374"/>
            <a:chOff x="101722" y="1036893"/>
            <a:chExt cx="5790599" cy="522506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0D6D8B-CD92-4921-A2A5-DA88CE31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2" y="1036893"/>
              <a:ext cx="5755706" cy="19371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7604A0D-C2E7-40A5-90CB-BF65B21F2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15" y="2692191"/>
              <a:ext cx="5755706" cy="193716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E2744DA-9F1F-48F7-815E-FC2C3E70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2" y="4324795"/>
              <a:ext cx="5755706" cy="19371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A9ED3-7721-4D0B-B22B-4EE77DD45B93}"/>
                  </a:ext>
                </a:extLst>
              </p:cNvPr>
              <p:cNvSpPr txBox="1"/>
              <p:nvPr/>
            </p:nvSpPr>
            <p:spPr>
              <a:xfrm>
                <a:off x="5909704" y="1777179"/>
                <a:ext cx="37104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are non-zero, as we can see from the equation,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A9ED3-7721-4D0B-B22B-4EE77DD4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04" y="1777179"/>
                <a:ext cx="3710427" cy="43088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3E2BF6-6001-472F-AFB2-DA60532A1ABE}"/>
                  </a:ext>
                </a:extLst>
              </p:cNvPr>
              <p:cNvSpPr/>
              <p:nvPr/>
            </p:nvSpPr>
            <p:spPr>
              <a:xfrm>
                <a:off x="6156360" y="2409615"/>
                <a:ext cx="3217113" cy="853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num>
                        <m:den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sz="1100" b="0" dirty="0"/>
                </a:br>
                <a:endParaRPr lang="ko-KR" altLang="en-US" sz="1100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3E2BF6-6001-472F-AFB2-DA60532A1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60" y="2409615"/>
                <a:ext cx="3217113" cy="853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4C060E-7E64-4D24-BABA-D45F98F25B34}"/>
                  </a:ext>
                </a:extLst>
              </p:cNvPr>
              <p:cNvSpPr txBox="1"/>
              <p:nvPr/>
            </p:nvSpPr>
            <p:spPr>
              <a:xfrm>
                <a:off x="5909704" y="3579314"/>
                <a:ext cx="394685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11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must be non-zero. If one of them is zero, then the other one must be zero to hold the two equations.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4C060E-7E64-4D24-BABA-D45F98F2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04" y="3579314"/>
                <a:ext cx="3946850" cy="600164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A19B50-5CE9-4033-9EC1-CE398853A0A2}"/>
                  </a:ext>
                </a:extLst>
              </p:cNvPr>
              <p:cNvSpPr txBox="1"/>
              <p:nvPr/>
            </p:nvSpPr>
            <p:spPr>
              <a:xfrm>
                <a:off x="6853321" y="5412396"/>
                <a:ext cx="140320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: 8 modes</a:t>
                </a:r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: 7 modes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400" dirty="0"/>
                  <a:t>: 5 modes</a:t>
                </a:r>
                <a:endParaRPr lang="ko-KR" altLang="en-US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ko-KR" sz="1400" dirty="0"/>
                  <a:t>: 1 modes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A19B50-5CE9-4033-9EC1-CE398853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21" y="5412396"/>
                <a:ext cx="1403205" cy="954107"/>
              </a:xfrm>
              <a:prstGeom prst="rect">
                <a:avLst/>
              </a:prstGeom>
              <a:blipFill>
                <a:blip r:embed="rId12"/>
                <a:stretch>
                  <a:fillRect t="-641"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DC923D2-80C3-460C-B607-CEF06D4DE481}"/>
                  </a:ext>
                </a:extLst>
              </p:cNvPr>
              <p:cNvSpPr/>
              <p:nvPr/>
            </p:nvSpPr>
            <p:spPr>
              <a:xfrm>
                <a:off x="5966849" y="718438"/>
                <a:ext cx="3710427" cy="603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200" i="1" dirty="0">
                  <a:solidFill>
                    <a:srgbClr val="0000FC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solidFill>
                              <a:srgbClr val="0000F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0000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0000FC"/>
                                </a:solidFill>
                                <a:latin typeface="Cambria Math" panose="02040503050406030204" pitchFamily="18" charset="0"/>
                              </a:rPr>
                              <m:t>𝑛h</m:t>
                            </m:r>
                          </m:e>
                        </m:d>
                      </m:e>
                      <m:sup>
                        <m:r>
                          <a:rPr lang="en-US" altLang="ko-KR" sz="1200" i="1">
                            <a:solidFill>
                              <a:srgbClr val="0000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1200" i="1">
                            <a:solidFill>
                              <a:srgbClr val="0000F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i="1">
                                <a:solidFill>
                                  <a:srgbClr val="0000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i="1">
                                    <a:solidFill>
                                      <a:srgbClr val="0000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srgbClr val="0000F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rgbClr val="0000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00F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0000F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rgbClr val="0000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1200" i="1">
                                <a:solidFill>
                                  <a:srgbClr val="0000F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solidFill>
                                      <a:srgbClr val="0000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srgbClr val="0000F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rgbClr val="0000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00F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0000F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rgbClr val="0000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200" i="1">
                            <a:solidFill>
                              <a:srgbClr val="0000F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aln/>
                      </m:rP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DC923D2-80C3-460C-B607-CEF06D4DE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49" y="718438"/>
                <a:ext cx="3710427" cy="603499"/>
              </a:xfrm>
              <a:prstGeom prst="rect">
                <a:avLst/>
              </a:prstGeom>
              <a:blipFill>
                <a:blip r:embed="rId13"/>
                <a:stretch>
                  <a:fillRect l="-164" t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AC935D5-0057-4DAC-89C7-6EC83D853115}"/>
                  </a:ext>
                </a:extLst>
              </p:cNvPr>
              <p:cNvSpPr/>
              <p:nvPr/>
            </p:nvSpPr>
            <p:spPr>
              <a:xfrm>
                <a:off x="5962316" y="1400368"/>
                <a:ext cx="2894836" cy="279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AC935D5-0057-4DAC-89C7-6EC83D853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16" y="1400368"/>
                <a:ext cx="2894836" cy="279564"/>
              </a:xfrm>
              <a:prstGeom prst="rect">
                <a:avLst/>
              </a:prstGeom>
              <a:blipFill>
                <a:blip r:embed="rId1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237EA7-C31E-41C6-B2BB-70F833E1D837}"/>
                  </a:ext>
                </a:extLst>
              </p:cNvPr>
              <p:cNvSpPr txBox="1"/>
              <p:nvPr/>
            </p:nvSpPr>
            <p:spPr>
              <a:xfrm>
                <a:off x="6862938" y="4388516"/>
                <a:ext cx="1383969" cy="8310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940 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1.46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1.44</m:t>
                      </m:r>
                    </m:oMath>
                  </m:oMathPara>
                </a14:m>
                <a:br>
                  <a:rPr lang="en-US" altLang="ko-KR" sz="1200" b="0" i="1" dirty="0"/>
                </a:br>
                <a:endParaRPr lang="ko-KR" altLang="en-US" sz="12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237EA7-C31E-41C6-B2BB-70F833E1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38" y="4388516"/>
                <a:ext cx="1383969" cy="8310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131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36C9F-D2D1-473E-BB7F-6F38721E7A37}"/>
              </a:ext>
            </a:extLst>
          </p:cNvPr>
          <p:cNvSpPr txBox="1"/>
          <p:nvPr/>
        </p:nvSpPr>
        <p:spPr>
          <a:xfrm>
            <a:off x="6055266" y="6260851"/>
            <a:ext cx="3850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Figure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from: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https://www.rp-photonics.com/lp_modes.html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4715CC-E093-4112-8801-B5A4EB01C8E2}"/>
              </a:ext>
            </a:extLst>
          </p:cNvPr>
          <p:cNvCxnSpPr>
            <a:cxnSpLocks/>
          </p:cNvCxnSpPr>
          <p:nvPr/>
        </p:nvCxnSpPr>
        <p:spPr>
          <a:xfrm flipH="1" flipV="1">
            <a:off x="2867634" y="909600"/>
            <a:ext cx="1" cy="51371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58921C-3F8A-48C6-997B-A487BA9508A7}"/>
              </a:ext>
            </a:extLst>
          </p:cNvPr>
          <p:cNvCxnSpPr>
            <a:cxnSpLocks/>
          </p:cNvCxnSpPr>
          <p:nvPr/>
        </p:nvCxnSpPr>
        <p:spPr>
          <a:xfrm flipH="1" flipV="1">
            <a:off x="4095510" y="1008701"/>
            <a:ext cx="5513" cy="49306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B7A1B05-0756-475F-9B8D-7774F6840BE8}"/>
              </a:ext>
            </a:extLst>
          </p:cNvPr>
          <p:cNvCxnSpPr>
            <a:cxnSpLocks/>
          </p:cNvCxnSpPr>
          <p:nvPr/>
        </p:nvCxnSpPr>
        <p:spPr>
          <a:xfrm flipV="1">
            <a:off x="5323384" y="909600"/>
            <a:ext cx="1" cy="49951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42FDBD-6DD5-4FE7-BC8D-A2E156B9C56B}"/>
              </a:ext>
            </a:extLst>
          </p:cNvPr>
          <p:cNvCxnSpPr>
            <a:cxnSpLocks/>
          </p:cNvCxnSpPr>
          <p:nvPr/>
        </p:nvCxnSpPr>
        <p:spPr>
          <a:xfrm flipV="1">
            <a:off x="6532655" y="865090"/>
            <a:ext cx="1" cy="50069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5021A9-38DC-4EB2-9088-224533AC275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657937" y="802262"/>
            <a:ext cx="31028" cy="51371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37E345-A5B6-4733-B398-1ED4241E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8" t="3063" r="5930" b="20018"/>
          <a:stretch/>
        </p:blipFill>
        <p:spPr>
          <a:xfrm>
            <a:off x="1237524" y="4648734"/>
            <a:ext cx="840824" cy="836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E6947-ED15-4247-B1B7-4D2DF30BD20E}"/>
                  </a:ext>
                </a:extLst>
              </p:cNvPr>
              <p:cNvSpPr txBox="1"/>
              <p:nvPr/>
            </p:nvSpPr>
            <p:spPr>
              <a:xfrm>
                <a:off x="974428" y="5347449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E6947-ED15-4247-B1B7-4D2DF30BD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28" y="5347449"/>
                <a:ext cx="588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60093D-1B4D-4684-A479-6D58839C8295}"/>
              </a:ext>
            </a:extLst>
          </p:cNvPr>
          <p:cNvCxnSpPr>
            <a:cxnSpLocks/>
          </p:cNvCxnSpPr>
          <p:nvPr/>
        </p:nvCxnSpPr>
        <p:spPr>
          <a:xfrm flipV="1">
            <a:off x="743830" y="862642"/>
            <a:ext cx="0" cy="5340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879F0A-7E87-43BB-9ED8-A1CB6BA299D5}"/>
              </a:ext>
            </a:extLst>
          </p:cNvPr>
          <p:cNvCxnSpPr>
            <a:cxnSpLocks/>
          </p:cNvCxnSpPr>
          <p:nvPr/>
        </p:nvCxnSpPr>
        <p:spPr>
          <a:xfrm flipV="1">
            <a:off x="386415" y="5760528"/>
            <a:ext cx="69065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5EDB02-B80D-45D9-8981-116B15CEC9C5}"/>
                  </a:ext>
                </a:extLst>
              </p:cNvPr>
              <p:cNvSpPr txBox="1"/>
              <p:nvPr/>
            </p:nvSpPr>
            <p:spPr>
              <a:xfrm>
                <a:off x="105486" y="4929285"/>
                <a:ext cx="685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5EDB02-B80D-45D9-8981-116B15CEC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6" y="4929285"/>
                <a:ext cx="68582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1AC650-02EF-48B5-B26C-B3BC3062DDA2}"/>
                  </a:ext>
                </a:extLst>
              </p:cNvPr>
              <p:cNvSpPr txBox="1"/>
              <p:nvPr/>
            </p:nvSpPr>
            <p:spPr>
              <a:xfrm>
                <a:off x="101722" y="3630757"/>
                <a:ext cx="685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1AC650-02EF-48B5-B26C-B3BC3062D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630757"/>
                <a:ext cx="68582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86D1F2-9E0C-49DB-94A9-3C78D405B10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87551" y="3768369"/>
            <a:ext cx="6743386" cy="162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74EE9D1-90A2-4D69-9259-770DB23A1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444" y="4643053"/>
            <a:ext cx="985231" cy="938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997731-4A86-4F9B-8819-6CF763DCC6D4}"/>
                  </a:ext>
                </a:extLst>
              </p:cNvPr>
              <p:cNvSpPr txBox="1"/>
              <p:nvPr/>
            </p:nvSpPr>
            <p:spPr>
              <a:xfrm>
                <a:off x="2236948" y="5393927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997731-4A86-4F9B-8819-6CF763DC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48" y="5393927"/>
                <a:ext cx="58843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52ECFB2F-E260-45B3-A538-FB4D9A4950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771" y="4607570"/>
            <a:ext cx="954561" cy="938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98E2F1-C05D-4190-ABE0-F5E93D2E969A}"/>
                  </a:ext>
                </a:extLst>
              </p:cNvPr>
              <p:cNvSpPr txBox="1"/>
              <p:nvPr/>
            </p:nvSpPr>
            <p:spPr>
              <a:xfrm>
                <a:off x="3499468" y="5407532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98E2F1-C05D-4190-ABE0-F5E93D2E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68" y="5407532"/>
                <a:ext cx="58843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1072A5A7-A898-4F77-8672-9F4E590CED2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604"/>
          <a:stretch/>
        </p:blipFill>
        <p:spPr>
          <a:xfrm>
            <a:off x="4834396" y="4629528"/>
            <a:ext cx="954562" cy="921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E3984-7970-44D9-892D-A4D6F20E7355}"/>
                  </a:ext>
                </a:extLst>
              </p:cNvPr>
              <p:cNvSpPr txBox="1"/>
              <p:nvPr/>
            </p:nvSpPr>
            <p:spPr>
              <a:xfrm>
                <a:off x="4684035" y="5439615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DE3984-7970-44D9-892D-A4D6F20E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035" y="5439615"/>
                <a:ext cx="58843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D7248D-77FD-4534-A813-8CBE4BC74745}"/>
                  </a:ext>
                </a:extLst>
              </p:cNvPr>
              <p:cNvSpPr txBox="1"/>
              <p:nvPr/>
            </p:nvSpPr>
            <p:spPr>
              <a:xfrm>
                <a:off x="1395615" y="5955401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D7248D-77FD-4534-A813-8CBE4BC74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15" y="5955401"/>
                <a:ext cx="586699" cy="394019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538984-3331-49B4-8F6F-334685219343}"/>
                  </a:ext>
                </a:extLst>
              </p:cNvPr>
              <p:cNvSpPr txBox="1"/>
              <p:nvPr/>
            </p:nvSpPr>
            <p:spPr>
              <a:xfrm>
                <a:off x="2623917" y="5968484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538984-3331-49B4-8F6F-33468521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17" y="5968484"/>
                <a:ext cx="586699" cy="394019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34472-DDAD-4EDC-AD4B-F31513E9C60C}"/>
                  </a:ext>
                </a:extLst>
              </p:cNvPr>
              <p:cNvSpPr txBox="1"/>
              <p:nvPr/>
            </p:nvSpPr>
            <p:spPr>
              <a:xfrm>
                <a:off x="3833614" y="5925980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C34472-DDAD-4EDC-AD4B-F31513E9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614" y="5925980"/>
                <a:ext cx="586699" cy="394019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D7B7E1-BF15-4C7C-AEE5-5E4E14BB5A2A}"/>
                  </a:ext>
                </a:extLst>
              </p:cNvPr>
              <p:cNvSpPr txBox="1"/>
              <p:nvPr/>
            </p:nvSpPr>
            <p:spPr>
              <a:xfrm>
                <a:off x="5080321" y="5898114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D7B7E1-BF15-4C7C-AEE5-5E4E14BB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21" y="5898114"/>
                <a:ext cx="586699" cy="394019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A96461-CFEC-4B6C-A23A-A8885B1B63F6}"/>
                  </a:ext>
                </a:extLst>
              </p:cNvPr>
              <p:cNvSpPr txBox="1"/>
              <p:nvPr/>
            </p:nvSpPr>
            <p:spPr>
              <a:xfrm>
                <a:off x="6302682" y="5859554"/>
                <a:ext cx="58669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A96461-CFEC-4B6C-A23A-A8885B1B6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82" y="5859554"/>
                <a:ext cx="586699" cy="394019"/>
              </a:xfrm>
              <a:prstGeom prst="rect">
                <a:avLst/>
              </a:prstGeom>
              <a:blipFill>
                <a:blip r:embed="rId1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F74860-488C-4A7E-ABF7-47AC3A0B4A0C}"/>
              </a:ext>
            </a:extLst>
          </p:cNvPr>
          <p:cNvCxnSpPr>
            <a:cxnSpLocks/>
          </p:cNvCxnSpPr>
          <p:nvPr/>
        </p:nvCxnSpPr>
        <p:spPr>
          <a:xfrm flipV="1">
            <a:off x="1657935" y="4436295"/>
            <a:ext cx="0" cy="768213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AC9797-5C82-46FE-9FF6-490F6C8BE67C}"/>
              </a:ext>
            </a:extLst>
          </p:cNvPr>
          <p:cNvCxnSpPr>
            <a:cxnSpLocks/>
          </p:cNvCxnSpPr>
          <p:nvPr/>
        </p:nvCxnSpPr>
        <p:spPr>
          <a:xfrm flipV="1">
            <a:off x="1544603" y="4618047"/>
            <a:ext cx="591711" cy="531304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>
            <a:extLst>
              <a:ext uri="{FF2B5EF4-FFF2-40B4-BE49-F238E27FC236}">
                <a16:creationId xmlns:a16="http://schemas.microsoft.com/office/drawing/2014/main" id="{0DD8B8D4-3E7E-4D00-A231-5F1FE1AC268E}"/>
              </a:ext>
            </a:extLst>
          </p:cNvPr>
          <p:cNvSpPr/>
          <p:nvPr/>
        </p:nvSpPr>
        <p:spPr>
          <a:xfrm>
            <a:off x="1530257" y="4827736"/>
            <a:ext cx="277594" cy="176787"/>
          </a:xfrm>
          <a:prstGeom prst="arc">
            <a:avLst/>
          </a:prstGeom>
          <a:ln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AA1B3E-5EEA-4C78-886F-C5F3F1693514}"/>
                  </a:ext>
                </a:extLst>
              </p:cNvPr>
              <p:cNvSpPr txBox="1"/>
              <p:nvPr/>
            </p:nvSpPr>
            <p:spPr>
              <a:xfrm>
                <a:off x="1627261" y="4580036"/>
                <a:ext cx="3402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AA1B3E-5EEA-4C78-886F-C5F3F169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61" y="4580036"/>
                <a:ext cx="340285" cy="276999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144A72-02F5-4860-A326-A37BAA37832B}"/>
                  </a:ext>
                </a:extLst>
              </p:cNvPr>
              <p:cNvSpPr txBox="1"/>
              <p:nvPr/>
            </p:nvSpPr>
            <p:spPr>
              <a:xfrm>
                <a:off x="2114417" y="4433771"/>
                <a:ext cx="342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144A72-02F5-4860-A326-A37BAA378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17" y="4433771"/>
                <a:ext cx="342338" cy="307777"/>
              </a:xfrm>
              <a:prstGeom prst="rect">
                <a:avLst/>
              </a:prstGeom>
              <a:blipFill>
                <a:blip r:embed="rId18"/>
                <a:stretch>
                  <a:fillRect r="-7143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370C29A-352D-4427-88C0-CB0CBC53CA66}"/>
              </a:ext>
            </a:extLst>
          </p:cNvPr>
          <p:cNvCxnSpPr>
            <a:cxnSpLocks/>
          </p:cNvCxnSpPr>
          <p:nvPr/>
        </p:nvCxnSpPr>
        <p:spPr>
          <a:xfrm>
            <a:off x="2010955" y="4687731"/>
            <a:ext cx="204708" cy="234034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A56EB5-9BEB-478A-87B0-572AECEC60D0}"/>
                  </a:ext>
                </a:extLst>
              </p:cNvPr>
              <p:cNvSpPr txBox="1"/>
              <p:nvPr/>
            </p:nvSpPr>
            <p:spPr>
              <a:xfrm>
                <a:off x="2114855" y="4785650"/>
                <a:ext cx="366446" cy="316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A56EB5-9BEB-478A-87B0-572AECEC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855" y="4785650"/>
                <a:ext cx="366446" cy="316882"/>
              </a:xfrm>
              <a:prstGeom prst="rect">
                <a:avLst/>
              </a:prstGeom>
              <a:blipFill>
                <a:blip r:embed="rId19"/>
                <a:stretch>
                  <a:fillRect t="-3846" r="-11667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그림 56">
            <a:extLst>
              <a:ext uri="{FF2B5EF4-FFF2-40B4-BE49-F238E27FC236}">
                <a16:creationId xmlns:a16="http://schemas.microsoft.com/office/drawing/2014/main" id="{D47E2F3E-0882-4C2F-8C7A-DAEE76E7BC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8922" y="3382315"/>
            <a:ext cx="918156" cy="77107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3EB918C-F9C4-4924-A390-EF5D6387ED1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49956" y="3368499"/>
            <a:ext cx="835358" cy="826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9DB5C1-4095-4CA4-A9F4-1169DCE751AA}"/>
                  </a:ext>
                </a:extLst>
              </p:cNvPr>
              <p:cNvSpPr txBox="1"/>
              <p:nvPr/>
            </p:nvSpPr>
            <p:spPr>
              <a:xfrm>
                <a:off x="1083221" y="4030584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29DB5C1-4095-4CA4-A9F4-1169DCE7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21" y="4030584"/>
                <a:ext cx="584263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B8EF5F-DF86-4ABF-9567-3593037431DC}"/>
                  </a:ext>
                </a:extLst>
              </p:cNvPr>
              <p:cNvSpPr txBox="1"/>
              <p:nvPr/>
            </p:nvSpPr>
            <p:spPr>
              <a:xfrm>
                <a:off x="2306518" y="4043835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B8EF5F-DF86-4ABF-9567-359303743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518" y="4043835"/>
                <a:ext cx="584263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그림 59">
            <a:extLst>
              <a:ext uri="{FF2B5EF4-FFF2-40B4-BE49-F238E27FC236}">
                <a16:creationId xmlns:a16="http://schemas.microsoft.com/office/drawing/2014/main" id="{FB8C907D-93CD-4411-92A8-4218200D828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99888" y="3384145"/>
            <a:ext cx="915355" cy="84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187E29-7C31-48ED-9E20-618120B33756}"/>
                  </a:ext>
                </a:extLst>
              </p:cNvPr>
              <p:cNvSpPr txBox="1"/>
              <p:nvPr/>
            </p:nvSpPr>
            <p:spPr>
              <a:xfrm>
                <a:off x="3495103" y="4050357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187E29-7C31-48ED-9E20-618120B3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03" y="4050357"/>
                <a:ext cx="584263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17D7D9AD-3529-4D49-B81B-6F4DCA3AADF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40702" y="3438306"/>
            <a:ext cx="902417" cy="75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E78B35D-87F3-42CB-89E0-B6B7268C301F}"/>
                  </a:ext>
                </a:extLst>
              </p:cNvPr>
              <p:cNvSpPr txBox="1"/>
              <p:nvPr/>
            </p:nvSpPr>
            <p:spPr>
              <a:xfrm>
                <a:off x="4736478" y="4032957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E78B35D-87F3-42CB-89E0-B6B7268C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78" y="4032957"/>
                <a:ext cx="584263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467E81-060B-479C-9C90-8F29856172F1}"/>
                  </a:ext>
                </a:extLst>
              </p:cNvPr>
              <p:cNvSpPr txBox="1"/>
              <p:nvPr/>
            </p:nvSpPr>
            <p:spPr>
              <a:xfrm>
                <a:off x="108505" y="2494373"/>
                <a:ext cx="685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467E81-060B-479C-9C90-8F298561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5" y="2494373"/>
                <a:ext cx="68582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958BD80-5722-4F27-B531-A4D28CD9F1F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794334" y="2631985"/>
            <a:ext cx="6743386" cy="162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0B1B1759-CF14-46F0-BB1C-2F9860DCA94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22831" y="2209048"/>
            <a:ext cx="870208" cy="846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5B3C510-3938-4780-BA57-EB54C449646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44130" y="2203002"/>
            <a:ext cx="884582" cy="852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444AF6B-2F35-4ACE-9E2E-BD453078D885}"/>
                  </a:ext>
                </a:extLst>
              </p:cNvPr>
              <p:cNvSpPr txBox="1"/>
              <p:nvPr/>
            </p:nvSpPr>
            <p:spPr>
              <a:xfrm>
                <a:off x="1199219" y="2914892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444AF6B-2F35-4ACE-9E2E-BD453078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19" y="2914892"/>
                <a:ext cx="588431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DE01F8-981E-43E1-ABC0-DA1FEB1CBDDF}"/>
                  </a:ext>
                </a:extLst>
              </p:cNvPr>
              <p:cNvSpPr txBox="1"/>
              <p:nvPr/>
            </p:nvSpPr>
            <p:spPr>
              <a:xfrm>
                <a:off x="2422517" y="2928144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8DE01F8-981E-43E1-ABC0-DA1FEB1C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17" y="2928144"/>
                <a:ext cx="588431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그림 71">
            <a:extLst>
              <a:ext uri="{FF2B5EF4-FFF2-40B4-BE49-F238E27FC236}">
                <a16:creationId xmlns:a16="http://schemas.microsoft.com/office/drawing/2014/main" id="{3F3C72DF-9936-4FA2-9D27-D9605D472DA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645088" y="2215490"/>
            <a:ext cx="895164" cy="8346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5C1D09-3DB5-4386-9482-D21E7CD85ABD}"/>
                  </a:ext>
                </a:extLst>
              </p:cNvPr>
              <p:cNvSpPr txBox="1"/>
              <p:nvPr/>
            </p:nvSpPr>
            <p:spPr>
              <a:xfrm>
                <a:off x="3542516" y="2938783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5C1D09-3DB5-4386-9482-D21E7CD85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516" y="2938783"/>
                <a:ext cx="588431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C2D688-D8C1-41EF-AD77-4DAB61453491}"/>
                  </a:ext>
                </a:extLst>
              </p:cNvPr>
              <p:cNvSpPr txBox="1"/>
              <p:nvPr/>
            </p:nvSpPr>
            <p:spPr>
              <a:xfrm>
                <a:off x="5783521" y="3644705"/>
                <a:ext cx="1763560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C2D688-D8C1-41EF-AD77-4DAB6145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521" y="3644705"/>
                <a:ext cx="1763560" cy="38792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38266E8-FA98-4CCB-8462-E6F3E5CC39FE}"/>
                  </a:ext>
                </a:extLst>
              </p:cNvPr>
              <p:cNvSpPr txBox="1"/>
              <p:nvPr/>
            </p:nvSpPr>
            <p:spPr>
              <a:xfrm>
                <a:off x="4556396" y="2385840"/>
                <a:ext cx="1978619" cy="482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38266E8-FA98-4CCB-8462-E6F3E5CC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96" y="2385840"/>
                <a:ext cx="1978619" cy="48231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F91B0FC-E21E-4C4F-9B3B-6A0414DB18F6}"/>
                  </a:ext>
                </a:extLst>
              </p:cNvPr>
              <p:cNvSpPr txBox="1"/>
              <p:nvPr/>
            </p:nvSpPr>
            <p:spPr>
              <a:xfrm>
                <a:off x="110168" y="1285557"/>
                <a:ext cx="685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F91B0FC-E21E-4C4F-9B3B-6A0414DB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8" y="1285557"/>
                <a:ext cx="685829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E69455E-BF44-4CD1-AA4B-0854679FAFA3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795997" y="1423170"/>
            <a:ext cx="6743386" cy="1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808D19-8454-4A38-9F51-EA2A7308B5D5}"/>
                  </a:ext>
                </a:extLst>
              </p:cNvPr>
              <p:cNvSpPr txBox="1"/>
              <p:nvPr/>
            </p:nvSpPr>
            <p:spPr>
              <a:xfrm>
                <a:off x="4782011" y="1254985"/>
                <a:ext cx="2019912" cy="490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808D19-8454-4A38-9F51-EA2A7308B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011" y="1254985"/>
                <a:ext cx="2019912" cy="49071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그림 82">
            <a:extLst>
              <a:ext uri="{FF2B5EF4-FFF2-40B4-BE49-F238E27FC236}">
                <a16:creationId xmlns:a16="http://schemas.microsoft.com/office/drawing/2014/main" id="{FDFB733A-5AAC-4B08-ACF2-2885AD7FD33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226753" y="973110"/>
            <a:ext cx="949210" cy="89109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66563703-8B4E-483F-BE78-BA444A6E1E0C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9989" t="3236" r="12436" b="8132"/>
          <a:stretch/>
        </p:blipFill>
        <p:spPr>
          <a:xfrm>
            <a:off x="2456713" y="984777"/>
            <a:ext cx="887094" cy="864875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8313285A-AA63-4F9C-8F1F-C0EC04A2FC46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11460" t="3465" r="13501" b="9156"/>
          <a:stretch/>
        </p:blipFill>
        <p:spPr>
          <a:xfrm>
            <a:off x="3770932" y="957705"/>
            <a:ext cx="913040" cy="889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8C9A0BC-0168-4A9C-98E5-A58BD8370DAF}"/>
                  </a:ext>
                </a:extLst>
              </p:cNvPr>
              <p:cNvSpPr txBox="1"/>
              <p:nvPr/>
            </p:nvSpPr>
            <p:spPr>
              <a:xfrm>
                <a:off x="5914053" y="5106787"/>
                <a:ext cx="16344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dependence.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8C9A0BC-0168-4A9C-98E5-A58BD8370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53" y="5106787"/>
                <a:ext cx="1634422" cy="307777"/>
              </a:xfrm>
              <a:prstGeom prst="rect">
                <a:avLst/>
              </a:prstGeom>
              <a:blipFill>
                <a:blip r:embed="rId42"/>
                <a:stretch>
                  <a:fillRect l="-1119" t="-2000" r="-373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3A3B5A-E10E-48FD-B181-71843618B6F9}"/>
                  </a:ext>
                </a:extLst>
              </p:cNvPr>
              <p:cNvSpPr txBox="1"/>
              <p:nvPr/>
            </p:nvSpPr>
            <p:spPr>
              <a:xfrm>
                <a:off x="1376482" y="1719449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3A3B5A-E10E-48FD-B181-71843618B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82" y="1719449"/>
                <a:ext cx="588431" cy="30777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DB96D5B-79BF-49DD-BE6F-CFDD2FB4428B}"/>
                  </a:ext>
                </a:extLst>
              </p:cNvPr>
              <p:cNvSpPr txBox="1"/>
              <p:nvPr/>
            </p:nvSpPr>
            <p:spPr>
              <a:xfrm>
                <a:off x="2591651" y="1768339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DB96D5B-79BF-49DD-BE6F-CFDD2FB4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651" y="1768339"/>
                <a:ext cx="588431" cy="30777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DCA6F3-70A1-4A8F-8F8F-8CDBE1480280}"/>
                  </a:ext>
                </a:extLst>
              </p:cNvPr>
              <p:cNvSpPr txBox="1"/>
              <p:nvPr/>
            </p:nvSpPr>
            <p:spPr>
              <a:xfrm>
                <a:off x="3934045" y="1770128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DCA6F3-70A1-4A8F-8F8F-8CDBE1480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45" y="1770128"/>
                <a:ext cx="588431" cy="30777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E1ECBA5-D04D-4F69-B204-A52BE76DBF4B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6698805" y="1905261"/>
            <a:ext cx="2887100" cy="14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6CE0F-6384-44BD-ADED-B749581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1" y="82456"/>
            <a:ext cx="6411221" cy="418721"/>
          </a:xfrm>
        </p:spPr>
        <p:txBody>
          <a:bodyPr/>
          <a:lstStyle/>
          <a:p>
            <a:r>
              <a:rPr lang="en-US" altLang="ko-KR" dirty="0"/>
              <a:t>Geometric optics vs Electromagnetics in optical fiber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2832F-6CBA-4ED5-91C5-DC1CB3F46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E1648E-EE05-4049-8E6F-9A86AD47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263" y="1361360"/>
            <a:ext cx="4152181" cy="214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7F121-7592-40F7-81DA-4B8A34FDBF28}"/>
              </a:ext>
            </a:extLst>
          </p:cNvPr>
          <p:cNvSpPr txBox="1"/>
          <p:nvPr/>
        </p:nvSpPr>
        <p:spPr>
          <a:xfrm>
            <a:off x="1510112" y="77826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Geometric optics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9CDE-A4CE-4BD5-99D5-4F0D49D967D7}"/>
              </a:ext>
            </a:extLst>
          </p:cNvPr>
          <p:cNvSpPr txBox="1"/>
          <p:nvPr/>
        </p:nvSpPr>
        <p:spPr>
          <a:xfrm>
            <a:off x="6337539" y="85401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Electromagnetics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F6C94-B260-47F4-9928-1C9B97619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8" t="3063" r="5930" b="20018"/>
          <a:stretch/>
        </p:blipFill>
        <p:spPr>
          <a:xfrm>
            <a:off x="6512942" y="2407956"/>
            <a:ext cx="840824" cy="836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B10A2-4E6A-4F79-AC91-0E5A7C3297C4}"/>
                  </a:ext>
                </a:extLst>
              </p:cNvPr>
              <p:cNvSpPr txBox="1"/>
              <p:nvPr/>
            </p:nvSpPr>
            <p:spPr>
              <a:xfrm>
                <a:off x="6249846" y="3106671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B10A2-4E6A-4F79-AC91-0E5A7C329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846" y="3106671"/>
                <a:ext cx="5884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9869A34-91E9-4544-9582-EB363BAD8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862" y="2402275"/>
            <a:ext cx="985231" cy="938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B74968-08A5-4BF8-88E1-82A77EFF3071}"/>
                  </a:ext>
                </a:extLst>
              </p:cNvPr>
              <p:cNvSpPr txBox="1"/>
              <p:nvPr/>
            </p:nvSpPr>
            <p:spPr>
              <a:xfrm>
                <a:off x="7512366" y="3153149"/>
                <a:ext cx="5884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B74968-08A5-4BF8-88E1-82A77EFF3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66" y="3153149"/>
                <a:ext cx="58843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549C754E-3366-41CD-B60E-9E4948DF9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172" y="1333596"/>
            <a:ext cx="918156" cy="7710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A878D78-42B6-4282-B0B4-895CE96C2A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3206" y="1319780"/>
            <a:ext cx="835358" cy="826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39F20-25A7-4DCF-B736-F19C3DD83D30}"/>
                  </a:ext>
                </a:extLst>
              </p:cNvPr>
              <p:cNvSpPr txBox="1"/>
              <p:nvPr/>
            </p:nvSpPr>
            <p:spPr>
              <a:xfrm>
                <a:off x="6326471" y="1981865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39F20-25A7-4DCF-B736-F19C3DD83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471" y="1981865"/>
                <a:ext cx="5842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F29EDD-05AC-4725-B365-A21E6B6B7A25}"/>
                  </a:ext>
                </a:extLst>
              </p:cNvPr>
              <p:cNvSpPr txBox="1"/>
              <p:nvPr/>
            </p:nvSpPr>
            <p:spPr>
              <a:xfrm>
                <a:off x="7549768" y="1995116"/>
                <a:ext cx="5842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F29EDD-05AC-4725-B365-A21E6B6B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768" y="1995116"/>
                <a:ext cx="5842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E8833D1-76CC-4AB2-B148-0BCBDC63C762}"/>
              </a:ext>
            </a:extLst>
          </p:cNvPr>
          <p:cNvSpPr/>
          <p:nvPr/>
        </p:nvSpPr>
        <p:spPr>
          <a:xfrm>
            <a:off x="101721" y="672860"/>
            <a:ext cx="4747120" cy="3096883"/>
          </a:xfrm>
          <a:prstGeom prst="roundRect">
            <a:avLst>
              <a:gd name="adj" fmla="val 285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B73B55-CF3D-4A38-84BD-DE4BB1A862DF}"/>
              </a:ext>
            </a:extLst>
          </p:cNvPr>
          <p:cNvSpPr/>
          <p:nvPr/>
        </p:nvSpPr>
        <p:spPr>
          <a:xfrm>
            <a:off x="5056387" y="667886"/>
            <a:ext cx="4747120" cy="3096883"/>
          </a:xfrm>
          <a:prstGeom prst="roundRect">
            <a:avLst>
              <a:gd name="adj" fmla="val 285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EE45D1-E2E3-48DD-B727-64FAC45A2C6B}"/>
                  </a:ext>
                </a:extLst>
              </p:cNvPr>
              <p:cNvSpPr txBox="1"/>
              <p:nvPr/>
            </p:nvSpPr>
            <p:spPr>
              <a:xfrm>
                <a:off x="102107" y="4147298"/>
                <a:ext cx="97017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Geometric optics is not the exact description of the EM waves in optical fiber.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Rays like in the left figure are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superpositions</a:t>
                </a:r>
                <a:r>
                  <a:rPr lang="en-US" altLang="ko-KR" sz="1400" dirty="0"/>
                  <a:t> of modes, which are shown in the right figure.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The geometric optics approach is only valid when the diameter of the core is longer than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It describes only the plane-wave-like characteristic of light.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It does not consider the interference between the plane-wave-like characteristics.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EE45D1-E2E3-48DD-B727-64FAC45A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" y="4147298"/>
                <a:ext cx="9701786" cy="2031325"/>
              </a:xfrm>
              <a:prstGeom prst="rect">
                <a:avLst/>
              </a:prstGeom>
              <a:blipFill>
                <a:blip r:embed="rId11"/>
                <a:stretch>
                  <a:fillRect l="-189" b="-2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6EF3E3-C224-4C00-B345-F36AF56EDC1A}"/>
                  </a:ext>
                </a:extLst>
              </p:cNvPr>
              <p:cNvSpPr txBox="1"/>
              <p:nvPr/>
            </p:nvSpPr>
            <p:spPr>
              <a:xfrm>
                <a:off x="7291687" y="3786782"/>
                <a:ext cx="247375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=940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br>
                  <a:rPr lang="en-US" altLang="ko-KR" sz="1400" b="0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43 </a:t>
                </a:r>
                <a:r>
                  <a:rPr lang="ko-KR" altLang="en-US" sz="1400" dirty="0"/>
                  <a:t>개 모드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&gt; 400 </a:t>
                </a:r>
                <a:r>
                  <a:rPr lang="ko-KR" altLang="en-US" sz="1400" dirty="0"/>
                  <a:t>개 모드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6EF3E3-C224-4C00-B345-F36AF56E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87" y="3786782"/>
                <a:ext cx="2473754" cy="73866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33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/>
              <p:nvPr/>
            </p:nvSpPr>
            <p:spPr>
              <a:xfrm>
                <a:off x="2418175" y="1227353"/>
                <a:ext cx="435433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75" y="1227353"/>
                <a:ext cx="435433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9CDBF5F-D44A-4EAA-8551-CE1F770945FF}"/>
              </a:ext>
            </a:extLst>
          </p:cNvPr>
          <p:cNvSpPr txBox="1"/>
          <p:nvPr/>
        </p:nvSpPr>
        <p:spPr>
          <a:xfrm>
            <a:off x="332509" y="775091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Now the first equality becomes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D8B21B-2F94-4FE2-A5BE-01826B504A41}"/>
                  </a:ext>
                </a:extLst>
              </p:cNvPr>
              <p:cNvSpPr txBox="1"/>
              <p:nvPr/>
            </p:nvSpPr>
            <p:spPr>
              <a:xfrm>
                <a:off x="332509" y="2139533"/>
                <a:ext cx="5277791" cy="331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400" dirty="0"/>
                  <a:t> and multiplying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 to both sides,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D8B21B-2F94-4FE2-A5BE-01826B50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2139533"/>
                <a:ext cx="5277791" cy="331181"/>
              </a:xfrm>
              <a:prstGeom prst="rect">
                <a:avLst/>
              </a:prstGeom>
              <a:blipFill>
                <a:blip r:embed="rId3"/>
                <a:stretch>
                  <a:fillRect l="-347" t="-1852" b="-1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2333D3-AE12-4127-BB26-FCD3991343C7}"/>
                  </a:ext>
                </a:extLst>
              </p:cNvPr>
              <p:cNvSpPr txBox="1"/>
              <p:nvPr/>
            </p:nvSpPr>
            <p:spPr>
              <a:xfrm>
                <a:off x="2715564" y="2668212"/>
                <a:ext cx="398801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2333D3-AE12-4127-BB26-FCD39913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64" y="2668212"/>
                <a:ext cx="398801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CCA65DD-CD3F-4D1A-80DB-E870A38223E3}"/>
              </a:ext>
            </a:extLst>
          </p:cNvPr>
          <p:cNvSpPr txBox="1"/>
          <p:nvPr/>
        </p:nvSpPr>
        <p:spPr>
          <a:xfrm>
            <a:off x="328465" y="3464651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 a manner analogous to the previous procedure,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F429AF-DBF3-4579-93F6-4904E3051FE3}"/>
                  </a:ext>
                </a:extLst>
              </p:cNvPr>
              <p:cNvSpPr/>
              <p:nvPr/>
            </p:nvSpPr>
            <p:spPr>
              <a:xfrm>
                <a:off x="4032029" y="3916912"/>
                <a:ext cx="291618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F429AF-DBF3-4579-93F6-4904E3051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29" y="3916912"/>
                <a:ext cx="2916183" cy="387927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71B9AC-1ED2-4AA7-A3D4-AFE4C650CF2D}"/>
                  </a:ext>
                </a:extLst>
              </p:cNvPr>
              <p:cNvSpPr/>
              <p:nvPr/>
            </p:nvSpPr>
            <p:spPr>
              <a:xfrm>
                <a:off x="2856758" y="5153799"/>
                <a:ext cx="39157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71B9AC-1ED2-4AA7-A3D4-AFE4C650C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758" y="5153799"/>
                <a:ext cx="3915751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62A488-0AA5-4484-A08F-B74B16237391}"/>
                  </a:ext>
                </a:extLst>
              </p:cNvPr>
              <p:cNvSpPr txBox="1"/>
              <p:nvPr/>
            </p:nvSpPr>
            <p:spPr>
              <a:xfrm>
                <a:off x="299456" y="4846022"/>
                <a:ext cx="2536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Also, we have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equation,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62A488-0AA5-4484-A08F-B74B1623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6" y="4846022"/>
                <a:ext cx="2536848" cy="307777"/>
              </a:xfrm>
              <a:prstGeom prst="rect">
                <a:avLst/>
              </a:prstGeom>
              <a:blipFill>
                <a:blip r:embed="rId7"/>
                <a:stretch>
                  <a:fillRect l="-721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C28A90A-34F3-4091-A3C3-31F2529DF310}"/>
              </a:ext>
            </a:extLst>
          </p:cNvPr>
          <p:cNvSpPr txBox="1"/>
          <p:nvPr/>
        </p:nvSpPr>
        <p:spPr>
          <a:xfrm>
            <a:off x="299456" y="6082909"/>
            <a:ext cx="3353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It is called Bessel’s differential equation.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3BAE4B-ABAB-4BB7-9CE9-68EE36A0D0DE}"/>
                  </a:ext>
                </a:extLst>
              </p:cNvPr>
              <p:cNvSpPr txBox="1"/>
              <p:nvPr/>
            </p:nvSpPr>
            <p:spPr>
              <a:xfrm>
                <a:off x="299456" y="4530229"/>
                <a:ext cx="7924029" cy="322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must be an integer, since we expect any physical solution to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3BAE4B-ABAB-4BB7-9CE9-68EE36A0D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6" y="4530229"/>
                <a:ext cx="7924029" cy="322268"/>
              </a:xfrm>
              <a:prstGeom prst="rect">
                <a:avLst/>
              </a:prstGeom>
              <a:blipFill>
                <a:blip r:embed="rId8"/>
                <a:stretch>
                  <a:fillRect l="-231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76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61DAA5B-B2CB-45C2-B90E-6CD3500437E6}"/>
                  </a:ext>
                </a:extLst>
              </p:cNvPr>
              <p:cNvSpPr/>
              <p:nvPr/>
            </p:nvSpPr>
            <p:spPr>
              <a:xfrm>
                <a:off x="2492369" y="1534957"/>
                <a:ext cx="4789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61DAA5B-B2CB-45C2-B90E-6CD350043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69" y="1534957"/>
                <a:ext cx="478938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676A1-A112-4EC2-B5A2-93EC33544C62}"/>
                  </a:ext>
                </a:extLst>
              </p:cNvPr>
              <p:cNvSpPr txBox="1"/>
              <p:nvPr/>
            </p:nvSpPr>
            <p:spPr>
              <a:xfrm>
                <a:off x="101722" y="760572"/>
                <a:ext cx="4885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Recall that by the separation of variables,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as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676A1-A112-4EC2-B5A2-93EC3354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60572"/>
                <a:ext cx="4885376" cy="307777"/>
              </a:xfrm>
              <a:prstGeom prst="rect">
                <a:avLst/>
              </a:prstGeom>
              <a:blipFill>
                <a:blip r:embed="rId4"/>
                <a:stretch>
                  <a:fillRect l="-375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C7ED7F-69F3-4336-ACD1-1F1D738CA8A7}"/>
              </a:ext>
            </a:extLst>
          </p:cNvPr>
          <p:cNvGrpSpPr/>
          <p:nvPr/>
        </p:nvGrpSpPr>
        <p:grpSpPr>
          <a:xfrm>
            <a:off x="5952859" y="983645"/>
            <a:ext cx="1801886" cy="599745"/>
            <a:chOff x="5365445" y="1641847"/>
            <a:chExt cx="1801886" cy="599745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92480C-E9AF-4E84-AE98-4F8898393CE0}"/>
                </a:ext>
              </a:extLst>
            </p:cNvPr>
            <p:cNvCxnSpPr>
              <a:cxnSpLocks/>
            </p:cNvCxnSpPr>
            <p:nvPr/>
          </p:nvCxnSpPr>
          <p:spPr>
            <a:xfrm>
              <a:off x="5365445" y="2241592"/>
              <a:ext cx="52557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설명선: 굽은 선(테두리 없음) 21">
                  <a:extLst>
                    <a:ext uri="{FF2B5EF4-FFF2-40B4-BE49-F238E27FC236}">
                      <a16:creationId xmlns:a16="http://schemas.microsoft.com/office/drawing/2014/main" id="{67019695-0AFC-4F9C-AAE1-0606CBADF399}"/>
                    </a:ext>
                  </a:extLst>
                </p:cNvPr>
                <p:cNvSpPr/>
                <p:nvPr/>
              </p:nvSpPr>
              <p:spPr>
                <a:xfrm>
                  <a:off x="6020018" y="1641847"/>
                  <a:ext cx="1147313" cy="502040"/>
                </a:xfrm>
                <a:prstGeom prst="callout2">
                  <a:avLst>
                    <a:gd name="adj1" fmla="val 54834"/>
                    <a:gd name="adj2" fmla="val 18735"/>
                    <a:gd name="adj3" fmla="val 58270"/>
                    <a:gd name="adj4" fmla="val -39975"/>
                    <a:gd name="adj5" fmla="val 119373"/>
                    <a:gd name="adj6" fmla="val -40652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설명선: 굽은 선(테두리 없음) 21">
                  <a:extLst>
                    <a:ext uri="{FF2B5EF4-FFF2-40B4-BE49-F238E27FC236}">
                      <a16:creationId xmlns:a16="http://schemas.microsoft.com/office/drawing/2014/main" id="{67019695-0AFC-4F9C-AAE1-0606CBADF3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018" y="1641847"/>
                  <a:ext cx="1147313" cy="502040"/>
                </a:xfrm>
                <a:prstGeom prst="callout2">
                  <a:avLst>
                    <a:gd name="adj1" fmla="val 54834"/>
                    <a:gd name="adj2" fmla="val 18735"/>
                    <a:gd name="adj3" fmla="val 58270"/>
                    <a:gd name="adj4" fmla="val -39975"/>
                    <a:gd name="adj5" fmla="val 119373"/>
                    <a:gd name="adj6" fmla="val -40652"/>
                  </a:avLst>
                </a:prstGeom>
                <a:blipFill>
                  <a:blip r:embed="rId5"/>
                  <a:stretch>
                    <a:fillRect t="-50000" r="-79825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584AD41-7CE8-40E6-9066-82D4BF3EB847}"/>
              </a:ext>
            </a:extLst>
          </p:cNvPr>
          <p:cNvGrpSpPr/>
          <p:nvPr/>
        </p:nvGrpSpPr>
        <p:grpSpPr>
          <a:xfrm>
            <a:off x="5281793" y="1985016"/>
            <a:ext cx="1633252" cy="585786"/>
            <a:chOff x="4887926" y="2593532"/>
            <a:chExt cx="1633252" cy="5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설명선: 굽은 선(테두리 없음) 23">
                  <a:extLst>
                    <a:ext uri="{FF2B5EF4-FFF2-40B4-BE49-F238E27FC236}">
                      <a16:creationId xmlns:a16="http://schemas.microsoft.com/office/drawing/2014/main" id="{B1A99C46-B1FA-455F-8541-F40C478FABCA}"/>
                    </a:ext>
                  </a:extLst>
                </p:cNvPr>
                <p:cNvSpPr/>
                <p:nvPr/>
              </p:nvSpPr>
              <p:spPr>
                <a:xfrm>
                  <a:off x="5373865" y="2677278"/>
                  <a:ext cx="1147313" cy="502040"/>
                </a:xfrm>
                <a:prstGeom prst="callout2">
                  <a:avLst>
                    <a:gd name="adj1" fmla="val 54834"/>
                    <a:gd name="adj2" fmla="val 2946"/>
                    <a:gd name="adj3" fmla="val 49678"/>
                    <a:gd name="adj4" fmla="val -21179"/>
                    <a:gd name="adj5" fmla="val -16370"/>
                    <a:gd name="adj6" fmla="val -21103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설명선: 굽은 선(테두리 없음) 23">
                  <a:extLst>
                    <a:ext uri="{FF2B5EF4-FFF2-40B4-BE49-F238E27FC236}">
                      <a16:creationId xmlns:a16="http://schemas.microsoft.com/office/drawing/2014/main" id="{B1A99C46-B1FA-455F-8541-F40C478FA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865" y="2677278"/>
                  <a:ext cx="1147313" cy="502040"/>
                </a:xfrm>
                <a:prstGeom prst="callout2">
                  <a:avLst>
                    <a:gd name="adj1" fmla="val 54834"/>
                    <a:gd name="adj2" fmla="val 2946"/>
                    <a:gd name="adj3" fmla="val 49678"/>
                    <a:gd name="adj4" fmla="val -21179"/>
                    <a:gd name="adj5" fmla="val -16370"/>
                    <a:gd name="adj6" fmla="val -21103"/>
                  </a:avLst>
                </a:prstGeom>
                <a:blipFill>
                  <a:blip r:embed="rId6"/>
                  <a:stretch>
                    <a:fillRect r="-331915" b="-32787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273BF13-06FE-4350-84E8-96595BF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4887926" y="2593532"/>
              <a:ext cx="61546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C2805C-4265-445B-923D-2172FDC4E6D3}"/>
              </a:ext>
            </a:extLst>
          </p:cNvPr>
          <p:cNvGrpSpPr/>
          <p:nvPr/>
        </p:nvGrpSpPr>
        <p:grpSpPr>
          <a:xfrm>
            <a:off x="6540273" y="1860046"/>
            <a:ext cx="2112600" cy="502040"/>
            <a:chOff x="5813703" y="2473704"/>
            <a:chExt cx="2112600" cy="50204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72D8E1F-1042-485A-AFA2-D4E980695E0A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03" y="2587638"/>
              <a:ext cx="62705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설명선: 굽은 선(테두리 없음) 26">
                  <a:extLst>
                    <a:ext uri="{FF2B5EF4-FFF2-40B4-BE49-F238E27FC236}">
                      <a16:creationId xmlns:a16="http://schemas.microsoft.com/office/drawing/2014/main" id="{F3407B32-E203-4EC1-B7E0-1852AB08CE9C}"/>
                    </a:ext>
                  </a:extLst>
                </p:cNvPr>
                <p:cNvSpPr/>
                <p:nvPr/>
              </p:nvSpPr>
              <p:spPr>
                <a:xfrm>
                  <a:off x="6778990" y="2473704"/>
                  <a:ext cx="1147313" cy="502040"/>
                </a:xfrm>
                <a:prstGeom prst="callout2">
                  <a:avLst>
                    <a:gd name="adj1" fmla="val 63424"/>
                    <a:gd name="adj2" fmla="val 18735"/>
                    <a:gd name="adj3" fmla="val 61707"/>
                    <a:gd name="adj4" fmla="val -59525"/>
                    <a:gd name="adj5" fmla="val 24868"/>
                    <a:gd name="adj6" fmla="val -60200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설명선: 굽은 선(테두리 없음) 26">
                  <a:extLst>
                    <a:ext uri="{FF2B5EF4-FFF2-40B4-BE49-F238E27FC236}">
                      <a16:creationId xmlns:a16="http://schemas.microsoft.com/office/drawing/2014/main" id="{F3407B32-E203-4EC1-B7E0-1852AB08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990" y="2473704"/>
                  <a:ext cx="1147313" cy="502040"/>
                </a:xfrm>
                <a:prstGeom prst="callout2">
                  <a:avLst>
                    <a:gd name="adj1" fmla="val 63424"/>
                    <a:gd name="adj2" fmla="val 18735"/>
                    <a:gd name="adj3" fmla="val 61707"/>
                    <a:gd name="adj4" fmla="val -59525"/>
                    <a:gd name="adj5" fmla="val 24868"/>
                    <a:gd name="adj6" fmla="val -60200"/>
                  </a:avLst>
                </a:prstGeom>
                <a:blipFill>
                  <a:blip r:embed="rId7"/>
                  <a:stretch>
                    <a:fillRect t="-11765" r="-69536" b="-3235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8BF5E7-2FC9-4C94-BC2A-B2D72EBBFA94}"/>
              </a:ext>
            </a:extLst>
          </p:cNvPr>
          <p:cNvGrpSpPr/>
          <p:nvPr/>
        </p:nvGrpSpPr>
        <p:grpSpPr>
          <a:xfrm>
            <a:off x="4594702" y="1984438"/>
            <a:ext cx="3045987" cy="852832"/>
            <a:chOff x="4937684" y="1953708"/>
            <a:chExt cx="3045987" cy="852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설명선: 굽은 선(테두리 없음) 38">
                  <a:extLst>
                    <a:ext uri="{FF2B5EF4-FFF2-40B4-BE49-F238E27FC236}">
                      <a16:creationId xmlns:a16="http://schemas.microsoft.com/office/drawing/2014/main" id="{B6D90BDC-5910-44EF-B3B9-0F4BEEF1785A}"/>
                    </a:ext>
                  </a:extLst>
                </p:cNvPr>
                <p:cNvSpPr/>
                <p:nvPr/>
              </p:nvSpPr>
              <p:spPr>
                <a:xfrm>
                  <a:off x="5659168" y="2304500"/>
                  <a:ext cx="2324503" cy="502040"/>
                </a:xfrm>
                <a:prstGeom prst="callout2">
                  <a:avLst>
                    <a:gd name="adj1" fmla="val 47960"/>
                    <a:gd name="adj2" fmla="val 7699"/>
                    <a:gd name="adj3" fmla="val 47959"/>
                    <a:gd name="adj4" fmla="val -21179"/>
                    <a:gd name="adj5" fmla="val -71355"/>
                    <a:gd name="adj6" fmla="val -21103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ko-KR" sz="1400" dirty="0">
                      <a:solidFill>
                        <a:srgbClr val="FF0000"/>
                      </a:solidFill>
                    </a:rPr>
                    <a:t>or</a:t>
                  </a:r>
                  <a:r>
                    <a:rPr lang="en-US" altLang="ko-KR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설명선: 굽은 선(테두리 없음) 38">
                  <a:extLst>
                    <a:ext uri="{FF2B5EF4-FFF2-40B4-BE49-F238E27FC236}">
                      <a16:creationId xmlns:a16="http://schemas.microsoft.com/office/drawing/2014/main" id="{B6D90BDC-5910-44EF-B3B9-0F4BEEF17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168" y="2304500"/>
                  <a:ext cx="2324503" cy="502040"/>
                </a:xfrm>
                <a:prstGeom prst="callout2">
                  <a:avLst>
                    <a:gd name="adj1" fmla="val 47960"/>
                    <a:gd name="adj2" fmla="val 7699"/>
                    <a:gd name="adj3" fmla="val 47959"/>
                    <a:gd name="adj4" fmla="val -21179"/>
                    <a:gd name="adj5" fmla="val -71355"/>
                    <a:gd name="adj6" fmla="val -21103"/>
                  </a:avLst>
                </a:prstGeom>
                <a:blipFill>
                  <a:blip r:embed="rId10"/>
                  <a:stretch>
                    <a:fillRect r="-283929" b="-40000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4AC6FD4-1CF2-4C28-A14A-DBBD2A9F78C6}"/>
                </a:ext>
              </a:extLst>
            </p:cNvPr>
            <p:cNvCxnSpPr>
              <a:cxnSpLocks/>
            </p:cNvCxnSpPr>
            <p:nvPr/>
          </p:nvCxnSpPr>
          <p:spPr>
            <a:xfrm>
              <a:off x="4937684" y="1953708"/>
              <a:ext cx="61546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3047AD-589D-4B21-BC29-00305DA0D16F}"/>
                  </a:ext>
                </a:extLst>
              </p:cNvPr>
              <p:cNvSpPr txBox="1"/>
              <p:nvPr/>
            </p:nvSpPr>
            <p:spPr>
              <a:xfrm>
                <a:off x="141677" y="2888199"/>
                <a:ext cx="9352625" cy="564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has different value in the core and the cladding, we will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1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3047AD-589D-4B21-BC29-00305DA0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7" y="2888199"/>
                <a:ext cx="9352625" cy="564322"/>
              </a:xfrm>
              <a:prstGeom prst="rect">
                <a:avLst/>
              </a:prstGeom>
              <a:blipFill>
                <a:blip r:embed="rId11"/>
                <a:stretch>
                  <a:fillRect l="-196" t="-1087" b="-7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C210C9B-8DEB-4169-9970-C91FBE059634}"/>
                  </a:ext>
                </a:extLst>
              </p:cNvPr>
              <p:cNvSpPr/>
              <p:nvPr/>
            </p:nvSpPr>
            <p:spPr>
              <a:xfrm>
                <a:off x="136924" y="4178442"/>
                <a:ext cx="4676921" cy="683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C210C9B-8DEB-4169-9970-C91FBE059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4" y="4178442"/>
                <a:ext cx="4676921" cy="683585"/>
              </a:xfrm>
              <a:prstGeom prst="rect">
                <a:avLst/>
              </a:prstGeom>
              <a:blipFill>
                <a:blip r:embed="rId12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DACCBF-1000-495E-B382-A23ADC12B382}"/>
                  </a:ext>
                </a:extLst>
              </p:cNvPr>
              <p:cNvSpPr/>
              <p:nvPr/>
            </p:nvSpPr>
            <p:spPr>
              <a:xfrm>
                <a:off x="4987098" y="4178442"/>
                <a:ext cx="4768550" cy="683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DACCBF-1000-495E-B382-A23ADC12B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98" y="4178442"/>
                <a:ext cx="4768550" cy="683585"/>
              </a:xfrm>
              <a:prstGeom prst="rect">
                <a:avLst/>
              </a:prstGeom>
              <a:blipFill>
                <a:blip r:embed="rId1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3120DF-1ECC-4E0A-A13E-FFD6C6CFBCD0}"/>
                  </a:ext>
                </a:extLst>
              </p:cNvPr>
              <p:cNvSpPr txBox="1"/>
              <p:nvPr/>
            </p:nvSpPr>
            <p:spPr>
              <a:xfrm>
                <a:off x="83893" y="3744536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 of 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3120DF-1ECC-4E0A-A13E-FFD6C6CF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3" y="3744536"/>
                <a:ext cx="2507866" cy="307777"/>
              </a:xfrm>
              <a:prstGeom prst="rect">
                <a:avLst/>
              </a:prstGeom>
              <a:blipFill>
                <a:blip r:embed="rId14"/>
                <a:stretch>
                  <a:fillRect l="-487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8DA8CF-450A-440E-9198-37458F7D2F92}"/>
                  </a:ext>
                </a:extLst>
              </p:cNvPr>
              <p:cNvSpPr txBox="1"/>
              <p:nvPr/>
            </p:nvSpPr>
            <p:spPr>
              <a:xfrm>
                <a:off x="4935171" y="3744536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8DA8CF-450A-440E-9198-37458F7D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71" y="3744536"/>
                <a:ext cx="2812437" cy="307777"/>
              </a:xfrm>
              <a:prstGeom prst="rect">
                <a:avLst/>
              </a:prstGeom>
              <a:blipFill>
                <a:blip r:embed="rId15"/>
                <a:stretch>
                  <a:fillRect l="-434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EA1D4B-3BB0-48DA-8B34-3A6974E5A836}"/>
                  </a:ext>
                </a:extLst>
              </p:cNvPr>
              <p:cNvSpPr txBox="1"/>
              <p:nvPr/>
            </p:nvSpPr>
            <p:spPr>
              <a:xfrm>
                <a:off x="136924" y="5127466"/>
                <a:ext cx="4224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constant coefficients.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EA1D4B-3BB0-48DA-8B34-3A6974E5A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4" y="5127466"/>
                <a:ext cx="4224683" cy="307777"/>
              </a:xfrm>
              <a:prstGeom prst="rect">
                <a:avLst/>
              </a:prstGeom>
              <a:blipFill>
                <a:blip r:embed="rId16"/>
                <a:stretch>
                  <a:fillRect l="-433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476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376A0B-18B1-485B-9EE9-26D0C49F66DE}"/>
              </a:ext>
            </a:extLst>
          </p:cNvPr>
          <p:cNvSpPr txBox="1"/>
          <p:nvPr/>
        </p:nvSpPr>
        <p:spPr>
          <a:xfrm>
            <a:off x="101722" y="2856062"/>
            <a:ext cx="914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Thus, the most general form of the solution can be constructed as a linear combination of the product solutions: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D48614-C509-41B1-A675-7658A0DD36C1}"/>
                  </a:ext>
                </a:extLst>
              </p:cNvPr>
              <p:cNvSpPr txBox="1"/>
              <p:nvPr/>
            </p:nvSpPr>
            <p:spPr>
              <a:xfrm>
                <a:off x="101722" y="714946"/>
                <a:ext cx="89362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with different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400" dirty="0"/>
                  <a:t> are orthogonal to each other,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the linear combination of the above.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D48614-C509-41B1-A675-7658A0DD3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14946"/>
                <a:ext cx="8936229" cy="307777"/>
              </a:xfrm>
              <a:prstGeom prst="rect">
                <a:avLst/>
              </a:prstGeom>
              <a:blipFill>
                <a:blip r:embed="rId3"/>
                <a:stretch>
                  <a:fillRect l="-205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4F7DBFE-1DC1-462A-A645-7A85494BEA91}"/>
                  </a:ext>
                </a:extLst>
              </p:cNvPr>
              <p:cNvSpPr/>
              <p:nvPr/>
            </p:nvSpPr>
            <p:spPr>
              <a:xfrm>
                <a:off x="2270535" y="1231618"/>
                <a:ext cx="5017143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4F7DBFE-1DC1-462A-A645-7A85494B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35" y="1231618"/>
                <a:ext cx="5017143" cy="1501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2CAB21-8314-4EDE-85FA-9CD5ABD27315}"/>
                  </a:ext>
                </a:extLst>
              </p:cNvPr>
              <p:cNvSpPr txBox="1"/>
              <p:nvPr/>
            </p:nvSpPr>
            <p:spPr>
              <a:xfrm>
                <a:off x="789283" y="3694162"/>
                <a:ext cx="3537122" cy="1287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2CAB21-8314-4EDE-85FA-9CD5ABD2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3" y="3694162"/>
                <a:ext cx="3537122" cy="1287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4E5F647-C25C-4A9B-9640-DB6E722D7DD6}"/>
                  </a:ext>
                </a:extLst>
              </p:cNvPr>
              <p:cNvSpPr/>
              <p:nvPr/>
            </p:nvSpPr>
            <p:spPr>
              <a:xfrm>
                <a:off x="101722" y="5276365"/>
                <a:ext cx="926656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400" dirty="0"/>
                  <a:t> in the core is the same as that of the cladding.</a:t>
                </a:r>
              </a:p>
              <a:p>
                <a:r>
                  <a:rPr lang="en-US" altLang="ko-KR" sz="1400" dirty="0"/>
                  <a:t>Also note that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term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different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. They need not be the same because the wave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 are independent to each other. Next paper, We will show that the EM fields in the fiber can be separated to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𝑇𝐸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𝑇𝑀</m:t>
                    </m:r>
                  </m:oMath>
                </a14:m>
                <a:r>
                  <a:rPr lang="en-US" altLang="ko-KR" sz="1400" dirty="0"/>
                  <a:t> modes, which are independent to each other.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4E5F647-C25C-4A9B-9640-DB6E722D7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5276365"/>
                <a:ext cx="9266565" cy="954107"/>
              </a:xfrm>
              <a:prstGeom prst="rect">
                <a:avLst/>
              </a:prstGeom>
              <a:blipFill>
                <a:blip r:embed="rId6"/>
                <a:stretch>
                  <a:fillRect l="-197" t="-641" r="-724"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5016C-C627-4D0E-82E3-18D485E0D3C4}"/>
                  </a:ext>
                </a:extLst>
              </p:cNvPr>
              <p:cNvSpPr txBox="1"/>
              <p:nvPr/>
            </p:nvSpPr>
            <p:spPr>
              <a:xfrm>
                <a:off x="101722" y="3243220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 of 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5016C-C627-4D0E-82E3-18D485E0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243220"/>
                <a:ext cx="2507866" cy="307777"/>
              </a:xfrm>
              <a:prstGeom prst="rect">
                <a:avLst/>
              </a:prstGeom>
              <a:blipFill>
                <a:blip r:embed="rId7"/>
                <a:stretch>
                  <a:fillRect l="-487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C5A99-7926-4259-8F5E-300B1D27716A}"/>
                  </a:ext>
                </a:extLst>
              </p:cNvPr>
              <p:cNvSpPr txBox="1"/>
              <p:nvPr/>
            </p:nvSpPr>
            <p:spPr>
              <a:xfrm>
                <a:off x="4953000" y="3243220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C5A99-7926-4259-8F5E-300B1D277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43220"/>
                <a:ext cx="2812437" cy="307777"/>
              </a:xfrm>
              <a:prstGeom prst="rect">
                <a:avLst/>
              </a:prstGeom>
              <a:blipFill>
                <a:blip r:embed="rId8"/>
                <a:stretch>
                  <a:fillRect l="-434" t="-1961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52A2249-C0C6-4295-8B39-5E3CA1B7096D}"/>
                  </a:ext>
                </a:extLst>
              </p:cNvPr>
              <p:cNvSpPr/>
              <p:nvPr/>
            </p:nvSpPr>
            <p:spPr>
              <a:xfrm>
                <a:off x="4953000" y="3694097"/>
                <a:ext cx="3969485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h𝑧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h𝑧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52A2249-C0C6-4295-8B39-5E3CA1B70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94097"/>
                <a:ext cx="3969485" cy="1287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824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507C9-AB1E-4271-B48D-4271C14C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68142-D805-430A-8211-B9592E3C7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288A71-F5E6-4F77-8B2D-390D9160B9FF}"/>
                  </a:ext>
                </a:extLst>
              </p:cNvPr>
              <p:cNvSpPr txBox="1"/>
              <p:nvPr/>
            </p:nvSpPr>
            <p:spPr>
              <a:xfrm>
                <a:off x="101722" y="712288"/>
                <a:ext cx="7918130" cy="495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+mj-ea"/>
                    <a:ea typeface="+mj-ea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𝑤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j-ea"/>
                      </a:rPr>
                      <m:t>𝑤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𝑤𝑎</m:t>
                        </m:r>
                      </m:e>
                    </m:d>
                  </m:oMath>
                </a14:m>
                <a:r>
                  <a:rPr lang="ko-KR" altLang="en-US" sz="1400" dirty="0">
                    <a:latin typeface="+mj-ea"/>
                    <a:ea typeface="+mj-ea"/>
                  </a:rPr>
                  <a:t> </a:t>
                </a:r>
                <a:r>
                  <a:rPr lang="en-US" altLang="ko-KR" sz="1400" dirty="0">
                    <a:latin typeface="+mj-ea"/>
                    <a:ea typeface="+mj-ea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𝑢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𝜕𝜌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</a:rPr>
                      <m:t>𝑤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𝐽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+mj-ea"/>
                    <a:ea typeface="+mj-ea"/>
                  </a:rPr>
                  <a:t>, the above equations can be rewritten as,</a:t>
                </a:r>
                <a:endParaRPr lang="ko-KR" altLang="en-US" sz="1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288A71-F5E6-4F77-8B2D-390D9160B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12288"/>
                <a:ext cx="7918130" cy="495007"/>
              </a:xfrm>
              <a:prstGeom prst="rect">
                <a:avLst/>
              </a:prstGeom>
              <a:blipFill>
                <a:blip r:embed="rId2"/>
                <a:stretch>
                  <a:fillRect l="-231" t="-133333" b="-182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951D03C-E1D6-4591-B5F4-7F8B1F796D2A}"/>
                  </a:ext>
                </a:extLst>
              </p:cNvPr>
              <p:cNvSpPr/>
              <p:nvPr/>
            </p:nvSpPr>
            <p:spPr>
              <a:xfrm>
                <a:off x="595762" y="1355723"/>
                <a:ext cx="8470600" cy="1337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951D03C-E1D6-4591-B5F4-7F8B1F796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2" y="1355723"/>
                <a:ext cx="8470600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16ED1A-049B-4BB7-BE47-A242B2A3789C}"/>
                  </a:ext>
                </a:extLst>
              </p:cNvPr>
              <p:cNvSpPr txBox="1"/>
              <p:nvPr/>
            </p:nvSpPr>
            <p:spPr>
              <a:xfrm>
                <a:off x="101722" y="3001864"/>
                <a:ext cx="3802516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Further,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𝑤𝑎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𝑢𝑎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𝑤𝑎</m:t>
                            </m:r>
                          </m:e>
                        </m:d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𝑤𝑎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16ED1A-049B-4BB7-BE47-A242B2A3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3001864"/>
                <a:ext cx="3802516" cy="471989"/>
              </a:xfrm>
              <a:prstGeom prst="rect">
                <a:avLst/>
              </a:prstGeom>
              <a:blipFill>
                <a:blip r:embed="rId4"/>
                <a:stretch>
                  <a:fillRect l="-482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FE8B5C5-3CE7-48AE-8AD3-101BF388825C}"/>
                  </a:ext>
                </a:extLst>
              </p:cNvPr>
              <p:cNvSpPr/>
              <p:nvPr/>
            </p:nvSpPr>
            <p:spPr>
              <a:xfrm>
                <a:off x="595762" y="3707858"/>
                <a:ext cx="8470600" cy="1337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FE8B5C5-3CE7-48AE-8AD3-101BF3888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2" y="3707858"/>
                <a:ext cx="8470600" cy="13370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8449C-134F-4627-9172-02E2161D6517}"/>
                  </a:ext>
                </a:extLst>
              </p:cNvPr>
              <p:cNvSpPr txBox="1"/>
              <p:nvPr/>
            </p:nvSpPr>
            <p:spPr>
              <a:xfrm>
                <a:off x="3194524" y="5502277"/>
                <a:ext cx="5411481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8449C-134F-4627-9172-02E2161D6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24" y="5502277"/>
                <a:ext cx="5411481" cy="769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BA0D14B-AB1A-4844-A3DB-FA6949880B21}"/>
              </a:ext>
            </a:extLst>
          </p:cNvPr>
          <p:cNvSpPr txBox="1"/>
          <p:nvPr/>
        </p:nvSpPr>
        <p:spPr>
          <a:xfrm>
            <a:off x="101722" y="5119727"/>
            <a:ext cx="3062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Combining the two equations yields,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8321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04E50-7212-4233-A70A-17D1B0C6C3FA}"/>
                  </a:ext>
                </a:extLst>
              </p:cNvPr>
              <p:cNvSpPr txBox="1"/>
              <p:nvPr/>
            </p:nvSpPr>
            <p:spPr>
              <a:xfrm>
                <a:off x="1730555" y="1399154"/>
                <a:ext cx="1655390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en-US" altLang="ko-KR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04E50-7212-4233-A70A-17D1B0C6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55" y="1399154"/>
                <a:ext cx="1655390" cy="619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53AF2FC-5B16-4E75-AD00-9AC955284559}"/>
                  </a:ext>
                </a:extLst>
              </p:cNvPr>
              <p:cNvSpPr/>
              <p:nvPr/>
            </p:nvSpPr>
            <p:spPr>
              <a:xfrm>
                <a:off x="6520057" y="1399154"/>
                <a:ext cx="1810110" cy="61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53AF2FC-5B16-4E75-AD00-9AC955284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57" y="1399154"/>
                <a:ext cx="1810110" cy="619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87CC3A-46FB-444E-AC48-E2BDD6D60807}"/>
                  </a:ext>
                </a:extLst>
              </p:cNvPr>
              <p:cNvSpPr txBox="1"/>
              <p:nvPr/>
            </p:nvSpPr>
            <p:spPr>
              <a:xfrm>
                <a:off x="5718346" y="2353440"/>
                <a:ext cx="3447419" cy="138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𝜔𝜀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87CC3A-46FB-444E-AC48-E2BDD6D60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6" y="2353440"/>
                <a:ext cx="3447419" cy="13867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B3CCF4-F88C-4421-BA6F-C6CF42BD56E5}"/>
                  </a:ext>
                </a:extLst>
              </p:cNvPr>
              <p:cNvSpPr txBox="1"/>
              <p:nvPr/>
            </p:nvSpPr>
            <p:spPr>
              <a:xfrm>
                <a:off x="101722" y="742877"/>
                <a:ext cx="5089920" cy="342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field can be expressed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B3CCF4-F88C-4421-BA6F-C6CF42BD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42877"/>
                <a:ext cx="5089920" cy="342338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15CD5C-CE0F-4374-97D9-3A44FEE1CC7C}"/>
                  </a:ext>
                </a:extLst>
              </p:cNvPr>
              <p:cNvSpPr txBox="1"/>
              <p:nvPr/>
            </p:nvSpPr>
            <p:spPr>
              <a:xfrm>
                <a:off x="856054" y="2332173"/>
                <a:ext cx="3253455" cy="138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𝜔𝜇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15CD5C-CE0F-4374-97D9-3A44FEE1C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4" y="2332173"/>
                <a:ext cx="3253455" cy="1386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3FA6DF-9D5D-4008-A1FF-AA42A85A97D8}"/>
              </a:ext>
            </a:extLst>
          </p:cNvPr>
          <p:cNvCxnSpPr>
            <a:cxnSpLocks/>
          </p:cNvCxnSpPr>
          <p:nvPr/>
        </p:nvCxnSpPr>
        <p:spPr>
          <a:xfrm flipH="1" flipV="1">
            <a:off x="3887385" y="2656981"/>
            <a:ext cx="1992701" cy="388028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E43C238-2D60-4609-A7B2-24E857FBA468}"/>
              </a:ext>
            </a:extLst>
          </p:cNvPr>
          <p:cNvCxnSpPr>
            <a:cxnSpLocks/>
          </p:cNvCxnSpPr>
          <p:nvPr/>
        </p:nvCxnSpPr>
        <p:spPr>
          <a:xfrm flipH="1">
            <a:off x="3887384" y="2656981"/>
            <a:ext cx="1448271" cy="448574"/>
          </a:xfrm>
          <a:prstGeom prst="straightConnector1">
            <a:avLst/>
          </a:prstGeom>
          <a:ln>
            <a:solidFill>
              <a:srgbClr val="0000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45F4DC-1919-485F-8752-64002B07F182}"/>
              </a:ext>
            </a:extLst>
          </p:cNvPr>
          <p:cNvCxnSpPr>
            <a:cxnSpLocks/>
          </p:cNvCxnSpPr>
          <p:nvPr/>
        </p:nvCxnSpPr>
        <p:spPr>
          <a:xfrm flipV="1">
            <a:off x="3908433" y="2704606"/>
            <a:ext cx="1454832" cy="4443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340D63-E375-4ADC-8C1E-433E4DA04734}"/>
              </a:ext>
            </a:extLst>
          </p:cNvPr>
          <p:cNvCxnSpPr>
            <a:cxnSpLocks/>
          </p:cNvCxnSpPr>
          <p:nvPr/>
        </p:nvCxnSpPr>
        <p:spPr>
          <a:xfrm flipH="1" flipV="1">
            <a:off x="3887384" y="2725992"/>
            <a:ext cx="2053087" cy="42297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30F88-0F3E-4D36-9B17-20BAED3DD1EF}"/>
                  </a:ext>
                </a:extLst>
              </p:cNvPr>
              <p:cNvSpPr txBox="1"/>
              <p:nvPr/>
            </p:nvSpPr>
            <p:spPr>
              <a:xfrm>
                <a:off x="5644763" y="3866873"/>
                <a:ext cx="3362139" cy="1373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𝜔𝜀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𝜔𝜀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30F88-0F3E-4D36-9B17-20BAED3DD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63" y="3866873"/>
                <a:ext cx="3362139" cy="1373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E1517B-0D86-4343-AEE0-BC3918F1E281}"/>
              </a:ext>
            </a:extLst>
          </p:cNvPr>
          <p:cNvSpPr/>
          <p:nvPr/>
        </p:nvSpPr>
        <p:spPr>
          <a:xfrm>
            <a:off x="689501" y="3853856"/>
            <a:ext cx="3763146" cy="1380987"/>
          </a:xfrm>
          <a:prstGeom prst="roundRect">
            <a:avLst/>
          </a:prstGeom>
          <a:noFill/>
          <a:ln w="28575">
            <a:solidFill>
              <a:srgbClr val="000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8A2FB6-5357-40A7-9EE8-EC3F58D4E33C}"/>
              </a:ext>
            </a:extLst>
          </p:cNvPr>
          <p:cNvSpPr/>
          <p:nvPr/>
        </p:nvSpPr>
        <p:spPr>
          <a:xfrm>
            <a:off x="5453355" y="3853856"/>
            <a:ext cx="3763146" cy="138679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8D6ED8-F432-423B-9657-6AE9184FE5BD}"/>
                  </a:ext>
                </a:extLst>
              </p:cNvPr>
              <p:cNvSpPr txBox="1"/>
              <p:nvPr/>
            </p:nvSpPr>
            <p:spPr>
              <a:xfrm>
                <a:off x="934582" y="3861069"/>
                <a:ext cx="3256404" cy="1373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𝜔𝜇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𝜔𝜇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8D6ED8-F432-423B-9657-6AE9184FE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2" y="3861069"/>
                <a:ext cx="3256404" cy="1373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38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8FFE9-BB9F-49A7-8B84-1A364C3D4964}"/>
              </a:ext>
            </a:extLst>
          </p:cNvPr>
          <p:cNvSpPr txBox="1"/>
          <p:nvPr/>
        </p:nvSpPr>
        <p:spPr>
          <a:xfrm>
            <a:off x="101722" y="1065427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/>
              <a:t>Inside of the</a:t>
            </a:r>
            <a:r>
              <a:rPr lang="ko-KR" altLang="en-US" sz="1400" dirty="0"/>
              <a:t> </a:t>
            </a:r>
            <a:r>
              <a:rPr lang="en-US" altLang="ko-KR" sz="1400" dirty="0"/>
              <a:t>core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5BB59-480E-4C30-A11D-D08CB645F228}"/>
              </a:ext>
            </a:extLst>
          </p:cNvPr>
          <p:cNvSpPr txBox="1"/>
          <p:nvPr/>
        </p:nvSpPr>
        <p:spPr>
          <a:xfrm>
            <a:off x="5062978" y="1065427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/>
              <a:t>Inside</a:t>
            </a:r>
            <a:r>
              <a:rPr lang="ko-KR" altLang="en-US" sz="1400" dirty="0"/>
              <a:t> </a:t>
            </a:r>
            <a:r>
              <a:rPr lang="en-US" altLang="ko-KR" sz="1400" dirty="0"/>
              <a:t>of the cladding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/>
              <p:nvPr/>
            </p:nvSpPr>
            <p:spPr>
              <a:xfrm>
                <a:off x="678036" y="1505242"/>
                <a:ext cx="3026470" cy="6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6" y="1505242"/>
                <a:ext cx="3026470" cy="68352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4F080D-2A1E-451C-9840-BEA59FB73536}"/>
                  </a:ext>
                </a:extLst>
              </p:cNvPr>
              <p:cNvSpPr txBox="1"/>
              <p:nvPr/>
            </p:nvSpPr>
            <p:spPr>
              <a:xfrm>
                <a:off x="-148288" y="2297319"/>
                <a:ext cx="4930324" cy="321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4F080D-2A1E-451C-9840-BEA59FB73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288" y="2297319"/>
                <a:ext cx="4930324" cy="321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EB06E4-022A-4C52-AE65-F55B64221AEF}"/>
                  </a:ext>
                </a:extLst>
              </p:cNvPr>
              <p:cNvSpPr txBox="1"/>
              <p:nvPr/>
            </p:nvSpPr>
            <p:spPr>
              <a:xfrm>
                <a:off x="101722" y="629921"/>
                <a:ext cx="5625001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by using the elementary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EB06E4-022A-4C52-AE65-F55B6422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629921"/>
                <a:ext cx="5625001" cy="326949"/>
              </a:xfrm>
              <a:prstGeom prst="rect">
                <a:avLst/>
              </a:prstGeom>
              <a:blipFill>
                <a:blip r:embed="rId5"/>
                <a:stretch>
                  <a:fillRect l="-325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146D6A-9717-46D2-AFF5-3400B595C34B}"/>
                  </a:ext>
                </a:extLst>
              </p:cNvPr>
              <p:cNvSpPr txBox="1"/>
              <p:nvPr/>
            </p:nvSpPr>
            <p:spPr>
              <a:xfrm>
                <a:off x="4813155" y="2188762"/>
                <a:ext cx="5137497" cy="321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146D6A-9717-46D2-AFF5-3400B595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55" y="2188762"/>
                <a:ext cx="5137497" cy="321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19E7DA-9A3A-4DBF-95B3-627245B9870E}"/>
              </a:ext>
            </a:extLst>
          </p:cNvPr>
          <p:cNvCxnSpPr/>
          <p:nvPr/>
        </p:nvCxnSpPr>
        <p:spPr>
          <a:xfrm>
            <a:off x="4953000" y="1065427"/>
            <a:ext cx="0" cy="5326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60E092-E06A-4738-93D1-0A957C218038}"/>
                  </a:ext>
                </a:extLst>
              </p:cNvPr>
              <p:cNvSpPr txBox="1"/>
              <p:nvPr/>
            </p:nvSpPr>
            <p:spPr>
              <a:xfrm>
                <a:off x="5479791" y="1505242"/>
                <a:ext cx="3150670" cy="6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60E092-E06A-4738-93D1-0A957C21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91" y="1505242"/>
                <a:ext cx="3150670" cy="683520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3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6165728" cy="418721"/>
          </a:xfrm>
        </p:spPr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Polarization mode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16F3C3-186F-4636-8AD2-B7388D55A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" r="4236" b="1969"/>
          <a:stretch/>
        </p:blipFill>
        <p:spPr bwMode="auto">
          <a:xfrm>
            <a:off x="2992559" y="974596"/>
            <a:ext cx="6562725" cy="309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D4C770-A9A2-4302-821C-A852D4957DC8}"/>
              </a:ext>
            </a:extLst>
          </p:cNvPr>
          <p:cNvSpPr/>
          <p:nvPr/>
        </p:nvSpPr>
        <p:spPr>
          <a:xfrm>
            <a:off x="3495674" y="6244923"/>
            <a:ext cx="64103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Images from: https://community.fs.com/blog/types-of-optical-fiber-dispersion-and-compensation-strategies.html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01DF4-EF46-40F8-A07D-24DB4A626D94}"/>
              </a:ext>
            </a:extLst>
          </p:cNvPr>
          <p:cNvSpPr txBox="1"/>
          <p:nvPr/>
        </p:nvSpPr>
        <p:spPr>
          <a:xfrm>
            <a:off x="101722" y="724726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Polarization mode Dispersion</a:t>
            </a:r>
            <a:endParaRPr lang="ko-KR" altLang="en-US" dirty="0"/>
          </a:p>
        </p:txBody>
      </p:sp>
      <p:pic>
        <p:nvPicPr>
          <p:cNvPr id="12" name="Picture 2" descr="Manufacturing Caused of Polarization Mode Dispersion (PMD)">
            <a:extLst>
              <a:ext uri="{FF2B5EF4-FFF2-40B4-BE49-F238E27FC236}">
                <a16:creationId xmlns:a16="http://schemas.microsoft.com/office/drawing/2014/main" id="{B7B2B5F8-E3DF-4889-8332-1ADE2DF81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t="9960" r="2278" b="25172"/>
          <a:stretch/>
        </p:blipFill>
        <p:spPr bwMode="auto">
          <a:xfrm>
            <a:off x="101722" y="3855690"/>
            <a:ext cx="6172200" cy="236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48D29-DA97-4317-9086-13385A004CC4}"/>
              </a:ext>
            </a:extLst>
          </p:cNvPr>
          <p:cNvSpPr txBox="1"/>
          <p:nvPr/>
        </p:nvSpPr>
        <p:spPr>
          <a:xfrm>
            <a:off x="6395766" y="5125137"/>
            <a:ext cx="3267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PMD is affected by fiber manufacturing, cabling, installation, and operating conditions.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71952-C071-45F9-BE38-31ABC8CBF4FB}"/>
              </a:ext>
            </a:extLst>
          </p:cNvPr>
          <p:cNvSpPr txBox="1"/>
          <p:nvPr/>
        </p:nvSpPr>
        <p:spPr>
          <a:xfrm>
            <a:off x="495300" y="1598979"/>
            <a:ext cx="3474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normal fiber, the speed of each polarization is different, because of non-concentricity or ovality.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6994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8FFE9-BB9F-49A7-8B84-1A364C3D4964}"/>
              </a:ext>
            </a:extLst>
          </p:cNvPr>
          <p:cNvSpPr txBox="1"/>
          <p:nvPr/>
        </p:nvSpPr>
        <p:spPr>
          <a:xfrm>
            <a:off x="101722" y="1065427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/>
              <a:t>Inside of the</a:t>
            </a:r>
            <a:r>
              <a:rPr lang="ko-KR" altLang="en-US" sz="1400" dirty="0"/>
              <a:t> </a:t>
            </a:r>
            <a:r>
              <a:rPr lang="en-US" altLang="ko-KR" sz="1400" dirty="0"/>
              <a:t>core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5BB59-480E-4C30-A11D-D08CB645F228}"/>
              </a:ext>
            </a:extLst>
          </p:cNvPr>
          <p:cNvSpPr txBox="1"/>
          <p:nvPr/>
        </p:nvSpPr>
        <p:spPr>
          <a:xfrm>
            <a:off x="5062978" y="1065427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/>
              <a:t>Inside</a:t>
            </a:r>
            <a:r>
              <a:rPr lang="ko-KR" altLang="en-US" sz="1400" dirty="0"/>
              <a:t> </a:t>
            </a:r>
            <a:r>
              <a:rPr lang="en-US" altLang="ko-KR" sz="1400" dirty="0"/>
              <a:t>of the cladding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/>
              <p:nvPr/>
            </p:nvSpPr>
            <p:spPr>
              <a:xfrm>
                <a:off x="678036" y="1505242"/>
                <a:ext cx="3532954" cy="6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6" y="1505242"/>
                <a:ext cx="3532954" cy="68352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4F080D-2A1E-451C-9840-BEA59FB73536}"/>
                  </a:ext>
                </a:extLst>
              </p:cNvPr>
              <p:cNvSpPr txBox="1"/>
              <p:nvPr/>
            </p:nvSpPr>
            <p:spPr>
              <a:xfrm>
                <a:off x="-148288" y="2297319"/>
                <a:ext cx="5489964" cy="2996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4F080D-2A1E-451C-9840-BEA59FB73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288" y="2297319"/>
                <a:ext cx="5489964" cy="299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EB06E4-022A-4C52-AE65-F55B64221AEF}"/>
                  </a:ext>
                </a:extLst>
              </p:cNvPr>
              <p:cNvSpPr txBox="1"/>
              <p:nvPr/>
            </p:nvSpPr>
            <p:spPr>
              <a:xfrm>
                <a:off x="101722" y="629921"/>
                <a:ext cx="5625001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by using the elementary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EB06E4-022A-4C52-AE65-F55B6422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629921"/>
                <a:ext cx="5625001" cy="326949"/>
              </a:xfrm>
              <a:prstGeom prst="rect">
                <a:avLst/>
              </a:prstGeom>
              <a:blipFill>
                <a:blip r:embed="rId5"/>
                <a:stretch>
                  <a:fillRect l="-325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146D6A-9717-46D2-AFF5-3400B595C34B}"/>
                  </a:ext>
                </a:extLst>
              </p:cNvPr>
              <p:cNvSpPr txBox="1"/>
              <p:nvPr/>
            </p:nvSpPr>
            <p:spPr>
              <a:xfrm>
                <a:off x="4813155" y="2188762"/>
                <a:ext cx="5665654" cy="3105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146D6A-9717-46D2-AFF5-3400B595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55" y="2188762"/>
                <a:ext cx="5665654" cy="3105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19E7DA-9A3A-4DBF-95B3-627245B9870E}"/>
              </a:ext>
            </a:extLst>
          </p:cNvPr>
          <p:cNvCxnSpPr/>
          <p:nvPr/>
        </p:nvCxnSpPr>
        <p:spPr>
          <a:xfrm>
            <a:off x="4953000" y="1065427"/>
            <a:ext cx="0" cy="5326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60E092-E06A-4738-93D1-0A957C218038}"/>
                  </a:ext>
                </a:extLst>
              </p:cNvPr>
              <p:cNvSpPr txBox="1"/>
              <p:nvPr/>
            </p:nvSpPr>
            <p:spPr>
              <a:xfrm>
                <a:off x="5479791" y="1505242"/>
                <a:ext cx="3617080" cy="6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60E092-E06A-4738-93D1-0A957C218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91" y="1505242"/>
                <a:ext cx="3617080" cy="683520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516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291FEB-D427-4AFC-96F2-17D6FAD037F5}"/>
                  </a:ext>
                </a:extLst>
              </p:cNvPr>
              <p:cNvSpPr txBox="1"/>
              <p:nvPr/>
            </p:nvSpPr>
            <p:spPr>
              <a:xfrm>
                <a:off x="101722" y="629921"/>
                <a:ext cx="6656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Since the transverse components of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400" dirty="0"/>
                  <a:t> fields are continuous at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291FEB-D427-4AFC-96F2-17D6FAD03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629921"/>
                <a:ext cx="6656118" cy="307777"/>
              </a:xfrm>
              <a:prstGeom prst="rect">
                <a:avLst/>
              </a:prstGeom>
              <a:blipFill>
                <a:blip r:embed="rId3"/>
                <a:stretch>
                  <a:fillRect l="-275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CCF9328-6769-48AB-A88F-1E0F97BA8EC2}"/>
                  </a:ext>
                </a:extLst>
              </p:cNvPr>
              <p:cNvSpPr/>
              <p:nvPr/>
            </p:nvSpPr>
            <p:spPr>
              <a:xfrm>
                <a:off x="686747" y="1195421"/>
                <a:ext cx="3516565" cy="793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CCF9328-6769-48AB-A88F-1E0F97BA8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7" y="1195421"/>
                <a:ext cx="3516565" cy="793487"/>
              </a:xfrm>
              <a:prstGeom prst="rect">
                <a:avLst/>
              </a:prstGeom>
              <a:blipFill>
                <a:blip r:embed="rId4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42574F-E055-4BD1-A46F-EC9EB974D4A0}"/>
                  </a:ext>
                </a:extLst>
              </p:cNvPr>
              <p:cNvSpPr txBox="1"/>
              <p:nvPr/>
            </p:nvSpPr>
            <p:spPr>
              <a:xfrm>
                <a:off x="268260" y="2214127"/>
                <a:ext cx="2285626" cy="338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𝑢𝑎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42574F-E055-4BD1-A46F-EC9EB974D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60" y="2214127"/>
                <a:ext cx="2285626" cy="33861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44C918-0A6C-4FE3-9A51-B25F2B994527}"/>
                  </a:ext>
                </a:extLst>
              </p:cNvPr>
              <p:cNvSpPr/>
              <p:nvPr/>
            </p:nvSpPr>
            <p:spPr>
              <a:xfrm>
                <a:off x="5489111" y="1223456"/>
                <a:ext cx="3516565" cy="793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44C918-0A6C-4FE3-9A51-B25F2B994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11" y="1223456"/>
                <a:ext cx="3516565" cy="793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6F28DE-32E2-44D0-83F3-0AC55868D630}"/>
                  </a:ext>
                </a:extLst>
              </p:cNvPr>
              <p:cNvSpPr/>
              <p:nvPr/>
            </p:nvSpPr>
            <p:spPr>
              <a:xfrm>
                <a:off x="5182082" y="2318582"/>
                <a:ext cx="2537939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6F28DE-32E2-44D0-83F3-0AC55868D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82" y="2318582"/>
                <a:ext cx="2537939" cy="396455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1E65533-110A-4C8A-B391-557747635878}"/>
                  </a:ext>
                </a:extLst>
              </p:cNvPr>
              <p:cNvSpPr/>
              <p:nvPr/>
            </p:nvSpPr>
            <p:spPr>
              <a:xfrm>
                <a:off x="278616" y="2741462"/>
                <a:ext cx="4354700" cy="1239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h𝑛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𝑢𝑎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h𝑛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1E65533-110A-4C8A-B391-557747635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16" y="2741462"/>
                <a:ext cx="4354700" cy="12394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2A75B5-FC69-438E-88FA-2BF2E5CAEFF7}"/>
                  </a:ext>
                </a:extLst>
              </p:cNvPr>
              <p:cNvSpPr/>
              <p:nvPr/>
            </p:nvSpPr>
            <p:spPr>
              <a:xfrm>
                <a:off x="5236536" y="2658436"/>
                <a:ext cx="4354700" cy="1479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2A75B5-FC69-438E-88FA-2BF2E5CAE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36" y="2658436"/>
                <a:ext cx="4354700" cy="14795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8128FB-A5D2-421F-911C-01558CD14F30}"/>
              </a:ext>
            </a:extLst>
          </p:cNvPr>
          <p:cNvSpPr/>
          <p:nvPr/>
        </p:nvSpPr>
        <p:spPr>
          <a:xfrm>
            <a:off x="296690" y="1121434"/>
            <a:ext cx="4447838" cy="941463"/>
          </a:xfrm>
          <a:prstGeom prst="roundRect">
            <a:avLst>
              <a:gd name="adj" fmla="val 9337"/>
            </a:avLst>
          </a:prstGeom>
          <a:noFill/>
          <a:ln w="28575">
            <a:solidFill>
              <a:srgbClr val="000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8BB1B5-71D3-4C84-B791-BAA503A3DF3A}"/>
              </a:ext>
            </a:extLst>
          </p:cNvPr>
          <p:cNvSpPr/>
          <p:nvPr/>
        </p:nvSpPr>
        <p:spPr>
          <a:xfrm>
            <a:off x="296690" y="2173670"/>
            <a:ext cx="4447838" cy="2117672"/>
          </a:xfrm>
          <a:prstGeom prst="roundRect">
            <a:avLst>
              <a:gd name="adj" fmla="val 10448"/>
            </a:avLst>
          </a:prstGeom>
          <a:noFill/>
          <a:ln w="28575">
            <a:solidFill>
              <a:srgbClr val="000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165CDA-1076-426C-98C2-D1E9C327C9E6}"/>
              </a:ext>
            </a:extLst>
          </p:cNvPr>
          <p:cNvSpPr/>
          <p:nvPr/>
        </p:nvSpPr>
        <p:spPr>
          <a:xfrm>
            <a:off x="5161474" y="1121434"/>
            <a:ext cx="4447838" cy="941463"/>
          </a:xfrm>
          <a:prstGeom prst="roundRect">
            <a:avLst>
              <a:gd name="adj" fmla="val 933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11D9B7-868A-4B47-A931-D82C062D7BB0}"/>
              </a:ext>
            </a:extLst>
          </p:cNvPr>
          <p:cNvSpPr/>
          <p:nvPr/>
        </p:nvSpPr>
        <p:spPr>
          <a:xfrm>
            <a:off x="5161472" y="2214126"/>
            <a:ext cx="4447838" cy="2077215"/>
          </a:xfrm>
          <a:prstGeom prst="roundRect">
            <a:avLst>
              <a:gd name="adj" fmla="val 933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1B2370-60B7-4E25-8EF2-9FE7F7CB9CA2}"/>
                  </a:ext>
                </a:extLst>
              </p:cNvPr>
              <p:cNvSpPr txBox="1"/>
              <p:nvPr/>
            </p:nvSpPr>
            <p:spPr>
              <a:xfrm>
                <a:off x="1629075" y="4597653"/>
                <a:ext cx="6995377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1B2370-60B7-4E25-8EF2-9FE7F7CB9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75" y="4597653"/>
                <a:ext cx="6995377" cy="665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611DC-06E3-43BD-A461-4202A6151B96}"/>
                  </a:ext>
                </a:extLst>
              </p:cNvPr>
              <p:cNvSpPr txBox="1"/>
              <p:nvPr/>
            </p:nvSpPr>
            <p:spPr>
              <a:xfrm>
                <a:off x="1544943" y="5289027"/>
                <a:ext cx="6936066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𝑛h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4611DC-06E3-43BD-A461-4202A615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43" y="5289027"/>
                <a:ext cx="6936066" cy="665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20762D-D7E2-4A55-BDE2-0F4055C72F39}"/>
              </a:ext>
            </a:extLst>
          </p:cNvPr>
          <p:cNvCxnSpPr/>
          <p:nvPr/>
        </p:nvCxnSpPr>
        <p:spPr>
          <a:xfrm>
            <a:off x="1774128" y="4291342"/>
            <a:ext cx="284671" cy="396815"/>
          </a:xfrm>
          <a:prstGeom prst="straightConnector1">
            <a:avLst/>
          </a:prstGeom>
          <a:ln>
            <a:solidFill>
              <a:srgbClr val="0000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2EC7D5-CE22-4C74-9AF2-3292DF3A5B7F}"/>
              </a:ext>
            </a:extLst>
          </p:cNvPr>
          <p:cNvCxnSpPr/>
          <p:nvPr/>
        </p:nvCxnSpPr>
        <p:spPr>
          <a:xfrm flipH="1">
            <a:off x="8337193" y="4291342"/>
            <a:ext cx="450210" cy="10610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1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8FFE9-BB9F-49A7-8B84-1A364C3D4964}"/>
                  </a:ext>
                </a:extLst>
              </p:cNvPr>
              <p:cNvSpPr txBox="1"/>
              <p:nvPr/>
            </p:nvSpPr>
            <p:spPr>
              <a:xfrm>
                <a:off x="-2762" y="1198580"/>
                <a:ext cx="2507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 of the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8FFE9-BB9F-49A7-8B84-1A364C3D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62" y="1198580"/>
                <a:ext cx="2507866" cy="307777"/>
              </a:xfrm>
              <a:prstGeom prst="rect">
                <a:avLst/>
              </a:prstGeom>
              <a:blipFill>
                <a:blip r:embed="rId3"/>
                <a:stretch>
                  <a:fillRect l="-487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5BB59-480E-4C30-A11D-D08CB645F228}"/>
                  </a:ext>
                </a:extLst>
              </p:cNvPr>
              <p:cNvSpPr txBox="1"/>
              <p:nvPr/>
            </p:nvSpPr>
            <p:spPr>
              <a:xfrm>
                <a:off x="-2762" y="2954925"/>
                <a:ext cx="2812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ko-KR" sz="1400" dirty="0"/>
                  <a:t>Inside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the cladding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5BB59-480E-4C30-A11D-D08CB645F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62" y="2954925"/>
                <a:ext cx="2812437" cy="307777"/>
              </a:xfrm>
              <a:prstGeom prst="rect">
                <a:avLst/>
              </a:prstGeom>
              <a:blipFill>
                <a:blip r:embed="rId4"/>
                <a:stretch>
                  <a:fillRect l="-434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/>
              <p:nvPr/>
            </p:nvSpPr>
            <p:spPr>
              <a:xfrm>
                <a:off x="3038463" y="1506357"/>
                <a:ext cx="4200957" cy="147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1506357"/>
                <a:ext cx="4200957" cy="14791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837B01-753D-445E-B3F2-1B5843760670}"/>
                  </a:ext>
                </a:extLst>
              </p:cNvPr>
              <p:cNvSpPr txBox="1"/>
              <p:nvPr/>
            </p:nvSpPr>
            <p:spPr>
              <a:xfrm>
                <a:off x="3038463" y="3273246"/>
                <a:ext cx="4143570" cy="1502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837B01-753D-445E-B3F2-1B584376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3" y="3273246"/>
                <a:ext cx="4143570" cy="15023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D129E-3C87-41D8-9FB0-47B863182523}"/>
                  </a:ext>
                </a:extLst>
              </p:cNvPr>
              <p:cNvSpPr txBox="1"/>
              <p:nvPr/>
            </p:nvSpPr>
            <p:spPr>
              <a:xfrm>
                <a:off x="87882" y="4847727"/>
                <a:ext cx="3952364" cy="32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are constants.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D129E-3C87-41D8-9FB0-47B86318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" y="4847727"/>
                <a:ext cx="3952364" cy="326243"/>
              </a:xfrm>
              <a:prstGeom prst="rect">
                <a:avLst/>
              </a:prstGeom>
              <a:blipFill>
                <a:blip r:embed="rId7"/>
                <a:stretch>
                  <a:fillRect l="-462" t="-1852"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0C7315-9CBB-410A-BD76-45006DB27C38}"/>
                  </a:ext>
                </a:extLst>
              </p:cNvPr>
              <p:cNvSpPr txBox="1"/>
              <p:nvPr/>
            </p:nvSpPr>
            <p:spPr>
              <a:xfrm>
                <a:off x="87882" y="755190"/>
                <a:ext cx="3385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Using the same manner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, we have,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0C7315-9CBB-410A-BD76-45006DB27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" y="755190"/>
                <a:ext cx="3385670" cy="307777"/>
              </a:xfrm>
              <a:prstGeom prst="rect">
                <a:avLst/>
              </a:prstGeom>
              <a:blipFill>
                <a:blip r:embed="rId8"/>
                <a:stretch>
                  <a:fillRect l="-540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478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CBB277-EDE4-4D13-906F-8C4A47582FDD}"/>
              </a:ext>
            </a:extLst>
          </p:cNvPr>
          <p:cNvGrpSpPr/>
          <p:nvPr/>
        </p:nvGrpSpPr>
        <p:grpSpPr>
          <a:xfrm>
            <a:off x="5026092" y="1784024"/>
            <a:ext cx="4747458" cy="4616774"/>
            <a:chOff x="101722" y="1853036"/>
            <a:chExt cx="4747458" cy="461677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2EAA37A-4E03-46FA-9076-49BCE578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09" t="16915" r="44593" b="25763"/>
            <a:stretch/>
          </p:blipFill>
          <p:spPr>
            <a:xfrm>
              <a:off x="880821" y="2403401"/>
              <a:ext cx="3239757" cy="15759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925B18E-0F53-40BF-B183-734216663A22}"/>
                    </a:ext>
                  </a:extLst>
                </p:cNvPr>
                <p:cNvSpPr txBox="1"/>
                <p:nvPr/>
              </p:nvSpPr>
              <p:spPr>
                <a:xfrm>
                  <a:off x="2439733" y="4165385"/>
                  <a:ext cx="1680845" cy="1052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den>
                        </m:f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den>
                        </m:f>
                      </m:oMath>
                    </m:oMathPara>
                  </a14:m>
                  <a:br>
                    <a:rPr lang="en-US" altLang="ko-KR" sz="1400" b="0" dirty="0"/>
                  </a:b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925B18E-0F53-40BF-B183-734216663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733" y="4165385"/>
                  <a:ext cx="1680845" cy="10522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8377D1-8E8D-4D23-A84D-0DE2A50E18A2}"/>
                    </a:ext>
                  </a:extLst>
                </p:cNvPr>
                <p:cNvSpPr txBox="1"/>
                <p:nvPr/>
              </p:nvSpPr>
              <p:spPr>
                <a:xfrm>
                  <a:off x="313229" y="4137287"/>
                  <a:ext cx="1701748" cy="1267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𝜔𝜇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den>
                        </m:f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𝜔𝜇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den>
                        </m:f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br>
                    <a:rPr lang="en-US" altLang="ko-KR" sz="1400" b="0" i="1" dirty="0"/>
                  </a:br>
                  <a:endParaRPr lang="ko-KR" altLang="en-US" sz="1400" i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8377D1-8E8D-4D23-A84D-0DE2A50E1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29" y="4137287"/>
                  <a:ext cx="1701748" cy="12677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E0ED339-21D1-4181-B7C6-1778727A3EE2}"/>
                    </a:ext>
                  </a:extLst>
                </p:cNvPr>
                <p:cNvSpPr/>
                <p:nvPr/>
              </p:nvSpPr>
              <p:spPr>
                <a:xfrm>
                  <a:off x="821134" y="5332634"/>
                  <a:ext cx="3499035" cy="1022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𝛼𝜙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𝛼𝜙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E0ED339-21D1-4181-B7C6-1778727A3E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34" y="5332634"/>
                  <a:ext cx="3499035" cy="10222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2A73D91-9872-472A-81FD-897EC04D2DAD}"/>
                </a:ext>
              </a:extLst>
            </p:cNvPr>
            <p:cNvSpPr/>
            <p:nvPr/>
          </p:nvSpPr>
          <p:spPr>
            <a:xfrm>
              <a:off x="101722" y="1853036"/>
              <a:ext cx="4747458" cy="4616774"/>
            </a:xfrm>
            <a:prstGeom prst="roundRect">
              <a:avLst>
                <a:gd name="adj" fmla="val 685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3152CA3-A9BB-4D38-AA13-FFC1AE89CD67}"/>
                    </a:ext>
                  </a:extLst>
                </p:cNvPr>
                <p:cNvSpPr txBox="1"/>
                <p:nvPr/>
              </p:nvSpPr>
              <p:spPr>
                <a:xfrm>
                  <a:off x="1671798" y="1941736"/>
                  <a:ext cx="153587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ko-KR" altLang="en-US" sz="2400" dirty="0"/>
                    <a:t> </a:t>
                  </a:r>
                  <a:r>
                    <a:rPr lang="en-US" altLang="ko-KR" sz="2400" dirty="0"/>
                    <a:t>mode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3152CA3-A9BB-4D38-AA13-FFC1AE89C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798" y="1941736"/>
                  <a:ext cx="15358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794" t="-10526" r="-5159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C3E798-345A-4849-924A-399FF5FB05C9}"/>
              </a:ext>
            </a:extLst>
          </p:cNvPr>
          <p:cNvGrpSpPr/>
          <p:nvPr/>
        </p:nvGrpSpPr>
        <p:grpSpPr>
          <a:xfrm>
            <a:off x="94653" y="1784024"/>
            <a:ext cx="4747458" cy="4616774"/>
            <a:chOff x="5056822" y="1853036"/>
            <a:chExt cx="4747458" cy="461677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B51EEC3-9038-46A5-BA69-19DC650A86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859" t="17968" r="5544" b="26697"/>
            <a:stretch/>
          </p:blipFill>
          <p:spPr>
            <a:xfrm>
              <a:off x="5795812" y="2508260"/>
              <a:ext cx="2949240" cy="15213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8E84D2-B8BF-45CB-AEE4-6B3C865AD083}"/>
                    </a:ext>
                  </a:extLst>
                </p:cNvPr>
                <p:cNvSpPr txBox="1"/>
                <p:nvPr/>
              </p:nvSpPr>
              <p:spPr>
                <a:xfrm>
                  <a:off x="5433347" y="4137287"/>
                  <a:ext cx="1617622" cy="1052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den>
                        </m:f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den>
                        </m:f>
                      </m:oMath>
                    </m:oMathPara>
                  </a14:m>
                  <a:br>
                    <a:rPr lang="en-US" altLang="ko-KR" sz="1400" b="0" dirty="0"/>
                  </a:b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8E84D2-B8BF-45CB-AEE4-6B3C865AD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347" y="4137287"/>
                  <a:ext cx="1617622" cy="10522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B77886-E738-4C2F-9F07-7FDB069F4DBE}"/>
                    </a:ext>
                  </a:extLst>
                </p:cNvPr>
                <p:cNvSpPr txBox="1"/>
                <p:nvPr/>
              </p:nvSpPr>
              <p:spPr>
                <a:xfrm>
                  <a:off x="7138762" y="4137287"/>
                  <a:ext cx="1682320" cy="1267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𝜔𝜀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den>
                        </m:f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𝜔𝜀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den>
                        </m:f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br>
                    <a:rPr lang="en-US" altLang="ko-KR" sz="1400" b="0" i="1" dirty="0"/>
                  </a:br>
                  <a:endParaRPr lang="ko-KR" altLang="en-US" sz="1400" i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B77886-E738-4C2F-9F07-7FDB069F4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762" y="4137287"/>
                  <a:ext cx="1682320" cy="12677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34EE775-4321-4AC2-81AE-895B47E1809B}"/>
                    </a:ext>
                  </a:extLst>
                </p:cNvPr>
                <p:cNvSpPr/>
                <p:nvPr/>
              </p:nvSpPr>
              <p:spPr>
                <a:xfrm>
                  <a:off x="5402518" y="5405006"/>
                  <a:ext cx="3472489" cy="1022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altLang="ko-KR" sz="11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𝛼𝜙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𝛼𝜙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n-US" altLang="ko-KR" sz="11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34EE775-4321-4AC2-81AE-895B47E18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18" y="5405006"/>
                  <a:ext cx="3472489" cy="102220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4DB141F-4248-4F6C-9C14-861B06C62A72}"/>
                </a:ext>
              </a:extLst>
            </p:cNvPr>
            <p:cNvSpPr/>
            <p:nvPr/>
          </p:nvSpPr>
          <p:spPr>
            <a:xfrm>
              <a:off x="5056822" y="1853036"/>
              <a:ext cx="4747458" cy="4616774"/>
            </a:xfrm>
            <a:prstGeom prst="roundRect">
              <a:avLst>
                <a:gd name="adj" fmla="val 685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3F3797-6B63-4E15-B93B-9D24D6918439}"/>
                    </a:ext>
                  </a:extLst>
                </p:cNvPr>
                <p:cNvSpPr txBox="1"/>
                <p:nvPr/>
              </p:nvSpPr>
              <p:spPr>
                <a:xfrm>
                  <a:off x="6630878" y="1992734"/>
                  <a:ext cx="160332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ko-KR" altLang="en-US" sz="2400" dirty="0"/>
                    <a:t> </a:t>
                  </a:r>
                  <a:r>
                    <a:rPr lang="en-US" altLang="ko-KR" sz="2400" dirty="0"/>
                    <a:t>mode</a:t>
                  </a:r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3F3797-6B63-4E15-B93B-9D24D6918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878" y="1992734"/>
                  <a:ext cx="1603324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141" t="-10667" r="-4563" b="-30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A51296-3E8B-4F18-BB3C-1D09C799BB50}"/>
                  </a:ext>
                </a:extLst>
              </p:cNvPr>
              <p:cNvSpPr txBox="1"/>
              <p:nvPr/>
            </p:nvSpPr>
            <p:spPr>
              <a:xfrm>
                <a:off x="2803256" y="1061221"/>
                <a:ext cx="45071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are linearly independent!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A51296-3E8B-4F18-BB3C-1D09C799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56" y="1061221"/>
                <a:ext cx="4507131" cy="400110"/>
              </a:xfrm>
              <a:prstGeom prst="rect">
                <a:avLst/>
              </a:prstGeom>
              <a:blipFill>
                <a:blip r:embed="rId11"/>
                <a:stretch>
                  <a:fillRect t="-7576" r="-54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768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91FEB-D427-4AFC-96F2-17D6FAD037F5}"/>
              </a:ext>
            </a:extLst>
          </p:cNvPr>
          <p:cNvSpPr txBox="1"/>
          <p:nvPr/>
        </p:nvSpPr>
        <p:spPr>
          <a:xfrm>
            <a:off x="101722" y="629921"/>
            <a:ext cx="383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transverse components of each mode are,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9B49B3-9C6E-4DA1-8EBC-2DD2AE01C522}"/>
                  </a:ext>
                </a:extLst>
              </p:cNvPr>
              <p:cNvSpPr txBox="1"/>
              <p:nvPr/>
            </p:nvSpPr>
            <p:spPr>
              <a:xfrm>
                <a:off x="237875" y="1037982"/>
                <a:ext cx="20826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9B49B3-9C6E-4DA1-8EBC-2DD2AE01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5" y="1037982"/>
                <a:ext cx="2082621" cy="307777"/>
              </a:xfrm>
              <a:prstGeom prst="rect">
                <a:avLst/>
              </a:prstGeom>
              <a:blipFill>
                <a:blip r:embed="rId3"/>
                <a:stretch>
                  <a:fillRect l="-292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EDE4C-BC6B-40FB-8475-60C5DA7CB31C}"/>
                  </a:ext>
                </a:extLst>
              </p:cNvPr>
              <p:cNvSpPr txBox="1"/>
              <p:nvPr/>
            </p:nvSpPr>
            <p:spPr>
              <a:xfrm>
                <a:off x="5061910" y="1037982"/>
                <a:ext cx="2054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EDE4C-BC6B-40FB-8475-60C5DA7C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10" y="1037982"/>
                <a:ext cx="2054473" cy="307777"/>
              </a:xfrm>
              <a:prstGeom prst="rect">
                <a:avLst/>
              </a:prstGeom>
              <a:blipFill>
                <a:blip r:embed="rId4"/>
                <a:stretch>
                  <a:fillRect l="-297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35BCB3E-989E-4D66-89BA-5385D30521B4}"/>
                  </a:ext>
                </a:extLst>
              </p:cNvPr>
              <p:cNvSpPr/>
              <p:nvPr/>
            </p:nvSpPr>
            <p:spPr>
              <a:xfrm>
                <a:off x="237875" y="1440708"/>
                <a:ext cx="4358757" cy="1275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𝛼𝜙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𝛼𝜙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35BCB3E-989E-4D66-89BA-5385D3052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5" y="1440708"/>
                <a:ext cx="4358757" cy="1275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B1489F1-D71F-4CA0-924E-3F78A91B1CD0}"/>
                  </a:ext>
                </a:extLst>
              </p:cNvPr>
              <p:cNvSpPr/>
              <p:nvPr/>
            </p:nvSpPr>
            <p:spPr>
              <a:xfrm>
                <a:off x="237875" y="2959694"/>
                <a:ext cx="1719252" cy="709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B1489F1-D71F-4CA0-924E-3F78A91B1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5" y="2959694"/>
                <a:ext cx="1719252" cy="709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1BBECCF-3F29-4A42-89DA-59D848527049}"/>
                  </a:ext>
                </a:extLst>
              </p:cNvPr>
              <p:cNvSpPr/>
              <p:nvPr/>
            </p:nvSpPr>
            <p:spPr>
              <a:xfrm>
                <a:off x="5202456" y="1440708"/>
                <a:ext cx="4394729" cy="1275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𝛼𝜙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𝛼𝜙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1BBECCF-3F29-4A42-89DA-59D848527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56" y="1440708"/>
                <a:ext cx="4394729" cy="12757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6C99F-6907-41EB-9E7D-5A8E158A565D}"/>
              </a:ext>
            </a:extLst>
          </p:cNvPr>
          <p:cNvSpPr/>
          <p:nvPr/>
        </p:nvSpPr>
        <p:spPr>
          <a:xfrm>
            <a:off x="94653" y="937698"/>
            <a:ext cx="4747458" cy="5463100"/>
          </a:xfrm>
          <a:prstGeom prst="roundRect">
            <a:avLst>
              <a:gd name="adj" fmla="val 68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5123BB-34D1-4EB4-A3C6-6CF4F9357259}"/>
              </a:ext>
            </a:extLst>
          </p:cNvPr>
          <p:cNvSpPr/>
          <p:nvPr/>
        </p:nvSpPr>
        <p:spPr>
          <a:xfrm>
            <a:off x="5026092" y="937698"/>
            <a:ext cx="4747458" cy="5463100"/>
          </a:xfrm>
          <a:prstGeom prst="roundRect">
            <a:avLst>
              <a:gd name="adj" fmla="val 68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FAE1DDC-F81D-4960-B9C5-7F3CC94C4CD6}"/>
                  </a:ext>
                </a:extLst>
              </p:cNvPr>
              <p:cNvSpPr/>
              <p:nvPr/>
            </p:nvSpPr>
            <p:spPr>
              <a:xfrm>
                <a:off x="5206628" y="2959693"/>
                <a:ext cx="1765035" cy="709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FAE1DDC-F81D-4960-B9C5-7F3CC94C4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28" y="2959693"/>
                <a:ext cx="1765035" cy="709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531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BC3BF5-15E2-40A5-B2EF-5DC0CF41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0450-F2B8-4932-B16F-8C9F4A64D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8FFE9-BB9F-49A7-8B84-1A364C3D4964}"/>
                  </a:ext>
                </a:extLst>
              </p:cNvPr>
              <p:cNvSpPr txBox="1"/>
              <p:nvPr/>
            </p:nvSpPr>
            <p:spPr>
              <a:xfrm>
                <a:off x="101722" y="1220331"/>
                <a:ext cx="914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8FFE9-BB9F-49A7-8B84-1A364C3D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1220331"/>
                <a:ext cx="914546" cy="307777"/>
              </a:xfrm>
              <a:prstGeom prst="rect">
                <a:avLst/>
              </a:prstGeom>
              <a:blipFill>
                <a:blip r:embed="rId3"/>
                <a:stretch>
                  <a:fillRect l="-1333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5BB59-480E-4C30-A11D-D08CB645F228}"/>
                  </a:ext>
                </a:extLst>
              </p:cNvPr>
              <p:cNvSpPr txBox="1"/>
              <p:nvPr/>
            </p:nvSpPr>
            <p:spPr>
              <a:xfrm>
                <a:off x="4953000" y="1220330"/>
                <a:ext cx="914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5BB59-480E-4C30-A11D-D08CB645F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220330"/>
                <a:ext cx="914546" cy="307777"/>
              </a:xfrm>
              <a:prstGeom prst="rect">
                <a:avLst/>
              </a:prstGeom>
              <a:blipFill>
                <a:blip r:embed="rId4"/>
                <a:stretch>
                  <a:fillRect l="-1333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/>
              <p:nvPr/>
            </p:nvSpPr>
            <p:spPr>
              <a:xfrm>
                <a:off x="1016268" y="1713263"/>
                <a:ext cx="2875274" cy="169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600" i="1" dirty="0">
                    <a:latin typeface="Cambria Math" panose="02040503050406030204" pitchFamily="18" charset="0"/>
                  </a:rPr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C57FB-E5C8-405F-8ED8-42426224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8" y="1713263"/>
                <a:ext cx="2875274" cy="1693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837B01-753D-445E-B3F2-1B5843760670}"/>
                  </a:ext>
                </a:extLst>
              </p:cNvPr>
              <p:cNvSpPr txBox="1"/>
              <p:nvPr/>
            </p:nvSpPr>
            <p:spPr>
              <a:xfrm>
                <a:off x="5286027" y="1670588"/>
                <a:ext cx="4423455" cy="169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ko-KR" sz="1600" b="0" i="1" dirty="0">
                    <a:latin typeface="Cambria Math" panose="02040503050406030204" pitchFamily="18" charset="0"/>
                  </a:rPr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837B01-753D-445E-B3F2-1B584376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027" y="1670588"/>
                <a:ext cx="4423455" cy="1693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AF554E-F264-42A2-82E4-010051AED6C6}"/>
                  </a:ext>
                </a:extLst>
              </p:cNvPr>
              <p:cNvSpPr txBox="1"/>
              <p:nvPr/>
            </p:nvSpPr>
            <p:spPr>
              <a:xfrm>
                <a:off x="117826" y="694491"/>
                <a:ext cx="27521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For simplicity, we assume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AF554E-F264-42A2-82E4-010051AE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26" y="694491"/>
                <a:ext cx="2752100" cy="307777"/>
              </a:xfrm>
              <a:prstGeom prst="rect">
                <a:avLst/>
              </a:prstGeom>
              <a:blipFill>
                <a:blip r:embed="rId7"/>
                <a:stretch>
                  <a:fillRect l="-664" t="-2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CF1151E-E957-4DE5-B0ED-D21B10C6145E}"/>
              </a:ext>
            </a:extLst>
          </p:cNvPr>
          <p:cNvSpPr txBox="1"/>
          <p:nvPr/>
        </p:nvSpPr>
        <p:spPr>
          <a:xfrm>
            <a:off x="119861" y="3850669"/>
            <a:ext cx="409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 the derivatives, we use the identity such that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7D1A5-D2E5-43B0-BA44-C4284700CDF6}"/>
                  </a:ext>
                </a:extLst>
              </p:cNvPr>
              <p:cNvSpPr txBox="1"/>
              <p:nvPr/>
            </p:nvSpPr>
            <p:spPr>
              <a:xfrm>
                <a:off x="1493876" y="4411153"/>
                <a:ext cx="3384324" cy="1344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br>
                  <a:rPr lang="en-US" altLang="ko-KR" sz="1400" b="0" i="1" dirty="0"/>
                </a:br>
                <a:endParaRPr lang="ko-KR" altLang="en-US" sz="14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27D1A5-D2E5-43B0-BA44-C4284700C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76" y="4411153"/>
                <a:ext cx="3384324" cy="13443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DA82F9-ACD1-49AC-AD0A-F4B25053E627}"/>
                  </a:ext>
                </a:extLst>
              </p:cNvPr>
              <p:cNvSpPr txBox="1"/>
              <p:nvPr/>
            </p:nvSpPr>
            <p:spPr>
              <a:xfrm>
                <a:off x="341743" y="5980941"/>
                <a:ext cx="6714082" cy="322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denotes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dirty="0"/>
                  <a:t> (Hankel functions) and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1400" dirty="0"/>
                  <a:t> denotes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14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DA82F9-ACD1-49AC-AD0A-F4B25053E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3" y="5980941"/>
                <a:ext cx="6714082" cy="322268"/>
              </a:xfrm>
              <a:prstGeom prst="rect">
                <a:avLst/>
              </a:prstGeom>
              <a:blipFill>
                <a:blip r:embed="rId9"/>
                <a:stretch>
                  <a:fillRect l="-272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CB8D33-BF5C-4279-A8B4-82FFED87CBB7}"/>
                  </a:ext>
                </a:extLst>
              </p:cNvPr>
              <p:cNvSpPr txBox="1"/>
              <p:nvPr/>
            </p:nvSpPr>
            <p:spPr>
              <a:xfrm>
                <a:off x="5286027" y="4625698"/>
                <a:ext cx="3022622" cy="915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br>
                  <a:rPr lang="en-US" altLang="ko-KR" sz="1400" b="0" dirty="0"/>
                </a:b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CB8D33-BF5C-4279-A8B4-82FFED87C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027" y="4625698"/>
                <a:ext cx="3022622" cy="915251"/>
              </a:xfrm>
              <a:prstGeom prst="rect">
                <a:avLst/>
              </a:prstGeom>
              <a:blipFill>
                <a:blip r:embed="rId10"/>
                <a:stretch>
                  <a:fillRect b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135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FCE41CD-5344-41EB-86B8-E022B01A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8" y="676163"/>
            <a:ext cx="9608183" cy="30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D9E01B-3AD2-4460-84D8-49BB7677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42" y="3664640"/>
            <a:ext cx="610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22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DA76E26-0D8C-4BB4-B04B-6B797A80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12" r="3428"/>
          <a:stretch/>
        </p:blipFill>
        <p:spPr>
          <a:xfrm>
            <a:off x="337635" y="656467"/>
            <a:ext cx="4281374" cy="279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126AC-2F4D-471D-BBCF-15761E7894D6}"/>
              </a:ext>
            </a:extLst>
          </p:cNvPr>
          <p:cNvSpPr txBox="1"/>
          <p:nvPr/>
        </p:nvSpPr>
        <p:spPr>
          <a:xfrm>
            <a:off x="605854" y="3370502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TE mode propagation in a planar waveguide.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BACC5C-8655-4E6C-9DE5-26464F3F2D43}"/>
              </a:ext>
            </a:extLst>
          </p:cNvPr>
          <p:cNvCxnSpPr>
            <a:cxnSpLocks/>
          </p:cNvCxnSpPr>
          <p:nvPr/>
        </p:nvCxnSpPr>
        <p:spPr>
          <a:xfrm>
            <a:off x="1103168" y="2095047"/>
            <a:ext cx="129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0DAFDC-AAD3-4A98-82FA-9846F61A0665}"/>
              </a:ext>
            </a:extLst>
          </p:cNvPr>
          <p:cNvCxnSpPr>
            <a:cxnSpLocks/>
          </p:cNvCxnSpPr>
          <p:nvPr/>
        </p:nvCxnSpPr>
        <p:spPr>
          <a:xfrm>
            <a:off x="2084243" y="2995160"/>
            <a:ext cx="129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55308D-063A-4B2F-B8AE-2C0F17ED4CEE}"/>
                  </a:ext>
                </a:extLst>
              </p:cNvPr>
              <p:cNvSpPr txBox="1"/>
              <p:nvPr/>
            </p:nvSpPr>
            <p:spPr>
              <a:xfrm>
                <a:off x="5885088" y="1338253"/>
                <a:ext cx="2805192" cy="1273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ba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e>
                          </m:ba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55308D-063A-4B2F-B8AE-2C0F17ED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88" y="1338253"/>
                <a:ext cx="2805192" cy="1273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020F803-781C-4643-ACF3-49B0A7AEC878}"/>
              </a:ext>
            </a:extLst>
          </p:cNvPr>
          <p:cNvSpPr txBox="1"/>
          <p:nvPr/>
        </p:nvSpPr>
        <p:spPr>
          <a:xfrm>
            <a:off x="5018474" y="947752"/>
            <a:ext cx="471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The phase difference between points A and C.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9D976-43D6-4B1C-92D5-C208E9AFEBBF}"/>
                  </a:ext>
                </a:extLst>
              </p:cNvPr>
              <p:cNvSpPr txBox="1"/>
              <p:nvPr/>
            </p:nvSpPr>
            <p:spPr>
              <a:xfrm>
                <a:off x="5046152" y="2807407"/>
                <a:ext cx="48182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Only certain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can satisfy this condition for a given integer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9D976-43D6-4B1C-92D5-C208E9AF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152" y="2807407"/>
                <a:ext cx="4818253" cy="584775"/>
              </a:xfrm>
              <a:prstGeom prst="rect">
                <a:avLst/>
              </a:prstGeom>
              <a:blipFill>
                <a:blip r:embed="rId4"/>
                <a:stretch>
                  <a:fillRect l="-759" t="-3158" r="-759" b="-1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853F31-5974-4496-B0B3-7B7280B763B2}"/>
              </a:ext>
            </a:extLst>
          </p:cNvPr>
          <p:cNvSpPr/>
          <p:nvPr/>
        </p:nvSpPr>
        <p:spPr>
          <a:xfrm>
            <a:off x="170873" y="665704"/>
            <a:ext cx="4619672" cy="3112654"/>
          </a:xfrm>
          <a:prstGeom prst="roundRect">
            <a:avLst>
              <a:gd name="adj" fmla="val 86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E08BF83-B6D1-495D-A5A3-8C89D00E22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3" t="4521"/>
          <a:stretch/>
        </p:blipFill>
        <p:spPr>
          <a:xfrm>
            <a:off x="247190" y="4053619"/>
            <a:ext cx="4543355" cy="2323469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322F19-E1A5-45A2-B91D-45FAE653C505}"/>
              </a:ext>
            </a:extLst>
          </p:cNvPr>
          <p:cNvSpPr/>
          <p:nvPr/>
        </p:nvSpPr>
        <p:spPr>
          <a:xfrm>
            <a:off x="170873" y="3942885"/>
            <a:ext cx="4619672" cy="2434203"/>
          </a:xfrm>
          <a:prstGeom prst="roundRect">
            <a:avLst>
              <a:gd name="adj" fmla="val 86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D73ACC-3A2D-4207-8D58-903E83A79D78}"/>
                  </a:ext>
                </a:extLst>
              </p:cNvPr>
              <p:cNvSpPr txBox="1"/>
              <p:nvPr/>
            </p:nvSpPr>
            <p:spPr>
              <a:xfrm>
                <a:off x="5375564" y="4110182"/>
                <a:ext cx="4140877" cy="170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: Propagating along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b="0" dirty="0"/>
                  <a:t>-</a:t>
                </a:r>
                <a:r>
                  <a:rPr lang="en-US" altLang="ko-KR" dirty="0"/>
                  <a:t>axis.</a:t>
                </a:r>
                <a:endParaRPr lang="en-US" altLang="ko-KR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: Propagating with an oblique angle.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D73ACC-3A2D-4207-8D58-903E83A7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564" y="4110182"/>
                <a:ext cx="4140877" cy="1703030"/>
              </a:xfrm>
              <a:prstGeom prst="rect">
                <a:avLst/>
              </a:prstGeom>
              <a:blipFill>
                <a:blip r:embed="rId6"/>
                <a:stretch>
                  <a:fillRect l="-1031" r="-442" b="-4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D5D0743-DB15-45B4-B27F-DBA2718CD0B7}"/>
              </a:ext>
            </a:extLst>
          </p:cNvPr>
          <p:cNvCxnSpPr>
            <a:cxnSpLocks/>
          </p:cNvCxnSpPr>
          <p:nvPr/>
        </p:nvCxnSpPr>
        <p:spPr>
          <a:xfrm>
            <a:off x="901417" y="5301673"/>
            <a:ext cx="899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2AB3DD-C880-402D-B1FE-16C0996AD4C5}"/>
              </a:ext>
            </a:extLst>
          </p:cNvPr>
          <p:cNvCxnSpPr>
            <a:cxnSpLocks/>
          </p:cNvCxnSpPr>
          <p:nvPr/>
        </p:nvCxnSpPr>
        <p:spPr>
          <a:xfrm flipV="1">
            <a:off x="2027672" y="5217048"/>
            <a:ext cx="716874" cy="169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83B058B-777D-4EC9-9941-2301730CC72A}"/>
              </a:ext>
            </a:extLst>
          </p:cNvPr>
          <p:cNvCxnSpPr>
            <a:cxnSpLocks/>
          </p:cNvCxnSpPr>
          <p:nvPr/>
        </p:nvCxnSpPr>
        <p:spPr>
          <a:xfrm flipV="1">
            <a:off x="3399872" y="5102477"/>
            <a:ext cx="590237" cy="398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90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FEA88FC-46B6-4E01-9115-E451A1AB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86AC5759-A487-47D9-9425-7A085071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13717"/>
              </p:ext>
            </p:extLst>
          </p:nvPr>
        </p:nvGraphicFramePr>
        <p:xfrm>
          <a:off x="1946049" y="4377682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3680591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21047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 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Spec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88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X-dir. linear stage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0.5m ~ 1.0m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4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Y-dir. linear stage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1.0m~2.0m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8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Rotation stage (y, z-dir.)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Resolution: 0.1 Degree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74711"/>
                  </a:ext>
                </a:extLst>
              </a:tr>
            </a:tbl>
          </a:graphicData>
        </a:graphic>
      </p:graphicFrame>
      <p:pic>
        <p:nvPicPr>
          <p:cNvPr id="11" name="Picture 2" descr="Xy Stage 2-axis Slide Table Linear Motion Motorized Linear Xy Table For  Microscope Matrix Scanning - Buy 2-axis Xy Slide Table,Cheap Xy Stage For  Robot Arm,Low Cost Xy Table Product on Alibaba.com">
            <a:extLst>
              <a:ext uri="{FF2B5EF4-FFF2-40B4-BE49-F238E27FC236}">
                <a16:creationId xmlns:a16="http://schemas.microsoft.com/office/drawing/2014/main" id="{D88F247B-3F86-48A9-8403-4B9413E1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8" y="671764"/>
            <a:ext cx="3367182" cy="33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orlabs - MGS100/M 2 Axis Motorized Goniometer Metric">
            <a:extLst>
              <a:ext uri="{FF2B5EF4-FFF2-40B4-BE49-F238E27FC236}">
                <a16:creationId xmlns:a16="http://schemas.microsoft.com/office/drawing/2014/main" id="{DFAC6174-6051-40F8-88A6-C8538EE3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32" y="9969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B9DC3-BFC8-42BC-A7D0-904652CC0309}"/>
              </a:ext>
            </a:extLst>
          </p:cNvPr>
          <p:cNvSpPr txBox="1"/>
          <p:nvPr/>
        </p:nvSpPr>
        <p:spPr>
          <a:xfrm>
            <a:off x="1737267" y="3675529"/>
            <a:ext cx="187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XY linear stage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670445-60ED-44CE-8E26-78295CCDAF3D}"/>
              </a:ext>
            </a:extLst>
          </p:cNvPr>
          <p:cNvSpPr txBox="1"/>
          <p:nvPr/>
        </p:nvSpPr>
        <p:spPr>
          <a:xfrm>
            <a:off x="5791200" y="3719875"/>
            <a:ext cx="319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 Axes Motorized goniometer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AA5410D-5481-4414-A07D-E078D9D54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2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EBC8B0-3D1D-46A5-898B-6E88E783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6D36C92-0439-4F04-9431-B9B58B8C583A}"/>
              </a:ext>
            </a:extLst>
          </p:cNvPr>
          <p:cNvCxnSpPr>
            <a:cxnSpLocks/>
          </p:cNvCxnSpPr>
          <p:nvPr/>
        </p:nvCxnSpPr>
        <p:spPr>
          <a:xfrm flipV="1">
            <a:off x="2067862" y="2854275"/>
            <a:ext cx="2121787" cy="180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십자형 101">
            <a:extLst>
              <a:ext uri="{FF2B5EF4-FFF2-40B4-BE49-F238E27FC236}">
                <a16:creationId xmlns:a16="http://schemas.microsoft.com/office/drawing/2014/main" id="{6339A83B-DE88-483B-9E32-6455100800C0}"/>
              </a:ext>
            </a:extLst>
          </p:cNvPr>
          <p:cNvSpPr/>
          <p:nvPr/>
        </p:nvSpPr>
        <p:spPr>
          <a:xfrm rot="451712">
            <a:off x="6230321" y="2228206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glow rad="50800">
              <a:schemeClr val="accent1">
                <a:alpha val="40000"/>
              </a:schemeClr>
            </a:glow>
            <a:softEdge rad="25400"/>
          </a:effectLst>
          <a:scene3d>
            <a:camera prst="orthographicFront">
              <a:rot lat="17622836" lon="18268106" rev="3216881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B61432-719C-4964-A237-27CC7FDE2996}"/>
              </a:ext>
            </a:extLst>
          </p:cNvPr>
          <p:cNvGrpSpPr/>
          <p:nvPr/>
        </p:nvGrpSpPr>
        <p:grpSpPr>
          <a:xfrm>
            <a:off x="1154780" y="4224570"/>
            <a:ext cx="3112786" cy="2080211"/>
            <a:chOff x="315776" y="3393171"/>
            <a:chExt cx="4203505" cy="2809116"/>
          </a:xfrm>
        </p:grpSpPr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875C8319-48C0-43C3-B03B-ACD7489226B7}"/>
                </a:ext>
              </a:extLst>
            </p:cNvPr>
            <p:cNvSpPr/>
            <p:nvPr/>
          </p:nvSpPr>
          <p:spPr>
            <a:xfrm>
              <a:off x="2411901" y="4033517"/>
              <a:ext cx="759635" cy="1785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CE939D-5E7A-44B5-8EE4-F9D09541E652}"/>
                </a:ext>
              </a:extLst>
            </p:cNvPr>
            <p:cNvGrpSpPr/>
            <p:nvPr/>
          </p:nvGrpSpPr>
          <p:grpSpPr>
            <a:xfrm>
              <a:off x="315776" y="3861532"/>
              <a:ext cx="4203505" cy="1901862"/>
              <a:chOff x="227544" y="1300802"/>
              <a:chExt cx="4203505" cy="1901862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0F717F46-496B-499E-9A8A-C6E920FAC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F841411-4678-40A7-95E9-BE34A7A57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5168847-84EC-4C50-B737-17EDFB87A9F7}"/>
                </a:ext>
              </a:extLst>
            </p:cNvPr>
            <p:cNvSpPr/>
            <p:nvPr/>
          </p:nvSpPr>
          <p:spPr>
            <a:xfrm rot="10800000">
              <a:off x="1957275" y="5701933"/>
              <a:ext cx="931893" cy="20418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A74D371F-A595-45BB-9A46-C2140D499233}"/>
                </a:ext>
              </a:extLst>
            </p:cNvPr>
            <p:cNvSpPr/>
            <p:nvPr/>
          </p:nvSpPr>
          <p:spPr>
            <a:xfrm rot="16200000">
              <a:off x="2025751" y="5725018"/>
              <a:ext cx="790611" cy="163927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BEF4115F-2C4D-4392-8965-D83A40E06D4C}"/>
                </a:ext>
              </a:extLst>
            </p:cNvPr>
            <p:cNvSpPr/>
            <p:nvPr/>
          </p:nvSpPr>
          <p:spPr>
            <a:xfrm>
              <a:off x="2251062" y="5592266"/>
              <a:ext cx="335978" cy="3956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0FAA927-F577-4B7D-B9A4-CF2A3F59AA96}"/>
                </a:ext>
              </a:extLst>
            </p:cNvPr>
            <p:cNvSpPr txBox="1"/>
            <p:nvPr/>
          </p:nvSpPr>
          <p:spPr>
            <a:xfrm>
              <a:off x="1134133" y="5631938"/>
              <a:ext cx="732909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5847E63C-60A6-4F0A-86F9-F4D1FF02F1CB}"/>
                </a:ext>
              </a:extLst>
            </p:cNvPr>
            <p:cNvSpPr/>
            <p:nvPr/>
          </p:nvSpPr>
          <p:spPr>
            <a:xfrm>
              <a:off x="2339823" y="5682666"/>
              <a:ext cx="163927" cy="19302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A4F811F-3D21-49F8-A8AB-093F467F0363}"/>
                </a:ext>
              </a:extLst>
            </p:cNvPr>
            <p:cNvSpPr/>
            <p:nvPr/>
          </p:nvSpPr>
          <p:spPr>
            <a:xfrm>
              <a:off x="2380704" y="5730327"/>
              <a:ext cx="81964" cy="965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A66E9AB2-A487-42DC-800D-45703AC202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74" y="4087836"/>
              <a:ext cx="99" cy="161762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CC9F78C9-C819-4B52-9BA0-469BED2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901811" y="3991813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5289182-4B91-4DC0-9584-9F3DEB8160C4}"/>
                </a:ext>
              </a:extLst>
            </p:cNvPr>
            <p:cNvCxnSpPr>
              <a:cxnSpLocks/>
            </p:cNvCxnSpPr>
            <p:nvPr/>
          </p:nvCxnSpPr>
          <p:spPr>
            <a:xfrm>
              <a:off x="489119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원호 278">
              <a:extLst>
                <a:ext uri="{FF2B5EF4-FFF2-40B4-BE49-F238E27FC236}">
                  <a16:creationId xmlns:a16="http://schemas.microsoft.com/office/drawing/2014/main" id="{05CB0F69-1A29-40EF-AD69-F9048326BEEA}"/>
                </a:ext>
              </a:extLst>
            </p:cNvPr>
            <p:cNvSpPr/>
            <p:nvPr/>
          </p:nvSpPr>
          <p:spPr>
            <a:xfrm>
              <a:off x="1999977" y="5249590"/>
              <a:ext cx="751799" cy="754789"/>
            </a:xfrm>
            <a:prstGeom prst="arc">
              <a:avLst>
                <a:gd name="adj1" fmla="val 16683236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/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5758E9D7-0B31-43E3-A17E-CAA96A5FD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787723"/>
              <a:ext cx="4098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E2F4C4C-4EAC-4188-979C-9FDD9CF89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306226"/>
              <a:ext cx="0" cy="482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원호 292">
              <a:extLst>
                <a:ext uri="{FF2B5EF4-FFF2-40B4-BE49-F238E27FC236}">
                  <a16:creationId xmlns:a16="http://schemas.microsoft.com/office/drawing/2014/main" id="{267D8A42-3407-4187-B9D0-4B943F9AEF05}"/>
                </a:ext>
              </a:extLst>
            </p:cNvPr>
            <p:cNvSpPr/>
            <p:nvPr/>
          </p:nvSpPr>
          <p:spPr>
            <a:xfrm rot="16200000">
              <a:off x="1735403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4" name="원호 293">
              <a:extLst>
                <a:ext uri="{FF2B5EF4-FFF2-40B4-BE49-F238E27FC236}">
                  <a16:creationId xmlns:a16="http://schemas.microsoft.com/office/drawing/2014/main" id="{85949D19-9019-4F7B-BFA6-7ED9138F7A7C}"/>
                </a:ext>
              </a:extLst>
            </p:cNvPr>
            <p:cNvSpPr/>
            <p:nvPr/>
          </p:nvSpPr>
          <p:spPr>
            <a:xfrm rot="5400000" flipH="1">
              <a:off x="2034048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/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746B58-31D8-4189-94F8-CB477C631C21}"/>
              </a:ext>
            </a:extLst>
          </p:cNvPr>
          <p:cNvGrpSpPr/>
          <p:nvPr/>
        </p:nvGrpSpPr>
        <p:grpSpPr>
          <a:xfrm>
            <a:off x="5984525" y="4115810"/>
            <a:ext cx="3114339" cy="2062589"/>
            <a:chOff x="5150808" y="3416969"/>
            <a:chExt cx="4205603" cy="2785319"/>
          </a:xfrm>
        </p:grpSpPr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8609621-0466-4E48-9C61-705B113391AE}"/>
                </a:ext>
              </a:extLst>
            </p:cNvPr>
            <p:cNvGrpSpPr/>
            <p:nvPr/>
          </p:nvGrpSpPr>
          <p:grpSpPr>
            <a:xfrm rot="21280294">
              <a:off x="5150808" y="3911557"/>
              <a:ext cx="4203505" cy="1901862"/>
              <a:chOff x="227544" y="1300802"/>
              <a:chExt cx="4203505" cy="1901862"/>
            </a:xfrm>
          </p:grpSpPr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22BA8E4C-4A7B-4BAE-82BE-CF6428522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22CFC301-C22A-445E-B797-C953E78EE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128EC183-6864-4E21-90A6-1538AEB1EE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1302" y="3998994"/>
              <a:ext cx="29441" cy="1897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1E8B3F-A609-45C6-BE92-5361E88CECB0}"/>
                </a:ext>
              </a:extLst>
            </p:cNvPr>
            <p:cNvSpPr txBox="1"/>
            <p:nvPr/>
          </p:nvSpPr>
          <p:spPr>
            <a:xfrm>
              <a:off x="6169193" y="5756537"/>
              <a:ext cx="750540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91971D20-69AE-4109-9518-BCE416F2C411}"/>
                </a:ext>
              </a:extLst>
            </p:cNvPr>
            <p:cNvCxnSpPr>
              <a:cxnSpLocks/>
            </p:cNvCxnSpPr>
            <p:nvPr/>
          </p:nvCxnSpPr>
          <p:spPr>
            <a:xfrm>
              <a:off x="6983745" y="4296781"/>
              <a:ext cx="434264" cy="14725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9238579F-9054-4373-AD7A-2B55B786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72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원호 373">
              <a:extLst>
                <a:ext uri="{FF2B5EF4-FFF2-40B4-BE49-F238E27FC236}">
                  <a16:creationId xmlns:a16="http://schemas.microsoft.com/office/drawing/2014/main" id="{6B315115-E78D-4AD5-83DF-9BB72EEE4C57}"/>
                </a:ext>
              </a:extLst>
            </p:cNvPr>
            <p:cNvSpPr/>
            <p:nvPr/>
          </p:nvSpPr>
          <p:spPr>
            <a:xfrm>
              <a:off x="7018830" y="5249590"/>
              <a:ext cx="751799" cy="754789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/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2EC0C8-D678-46CE-AD8A-9E142DFDA3DE}"/>
                </a:ext>
              </a:extLst>
            </p:cNvPr>
            <p:cNvGrpSpPr/>
            <p:nvPr/>
          </p:nvGrpSpPr>
          <p:grpSpPr>
            <a:xfrm rot="20478116">
              <a:off x="6976129" y="5306225"/>
              <a:ext cx="931893" cy="896063"/>
              <a:chOff x="6887896" y="2745496"/>
              <a:chExt cx="931893" cy="896063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BE6634AA-3E74-48BA-8A8C-16E17864ADBB}"/>
                  </a:ext>
                </a:extLst>
              </p:cNvPr>
              <p:cNvSpPr/>
              <p:nvPr/>
            </p:nvSpPr>
            <p:spPr>
              <a:xfrm rot="10800000">
                <a:off x="6887896" y="3141203"/>
                <a:ext cx="931893" cy="204181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B81795-8335-4504-B018-42EE1D9A95E1}"/>
                  </a:ext>
                </a:extLst>
              </p:cNvPr>
              <p:cNvSpPr/>
              <p:nvPr/>
            </p:nvSpPr>
            <p:spPr>
              <a:xfrm rot="16200000">
                <a:off x="6956371" y="3164290"/>
                <a:ext cx="790611" cy="163928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5CBFE8E5-9C99-421E-8C11-02D97758771C}"/>
                  </a:ext>
                </a:extLst>
              </p:cNvPr>
              <p:cNvSpPr/>
              <p:nvPr/>
            </p:nvSpPr>
            <p:spPr>
              <a:xfrm>
                <a:off x="7181683" y="3031536"/>
                <a:ext cx="335978" cy="3956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84350A10-1E64-4EA5-8686-6647E4D97044}"/>
                  </a:ext>
                </a:extLst>
              </p:cNvPr>
              <p:cNvSpPr/>
              <p:nvPr/>
            </p:nvSpPr>
            <p:spPr>
              <a:xfrm>
                <a:off x="7270444" y="3121936"/>
                <a:ext cx="163927" cy="19302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0D925CED-385C-4877-9A86-1F9A8BDB8671}"/>
                  </a:ext>
                </a:extLst>
              </p:cNvPr>
              <p:cNvSpPr/>
              <p:nvPr/>
            </p:nvSpPr>
            <p:spPr>
              <a:xfrm>
                <a:off x="7311325" y="3169597"/>
                <a:ext cx="81964" cy="9651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77" name="직선 화살표 연결선 376">
                <a:extLst>
                  <a:ext uri="{FF2B5EF4-FFF2-40B4-BE49-F238E27FC236}">
                    <a16:creationId xmlns:a16="http://schemas.microsoft.com/office/drawing/2014/main" id="{383716DF-3374-4C89-9645-26585C395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3226993"/>
                <a:ext cx="40981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화살표 연결선 378">
                <a:extLst>
                  <a:ext uri="{FF2B5EF4-FFF2-40B4-BE49-F238E27FC236}">
                    <a16:creationId xmlns:a16="http://schemas.microsoft.com/office/drawing/2014/main" id="{406417E8-7FBC-44B9-97D1-1626998FB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2745496"/>
                <a:ext cx="0" cy="48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8E85D045-98C5-4DAC-BB0B-228D02EE7D04}"/>
                </a:ext>
              </a:extLst>
            </p:cNvPr>
            <p:cNvSpPr/>
            <p:nvPr/>
          </p:nvSpPr>
          <p:spPr>
            <a:xfrm rot="16200000">
              <a:off x="6754256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8BB97498-D1C6-4C87-99F5-994BA8A5E007}"/>
                </a:ext>
              </a:extLst>
            </p:cNvPr>
            <p:cNvSpPr/>
            <p:nvPr/>
          </p:nvSpPr>
          <p:spPr>
            <a:xfrm rot="5400000" flipH="1">
              <a:off x="7052901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/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/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3" name="원호 432">
              <a:extLst>
                <a:ext uri="{FF2B5EF4-FFF2-40B4-BE49-F238E27FC236}">
                  <a16:creationId xmlns:a16="http://schemas.microsoft.com/office/drawing/2014/main" id="{571D5673-7E75-4BAE-9CD7-F5F78C2E04B0}"/>
                </a:ext>
              </a:extLst>
            </p:cNvPr>
            <p:cNvSpPr/>
            <p:nvPr/>
          </p:nvSpPr>
          <p:spPr>
            <a:xfrm rot="20396521">
              <a:off x="7077863" y="5023980"/>
              <a:ext cx="751799" cy="754789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F3C9761E-E438-4ED8-BC54-D34EA151DA53}"/>
                </a:ext>
              </a:extLst>
            </p:cNvPr>
            <p:cNvCxnSpPr>
              <a:cxnSpLocks/>
            </p:cNvCxnSpPr>
            <p:nvPr/>
          </p:nvCxnSpPr>
          <p:spPr>
            <a:xfrm>
              <a:off x="5922102" y="4008992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의 크기를 약간 축소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가로 </a:t>
                </a:r>
                <a:r>
                  <a:rPr lang="en-US" altLang="ko-KR" sz="1200" dirty="0"/>
                  <a:t>1.4m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1m, </a:t>
                </a:r>
                <a:r>
                  <a:rPr lang="ko-KR" altLang="en-US" sz="1200" dirty="0"/>
                  <a:t>세로 </a:t>
                </a:r>
                <a:r>
                  <a:rPr lang="en-US" altLang="ko-KR" sz="1200" dirty="0"/>
                  <a:t>25cm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20cm)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약간의 </a:t>
                </a:r>
                <a:r>
                  <a:rPr lang="en-US" altLang="ko-KR" sz="1200" dirty="0"/>
                  <a:t>tilt</a:t>
                </a:r>
                <a:r>
                  <a:rPr lang="ko-KR" altLang="en-US" sz="1200" dirty="0"/>
                  <a:t>와 평행이동을 하더라도 </a:t>
                </a: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의 모든 </a:t>
                </a:r>
                <a:r>
                  <a:rPr lang="en-US" altLang="ko-KR" sz="1200" dirty="0"/>
                  <a:t>LED</a:t>
                </a:r>
                <a:r>
                  <a:rPr lang="ko-KR" altLang="en-US" sz="1200" dirty="0"/>
                  <a:t>가 항상 </a:t>
                </a:r>
                <a:r>
                  <a:rPr lang="en-US" altLang="ko-KR" sz="1200" dirty="0"/>
                  <a:t>detect </a:t>
                </a:r>
                <a:r>
                  <a:rPr lang="ko-KR" altLang="en-US" sz="1200" dirty="0"/>
                  <a:t>되어야 </a:t>
                </a:r>
                <a:r>
                  <a:rPr lang="en-US" altLang="ko-KR" sz="1200" dirty="0"/>
                  <a:t>S/W</a:t>
                </a:r>
                <a:r>
                  <a:rPr lang="ko-KR" altLang="en-US" sz="1200" dirty="0"/>
                  <a:t>개발에 용이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회전 모터는 최소 상하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−5°&lt;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&lt;5°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좌우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°&lt;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&lt;10°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range</a:t>
                </a:r>
                <a:r>
                  <a:rPr lang="ko-KR" altLang="en-US" sz="12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0.1°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단위의 분해능이 필요할 것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blipFill>
                <a:blip r:embed="rId7"/>
                <a:stretch>
                  <a:fillRect t="-1887" r="-30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5483741-A757-4745-8D53-33771ED73385}"/>
              </a:ext>
            </a:extLst>
          </p:cNvPr>
          <p:cNvSpPr/>
          <p:nvPr/>
        </p:nvSpPr>
        <p:spPr>
          <a:xfrm>
            <a:off x="4778188" y="5197555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/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blipFill>
                <a:blip r:embed="rId8"/>
                <a:stretch>
                  <a:fillRect t="-6000" r="-666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D5C5D6D4-A206-408B-B8C3-65E2183B316E}"/>
              </a:ext>
            </a:extLst>
          </p:cNvPr>
          <p:cNvSpPr/>
          <p:nvPr/>
        </p:nvSpPr>
        <p:spPr>
          <a:xfrm>
            <a:off x="4750405" y="2735778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A82E2A-19A9-483E-BD4F-EC020FED5A8D}"/>
              </a:ext>
            </a:extLst>
          </p:cNvPr>
          <p:cNvGrpSpPr/>
          <p:nvPr/>
        </p:nvGrpSpPr>
        <p:grpSpPr>
          <a:xfrm>
            <a:off x="1180994" y="2043072"/>
            <a:ext cx="2664320" cy="1930886"/>
            <a:chOff x="1305440" y="1839207"/>
            <a:chExt cx="2664320" cy="1930886"/>
          </a:xfrm>
        </p:grpSpPr>
        <p:sp>
          <p:nvSpPr>
            <p:cNvPr id="38" name="십자형 37">
              <a:extLst>
                <a:ext uri="{FF2B5EF4-FFF2-40B4-BE49-F238E27FC236}">
                  <a16:creationId xmlns:a16="http://schemas.microsoft.com/office/drawing/2014/main" id="{A7644283-46AB-4363-A3C3-D71DDEA263D5}"/>
                </a:ext>
              </a:extLst>
            </p:cNvPr>
            <p:cNvSpPr/>
            <p:nvPr/>
          </p:nvSpPr>
          <p:spPr>
            <a:xfrm>
              <a:off x="1305440" y="2080264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B1A4C3-AF68-4924-9C62-FDF2881272EC}"/>
                </a:ext>
              </a:extLst>
            </p:cNvPr>
            <p:cNvSpPr/>
            <p:nvPr/>
          </p:nvSpPr>
          <p:spPr>
            <a:xfrm flipH="1">
              <a:off x="3870100" y="2080264"/>
              <a:ext cx="99660" cy="1141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DE9FA48-6A73-4276-80E1-832EA8701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8317" y="2668426"/>
              <a:ext cx="1711783" cy="85303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6691DF3-BE1B-420E-A164-B03F2FD0F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317" y="1863132"/>
              <a:ext cx="1672584" cy="805294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08CC342F-CBDB-4966-B2FD-4EE50E79374B}"/>
                </a:ext>
              </a:extLst>
            </p:cNvPr>
            <p:cNvSpPr/>
            <p:nvPr/>
          </p:nvSpPr>
          <p:spPr>
            <a:xfrm rot="8040327" flipH="1">
              <a:off x="1717945" y="2309846"/>
              <a:ext cx="811887" cy="731943"/>
            </a:xfrm>
            <a:prstGeom prst="arc">
              <a:avLst>
                <a:gd name="adj1" fmla="val 17453502"/>
                <a:gd name="adj2" fmla="val 2029174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8C0B305-DCE6-43A7-A28D-2E17A9A05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647" y="1839207"/>
              <a:ext cx="13453" cy="16822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449C99F-B19B-4CFC-A652-277013C4E89B}"/>
                </a:ext>
              </a:extLst>
            </p:cNvPr>
            <p:cNvGrpSpPr/>
            <p:nvPr/>
          </p:nvGrpSpPr>
          <p:grpSpPr>
            <a:xfrm>
              <a:off x="1827913" y="2662870"/>
              <a:ext cx="1018893" cy="713316"/>
              <a:chOff x="1949617" y="2723822"/>
              <a:chExt cx="1018893" cy="71331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704ADC-A145-485F-943D-480D7477F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9617" y="2745358"/>
                <a:ext cx="11780" cy="691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60B87187-B193-4563-9320-F208AEDD2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397" y="2729996"/>
                <a:ext cx="782439" cy="395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933771B-AFD9-496A-838B-DA9046614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177" y="2723822"/>
                <a:ext cx="995333" cy="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/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/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/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/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blipFill>
                <a:blip r:embed="rId12"/>
                <a:stretch>
                  <a:fillRect t="-3922" r="-74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E677B73-68E8-4A51-9C50-5DC556A7064A}"/>
              </a:ext>
            </a:extLst>
          </p:cNvPr>
          <p:cNvSpPr/>
          <p:nvPr/>
        </p:nvSpPr>
        <p:spPr>
          <a:xfrm flipH="1">
            <a:off x="8771490" y="2263775"/>
            <a:ext cx="99660" cy="11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DDA5854-909B-484A-AD96-530F0AABB2BE}"/>
              </a:ext>
            </a:extLst>
          </p:cNvPr>
          <p:cNvCxnSpPr>
            <a:cxnSpLocks/>
          </p:cNvCxnSpPr>
          <p:nvPr/>
        </p:nvCxnSpPr>
        <p:spPr>
          <a:xfrm flipH="1">
            <a:off x="8758037" y="2022718"/>
            <a:ext cx="13453" cy="16822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92C46A2-E4AA-48E9-B4A4-C5CF8A742240}"/>
              </a:ext>
            </a:extLst>
          </p:cNvPr>
          <p:cNvSpPr txBox="1"/>
          <p:nvPr/>
        </p:nvSpPr>
        <p:spPr>
          <a:xfrm>
            <a:off x="829748" y="3049208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EA147A-2BBA-4B9D-9118-0D8F15EDF0C2}"/>
              </a:ext>
            </a:extLst>
          </p:cNvPr>
          <p:cNvCxnSpPr>
            <a:cxnSpLocks/>
          </p:cNvCxnSpPr>
          <p:nvPr/>
        </p:nvCxnSpPr>
        <p:spPr>
          <a:xfrm flipH="1">
            <a:off x="6729303" y="2867917"/>
            <a:ext cx="11780" cy="69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0CF0122-36A6-4307-812D-2DE3CCFF9180}"/>
              </a:ext>
            </a:extLst>
          </p:cNvPr>
          <p:cNvCxnSpPr>
            <a:cxnSpLocks/>
          </p:cNvCxnSpPr>
          <p:nvPr/>
        </p:nvCxnSpPr>
        <p:spPr>
          <a:xfrm>
            <a:off x="6741083" y="2852555"/>
            <a:ext cx="782439" cy="39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7C37D5-4ACB-4ECB-A66A-9CAD8C35CCD7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6752863" y="2834670"/>
            <a:ext cx="2018627" cy="13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/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/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/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9694EDC-1140-4561-BA70-BA05275DD391}"/>
              </a:ext>
            </a:extLst>
          </p:cNvPr>
          <p:cNvCxnSpPr>
            <a:cxnSpLocks/>
          </p:cNvCxnSpPr>
          <p:nvPr/>
        </p:nvCxnSpPr>
        <p:spPr>
          <a:xfrm rot="451712" flipH="1" flipV="1">
            <a:off x="6991148" y="2950060"/>
            <a:ext cx="1711783" cy="8530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007DF4-17DB-4052-BC42-1A6A19913A63}"/>
              </a:ext>
            </a:extLst>
          </p:cNvPr>
          <p:cNvCxnSpPr>
            <a:cxnSpLocks/>
          </p:cNvCxnSpPr>
          <p:nvPr/>
        </p:nvCxnSpPr>
        <p:spPr>
          <a:xfrm rot="451712" flipH="1">
            <a:off x="7099954" y="2149345"/>
            <a:ext cx="1672584" cy="80529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원호 105">
            <a:extLst>
              <a:ext uri="{FF2B5EF4-FFF2-40B4-BE49-F238E27FC236}">
                <a16:creationId xmlns:a16="http://schemas.microsoft.com/office/drawing/2014/main" id="{6A12C521-61E5-4C87-960A-1ECD882B8CBF}"/>
              </a:ext>
            </a:extLst>
          </p:cNvPr>
          <p:cNvSpPr/>
          <p:nvPr/>
        </p:nvSpPr>
        <p:spPr>
          <a:xfrm rot="6719739" flipH="1">
            <a:off x="6851867" y="2504403"/>
            <a:ext cx="704213" cy="639552"/>
          </a:xfrm>
          <a:prstGeom prst="arc">
            <a:avLst>
              <a:gd name="adj1" fmla="val 17336055"/>
              <a:gd name="adj2" fmla="val 189502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C0301A-C6F5-4084-A917-EC83A46602AB}"/>
              </a:ext>
            </a:extLst>
          </p:cNvPr>
          <p:cNvSpPr txBox="1"/>
          <p:nvPr/>
        </p:nvSpPr>
        <p:spPr>
          <a:xfrm>
            <a:off x="5971340" y="2921764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4BE9582-1C5C-4B5C-A73A-1E28AC518249}"/>
              </a:ext>
            </a:extLst>
          </p:cNvPr>
          <p:cNvCxnSpPr>
            <a:cxnSpLocks/>
          </p:cNvCxnSpPr>
          <p:nvPr/>
        </p:nvCxnSpPr>
        <p:spPr>
          <a:xfrm>
            <a:off x="7097228" y="2846506"/>
            <a:ext cx="2123040" cy="262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원호 128">
            <a:extLst>
              <a:ext uri="{FF2B5EF4-FFF2-40B4-BE49-F238E27FC236}">
                <a16:creationId xmlns:a16="http://schemas.microsoft.com/office/drawing/2014/main" id="{60E81FE5-6A1B-4841-A443-A21CC707F026}"/>
              </a:ext>
            </a:extLst>
          </p:cNvPr>
          <p:cNvSpPr/>
          <p:nvPr/>
        </p:nvSpPr>
        <p:spPr>
          <a:xfrm rot="7422754" flipH="1">
            <a:off x="7463731" y="2745220"/>
            <a:ext cx="235402" cy="239554"/>
          </a:xfrm>
          <a:prstGeom prst="arc">
            <a:avLst>
              <a:gd name="adj1" fmla="val 16575199"/>
              <a:gd name="adj2" fmla="val 18959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원호 129">
            <a:extLst>
              <a:ext uri="{FF2B5EF4-FFF2-40B4-BE49-F238E27FC236}">
                <a16:creationId xmlns:a16="http://schemas.microsoft.com/office/drawing/2014/main" id="{5C5DC5C2-3E46-4492-898D-58B88000F7AD}"/>
              </a:ext>
            </a:extLst>
          </p:cNvPr>
          <p:cNvSpPr/>
          <p:nvPr/>
        </p:nvSpPr>
        <p:spPr>
          <a:xfrm rot="10008230" flipH="1">
            <a:off x="3452959" y="2272443"/>
            <a:ext cx="628974" cy="731943"/>
          </a:xfrm>
          <a:prstGeom prst="arc">
            <a:avLst>
              <a:gd name="adj1" fmla="val 14434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원호 130">
            <a:extLst>
              <a:ext uri="{FF2B5EF4-FFF2-40B4-BE49-F238E27FC236}">
                <a16:creationId xmlns:a16="http://schemas.microsoft.com/office/drawing/2014/main" id="{FDBE9909-6A23-481F-A0BD-C507F6BA5334}"/>
              </a:ext>
            </a:extLst>
          </p:cNvPr>
          <p:cNvSpPr/>
          <p:nvPr/>
        </p:nvSpPr>
        <p:spPr>
          <a:xfrm rot="11591770" flipH="1" flipV="1">
            <a:off x="3447405" y="2143349"/>
            <a:ext cx="628974" cy="731943"/>
          </a:xfrm>
          <a:prstGeom prst="arc">
            <a:avLst>
              <a:gd name="adj1" fmla="val 12809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/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200"/>
                  <a:t>cm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/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/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.5°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/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14°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A6224-C771-467D-8C11-793C1C0CA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FCE41CD-5344-41EB-86B8-E022B01A7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 b="9956"/>
          <a:stretch/>
        </p:blipFill>
        <p:spPr bwMode="auto">
          <a:xfrm>
            <a:off x="621930" y="725865"/>
            <a:ext cx="8848443" cy="225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6B243D-F9C1-450D-834B-BA25133DCF02}"/>
              </a:ext>
            </a:extLst>
          </p:cNvPr>
          <p:cNvSpPr txBox="1"/>
          <p:nvPr/>
        </p:nvSpPr>
        <p:spPr>
          <a:xfrm>
            <a:off x="5018474" y="3063215"/>
            <a:ext cx="4629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Especially important for multi-mode optical fiber.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4AAF3A-9476-4A95-8DD4-64845E40C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12" t="6670" r="3428" b="5704"/>
          <a:stretch/>
        </p:blipFill>
        <p:spPr>
          <a:xfrm>
            <a:off x="419010" y="3879567"/>
            <a:ext cx="4281374" cy="2451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FBB154-047B-430A-928E-1E689D61FC72}"/>
              </a:ext>
            </a:extLst>
          </p:cNvPr>
          <p:cNvSpPr txBox="1"/>
          <p:nvPr/>
        </p:nvSpPr>
        <p:spPr>
          <a:xfrm>
            <a:off x="594725" y="3558082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TE mode propagation in a planar waveguide.</a:t>
            </a:r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97EED5-46D0-4EB7-8A86-1A9E5F2CAB9D}"/>
              </a:ext>
            </a:extLst>
          </p:cNvPr>
          <p:cNvCxnSpPr>
            <a:cxnSpLocks/>
          </p:cNvCxnSpPr>
          <p:nvPr/>
        </p:nvCxnSpPr>
        <p:spPr>
          <a:xfrm>
            <a:off x="1184543" y="5131560"/>
            <a:ext cx="129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9DF5E-A458-4FFE-855C-1A729FEDC81F}"/>
              </a:ext>
            </a:extLst>
          </p:cNvPr>
          <p:cNvCxnSpPr>
            <a:cxnSpLocks/>
          </p:cNvCxnSpPr>
          <p:nvPr/>
        </p:nvCxnSpPr>
        <p:spPr>
          <a:xfrm>
            <a:off x="2165618" y="6031673"/>
            <a:ext cx="129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72E28-DCAA-4A76-9744-8BE9C780BD60}"/>
                  </a:ext>
                </a:extLst>
              </p:cNvPr>
              <p:cNvSpPr txBox="1"/>
              <p:nvPr/>
            </p:nvSpPr>
            <p:spPr>
              <a:xfrm>
                <a:off x="5857410" y="4459797"/>
                <a:ext cx="2805192" cy="1273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ba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e>
                          </m:ba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72E28-DCAA-4A76-9744-8BE9C780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10" y="4459797"/>
                <a:ext cx="2805192" cy="1273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45E77B-C489-4D17-BC52-AE16FB3FED34}"/>
                  </a:ext>
                </a:extLst>
              </p:cNvPr>
              <p:cNvSpPr txBox="1"/>
              <p:nvPr/>
            </p:nvSpPr>
            <p:spPr>
              <a:xfrm>
                <a:off x="5018474" y="5785298"/>
                <a:ext cx="48182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Only certain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can satisfy this condition for a given integer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45E77B-C489-4D17-BC52-AE16FB3FE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74" y="5785298"/>
                <a:ext cx="4818253" cy="584775"/>
              </a:xfrm>
              <a:prstGeom prst="rect">
                <a:avLst/>
              </a:prstGeom>
              <a:blipFill>
                <a:blip r:embed="rId5"/>
                <a:stretch>
                  <a:fillRect l="-632" t="-2083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A194722-C000-4600-80DA-1FC1A202F992}"/>
              </a:ext>
            </a:extLst>
          </p:cNvPr>
          <p:cNvSpPr/>
          <p:nvPr/>
        </p:nvSpPr>
        <p:spPr>
          <a:xfrm>
            <a:off x="157357" y="3514674"/>
            <a:ext cx="4619672" cy="2900676"/>
          </a:xfrm>
          <a:prstGeom prst="roundRect">
            <a:avLst>
              <a:gd name="adj" fmla="val 86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33242-38DD-497C-BBFA-7AA25D555F83}"/>
              </a:ext>
            </a:extLst>
          </p:cNvPr>
          <p:cNvSpPr txBox="1"/>
          <p:nvPr/>
        </p:nvSpPr>
        <p:spPr>
          <a:xfrm>
            <a:off x="4984617" y="3651750"/>
            <a:ext cx="471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</a:t>
            </a:r>
            <a:r>
              <a:rPr lang="ko-KR" altLang="en-US" sz="1600" dirty="0"/>
              <a:t> </a:t>
            </a:r>
            <a:r>
              <a:rPr lang="en-US" altLang="ko-KR" sz="1600" dirty="0"/>
              <a:t>geometrical optics, the mode in the optical fiber is constructed when the phase difference between points A and C.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7980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E4512ACD-E482-4512-A12E-A4F53E0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3989CA6-60EB-46A1-84BE-7B90790A052B}"/>
              </a:ext>
            </a:extLst>
          </p:cNvPr>
          <p:cNvGrpSpPr/>
          <p:nvPr/>
        </p:nvGrpSpPr>
        <p:grpSpPr>
          <a:xfrm>
            <a:off x="422012" y="686593"/>
            <a:ext cx="3723672" cy="3265323"/>
            <a:chOff x="441378" y="1290635"/>
            <a:chExt cx="3723672" cy="3265323"/>
          </a:xfrm>
        </p:grpSpPr>
        <p:sp>
          <p:nvSpPr>
            <p:cNvPr id="480" name="같음 기호 479">
              <a:extLst>
                <a:ext uri="{FF2B5EF4-FFF2-40B4-BE49-F238E27FC236}">
                  <a16:creationId xmlns:a16="http://schemas.microsoft.com/office/drawing/2014/main" id="{0E5130FA-0A43-4B41-9077-2201C5A5CB24}"/>
                </a:ext>
              </a:extLst>
            </p:cNvPr>
            <p:cNvSpPr/>
            <p:nvPr/>
          </p:nvSpPr>
          <p:spPr>
            <a:xfrm rot="19893359">
              <a:off x="1485044" y="3169406"/>
              <a:ext cx="2443615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TopUp">
                <a:rot lat="19251873" lon="17555607" rev="3573027"/>
              </a:camera>
              <a:lightRig rig="flood" dir="t"/>
            </a:scene3d>
            <a:sp3d prstMaterial="metal">
              <a:bevelT w="571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1" name="같음 기호 480">
              <a:extLst>
                <a:ext uri="{FF2B5EF4-FFF2-40B4-BE49-F238E27FC236}">
                  <a16:creationId xmlns:a16="http://schemas.microsoft.com/office/drawing/2014/main" id="{866CFD73-DB52-442F-99BF-ED2E6BB77167}"/>
                </a:ext>
              </a:extLst>
            </p:cNvPr>
            <p:cNvSpPr/>
            <p:nvPr/>
          </p:nvSpPr>
          <p:spPr>
            <a:xfrm rot="20996001">
              <a:off x="1430214" y="3120464"/>
              <a:ext cx="2453068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OffAxis2Top">
                <a:rot lat="17664864" lon="3433269" rev="17628089"/>
              </a:camera>
              <a:lightRig rig="threePt" dir="t"/>
            </a:scene3d>
            <a:sp3d prstMaterial="matte">
              <a:bevelT w="19050" h="317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2" name="정육면체 481">
              <a:extLst>
                <a:ext uri="{FF2B5EF4-FFF2-40B4-BE49-F238E27FC236}">
                  <a16:creationId xmlns:a16="http://schemas.microsoft.com/office/drawing/2014/main" id="{51120F32-9221-4E00-8785-09A05BBAB754}"/>
                </a:ext>
              </a:extLst>
            </p:cNvPr>
            <p:cNvSpPr/>
            <p:nvPr/>
          </p:nvSpPr>
          <p:spPr>
            <a:xfrm>
              <a:off x="2323095" y="3005911"/>
              <a:ext cx="929946" cy="621198"/>
            </a:xfrm>
            <a:prstGeom prst="cube">
              <a:avLst>
                <a:gd name="adj" fmla="val 38612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원통형 482">
              <a:extLst>
                <a:ext uri="{FF2B5EF4-FFF2-40B4-BE49-F238E27FC236}">
                  <a16:creationId xmlns:a16="http://schemas.microsoft.com/office/drawing/2014/main" id="{405226EA-7E33-498E-BE98-A419CC78AC5E}"/>
                </a:ext>
              </a:extLst>
            </p:cNvPr>
            <p:cNvSpPr/>
            <p:nvPr/>
          </p:nvSpPr>
          <p:spPr>
            <a:xfrm>
              <a:off x="2632623" y="2745864"/>
              <a:ext cx="405255" cy="425042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정육면체 496">
              <a:extLst>
                <a:ext uri="{FF2B5EF4-FFF2-40B4-BE49-F238E27FC236}">
                  <a16:creationId xmlns:a16="http://schemas.microsoft.com/office/drawing/2014/main" id="{FB08F51D-7316-4076-9669-B5124DFDDE00}"/>
                </a:ext>
              </a:extLst>
            </p:cNvPr>
            <p:cNvSpPr/>
            <p:nvPr/>
          </p:nvSpPr>
          <p:spPr>
            <a:xfrm rot="21421534">
              <a:off x="1352553" y="1290635"/>
              <a:ext cx="86858" cy="207093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8" name="그룹 497">
              <a:extLst>
                <a:ext uri="{FF2B5EF4-FFF2-40B4-BE49-F238E27FC236}">
                  <a16:creationId xmlns:a16="http://schemas.microsoft.com/office/drawing/2014/main" id="{F513B19B-BA5E-43C4-8BAF-F8F490472F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378" y="1721554"/>
              <a:ext cx="2036905" cy="1264023"/>
              <a:chOff x="3304022" y="4267162"/>
              <a:chExt cx="2818769" cy="1749223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A645E6C5-713D-4745-B657-2C962031B57D}"/>
                  </a:ext>
                </a:extLst>
              </p:cNvPr>
              <p:cNvSpPr/>
              <p:nvPr/>
            </p:nvSpPr>
            <p:spPr>
              <a:xfrm>
                <a:off x="3304022" y="4267162"/>
                <a:ext cx="2818769" cy="1749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1" name="그룹 500">
                <a:extLst>
                  <a:ext uri="{FF2B5EF4-FFF2-40B4-BE49-F238E27FC236}">
                    <a16:creationId xmlns:a16="http://schemas.microsoft.com/office/drawing/2014/main" id="{3C04AE55-BD25-403A-91FB-59C81905658C}"/>
                  </a:ext>
                </a:extLst>
              </p:cNvPr>
              <p:cNvGrpSpPr/>
              <p:nvPr/>
            </p:nvGrpSpPr>
            <p:grpSpPr>
              <a:xfrm>
                <a:off x="3509313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B9637623-A5B9-46B4-9279-D89902AB8CD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98E4C7CE-0B54-4381-9BF1-92A0ADEB0CC1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40329985-9A5C-4E38-9008-BCBBD237F6D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8D36D136-62FF-4B5E-AABA-F63C2B11B95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2" name="그룹 501">
                <a:extLst>
                  <a:ext uri="{FF2B5EF4-FFF2-40B4-BE49-F238E27FC236}">
                    <a16:creationId xmlns:a16="http://schemas.microsoft.com/office/drawing/2014/main" id="{24AD70E7-B151-4D52-A9FC-37ECFAA5A47A}"/>
                  </a:ext>
                </a:extLst>
              </p:cNvPr>
              <p:cNvGrpSpPr/>
              <p:nvPr/>
            </p:nvGrpSpPr>
            <p:grpSpPr>
              <a:xfrm>
                <a:off x="3929585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B67D7CB7-8A7B-4941-970A-7022C4AB4AB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BEC137BA-B37F-4214-B46C-D74F3FCBF26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D21E5921-C22D-4ADC-87B5-BC9985AAA08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C4B5EA33-255F-49CF-A979-30DA48EDD74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3" name="그룹 502">
                <a:extLst>
                  <a:ext uri="{FF2B5EF4-FFF2-40B4-BE49-F238E27FC236}">
                    <a16:creationId xmlns:a16="http://schemas.microsoft.com/office/drawing/2014/main" id="{7754C0F1-1272-46D6-8037-F5C3FFDFDADC}"/>
                  </a:ext>
                </a:extLst>
              </p:cNvPr>
              <p:cNvGrpSpPr/>
              <p:nvPr/>
            </p:nvGrpSpPr>
            <p:grpSpPr>
              <a:xfrm>
                <a:off x="4330472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9" name="타원 608">
                  <a:extLst>
                    <a:ext uri="{FF2B5EF4-FFF2-40B4-BE49-F238E27FC236}">
                      <a16:creationId xmlns:a16="http://schemas.microsoft.com/office/drawing/2014/main" id="{FF0E7CDC-DCEB-4009-8385-7CE2493B061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타원 609">
                  <a:extLst>
                    <a:ext uri="{FF2B5EF4-FFF2-40B4-BE49-F238E27FC236}">
                      <a16:creationId xmlns:a16="http://schemas.microsoft.com/office/drawing/2014/main" id="{A8A313EC-B463-46C4-8573-F2B19DCCBA19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타원 610">
                  <a:extLst>
                    <a:ext uri="{FF2B5EF4-FFF2-40B4-BE49-F238E27FC236}">
                      <a16:creationId xmlns:a16="http://schemas.microsoft.com/office/drawing/2014/main" id="{04283CC1-BF13-462A-8C12-865CFFFB548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EF263C38-B05D-4893-89FD-5F38D1D56D9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4" name="그룹 503">
                <a:extLst>
                  <a:ext uri="{FF2B5EF4-FFF2-40B4-BE49-F238E27FC236}">
                    <a16:creationId xmlns:a16="http://schemas.microsoft.com/office/drawing/2014/main" id="{8483E8FE-9771-406F-AFBC-54E46659C8E7}"/>
                  </a:ext>
                </a:extLst>
              </p:cNvPr>
              <p:cNvGrpSpPr/>
              <p:nvPr/>
            </p:nvGrpSpPr>
            <p:grpSpPr>
              <a:xfrm>
                <a:off x="4750746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5" name="타원 604">
                  <a:extLst>
                    <a:ext uri="{FF2B5EF4-FFF2-40B4-BE49-F238E27FC236}">
                      <a16:creationId xmlns:a16="http://schemas.microsoft.com/office/drawing/2014/main" id="{B5C2FADB-52AC-4330-9976-6B7CD8F5E4A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>
                  <a:extLst>
                    <a:ext uri="{FF2B5EF4-FFF2-40B4-BE49-F238E27FC236}">
                      <a16:creationId xmlns:a16="http://schemas.microsoft.com/office/drawing/2014/main" id="{7AF9FCE8-CDD6-4DF8-B057-9FE6EABD8DB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타원 606">
                  <a:extLst>
                    <a:ext uri="{FF2B5EF4-FFF2-40B4-BE49-F238E27FC236}">
                      <a16:creationId xmlns:a16="http://schemas.microsoft.com/office/drawing/2014/main" id="{AF994C7A-0600-4551-949D-26418A2910E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타원 607">
                  <a:extLst>
                    <a:ext uri="{FF2B5EF4-FFF2-40B4-BE49-F238E27FC236}">
                      <a16:creationId xmlns:a16="http://schemas.microsoft.com/office/drawing/2014/main" id="{8B9A413D-8E29-4D19-80B4-3174D50A493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5" name="그룹 504">
                <a:extLst>
                  <a:ext uri="{FF2B5EF4-FFF2-40B4-BE49-F238E27FC236}">
                    <a16:creationId xmlns:a16="http://schemas.microsoft.com/office/drawing/2014/main" id="{56920EC4-1BBD-40A4-9267-F9AA91563679}"/>
                  </a:ext>
                </a:extLst>
              </p:cNvPr>
              <p:cNvGrpSpPr/>
              <p:nvPr/>
            </p:nvGrpSpPr>
            <p:grpSpPr>
              <a:xfrm>
                <a:off x="3509314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601" name="타원 600">
                  <a:extLst>
                    <a:ext uri="{FF2B5EF4-FFF2-40B4-BE49-F238E27FC236}">
                      <a16:creationId xmlns:a16="http://schemas.microsoft.com/office/drawing/2014/main" id="{0EFCAA51-D758-42B4-BFF1-0853A5A4447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>
                  <a:extLst>
                    <a:ext uri="{FF2B5EF4-FFF2-40B4-BE49-F238E27FC236}">
                      <a16:creationId xmlns:a16="http://schemas.microsoft.com/office/drawing/2014/main" id="{49EB62C7-E11D-4651-9678-01376B51417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>
                  <a:extLst>
                    <a:ext uri="{FF2B5EF4-FFF2-40B4-BE49-F238E27FC236}">
                      <a16:creationId xmlns:a16="http://schemas.microsoft.com/office/drawing/2014/main" id="{3333FF49-9A58-4CD8-8676-F1ED720C6D7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>
                  <a:extLst>
                    <a:ext uri="{FF2B5EF4-FFF2-40B4-BE49-F238E27FC236}">
                      <a16:creationId xmlns:a16="http://schemas.microsoft.com/office/drawing/2014/main" id="{1928D203-E684-4417-B513-505C4F6B2F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>
                <a:extLst>
                  <a:ext uri="{FF2B5EF4-FFF2-40B4-BE49-F238E27FC236}">
                    <a16:creationId xmlns:a16="http://schemas.microsoft.com/office/drawing/2014/main" id="{288B1574-DCEA-4CBE-97EE-E39E4C3F1782}"/>
                  </a:ext>
                </a:extLst>
              </p:cNvPr>
              <p:cNvGrpSpPr/>
              <p:nvPr/>
            </p:nvGrpSpPr>
            <p:grpSpPr>
              <a:xfrm>
                <a:off x="3929586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85649D47-C542-4487-A363-E2ECFFD9D9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9CB2611E-1062-44DE-8FE1-A4B008E3C1F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타원 598">
                  <a:extLst>
                    <a:ext uri="{FF2B5EF4-FFF2-40B4-BE49-F238E27FC236}">
                      <a16:creationId xmlns:a16="http://schemas.microsoft.com/office/drawing/2014/main" id="{4F68ED9C-4DE6-4EFA-872F-317D25D12C5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>
                  <a:extLst>
                    <a:ext uri="{FF2B5EF4-FFF2-40B4-BE49-F238E27FC236}">
                      <a16:creationId xmlns:a16="http://schemas.microsoft.com/office/drawing/2014/main" id="{CF908953-76E0-466A-9D86-92099478E5B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185C3C5B-DDA0-4A27-B7FE-FCD3385A5B2A}"/>
                  </a:ext>
                </a:extLst>
              </p:cNvPr>
              <p:cNvGrpSpPr/>
              <p:nvPr/>
            </p:nvGrpSpPr>
            <p:grpSpPr>
              <a:xfrm>
                <a:off x="4330473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3" name="타원 592">
                  <a:extLst>
                    <a:ext uri="{FF2B5EF4-FFF2-40B4-BE49-F238E27FC236}">
                      <a16:creationId xmlns:a16="http://schemas.microsoft.com/office/drawing/2014/main" id="{31B7D719-318F-4D7F-8211-C042B4209D88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타원 593">
                  <a:extLst>
                    <a:ext uri="{FF2B5EF4-FFF2-40B4-BE49-F238E27FC236}">
                      <a16:creationId xmlns:a16="http://schemas.microsoft.com/office/drawing/2014/main" id="{EFC7F7A2-26A5-4E62-A77E-5B998635F6A6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타원 594">
                  <a:extLst>
                    <a:ext uri="{FF2B5EF4-FFF2-40B4-BE49-F238E27FC236}">
                      <a16:creationId xmlns:a16="http://schemas.microsoft.com/office/drawing/2014/main" id="{7A87BDD9-6AAC-4E93-9295-B4A80DFB6DE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27BA32E2-F41C-4300-9833-1A8451EF30A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EE12A127-65C7-43AC-B1AA-D2458BC15754}"/>
                  </a:ext>
                </a:extLst>
              </p:cNvPr>
              <p:cNvGrpSpPr/>
              <p:nvPr/>
            </p:nvGrpSpPr>
            <p:grpSpPr>
              <a:xfrm>
                <a:off x="4750747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9" name="타원 588">
                  <a:extLst>
                    <a:ext uri="{FF2B5EF4-FFF2-40B4-BE49-F238E27FC236}">
                      <a16:creationId xmlns:a16="http://schemas.microsoft.com/office/drawing/2014/main" id="{9B63FFA1-5CFF-486A-AEA6-84EC884A76FB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타원 589">
                  <a:extLst>
                    <a:ext uri="{FF2B5EF4-FFF2-40B4-BE49-F238E27FC236}">
                      <a16:creationId xmlns:a16="http://schemas.microsoft.com/office/drawing/2014/main" id="{8CEAF6E7-D1F0-4111-94F7-232F497526B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타원 590">
                  <a:extLst>
                    <a:ext uri="{FF2B5EF4-FFF2-40B4-BE49-F238E27FC236}">
                      <a16:creationId xmlns:a16="http://schemas.microsoft.com/office/drawing/2014/main" id="{D2FFC2C4-BBED-4EB7-8797-FE33FD2E98B0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타원 591">
                  <a:extLst>
                    <a:ext uri="{FF2B5EF4-FFF2-40B4-BE49-F238E27FC236}">
                      <a16:creationId xmlns:a16="http://schemas.microsoft.com/office/drawing/2014/main" id="{FC0C5214-E359-44D3-A14E-8D8E767D39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924CE95A-78B6-49A4-9267-164B48CE2508}"/>
                  </a:ext>
                </a:extLst>
              </p:cNvPr>
              <p:cNvGrpSpPr/>
              <p:nvPr/>
            </p:nvGrpSpPr>
            <p:grpSpPr>
              <a:xfrm>
                <a:off x="3509315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5" name="타원 584">
                  <a:extLst>
                    <a:ext uri="{FF2B5EF4-FFF2-40B4-BE49-F238E27FC236}">
                      <a16:creationId xmlns:a16="http://schemas.microsoft.com/office/drawing/2014/main" id="{14D18F26-4ACD-455D-AE5A-F603C5FB870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타원 585">
                  <a:extLst>
                    <a:ext uri="{FF2B5EF4-FFF2-40B4-BE49-F238E27FC236}">
                      <a16:creationId xmlns:a16="http://schemas.microsoft.com/office/drawing/2014/main" id="{71DCA426-77D9-475D-9A6A-474EA30436E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타원 586">
                  <a:extLst>
                    <a:ext uri="{FF2B5EF4-FFF2-40B4-BE49-F238E27FC236}">
                      <a16:creationId xmlns:a16="http://schemas.microsoft.com/office/drawing/2014/main" id="{398DE614-62E3-4B26-B71A-7DCB8833843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타원 587">
                  <a:extLst>
                    <a:ext uri="{FF2B5EF4-FFF2-40B4-BE49-F238E27FC236}">
                      <a16:creationId xmlns:a16="http://schemas.microsoft.com/office/drawing/2014/main" id="{703DAAE1-C0D5-482D-8146-87F7FDFFC55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0" name="그룹 509">
                <a:extLst>
                  <a:ext uri="{FF2B5EF4-FFF2-40B4-BE49-F238E27FC236}">
                    <a16:creationId xmlns:a16="http://schemas.microsoft.com/office/drawing/2014/main" id="{7A52B27F-F1D9-4C05-AF3A-72035F827469}"/>
                  </a:ext>
                </a:extLst>
              </p:cNvPr>
              <p:cNvGrpSpPr/>
              <p:nvPr/>
            </p:nvGrpSpPr>
            <p:grpSpPr>
              <a:xfrm>
                <a:off x="3929587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1" name="타원 580">
                  <a:extLst>
                    <a:ext uri="{FF2B5EF4-FFF2-40B4-BE49-F238E27FC236}">
                      <a16:creationId xmlns:a16="http://schemas.microsoft.com/office/drawing/2014/main" id="{7590772D-D6EF-4C78-8A05-C4D8EA38C2C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>
                  <a:extLst>
                    <a:ext uri="{FF2B5EF4-FFF2-40B4-BE49-F238E27FC236}">
                      <a16:creationId xmlns:a16="http://schemas.microsoft.com/office/drawing/2014/main" id="{EEA035AE-4DC8-464C-A0C8-88B3FFE0BCC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>
                  <a:extLst>
                    <a:ext uri="{FF2B5EF4-FFF2-40B4-BE49-F238E27FC236}">
                      <a16:creationId xmlns:a16="http://schemas.microsoft.com/office/drawing/2014/main" id="{B09A804E-FAB0-4999-92BF-8552B76F347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>
                  <a:extLst>
                    <a:ext uri="{FF2B5EF4-FFF2-40B4-BE49-F238E27FC236}">
                      <a16:creationId xmlns:a16="http://schemas.microsoft.com/office/drawing/2014/main" id="{C2506A24-4842-4D46-8CD9-E71533113D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2CD27242-ED08-4454-B5C4-F37E7D6A3805}"/>
                  </a:ext>
                </a:extLst>
              </p:cNvPr>
              <p:cNvGrpSpPr/>
              <p:nvPr/>
            </p:nvGrpSpPr>
            <p:grpSpPr>
              <a:xfrm>
                <a:off x="4330474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26008672-5523-4BA9-BB2F-44F6C5F9965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47773A69-2785-4204-A206-96663BA4A75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95F291F6-E98E-4DD9-974A-95565568EE7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>
                  <a:extLst>
                    <a:ext uri="{FF2B5EF4-FFF2-40B4-BE49-F238E27FC236}">
                      <a16:creationId xmlns:a16="http://schemas.microsoft.com/office/drawing/2014/main" id="{25765286-F9A7-4442-A6D9-C6B87FA205F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2" name="그룹 511">
                <a:extLst>
                  <a:ext uri="{FF2B5EF4-FFF2-40B4-BE49-F238E27FC236}">
                    <a16:creationId xmlns:a16="http://schemas.microsoft.com/office/drawing/2014/main" id="{846F2064-EA32-408C-A368-52273C6D6935}"/>
                  </a:ext>
                </a:extLst>
              </p:cNvPr>
              <p:cNvGrpSpPr/>
              <p:nvPr/>
            </p:nvGrpSpPr>
            <p:grpSpPr>
              <a:xfrm>
                <a:off x="4750748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3" name="타원 572">
                  <a:extLst>
                    <a:ext uri="{FF2B5EF4-FFF2-40B4-BE49-F238E27FC236}">
                      <a16:creationId xmlns:a16="http://schemas.microsoft.com/office/drawing/2014/main" id="{652C07ED-BEF1-44EE-94EF-945368ABECD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타원 573">
                  <a:extLst>
                    <a:ext uri="{FF2B5EF4-FFF2-40B4-BE49-F238E27FC236}">
                      <a16:creationId xmlns:a16="http://schemas.microsoft.com/office/drawing/2014/main" id="{7993638C-B013-4505-B673-6045A3E5F5F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타원 574">
                  <a:extLst>
                    <a:ext uri="{FF2B5EF4-FFF2-40B4-BE49-F238E27FC236}">
                      <a16:creationId xmlns:a16="http://schemas.microsoft.com/office/drawing/2014/main" id="{973715B4-F54B-4EBA-8785-9882200C5A7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타원 575">
                  <a:extLst>
                    <a:ext uri="{FF2B5EF4-FFF2-40B4-BE49-F238E27FC236}">
                      <a16:creationId xmlns:a16="http://schemas.microsoft.com/office/drawing/2014/main" id="{4ADB40EF-6D19-4AF5-8848-9479E7CA0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BFAED52B-6447-4D54-B145-8C6CF8D7597E}"/>
                  </a:ext>
                </a:extLst>
              </p:cNvPr>
              <p:cNvGrpSpPr/>
              <p:nvPr/>
            </p:nvGrpSpPr>
            <p:grpSpPr>
              <a:xfrm>
                <a:off x="3509316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9" name="타원 568">
                  <a:extLst>
                    <a:ext uri="{FF2B5EF4-FFF2-40B4-BE49-F238E27FC236}">
                      <a16:creationId xmlns:a16="http://schemas.microsoft.com/office/drawing/2014/main" id="{0AA7194A-0159-4499-9D64-6406D6801B2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타원 569">
                  <a:extLst>
                    <a:ext uri="{FF2B5EF4-FFF2-40B4-BE49-F238E27FC236}">
                      <a16:creationId xmlns:a16="http://schemas.microsoft.com/office/drawing/2014/main" id="{878478FA-307A-4795-BDD2-9D311012571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타원 570">
                  <a:extLst>
                    <a:ext uri="{FF2B5EF4-FFF2-40B4-BE49-F238E27FC236}">
                      <a16:creationId xmlns:a16="http://schemas.microsoft.com/office/drawing/2014/main" id="{737DE0C3-4468-49A4-950C-356DAC7E61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타원 571">
                  <a:extLst>
                    <a:ext uri="{FF2B5EF4-FFF2-40B4-BE49-F238E27FC236}">
                      <a16:creationId xmlns:a16="http://schemas.microsoft.com/office/drawing/2014/main" id="{DB12CF3D-7F5C-4673-84DA-AB246932818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4" name="그룹 513">
                <a:extLst>
                  <a:ext uri="{FF2B5EF4-FFF2-40B4-BE49-F238E27FC236}">
                    <a16:creationId xmlns:a16="http://schemas.microsoft.com/office/drawing/2014/main" id="{AE262D5D-D3DA-436E-98A1-5142785BC91E}"/>
                  </a:ext>
                </a:extLst>
              </p:cNvPr>
              <p:cNvGrpSpPr/>
              <p:nvPr/>
            </p:nvGrpSpPr>
            <p:grpSpPr>
              <a:xfrm>
                <a:off x="3929588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5" name="타원 564">
                  <a:extLst>
                    <a:ext uri="{FF2B5EF4-FFF2-40B4-BE49-F238E27FC236}">
                      <a16:creationId xmlns:a16="http://schemas.microsoft.com/office/drawing/2014/main" id="{C447CE81-26E5-45A2-A635-44C6D86E51E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>
                  <a:extLst>
                    <a:ext uri="{FF2B5EF4-FFF2-40B4-BE49-F238E27FC236}">
                      <a16:creationId xmlns:a16="http://schemas.microsoft.com/office/drawing/2014/main" id="{4C94ECD0-A6AA-4615-A4CE-F2E4C70234E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타원 566">
                  <a:extLst>
                    <a:ext uri="{FF2B5EF4-FFF2-40B4-BE49-F238E27FC236}">
                      <a16:creationId xmlns:a16="http://schemas.microsoft.com/office/drawing/2014/main" id="{7037CB88-C3C5-4DE8-B694-7293C58B8D4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>
                  <a:extLst>
                    <a:ext uri="{FF2B5EF4-FFF2-40B4-BE49-F238E27FC236}">
                      <a16:creationId xmlns:a16="http://schemas.microsoft.com/office/drawing/2014/main" id="{D0219234-5336-46F8-9D0A-7CD54F1314A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5" name="그룹 514">
                <a:extLst>
                  <a:ext uri="{FF2B5EF4-FFF2-40B4-BE49-F238E27FC236}">
                    <a16:creationId xmlns:a16="http://schemas.microsoft.com/office/drawing/2014/main" id="{0B74CC96-C5F6-4047-919B-02C93644AEB2}"/>
                  </a:ext>
                </a:extLst>
              </p:cNvPr>
              <p:cNvGrpSpPr/>
              <p:nvPr/>
            </p:nvGrpSpPr>
            <p:grpSpPr>
              <a:xfrm>
                <a:off x="4330474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1" name="타원 560">
                  <a:extLst>
                    <a:ext uri="{FF2B5EF4-FFF2-40B4-BE49-F238E27FC236}">
                      <a16:creationId xmlns:a16="http://schemas.microsoft.com/office/drawing/2014/main" id="{B74D2484-9774-4F57-A76B-FF48BD9CC1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>
                  <a:extLst>
                    <a:ext uri="{FF2B5EF4-FFF2-40B4-BE49-F238E27FC236}">
                      <a16:creationId xmlns:a16="http://schemas.microsoft.com/office/drawing/2014/main" id="{CDAB154F-6F38-47F4-867B-4E2B520BBBD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>
                  <a:extLst>
                    <a:ext uri="{FF2B5EF4-FFF2-40B4-BE49-F238E27FC236}">
                      <a16:creationId xmlns:a16="http://schemas.microsoft.com/office/drawing/2014/main" id="{7A78D49E-EE3C-46BC-B6C6-10CB4E64914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>
                  <a:extLst>
                    <a:ext uri="{FF2B5EF4-FFF2-40B4-BE49-F238E27FC236}">
                      <a16:creationId xmlns:a16="http://schemas.microsoft.com/office/drawing/2014/main" id="{7C4118E4-9A9E-4F2D-BE98-19BF27C72F8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6" name="그룹 515">
                <a:extLst>
                  <a:ext uri="{FF2B5EF4-FFF2-40B4-BE49-F238E27FC236}">
                    <a16:creationId xmlns:a16="http://schemas.microsoft.com/office/drawing/2014/main" id="{51D0C9C7-06DD-412F-8BC5-3085E465F293}"/>
                  </a:ext>
                </a:extLst>
              </p:cNvPr>
              <p:cNvGrpSpPr/>
              <p:nvPr/>
            </p:nvGrpSpPr>
            <p:grpSpPr>
              <a:xfrm>
                <a:off x="4750748" y="5557607"/>
                <a:ext cx="326818" cy="300072"/>
                <a:chOff x="3509323" y="4403575"/>
                <a:chExt cx="326824" cy="300069"/>
              </a:xfrm>
            </p:grpSpPr>
            <p:sp>
              <p:nvSpPr>
                <p:cNvPr id="557" name="타원 556">
                  <a:extLst>
                    <a:ext uri="{FF2B5EF4-FFF2-40B4-BE49-F238E27FC236}">
                      <a16:creationId xmlns:a16="http://schemas.microsoft.com/office/drawing/2014/main" id="{A5CB4931-DC0C-4095-A869-6FFE9080658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7F4AC8CB-1973-45B4-BB10-1CBE4BE7CAF8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7E2D947D-C7E2-4ED7-8433-1F5C2511320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FD08FC79-28ED-4EF4-B408-E10972A102D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>
                <a:extLst>
                  <a:ext uri="{FF2B5EF4-FFF2-40B4-BE49-F238E27FC236}">
                    <a16:creationId xmlns:a16="http://schemas.microsoft.com/office/drawing/2014/main" id="{E0B5BA15-9773-4581-807A-DE1A6AA22A54}"/>
                  </a:ext>
                </a:extLst>
              </p:cNvPr>
              <p:cNvGrpSpPr/>
              <p:nvPr/>
            </p:nvGrpSpPr>
            <p:grpSpPr>
              <a:xfrm>
                <a:off x="5174236" y="4403568"/>
                <a:ext cx="326818" cy="300072"/>
                <a:chOff x="3509323" y="4403575"/>
                <a:chExt cx="326824" cy="300069"/>
              </a:xfrm>
            </p:grpSpPr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5E1ECB35-5909-414C-AC90-280C7BBE5C8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타원 553">
                  <a:extLst>
                    <a:ext uri="{FF2B5EF4-FFF2-40B4-BE49-F238E27FC236}">
                      <a16:creationId xmlns:a16="http://schemas.microsoft.com/office/drawing/2014/main" id="{E89EE430-3002-49F3-8FA6-030A5F6D314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>
                  <a:extLst>
                    <a:ext uri="{FF2B5EF4-FFF2-40B4-BE49-F238E27FC236}">
                      <a16:creationId xmlns:a16="http://schemas.microsoft.com/office/drawing/2014/main" id="{84F0A4A8-DAE3-4C1D-BC9F-1E5C64D6B3B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타원 555">
                  <a:extLst>
                    <a:ext uri="{FF2B5EF4-FFF2-40B4-BE49-F238E27FC236}">
                      <a16:creationId xmlns:a16="http://schemas.microsoft.com/office/drawing/2014/main" id="{7CD8653D-E064-42BC-8854-171AEDD892C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048D2D7-59F4-4403-865D-5CC3B0FF8A8C}"/>
                  </a:ext>
                </a:extLst>
              </p:cNvPr>
              <p:cNvGrpSpPr/>
              <p:nvPr/>
            </p:nvGrpSpPr>
            <p:grpSpPr>
              <a:xfrm>
                <a:off x="5174236" y="479709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AAC41385-D675-4836-83DA-924292C6B11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>
                  <a:extLst>
                    <a:ext uri="{FF2B5EF4-FFF2-40B4-BE49-F238E27FC236}">
                      <a16:creationId xmlns:a16="http://schemas.microsoft.com/office/drawing/2014/main" id="{531A4326-9910-443F-9CA4-2B436CD87E7B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04FA72A1-E50C-4810-BF4F-9F46631278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9BD1AF2B-9398-4ADE-9F9B-8F3677B8BB5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0F92765B-E462-4C79-A987-3E6DEAB44CE7}"/>
                  </a:ext>
                </a:extLst>
              </p:cNvPr>
              <p:cNvGrpSpPr/>
              <p:nvPr/>
            </p:nvGrpSpPr>
            <p:grpSpPr>
              <a:xfrm>
                <a:off x="5174236" y="518123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4567B000-68C0-4903-9DB0-F421366827C6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EBF96FA5-59AE-4F0B-B77C-9AF11AFDE6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AB414984-3C69-49AC-BC04-BCF8A259924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>
                  <a:extLst>
                    <a:ext uri="{FF2B5EF4-FFF2-40B4-BE49-F238E27FC236}">
                      <a16:creationId xmlns:a16="http://schemas.microsoft.com/office/drawing/2014/main" id="{3B52A2BE-4FFC-4B5A-BC07-C29DC300280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0" name="그룹 519">
                <a:extLst>
                  <a:ext uri="{FF2B5EF4-FFF2-40B4-BE49-F238E27FC236}">
                    <a16:creationId xmlns:a16="http://schemas.microsoft.com/office/drawing/2014/main" id="{933DB409-BF2C-4617-8B14-E99A9563AAB1}"/>
                  </a:ext>
                </a:extLst>
              </p:cNvPr>
              <p:cNvGrpSpPr/>
              <p:nvPr/>
            </p:nvGrpSpPr>
            <p:grpSpPr>
              <a:xfrm>
                <a:off x="5174235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58A90D0E-35D9-499C-81ED-3F4FD519937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>
                  <a:extLst>
                    <a:ext uri="{FF2B5EF4-FFF2-40B4-BE49-F238E27FC236}">
                      <a16:creationId xmlns:a16="http://schemas.microsoft.com/office/drawing/2014/main" id="{EE0DA112-973F-4392-81A9-A2DCC9EF7E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D2E4421C-C786-4A95-B2A4-5C4D40AE9A4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>
                  <a:extLst>
                    <a:ext uri="{FF2B5EF4-FFF2-40B4-BE49-F238E27FC236}">
                      <a16:creationId xmlns:a16="http://schemas.microsoft.com/office/drawing/2014/main" id="{634059E4-692E-49DF-9AC9-A43C1529712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1" name="그룹 520">
                <a:extLst>
                  <a:ext uri="{FF2B5EF4-FFF2-40B4-BE49-F238E27FC236}">
                    <a16:creationId xmlns:a16="http://schemas.microsoft.com/office/drawing/2014/main" id="{68020266-BECE-43EF-BBAE-A388BB2992D4}"/>
                  </a:ext>
                </a:extLst>
              </p:cNvPr>
              <p:cNvGrpSpPr/>
              <p:nvPr/>
            </p:nvGrpSpPr>
            <p:grpSpPr>
              <a:xfrm>
                <a:off x="5588378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37" name="타원 536">
                  <a:extLst>
                    <a:ext uri="{FF2B5EF4-FFF2-40B4-BE49-F238E27FC236}">
                      <a16:creationId xmlns:a16="http://schemas.microsoft.com/office/drawing/2014/main" id="{C3B0E9C2-3EE4-482F-90BA-BC0F9906829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>
                  <a:extLst>
                    <a:ext uri="{FF2B5EF4-FFF2-40B4-BE49-F238E27FC236}">
                      <a16:creationId xmlns:a16="http://schemas.microsoft.com/office/drawing/2014/main" id="{1C9FD275-BA59-49D9-823D-60B5FE1EB9B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4DE585FD-102F-4963-BC38-5957F5A9320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B7F3C22D-E51C-4861-B91E-857F87346D0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48CDBD0C-1AB4-4291-AE78-6B46A2510B09}"/>
                  </a:ext>
                </a:extLst>
              </p:cNvPr>
              <p:cNvGrpSpPr/>
              <p:nvPr/>
            </p:nvGrpSpPr>
            <p:grpSpPr>
              <a:xfrm>
                <a:off x="5588370" y="4797088"/>
                <a:ext cx="326818" cy="300072"/>
                <a:chOff x="3509323" y="4403575"/>
                <a:chExt cx="326824" cy="300069"/>
              </a:xfrm>
            </p:grpSpPr>
            <p:sp>
              <p:nvSpPr>
                <p:cNvPr id="533" name="타원 532">
                  <a:extLst>
                    <a:ext uri="{FF2B5EF4-FFF2-40B4-BE49-F238E27FC236}">
                      <a16:creationId xmlns:a16="http://schemas.microsoft.com/office/drawing/2014/main" id="{0D15D2FE-DCA2-4A80-8E11-265D7402161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타원 533">
                  <a:extLst>
                    <a:ext uri="{FF2B5EF4-FFF2-40B4-BE49-F238E27FC236}">
                      <a16:creationId xmlns:a16="http://schemas.microsoft.com/office/drawing/2014/main" id="{C2B7408E-8528-47B7-8B83-0E1D9D9EE08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타원 534">
                  <a:extLst>
                    <a:ext uri="{FF2B5EF4-FFF2-40B4-BE49-F238E27FC236}">
                      <a16:creationId xmlns:a16="http://schemas.microsoft.com/office/drawing/2014/main" id="{D39984DD-E264-4E8A-ADD1-5E11F1741DC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>
                  <a:extLst>
                    <a:ext uri="{FF2B5EF4-FFF2-40B4-BE49-F238E27FC236}">
                      <a16:creationId xmlns:a16="http://schemas.microsoft.com/office/drawing/2014/main" id="{78A4CB62-7D4A-46DD-A900-5D85CFF90DC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3" name="그룹 522">
                <a:extLst>
                  <a:ext uri="{FF2B5EF4-FFF2-40B4-BE49-F238E27FC236}">
                    <a16:creationId xmlns:a16="http://schemas.microsoft.com/office/drawing/2014/main" id="{97085640-5902-41B4-97A2-DDD0A144C56C}"/>
                  </a:ext>
                </a:extLst>
              </p:cNvPr>
              <p:cNvGrpSpPr/>
              <p:nvPr/>
            </p:nvGrpSpPr>
            <p:grpSpPr>
              <a:xfrm>
                <a:off x="5588376" y="5181228"/>
                <a:ext cx="326818" cy="300072"/>
                <a:chOff x="3509323" y="4403575"/>
                <a:chExt cx="326824" cy="300069"/>
              </a:xfrm>
            </p:grpSpPr>
            <p:sp>
              <p:nvSpPr>
                <p:cNvPr id="529" name="타원 528">
                  <a:extLst>
                    <a:ext uri="{FF2B5EF4-FFF2-40B4-BE49-F238E27FC236}">
                      <a16:creationId xmlns:a16="http://schemas.microsoft.com/office/drawing/2014/main" id="{8BC9A4F0-BAC9-4DBC-B769-2E5EE68FAB9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>
                  <a:extLst>
                    <a:ext uri="{FF2B5EF4-FFF2-40B4-BE49-F238E27FC236}">
                      <a16:creationId xmlns:a16="http://schemas.microsoft.com/office/drawing/2014/main" id="{1B4F96C0-6224-45C1-8207-1E8035BD78A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>
                  <a:extLst>
                    <a:ext uri="{FF2B5EF4-FFF2-40B4-BE49-F238E27FC236}">
                      <a16:creationId xmlns:a16="http://schemas.microsoft.com/office/drawing/2014/main" id="{B24EDAF7-C4E9-4634-B583-05A508FC812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타원 531">
                  <a:extLst>
                    <a:ext uri="{FF2B5EF4-FFF2-40B4-BE49-F238E27FC236}">
                      <a16:creationId xmlns:a16="http://schemas.microsoft.com/office/drawing/2014/main" id="{600E299C-457B-48C3-AF13-D074B3F540B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4" name="그룹 523">
                <a:extLst>
                  <a:ext uri="{FF2B5EF4-FFF2-40B4-BE49-F238E27FC236}">
                    <a16:creationId xmlns:a16="http://schemas.microsoft.com/office/drawing/2014/main" id="{5D6C4428-14A0-4BD6-8136-6C53DDB85C69}"/>
                  </a:ext>
                </a:extLst>
              </p:cNvPr>
              <p:cNvGrpSpPr/>
              <p:nvPr/>
            </p:nvGrpSpPr>
            <p:grpSpPr>
              <a:xfrm>
                <a:off x="5588384" y="5557596"/>
                <a:ext cx="326818" cy="300072"/>
                <a:chOff x="3509323" y="4403575"/>
                <a:chExt cx="326824" cy="300069"/>
              </a:xfrm>
            </p:grpSpPr>
            <p:sp>
              <p:nvSpPr>
                <p:cNvPr id="525" name="타원 524">
                  <a:extLst>
                    <a:ext uri="{FF2B5EF4-FFF2-40B4-BE49-F238E27FC236}">
                      <a16:creationId xmlns:a16="http://schemas.microsoft.com/office/drawing/2014/main" id="{090BE283-A186-4254-830B-5FB634BFA15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타원 525">
                  <a:extLst>
                    <a:ext uri="{FF2B5EF4-FFF2-40B4-BE49-F238E27FC236}">
                      <a16:creationId xmlns:a16="http://schemas.microsoft.com/office/drawing/2014/main" id="{5ABE423C-B6B8-49ED-8319-2725B06B6B1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>
                  <a:extLst>
                    <a:ext uri="{FF2B5EF4-FFF2-40B4-BE49-F238E27FC236}">
                      <a16:creationId xmlns:a16="http://schemas.microsoft.com/office/drawing/2014/main" id="{97F9490A-425A-4119-9428-67FE09785AF8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>
                  <a:extLst>
                    <a:ext uri="{FF2B5EF4-FFF2-40B4-BE49-F238E27FC236}">
                      <a16:creationId xmlns:a16="http://schemas.microsoft.com/office/drawing/2014/main" id="{A67C7CBB-BFF9-4D93-87EA-782AEE115B3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9" name="화살표: 오른쪽으로 구부러짐 498">
              <a:extLst>
                <a:ext uri="{FF2B5EF4-FFF2-40B4-BE49-F238E27FC236}">
                  <a16:creationId xmlns:a16="http://schemas.microsoft.com/office/drawing/2014/main" id="{A97F20F6-9F0D-4009-B209-F0DB82D2979F}"/>
                </a:ext>
              </a:extLst>
            </p:cNvPr>
            <p:cNvSpPr/>
            <p:nvPr/>
          </p:nvSpPr>
          <p:spPr>
            <a:xfrm>
              <a:off x="2568339" y="2190384"/>
              <a:ext cx="501867" cy="329819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0BB92145-CDC3-4D57-A017-396F1CF10370}"/>
                </a:ext>
              </a:extLst>
            </p:cNvPr>
            <p:cNvCxnSpPr>
              <a:cxnSpLocks/>
            </p:cNvCxnSpPr>
            <p:nvPr/>
          </p:nvCxnSpPr>
          <p:spPr>
            <a:xfrm>
              <a:off x="694460" y="1911934"/>
              <a:ext cx="1927810" cy="1072014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9988F6B7-1444-4890-B7D0-552EE3BE66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2995540"/>
              <a:ext cx="1881024" cy="66057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30337970-42E0-41CD-AC8B-72DE0B86A95F}"/>
                </a:ext>
              </a:extLst>
            </p:cNvPr>
            <p:cNvCxnSpPr>
              <a:cxnSpLocks/>
            </p:cNvCxnSpPr>
            <p:nvPr/>
          </p:nvCxnSpPr>
          <p:spPr>
            <a:xfrm>
              <a:off x="2223231" y="2712090"/>
              <a:ext cx="395264" cy="216932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A6331936-C1E1-44FC-8DE8-1D8CF566F7AF}"/>
                </a:ext>
              </a:extLst>
            </p:cNvPr>
            <p:cNvSpPr/>
            <p:nvPr/>
          </p:nvSpPr>
          <p:spPr>
            <a:xfrm>
              <a:off x="2182320" y="1614210"/>
              <a:ext cx="74779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LED chart</a:t>
              </a:r>
              <a:endParaRPr lang="ko-KR" altLang="en-US" sz="1200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A4CA322B-3D62-44DB-BA12-9F536ED9CEF9}"/>
                </a:ext>
              </a:extLst>
            </p:cNvPr>
            <p:cNvSpPr/>
            <p:nvPr/>
          </p:nvSpPr>
          <p:spPr>
            <a:xfrm>
              <a:off x="2953453" y="2586200"/>
              <a:ext cx="60022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Module</a:t>
              </a:r>
              <a:endParaRPr lang="ko-KR" altLang="en-US" sz="1200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08F38C6B-2D75-42D5-9AF2-4D0D53C48D5E}"/>
                </a:ext>
              </a:extLst>
            </p:cNvPr>
            <p:cNvSpPr/>
            <p:nvPr/>
          </p:nvSpPr>
          <p:spPr>
            <a:xfrm>
              <a:off x="3247407" y="2922192"/>
              <a:ext cx="907086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Rotation stage</a:t>
              </a:r>
              <a:endParaRPr lang="ko-KR" altLang="en-US" sz="1200"/>
            </a:p>
          </p:txBody>
        </p: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CFC99D04-85D7-4B16-82EC-EEC63668C22F}"/>
                </a:ext>
              </a:extLst>
            </p:cNvPr>
            <p:cNvCxnSpPr>
              <a:cxnSpLocks/>
            </p:cNvCxnSpPr>
            <p:nvPr/>
          </p:nvCxnSpPr>
          <p:spPr>
            <a:xfrm>
              <a:off x="2092103" y="1731516"/>
              <a:ext cx="739484" cy="1007126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9BC17788-91D0-4DBE-A653-874AA66B76E4}"/>
                </a:ext>
              </a:extLst>
            </p:cNvPr>
            <p:cNvSpPr/>
            <p:nvPr/>
          </p:nvSpPr>
          <p:spPr>
            <a:xfrm>
              <a:off x="1296477" y="4234859"/>
              <a:ext cx="2369002" cy="321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>
                  <a:latin typeface="Arial Narrow" panose="020B0606020202030204" pitchFamily="34" charset="0"/>
                </a:rPr>
                <a:t>One-chart moving concept schematic</a:t>
              </a:r>
            </a:p>
          </p:txBody>
        </p: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966C07BD-8A1F-4D65-9A43-4800B3BEAB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5063" y="2026382"/>
              <a:ext cx="0" cy="113075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화살표: 위쪽/아래쪽 493">
              <a:extLst>
                <a:ext uri="{FF2B5EF4-FFF2-40B4-BE49-F238E27FC236}">
                  <a16:creationId xmlns:a16="http://schemas.microsoft.com/office/drawing/2014/main" id="{C434D450-98AF-4D6B-BA13-E0C696BE4E26}"/>
                </a:ext>
              </a:extLst>
            </p:cNvPr>
            <p:cNvSpPr/>
            <p:nvPr/>
          </p:nvSpPr>
          <p:spPr>
            <a:xfrm rot="16200000">
              <a:off x="2046903" y="3173563"/>
              <a:ext cx="229791" cy="1623899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화살표: 위쪽/아래쪽 494">
              <a:extLst>
                <a:ext uri="{FF2B5EF4-FFF2-40B4-BE49-F238E27FC236}">
                  <a16:creationId xmlns:a16="http://schemas.microsoft.com/office/drawing/2014/main" id="{2307D585-3857-45AC-B2B8-ACBF4F88B97D}"/>
                </a:ext>
              </a:extLst>
            </p:cNvPr>
            <p:cNvSpPr/>
            <p:nvPr/>
          </p:nvSpPr>
          <p:spPr>
            <a:xfrm rot="3205412">
              <a:off x="3432274" y="2974622"/>
              <a:ext cx="229791" cy="1235761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6B031BA3-AB9F-4EB2-A35F-19B16E80BB92}"/>
                </a:ext>
              </a:extLst>
            </p:cNvPr>
            <p:cNvSpPr/>
            <p:nvPr/>
          </p:nvSpPr>
          <p:spPr>
            <a:xfrm>
              <a:off x="1214376" y="3524916"/>
              <a:ext cx="798095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Linear stage</a:t>
              </a:r>
              <a:endParaRPr lang="ko-KR" altLang="en-US" sz="1200"/>
            </a:p>
          </p:txBody>
        </p:sp>
      </p:grpSp>
      <p:grpSp>
        <p:nvGrpSpPr>
          <p:cNvPr id="621" name="그룹 620">
            <a:extLst>
              <a:ext uri="{FF2B5EF4-FFF2-40B4-BE49-F238E27FC236}">
                <a16:creationId xmlns:a16="http://schemas.microsoft.com/office/drawing/2014/main" id="{DFEA170B-C2C2-4C47-A27F-1A9235F88758}"/>
              </a:ext>
            </a:extLst>
          </p:cNvPr>
          <p:cNvGrpSpPr>
            <a:grpSpLocks noChangeAspect="1"/>
          </p:cNvGrpSpPr>
          <p:nvPr/>
        </p:nvGrpSpPr>
        <p:grpSpPr>
          <a:xfrm>
            <a:off x="4927024" y="1599433"/>
            <a:ext cx="2743852" cy="1702727"/>
            <a:chOff x="3304022" y="4267162"/>
            <a:chExt cx="2818769" cy="1749223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3" name="그룹 622">
              <a:extLst>
                <a:ext uri="{FF2B5EF4-FFF2-40B4-BE49-F238E27FC236}">
                  <a16:creationId xmlns:a16="http://schemas.microsoft.com/office/drawing/2014/main" id="{25AB0AE6-2999-4081-AB3D-FAA1BBBBCC7F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739" name="타원 738">
                <a:extLst>
                  <a:ext uri="{FF2B5EF4-FFF2-40B4-BE49-F238E27FC236}">
                    <a16:creationId xmlns:a16="http://schemas.microsoft.com/office/drawing/2014/main" id="{9611D33B-C29C-49D4-BD56-E7BF1BE5E96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>
                <a:extLst>
                  <a:ext uri="{FF2B5EF4-FFF2-40B4-BE49-F238E27FC236}">
                    <a16:creationId xmlns:a16="http://schemas.microsoft.com/office/drawing/2014/main" id="{780C6966-769A-4BA1-8ACB-E6BC85F425A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>
                <a:extLst>
                  <a:ext uri="{FF2B5EF4-FFF2-40B4-BE49-F238E27FC236}">
                    <a16:creationId xmlns:a16="http://schemas.microsoft.com/office/drawing/2014/main" id="{FB4DDC76-13F0-429F-82D0-A77DF3611C0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>
                <a:extLst>
                  <a:ext uri="{FF2B5EF4-FFF2-40B4-BE49-F238E27FC236}">
                    <a16:creationId xmlns:a16="http://schemas.microsoft.com/office/drawing/2014/main" id="{52564259-1130-423C-B54F-4E713B980D5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4" name="그룹 623">
              <a:extLst>
                <a:ext uri="{FF2B5EF4-FFF2-40B4-BE49-F238E27FC236}">
                  <a16:creationId xmlns:a16="http://schemas.microsoft.com/office/drawing/2014/main" id="{8D1DD1E2-8455-4D05-BA9D-8FC8C806B0AF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735" name="타원 734">
                <a:extLst>
                  <a:ext uri="{FF2B5EF4-FFF2-40B4-BE49-F238E27FC236}">
                    <a16:creationId xmlns:a16="http://schemas.microsoft.com/office/drawing/2014/main" id="{17BD0C82-37CF-4717-A7CE-78095B58580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>
                <a:extLst>
                  <a:ext uri="{FF2B5EF4-FFF2-40B4-BE49-F238E27FC236}">
                    <a16:creationId xmlns:a16="http://schemas.microsoft.com/office/drawing/2014/main" id="{334B2907-80D6-4243-A925-318611B8B9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>
                <a:extLst>
                  <a:ext uri="{FF2B5EF4-FFF2-40B4-BE49-F238E27FC236}">
                    <a16:creationId xmlns:a16="http://schemas.microsoft.com/office/drawing/2014/main" id="{31CEF6CD-B56C-49B0-AFEE-C0255A8472F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>
                <a:extLst>
                  <a:ext uri="{FF2B5EF4-FFF2-40B4-BE49-F238E27FC236}">
                    <a16:creationId xmlns:a16="http://schemas.microsoft.com/office/drawing/2014/main" id="{BF3B09AC-4E18-4F10-A0B1-9A47FFA315F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D58B46EF-65A3-48FA-9263-1481E5A98DBE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731" name="타원 730">
                <a:extLst>
                  <a:ext uri="{FF2B5EF4-FFF2-40B4-BE49-F238E27FC236}">
                    <a16:creationId xmlns:a16="http://schemas.microsoft.com/office/drawing/2014/main" id="{55C9DD18-1E4B-4012-AEF1-2EEB87DF2F9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>
                <a:extLst>
                  <a:ext uri="{FF2B5EF4-FFF2-40B4-BE49-F238E27FC236}">
                    <a16:creationId xmlns:a16="http://schemas.microsoft.com/office/drawing/2014/main" id="{47FD35FB-CE50-436E-B341-4D969F88F8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>
                <a:extLst>
                  <a:ext uri="{FF2B5EF4-FFF2-40B4-BE49-F238E27FC236}">
                    <a16:creationId xmlns:a16="http://schemas.microsoft.com/office/drawing/2014/main" id="{9F761F6B-D404-44B2-B396-D216419EE65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>
                <a:extLst>
                  <a:ext uri="{FF2B5EF4-FFF2-40B4-BE49-F238E27FC236}">
                    <a16:creationId xmlns:a16="http://schemas.microsoft.com/office/drawing/2014/main" id="{CDBF6AF9-FEF3-4E25-AF3A-F1BAE8F4C5F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6" name="그룹 625">
              <a:extLst>
                <a:ext uri="{FF2B5EF4-FFF2-40B4-BE49-F238E27FC236}">
                  <a16:creationId xmlns:a16="http://schemas.microsoft.com/office/drawing/2014/main" id="{AE300357-8BC0-45D3-9FFB-56EE51054EB8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727" name="타원 726">
                <a:extLst>
                  <a:ext uri="{FF2B5EF4-FFF2-40B4-BE49-F238E27FC236}">
                    <a16:creationId xmlns:a16="http://schemas.microsoft.com/office/drawing/2014/main" id="{AA619882-164E-4428-AB7E-E52B237B0A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>
                <a:extLst>
                  <a:ext uri="{FF2B5EF4-FFF2-40B4-BE49-F238E27FC236}">
                    <a16:creationId xmlns:a16="http://schemas.microsoft.com/office/drawing/2014/main" id="{837E08D7-97BE-4BFD-9C80-0C4DD9B943B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>
                <a:extLst>
                  <a:ext uri="{FF2B5EF4-FFF2-40B4-BE49-F238E27FC236}">
                    <a16:creationId xmlns:a16="http://schemas.microsoft.com/office/drawing/2014/main" id="{B35B84DB-1266-41E2-BEDE-2D0D9DC3D7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>
                <a:extLst>
                  <a:ext uri="{FF2B5EF4-FFF2-40B4-BE49-F238E27FC236}">
                    <a16:creationId xmlns:a16="http://schemas.microsoft.com/office/drawing/2014/main" id="{FCF455E8-435D-4EC1-BE6F-E7E06E0BE3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7" name="그룹 626">
              <a:extLst>
                <a:ext uri="{FF2B5EF4-FFF2-40B4-BE49-F238E27FC236}">
                  <a16:creationId xmlns:a16="http://schemas.microsoft.com/office/drawing/2014/main" id="{7EC44F86-D817-49B8-8816-4EDFB3350A68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723" name="타원 722">
                <a:extLst>
                  <a:ext uri="{FF2B5EF4-FFF2-40B4-BE49-F238E27FC236}">
                    <a16:creationId xmlns:a16="http://schemas.microsoft.com/office/drawing/2014/main" id="{A0E70CF1-1B82-4B01-B7CC-5BB5FEA312A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>
                <a:extLst>
                  <a:ext uri="{FF2B5EF4-FFF2-40B4-BE49-F238E27FC236}">
                    <a16:creationId xmlns:a16="http://schemas.microsoft.com/office/drawing/2014/main" id="{CF2B3FE2-DC9A-43E2-BAB1-16DFBE3C80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>
                <a:extLst>
                  <a:ext uri="{FF2B5EF4-FFF2-40B4-BE49-F238E27FC236}">
                    <a16:creationId xmlns:a16="http://schemas.microsoft.com/office/drawing/2014/main" id="{21302B0F-FB5C-442D-9309-8E05C212641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>
                <a:extLst>
                  <a:ext uri="{FF2B5EF4-FFF2-40B4-BE49-F238E27FC236}">
                    <a16:creationId xmlns:a16="http://schemas.microsoft.com/office/drawing/2014/main" id="{31A25649-D807-4E09-AFB7-9FDFBD1A7F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8" name="그룹 627">
              <a:extLst>
                <a:ext uri="{FF2B5EF4-FFF2-40B4-BE49-F238E27FC236}">
                  <a16:creationId xmlns:a16="http://schemas.microsoft.com/office/drawing/2014/main" id="{FCAD6F1F-9F86-405B-9E48-39585F5F767C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719" name="타원 718">
                <a:extLst>
                  <a:ext uri="{FF2B5EF4-FFF2-40B4-BE49-F238E27FC236}">
                    <a16:creationId xmlns:a16="http://schemas.microsoft.com/office/drawing/2014/main" id="{71749DD0-A676-4B6A-9922-8E497CCEFEF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>
                <a:extLst>
                  <a:ext uri="{FF2B5EF4-FFF2-40B4-BE49-F238E27FC236}">
                    <a16:creationId xmlns:a16="http://schemas.microsoft.com/office/drawing/2014/main" id="{12A20B60-9F0B-46DC-AA9C-F058543D5F4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>
                <a:extLst>
                  <a:ext uri="{FF2B5EF4-FFF2-40B4-BE49-F238E27FC236}">
                    <a16:creationId xmlns:a16="http://schemas.microsoft.com/office/drawing/2014/main" id="{023FB1BD-8F19-4B58-93B2-189FB1FC2771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>
                <a:extLst>
                  <a:ext uri="{FF2B5EF4-FFF2-40B4-BE49-F238E27FC236}">
                    <a16:creationId xmlns:a16="http://schemas.microsoft.com/office/drawing/2014/main" id="{FD2F859F-4246-4E45-BA99-D7AFA017C5A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9" name="그룹 628">
              <a:extLst>
                <a:ext uri="{FF2B5EF4-FFF2-40B4-BE49-F238E27FC236}">
                  <a16:creationId xmlns:a16="http://schemas.microsoft.com/office/drawing/2014/main" id="{E0A7770C-9D2F-4DA7-B79D-F7CB62212467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715" name="타원 714">
                <a:extLst>
                  <a:ext uri="{FF2B5EF4-FFF2-40B4-BE49-F238E27FC236}">
                    <a16:creationId xmlns:a16="http://schemas.microsoft.com/office/drawing/2014/main" id="{C02C776C-37D9-48DE-9AB7-0546697EB1C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>
                <a:extLst>
                  <a:ext uri="{FF2B5EF4-FFF2-40B4-BE49-F238E27FC236}">
                    <a16:creationId xmlns:a16="http://schemas.microsoft.com/office/drawing/2014/main" id="{20E53842-3812-45A8-B7F7-13D27DC2038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>
                <a:extLst>
                  <a:ext uri="{FF2B5EF4-FFF2-40B4-BE49-F238E27FC236}">
                    <a16:creationId xmlns:a16="http://schemas.microsoft.com/office/drawing/2014/main" id="{53A078C9-67CD-4E38-B720-856670A2CED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>
                <a:extLst>
                  <a:ext uri="{FF2B5EF4-FFF2-40B4-BE49-F238E27FC236}">
                    <a16:creationId xmlns:a16="http://schemas.microsoft.com/office/drawing/2014/main" id="{A6E50815-4694-43A4-AC97-B76B3354F6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0" name="그룹 629">
              <a:extLst>
                <a:ext uri="{FF2B5EF4-FFF2-40B4-BE49-F238E27FC236}">
                  <a16:creationId xmlns:a16="http://schemas.microsoft.com/office/drawing/2014/main" id="{3A4A9FF0-4350-4956-8269-C3CFC6105187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711" name="타원 710">
                <a:extLst>
                  <a:ext uri="{FF2B5EF4-FFF2-40B4-BE49-F238E27FC236}">
                    <a16:creationId xmlns:a16="http://schemas.microsoft.com/office/drawing/2014/main" id="{D91E7918-69F0-43A2-9D2D-E9CC26781D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>
                <a:extLst>
                  <a:ext uri="{FF2B5EF4-FFF2-40B4-BE49-F238E27FC236}">
                    <a16:creationId xmlns:a16="http://schemas.microsoft.com/office/drawing/2014/main" id="{F7144F88-304A-4E3D-9E89-30B6C5C062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>
                <a:extLst>
                  <a:ext uri="{FF2B5EF4-FFF2-40B4-BE49-F238E27FC236}">
                    <a16:creationId xmlns:a16="http://schemas.microsoft.com/office/drawing/2014/main" id="{0F13D907-891A-4A27-851F-C8A649F136C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>
                <a:extLst>
                  <a:ext uri="{FF2B5EF4-FFF2-40B4-BE49-F238E27FC236}">
                    <a16:creationId xmlns:a16="http://schemas.microsoft.com/office/drawing/2014/main" id="{76058B40-096C-4AF7-B8D3-9D602E7BFB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1" name="그룹 630">
              <a:extLst>
                <a:ext uri="{FF2B5EF4-FFF2-40B4-BE49-F238E27FC236}">
                  <a16:creationId xmlns:a16="http://schemas.microsoft.com/office/drawing/2014/main" id="{E4A04EC8-FD36-409A-B13F-386D9FCFF91F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707" name="타원 706">
                <a:extLst>
                  <a:ext uri="{FF2B5EF4-FFF2-40B4-BE49-F238E27FC236}">
                    <a16:creationId xmlns:a16="http://schemas.microsoft.com/office/drawing/2014/main" id="{AA276FFC-8BE0-43FE-8B68-58750D051EC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>
                <a:extLst>
                  <a:ext uri="{FF2B5EF4-FFF2-40B4-BE49-F238E27FC236}">
                    <a16:creationId xmlns:a16="http://schemas.microsoft.com/office/drawing/2014/main" id="{38F26454-87C1-4F85-A379-2DDFA8C0AF6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>
                <a:extLst>
                  <a:ext uri="{FF2B5EF4-FFF2-40B4-BE49-F238E27FC236}">
                    <a16:creationId xmlns:a16="http://schemas.microsoft.com/office/drawing/2014/main" id="{626D2864-317C-4FD4-915A-28D210B9FE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>
                <a:extLst>
                  <a:ext uri="{FF2B5EF4-FFF2-40B4-BE49-F238E27FC236}">
                    <a16:creationId xmlns:a16="http://schemas.microsoft.com/office/drawing/2014/main" id="{652ADAED-6F8F-493C-AEAC-45897FD0446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631">
              <a:extLst>
                <a:ext uri="{FF2B5EF4-FFF2-40B4-BE49-F238E27FC236}">
                  <a16:creationId xmlns:a16="http://schemas.microsoft.com/office/drawing/2014/main" id="{38D8105D-EE92-4260-A9FF-B023878F0C65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703" name="타원 702">
                <a:extLst>
                  <a:ext uri="{FF2B5EF4-FFF2-40B4-BE49-F238E27FC236}">
                    <a16:creationId xmlns:a16="http://schemas.microsoft.com/office/drawing/2014/main" id="{936E47B5-FB9A-419D-8B68-61FDD69BEE1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>
                <a:extLst>
                  <a:ext uri="{FF2B5EF4-FFF2-40B4-BE49-F238E27FC236}">
                    <a16:creationId xmlns:a16="http://schemas.microsoft.com/office/drawing/2014/main" id="{1770C41A-BFAE-4AC1-B3DB-2B18CE3C14F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>
                <a:extLst>
                  <a:ext uri="{FF2B5EF4-FFF2-40B4-BE49-F238E27FC236}">
                    <a16:creationId xmlns:a16="http://schemas.microsoft.com/office/drawing/2014/main" id="{A60388CE-EBDD-4AAF-9F1A-F0748871CCB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>
                <a:extLst>
                  <a:ext uri="{FF2B5EF4-FFF2-40B4-BE49-F238E27FC236}">
                    <a16:creationId xmlns:a16="http://schemas.microsoft.com/office/drawing/2014/main" id="{38B050FC-A919-47A4-BC8F-119D0426D2B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3" name="그룹 632">
              <a:extLst>
                <a:ext uri="{FF2B5EF4-FFF2-40B4-BE49-F238E27FC236}">
                  <a16:creationId xmlns:a16="http://schemas.microsoft.com/office/drawing/2014/main" id="{8E054B9A-7BF4-4E22-A611-FA5E73E86C78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699" name="타원 698">
                <a:extLst>
                  <a:ext uri="{FF2B5EF4-FFF2-40B4-BE49-F238E27FC236}">
                    <a16:creationId xmlns:a16="http://schemas.microsoft.com/office/drawing/2014/main" id="{3EC7BBFE-28BC-4FCE-A10C-D64B4343812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>
                <a:extLst>
                  <a:ext uri="{FF2B5EF4-FFF2-40B4-BE49-F238E27FC236}">
                    <a16:creationId xmlns:a16="http://schemas.microsoft.com/office/drawing/2014/main" id="{53B9A159-BCD5-4949-A705-3F41023131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>
                <a:extLst>
                  <a:ext uri="{FF2B5EF4-FFF2-40B4-BE49-F238E27FC236}">
                    <a16:creationId xmlns:a16="http://schemas.microsoft.com/office/drawing/2014/main" id="{F97A0EC6-4AED-453E-8B96-6A6EE7930F8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>
                <a:extLst>
                  <a:ext uri="{FF2B5EF4-FFF2-40B4-BE49-F238E27FC236}">
                    <a16:creationId xmlns:a16="http://schemas.microsoft.com/office/drawing/2014/main" id="{CE1AE86C-74DD-4CE8-9F97-07C7F30ED67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>
              <a:extLst>
                <a:ext uri="{FF2B5EF4-FFF2-40B4-BE49-F238E27FC236}">
                  <a16:creationId xmlns:a16="http://schemas.microsoft.com/office/drawing/2014/main" id="{D16045F9-6B17-4FA1-9470-2C55F576CB81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695" name="타원 694">
                <a:extLst>
                  <a:ext uri="{FF2B5EF4-FFF2-40B4-BE49-F238E27FC236}">
                    <a16:creationId xmlns:a16="http://schemas.microsoft.com/office/drawing/2014/main" id="{1F0E1696-BBCA-4316-9893-2D4DD4491DA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>
                <a:extLst>
                  <a:ext uri="{FF2B5EF4-FFF2-40B4-BE49-F238E27FC236}">
                    <a16:creationId xmlns:a16="http://schemas.microsoft.com/office/drawing/2014/main" id="{F02F3E80-A0D3-4147-8C48-A4766EF871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>
                <a:extLst>
                  <a:ext uri="{FF2B5EF4-FFF2-40B4-BE49-F238E27FC236}">
                    <a16:creationId xmlns:a16="http://schemas.microsoft.com/office/drawing/2014/main" id="{B6A88640-0E87-4DE1-BB17-8706BF0AAC3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>
                <a:extLst>
                  <a:ext uri="{FF2B5EF4-FFF2-40B4-BE49-F238E27FC236}">
                    <a16:creationId xmlns:a16="http://schemas.microsoft.com/office/drawing/2014/main" id="{5D6CB6D0-C063-4C70-95B0-54C04474F9E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5" name="그룹 634">
              <a:extLst>
                <a:ext uri="{FF2B5EF4-FFF2-40B4-BE49-F238E27FC236}">
                  <a16:creationId xmlns:a16="http://schemas.microsoft.com/office/drawing/2014/main" id="{3DA8A665-24AA-4939-BAA9-8F1AD167127E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621C4583-6E7B-428C-B46C-404EFEF6C39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CE52EB9E-2C46-42C4-B198-C3F2F420E03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>
                <a:extLst>
                  <a:ext uri="{FF2B5EF4-FFF2-40B4-BE49-F238E27FC236}">
                    <a16:creationId xmlns:a16="http://schemas.microsoft.com/office/drawing/2014/main" id="{DD42A076-58EE-43EB-AD02-FF7B4C7674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>
                <a:extLst>
                  <a:ext uri="{FF2B5EF4-FFF2-40B4-BE49-F238E27FC236}">
                    <a16:creationId xmlns:a16="http://schemas.microsoft.com/office/drawing/2014/main" id="{722244AD-CA9F-4E9E-8E12-E5863641B89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F01D5B7D-24AA-4F29-A195-ECE639995962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F3481215-4D74-4DCF-9E39-23D5194A18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D359DC12-1E75-491E-B5BA-CAD74C20D8C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63147987-DB6D-4F42-8C3A-4542813A9AF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991E53EB-D129-4BDB-8798-F82D4B95F34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9B0EA91B-994A-4ECF-985D-0EF941FCFD33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67630529-2C44-4289-A9DC-16481C3C436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48B7060B-A86B-4469-83AC-975DDF9FA8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20886FD-07B4-4AE8-9929-A4AE61F116F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FD94CC9-A528-447E-9163-F7A04B4236A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8" name="그룹 637">
              <a:extLst>
                <a:ext uri="{FF2B5EF4-FFF2-40B4-BE49-F238E27FC236}">
                  <a16:creationId xmlns:a16="http://schemas.microsoft.com/office/drawing/2014/main" id="{FC64204A-45D7-49A2-A77D-CB2ABD222514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94E71151-F15F-4B53-8E9A-604F625468F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0E1E237F-9C6C-44F3-835E-B1E9BBAF7C5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B76E34D5-D2F8-43CB-A201-567C0BD90E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ECCF81B1-2920-49CC-AD4F-827E8CBED7E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>
              <a:extLst>
                <a:ext uri="{FF2B5EF4-FFF2-40B4-BE49-F238E27FC236}">
                  <a16:creationId xmlns:a16="http://schemas.microsoft.com/office/drawing/2014/main" id="{DD265769-175A-47CB-B292-8EBD64804C91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507381B4-C185-4F63-BA3B-CB286403055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F3B98732-EC08-414F-AE62-860F18EB94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9F035822-06A2-47D1-B589-31065AA7D65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2265FDA0-EC5A-41DF-8780-8FB733665D2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0" name="그룹 639">
              <a:extLst>
                <a:ext uri="{FF2B5EF4-FFF2-40B4-BE49-F238E27FC236}">
                  <a16:creationId xmlns:a16="http://schemas.microsoft.com/office/drawing/2014/main" id="{43970D97-B1D1-4DC2-B015-B7F990FB8410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1AA247C8-71FE-4244-BD44-6447028315F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623DAF03-D967-4C74-AFBC-E31EC75C796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36C6B778-FD92-4A20-A991-0924A58957B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C33002AD-F7E0-49A9-9886-A1E0B67F0F5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1" name="그룹 640">
              <a:extLst>
                <a:ext uri="{FF2B5EF4-FFF2-40B4-BE49-F238E27FC236}">
                  <a16:creationId xmlns:a16="http://schemas.microsoft.com/office/drawing/2014/main" id="{876C8D9F-384A-4CFC-8DFF-D614AEE48FF6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B797ACE7-17ED-4B43-968C-9E5B9266457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A6BA7CFB-53F6-4244-BDB5-2F8B4059C3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61739045-D122-4671-BA18-D9E04A309EC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86E2EFDF-85D0-43EE-9156-F0F54988BE2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100326A-6673-4F28-9B1B-E4A0493782E8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7ED0F76B-82C9-4BDC-B408-A9A9C81241A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B26FCDA6-2A54-4297-BBAA-A67D7708C29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48D298D7-185C-42E1-A71A-2E9F300051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64044F67-C230-4B0E-8E51-304324EEB86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3" name="그룹 642">
              <a:extLst>
                <a:ext uri="{FF2B5EF4-FFF2-40B4-BE49-F238E27FC236}">
                  <a16:creationId xmlns:a16="http://schemas.microsoft.com/office/drawing/2014/main" id="{0723B611-1399-49F3-8E8E-12B0CDD1FA71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F7CD237A-D290-4D22-8452-13C2BBF1E6D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B20A88FB-5890-449B-A83F-5AD54F8984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47509370-111B-4C71-A7AE-62FC5D64C35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51ADBB0C-59F1-4F15-AC69-52694BBA2A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8AA9272-CF7C-40B1-A9A9-E29F8A01394D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E344DDC4-5F88-4451-9A13-960BE2D5714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EB9F66D7-3287-4C6C-B5D3-1219259FB4D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0AC36125-1AED-4233-8B67-B8EA0B5A418C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5AA1949A-2A99-4AA0-8CC7-51E57ED1858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0DC8E55-0269-462D-B3DF-615C8A3359FF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1005D19A-B6CF-4D5A-B683-9AB6FE5E8F0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71BFF010-096F-4E4C-BE39-0178A00842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DA350729-1226-494A-8A95-2CA7F4665E0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C1E3D51C-9814-41EB-8BF7-C16277C3F1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667205E2-8583-44F2-90A7-F03CBEC146B7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949CDD55-8060-47FC-9BD6-06450D3156D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CC9B01B5-8B2A-4B99-88F6-F4CB2E3785F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B314B916-4F96-4012-9DA7-6497DFC7550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A1629F14-0FF8-45F1-B6A9-2CDAB3A4C3B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3" name="원호 742">
            <a:extLst>
              <a:ext uri="{FF2B5EF4-FFF2-40B4-BE49-F238E27FC236}">
                <a16:creationId xmlns:a16="http://schemas.microsoft.com/office/drawing/2014/main" id="{FE8EF459-960D-4D82-A743-98996C4BC1F6}"/>
              </a:ext>
            </a:extLst>
          </p:cNvPr>
          <p:cNvSpPr/>
          <p:nvPr/>
        </p:nvSpPr>
        <p:spPr>
          <a:xfrm rot="10800000">
            <a:off x="4923759" y="2952692"/>
            <a:ext cx="2328283" cy="741862"/>
          </a:xfrm>
          <a:prstGeom prst="arc">
            <a:avLst>
              <a:gd name="adj1" fmla="val 17172956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5" name="원호 744">
            <a:extLst>
              <a:ext uri="{FF2B5EF4-FFF2-40B4-BE49-F238E27FC236}">
                <a16:creationId xmlns:a16="http://schemas.microsoft.com/office/drawing/2014/main" id="{BBEEBF6D-9572-4DA5-9C37-24D742D94976}"/>
              </a:ext>
            </a:extLst>
          </p:cNvPr>
          <p:cNvSpPr/>
          <p:nvPr/>
        </p:nvSpPr>
        <p:spPr>
          <a:xfrm rot="10800000" flipH="1">
            <a:off x="5329619" y="2952692"/>
            <a:ext cx="2328283" cy="741862"/>
          </a:xfrm>
          <a:prstGeom prst="arc">
            <a:avLst>
              <a:gd name="adj1" fmla="val 17901372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37709-7EB0-4C4F-8E7E-80EA69A26427}"/>
              </a:ext>
            </a:extLst>
          </p:cNvPr>
          <p:cNvSpPr txBox="1"/>
          <p:nvPr/>
        </p:nvSpPr>
        <p:spPr>
          <a:xfrm>
            <a:off x="6067321" y="34972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4689981" y="116751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4647740" y="1104457"/>
            <a:ext cx="5067384" cy="2800417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0D8A2-68B6-4A61-8E62-A81E4431AA22}"/>
              </a:ext>
            </a:extLst>
          </p:cNvPr>
          <p:cNvGrpSpPr/>
          <p:nvPr/>
        </p:nvGrpSpPr>
        <p:grpSpPr>
          <a:xfrm>
            <a:off x="6050459" y="4194657"/>
            <a:ext cx="3341816" cy="1971265"/>
            <a:chOff x="5652601" y="4197714"/>
            <a:chExt cx="3341816" cy="2047802"/>
          </a:xfrm>
        </p:grpSpPr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E285C29-3EEF-4388-B697-FF610616A597}"/>
                </a:ext>
              </a:extLst>
            </p:cNvPr>
            <p:cNvSpPr/>
            <p:nvPr/>
          </p:nvSpPr>
          <p:spPr>
            <a:xfrm>
              <a:off x="7123910" y="5648650"/>
              <a:ext cx="399038" cy="39903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99C9E694-B7D8-40A8-9AAA-F0740AEAF083}"/>
                </a:ext>
              </a:extLst>
            </p:cNvPr>
            <p:cNvCxnSpPr/>
            <p:nvPr/>
          </p:nvCxnSpPr>
          <p:spPr>
            <a:xfrm>
              <a:off x="5652601" y="4781403"/>
              <a:ext cx="334181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85C32BD5-9909-4EAC-819E-081727FF4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172" y="4773973"/>
              <a:ext cx="1647156" cy="101604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7779088D-AA9A-4F4F-8972-E245A30CBA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2602" y="4781403"/>
              <a:ext cx="1661859" cy="102495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52EC0859-8937-4EE6-8550-D4B37070ED0F}"/>
                </a:ext>
              </a:extLst>
            </p:cNvPr>
            <p:cNvCxnSpPr>
              <a:cxnSpLocks/>
              <a:stCxn id="453" idx="2"/>
            </p:cNvCxnSpPr>
            <p:nvPr/>
          </p:nvCxnSpPr>
          <p:spPr>
            <a:xfrm flipH="1">
              <a:off x="7323429" y="4792986"/>
              <a:ext cx="3654" cy="102495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70DF780-000D-46F2-B4AD-92DC930C4BB1}"/>
                </a:ext>
              </a:extLst>
            </p:cNvPr>
            <p:cNvSpPr txBox="1"/>
            <p:nvPr/>
          </p:nvSpPr>
          <p:spPr>
            <a:xfrm>
              <a:off x="7106516" y="6047688"/>
              <a:ext cx="511333" cy="197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450" name="원호 449">
              <a:extLst>
                <a:ext uri="{FF2B5EF4-FFF2-40B4-BE49-F238E27FC236}">
                  <a16:creationId xmlns:a16="http://schemas.microsoft.com/office/drawing/2014/main" id="{D3F835EA-D745-4507-9326-24950BB10906}"/>
                </a:ext>
              </a:extLst>
            </p:cNvPr>
            <p:cNvSpPr/>
            <p:nvPr/>
          </p:nvSpPr>
          <p:spPr>
            <a:xfrm>
              <a:off x="7138278" y="5603294"/>
              <a:ext cx="365486" cy="178937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/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blipFill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/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" name="원호 452">
              <a:extLst>
                <a:ext uri="{FF2B5EF4-FFF2-40B4-BE49-F238E27FC236}">
                  <a16:creationId xmlns:a16="http://schemas.microsoft.com/office/drawing/2014/main" id="{80C4973B-1A12-44CC-AC0A-DADA83768EB7}"/>
                </a:ext>
              </a:extLst>
            </p:cNvPr>
            <p:cNvSpPr/>
            <p:nvPr/>
          </p:nvSpPr>
          <p:spPr>
            <a:xfrm rot="17892334">
              <a:off x="6997055" y="4900200"/>
              <a:ext cx="518886" cy="254040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6CEAC2B1-49B5-4DEE-9981-30D5CDDE4241}"/>
                </a:ext>
              </a:extLst>
            </p:cNvPr>
            <p:cNvSpPr/>
            <p:nvPr/>
          </p:nvSpPr>
          <p:spPr>
            <a:xfrm rot="14136875">
              <a:off x="6930579" y="5400541"/>
              <a:ext cx="900155" cy="361903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202D4478-9C18-4947-AB2B-3E22E1C6AB01}"/>
                </a:ext>
              </a:extLst>
            </p:cNvPr>
            <p:cNvSpPr/>
            <p:nvPr/>
          </p:nvSpPr>
          <p:spPr>
            <a:xfrm rot="9710633">
              <a:off x="7175945" y="4994910"/>
              <a:ext cx="1706715" cy="8355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E198F83D-0E89-459D-A86B-9C09D1499E4A}"/>
                </a:ext>
              </a:extLst>
            </p:cNvPr>
            <p:cNvSpPr/>
            <p:nvPr/>
          </p:nvSpPr>
          <p:spPr>
            <a:xfrm rot="5052979">
              <a:off x="7660609" y="4315497"/>
              <a:ext cx="1450034" cy="1214467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/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 xmlns="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8" name="원호 467">
              <a:extLst>
                <a:ext uri="{FF2B5EF4-FFF2-40B4-BE49-F238E27FC236}">
                  <a16:creationId xmlns:a16="http://schemas.microsoft.com/office/drawing/2014/main" id="{40C519FB-98BC-437F-BCA9-BB20C4F570B7}"/>
                </a:ext>
              </a:extLst>
            </p:cNvPr>
            <p:cNvSpPr/>
            <p:nvPr/>
          </p:nvSpPr>
          <p:spPr>
            <a:xfrm rot="11960361">
              <a:off x="7276344" y="4738328"/>
              <a:ext cx="781500" cy="214959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9" name="원호 468">
              <a:extLst>
                <a:ext uri="{FF2B5EF4-FFF2-40B4-BE49-F238E27FC236}">
                  <a16:creationId xmlns:a16="http://schemas.microsoft.com/office/drawing/2014/main" id="{E31B86B4-8B2A-487D-99B2-B916DBFAA665}"/>
                </a:ext>
              </a:extLst>
            </p:cNvPr>
            <p:cNvSpPr/>
            <p:nvPr/>
          </p:nvSpPr>
          <p:spPr>
            <a:xfrm rot="10443426">
              <a:off x="7696696" y="4578586"/>
              <a:ext cx="1283851" cy="456147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/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5464069" y="4269651"/>
            <a:ext cx="1164101" cy="29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윗면</a:t>
            </a:r>
          </a:p>
        </p:txBody>
      </p:sp>
      <p:sp>
        <p:nvSpPr>
          <p:cNvPr id="758" name="사각형: 둥근 모서리 757">
            <a:extLst>
              <a:ext uri="{FF2B5EF4-FFF2-40B4-BE49-F238E27FC236}">
                <a16:creationId xmlns:a16="http://schemas.microsoft.com/office/drawing/2014/main" id="{55108F6C-528F-4895-BE02-45C6F449C42B}"/>
              </a:ext>
            </a:extLst>
          </p:cNvPr>
          <p:cNvSpPr/>
          <p:nvPr/>
        </p:nvSpPr>
        <p:spPr>
          <a:xfrm>
            <a:off x="5409943" y="4173674"/>
            <a:ext cx="4305181" cy="2058980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사각형: 둥근 모서리 758">
            <a:extLst>
              <a:ext uri="{FF2B5EF4-FFF2-40B4-BE49-F238E27FC236}">
                <a16:creationId xmlns:a16="http://schemas.microsoft.com/office/drawing/2014/main" id="{D6FE26FC-72E0-4508-BD78-09562DF4C4C9}"/>
              </a:ext>
            </a:extLst>
          </p:cNvPr>
          <p:cNvSpPr/>
          <p:nvPr/>
        </p:nvSpPr>
        <p:spPr>
          <a:xfrm>
            <a:off x="211693" y="4176082"/>
            <a:ext cx="5067385" cy="2056572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12515" y="421707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옆면</a:t>
            </a:r>
          </a:p>
        </p:txBody>
      </p:sp>
      <p:sp>
        <p:nvSpPr>
          <p:cNvPr id="761" name="원통형 760">
            <a:extLst>
              <a:ext uri="{FF2B5EF4-FFF2-40B4-BE49-F238E27FC236}">
                <a16:creationId xmlns:a16="http://schemas.microsoft.com/office/drawing/2014/main" id="{396DBB68-1503-467A-AAB9-4BED5980665F}"/>
              </a:ext>
            </a:extLst>
          </p:cNvPr>
          <p:cNvSpPr/>
          <p:nvPr/>
        </p:nvSpPr>
        <p:spPr>
          <a:xfrm>
            <a:off x="3693562" y="5041257"/>
            <a:ext cx="405255" cy="273026"/>
          </a:xfrm>
          <a:prstGeom prst="can">
            <a:avLst>
              <a:gd name="adj" fmla="val 29199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728DC26-6163-479C-9483-FC2C82D1CF8D}"/>
              </a:ext>
            </a:extLst>
          </p:cNvPr>
          <p:cNvCxnSpPr>
            <a:cxnSpLocks/>
            <a:endCxn id="761" idx="2"/>
          </p:cNvCxnSpPr>
          <p:nvPr/>
        </p:nvCxnSpPr>
        <p:spPr>
          <a:xfrm flipV="1">
            <a:off x="2058619" y="5177770"/>
            <a:ext cx="1634943" cy="910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직선 연결선 884">
            <a:extLst>
              <a:ext uri="{FF2B5EF4-FFF2-40B4-BE49-F238E27FC236}">
                <a16:creationId xmlns:a16="http://schemas.microsoft.com/office/drawing/2014/main" id="{C4D883E6-D6EA-44DD-B8F8-E36368D3E13C}"/>
              </a:ext>
            </a:extLst>
          </p:cNvPr>
          <p:cNvCxnSpPr>
            <a:cxnSpLocks/>
            <a:endCxn id="761" idx="2"/>
          </p:cNvCxnSpPr>
          <p:nvPr/>
        </p:nvCxnSpPr>
        <p:spPr>
          <a:xfrm>
            <a:off x="2067208" y="4378511"/>
            <a:ext cx="1626354" cy="79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9CB08DA-11D9-42C4-9BA8-F041DC00D58D}"/>
              </a:ext>
            </a:extLst>
          </p:cNvPr>
          <p:cNvCxnSpPr/>
          <p:nvPr/>
        </p:nvCxnSpPr>
        <p:spPr>
          <a:xfrm flipV="1">
            <a:off x="2131233" y="5180290"/>
            <a:ext cx="1564762" cy="4835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원호 885">
            <a:extLst>
              <a:ext uri="{FF2B5EF4-FFF2-40B4-BE49-F238E27FC236}">
                <a16:creationId xmlns:a16="http://schemas.microsoft.com/office/drawing/2014/main" id="{F439DD46-C1CF-4C2D-841F-DECF941F2005}"/>
              </a:ext>
            </a:extLst>
          </p:cNvPr>
          <p:cNvSpPr/>
          <p:nvPr/>
        </p:nvSpPr>
        <p:spPr>
          <a:xfrm rot="15788227">
            <a:off x="3269600" y="5085713"/>
            <a:ext cx="161371" cy="119527"/>
          </a:xfrm>
          <a:prstGeom prst="arc">
            <a:avLst>
              <a:gd name="adj1" fmla="val 14084368"/>
              <a:gd name="adj2" fmla="val 2142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87" name="원호 886">
            <a:extLst>
              <a:ext uri="{FF2B5EF4-FFF2-40B4-BE49-F238E27FC236}">
                <a16:creationId xmlns:a16="http://schemas.microsoft.com/office/drawing/2014/main" id="{69BF0F1C-8B92-4DF4-9DAA-0E7707B8FE72}"/>
              </a:ext>
            </a:extLst>
          </p:cNvPr>
          <p:cNvSpPr/>
          <p:nvPr/>
        </p:nvSpPr>
        <p:spPr>
          <a:xfrm rot="12810878">
            <a:off x="3349871" y="5157295"/>
            <a:ext cx="229318" cy="168474"/>
          </a:xfrm>
          <a:prstGeom prst="arc">
            <a:avLst>
              <a:gd name="adj1" fmla="val 17529705"/>
              <a:gd name="adj2" fmla="val 211690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C5AB43-2F2E-4394-AA71-046F068F101B}"/>
              </a:ext>
            </a:extLst>
          </p:cNvPr>
          <p:cNvCxnSpPr>
            <a:cxnSpLocks/>
          </p:cNvCxnSpPr>
          <p:nvPr/>
        </p:nvCxnSpPr>
        <p:spPr>
          <a:xfrm>
            <a:off x="3261095" y="5123462"/>
            <a:ext cx="61640" cy="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직선 연결선 887">
            <a:extLst>
              <a:ext uri="{FF2B5EF4-FFF2-40B4-BE49-F238E27FC236}">
                <a16:creationId xmlns:a16="http://schemas.microsoft.com/office/drawing/2014/main" id="{F4FDCFB0-A6B3-4202-954C-197D6A4EC28E}"/>
              </a:ext>
            </a:extLst>
          </p:cNvPr>
          <p:cNvCxnSpPr>
            <a:cxnSpLocks/>
          </p:cNvCxnSpPr>
          <p:nvPr/>
        </p:nvCxnSpPr>
        <p:spPr>
          <a:xfrm flipV="1">
            <a:off x="3331426" y="5230838"/>
            <a:ext cx="76874" cy="3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/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9" name="원호 888">
            <a:extLst>
              <a:ext uri="{FF2B5EF4-FFF2-40B4-BE49-F238E27FC236}">
                <a16:creationId xmlns:a16="http://schemas.microsoft.com/office/drawing/2014/main" id="{AB0D826A-D591-4445-B25F-93B2A4D9EEF8}"/>
              </a:ext>
            </a:extLst>
          </p:cNvPr>
          <p:cNvSpPr/>
          <p:nvPr/>
        </p:nvSpPr>
        <p:spPr>
          <a:xfrm rot="16200000">
            <a:off x="1358895" y="4975629"/>
            <a:ext cx="1359480" cy="741862"/>
          </a:xfrm>
          <a:prstGeom prst="arc">
            <a:avLst>
              <a:gd name="adj1" fmla="val 18865253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0" name="원호 889">
            <a:extLst>
              <a:ext uri="{FF2B5EF4-FFF2-40B4-BE49-F238E27FC236}">
                <a16:creationId xmlns:a16="http://schemas.microsoft.com/office/drawing/2014/main" id="{B82E817F-EDF5-450F-8500-F3A500634CB2}"/>
              </a:ext>
            </a:extLst>
          </p:cNvPr>
          <p:cNvSpPr/>
          <p:nvPr/>
        </p:nvSpPr>
        <p:spPr>
          <a:xfrm rot="5400000" flipV="1">
            <a:off x="1338382" y="4729705"/>
            <a:ext cx="1359480" cy="741862"/>
          </a:xfrm>
          <a:prstGeom prst="arc">
            <a:avLst>
              <a:gd name="adj1" fmla="val 19112092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/>
              <p:nvPr/>
            </p:nvSpPr>
            <p:spPr>
              <a:xfrm>
                <a:off x="1344424" y="5092338"/>
                <a:ext cx="546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24" y="5092338"/>
                <a:ext cx="546945" cy="276999"/>
              </a:xfrm>
              <a:prstGeom prst="rect">
                <a:avLst/>
              </a:prstGeom>
              <a:blipFill>
                <a:blip r:embed="rId9"/>
                <a:stretch>
                  <a:fillRect t="-2174" r="-449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600"/>
                  <a:t>cm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blipFill>
                <a:blip r:embed="rId10"/>
                <a:stretch>
                  <a:fillRect t="-5357" r="-172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31A6EB6-FAD8-4CFF-99AA-523A8BD81A7C}"/>
              </a:ext>
            </a:extLst>
          </p:cNvPr>
          <p:cNvSpPr/>
          <p:nvPr/>
        </p:nvSpPr>
        <p:spPr>
          <a:xfrm>
            <a:off x="2018651" y="4674422"/>
            <a:ext cx="92247" cy="1098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AC47EFA9-250B-4E91-8BDE-ACF199C42674}"/>
              </a:ext>
            </a:extLst>
          </p:cNvPr>
          <p:cNvSpPr/>
          <p:nvPr/>
        </p:nvSpPr>
        <p:spPr>
          <a:xfrm>
            <a:off x="6791890" y="4705535"/>
            <a:ext cx="1871192" cy="7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원호 460">
            <a:extLst>
              <a:ext uri="{FF2B5EF4-FFF2-40B4-BE49-F238E27FC236}">
                <a16:creationId xmlns:a16="http://schemas.microsoft.com/office/drawing/2014/main" id="{F3CA5241-EE13-42E0-81F8-FB1D1E4C415D}"/>
              </a:ext>
            </a:extLst>
          </p:cNvPr>
          <p:cNvSpPr/>
          <p:nvPr/>
        </p:nvSpPr>
        <p:spPr>
          <a:xfrm>
            <a:off x="7291838" y="4369625"/>
            <a:ext cx="1359480" cy="741862"/>
          </a:xfrm>
          <a:prstGeom prst="arc">
            <a:avLst>
              <a:gd name="adj1" fmla="val 16991904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2" name="원호 461">
            <a:extLst>
              <a:ext uri="{FF2B5EF4-FFF2-40B4-BE49-F238E27FC236}">
                <a16:creationId xmlns:a16="http://schemas.microsoft.com/office/drawing/2014/main" id="{D8291FF9-5BCB-4716-9031-52064B5837CD}"/>
              </a:ext>
            </a:extLst>
          </p:cNvPr>
          <p:cNvSpPr/>
          <p:nvPr/>
        </p:nvSpPr>
        <p:spPr>
          <a:xfrm rot="10800000" flipV="1">
            <a:off x="6777934" y="4378493"/>
            <a:ext cx="1359480" cy="741862"/>
          </a:xfrm>
          <a:prstGeom prst="arc">
            <a:avLst>
              <a:gd name="adj1" fmla="val 17310983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E9189C3C-C879-426C-BD41-2613C51D3E17}"/>
              </a:ext>
            </a:extLst>
          </p:cNvPr>
          <p:cNvSpPr txBox="1"/>
          <p:nvPr/>
        </p:nvSpPr>
        <p:spPr>
          <a:xfrm>
            <a:off x="7527435" y="418896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m</a:t>
            </a:r>
            <a:endParaRPr lang="ko-KR" altLang="en-US" sz="1400" dirty="0"/>
          </a:p>
        </p:txBody>
      </p: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A81BD6A6-1294-46D0-8705-4A7E8CF413A6}"/>
              </a:ext>
            </a:extLst>
          </p:cNvPr>
          <p:cNvCxnSpPr>
            <a:cxnSpLocks/>
          </p:cNvCxnSpPr>
          <p:nvPr/>
        </p:nvCxnSpPr>
        <p:spPr>
          <a:xfrm flipV="1">
            <a:off x="2053530" y="4335254"/>
            <a:ext cx="0" cy="175932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171EBB46-98E6-4A66-8A11-7CF3A90C4A1A}"/>
              </a:ext>
            </a:extLst>
          </p:cNvPr>
          <p:cNvCxnSpPr>
            <a:cxnSpLocks/>
          </p:cNvCxnSpPr>
          <p:nvPr/>
        </p:nvCxnSpPr>
        <p:spPr>
          <a:xfrm>
            <a:off x="8224468" y="2424941"/>
            <a:ext cx="0" cy="499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직선 화살표 연결선 750">
            <a:extLst>
              <a:ext uri="{FF2B5EF4-FFF2-40B4-BE49-F238E27FC236}">
                <a16:creationId xmlns:a16="http://schemas.microsoft.com/office/drawing/2014/main" id="{B9D4B5E1-25F3-47CB-9CC3-0AA599B29E39}"/>
              </a:ext>
            </a:extLst>
          </p:cNvPr>
          <p:cNvCxnSpPr>
            <a:cxnSpLocks/>
          </p:cNvCxnSpPr>
          <p:nvPr/>
        </p:nvCxnSpPr>
        <p:spPr>
          <a:xfrm>
            <a:off x="8401292" y="2253493"/>
            <a:ext cx="7200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/>
              <p:nvPr/>
            </p:nvSpPr>
            <p:spPr>
              <a:xfrm>
                <a:off x="8428325" y="1923706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050"/>
                  <a:t> cm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25" y="1923706"/>
                <a:ext cx="627095" cy="253916"/>
              </a:xfrm>
              <a:prstGeom prst="rect">
                <a:avLst/>
              </a:prstGeom>
              <a:blipFill>
                <a:blip r:embed="rId11"/>
                <a:stretch>
                  <a:fillRect r="-980"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/>
              <p:nvPr/>
            </p:nvSpPr>
            <p:spPr>
              <a:xfrm rot="16200000">
                <a:off x="7635408" y="2524372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050"/>
                  <a:t> cm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35408" y="2524372"/>
                <a:ext cx="627095" cy="253916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4" name="TextBox 753">
            <a:extLst>
              <a:ext uri="{FF2B5EF4-FFF2-40B4-BE49-F238E27FC236}">
                <a16:creationId xmlns:a16="http://schemas.microsoft.com/office/drawing/2014/main" id="{65E478E6-DF8E-4863-95A7-58E75F8F6F2D}"/>
              </a:ext>
            </a:extLst>
          </p:cNvPr>
          <p:cNvSpPr txBox="1"/>
          <p:nvPr/>
        </p:nvSpPr>
        <p:spPr>
          <a:xfrm>
            <a:off x="8101941" y="1612070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LED dot </a:t>
            </a:r>
            <a:r>
              <a:rPr lang="ko-KR" altLang="en-US" sz="1050"/>
              <a:t>사이 간격</a:t>
            </a:r>
          </a:p>
        </p:txBody>
      </p: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C611C10B-ABE2-49E6-82A7-4D0B14923849}"/>
              </a:ext>
            </a:extLst>
          </p:cNvPr>
          <p:cNvCxnSpPr>
            <a:cxnSpLocks/>
          </p:cNvCxnSpPr>
          <p:nvPr/>
        </p:nvCxnSpPr>
        <p:spPr>
          <a:xfrm>
            <a:off x="8401292" y="3095641"/>
            <a:ext cx="7200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직선 화살표 연결선 756">
            <a:extLst>
              <a:ext uri="{FF2B5EF4-FFF2-40B4-BE49-F238E27FC236}">
                <a16:creationId xmlns:a16="http://schemas.microsoft.com/office/drawing/2014/main" id="{D2910267-7B72-425A-A89D-CA4D7D390F0F}"/>
              </a:ext>
            </a:extLst>
          </p:cNvPr>
          <p:cNvCxnSpPr>
            <a:cxnSpLocks/>
          </p:cNvCxnSpPr>
          <p:nvPr/>
        </p:nvCxnSpPr>
        <p:spPr>
          <a:xfrm>
            <a:off x="9298148" y="2424941"/>
            <a:ext cx="0" cy="499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13A462F-6580-4399-96B7-6DA2B0985AB2}"/>
              </a:ext>
            </a:extLst>
          </p:cNvPr>
          <p:cNvSpPr/>
          <p:nvPr/>
        </p:nvSpPr>
        <p:spPr>
          <a:xfrm>
            <a:off x="8108664" y="2946871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5229AC9-ECF2-4D1D-A0BC-ECE115D9378F}"/>
              </a:ext>
            </a:extLst>
          </p:cNvPr>
          <p:cNvSpPr/>
          <p:nvPr/>
        </p:nvSpPr>
        <p:spPr>
          <a:xfrm>
            <a:off x="9158220" y="2962998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83AAA65-8D74-4967-94C9-EFCE75AF488B}"/>
              </a:ext>
            </a:extLst>
          </p:cNvPr>
          <p:cNvSpPr/>
          <p:nvPr/>
        </p:nvSpPr>
        <p:spPr>
          <a:xfrm>
            <a:off x="9147745" y="2147631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760F2EF7-343E-46EF-9B93-2ED12A7FCA41}"/>
              </a:ext>
            </a:extLst>
          </p:cNvPr>
          <p:cNvSpPr/>
          <p:nvPr/>
        </p:nvSpPr>
        <p:spPr>
          <a:xfrm>
            <a:off x="8117770" y="2123165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514C140-2080-448D-8505-0BA779C3D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A27EAE-4AD8-479A-A5ED-25EECD528969}"/>
              </a:ext>
            </a:extLst>
          </p:cNvPr>
          <p:cNvGrpSpPr/>
          <p:nvPr/>
        </p:nvGrpSpPr>
        <p:grpSpPr>
          <a:xfrm>
            <a:off x="5068587" y="1042029"/>
            <a:ext cx="4581525" cy="2235770"/>
            <a:chOff x="371475" y="862012"/>
            <a:chExt cx="4581525" cy="22357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9EF0D0-AE8F-4C2C-A292-BD5E2A45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862012"/>
              <a:ext cx="4581525" cy="20288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C8D378-84B8-436F-87D8-A78039151903}"/>
                </a:ext>
              </a:extLst>
            </p:cNvPr>
            <p:cNvSpPr txBox="1"/>
            <p:nvPr/>
          </p:nvSpPr>
          <p:spPr>
            <a:xfrm>
              <a:off x="1172886" y="2836172"/>
              <a:ext cx="29787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The schematic of the step-index optical fiber.</a:t>
              </a:r>
              <a:endParaRPr lang="ko-KR" altLang="en-US" sz="11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A7EAAE-74B4-4860-9B4B-62A17028E3D9}"/>
              </a:ext>
            </a:extLst>
          </p:cNvPr>
          <p:cNvSpPr/>
          <p:nvPr/>
        </p:nvSpPr>
        <p:spPr>
          <a:xfrm>
            <a:off x="255888" y="358289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Cylindrical Coordinate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F0D19A-D0FB-4C7C-95A7-F31444023CE1}"/>
              </a:ext>
            </a:extLst>
          </p:cNvPr>
          <p:cNvSpPr/>
          <p:nvPr/>
        </p:nvSpPr>
        <p:spPr>
          <a:xfrm>
            <a:off x="5068587" y="710814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The step-index fiber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FC5BFC1-3DAA-4D3E-8A62-082B2B1F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8" y="4019549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1B3D9-A295-45E0-86F2-B710C27AD81D}"/>
              </a:ext>
            </a:extLst>
          </p:cNvPr>
          <p:cNvSpPr txBox="1"/>
          <p:nvPr/>
        </p:nvSpPr>
        <p:spPr>
          <a:xfrm>
            <a:off x="2551413" y="4602939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EM wave in an optical fiber should be described by solving Maxwell’s equations.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0CABB2-1E73-4C89-A797-04FECCFBAC44}"/>
              </a:ext>
            </a:extLst>
          </p:cNvPr>
          <p:cNvSpPr/>
          <p:nvPr/>
        </p:nvSpPr>
        <p:spPr>
          <a:xfrm>
            <a:off x="5135262" y="3552924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/>
              <p:nvPr/>
            </p:nvSpPr>
            <p:spPr>
              <a:xfrm>
                <a:off x="6578121" y="4116275"/>
                <a:ext cx="1643399" cy="169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121" y="4116275"/>
                <a:ext cx="1643399" cy="1699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302A9C3-F3EA-4B3A-ADA5-3FF9AD3750D5}"/>
              </a:ext>
            </a:extLst>
          </p:cNvPr>
          <p:cNvSpPr txBox="1"/>
          <p:nvPr/>
        </p:nvSpPr>
        <p:spPr>
          <a:xfrm>
            <a:off x="255888" y="764761"/>
            <a:ext cx="42579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accurately determine the distance to the target when the light passes through the optical fiber, 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electromagnetic fields inside of the optical fiber should be accurately described.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this sake, we will solve Maxwell’s equations in optical fiber using cylindrical coordinates.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212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0CABB2-1E73-4C89-A797-04FECCFBAC44}"/>
              </a:ext>
            </a:extLst>
          </p:cNvPr>
          <p:cNvSpPr/>
          <p:nvPr/>
        </p:nvSpPr>
        <p:spPr>
          <a:xfrm>
            <a:off x="212280" y="71736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/>
              <p:nvPr/>
            </p:nvSpPr>
            <p:spPr>
              <a:xfrm>
                <a:off x="1648004" y="1206716"/>
                <a:ext cx="1636987" cy="169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04" y="1206716"/>
                <a:ext cx="1636987" cy="1699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69A2690-93A7-466F-9967-515C8D0E6E2D}"/>
              </a:ext>
            </a:extLst>
          </p:cNvPr>
          <p:cNvSpPr txBox="1"/>
          <p:nvPr/>
        </p:nvSpPr>
        <p:spPr>
          <a:xfrm>
            <a:off x="111315" y="3122183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/>
              <a:t>If the medium is </a:t>
            </a:r>
            <a:r>
              <a:rPr lang="en-US" altLang="ko-KR" sz="1400" dirty="0">
                <a:solidFill>
                  <a:srgbClr val="FF0000"/>
                </a:solidFill>
              </a:rPr>
              <a:t>linear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25A6A5-2261-4580-B60D-08A91A3B6248}"/>
                  </a:ext>
                </a:extLst>
              </p:cNvPr>
              <p:cNvSpPr txBox="1"/>
              <p:nvPr/>
            </p:nvSpPr>
            <p:spPr>
              <a:xfrm>
                <a:off x="212280" y="3611952"/>
                <a:ext cx="463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25A6A5-2261-4580-B60D-08A91A3B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0" y="3611952"/>
                <a:ext cx="46397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5B82B17-2D67-4BC3-B627-350ECD2AEF2D}"/>
              </a:ext>
            </a:extLst>
          </p:cNvPr>
          <p:cNvSpPr txBox="1"/>
          <p:nvPr/>
        </p:nvSpPr>
        <p:spPr>
          <a:xfrm>
            <a:off x="111315" y="417957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non-dispersive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6EC5BF8-C96A-45A5-90DE-4D2363060C2B}"/>
                  </a:ext>
                </a:extLst>
              </p:cNvPr>
              <p:cNvSpPr/>
              <p:nvPr/>
            </p:nvSpPr>
            <p:spPr>
              <a:xfrm>
                <a:off x="1669197" y="5411095"/>
                <a:ext cx="1601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6EC5BF8-C96A-45A5-90DE-4D2363060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97" y="5411095"/>
                <a:ext cx="16010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A502C75-8C64-4161-88CA-6AC5549D5844}"/>
              </a:ext>
            </a:extLst>
          </p:cNvPr>
          <p:cNvSpPr txBox="1"/>
          <p:nvPr/>
        </p:nvSpPr>
        <p:spPr>
          <a:xfrm>
            <a:off x="5177120" y="87124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isotropic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65EBE6-A4C4-4207-A011-D593E6AE6997}"/>
                  </a:ext>
                </a:extLst>
              </p:cNvPr>
              <p:cNvSpPr/>
              <p:nvPr/>
            </p:nvSpPr>
            <p:spPr>
              <a:xfrm>
                <a:off x="5507711" y="1280711"/>
                <a:ext cx="3395801" cy="1261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br>
                  <a:rPr lang="en-US" altLang="ko-KR" b="1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65EBE6-A4C4-4207-A011-D593E6AE6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11" y="1280711"/>
                <a:ext cx="3395801" cy="1261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111FFF9-9CE9-4ADD-94ED-74A54DAB031C}"/>
              </a:ext>
            </a:extLst>
          </p:cNvPr>
          <p:cNvSpPr txBox="1"/>
          <p:nvPr/>
        </p:nvSpPr>
        <p:spPr>
          <a:xfrm>
            <a:off x="5177120" y="2672630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④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homogeneous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908DAE3-4F6E-4555-B36C-B322A478DABA}"/>
                  </a:ext>
                </a:extLst>
              </p:cNvPr>
              <p:cNvSpPr/>
              <p:nvPr/>
            </p:nvSpPr>
            <p:spPr>
              <a:xfrm>
                <a:off x="5712171" y="3114120"/>
                <a:ext cx="3151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908DAE3-4F6E-4555-B36C-B322A478D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1" y="3114120"/>
                <a:ext cx="315176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7438695-4371-4B9A-8F05-BB28873D0C4F}"/>
                  </a:ext>
                </a:extLst>
              </p:cNvPr>
              <p:cNvSpPr/>
              <p:nvPr/>
            </p:nvSpPr>
            <p:spPr>
              <a:xfrm>
                <a:off x="1697986" y="4617657"/>
                <a:ext cx="1668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7438695-4371-4B9A-8F05-BB28873D0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986" y="4617657"/>
                <a:ext cx="1668342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B9661FE-21CD-4BAE-9E38-1A1A4568A8C5}"/>
              </a:ext>
            </a:extLst>
          </p:cNvPr>
          <p:cNvSpPr txBox="1"/>
          <p:nvPr/>
        </p:nvSpPr>
        <p:spPr>
          <a:xfrm>
            <a:off x="347286" y="5020012"/>
            <a:ext cx="1401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 other words,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7E447-7E40-4668-B8BD-5208F4FEC1B2}"/>
              </a:ext>
            </a:extLst>
          </p:cNvPr>
          <p:cNvSpPr txBox="1"/>
          <p:nvPr/>
        </p:nvSpPr>
        <p:spPr>
          <a:xfrm>
            <a:off x="5177120" y="402233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⑤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non-magnetic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C59B42-2139-493C-BB4E-1D7661ADC8C1}"/>
                  </a:ext>
                </a:extLst>
              </p:cNvPr>
              <p:cNvSpPr/>
              <p:nvPr/>
            </p:nvSpPr>
            <p:spPr>
              <a:xfrm>
                <a:off x="6447946" y="5986752"/>
                <a:ext cx="1131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C59B42-2139-493C-BB4E-1D7661ADC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46" y="5986752"/>
                <a:ext cx="1131977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ACE53E-EAF2-4CAD-99E9-7F8AD975A521}"/>
                  </a:ext>
                </a:extLst>
              </p:cNvPr>
              <p:cNvSpPr/>
              <p:nvPr/>
            </p:nvSpPr>
            <p:spPr>
              <a:xfrm>
                <a:off x="6400626" y="4994580"/>
                <a:ext cx="1756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ACE53E-EAF2-4CAD-99E9-7F8AD975A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626" y="4994580"/>
                <a:ext cx="1756378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6F4264C-2C5F-4B3E-9DE2-06048F4315D4}"/>
                  </a:ext>
                </a:extLst>
              </p:cNvPr>
              <p:cNvSpPr/>
              <p:nvPr/>
            </p:nvSpPr>
            <p:spPr>
              <a:xfrm>
                <a:off x="6400626" y="4498494"/>
                <a:ext cx="1809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6F4264C-2C5F-4B3E-9DE2-06048F431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626" y="4498494"/>
                <a:ext cx="1809277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4F10BC-BC36-4040-B05E-42A2AF30EFA0}"/>
                  </a:ext>
                </a:extLst>
              </p:cNvPr>
              <p:cNvSpPr/>
              <p:nvPr/>
            </p:nvSpPr>
            <p:spPr>
              <a:xfrm>
                <a:off x="5774877" y="5490666"/>
                <a:ext cx="1503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4F10BC-BC36-4040-B05E-42A2AF30E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77" y="5490666"/>
                <a:ext cx="1503938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6F0F97-0010-4BFC-8B8C-BC459AD6FF8C}"/>
                  </a:ext>
                </a:extLst>
              </p:cNvPr>
              <p:cNvSpPr/>
              <p:nvPr/>
            </p:nvSpPr>
            <p:spPr>
              <a:xfrm>
                <a:off x="6720916" y="3584244"/>
                <a:ext cx="982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6F0F97-0010-4BFC-8B8C-BC459AD6F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16" y="3584244"/>
                <a:ext cx="9823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66F784-B727-42A6-998E-D05A887A0C25}"/>
              </a:ext>
            </a:extLst>
          </p:cNvPr>
          <p:cNvSpPr/>
          <p:nvPr/>
        </p:nvSpPr>
        <p:spPr>
          <a:xfrm>
            <a:off x="6720916" y="3611952"/>
            <a:ext cx="982385" cy="34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F81EDD-FAC4-4B00-BFFA-A645ACABFABB}"/>
              </a:ext>
            </a:extLst>
          </p:cNvPr>
          <p:cNvSpPr/>
          <p:nvPr/>
        </p:nvSpPr>
        <p:spPr>
          <a:xfrm>
            <a:off x="6522741" y="5986752"/>
            <a:ext cx="982385" cy="34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765A9CF-7ECD-47DA-835C-C747D9FC0F28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65">
            <a:extLst>
              <a:ext uri="{FF2B5EF4-FFF2-40B4-BE49-F238E27FC236}">
                <a16:creationId xmlns:a16="http://schemas.microsoft.com/office/drawing/2014/main" id="{E7324351-C842-4A2E-BB39-8407A73F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82550"/>
            <a:ext cx="5616575" cy="419100"/>
          </a:xfrm>
        </p:spPr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15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B2CCCC-B027-4C5A-9057-C7AED0503289}"/>
              </a:ext>
            </a:extLst>
          </p:cNvPr>
          <p:cNvSpPr/>
          <p:nvPr/>
        </p:nvSpPr>
        <p:spPr>
          <a:xfrm>
            <a:off x="212280" y="71736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D91EE-0CC1-463E-8139-F447683B7F26}"/>
              </a:ext>
            </a:extLst>
          </p:cNvPr>
          <p:cNvSpPr txBox="1"/>
          <p:nvPr/>
        </p:nvSpPr>
        <p:spPr>
          <a:xfrm>
            <a:off x="212280" y="1339445"/>
            <a:ext cx="401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Applying curl on both sides of the Faraday’s law,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E598BD-1A81-43B8-928A-D2AA9C1C84C8}"/>
                  </a:ext>
                </a:extLst>
              </p:cNvPr>
              <p:cNvSpPr txBox="1"/>
              <p:nvPr/>
            </p:nvSpPr>
            <p:spPr>
              <a:xfrm>
                <a:off x="1153253" y="1794757"/>
                <a:ext cx="3557641" cy="1672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E598BD-1A81-43B8-928A-D2AA9C1C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3" y="1794757"/>
                <a:ext cx="3557641" cy="1672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799B196-3B78-46B8-9FF4-AC6ADA1C2AAE}"/>
              </a:ext>
            </a:extLst>
          </p:cNvPr>
          <p:cNvSpPr txBox="1"/>
          <p:nvPr/>
        </p:nvSpPr>
        <p:spPr>
          <a:xfrm>
            <a:off x="212280" y="3614738"/>
            <a:ext cx="2030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 the vector identity,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B672A13-2E8D-4F9F-ADB6-D4979706B32A}"/>
                  </a:ext>
                </a:extLst>
              </p:cNvPr>
              <p:cNvSpPr/>
              <p:nvPr/>
            </p:nvSpPr>
            <p:spPr>
              <a:xfrm>
                <a:off x="756090" y="4011957"/>
                <a:ext cx="32335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br>
                  <a:rPr lang="en-US" altLang="ko-KR" b="1" dirty="0"/>
                </a:br>
                <a:endParaRPr lang="ko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B672A13-2E8D-4F9F-ADB6-D4979706B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90" y="4011957"/>
                <a:ext cx="323357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2F8639-7792-4A7E-921E-0390944F736B}"/>
                  </a:ext>
                </a:extLst>
              </p:cNvPr>
              <p:cNvSpPr txBox="1"/>
              <p:nvPr/>
            </p:nvSpPr>
            <p:spPr>
              <a:xfrm>
                <a:off x="212281" y="5024729"/>
                <a:ext cx="4514850" cy="61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Substitute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𝜀𝜇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the speed of light to find the wave equation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2F8639-7792-4A7E-921E-0390944F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1" y="5024729"/>
                <a:ext cx="4514850" cy="613117"/>
              </a:xfrm>
              <a:prstGeom prst="rect">
                <a:avLst/>
              </a:prstGeom>
              <a:blipFill>
                <a:blip r:embed="rId4"/>
                <a:stretch>
                  <a:fillRect l="-405" b="-9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D18F79E-A44A-4E37-BAE5-E21C9EA464D7}"/>
                  </a:ext>
                </a:extLst>
              </p:cNvPr>
              <p:cNvSpPr/>
              <p:nvPr/>
            </p:nvSpPr>
            <p:spPr>
              <a:xfrm>
                <a:off x="1700900" y="5787721"/>
                <a:ext cx="1343958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D18F79E-A44A-4E37-BAE5-E21C9EA46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00" y="5787721"/>
                <a:ext cx="1343958" cy="49956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8ECDD9-EDCE-4F29-A748-F2E6EC9E3130}"/>
              </a:ext>
            </a:extLst>
          </p:cNvPr>
          <p:cNvSpPr txBox="1"/>
          <p:nvPr/>
        </p:nvSpPr>
        <p:spPr>
          <a:xfrm>
            <a:off x="5131363" y="717360"/>
            <a:ext cx="4333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 cylindrical coordinates, a vector can be written as,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15B45-4203-4E4F-9A3D-E965879EC6CA}"/>
                  </a:ext>
                </a:extLst>
              </p:cNvPr>
              <p:cNvSpPr txBox="1"/>
              <p:nvPr/>
            </p:nvSpPr>
            <p:spPr>
              <a:xfrm>
                <a:off x="5997653" y="1081297"/>
                <a:ext cx="241482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15B45-4203-4E4F-9A3D-E965879E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53" y="1081297"/>
                <a:ext cx="2414827" cy="412036"/>
              </a:xfrm>
              <a:prstGeom prst="rect">
                <a:avLst/>
              </a:prstGeom>
              <a:blipFill>
                <a:blip r:embed="rId6"/>
                <a:stretch>
                  <a:fillRect r="-8838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258B6B-6F32-4232-8AD9-C62A9A6E79B0}"/>
              </a:ext>
            </a:extLst>
          </p:cNvPr>
          <p:cNvSpPr txBox="1"/>
          <p:nvPr/>
        </p:nvSpPr>
        <p:spPr>
          <a:xfrm>
            <a:off x="5131363" y="1687815"/>
            <a:ext cx="31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and the curl equations are defined as,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3428E87-0D57-4B0D-AAAD-396BCE83FB1F}"/>
                  </a:ext>
                </a:extLst>
              </p:cNvPr>
              <p:cNvSpPr/>
              <p:nvPr/>
            </p:nvSpPr>
            <p:spPr>
              <a:xfrm>
                <a:off x="5599055" y="2190074"/>
                <a:ext cx="2795444" cy="1006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3428E87-0D57-4B0D-AAAD-396BCE83F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55" y="2190074"/>
                <a:ext cx="2795444" cy="10061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2A723B-F518-4F93-A410-A8B0437653F4}"/>
                  </a:ext>
                </a:extLst>
              </p:cNvPr>
              <p:cNvSpPr/>
              <p:nvPr/>
            </p:nvSpPr>
            <p:spPr>
              <a:xfrm>
                <a:off x="5131363" y="4011957"/>
                <a:ext cx="4696863" cy="1576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2A723B-F518-4F93-A410-A8B043765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63" y="4011957"/>
                <a:ext cx="4696863" cy="1576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3639DD6-4D86-4648-AAF5-F1EAD3C2BDE9}"/>
              </a:ext>
            </a:extLst>
          </p:cNvPr>
          <p:cNvSpPr txBox="1"/>
          <p:nvPr/>
        </p:nvSpPr>
        <p:spPr>
          <a:xfrm>
            <a:off x="5131363" y="3312520"/>
            <a:ext cx="456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Then the vector Laplacian, the left-hand side of the wave equation, is equal to</a:t>
            </a:r>
            <a:endParaRPr lang="ko-KR" altLang="en-US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118B87-C668-4D12-AFB3-C7D2035218EB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0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EM waves in optical fiber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2A723B-F518-4F93-A410-A8B0437653F4}"/>
                  </a:ext>
                </a:extLst>
              </p:cNvPr>
              <p:cNvSpPr/>
              <p:nvPr/>
            </p:nvSpPr>
            <p:spPr>
              <a:xfrm>
                <a:off x="1611528" y="1760612"/>
                <a:ext cx="5873082" cy="1788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2A723B-F518-4F93-A410-A8B043765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528" y="1760612"/>
                <a:ext cx="5873082" cy="1788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24D2A4-0008-4F75-8E05-345AA3F0D7E6}"/>
                  </a:ext>
                </a:extLst>
              </p:cNvPr>
              <p:cNvSpPr/>
              <p:nvPr/>
            </p:nvSpPr>
            <p:spPr>
              <a:xfrm>
                <a:off x="4216324" y="1106917"/>
                <a:ext cx="1473352" cy="544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24D2A4-0008-4F75-8E05-345AA3F0D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324" y="1106917"/>
                <a:ext cx="1473352" cy="544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749CEF5-A4D0-403A-A970-2CFA4F7E1487}"/>
              </a:ext>
            </a:extLst>
          </p:cNvPr>
          <p:cNvSpPr txBox="1"/>
          <p:nvPr/>
        </p:nvSpPr>
        <p:spPr>
          <a:xfrm>
            <a:off x="175334" y="757761"/>
            <a:ext cx="4233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wave equation in cylindrical coordinate is then,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C4992C-F371-4A92-AA04-89FECE10CA16}"/>
                  </a:ext>
                </a:extLst>
              </p:cNvPr>
              <p:cNvSpPr txBox="1"/>
              <p:nvPr/>
            </p:nvSpPr>
            <p:spPr>
              <a:xfrm>
                <a:off x="295558" y="3741365"/>
                <a:ext cx="4026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directly derived from the last equation.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C4992C-F371-4A92-AA04-89FECE10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8" y="3741365"/>
                <a:ext cx="4026167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460298-E0ED-4C33-976E-8EA868E29D3A}"/>
                  </a:ext>
                </a:extLst>
              </p:cNvPr>
              <p:cNvSpPr/>
              <p:nvPr/>
            </p:nvSpPr>
            <p:spPr>
              <a:xfrm>
                <a:off x="2613135" y="4241072"/>
                <a:ext cx="4557914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460298-E0ED-4C33-976E-8EA868E29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35" y="4241072"/>
                <a:ext cx="4557914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A52600-AE16-42AA-9176-3231D3D84ECE}"/>
                  </a:ext>
                </a:extLst>
              </p:cNvPr>
              <p:cNvSpPr txBox="1"/>
              <p:nvPr/>
            </p:nvSpPr>
            <p:spPr>
              <a:xfrm>
                <a:off x="295558" y="5155709"/>
                <a:ext cx="5810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To use the separation of variables, we assume the factored form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A52600-AE16-42AA-9176-3231D3D84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8" y="5155709"/>
                <a:ext cx="5810052" cy="307777"/>
              </a:xfrm>
              <a:prstGeom prst="rect">
                <a:avLst/>
              </a:prstGeom>
              <a:blipFill>
                <a:blip r:embed="rId6"/>
                <a:stretch>
                  <a:fillRect l="-314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E2960-E124-447B-AA41-805D964B34B0}"/>
                  </a:ext>
                </a:extLst>
              </p:cNvPr>
              <p:cNvSpPr txBox="1"/>
              <p:nvPr/>
            </p:nvSpPr>
            <p:spPr>
              <a:xfrm>
                <a:off x="3489722" y="5608653"/>
                <a:ext cx="312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E2960-E124-447B-AA41-805D964B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722" y="5608653"/>
                <a:ext cx="312149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3F2AAA-A6F6-47CD-83C8-72EBDA344394}"/>
              </a:ext>
            </a:extLst>
          </p:cNvPr>
          <p:cNvSpPr txBox="1"/>
          <p:nvPr/>
        </p:nvSpPr>
        <p:spPr>
          <a:xfrm>
            <a:off x="295558" y="6082344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Substituting this into the above equation, we have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724A3A-C582-49B4-B4B0-4A1734000A1E}"/>
              </a:ext>
            </a:extLst>
          </p:cNvPr>
          <p:cNvCxnSpPr/>
          <p:nvPr/>
        </p:nvCxnSpPr>
        <p:spPr>
          <a:xfrm>
            <a:off x="2580736" y="3536161"/>
            <a:ext cx="4744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9A2C178-9A3D-4BE3-A5A1-80FA830D1145}"/>
              </a:ext>
            </a:extLst>
          </p:cNvPr>
          <p:cNvCxnSpPr/>
          <p:nvPr/>
        </p:nvCxnSpPr>
        <p:spPr>
          <a:xfrm flipH="1">
            <a:off x="6435306" y="3549435"/>
            <a:ext cx="336430" cy="691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384C72-9EB0-4946-A4AE-6B1D45E04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25293</TotalTime>
  <Words>4940</Words>
  <Application>Microsoft Office PowerPoint</Application>
  <PresentationFormat>A4 용지(210x297mm)</PresentationFormat>
  <Paragraphs>601</Paragraphs>
  <Slides>50</Slides>
  <Notes>18</Notes>
  <HiddenSlides>17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Arial</vt:lpstr>
      <vt:lpstr>Arial Narrow</vt:lpstr>
      <vt:lpstr>Cambria Math</vt:lpstr>
      <vt:lpstr>LG스마트체 Regular</vt:lpstr>
      <vt:lpstr>LG스마트체 SemiBold</vt:lpstr>
      <vt:lpstr>LG스마트체2.0 Bold</vt:lpstr>
      <vt:lpstr>LG스마트체2.0 Regular</vt:lpstr>
      <vt:lpstr>Wingdings</vt:lpstr>
      <vt:lpstr>맑은 고딕</vt:lpstr>
      <vt:lpstr>Office 테마</vt:lpstr>
      <vt:lpstr>Fiberoptics</vt:lpstr>
      <vt:lpstr>Fiberoptics</vt:lpstr>
      <vt:lpstr>Fiberoptics: Chromatic dispersion</vt:lpstr>
      <vt:lpstr>Fiberoptics: Polarization mode dispersion</vt:lpstr>
      <vt:lpstr>Fiberoptics: Modal dispersion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Geometric optics vs Electromagnetics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Geometric optics vs Electromagnetics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EM waves in optical fiber</vt:lpstr>
      <vt:lpstr>Fiberoptics: Modal dispersion</vt:lpstr>
      <vt:lpstr>Fiberoptics: Modal dispersion</vt:lpstr>
      <vt:lpstr>Chart concept</vt:lpstr>
      <vt:lpstr>Chart concept</vt:lpstr>
      <vt:lpstr>Chart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146</cp:revision>
  <dcterms:created xsi:type="dcterms:W3CDTF">2021-03-24T07:02:47Z</dcterms:created>
  <dcterms:modified xsi:type="dcterms:W3CDTF">2022-11-30T05:35:30Z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2022-08-06T13:10:18Z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9aa58724-ce94-4b65-8789-148069b417ca</vt:lpwstr>
  </property>
  <property fmtid="{D5CDD505-2E9C-101B-9397-08002B2CF9AE}" pid="10" name="MSIP_Label_99b8a968-831d-4cfc-b1f9-4367a1331151_ContentBits">
    <vt:lpwstr>3</vt:lpwstr>
  </property>
</Properties>
</file>