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12956" r:id="rId5"/>
    <p:sldId id="12963" r:id="rId6"/>
    <p:sldId id="12957" r:id="rId7"/>
    <p:sldId id="12860" r:id="rId8"/>
    <p:sldId id="12961" r:id="rId9"/>
    <p:sldId id="12858" r:id="rId10"/>
    <p:sldId id="12862" r:id="rId11"/>
    <p:sldId id="12861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플3팀 concept" id="{2140840D-FFB2-4F65-BA4E-6E7277316C9D}">
          <p14:sldIdLst>
            <p14:sldId id="12956"/>
            <p14:sldId id="12963"/>
            <p14:sldId id="12957"/>
            <p14:sldId id="12860"/>
            <p14:sldId id="12961"/>
          </p14:sldIdLst>
        </p14:section>
        <p14:section name="CTO concept" id="{AF7BE4F1-037F-4D24-9E38-B4B6F4DEB287}">
          <p14:sldIdLst>
            <p14:sldId id="12858"/>
            <p14:sldId id="12862"/>
            <p14:sldId id="12861"/>
          </p14:sldIdLst>
        </p14:section>
        <p14:section name="숨김" id="{FEAFCE21-6559-4075-8C8A-54BEED9355B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건" initials="이" lastIdx="1" clrIdx="0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5EDCE-1764-4646-8871-4A818161F1AA}" v="322" dt="2022-08-18T06:31:17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786" autoAdjust="0"/>
  </p:normalViewPr>
  <p:slideViewPr>
    <p:cSldViewPr snapToGrid="0">
      <p:cViewPr varScale="1">
        <p:scale>
          <a:sx n="110" d="100"/>
          <a:sy n="110" d="100"/>
        </p:scale>
        <p:origin x="1338" y="108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4D43E722-CACC-46B2-BE88-E05E9D814DAB}"/>
    <pc:docChg chg="undo redo custSel addSld delSld modSld sldOrd modMainMaster addSection delSection modSection">
      <pc:chgData name="이동건" userId="4ad090f6-dadd-4301-b5d0-883b88f508af" providerId="ADAL" clId="{4D43E722-CACC-46B2-BE88-E05E9D814DAB}" dt="2022-05-31T00:32:08.572" v="18004" actId="1076"/>
      <pc:docMkLst>
        <pc:docMk/>
      </pc:docMkLst>
      <pc:sldChg chg="add del">
        <pc:chgData name="이동건" userId="4ad090f6-dadd-4301-b5d0-883b88f508af" providerId="ADAL" clId="{4D43E722-CACC-46B2-BE88-E05E9D814DAB}" dt="2022-05-27T00:49:51.894" v="11756"/>
        <pc:sldMkLst>
          <pc:docMk/>
          <pc:sldMk cId="3419996363" sldId="256"/>
        </pc:sldMkLst>
      </pc:sldChg>
      <pc:sldChg chg="addSp delSp modSp add del">
        <pc:chgData name="이동건" userId="4ad090f6-dadd-4301-b5d0-883b88f508af" providerId="ADAL" clId="{4D43E722-CACC-46B2-BE88-E05E9D814DAB}" dt="2022-05-30T02:29:41.989" v="16356" actId="478"/>
        <pc:sldMkLst>
          <pc:docMk/>
          <pc:sldMk cId="3979471892" sldId="262"/>
        </pc:sldMkLst>
        <pc:spChg chg="add del mod">
          <ac:chgData name="이동건" userId="4ad090f6-dadd-4301-b5d0-883b88f508af" providerId="ADAL" clId="{4D43E722-CACC-46B2-BE88-E05E9D814DAB}" dt="2022-04-25T01:18:27.526" v="367" actId="478"/>
          <ac:spMkLst>
            <pc:docMk/>
            <pc:sldMk cId="3979471892" sldId="262"/>
            <ac:spMk id="2" creationId="{0304CD94-1C7D-492F-9374-78E87622574E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3" creationId="{E7FEF57C-B113-497D-BC09-B7D6B489E776}"/>
          </ac:spMkLst>
        </pc:spChg>
        <pc:spChg chg="mod">
          <ac:chgData name="이동건" userId="4ad090f6-dadd-4301-b5d0-883b88f508af" providerId="ADAL" clId="{4D43E722-CACC-46B2-BE88-E05E9D814DAB}" dt="2022-05-30T00:10:05.336" v="15278" actId="20577"/>
          <ac:spMkLst>
            <pc:docMk/>
            <pc:sldMk cId="3979471892" sldId="262"/>
            <ac:spMk id="4" creationId="{18507B9F-6865-49C6-AEFE-0AF6E237C549}"/>
          </ac:spMkLst>
        </pc:spChg>
        <pc:spChg chg="del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" creationId="{9D67D2BF-D66E-4B79-9C39-B138DEBA0736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" creationId="{03621809-41AF-4BF8-8078-89CF29018C21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8" creationId="{257995E6-AA26-4277-94E1-1EFAF6043FEA}"/>
          </ac:spMkLst>
        </pc:spChg>
        <pc:spChg chg="add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8" creationId="{4407A0F7-8803-4F8E-B43F-C7FC8BF2473C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9" creationId="{D6855DA0-C3D8-4A14-AF20-623F7E96791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10" creationId="{15B7CF51-6951-41E0-A849-6BE6DFAE065A}"/>
          </ac:spMkLst>
        </pc:spChg>
        <pc:spChg chg="add del mod">
          <ac:chgData name="이동건" userId="4ad090f6-dadd-4301-b5d0-883b88f508af" providerId="ADAL" clId="{4D43E722-CACC-46B2-BE88-E05E9D814DAB}" dt="2022-04-25T01:18:30.018" v="368" actId="478"/>
          <ac:spMkLst>
            <pc:docMk/>
            <pc:sldMk cId="3979471892" sldId="262"/>
            <ac:spMk id="21" creationId="{00708B38-1DA5-4EAE-8220-21469B93108E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2" creationId="{371BE2D7-F985-49CE-8329-2ADB730C5C1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4" creationId="{F1E32740-1E45-40B8-AD58-B032207EBD34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6" creationId="{C6D5623A-9867-48FD-B30C-9EA5E1F29CC8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9" creationId="{70CD726F-2B66-4323-AF4B-CEA1CD3FE04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33" creationId="{9B9F979A-0A61-4B77-B09D-C19AD67D4E59}"/>
          </ac:spMkLst>
        </pc:spChg>
        <pc:spChg chg="add mod">
          <ac:chgData name="이동건" userId="4ad090f6-dadd-4301-b5d0-883b88f508af" providerId="ADAL" clId="{4D43E722-CACC-46B2-BE88-E05E9D814DAB}" dt="2022-04-27T05:48:22.740" v="1314" actId="1076"/>
          <ac:spMkLst>
            <pc:docMk/>
            <pc:sldMk cId="3979471892" sldId="262"/>
            <ac:spMk id="34" creationId="{47767C1D-C3E3-489D-8877-8AB34A9C7572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38" creationId="{0268B7D3-5209-49D5-86AA-7085308A3ED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43" creationId="{B95F723B-2A40-4A76-9B23-6DA0FFDB6F6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4" creationId="{A8E72368-754C-4FFB-9A19-5FD037216936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5" creationId="{56304717-9434-454A-9E9B-BBBB794CACE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6" creationId="{B8BB65ED-2391-48DB-96E6-74569EEECDB2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47" creationId="{34B9BAB6-7983-4A8C-8250-ED7287DFA20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7" creationId="{B2F05BDA-C013-41C8-AE6D-79E3A0DD494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8" creationId="{0060C502-E346-45A5-ADD6-66ABCBB0853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9" creationId="{DCFB74BC-F987-4D3E-9A47-037CE14F6BD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0" creationId="{1DC778DF-19E6-43C4-AB04-C87C874D3B37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51" creationId="{668A8D1A-293F-4484-B3D0-DBC0D360572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1" creationId="{8115001A-2897-4BDA-9657-53036D40D82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2" creationId="{A827F23F-276A-4741-87A6-6FE36C3CE5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53" creationId="{9919F8C6-1F39-4F65-A329-A16C91CCDC5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3" creationId="{9BED4D2D-80EF-416F-9444-DE5E1AD4BA08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4" creationId="{639BE0CA-B02A-4CB3-8FB5-BE9EAE45E1A9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5" creationId="{B2B685DC-5EAC-46DC-B6DA-E4A7FCFFE2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6" creationId="{4F682A18-45B2-4E71-AC21-E8377E8257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6" creationId="{85876C2C-8584-4C6A-A0DD-2AE3283044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67" creationId="{87AFDF12-828D-4E3B-B42A-4D0D6504AE6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7" creationId="{A4D36251-D9CA-4D8E-A8A9-EC2E10ACC7B3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8" creationId="{08A72666-65DA-4459-933A-45427E2FD61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9" creationId="{A9F023E0-978B-43CD-B658-5F6AC33A496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0" creationId="{3561E7CF-E5BB-4490-A83D-027EE6260A95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71" creationId="{D4868FFB-9C4F-4436-844E-BCA329EF6527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1" creationId="{EC672ECC-6D54-4786-A566-0224C7ED823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2" creationId="{76DED5FA-ED10-4D10-BD8F-929AC61030D0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3" creationId="{5F028A4A-C8D1-42AE-8AA9-DCE6EB2A021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4" creationId="{E805EB46-CAB8-417C-8373-B672ACB43305}"/>
          </ac:spMkLst>
        </pc:spChg>
        <pc:spChg chg="add mod">
          <ac:chgData name="이동건" userId="4ad090f6-dadd-4301-b5d0-883b88f508af" providerId="ADAL" clId="{4D43E722-CACC-46B2-BE88-E05E9D814DAB}" dt="2022-04-27T05:52:33.608" v="1321" actId="207"/>
          <ac:spMkLst>
            <pc:docMk/>
            <pc:sldMk cId="3979471892" sldId="262"/>
            <ac:spMk id="75" creationId="{98BF79DF-858C-4863-80D7-135FD6C7DFD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6" creationId="{73A9B1D8-2681-4E0B-BC91-546E8F6B3CC5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7" creationId="{EC96DE6E-5954-4CFA-8EF3-8AAD1227B1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8" creationId="{AC1962C1-6527-43BA-AE50-6102C60929F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9" creationId="{46306069-1D19-402C-AD03-E697E32F3668}"/>
          </ac:spMkLst>
        </pc:spChg>
        <pc:spChg chg="add mod">
          <ac:chgData name="이동건" userId="4ad090f6-dadd-4301-b5d0-883b88f508af" providerId="ADAL" clId="{4D43E722-CACC-46B2-BE88-E05E9D814DAB}" dt="2022-04-27T05:46:50.703" v="1293" actId="6549"/>
          <ac:spMkLst>
            <pc:docMk/>
            <pc:sldMk cId="3979471892" sldId="262"/>
            <ac:spMk id="80" creationId="{6E42D2A5-3E2A-4520-8BD3-B3C7FF8CAAAB}"/>
          </ac:spMkLst>
        </pc:spChg>
        <pc:spChg chg="add mod">
          <ac:chgData name="이동건" userId="4ad090f6-dadd-4301-b5d0-883b88f508af" providerId="ADAL" clId="{4D43E722-CACC-46B2-BE88-E05E9D814DAB}" dt="2022-04-27T05:48:17.833" v="1312" actId="1076"/>
          <ac:spMkLst>
            <pc:docMk/>
            <pc:sldMk cId="3979471892" sldId="262"/>
            <ac:spMk id="81" creationId="{06F2D224-091D-4FA3-BABB-EDAFB034C0D0}"/>
          </ac:spMkLst>
        </pc:spChg>
        <pc:spChg chg="add mod">
          <ac:chgData name="이동건" userId="4ad090f6-dadd-4301-b5d0-883b88f508af" providerId="ADAL" clId="{4D43E722-CACC-46B2-BE88-E05E9D814DAB}" dt="2022-04-27T05:48:34.151" v="1319" actId="20577"/>
          <ac:spMkLst>
            <pc:docMk/>
            <pc:sldMk cId="3979471892" sldId="262"/>
            <ac:spMk id="82" creationId="{3FFCEDE7-891D-45CE-A1B3-DA54BC2A66B8}"/>
          </ac:spMkLst>
        </pc:spChg>
        <pc:graphicFrameChg chg="add del mod modGraphic">
          <ac:chgData name="이동건" userId="4ad090f6-dadd-4301-b5d0-883b88f508af" providerId="ADAL" clId="{4D43E722-CACC-46B2-BE88-E05E9D814DAB}" dt="2022-04-25T01:18:30.018" v="368" actId="478"/>
          <ac:graphicFrameMkLst>
            <pc:docMk/>
            <pc:sldMk cId="3979471892" sldId="262"/>
            <ac:graphicFrameMk id="14" creationId="{6888F6E9-03FC-424A-BEB6-B633BCEF7720}"/>
          </ac:graphicFrameMkLst>
        </pc:graphicFrameChg>
        <pc:picChg chg="add del mod modCrop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1" creationId="{F3606B6B-7678-4D1A-B814-702E8DB23DF4}"/>
          </ac:picMkLst>
        </pc:picChg>
        <pc:picChg chg="add del mod">
          <ac:chgData name="이동건" userId="4ad090f6-dadd-4301-b5d0-883b88f508af" providerId="ADAL" clId="{4D43E722-CACC-46B2-BE88-E05E9D814DAB}" dt="2022-04-25T00:49:03.754" v="301" actId="478"/>
          <ac:picMkLst>
            <pc:docMk/>
            <pc:sldMk cId="3979471892" sldId="262"/>
            <ac:picMk id="13" creationId="{46051C65-8FF5-41F6-870E-35ADC001C7DD}"/>
          </ac:picMkLst>
        </pc:picChg>
        <pc:picChg chg="add del mod">
          <ac:chgData name="이동건" userId="4ad090f6-dadd-4301-b5d0-883b88f508af" providerId="ADAL" clId="{4D43E722-CACC-46B2-BE88-E05E9D814DAB}" dt="2022-04-25T00:49:55.508" v="318" actId="478"/>
          <ac:picMkLst>
            <pc:docMk/>
            <pc:sldMk cId="3979471892" sldId="262"/>
            <ac:picMk id="16" creationId="{30B3A722-C132-4222-B3E2-843071CB7248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7" creationId="{2D9CD615-527E-48F4-B9B4-1252FE177831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8" creationId="{BDEE76E0-DA58-4DF3-9D99-6F8AD28B8549}"/>
          </ac:picMkLst>
        </pc:picChg>
        <pc:picChg chg="add del mod">
          <ac:chgData name="이동건" userId="4ad090f6-dadd-4301-b5d0-883b88f508af" providerId="ADAL" clId="{4D43E722-CACC-46B2-BE88-E05E9D814DAB}" dt="2022-04-27T05:18:37.578" v="613" actId="478"/>
          <ac:picMkLst>
            <pc:docMk/>
            <pc:sldMk cId="3979471892" sldId="262"/>
            <ac:picMk id="23" creationId="{3CF1C99E-D8BB-4554-925D-B07F23936FE4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5" creationId="{25F5F67D-FC69-4BE5-BF9C-91D53FF636A5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7" creationId="{4FE97B36-568C-452C-AC6B-8E93F94F35E5}"/>
          </ac:picMkLst>
        </pc:picChg>
        <pc:picChg chg="add del mod">
          <ac:chgData name="이동건" userId="4ad090f6-dadd-4301-b5d0-883b88f508af" providerId="ADAL" clId="{4D43E722-CACC-46B2-BE88-E05E9D814DAB}" dt="2022-04-27T05:45:50.871" v="1270" actId="478"/>
          <ac:picMkLst>
            <pc:docMk/>
            <pc:sldMk cId="3979471892" sldId="262"/>
            <ac:picMk id="30" creationId="{A8CA0BA4-5414-433D-ACC1-479505A9E7B1}"/>
          </ac:picMkLst>
        </pc:pic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2" creationId="{61E5D190-72FB-4ECB-933A-475031474A1F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9" creationId="{EBDEF00F-1C45-44C7-B81D-26EEF827658B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0" creationId="{8DE6B5F5-D15E-4C52-A28B-955948B56C55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8" creationId="{F4E02428-B51D-4CA5-B6ED-68C878C214AC}"/>
          </ac:cxnSpMkLst>
        </pc:cxn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1" creationId="{D4F47942-0296-4071-8942-A50ECA915014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2" creationId="{ABF64CB9-F8E4-4468-8FE1-31F1BDBB89B0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5" creationId="{47A06B0B-F032-4A1E-90CE-791C5C4FCAA6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6" creationId="{63AE7C2C-31F1-4BEB-8476-04D3B940E7D8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7" creationId="{26BED2E0-D8B6-4D13-ACD1-A74A5A2B88C3}"/>
          </ac:cxnSpMkLst>
        </pc:cxnChg>
        <pc:cxnChg chg="add mod">
          <ac:chgData name="이동건" userId="4ad090f6-dadd-4301-b5d0-883b88f508af" providerId="ADAL" clId="{4D43E722-CACC-46B2-BE88-E05E9D814DAB}" dt="2022-05-27T06:06:47.111" v="12424" actId="14100"/>
          <ac:cxnSpMkLst>
            <pc:docMk/>
            <pc:sldMk cId="3979471892" sldId="262"/>
            <ac:cxnSpMk id="55" creationId="{2FFCADB3-4EC7-4667-8FFC-5E5FCE16949C}"/>
          </ac:cxnSpMkLst>
        </pc:cxnChg>
        <pc:cxnChg chg="add mod">
          <ac:chgData name="이동건" userId="4ad090f6-dadd-4301-b5d0-883b88f508af" providerId="ADAL" clId="{4D43E722-CACC-46B2-BE88-E05E9D814DAB}" dt="2022-05-27T06:07:17.249" v="12427" actId="14100"/>
          <ac:cxnSpMkLst>
            <pc:docMk/>
            <pc:sldMk cId="3979471892" sldId="262"/>
            <ac:cxnSpMk id="56" creationId="{6777D89B-556C-4C96-BBAA-C896DB7E9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7" creationId="{A54CD528-99AD-4BFB-B331-9645F9419F5C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8" creationId="{B114D597-62CE-4242-8F7E-ECA51ADEDA72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9" creationId="{004B51D1-F967-4B44-8C4B-D0A353C65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0" creationId="{BDF07A67-BFB4-40E5-BD18-90202269487D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1" creationId="{0F4F72B0-7405-4DFE-8487-28791F70059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2" creationId="{F26204AA-8D5C-43B9-B2BE-54E2896E859E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3" creationId="{3C0E807D-4EFA-459C-A908-ED0C8E634A07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4" creationId="{07A08CF5-5339-40C4-8C12-A1EFF793AEA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5" creationId="{0F547C19-6174-4CE8-94DA-93A40D57832C}"/>
          </ac:cxnSpMkLst>
        </pc:cxnChg>
      </pc:sldChg>
      <pc:sldChg chg="del">
        <pc:chgData name="이동건" userId="4ad090f6-dadd-4301-b5d0-883b88f508af" providerId="ADAL" clId="{4D43E722-CACC-46B2-BE88-E05E9D814DAB}" dt="2022-04-25T00:18:24.862" v="1" actId="2696"/>
        <pc:sldMkLst>
          <pc:docMk/>
          <pc:sldMk cId="1391138092" sldId="263"/>
        </pc:sldMkLst>
      </pc:sldChg>
      <pc:sldChg chg="modSp add del modTransition">
        <pc:chgData name="이동건" userId="4ad090f6-dadd-4301-b5d0-883b88f508af" providerId="ADAL" clId="{4D43E722-CACC-46B2-BE88-E05E9D814DAB}" dt="2022-05-02T00:58:43.719" v="3236" actId="2696"/>
        <pc:sldMkLst>
          <pc:docMk/>
          <pc:sldMk cId="1986671833" sldId="263"/>
        </pc:sldMkLst>
        <pc:spChg chg="mod">
          <ac:chgData name="이동건" userId="4ad090f6-dadd-4301-b5d0-883b88f508af" providerId="ADAL" clId="{4D43E722-CACC-46B2-BE88-E05E9D814DAB}" dt="2022-04-25T01:18:41.101" v="380" actId="20577"/>
          <ac:spMkLst>
            <pc:docMk/>
            <pc:sldMk cId="1986671833" sldId="263"/>
            <ac:spMk id="5" creationId="{FC6A375B-D3CD-4C60-90CA-0B8DF3E7652D}"/>
          </ac:spMkLst>
        </pc:spChg>
        <pc:graphicFrameChg chg="mod modGraphic">
          <ac:chgData name="이동건" userId="4ad090f6-dadd-4301-b5d0-883b88f508af" providerId="ADAL" clId="{4D43E722-CACC-46B2-BE88-E05E9D814DAB}" dt="2022-04-25T01:26:14.106" v="445" actId="20577"/>
          <ac:graphicFrameMkLst>
            <pc:docMk/>
            <pc:sldMk cId="1986671833" sldId="263"/>
            <ac:graphicFrameMk id="14" creationId="{6888F6E9-03FC-424A-BEB6-B633BCEF7720}"/>
          </ac:graphicFrameMkLst>
        </pc:graphicFrameChg>
      </pc:sldChg>
      <pc:sldChg chg="del">
        <pc:chgData name="이동건" userId="4ad090f6-dadd-4301-b5d0-883b88f508af" providerId="ADAL" clId="{4D43E722-CACC-46B2-BE88-E05E9D814DAB}" dt="2022-04-25T00:18:24.883" v="2" actId="2696"/>
        <pc:sldMkLst>
          <pc:docMk/>
          <pc:sldMk cId="2451449598" sldId="264"/>
        </pc:sldMkLst>
      </pc:sldChg>
      <pc:sldChg chg="modSp add del modTransition">
        <pc:chgData name="이동건" userId="4ad090f6-dadd-4301-b5d0-883b88f508af" providerId="ADAL" clId="{4D43E722-CACC-46B2-BE88-E05E9D814DAB}" dt="2022-05-02T00:58:43.671" v="3234" actId="2696"/>
        <pc:sldMkLst>
          <pc:docMk/>
          <pc:sldMk cId="3898854453" sldId="264"/>
        </pc:sldMkLst>
        <pc:spChg chg="mod">
          <ac:chgData name="이동건" userId="4ad090f6-dadd-4301-b5d0-883b88f508af" providerId="ADAL" clId="{4D43E722-CACC-46B2-BE88-E05E9D814DAB}" dt="2022-04-25T02:02:49.884" v="448" actId="20577"/>
          <ac:spMkLst>
            <pc:docMk/>
            <pc:sldMk cId="3898854453" sldId="264"/>
            <ac:spMk id="4" creationId="{18507B9F-6865-49C6-AEFE-0AF6E237C549}"/>
          </ac:spMkLst>
        </pc:spChg>
      </pc:sldChg>
      <pc:sldChg chg="modSp add del modTransition">
        <pc:chgData name="이동건" userId="4ad090f6-dadd-4301-b5d0-883b88f508af" providerId="ADAL" clId="{4D43E722-CACC-46B2-BE88-E05E9D814DAB}" dt="2022-05-02T00:58:43.689" v="3235" actId="2696"/>
        <pc:sldMkLst>
          <pc:docMk/>
          <pc:sldMk cId="2539814418" sldId="265"/>
        </pc:sldMkLst>
        <pc:spChg chg="mod">
          <ac:chgData name="이동건" userId="4ad090f6-dadd-4301-b5d0-883b88f508af" providerId="ADAL" clId="{4D43E722-CACC-46B2-BE88-E05E9D814DAB}" dt="2022-04-25T01:19:20.118" v="397" actId="20577"/>
          <ac:spMkLst>
            <pc:docMk/>
            <pc:sldMk cId="2539814418" sldId="265"/>
            <ac:spMk id="4" creationId="{18507B9F-6865-49C6-AEFE-0AF6E237C549}"/>
          </ac:spMkLst>
        </pc:spChg>
      </pc:sldChg>
      <pc:sldChg chg="del">
        <pc:chgData name="이동건" userId="4ad090f6-dadd-4301-b5d0-883b88f508af" providerId="ADAL" clId="{4D43E722-CACC-46B2-BE88-E05E9D814DAB}" dt="2022-04-25T00:18:24.905" v="3" actId="2696"/>
        <pc:sldMkLst>
          <pc:docMk/>
          <pc:sldMk cId="2690616805" sldId="265"/>
        </pc:sldMkLst>
      </pc:sldChg>
      <pc:sldChg chg="add del modTransition">
        <pc:chgData name="이동건" userId="4ad090f6-dadd-4301-b5d0-883b88f508af" providerId="ADAL" clId="{4D43E722-CACC-46B2-BE88-E05E9D814DAB}" dt="2022-05-02T00:58:43.663" v="3233" actId="2696"/>
        <pc:sldMkLst>
          <pc:docMk/>
          <pc:sldMk cId="1270848443" sldId="266"/>
        </pc:sldMkLst>
      </pc:sldChg>
      <pc:sldChg chg="del">
        <pc:chgData name="이동건" userId="4ad090f6-dadd-4301-b5d0-883b88f508af" providerId="ADAL" clId="{4D43E722-CACC-46B2-BE88-E05E9D814DAB}" dt="2022-04-25T00:18:24.919" v="4" actId="2696"/>
        <pc:sldMkLst>
          <pc:docMk/>
          <pc:sldMk cId="3043448555" sldId="266"/>
        </pc:sldMkLst>
      </pc:sldChg>
      <pc:sldChg chg="del">
        <pc:chgData name="이동건" userId="4ad090f6-dadd-4301-b5d0-883b88f508af" providerId="ADAL" clId="{4D43E722-CACC-46B2-BE88-E05E9D814DAB}" dt="2022-04-25T00:18:24.939" v="5" actId="2696"/>
        <pc:sldMkLst>
          <pc:docMk/>
          <pc:sldMk cId="3836501036" sldId="267"/>
        </pc:sldMkLst>
      </pc:sldChg>
      <pc:sldChg chg="addSp delSp modSp add del">
        <pc:chgData name="이동건" userId="4ad090f6-dadd-4301-b5d0-883b88f508af" providerId="ADAL" clId="{4D43E722-CACC-46B2-BE88-E05E9D814DAB}" dt="2022-05-09T01:56:21.184" v="3758" actId="2696"/>
        <pc:sldMkLst>
          <pc:docMk/>
          <pc:sldMk cId="3922342516" sldId="267"/>
        </pc:sldMkLst>
        <pc:spChg chg="mod">
          <ac:chgData name="이동건" userId="4ad090f6-dadd-4301-b5d0-883b88f508af" providerId="ADAL" clId="{4D43E722-CACC-46B2-BE88-E05E9D814DAB}" dt="2022-04-27T07:28:36.542" v="1532" actId="20577"/>
          <ac:spMkLst>
            <pc:docMk/>
            <pc:sldMk cId="3922342516" sldId="26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48:06.903" v="2298" actId="207"/>
          <ac:spMkLst>
            <pc:docMk/>
            <pc:sldMk cId="3922342516" sldId="267"/>
            <ac:spMk id="7" creationId="{A3C6AE36-7DF8-47FD-91D3-EAE2BACC4A45}"/>
          </ac:spMkLst>
        </pc:spChg>
        <pc:spChg chg="add">
          <ac:chgData name="이동건" userId="4ad090f6-dadd-4301-b5d0-883b88f508af" providerId="ADAL" clId="{4D43E722-CACC-46B2-BE88-E05E9D814DAB}" dt="2022-04-27T07:29:45.534" v="1546"/>
          <ac:spMkLst>
            <pc:docMk/>
            <pc:sldMk cId="3922342516" sldId="267"/>
            <ac:spMk id="8" creationId="{C7C0CE1C-EE31-4221-8248-98681F141319}"/>
          </ac:spMkLst>
        </pc:spChg>
        <pc:spChg chg="add mod">
          <ac:chgData name="이동건" userId="4ad090f6-dadd-4301-b5d0-883b88f508af" providerId="ADAL" clId="{4D43E722-CACC-46B2-BE88-E05E9D814DAB}" dt="2022-04-27T07:29:50.712" v="1548" actId="1076"/>
          <ac:spMkLst>
            <pc:docMk/>
            <pc:sldMk cId="3922342516" sldId="267"/>
            <ac:spMk id="9" creationId="{01857327-C20B-4CEB-B1DE-2AFB42E602C3}"/>
          </ac:spMkLst>
        </pc:spChg>
        <pc:spChg chg="add mod">
          <ac:chgData name="이동건" userId="4ad090f6-dadd-4301-b5d0-883b88f508af" providerId="ADAL" clId="{4D43E722-CACC-46B2-BE88-E05E9D814DAB}" dt="2022-04-27T07:29:53.064" v="1549" actId="1076"/>
          <ac:spMkLst>
            <pc:docMk/>
            <pc:sldMk cId="3922342516" sldId="267"/>
            <ac:spMk id="10" creationId="{DAF2D513-CAF0-4EEC-AA0D-E83AEB347165}"/>
          </ac:spMkLst>
        </pc:spChg>
        <pc:spChg chg="add">
          <ac:chgData name="이동건" userId="4ad090f6-dadd-4301-b5d0-883b88f508af" providerId="ADAL" clId="{4D43E722-CACC-46B2-BE88-E05E9D814DAB}" dt="2022-04-27T07:30:20.921" v="1554"/>
          <ac:spMkLst>
            <pc:docMk/>
            <pc:sldMk cId="3922342516" sldId="267"/>
            <ac:spMk id="11" creationId="{A3CB88FD-43C0-465A-8C33-53709B02406D}"/>
          </ac:spMkLst>
        </pc:spChg>
        <pc:spChg chg="del">
          <ac:chgData name="이동건" userId="4ad090f6-dadd-4301-b5d0-883b88f508af" providerId="ADAL" clId="{4D43E722-CACC-46B2-BE88-E05E9D814DAB}" dt="2022-04-27T07:09:32.578" v="1463" actId="478"/>
          <ac:spMkLst>
            <pc:docMk/>
            <pc:sldMk cId="3922342516" sldId="267"/>
            <ac:spMk id="22" creationId="{371BE2D7-F985-49CE-8329-2ADB730C5C15}"/>
          </ac:spMkLst>
        </pc:spChg>
        <pc:picChg chg="add mod">
          <ac:chgData name="이동건" userId="4ad090f6-dadd-4301-b5d0-883b88f508af" providerId="ADAL" clId="{4D43E722-CACC-46B2-BE88-E05E9D814DAB}" dt="2022-04-27T07:28:59.044" v="1535" actId="1076"/>
          <ac:picMkLst>
            <pc:docMk/>
            <pc:sldMk cId="3922342516" sldId="267"/>
            <ac:picMk id="2" creationId="{4E878DA2-92DE-4D0F-8B17-301776FE1378}"/>
          </ac:picMkLst>
        </pc:picChg>
        <pc:picChg chg="add mod">
          <ac:chgData name="이동건" userId="4ad090f6-dadd-4301-b5d0-883b88f508af" providerId="ADAL" clId="{4D43E722-CACC-46B2-BE88-E05E9D814DAB}" dt="2022-04-27T07:29:48.364" v="1547" actId="1076"/>
          <ac:picMkLst>
            <pc:docMk/>
            <pc:sldMk cId="3922342516" sldId="267"/>
            <ac:picMk id="3" creationId="{C6BC01EC-EB33-445D-B633-88CEBB8AF17E}"/>
          </ac:picMkLst>
        </pc:picChg>
        <pc:picChg chg="add mod">
          <ac:chgData name="이동건" userId="4ad090f6-dadd-4301-b5d0-883b88f508af" providerId="ADAL" clId="{4D43E722-CACC-46B2-BE88-E05E9D814DAB}" dt="2022-04-27T07:29:40.912" v="1545" actId="1076"/>
          <ac:picMkLst>
            <pc:docMk/>
            <pc:sldMk cId="3922342516" sldId="267"/>
            <ac:picMk id="6" creationId="{8A4B6AB9-D207-486E-973D-91F2DD808245}"/>
          </ac:picMkLst>
        </pc:picChg>
      </pc:sldChg>
      <pc:sldChg chg="del">
        <pc:chgData name="이동건" userId="4ad090f6-dadd-4301-b5d0-883b88f508af" providerId="ADAL" clId="{4D43E722-CACC-46B2-BE88-E05E9D814DAB}" dt="2022-04-25T00:18:24.945" v="6" actId="2696"/>
        <pc:sldMkLst>
          <pc:docMk/>
          <pc:sldMk cId="3290153394" sldId="268"/>
        </pc:sldMkLst>
      </pc:sldChg>
      <pc:sldChg chg="addSp delSp modSp add del ord modTransition">
        <pc:chgData name="이동건" userId="4ad090f6-dadd-4301-b5d0-883b88f508af" providerId="ADAL" clId="{4D43E722-CACC-46B2-BE88-E05E9D814DAB}" dt="2022-05-02T00:58:43.657" v="3232" actId="2696"/>
        <pc:sldMkLst>
          <pc:docMk/>
          <pc:sldMk cId="3792520980" sldId="268"/>
        </pc:sldMkLst>
        <pc:spChg chg="add mod">
          <ac:chgData name="이동건" userId="4ad090f6-dadd-4301-b5d0-883b88f508af" providerId="ADAL" clId="{4D43E722-CACC-46B2-BE88-E05E9D814DAB}" dt="2022-04-27T06:48:39.326" v="1460" actId="2711"/>
          <ac:spMkLst>
            <pc:docMk/>
            <pc:sldMk cId="3792520980" sldId="268"/>
            <ac:spMk id="2" creationId="{CD60BFE6-BB0E-4276-98B9-D4EC153D6049}"/>
          </ac:spMkLst>
        </pc:spChg>
        <pc:spChg chg="add mod">
          <ac:chgData name="이동건" userId="4ad090f6-dadd-4301-b5d0-883b88f508af" providerId="ADAL" clId="{4D43E722-CACC-46B2-BE88-E05E9D814DAB}" dt="2022-04-27T06:38:20.965" v="1334" actId="1076"/>
          <ac:spMkLst>
            <pc:docMk/>
            <pc:sldMk cId="3792520980" sldId="268"/>
            <ac:spMk id="6" creationId="{CEC405C8-3EDC-42C7-8DC8-0C3712B4F00B}"/>
          </ac:spMkLst>
        </pc:spChg>
        <pc:spChg chg="del mod">
          <ac:chgData name="이동건" userId="4ad090f6-dadd-4301-b5d0-883b88f508af" providerId="ADAL" clId="{4D43E722-CACC-46B2-BE88-E05E9D814DAB}" dt="2022-04-27T06:38:04.907" v="1328"/>
          <ac:spMkLst>
            <pc:docMk/>
            <pc:sldMk cId="3792520980" sldId="268"/>
            <ac:spMk id="22" creationId="{371BE2D7-F985-49CE-8329-2ADB730C5C15}"/>
          </ac:spMkLst>
        </pc:spChg>
        <pc:picChg chg="mod">
          <ac:chgData name="이동건" userId="4ad090f6-dadd-4301-b5d0-883b88f508af" providerId="ADAL" clId="{4D43E722-CACC-46B2-BE88-E05E9D814DAB}" dt="2022-04-27T06:38:27.073" v="1335" actId="1076"/>
          <ac:picMkLst>
            <pc:docMk/>
            <pc:sldMk cId="3792520980" sldId="268"/>
            <ac:picMk id="23" creationId="{3CF1C99E-D8BB-4554-925D-B07F23936FE4}"/>
          </ac:picMkLst>
        </pc:picChg>
      </pc:sldChg>
      <pc:sldChg chg="del">
        <pc:chgData name="이동건" userId="4ad090f6-dadd-4301-b5d0-883b88f508af" providerId="ADAL" clId="{4D43E722-CACC-46B2-BE88-E05E9D814DAB}" dt="2022-04-25T00:18:24.968" v="7" actId="2696"/>
        <pc:sldMkLst>
          <pc:docMk/>
          <pc:sldMk cId="1815566237" sldId="269"/>
        </pc:sldMkLst>
      </pc:sldChg>
      <pc:sldChg chg="add del">
        <pc:chgData name="이동건" userId="4ad090f6-dadd-4301-b5d0-883b88f508af" providerId="ADAL" clId="{4D43E722-CACC-46B2-BE88-E05E9D814DAB}" dt="2022-04-27T05:45:46.288" v="1268" actId="2696"/>
        <pc:sldMkLst>
          <pc:docMk/>
          <pc:sldMk cId="2256300782" sldId="269"/>
        </pc:sldMkLst>
      </pc:sldChg>
      <pc:sldChg chg="modSp add del">
        <pc:chgData name="이동건" userId="4ad090f6-dadd-4301-b5d0-883b88f508af" providerId="ADAL" clId="{4D43E722-CACC-46B2-BE88-E05E9D814DAB}" dt="2022-05-09T01:56:21.180" v="3757" actId="2696"/>
        <pc:sldMkLst>
          <pc:docMk/>
          <pc:sldMk cId="259485628" sldId="270"/>
        </pc:sldMkLst>
        <pc:spChg chg="mod">
          <ac:chgData name="이동건" userId="4ad090f6-dadd-4301-b5d0-883b88f508af" providerId="ADAL" clId="{4D43E722-CACC-46B2-BE88-E05E9D814DAB}" dt="2022-05-02T01:11:44.870" v="3255" actId="20577"/>
          <ac:spMkLst>
            <pc:docMk/>
            <pc:sldMk cId="259485628" sldId="270"/>
            <ac:spMk id="33" creationId="{9B9F979A-0A61-4B77-B09D-C19AD67D4E59}"/>
          </ac:spMkLst>
        </pc:spChg>
        <pc:spChg chg="mod">
          <ac:chgData name="이동건" userId="4ad090f6-dadd-4301-b5d0-883b88f508af" providerId="ADAL" clId="{4D43E722-CACC-46B2-BE88-E05E9D814DAB}" dt="2022-04-27T07:30:02.226" v="1550" actId="1076"/>
          <ac:spMkLst>
            <pc:docMk/>
            <pc:sldMk cId="259485628" sldId="270"/>
            <ac:spMk id="46" creationId="{B8BB65ED-2391-48DB-96E6-74569EEECDB2}"/>
          </ac:spMkLst>
        </pc:spChg>
        <pc:picChg chg="mod">
          <ac:chgData name="이동건" userId="4ad090f6-dadd-4301-b5d0-883b88f508af" providerId="ADAL" clId="{4D43E722-CACC-46B2-BE88-E05E9D814DAB}" dt="2022-04-27T07:30:11.744" v="1553" actId="14100"/>
          <ac:picMkLst>
            <pc:docMk/>
            <pc:sldMk cId="259485628" sldId="270"/>
            <ac:picMk id="30" creationId="{A8CA0BA4-5414-433D-ACC1-479505A9E7B1}"/>
          </ac:picMkLst>
        </pc:picChg>
      </pc:sldChg>
      <pc:sldChg chg="addSp modSp add del">
        <pc:chgData name="이동건" userId="4ad090f6-dadd-4301-b5d0-883b88f508af" providerId="ADAL" clId="{4D43E722-CACC-46B2-BE88-E05E9D814DAB}" dt="2022-05-09T01:56:21.187" v="3759" actId="2696"/>
        <pc:sldMkLst>
          <pc:docMk/>
          <pc:sldMk cId="2005903623" sldId="271"/>
        </pc:sldMkLst>
        <pc:spChg chg="add mod">
          <ac:chgData name="이동건" userId="4ad090f6-dadd-4301-b5d0-883b88f508af" providerId="ADAL" clId="{4D43E722-CACC-46B2-BE88-E05E9D814DAB}" dt="2022-05-02T23:41:52.896" v="3270" actId="1076"/>
          <ac:spMkLst>
            <pc:docMk/>
            <pc:sldMk cId="2005903623" sldId="271"/>
            <ac:spMk id="3" creationId="{A2972F68-BBDF-4331-BE9B-6F26185D7D4B}"/>
          </ac:spMkLst>
        </pc:spChg>
        <pc:spChg chg="add">
          <ac:chgData name="이동건" userId="4ad090f6-dadd-4301-b5d0-883b88f508af" providerId="ADAL" clId="{4D43E722-CACC-46B2-BE88-E05E9D814DAB}" dt="2022-04-27T07:30:21.783" v="1555"/>
          <ac:spMkLst>
            <pc:docMk/>
            <pc:sldMk cId="2005903623" sldId="271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2T23:42:28.677" v="3276" actId="1076"/>
          <ac:spMkLst>
            <pc:docMk/>
            <pc:sldMk cId="2005903623" sldId="271"/>
            <ac:spMk id="7" creationId="{0C3C1BB1-70A4-4365-8AA3-6A80FCB163EF}"/>
          </ac:spMkLst>
        </pc:spChg>
        <pc:picChg chg="add mod">
          <ac:chgData name="이동건" userId="4ad090f6-dadd-4301-b5d0-883b88f508af" providerId="ADAL" clId="{4D43E722-CACC-46B2-BE88-E05E9D814DAB}" dt="2022-04-27T08:31:49.276" v="2629" actId="1076"/>
          <ac:picMkLst>
            <pc:docMk/>
            <pc:sldMk cId="2005903623" sldId="271"/>
            <ac:picMk id="2" creationId="{04E6969C-C3AF-41BC-A594-021E30045A68}"/>
          </ac:picMkLst>
        </pc:picChg>
      </pc:sldChg>
      <pc:sldChg chg="addSp modSp add del modTransition">
        <pc:chgData name="이동건" userId="4ad090f6-dadd-4301-b5d0-883b88f508af" providerId="ADAL" clId="{4D43E722-CACC-46B2-BE88-E05E9D814DAB}" dt="2022-05-02T00:58:43.613" v="3231" actId="2696"/>
        <pc:sldMkLst>
          <pc:docMk/>
          <pc:sldMk cId="1079546204" sldId="272"/>
        </pc:sldMkLst>
        <pc:spChg chg="add mod">
          <ac:chgData name="이동건" userId="4ad090f6-dadd-4301-b5d0-883b88f508af" providerId="ADAL" clId="{4D43E722-CACC-46B2-BE88-E05E9D814DAB}" dt="2022-04-27T07:32:15.411" v="1597" actId="1076"/>
          <ac:spMkLst>
            <pc:docMk/>
            <pc:sldMk cId="1079546204" sldId="272"/>
            <ac:spMk id="2" creationId="{A0C7966E-A862-49D9-94C2-E62D254E2DB0}"/>
          </ac:spMkLst>
        </pc:spChg>
        <pc:spChg chg="add mod">
          <ac:chgData name="이동건" userId="4ad090f6-dadd-4301-b5d0-883b88f508af" providerId="ADAL" clId="{4D43E722-CACC-46B2-BE88-E05E9D814DAB}" dt="2022-04-27T07:40:18.484" v="1756" actId="1076"/>
          <ac:spMkLst>
            <pc:docMk/>
            <pc:sldMk cId="1079546204" sldId="272"/>
            <ac:spMk id="3" creationId="{3551AA78-3105-4A20-8186-67A54D7EDE1C}"/>
          </ac:spMkLst>
        </pc:spChg>
        <pc:spChg chg="mod">
          <ac:chgData name="이동건" userId="4ad090f6-dadd-4301-b5d0-883b88f508af" providerId="ADAL" clId="{4D43E722-CACC-46B2-BE88-E05E9D814DAB}" dt="2022-04-27T07:40:32.338" v="1760" actId="20577"/>
          <ac:spMkLst>
            <pc:docMk/>
            <pc:sldMk cId="1079546204" sldId="272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32:00.157" v="1590" actId="1076"/>
          <ac:spMkLst>
            <pc:docMk/>
            <pc:sldMk cId="1079546204" sldId="272"/>
            <ac:spMk id="7" creationId="{47F236B0-ED08-410E-81FD-AA691A30748D}"/>
          </ac:spMkLst>
        </pc:spChg>
        <pc:spChg chg="add mod">
          <ac:chgData name="이동건" userId="4ad090f6-dadd-4301-b5d0-883b88f508af" providerId="ADAL" clId="{4D43E722-CACC-46B2-BE88-E05E9D814DAB}" dt="2022-04-27T07:33:43.085" v="1725" actId="1076"/>
          <ac:spMkLst>
            <pc:docMk/>
            <pc:sldMk cId="1079546204" sldId="272"/>
            <ac:spMk id="8" creationId="{7BFE78A2-89A0-4CF2-8DE4-DB9B3ABED3D8}"/>
          </ac:spMkLst>
        </pc:spChg>
        <pc:spChg chg="add mod">
          <ac:chgData name="이동건" userId="4ad090f6-dadd-4301-b5d0-883b88f508af" providerId="ADAL" clId="{4D43E722-CACC-46B2-BE88-E05E9D814DAB}" dt="2022-04-27T07:33:46.254" v="1726" actId="1076"/>
          <ac:spMkLst>
            <pc:docMk/>
            <pc:sldMk cId="1079546204" sldId="272"/>
            <ac:spMk id="9" creationId="{18974E6C-C8D0-49F8-A50F-11979E4343E7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0" creationId="{DEFD0841-7364-44BB-BDB3-0FCA0736AFD4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1" creationId="{7B9E3380-5CFE-4ABB-8460-8B7BC123E650}"/>
          </ac:spMkLst>
        </pc:spChg>
        <pc:spChg chg="add mod">
          <ac:chgData name="이동건" userId="4ad090f6-dadd-4301-b5d0-883b88f508af" providerId="ADAL" clId="{4D43E722-CACC-46B2-BE88-E05E9D814DAB}" dt="2022-04-27T07:33:47.923" v="1727" actId="1076"/>
          <ac:spMkLst>
            <pc:docMk/>
            <pc:sldMk cId="1079546204" sldId="272"/>
            <ac:spMk id="12" creationId="{3218F6E0-B091-4D4C-B138-FF28A762D68B}"/>
          </ac:spMkLst>
        </pc:spChg>
      </pc:sldChg>
      <pc:sldChg chg="addSp modSp add del">
        <pc:chgData name="이동건" userId="4ad090f6-dadd-4301-b5d0-883b88f508af" providerId="ADAL" clId="{4D43E722-CACC-46B2-BE88-E05E9D814DAB}" dt="2022-05-09T01:56:21.172" v="3755" actId="2696"/>
        <pc:sldMkLst>
          <pc:docMk/>
          <pc:sldMk cId="3385368237" sldId="273"/>
        </pc:sldMkLst>
        <pc:spChg chg="add mod">
          <ac:chgData name="이동건" userId="4ad090f6-dadd-4301-b5d0-883b88f508af" providerId="ADAL" clId="{4D43E722-CACC-46B2-BE88-E05E9D814DAB}" dt="2022-04-27T07:50:11.622" v="2425" actId="404"/>
          <ac:spMkLst>
            <pc:docMk/>
            <pc:sldMk cId="3385368237" sldId="273"/>
            <ac:spMk id="2" creationId="{EF2F60AD-0FFD-4844-8B68-D4E53A405EF8}"/>
          </ac:spMkLst>
        </pc:spChg>
        <pc:spChg chg="add mod">
          <ac:chgData name="이동건" userId="4ad090f6-dadd-4301-b5d0-883b88f508af" providerId="ADAL" clId="{4D43E722-CACC-46B2-BE88-E05E9D814DAB}" dt="2022-04-27T07:51:00.557" v="2482" actId="207"/>
          <ac:spMkLst>
            <pc:docMk/>
            <pc:sldMk cId="3385368237" sldId="273"/>
            <ac:spMk id="3" creationId="{FE7B1003-C7E4-4136-9333-76DD38CDB7DF}"/>
          </ac:spMkLst>
        </pc:spChg>
        <pc:spChg chg="mod">
          <ac:chgData name="이동건" userId="4ad090f6-dadd-4301-b5d0-883b88f508af" providerId="ADAL" clId="{4D43E722-CACC-46B2-BE88-E05E9D814DAB}" dt="2022-04-27T07:48:54.381" v="2343" actId="20577"/>
          <ac:spMkLst>
            <pc:docMk/>
            <pc:sldMk cId="3385368237" sldId="27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7" creationId="{56D39882-7833-4CDC-B977-8DDC3649ABDD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8" creationId="{3955FD5B-24BF-4E96-ABF4-EB0BA3F6A35C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9" creationId="{F1087FD8-26CD-441C-A38E-96CB059C4B91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10" creationId="{096C6470-FE39-404D-ACF3-D3A72BBB9357}"/>
          </ac:spMkLst>
        </pc:spChg>
        <pc:spChg chg="add mod">
          <ac:chgData name="이동건" userId="4ad090f6-dadd-4301-b5d0-883b88f508af" providerId="ADAL" clId="{4D43E722-CACC-46B2-BE88-E05E9D814DAB}" dt="2022-05-02T01:19:37.360" v="3263" actId="20577"/>
          <ac:spMkLst>
            <pc:docMk/>
            <pc:sldMk cId="3385368237" sldId="273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4-27T07:50:42.780" v="2476" actId="404"/>
          <ac:spMkLst>
            <pc:docMk/>
            <pc:sldMk cId="3385368237" sldId="273"/>
            <ac:spMk id="12" creationId="{44E222D2-4E69-47A1-9AAF-25C5D6319D67}"/>
          </ac:spMkLst>
        </pc:spChg>
        <pc:spChg chg="add mod">
          <ac:chgData name="이동건" userId="4ad090f6-dadd-4301-b5d0-883b88f508af" providerId="ADAL" clId="{4D43E722-CACC-46B2-BE88-E05E9D814DAB}" dt="2022-04-27T07:50:47.124" v="2478" actId="1076"/>
          <ac:spMkLst>
            <pc:docMk/>
            <pc:sldMk cId="3385368237" sldId="273"/>
            <ac:spMk id="13" creationId="{437C85AA-BA75-4519-9126-D1D00899698B}"/>
          </ac:spMkLst>
        </pc:spChg>
        <pc:spChg chg="add mod">
          <ac:chgData name="이동건" userId="4ad090f6-dadd-4301-b5d0-883b88f508af" providerId="ADAL" clId="{4D43E722-CACC-46B2-BE88-E05E9D814DAB}" dt="2022-04-27T07:50:45.521" v="2477" actId="1076"/>
          <ac:spMkLst>
            <pc:docMk/>
            <pc:sldMk cId="3385368237" sldId="273"/>
            <ac:spMk id="14" creationId="{1C4387E7-6CA2-4982-8BC1-ABFC705F7F84}"/>
          </ac:spMkLst>
        </pc:spChg>
        <pc:spChg chg="add mod">
          <ac:chgData name="이동건" userId="4ad090f6-dadd-4301-b5d0-883b88f508af" providerId="ADAL" clId="{4D43E722-CACC-46B2-BE88-E05E9D814DAB}" dt="2022-04-27T07:50:32.633" v="2473" actId="20577"/>
          <ac:spMkLst>
            <pc:docMk/>
            <pc:sldMk cId="3385368237" sldId="273"/>
            <ac:spMk id="15" creationId="{DEA7C974-6BDE-464B-AECA-CCF136DC4096}"/>
          </ac:spMkLst>
        </pc:spChg>
        <pc:spChg chg="add mod">
          <ac:chgData name="이동건" userId="4ad090f6-dadd-4301-b5d0-883b88f508af" providerId="ADAL" clId="{4D43E722-CACC-46B2-BE88-E05E9D814DAB}" dt="2022-05-02T01:18:40.523" v="3262" actId="20577"/>
          <ac:spMkLst>
            <pc:docMk/>
            <pc:sldMk cId="3385368237" sldId="273"/>
            <ac:spMk id="16" creationId="{3F1CCF64-0682-4BF6-8C5B-786D203848DD}"/>
          </ac:spMkLst>
        </pc:spChg>
        <pc:spChg chg="add mod">
          <ac:chgData name="이동건" userId="4ad090f6-dadd-4301-b5d0-883b88f508af" providerId="ADAL" clId="{4D43E722-CACC-46B2-BE88-E05E9D814DAB}" dt="2022-04-28T01:43:58.204" v="3154" actId="404"/>
          <ac:spMkLst>
            <pc:docMk/>
            <pc:sldMk cId="3385368237" sldId="273"/>
            <ac:spMk id="20" creationId="{F930458A-75B7-4526-8140-71D6987D3DB2}"/>
          </ac:spMkLst>
        </pc:spChg>
        <pc:spChg chg="add mod">
          <ac:chgData name="이동건" userId="4ad090f6-dadd-4301-b5d0-883b88f508af" providerId="ADAL" clId="{4D43E722-CACC-46B2-BE88-E05E9D814DAB}" dt="2022-04-28T01:44:27.061" v="3200" actId="1076"/>
          <ac:spMkLst>
            <pc:docMk/>
            <pc:sldMk cId="3385368237" sldId="273"/>
            <ac:spMk id="21" creationId="{14B9839C-B4B2-48D1-87A9-F5FF172FF9B0}"/>
          </ac:spMkLst>
        </pc:spChg>
        <pc:spChg chg="add mod">
          <ac:chgData name="이동건" userId="4ad090f6-dadd-4301-b5d0-883b88f508af" providerId="ADAL" clId="{4D43E722-CACC-46B2-BE88-E05E9D814DAB}" dt="2022-04-28T01:45:11.502" v="3230" actId="1076"/>
          <ac:spMkLst>
            <pc:docMk/>
            <pc:sldMk cId="3385368237" sldId="273"/>
            <ac:spMk id="22" creationId="{07588EB3-4DA6-4ECD-97FD-3A96E936F6BD}"/>
          </ac:spMkLst>
        </pc:spChg>
        <pc:picChg chg="add mod">
          <ac:chgData name="이동건" userId="4ad090f6-dadd-4301-b5d0-883b88f508af" providerId="ADAL" clId="{4D43E722-CACC-46B2-BE88-E05E9D814DAB}" dt="2022-04-28T01:43:33.341" v="3134" actId="14100"/>
          <ac:picMkLst>
            <pc:docMk/>
            <pc:sldMk cId="3385368237" sldId="273"/>
            <ac:picMk id="17" creationId="{06610A20-EBD9-45D8-8AEA-F18CBA267358}"/>
          </ac:picMkLst>
        </pc:picChg>
        <pc:picChg chg="add mod">
          <ac:chgData name="이동건" userId="4ad090f6-dadd-4301-b5d0-883b88f508af" providerId="ADAL" clId="{4D43E722-CACC-46B2-BE88-E05E9D814DAB}" dt="2022-04-28T01:43:38.298" v="3136" actId="1076"/>
          <ac:picMkLst>
            <pc:docMk/>
            <pc:sldMk cId="3385368237" sldId="273"/>
            <ac:picMk id="18" creationId="{69CA5610-55AB-4B3A-8073-8FAD68D22220}"/>
          </ac:picMkLst>
        </pc:picChg>
        <pc:picChg chg="add mod">
          <ac:chgData name="이동건" userId="4ad090f6-dadd-4301-b5d0-883b88f508af" providerId="ADAL" clId="{4D43E722-CACC-46B2-BE88-E05E9D814DAB}" dt="2022-04-28T01:43:44.485" v="3139" actId="1076"/>
          <ac:picMkLst>
            <pc:docMk/>
            <pc:sldMk cId="3385368237" sldId="273"/>
            <ac:picMk id="19" creationId="{1F49ACCE-87D5-4BF4-A2B4-4F795C6C395C}"/>
          </ac:picMkLst>
        </pc:picChg>
      </pc:sldChg>
      <pc:sldChg chg="addSp delSp modSp add del ord addCm delCm">
        <pc:chgData name="이동건" userId="4ad090f6-dadd-4301-b5d0-883b88f508af" providerId="ADAL" clId="{4D43E722-CACC-46B2-BE88-E05E9D814DAB}" dt="2022-05-10T05:01:35.177" v="6784"/>
        <pc:sldMkLst>
          <pc:docMk/>
          <pc:sldMk cId="3647365969" sldId="274"/>
        </pc:sldMkLst>
        <pc:spChg chg="add mod">
          <ac:chgData name="이동건" userId="4ad090f6-dadd-4301-b5d0-883b88f508af" providerId="ADAL" clId="{4D43E722-CACC-46B2-BE88-E05E9D814DAB}" dt="2022-05-09T07:00:08.483" v="5877" actId="20577"/>
          <ac:spMkLst>
            <pc:docMk/>
            <pc:sldMk cId="3647365969" sldId="274"/>
            <ac:spMk id="2" creationId="{676B75B8-C6BF-4112-9741-064BE33E10DA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" creationId="{EF2F60AD-0FFD-4844-8B68-D4E53A405EF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3" creationId="{FE7B1003-C7E4-4136-9333-76DD38CDB7DF}"/>
          </ac:spMkLst>
        </pc:spChg>
        <pc:spChg chg="del mo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6:48:44.995" v="5322" actId="1076"/>
          <ac:spMkLst>
            <pc:docMk/>
            <pc:sldMk cId="3647365969" sldId="274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9T06:59:05.357" v="5800" actId="1076"/>
          <ac:spMkLst>
            <pc:docMk/>
            <pc:sldMk cId="3647365969" sldId="274"/>
            <ac:spMk id="7" creationId="{16D4A05E-EBCC-4543-90FF-92E039CA9E1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7" creationId="{56D39882-7833-4CDC-B977-8DDC3649AB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8" creationId="{3955FD5B-24BF-4E96-ABF4-EB0BA3F6A35C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9" creationId="{F1087FD8-26CD-441C-A38E-96CB059C4B91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0" creationId="{096C6470-FE39-404D-ACF3-D3A72BBB935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5-09T06:56:19.216" v="5628" actId="1076"/>
          <ac:spMkLst>
            <pc:docMk/>
            <pc:sldMk cId="3647365969" sldId="274"/>
            <ac:spMk id="11" creationId="{BCEA5E88-ADC1-44B3-86E0-7C2A489B48F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2" creationId="{44E222D2-4E69-47A1-9AAF-25C5D6319D6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3" creationId="{437C85AA-BA75-4519-9126-D1D00899698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4" creationId="{1C4387E7-6CA2-4982-8BC1-ABFC705F7F84}"/>
          </ac:spMkLst>
        </pc:spChg>
        <pc:spChg chg="add del">
          <ac:chgData name="이동건" userId="4ad090f6-dadd-4301-b5d0-883b88f508af" providerId="ADAL" clId="{4D43E722-CACC-46B2-BE88-E05E9D814DAB}" dt="2022-05-10T05:01:33.976" v="6782"/>
          <ac:spMkLst>
            <pc:docMk/>
            <pc:sldMk cId="3647365969" sldId="274"/>
            <ac:spMk id="14" creationId="{1E6CD498-F57C-41D5-A5C4-9ADE975EA313}"/>
          </ac:spMkLst>
        </pc:spChg>
        <pc:spChg chg="ad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15" creationId="{2C4E6E4B-DF4C-4754-912F-C989F65A7E33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5" creationId="{DEA7C974-6BDE-464B-AECA-CCF136DC4096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6" creationId="{3F1CCF64-0682-4BF6-8C5B-786D203848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0" creationId="{F930458A-75B7-4526-8140-71D6987D3DB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1" creationId="{14B9839C-B4B2-48D1-87A9-F5FF172FF9B0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2" creationId="{07588EB3-4DA6-4ECD-97FD-3A96E936F6BD}"/>
          </ac:spMkLst>
        </pc:spChg>
        <pc:spChg chg="add del mod">
          <ac:chgData name="이동건" userId="4ad090f6-dadd-4301-b5d0-883b88f508af" providerId="ADAL" clId="{4D43E722-CACC-46B2-BE88-E05E9D814DAB}" dt="2022-05-04T07:29:48.588" v="3741" actId="478"/>
          <ac:spMkLst>
            <pc:docMk/>
            <pc:sldMk cId="3647365969" sldId="274"/>
            <ac:spMk id="23" creationId="{0F77EF04-2EA5-46AE-A97C-068E6ED4108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4" creationId="{C4FB1B05-C9B8-46E5-ABA0-C4721F745BCC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5" creationId="{AAB5E752-641D-4308-AEF4-308762983424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6" creationId="{ACBFBD0B-B34B-4EFB-91FF-0D04E0EB39B0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7" creationId="{761BDBA4-676E-4573-920E-BCD26F0441B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1:58:19.356" v="3806" actId="20577"/>
          <ac:spMkLst>
            <pc:docMk/>
            <pc:sldMk cId="3647365969" sldId="274"/>
            <ac:spMk id="41" creationId="{8FC1F2D7-D90F-460A-9F5E-73125404F7ED}"/>
          </ac:spMkLst>
        </pc:spChg>
        <pc:spChg chg="add del mod">
          <ac:chgData name="이동건" userId="4ad090f6-dadd-4301-b5d0-883b88f508af" providerId="ADAL" clId="{4D43E722-CACC-46B2-BE88-E05E9D814DAB}" dt="2022-05-04T07:29:33.062" v="3737" actId="478"/>
          <ac:spMkLst>
            <pc:docMk/>
            <pc:sldMk cId="3647365969" sldId="274"/>
            <ac:spMk id="47" creationId="{B3A510DD-857B-40EE-8F13-C3C2848AEC37}"/>
          </ac:spMkLst>
        </pc:spChg>
        <pc:graphicFrameChg chg="add del mod">
          <ac:chgData name="이동건" userId="4ad090f6-dadd-4301-b5d0-883b88f508af" providerId="ADAL" clId="{4D43E722-CACC-46B2-BE88-E05E9D814DAB}" dt="2022-05-09T01:58:10.756" v="3796" actId="478"/>
          <ac:graphicFrameMkLst>
            <pc:docMk/>
            <pc:sldMk cId="3647365969" sldId="274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9T06:48:02.912" v="5297" actId="1076"/>
          <ac:picMkLst>
            <pc:docMk/>
            <pc:sldMk cId="3647365969" sldId="274"/>
            <ac:picMk id="3" creationId="{492F349E-8747-4EF2-80C3-56DE0C0A566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7" creationId="{06610A20-EBD9-45D8-8AEA-F18CBA267358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8" creationId="{69CA5610-55AB-4B3A-8073-8FAD68D2222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9" creationId="{1F49ACCE-87D5-4BF4-A2B4-4F795C6C395C}"/>
          </ac:picMkLst>
        </pc:picChg>
        <pc:cxnChg chg="add mod">
          <ac:chgData name="이동건" userId="4ad090f6-dadd-4301-b5d0-883b88f508af" providerId="ADAL" clId="{4D43E722-CACC-46B2-BE88-E05E9D814DAB}" dt="2022-05-09T06:56:07.543" v="5618" actId="14100"/>
          <ac:cxnSpMkLst>
            <pc:docMk/>
            <pc:sldMk cId="3647365969" sldId="274"/>
            <ac:cxnSpMk id="9" creationId="{92A2C360-2701-4C17-B8D4-CA3DEBBF92F9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0" creationId="{9EDBE4FC-D280-489F-88FF-5BD9D8570637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1" creationId="{0AFD1AA0-E6E7-4C8C-959C-2DBED621CB46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7" creationId="{92A424E1-64E8-4D22-A919-B1948A032AA8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170963388" sldId="275"/>
        </pc:sldMkLst>
        <pc:spChg chg="add del mod">
          <ac:chgData name="이동건" userId="4ad090f6-dadd-4301-b5d0-883b88f508af" providerId="ADAL" clId="{4D43E722-CACC-46B2-BE88-E05E9D814DAB}" dt="2022-05-10T06:18:35.649" v="7518"/>
          <ac:spMkLst>
            <pc:docMk/>
            <pc:sldMk cId="3170963388" sldId="275"/>
            <ac:spMk id="3" creationId="{F3D8D048-F403-41BF-92A0-0CE0F2B97FC6}"/>
          </ac:spMkLst>
        </pc:spChg>
        <pc:spChg chg="mod">
          <ac:chgData name="이동건" userId="4ad090f6-dadd-4301-b5d0-883b88f508af" providerId="ADAL" clId="{4D43E722-CACC-46B2-BE88-E05E9D814DAB}" dt="2022-05-10T04:55:23.994" v="6596" actId="20577"/>
          <ac:spMkLst>
            <pc:docMk/>
            <pc:sldMk cId="3170963388" sldId="275"/>
            <ac:spMk id="4" creationId="{18507B9F-6865-49C6-AEFE-0AF6E237C549}"/>
          </ac:spMkLst>
        </pc:spChg>
        <pc:spChg chg="add del mod">
          <ac:chgData name="이동건" userId="4ad090f6-dadd-4301-b5d0-883b88f508af" providerId="ADAL" clId="{4D43E722-CACC-46B2-BE88-E05E9D814DAB}" dt="2022-05-10T06:44:23.637" v="8323" actId="478"/>
          <ac:spMkLst>
            <pc:docMk/>
            <pc:sldMk cId="3170963388" sldId="275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0T08:07:09.786" v="8692" actId="1076"/>
          <ac:spMkLst>
            <pc:docMk/>
            <pc:sldMk cId="3170963388" sldId="275"/>
            <ac:spMk id="8" creationId="{F107CAA4-E09C-402D-A1D9-BB54C041CAC3}"/>
          </ac:spMkLst>
        </pc:spChg>
        <pc:spChg chg="add del mod">
          <ac:chgData name="이동건" userId="4ad090f6-dadd-4301-b5d0-883b88f508af" providerId="ADAL" clId="{4D43E722-CACC-46B2-BE88-E05E9D814DAB}" dt="2022-05-10T06:43:54.442" v="8316" actId="478"/>
          <ac:spMkLst>
            <pc:docMk/>
            <pc:sldMk cId="3170963388" sldId="275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04T07:12:41.476" v="3607"/>
          <ac:spMkLst>
            <pc:docMk/>
            <pc:sldMk cId="3170963388" sldId="275"/>
            <ac:spMk id="15" creationId="{7EE0D3D0-EA44-4F5C-999A-AD025CDE0D45}"/>
          </ac:spMkLst>
        </pc:spChg>
        <pc:spChg chg="add mod">
          <ac:chgData name="이동건" userId="4ad090f6-dadd-4301-b5d0-883b88f508af" providerId="ADAL" clId="{4D43E722-CACC-46B2-BE88-E05E9D814DAB}" dt="2022-05-10T08:02:55.470" v="8543" actId="20577"/>
          <ac:spMkLst>
            <pc:docMk/>
            <pc:sldMk cId="3170963388" sldId="275"/>
            <ac:spMk id="18" creationId="{31573C3D-A784-489E-8F90-B8CECC848811}"/>
          </ac:spMkLst>
        </pc:spChg>
        <pc:spChg chg="add del mod">
          <ac:chgData name="이동건" userId="4ad090f6-dadd-4301-b5d0-883b88f508af" providerId="ADAL" clId="{4D43E722-CACC-46B2-BE88-E05E9D814DAB}" dt="2022-05-10T08:02:42.064" v="8523" actId="478"/>
          <ac:spMkLst>
            <pc:docMk/>
            <pc:sldMk cId="3170963388" sldId="275"/>
            <ac:spMk id="19" creationId="{42580D14-A896-41B2-A0DF-60870BD5BA60}"/>
          </ac:spMkLst>
        </pc:spChg>
        <pc:spChg chg="del mod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8" creationId="{288C7E6D-4174-4C79-B075-1ECEB24AB047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29" creationId="{B64266F6-D6B1-4BD4-91F5-6C252A75F0AF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2" creationId="{2F889C8E-3AC1-4859-B534-56EF86F0F753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3" creationId="{872CEAAF-4627-4565-BAA6-C3A867F384FD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5" creationId="{54EE8A1B-ABF5-42B8-BB81-0487B34B7E4A}"/>
          </ac:spMkLst>
        </pc:spChg>
        <pc:graphicFrameChg chg="add del mod">
          <ac:chgData name="이동건" userId="4ad090f6-dadd-4301-b5d0-883b88f508af" providerId="ADAL" clId="{4D43E722-CACC-46B2-BE88-E05E9D814DAB}" dt="2022-05-04T07:12:41.476" v="3607"/>
          <ac:graphicFrameMkLst>
            <pc:docMk/>
            <pc:sldMk cId="3170963388" sldId="275"/>
            <ac:graphicFrameMk id="2" creationId="{7CD6DC7B-76FB-4B63-A336-B5B66EBC98D6}"/>
          </ac:graphicFrameMkLst>
        </pc:graphicFrameChg>
        <pc:picChg chg="add del mod">
          <ac:chgData name="이동건" userId="4ad090f6-dadd-4301-b5d0-883b88f508af" providerId="ADAL" clId="{4D43E722-CACC-46B2-BE88-E05E9D814DAB}" dt="2022-05-10T06:43:53.237" v="8315" actId="478"/>
          <ac:picMkLst>
            <pc:docMk/>
            <pc:sldMk cId="3170963388" sldId="275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0T08:07:11.987" v="8693" actId="1076"/>
          <ac:picMkLst>
            <pc:docMk/>
            <pc:sldMk cId="3170963388" sldId="275"/>
            <ac:picMk id="7" creationId="{98091482-B12E-4BDA-BFE5-1B1CB8103586}"/>
          </ac:picMkLst>
        </pc:picChg>
        <pc:picChg chg="add del mod">
          <ac:chgData name="이동건" userId="4ad090f6-dadd-4301-b5d0-883b88f508af" providerId="ADAL" clId="{4D43E722-CACC-46B2-BE88-E05E9D814DAB}" dt="2022-05-10T08:02:40.151" v="8522" actId="478"/>
          <ac:picMkLst>
            <pc:docMk/>
            <pc:sldMk cId="3170963388" sldId="275"/>
            <ac:picMk id="20" creationId="{F2F068A7-B17D-4D39-8B86-FFC342AA6CE0}"/>
          </ac:picMkLst>
        </pc:pic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1" creationId="{43946829-AE71-4E54-A85D-8C050CA55CB3}"/>
          </ac:cxnSpMkLst>
        </pc:cxn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2" creationId="{DAEFCC15-F814-4BCF-AF49-07FD15C98169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0" creationId="{9EDBE4FC-D280-489F-88FF-5BD9D8570637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1" creationId="{0AFD1AA0-E6E7-4C8C-959C-2DBED621CB46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10T06:44:39.949" v="8328" actId="478"/>
          <ac:cxnSpMkLst>
            <pc:docMk/>
            <pc:sldMk cId="3170963388" sldId="275"/>
            <ac:cxnSpMk id="36" creationId="{3DD120B9-05A6-4AB1-921D-6ED3E1C17385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7" creationId="{92A424E1-64E8-4D22-A919-B1948A032AA8}"/>
          </ac:cxnSpMkLst>
        </pc:cxnChg>
        <pc:cxnChg chg="add del mod">
          <ac:chgData name="이동건" userId="4ad090f6-dadd-4301-b5d0-883b88f508af" providerId="ADAL" clId="{4D43E722-CACC-46B2-BE88-E05E9D814DAB}" dt="2022-05-10T06:44:37.221" v="8326" actId="478"/>
          <ac:cxnSpMkLst>
            <pc:docMk/>
            <pc:sldMk cId="3170963388" sldId="275"/>
            <ac:cxnSpMk id="38" creationId="{FAF0B16E-2B20-4DB9-A4F4-13D637C85C43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09T07:11:02.805" v="5878" actId="2696"/>
        <pc:sldMkLst>
          <pc:docMk/>
          <pc:sldMk cId="383257389" sldId="276"/>
        </pc:sldMkLst>
        <pc:spChg chg="del">
          <ac:chgData name="이동건" userId="4ad090f6-dadd-4301-b5d0-883b88f508af" providerId="ADAL" clId="{4D43E722-CACC-46B2-BE88-E05E9D814DAB}" dt="2022-05-04T07:24:51.638" v="3700" actId="478"/>
          <ac:spMkLst>
            <pc:docMk/>
            <pc:sldMk cId="383257389" sldId="276"/>
            <ac:spMk id="41" creationId="{8FC1F2D7-D90F-460A-9F5E-73125404F7ED}"/>
          </ac:spMkLst>
        </pc:spChg>
        <pc:graphicFrameChg chg="del">
          <ac:chgData name="이동건" userId="4ad090f6-dadd-4301-b5d0-883b88f508af" providerId="ADAL" clId="{4D43E722-CACC-46B2-BE88-E05E9D814DAB}" dt="2022-05-04T07:24:51.638" v="3700" actId="478"/>
          <ac:graphicFrameMkLst>
            <pc:docMk/>
            <pc:sldMk cId="383257389" sldId="276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4T07:25:38.585" v="3704" actId="1076"/>
          <ac:picMkLst>
            <pc:docMk/>
            <pc:sldMk cId="383257389" sldId="276"/>
            <ac:picMk id="2" creationId="{5AE198A2-726E-4F39-B7D8-A50079326A8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09T04:54:48.161" v="4478" actId="1076"/>
        <pc:sldMkLst>
          <pc:docMk/>
          <pc:sldMk cId="2663224326" sldId="277"/>
        </pc:sldMkLst>
        <pc:spChg chg="add mod">
          <ac:chgData name="이동건" userId="4ad090f6-dadd-4301-b5d0-883b88f508af" providerId="ADAL" clId="{4D43E722-CACC-46B2-BE88-E05E9D814DAB}" dt="2022-05-09T04:34:18.425" v="3815" actId="1076"/>
          <ac:spMkLst>
            <pc:docMk/>
            <pc:sldMk cId="2663224326" sldId="277"/>
            <ac:spMk id="2" creationId="{0F79A239-22B1-479B-8BAA-EE060EF9A141}"/>
          </ac:spMkLst>
        </pc:spChg>
        <pc:spChg chg="mod">
          <ac:chgData name="이동건" userId="4ad090f6-dadd-4301-b5d0-883b88f508af" providerId="ADAL" clId="{4D43E722-CACC-46B2-BE88-E05E9D814DAB}" dt="2022-05-09T01:57:09.252" v="3792" actId="20577"/>
          <ac:spMkLst>
            <pc:docMk/>
            <pc:sldMk cId="2663224326" sldId="27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4:52:35.942" v="4305" actId="403"/>
          <ac:spMkLst>
            <pc:docMk/>
            <pc:sldMk cId="2663224326" sldId="277"/>
            <ac:spMk id="7" creationId="{B4D81F01-7579-4DF7-86F9-C16439E7738E}"/>
          </ac:spMkLst>
        </pc:spChg>
        <pc:spChg chg="add mod">
          <ac:chgData name="이동건" userId="4ad090f6-dadd-4301-b5d0-883b88f508af" providerId="ADAL" clId="{4D43E722-CACC-46B2-BE88-E05E9D814DAB}" dt="2022-05-09T04:54:05.713" v="4462" actId="20577"/>
          <ac:spMkLst>
            <pc:docMk/>
            <pc:sldMk cId="2663224326" sldId="277"/>
            <ac:spMk id="8" creationId="{151C7F1A-FD72-4867-AD76-A8A2C451C607}"/>
          </ac:spMkLst>
        </pc:spChg>
        <pc:spChg chg="add mod">
          <ac:chgData name="이동건" userId="4ad090f6-dadd-4301-b5d0-883b88f508af" providerId="ADAL" clId="{4D43E722-CACC-46B2-BE88-E05E9D814DAB}" dt="2022-05-09T04:51:43.427" v="4277" actId="1076"/>
          <ac:spMkLst>
            <pc:docMk/>
            <pc:sldMk cId="2663224326" sldId="277"/>
            <ac:spMk id="9" creationId="{5C687E45-E5D9-4623-957E-EE3609B8E3FE}"/>
          </ac:spMkLst>
        </pc:spChg>
        <pc:spChg chg="add mod">
          <ac:chgData name="이동건" userId="4ad090f6-dadd-4301-b5d0-883b88f508af" providerId="ADAL" clId="{4D43E722-CACC-46B2-BE88-E05E9D814DAB}" dt="2022-05-09T04:34:34.694" v="3832" actId="20577"/>
          <ac:spMkLst>
            <pc:docMk/>
            <pc:sldMk cId="2663224326" sldId="277"/>
            <ac:spMk id="15" creationId="{2614475C-BF89-42B4-88AF-3C7BE4EA3227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4:54:43.058" v="4477" actId="20577"/>
          <ac:spMkLst>
            <pc:docMk/>
            <pc:sldMk cId="2663224326" sldId="277"/>
            <ac:spMk id="29" creationId="{D0A350ED-5D71-489D-B9E5-ACD004176313}"/>
          </ac:spMkLst>
        </pc:spChg>
        <pc:spChg chg="add mod">
          <ac:chgData name="이동건" userId="4ad090f6-dadd-4301-b5d0-883b88f508af" providerId="ADAL" clId="{4D43E722-CACC-46B2-BE88-E05E9D814DAB}" dt="2022-05-09T04:52:30.875" v="4303" actId="1076"/>
          <ac:spMkLst>
            <pc:docMk/>
            <pc:sldMk cId="2663224326" sldId="277"/>
            <ac:spMk id="32" creationId="{9AE4B2C0-531C-4AB1-A6E4-B3E60F12B831}"/>
          </ac:spMkLst>
        </pc:spChg>
        <pc:picChg chg="add del mod">
          <ac:chgData name="이동건" userId="4ad090f6-dadd-4301-b5d0-883b88f508af" providerId="ADAL" clId="{4D43E722-CACC-46B2-BE88-E05E9D814DAB}" dt="2022-05-09T04:45:03.262" v="3852" actId="478"/>
          <ac:picMkLst>
            <pc:docMk/>
            <pc:sldMk cId="2663224326" sldId="277"/>
            <ac:picMk id="3" creationId="{8E9D7CC3-972A-4123-90C2-BA733DE90034}"/>
          </ac:picMkLst>
        </pc:picChg>
        <pc:picChg chg="add del mod">
          <ac:chgData name="이동건" userId="4ad090f6-dadd-4301-b5d0-883b88f508af" providerId="ADAL" clId="{4D43E722-CACC-46B2-BE88-E05E9D814DAB}" dt="2022-05-09T04:45:04.072" v="3853" actId="478"/>
          <ac:picMkLst>
            <pc:docMk/>
            <pc:sldMk cId="2663224326" sldId="277"/>
            <ac:picMk id="6" creationId="{28C0BE28-6164-4D4A-A20D-39DF6293FE81}"/>
          </ac:picMkLst>
        </pc:picChg>
        <pc:picChg chg="add del mod">
          <ac:chgData name="이동건" userId="4ad090f6-dadd-4301-b5d0-883b88f508af" providerId="ADAL" clId="{4D43E722-CACC-46B2-BE88-E05E9D814DAB}" dt="2022-05-09T04:46:33.984" v="3871" actId="478"/>
          <ac:picMkLst>
            <pc:docMk/>
            <pc:sldMk cId="2663224326" sldId="277"/>
            <ac:picMk id="2050" creationId="{104FB458-9239-4788-946B-C0613439D87E}"/>
          </ac:picMkLst>
        </pc:picChg>
        <pc:picChg chg="add del mod">
          <ac:chgData name="이동건" userId="4ad090f6-dadd-4301-b5d0-883b88f508af" providerId="ADAL" clId="{4D43E722-CACC-46B2-BE88-E05E9D814DAB}" dt="2022-05-09T04:46:34.576" v="3872" actId="478"/>
          <ac:picMkLst>
            <pc:docMk/>
            <pc:sldMk cId="2663224326" sldId="277"/>
            <ac:picMk id="2052" creationId="{6EC4FBFA-01F2-4031-862F-ED13E65559AE}"/>
          </ac:picMkLst>
        </pc:picChg>
        <pc:picChg chg="add mod">
          <ac:chgData name="이동건" userId="4ad090f6-dadd-4301-b5d0-883b88f508af" providerId="ADAL" clId="{4D43E722-CACC-46B2-BE88-E05E9D814DAB}" dt="2022-05-09T04:54:48.161" v="4478" actId="1076"/>
          <ac:picMkLst>
            <pc:docMk/>
            <pc:sldMk cId="2663224326" sldId="277"/>
            <ac:picMk id="2054" creationId="{C49D5335-4170-4AA7-812A-00B68160D442}"/>
          </ac:picMkLst>
        </pc:picChg>
        <pc:picChg chg="add mod">
          <ac:chgData name="이동건" userId="4ad090f6-dadd-4301-b5d0-883b88f508af" providerId="ADAL" clId="{4D43E722-CACC-46B2-BE88-E05E9D814DAB}" dt="2022-05-09T04:51:41.920" v="4276" actId="1076"/>
          <ac:picMkLst>
            <pc:docMk/>
            <pc:sldMk cId="2663224326" sldId="277"/>
            <ac:picMk id="2056" creationId="{7A3D9F67-4AC3-4BA6-A117-6AA03524DEF9}"/>
          </ac:picMkLst>
        </pc:picChg>
        <pc:picChg chg="add mod">
          <ac:chgData name="이동건" userId="4ad090f6-dadd-4301-b5d0-883b88f508af" providerId="ADAL" clId="{4D43E722-CACC-46B2-BE88-E05E9D814DAB}" dt="2022-05-09T04:51:59.756" v="4282" actId="1076"/>
          <ac:picMkLst>
            <pc:docMk/>
            <pc:sldMk cId="2663224326" sldId="277"/>
            <ac:picMk id="2058" creationId="{57B11C9B-F757-4AF7-9C69-67F6F9B90C84}"/>
          </ac:picMkLst>
        </pc:pic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0" creationId="{9EDBE4FC-D280-489F-88FF-5BD9D8570637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1" creationId="{0AFD1AA0-E6E7-4C8C-959C-2DBED621CB46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4" creationId="{43664D9A-0892-4C38-8A4A-E38387737BC4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7" creationId="{92A424E1-64E8-4D22-A919-B1948A032AA8}"/>
          </ac:cxnSpMkLst>
        </pc:cxnChg>
      </pc:sldChg>
      <pc:sldChg chg="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1395375196" sldId="278"/>
        </pc:sldMkLst>
      </pc:sldChg>
      <pc:sldChg chg="addSp delSp modSp add">
        <pc:chgData name="이동건" userId="4ad090f6-dadd-4301-b5d0-883b88f508af" providerId="ADAL" clId="{4D43E722-CACC-46B2-BE88-E05E9D814DAB}" dt="2022-05-09T08:26:30.066" v="6272" actId="20577"/>
        <pc:sldMkLst>
          <pc:docMk/>
          <pc:sldMk cId="1347253333" sldId="279"/>
        </pc:sldMkLst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2" creationId="{0F79A239-22B1-479B-8BAA-EE060EF9A141}"/>
          </ac:spMkLst>
        </pc:spChg>
        <pc:spChg chg="add mod">
          <ac:chgData name="이동건" userId="4ad090f6-dadd-4301-b5d0-883b88f508af" providerId="ADAL" clId="{4D43E722-CACC-46B2-BE88-E05E9D814DAB}" dt="2022-05-09T08:16:05.250" v="6166" actId="1076"/>
          <ac:spMkLst>
            <pc:docMk/>
            <pc:sldMk cId="1347253333" sldId="279"/>
            <ac:spMk id="7" creationId="{E54F8476-EAFA-4CAC-9E4D-0C3A3276A63F}"/>
          </ac:spMkLst>
        </pc:spChg>
        <pc:spChg chg="add mod">
          <ac:chgData name="이동건" userId="4ad090f6-dadd-4301-b5d0-883b88f508af" providerId="ADAL" clId="{4D43E722-CACC-46B2-BE88-E05E9D814DAB}" dt="2022-05-09T08:26:30.066" v="6272" actId="20577"/>
          <ac:spMkLst>
            <pc:docMk/>
            <pc:sldMk cId="1347253333" sldId="279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6:17.822" v="6241" actId="478"/>
          <ac:spMkLst>
            <pc:docMk/>
            <pc:sldMk cId="1347253333" sldId="279"/>
            <ac:spMk id="11" creationId="{4E06C2B3-36F1-4265-B7EF-C9028DCE8C97}"/>
          </ac:spMkLst>
        </pc:spChg>
        <pc:spChg chg="add del">
          <ac:chgData name="이동건" userId="4ad090f6-dadd-4301-b5d0-883b88f508af" providerId="ADAL" clId="{4D43E722-CACC-46B2-BE88-E05E9D814DAB}" dt="2022-05-09T08:26:18.670" v="6242" actId="478"/>
          <ac:spMkLst>
            <pc:docMk/>
            <pc:sldMk cId="1347253333" sldId="279"/>
            <ac:spMk id="12" creationId="{006946B2-586D-426F-A305-4FFC2732B76F}"/>
          </ac:spMkLst>
        </pc:spChg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15" creationId="{2614475C-BF89-42B4-88AF-3C7BE4EA3227}"/>
          </ac:spMkLst>
        </pc:spChg>
        <pc:picChg chg="mod">
          <ac:chgData name="이동건" userId="4ad090f6-dadd-4301-b5d0-883b88f508af" providerId="ADAL" clId="{4D43E722-CACC-46B2-BE88-E05E9D814DAB}" dt="2022-05-09T05:13:07.942" v="4661" actId="1076"/>
          <ac:picMkLst>
            <pc:docMk/>
            <pc:sldMk cId="1347253333" sldId="279"/>
            <ac:picMk id="3" creationId="{8E9D7CC3-972A-4123-90C2-BA733DE90034}"/>
          </ac:picMkLst>
        </pc:picChg>
        <pc:picChg chg="mod">
          <ac:chgData name="이동건" userId="4ad090f6-dadd-4301-b5d0-883b88f508af" providerId="ADAL" clId="{4D43E722-CACC-46B2-BE88-E05E9D814DAB}" dt="2022-05-09T05:13:09.745" v="4662" actId="1076"/>
          <ac:picMkLst>
            <pc:docMk/>
            <pc:sldMk cId="1347253333" sldId="279"/>
            <ac:picMk id="6" creationId="{28C0BE28-6164-4D4A-A20D-39DF6293FE81}"/>
          </ac:picMkLst>
        </pc:picChg>
        <pc:picChg chg="del">
          <ac:chgData name="이동건" userId="4ad090f6-dadd-4301-b5d0-883b88f508af" providerId="ADAL" clId="{4D43E722-CACC-46B2-BE88-E05E9D814DAB}" dt="2022-05-09T04:54:56.943" v="4480" actId="478"/>
          <ac:picMkLst>
            <pc:docMk/>
            <pc:sldMk cId="1347253333" sldId="279"/>
            <ac:picMk id="2050" creationId="{104FB458-9239-4788-946B-C0613439D87E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0:05.695" v="6462" actId="20577"/>
        <pc:sldMkLst>
          <pc:docMk/>
          <pc:sldMk cId="1332617484" sldId="280"/>
        </pc:sldMkLst>
        <pc:spChg chg="del">
          <ac:chgData name="이동건" userId="4ad090f6-dadd-4301-b5d0-883b88f508af" providerId="ADAL" clId="{4D43E722-CACC-46B2-BE88-E05E9D814DAB}" dt="2022-05-09T05:24:38.575" v="4842" actId="478"/>
          <ac:spMkLst>
            <pc:docMk/>
            <pc:sldMk cId="1332617484" sldId="280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09T05:24:37.468" v="4841" actId="478"/>
          <ac:spMkLst>
            <pc:docMk/>
            <pc:sldMk cId="1332617484" sldId="280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9:47.239" v="6430" actId="478"/>
          <ac:spMkLst>
            <pc:docMk/>
            <pc:sldMk cId="1332617484" sldId="280"/>
            <ac:spMk id="10" creationId="{FCF349B1-87DF-4D4B-B858-C3065CCCB436}"/>
          </ac:spMkLst>
        </pc:spChg>
        <pc:spChg chg="add del">
          <ac:chgData name="이동건" userId="4ad090f6-dadd-4301-b5d0-883b88f508af" providerId="ADAL" clId="{4D43E722-CACC-46B2-BE88-E05E9D814DAB}" dt="2022-05-09T08:29:49.224" v="6431" actId="478"/>
          <ac:spMkLst>
            <pc:docMk/>
            <pc:sldMk cId="1332617484" sldId="280"/>
            <ac:spMk id="11" creationId="{5573023E-0827-4028-A5FC-37DA6DE9633B}"/>
          </ac:spMkLst>
        </pc:spChg>
        <pc:spChg chg="add mod">
          <ac:chgData name="이동건" userId="4ad090f6-dadd-4301-b5d0-883b88f508af" providerId="ADAL" clId="{4D43E722-CACC-46B2-BE88-E05E9D814DAB}" dt="2022-05-09T08:27:52.252" v="6339" actId="1076"/>
          <ac:spMkLst>
            <pc:docMk/>
            <pc:sldMk cId="1332617484" sldId="280"/>
            <ac:spMk id="12" creationId="{279A7E22-6C0F-4AD2-B8C2-8071733EE260}"/>
          </ac:spMkLst>
        </pc:spChg>
        <pc:spChg chg="add mod">
          <ac:chgData name="이동건" userId="4ad090f6-dadd-4301-b5d0-883b88f508af" providerId="ADAL" clId="{4D43E722-CACC-46B2-BE88-E05E9D814DAB}" dt="2022-05-09T08:30:05.695" v="6462" actId="20577"/>
          <ac:spMkLst>
            <pc:docMk/>
            <pc:sldMk cId="1332617484" sldId="280"/>
            <ac:spMk id="13" creationId="{5F34BD0F-3BEA-4D85-80EF-29E676ADAABC}"/>
          </ac:spMkLst>
        </pc:spChg>
        <pc:picChg chg="add mod">
          <ac:chgData name="이동건" userId="4ad090f6-dadd-4301-b5d0-883b88f508af" providerId="ADAL" clId="{4D43E722-CACC-46B2-BE88-E05E9D814DAB}" dt="2022-05-09T05:28:54.821" v="4848" actId="14100"/>
          <ac:picMkLst>
            <pc:docMk/>
            <pc:sldMk cId="1332617484" sldId="280"/>
            <ac:picMk id="2" creationId="{A510171C-6A59-411A-8F53-B5A43B711623}"/>
          </ac:picMkLst>
        </pc:picChg>
        <pc:picChg chg="del">
          <ac:chgData name="이동건" userId="4ad090f6-dadd-4301-b5d0-883b88f508af" providerId="ADAL" clId="{4D43E722-CACC-46B2-BE88-E05E9D814DAB}" dt="2022-05-09T05:24:35.760" v="4839" actId="478"/>
          <ac:picMkLst>
            <pc:docMk/>
            <pc:sldMk cId="1332617484" sldId="280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09T05:24:36.142" v="4840" actId="478"/>
          <ac:picMkLst>
            <pc:docMk/>
            <pc:sldMk cId="1332617484" sldId="280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09T05:29:02.902" v="4851" actId="1076"/>
          <ac:picMkLst>
            <pc:docMk/>
            <pc:sldMk cId="1332617484" sldId="280"/>
            <ac:picMk id="9" creationId="{AA983EB5-8986-4CCC-B437-86E15F201FE1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1:28.197" v="6511"/>
        <pc:sldMkLst>
          <pc:docMk/>
          <pc:sldMk cId="650651155" sldId="281"/>
        </pc:sldMkLst>
        <pc:spChg chg="add mod">
          <ac:chgData name="이동건" userId="4ad090f6-dadd-4301-b5d0-883b88f508af" providerId="ADAL" clId="{4D43E722-CACC-46B2-BE88-E05E9D814DAB}" dt="2022-05-09T08:31:27.993" v="6509" actId="1076"/>
          <ac:spMkLst>
            <pc:docMk/>
            <pc:sldMk cId="650651155" sldId="281"/>
            <ac:spMk id="6" creationId="{20516EE6-0CA7-4CF0-94B8-5985822A536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7" creationId="{191BAE87-44AD-44C1-8633-5B48760392D5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8" creationId="{780B02C8-3503-4FDF-9DB9-52911CEC2673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9" creationId="{7D5515FB-10A8-4EC4-90BB-C718A3B3ED5D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0" creationId="{18EE36F3-907D-407C-B347-F3F6151CC956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1" creationId="{00BB8E9F-4E8C-4A0B-82AC-20F032313F2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2" creationId="{D950C171-4AC2-49D7-8C92-FC9963E2D9B8}"/>
          </ac:spMkLst>
        </pc:spChg>
        <pc:spChg chg="add del mod">
          <ac:chgData name="이동건" userId="4ad090f6-dadd-4301-b5d0-883b88f508af" providerId="ADAL" clId="{4D43E722-CACC-46B2-BE88-E05E9D814DAB}" dt="2022-05-09T08:31:28.197" v="6511"/>
          <ac:spMkLst>
            <pc:docMk/>
            <pc:sldMk cId="650651155" sldId="281"/>
            <ac:spMk id="17" creationId="{42F4ECC1-BC56-420F-BB62-4A8A5AB3A2DA}"/>
          </ac:spMkLst>
        </pc:spChg>
        <pc:picChg chg="add mod">
          <ac:chgData name="이동건" userId="4ad090f6-dadd-4301-b5d0-883b88f508af" providerId="ADAL" clId="{4D43E722-CACC-46B2-BE88-E05E9D814DAB}" dt="2022-05-09T06:39:30.388" v="5070" actId="1076"/>
          <ac:picMkLst>
            <pc:docMk/>
            <pc:sldMk cId="650651155" sldId="281"/>
            <ac:picMk id="2" creationId="{D5C5758D-42E0-4336-A6F6-D8B01740F352}"/>
          </ac:picMkLst>
        </pc:picChg>
        <pc:picChg chg="add del mod">
          <ac:chgData name="이동건" userId="4ad090f6-dadd-4301-b5d0-883b88f508af" providerId="ADAL" clId="{4D43E722-CACC-46B2-BE88-E05E9D814DAB}" dt="2022-05-09T06:37:31.634" v="5009" actId="478"/>
          <ac:picMkLst>
            <pc:docMk/>
            <pc:sldMk cId="650651155" sldId="281"/>
            <ac:picMk id="3" creationId="{F94C6E47-4C7A-48E1-A2BD-AF2C2895E6A5}"/>
          </ac:picMkLst>
        </pc:pic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3" creationId="{6BE1B207-A18A-4605-84EC-D97040A6A9DA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4" creationId="{779232CD-D635-47DC-869C-5876DF1AA366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5" creationId="{33D249DC-15CB-47F4-8140-5F9279313EB3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6" creationId="{0CDF92C1-8254-4C50-9BA9-19314F191410}"/>
          </ac:cxnSpMkLst>
        </pc:cxnChg>
      </pc:sldChg>
      <pc:sldChg chg="addSp delSp add del">
        <pc:chgData name="이동건" userId="4ad090f6-dadd-4301-b5d0-883b88f508af" providerId="ADAL" clId="{4D43E722-CACC-46B2-BE88-E05E9D814DAB}" dt="2022-05-09T06:42:45.674" v="5075" actId="2696"/>
        <pc:sldMkLst>
          <pc:docMk/>
          <pc:sldMk cId="1894377530" sldId="282"/>
        </pc:sldMkLst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6" creationId="{191DD107-AEBE-4D20-BF20-5EC8DD6DEC18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7" creationId="{96B0D93F-BA13-4DE9-9825-2801031920C2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8" creationId="{8573585C-6B52-4814-A55E-23C63B4144A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9" creationId="{D7E6B709-3117-489C-AFCE-5257C07CAFAF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0" creationId="{B45FAFA8-F072-47F8-9C34-A52DB8E4F61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1" creationId="{9AF15912-B142-4946-BD0C-431BEFA75C2B}"/>
          </ac:spMkLst>
        </pc:spChg>
        <pc:picChg chg="del">
          <ac:chgData name="이동건" userId="4ad090f6-dadd-4301-b5d0-883b88f508af" providerId="ADAL" clId="{4D43E722-CACC-46B2-BE88-E05E9D814DAB}" dt="2022-05-09T05:49:35.856" v="4865" actId="478"/>
          <ac:picMkLst>
            <pc:docMk/>
            <pc:sldMk cId="1894377530" sldId="282"/>
            <ac:picMk id="2" creationId="{D5C5758D-42E0-4336-A6F6-D8B01740F352}"/>
          </ac:picMkLst>
        </pc:picChg>
        <pc:picChg chg="del">
          <ac:chgData name="이동건" userId="4ad090f6-dadd-4301-b5d0-883b88f508af" providerId="ADAL" clId="{4D43E722-CACC-46B2-BE88-E05E9D814DAB}" dt="2022-05-09T05:49:36.088" v="4866" actId="478"/>
          <ac:picMkLst>
            <pc:docMk/>
            <pc:sldMk cId="1894377530" sldId="282"/>
            <ac:picMk id="3" creationId="{F94C6E47-4C7A-48E1-A2BD-AF2C2895E6A5}"/>
          </ac:picMkLst>
        </pc:pic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2" creationId="{F342C13B-756D-4F34-AB8F-B6FA7927C939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3" creationId="{4E451BF0-ED01-4140-A98A-E3757708E466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4" creationId="{4222F0B7-4594-402F-9250-D4889BB2ADB5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5" creationId="{E1FE5A86-C6D1-4437-BC67-274DA13CE1D1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24.135" v="6780"/>
        <pc:sldMkLst>
          <pc:docMk/>
          <pc:sldMk cId="2788932042" sldId="282"/>
        </pc:sldMkLst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2" creationId="{676B75B8-C6BF-4112-9741-064BE33E10DA}"/>
          </ac:spMkLst>
        </pc:spChg>
        <pc:spChg chg="del mo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7" creationId="{16D4A05E-EBCC-4543-90FF-92E039CA9E1B}"/>
          </ac:spMkLst>
        </pc:spChg>
        <pc:spChg chg="add mod">
          <ac:chgData name="이동건" userId="4ad090f6-dadd-4301-b5d0-883b88f508af" providerId="ADAL" clId="{4D43E722-CACC-46B2-BE88-E05E9D814DAB}" dt="2022-05-09T07:15:56.866" v="6015" actId="1076"/>
          <ac:spMkLst>
            <pc:docMk/>
            <pc:sldMk cId="2788932042" sldId="282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11" creationId="{BCEA5E88-ADC1-44B3-86E0-7C2A489B48F2}"/>
          </ac:spMkLst>
        </pc:spChg>
        <pc:spChg chg="add mod">
          <ac:chgData name="이동건" userId="4ad090f6-dadd-4301-b5d0-883b88f508af" providerId="ADAL" clId="{4D43E722-CACC-46B2-BE88-E05E9D814DAB}" dt="2022-05-09T07:16:40.034" v="6044" actId="113"/>
          <ac:spMkLst>
            <pc:docMk/>
            <pc:sldMk cId="2788932042" sldId="282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17:23.133" v="6053" actId="1076"/>
          <ac:spMkLst>
            <pc:docMk/>
            <pc:sldMk cId="2788932042" sldId="282"/>
            <ac:spMk id="16" creationId="{14EC08EF-3197-4855-9BB7-D8B037B64FD9}"/>
          </ac:spMkLst>
        </pc:spChg>
        <pc:spChg chg="add del">
          <ac:chgData name="이동건" userId="4ad090f6-dadd-4301-b5d0-883b88f508af" providerId="ADAL" clId="{4D43E722-CACC-46B2-BE88-E05E9D814DAB}" dt="2022-05-10T05:01:20.792" v="6778"/>
          <ac:spMkLst>
            <pc:docMk/>
            <pc:sldMk cId="2788932042" sldId="282"/>
            <ac:spMk id="18" creationId="{9740FF0B-A362-4585-818C-7CA7280C06F8}"/>
          </ac:spMkLst>
        </pc:spChg>
        <pc:spChg chg="ad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19" creationId="{6E8EF98E-024E-4736-AF4D-EFF2B864D595}"/>
          </ac:spMkLst>
        </pc:spChg>
        <pc:spChg chg="mod">
          <ac:chgData name="이동건" userId="4ad090f6-dadd-4301-b5d0-883b88f508af" providerId="ADAL" clId="{4D43E722-CACC-46B2-BE88-E05E9D814DAB}" dt="2022-05-09T07:13:22.513" v="5932" actId="20577"/>
          <ac:spMkLst>
            <pc:docMk/>
            <pc:sldMk cId="2788932042" sldId="282"/>
            <ac:spMk id="41" creationId="{8FC1F2D7-D90F-460A-9F5E-73125404F7ED}"/>
          </ac:spMkLst>
        </pc:spChg>
        <pc:picChg chg="del">
          <ac:chgData name="이동건" userId="4ad090f6-dadd-4301-b5d0-883b88f508af" providerId="ADAL" clId="{4D43E722-CACC-46B2-BE88-E05E9D814DAB}" dt="2022-05-09T07:12:26.087" v="5882" actId="478"/>
          <ac:picMkLst>
            <pc:docMk/>
            <pc:sldMk cId="2788932042" sldId="282"/>
            <ac:picMk id="3" creationId="{492F349E-8747-4EF2-80C3-56DE0C0A5660}"/>
          </ac:picMkLst>
        </pc:picChg>
        <pc:picChg chg="add mod">
          <ac:chgData name="이동건" userId="4ad090f6-dadd-4301-b5d0-883b88f508af" providerId="ADAL" clId="{4D43E722-CACC-46B2-BE88-E05E9D814DAB}" dt="2022-05-09T07:15:54.798" v="6014" actId="14100"/>
          <ac:picMkLst>
            <pc:docMk/>
            <pc:sldMk cId="2788932042" sldId="282"/>
            <ac:picMk id="8" creationId="{3AB1BD98-5D42-4851-9A96-239D099B0B8B}"/>
          </ac:picMkLst>
        </pc:picChg>
        <pc:cxnChg chg="del">
          <ac:chgData name="이동건" userId="4ad090f6-dadd-4301-b5d0-883b88f508af" providerId="ADAL" clId="{4D43E722-CACC-46B2-BE88-E05E9D814DAB}" dt="2022-05-09T07:12:25.321" v="5881" actId="478"/>
          <ac:cxnSpMkLst>
            <pc:docMk/>
            <pc:sldMk cId="2788932042" sldId="282"/>
            <ac:cxnSpMk id="9" creationId="{92A2C360-2701-4C17-B8D4-CA3DEBBF92F9}"/>
          </ac:cxnSpMkLst>
        </pc:cxnChg>
        <pc:cxnChg chg="add mod">
          <ac:chgData name="이동건" userId="4ad090f6-dadd-4301-b5d0-883b88f508af" providerId="ADAL" clId="{4D43E722-CACC-46B2-BE88-E05E9D814DAB}" dt="2022-05-09T07:17:13.034" v="6046" actId="14100"/>
          <ac:cxnSpMkLst>
            <pc:docMk/>
            <pc:sldMk cId="2788932042" sldId="282"/>
            <ac:cxnSpMk id="14" creationId="{5C07FE43-925B-4C1B-A4E9-57840A4580E2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14.133" v="6776"/>
        <pc:sldMkLst>
          <pc:docMk/>
          <pc:sldMk cId="3188821264" sldId="283"/>
        </pc:sldMkLst>
        <pc:spChg chg="del">
          <ac:chgData name="이동건" userId="4ad090f6-dadd-4301-b5d0-883b88f508af" providerId="ADAL" clId="{4D43E722-CACC-46B2-BE88-E05E9D814DAB}" dt="2022-05-10T05:01:10.947" v="6773" actId="478"/>
          <ac:spMkLst>
            <pc:docMk/>
            <pc:sldMk cId="3188821264" sldId="28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7:39:50.646" v="6161" actId="1076"/>
          <ac:spMkLst>
            <pc:docMk/>
            <pc:sldMk cId="3188821264" sldId="283"/>
            <ac:spMk id="7" creationId="{1D09E27F-B0AF-4AC6-830D-B9FF384387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32:13.695" v="6093" actId="1076"/>
          <ac:spMkLst>
            <pc:docMk/>
            <pc:sldMk cId="3188821264" sldId="283"/>
            <ac:spMk id="15" creationId="{502B8E0D-5383-4302-9E9D-931A185B79F3}"/>
          </ac:spMkLst>
        </pc:spChg>
        <pc:spChg chg="mod ord">
          <ac:chgData name="이동건" userId="4ad090f6-dadd-4301-b5d0-883b88f508af" providerId="ADAL" clId="{4D43E722-CACC-46B2-BE88-E05E9D814DAB}" dt="2022-05-09T07:32:10.911" v="6092" actId="1076"/>
          <ac:spMkLst>
            <pc:docMk/>
            <pc:sldMk cId="3188821264" sldId="283"/>
            <ac:spMk id="16" creationId="{14EC08EF-3197-4855-9BB7-D8B037B64FD9}"/>
          </ac:spMkLst>
        </pc:spChg>
        <pc:spChg chg="add mod">
          <ac:chgData name="이동건" userId="4ad090f6-dadd-4301-b5d0-883b88f508af" providerId="ADAL" clId="{4D43E722-CACC-46B2-BE88-E05E9D814DAB}" dt="2022-05-09T07:32:24.871" v="6095" actId="1076"/>
          <ac:spMkLst>
            <pc:docMk/>
            <pc:sldMk cId="3188821264" sldId="283"/>
            <ac:spMk id="17" creationId="{88F16D80-9F89-4C43-B0BE-7CF6ACDE648F}"/>
          </ac:spMkLst>
        </pc:spChg>
        <pc:spChg chg="add del mo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27" creationId="{B8D74B59-3471-499D-A3D3-AB005E6DA636}"/>
          </ac:spMkLst>
        </pc:spChg>
        <pc:spChg chg="add del">
          <ac:chgData name="이동건" userId="4ad090f6-dadd-4301-b5d0-883b88f508af" providerId="ADAL" clId="{4D43E722-CACC-46B2-BE88-E05E9D814DAB}" dt="2022-05-10T05:01:12.905" v="6775"/>
          <ac:spMkLst>
            <pc:docMk/>
            <pc:sldMk cId="3188821264" sldId="283"/>
            <ac:spMk id="29" creationId="{B4F31DA4-98AC-4C23-8C44-1B2368F42FE5}"/>
          </ac:spMkLst>
        </pc:spChg>
        <pc:spChg chg="ad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30" creationId="{3D292160-10B6-46FD-B05A-EADB601C7F1C}"/>
          </ac:spMkLst>
        </pc:spChg>
        <pc:picChg chg="add mod modCrop">
          <ac:chgData name="이동건" userId="4ad090f6-dadd-4301-b5d0-883b88f508af" providerId="ADAL" clId="{4D43E722-CACC-46B2-BE88-E05E9D814DAB}" dt="2022-05-09T07:30:44.271" v="6061" actId="1076"/>
          <ac:picMkLst>
            <pc:docMk/>
            <pc:sldMk cId="3188821264" sldId="283"/>
            <ac:picMk id="2" creationId="{8B16283C-6C0F-4E7E-A3CF-0D73CD79D515}"/>
          </ac:picMkLst>
        </pc:picChg>
        <pc:picChg chg="del">
          <ac:chgData name="이동건" userId="4ad090f6-dadd-4301-b5d0-883b88f508af" providerId="ADAL" clId="{4D43E722-CACC-46B2-BE88-E05E9D814DAB}" dt="2022-05-09T07:30:03.233" v="6055" actId="478"/>
          <ac:picMkLst>
            <pc:docMk/>
            <pc:sldMk cId="3188821264" sldId="283"/>
            <ac:picMk id="8" creationId="{3AB1BD98-5D42-4851-9A96-239D099B0B8B}"/>
          </ac:picMkLst>
        </pc:picChg>
        <pc:cxnChg chg="add mod">
          <ac:chgData name="이동건" userId="4ad090f6-dadd-4301-b5d0-883b88f508af" providerId="ADAL" clId="{4D43E722-CACC-46B2-BE88-E05E9D814DAB}" dt="2022-05-09T07:39:53.397" v="6162" actId="14100"/>
          <ac:cxnSpMkLst>
            <pc:docMk/>
            <pc:sldMk cId="3188821264" sldId="283"/>
            <ac:cxnSpMk id="11" creationId="{4AFA7FAD-82EA-46F5-B244-725B6BEB2868}"/>
          </ac:cxnSpMkLst>
        </pc:cxnChg>
        <pc:cxnChg chg="add mod">
          <ac:chgData name="이동건" userId="4ad090f6-dadd-4301-b5d0-883b88f508af" providerId="ADAL" clId="{4D43E722-CACC-46B2-BE88-E05E9D814DAB}" dt="2022-05-09T07:31:32.981" v="6070" actId="1582"/>
          <ac:cxnSpMkLst>
            <pc:docMk/>
            <pc:sldMk cId="3188821264" sldId="283"/>
            <ac:cxnSpMk id="13" creationId="{75E80F2C-65AD-4613-A232-6F882E4D48BD}"/>
          </ac:cxnSpMkLst>
        </pc:cxnChg>
        <pc:cxnChg chg="mod ord">
          <ac:chgData name="이동건" userId="4ad090f6-dadd-4301-b5d0-883b88f508af" providerId="ADAL" clId="{4D43E722-CACC-46B2-BE88-E05E9D814DAB}" dt="2022-05-10T01:04:37.457" v="6516" actId="14100"/>
          <ac:cxnSpMkLst>
            <pc:docMk/>
            <pc:sldMk cId="3188821264" sldId="283"/>
            <ac:cxnSpMk id="14" creationId="{5C07FE43-925B-4C1B-A4E9-57840A4580E2}"/>
          </ac:cxnSpMkLst>
        </pc:cxnChg>
        <pc:cxnChg chg="add mod">
          <ac:chgData name="이동건" userId="4ad090f6-dadd-4301-b5d0-883b88f508af" providerId="ADAL" clId="{4D43E722-CACC-46B2-BE88-E05E9D814DAB}" dt="2022-05-09T07:39:41.611" v="6159" actId="14100"/>
          <ac:cxnSpMkLst>
            <pc:docMk/>
            <pc:sldMk cId="3188821264" sldId="283"/>
            <ac:cxnSpMk id="19" creationId="{B889F74F-ACEB-4F00-A7DE-08FEEFF619B7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475580868" sldId="284"/>
        </pc:sldMkLst>
        <pc:spChg chg="mod">
          <ac:chgData name="이동건" userId="4ad090f6-dadd-4301-b5d0-883b88f508af" providerId="ADAL" clId="{4D43E722-CACC-46B2-BE88-E05E9D814DAB}" dt="2022-05-12T03:16:38.156" v="8919" actId="20577"/>
          <ac:spMkLst>
            <pc:docMk/>
            <pc:sldMk cId="1475580868" sldId="284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6T00:46:49.305" v="10784" actId="1076"/>
          <ac:spMkLst>
            <pc:docMk/>
            <pc:sldMk cId="1475580868" sldId="284"/>
            <ac:spMk id="7" creationId="{E54F8476-EAFA-4CAC-9E4D-0C3A3276A63F}"/>
          </ac:spMkLst>
        </pc:spChg>
        <pc:spChg chg="del mod">
          <ac:chgData name="이동건" userId="4ad090f6-dadd-4301-b5d0-883b88f508af" providerId="ADAL" clId="{4D43E722-CACC-46B2-BE88-E05E9D814DAB}" dt="2022-05-10T03:04:08.700" v="6530" actId="478"/>
          <ac:spMkLst>
            <pc:docMk/>
            <pc:sldMk cId="1475580868" sldId="284"/>
            <ac:spMk id="8" creationId="{9770C4F8-6F3E-4924-8791-043A1372FB24}"/>
          </ac:spMkLst>
        </pc:spChg>
        <pc:spChg chg="add mod">
          <ac:chgData name="이동건" userId="4ad090f6-dadd-4301-b5d0-883b88f508af" providerId="ADAL" clId="{4D43E722-CACC-46B2-BE88-E05E9D814DAB}" dt="2022-05-16T00:45:10.475" v="10716" actId="1076"/>
          <ac:spMkLst>
            <pc:docMk/>
            <pc:sldMk cId="1475580868" sldId="284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6T00:45:41.627" v="10723"/>
          <ac:spMkLst>
            <pc:docMk/>
            <pc:sldMk cId="1475580868" sldId="284"/>
            <ac:spMk id="10" creationId="{B9B4637C-FADC-449E-B11D-CA66EFFD7E42}"/>
          </ac:spMkLst>
        </pc:spChg>
        <pc:spChg chg="add del mod">
          <ac:chgData name="이동건" userId="4ad090f6-dadd-4301-b5d0-883b88f508af" providerId="ADAL" clId="{4D43E722-CACC-46B2-BE88-E05E9D814DAB}" dt="2022-05-16T00:46:18.493" v="10750" actId="478"/>
          <ac:spMkLst>
            <pc:docMk/>
            <pc:sldMk cId="1475580868" sldId="284"/>
            <ac:spMk id="11" creationId="{1E6479FA-1041-4743-84BA-C81D3CC1CAEF}"/>
          </ac:spMkLst>
        </pc:spChg>
        <pc:spChg chg="add mod">
          <ac:chgData name="이동건" userId="4ad090f6-dadd-4301-b5d0-883b88f508af" providerId="ADAL" clId="{4D43E722-CACC-46B2-BE88-E05E9D814DAB}" dt="2022-05-16T00:46:46.156" v="10783" actId="1076"/>
          <ac:spMkLst>
            <pc:docMk/>
            <pc:sldMk cId="1475580868" sldId="284"/>
            <ac:spMk id="12" creationId="{C838BD9D-328E-4281-B904-E2DAEFF598D0}"/>
          </ac:spMkLst>
        </pc:spChg>
        <pc:picChg chg="add del">
          <ac:chgData name="이동건" userId="4ad090f6-dadd-4301-b5d0-883b88f508af" providerId="ADAL" clId="{4D43E722-CACC-46B2-BE88-E05E9D814DAB}" dt="2022-05-10T03:02:51.981" v="6524" actId="478"/>
          <ac:picMkLst>
            <pc:docMk/>
            <pc:sldMk cId="1475580868" sldId="284"/>
            <ac:picMk id="2" creationId="{3AA937F3-AA31-49CF-8F5A-DA1D568A9537}"/>
          </ac:picMkLst>
        </pc:picChg>
        <pc:picChg chg="add mod">
          <ac:chgData name="이동건" userId="4ad090f6-dadd-4301-b5d0-883b88f508af" providerId="ADAL" clId="{4D43E722-CACC-46B2-BE88-E05E9D814DAB}" dt="2022-05-16T00:44:50.999" v="10702" actId="1076"/>
          <ac:picMkLst>
            <pc:docMk/>
            <pc:sldMk cId="1475580868" sldId="284"/>
            <ac:picMk id="2" creationId="{7ED02A14-5811-4931-ADC8-AB34197A3C22}"/>
          </ac:picMkLst>
        </pc:picChg>
        <pc:picChg chg="mod">
          <ac:chgData name="이동건" userId="4ad090f6-dadd-4301-b5d0-883b88f508af" providerId="ADAL" clId="{4D43E722-CACC-46B2-BE88-E05E9D814DAB}" dt="2022-05-16T00:43:45.571" v="10673" actId="1076"/>
          <ac:picMkLst>
            <pc:docMk/>
            <pc:sldMk cId="1475580868" sldId="284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0T02:53:59.522" v="6518" actId="478"/>
          <ac:picMkLst>
            <pc:docMk/>
            <pc:sldMk cId="1475580868" sldId="284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16T00:44:49.368" v="10701" actId="1076"/>
          <ac:picMkLst>
            <pc:docMk/>
            <pc:sldMk cId="1475580868" sldId="284"/>
            <ac:picMk id="6" creationId="{EA170029-521B-4D64-87C1-55F09244DA4B}"/>
          </ac:picMkLst>
        </pc:picChg>
        <pc:picChg chg="add mod">
          <ac:chgData name="이동건" userId="4ad090f6-dadd-4301-b5d0-883b88f508af" providerId="ADAL" clId="{4D43E722-CACC-46B2-BE88-E05E9D814DAB}" dt="2022-05-16T00:44:45.699" v="10699" actId="1076"/>
          <ac:picMkLst>
            <pc:docMk/>
            <pc:sldMk cId="1475580868" sldId="284"/>
            <ac:picMk id="9" creationId="{3CA04981-E876-4612-8114-C2CF21D3819F}"/>
          </ac:picMkLst>
        </pc:picChg>
      </pc:sldChg>
      <pc:sldChg chg="add del">
        <pc:chgData name="이동건" userId="4ad090f6-dadd-4301-b5d0-883b88f508af" providerId="ADAL" clId="{4D43E722-CACC-46B2-BE88-E05E9D814DAB}" dt="2022-05-10T03:02:34.282" v="6522"/>
        <pc:sldMkLst>
          <pc:docMk/>
          <pc:sldMk cId="1464301540" sldId="285"/>
        </pc:sldMkLst>
      </pc:sldChg>
      <pc:sldChg chg="addSp delSp modSp add">
        <pc:chgData name="이동건" userId="4ad090f6-dadd-4301-b5d0-883b88f508af" providerId="ADAL" clId="{4D43E722-CACC-46B2-BE88-E05E9D814DAB}" dt="2022-05-30T02:30:03.632" v="16361" actId="478"/>
        <pc:sldMkLst>
          <pc:docMk/>
          <pc:sldMk cId="1530449656" sldId="285"/>
        </pc:sldMkLst>
        <pc:spChg chg="add mod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3" creationId="{0F6F9501-1C0D-4940-B6E1-F93EBDE725C4}"/>
          </ac:spMkLst>
        </pc:spChg>
        <pc:spChg chg="del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5" creationId="{FC6A375B-D3CD-4C60-90CA-0B8DF3E7652D}"/>
          </ac:spMkLst>
        </pc:spChg>
      </pc:sldChg>
      <pc:sldChg chg="addSp delSp modSp add del ord">
        <pc:chgData name="이동건" userId="4ad090f6-dadd-4301-b5d0-883b88f508af" providerId="ADAL" clId="{4D43E722-CACC-46B2-BE88-E05E9D814DAB}" dt="2022-05-12T08:04:38.699" v="9077" actId="2696"/>
        <pc:sldMkLst>
          <pc:docMk/>
          <pc:sldMk cId="3763790062" sldId="285"/>
        </pc:sldMkLst>
        <pc:spChg chg="del">
          <ac:chgData name="이동건" userId="4ad090f6-dadd-4301-b5d0-883b88f508af" providerId="ADAL" clId="{4D43E722-CACC-46B2-BE88-E05E9D814DAB}" dt="2022-05-10T05:02:33.023" v="6789" actId="478"/>
          <ac:spMkLst>
            <pc:docMk/>
            <pc:sldMk cId="3763790062" sldId="285"/>
            <ac:spMk id="3" creationId="{F3D8D048-F403-41BF-92A0-0CE0F2B97FC6}"/>
          </ac:spMkLst>
        </pc:spChg>
        <pc:spChg chg="add del mod">
          <ac:chgData name="이동건" userId="4ad090f6-dadd-4301-b5d0-883b88f508af" providerId="ADAL" clId="{4D43E722-CACC-46B2-BE88-E05E9D814DAB}" dt="2022-05-12T07:56:34.992" v="8978"/>
          <ac:spMkLst>
            <pc:docMk/>
            <pc:sldMk cId="3763790062" sldId="285"/>
            <ac:spMk id="8" creationId="{BCBBDF21-3922-42E8-BE0E-E1F163F4ED81}"/>
          </ac:spMkLst>
        </pc:spChg>
        <pc:spChg chg="add">
          <ac:chgData name="이동건" userId="4ad090f6-dadd-4301-b5d0-883b88f508af" providerId="ADAL" clId="{4D43E722-CACC-46B2-BE88-E05E9D814DAB}" dt="2022-05-10T05:02:22.050" v="6788"/>
          <ac:spMkLst>
            <pc:docMk/>
            <pc:sldMk cId="3763790062" sldId="285"/>
            <ac:spMk id="9" creationId="{A29EB8F0-18E6-4401-83F6-CCEED748B4AA}"/>
          </ac:spMkLst>
        </pc:spChg>
        <pc:spChg chg="del mod">
          <ac:chgData name="이동건" userId="4ad090f6-dadd-4301-b5d0-883b88f508af" providerId="ADAL" clId="{4D43E722-CACC-46B2-BE88-E05E9D814DAB}" dt="2022-05-12T07:56:21.321" v="8975"/>
          <ac:spMkLst>
            <pc:docMk/>
            <pc:sldMk cId="3763790062" sldId="285"/>
            <ac:spMk id="15" creationId="{5125DC39-DC1D-4CDB-A173-3E842A158AB7}"/>
          </ac:spMkLst>
        </pc:spChg>
        <pc:picChg chg="del">
          <ac:chgData name="이동건" userId="4ad090f6-dadd-4301-b5d0-883b88f508af" providerId="ADAL" clId="{4D43E722-CACC-46B2-BE88-E05E9D814DAB}" dt="2022-05-10T05:02:05.497" v="6785" actId="478"/>
          <ac:picMkLst>
            <pc:docMk/>
            <pc:sldMk cId="3763790062" sldId="285"/>
            <ac:picMk id="2" creationId="{61A3B2C0-83FF-4B7D-9899-03C5257CB042}"/>
          </ac:picMkLst>
        </pc:picChg>
        <pc:picChg chg="add del mod">
          <ac:chgData name="이동건" userId="4ad090f6-dadd-4301-b5d0-883b88f508af" providerId="ADAL" clId="{4D43E722-CACC-46B2-BE88-E05E9D814DAB}" dt="2022-05-12T07:57:16.974" v="8998"/>
          <ac:picMkLst>
            <pc:docMk/>
            <pc:sldMk cId="3763790062" sldId="285"/>
            <ac:picMk id="7" creationId="{E40B3E5A-2B9F-43C4-916C-5513ABA97A1D}"/>
          </ac:picMkLst>
        </pc:picChg>
      </pc:sldChg>
      <pc:sldChg chg="add del">
        <pc:chgData name="이동건" userId="4ad090f6-dadd-4301-b5d0-883b88f508af" providerId="ADAL" clId="{4D43E722-CACC-46B2-BE88-E05E9D814DAB}" dt="2022-05-10T06:06:22.951" v="6908"/>
        <pc:sldMkLst>
          <pc:docMk/>
          <pc:sldMk cId="1180096635" sldId="286"/>
        </pc:sldMkLst>
      </pc:sldChg>
      <pc:sldChg chg="addSp delSp modSp add del ord">
        <pc:chgData name="이동건" userId="4ad090f6-dadd-4301-b5d0-883b88f508af" providerId="ADAL" clId="{4D43E722-CACC-46B2-BE88-E05E9D814DAB}" dt="2022-05-12T08:04:39.429" v="9078" actId="2696"/>
        <pc:sldMkLst>
          <pc:docMk/>
          <pc:sldMk cId="1321508185" sldId="286"/>
        </pc:sldMkLst>
        <pc:spChg chg="add 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3" creationId="{FC46336C-C882-4D84-9F39-543F8B14E628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0T06:25:18.241" v="7705" actId="478"/>
          <ac:spMkLst>
            <pc:docMk/>
            <pc:sldMk cId="1321508185" sldId="286"/>
            <ac:spMk id="8" creationId="{BCBBDF21-3922-42E8-BE0E-E1F163F4ED81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9" creationId="{A29EB8F0-18E6-4401-83F6-CCEED748B4A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0" creationId="{28B24084-67BA-4B37-B2F6-85F3F376067F}"/>
          </ac:spMkLst>
        </pc:spChg>
        <pc:spChg chg="add 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11" creationId="{38E38109-7F53-47F8-BE72-D10A3E565B0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2" creationId="{946B3A13-BA7F-4DB2-94A3-1B070B9B8AC3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3" creationId="{5B8FA51F-F9C4-4AB8-BEB7-3839DBEEA4F0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4" creationId="{06BF6978-DC1C-4BED-BDAB-3D0D59A8481B}"/>
          </ac:spMkLst>
        </pc:spChg>
        <pc:spChg chg="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6" creationId="{D80435BD-0AC9-4816-BAD5-E2F43E8FA73C}"/>
          </ac:spMkLst>
        </pc:spChg>
        <pc:picChg chg="add del mod">
          <ac:chgData name="이동건" userId="4ad090f6-dadd-4301-b5d0-883b88f508af" providerId="ADAL" clId="{4D43E722-CACC-46B2-BE88-E05E9D814DAB}" dt="2022-05-12T07:58:15.258" v="9020"/>
          <ac:picMkLst>
            <pc:docMk/>
            <pc:sldMk cId="1321508185" sldId="286"/>
            <ac:picMk id="2" creationId="{28C8CECE-22EB-41D5-845A-8D2A79D4BCB9}"/>
          </ac:picMkLst>
        </pc:picChg>
        <pc:picChg chg="del">
          <ac:chgData name="이동건" userId="4ad090f6-dadd-4301-b5d0-883b88f508af" providerId="ADAL" clId="{4D43E722-CACC-46B2-BE88-E05E9D814DAB}" dt="2022-05-10T06:25:18.684" v="7706" actId="478"/>
          <ac:picMkLst>
            <pc:docMk/>
            <pc:sldMk cId="1321508185" sldId="286"/>
            <ac:picMk id="7" creationId="{E40B3E5A-2B9F-43C4-916C-5513ABA97A1D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32:08.572" v="18004" actId="1076"/>
        <pc:sldMkLst>
          <pc:docMk/>
          <pc:sldMk cId="3986541521" sldId="286"/>
        </pc:sldMkLst>
        <pc:spChg chg="add mod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3" creationId="{C7219739-4C8B-41E5-AE0D-B21E442D82FD}"/>
          </ac:spMkLst>
        </pc:spChg>
        <pc:spChg chg="del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11" creationId="{FD24F119-D94C-4FD1-A691-84244B1F9350}"/>
          </ac:spMkLst>
        </pc:spChg>
        <pc:spChg chg="add mod">
          <ac:chgData name="이동건" userId="4ad090f6-dadd-4301-b5d0-883b88f508af" providerId="ADAL" clId="{4D43E722-CACC-46B2-BE88-E05E9D814DAB}" dt="2022-05-31T00:32:08.572" v="18004" actId="1076"/>
          <ac:spMkLst>
            <pc:docMk/>
            <pc:sldMk cId="3986541521" sldId="286"/>
            <ac:spMk id="14" creationId="{062A144F-4353-43F9-AEC6-7B00808E7427}"/>
          </ac:spMkLst>
        </pc:spChg>
        <pc:spChg chg="add mod">
          <ac:chgData name="이동건" userId="4ad090f6-dadd-4301-b5d0-883b88f508af" providerId="ADAL" clId="{4D43E722-CACC-46B2-BE88-E05E9D814DAB}" dt="2022-05-31T00:02:15.855" v="17964" actId="20577"/>
          <ac:spMkLst>
            <pc:docMk/>
            <pc:sldMk cId="3986541521" sldId="286"/>
            <ac:spMk id="15" creationId="{BE00DCF4-2031-48C6-82E5-F4832D10EFE8}"/>
          </ac:spMkLst>
        </pc:spChg>
        <pc:spChg chg="del mod">
          <ac:chgData name="이동건" userId="4ad090f6-dadd-4301-b5d0-883b88f508af" providerId="ADAL" clId="{4D43E722-CACC-46B2-BE88-E05E9D814DAB}" dt="2022-05-31T00:00:48.306" v="17898" actId="478"/>
          <ac:spMkLst>
            <pc:docMk/>
            <pc:sldMk cId="3986541521" sldId="286"/>
            <ac:spMk id="48" creationId="{0060C502-E346-45A5-ADD6-66ABCBB0853D}"/>
          </ac:spMkLst>
        </pc:spChg>
        <pc:picChg chg="add mod ord">
          <ac:chgData name="이동건" userId="4ad090f6-dadd-4301-b5d0-883b88f508af" providerId="ADAL" clId="{4D43E722-CACC-46B2-BE88-E05E9D814DAB}" dt="2022-05-31T00:31:54.633" v="18000" actId="1076"/>
          <ac:picMkLst>
            <pc:docMk/>
            <pc:sldMk cId="3986541521" sldId="286"/>
            <ac:picMk id="7" creationId="{77AE166A-6642-470E-8C33-55B939276699}"/>
          </ac:picMkLst>
        </pc:picChg>
        <pc:picChg chg="add mod">
          <ac:chgData name="이동건" userId="4ad090f6-dadd-4301-b5d0-883b88f508af" providerId="ADAL" clId="{4D43E722-CACC-46B2-BE88-E05E9D814DAB}" dt="2022-05-31T00:00:02.678" v="17894" actId="1076"/>
          <ac:picMkLst>
            <pc:docMk/>
            <pc:sldMk cId="3986541521" sldId="286"/>
            <ac:picMk id="9" creationId="{00C25E6D-F90C-424C-B1E1-1FB894B8FFC3}"/>
          </ac:picMkLst>
        </pc:picChg>
        <pc:picChg chg="add mod ord">
          <ac:chgData name="이동건" userId="4ad090f6-dadd-4301-b5d0-883b88f508af" providerId="ADAL" clId="{4D43E722-CACC-46B2-BE88-E05E9D814DAB}" dt="2022-05-31T00:32:03.281" v="18003" actId="1076"/>
          <ac:picMkLst>
            <pc:docMk/>
            <pc:sldMk cId="3986541521" sldId="286"/>
            <ac:picMk id="12" creationId="{CE1A772A-7BC0-457D-B26C-DCBAE555F73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14497151" sldId="287"/>
        </pc:sldMkLst>
        <pc:spChg chg="del">
          <ac:chgData name="이동건" userId="4ad090f6-dadd-4301-b5d0-883b88f508af" providerId="ADAL" clId="{4D43E722-CACC-46B2-BE88-E05E9D814DAB}" dt="2022-05-10T06:39:46.050" v="8091" actId="478"/>
          <ac:spMkLst>
            <pc:docMk/>
            <pc:sldMk cId="1314497151" sldId="287"/>
            <ac:spMk id="3" creationId="{FC46336C-C882-4D84-9F39-543F8B14E628}"/>
          </ac:spMkLst>
        </pc:spChg>
        <pc:spChg chg="add mod">
          <ac:chgData name="이동건" userId="4ad090f6-dadd-4301-b5d0-883b88f508af" providerId="ADAL" clId="{4D43E722-CACC-46B2-BE88-E05E9D814DAB}" dt="2022-05-12T08:06:05.584" v="9107" actId="1076"/>
          <ac:spMkLst>
            <pc:docMk/>
            <pc:sldMk cId="1314497151" sldId="287"/>
            <ac:spMk id="6" creationId="{7E95375E-F7D5-4C86-875A-BE31D9C8E2AB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9" creationId="{A29EB8F0-18E6-4401-83F6-CCEED748B4A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0" creationId="{28B24084-67BA-4B37-B2F6-85F3F376067F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1" creationId="{38E38109-7F53-47F8-BE72-D10A3E565B0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2" creationId="{946B3A13-BA7F-4DB2-94A3-1B070B9B8AC3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3" creationId="{5B8FA51F-F9C4-4AB8-BEB7-3839DBEEA4F0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4" creationId="{06BF6978-DC1C-4BED-BDAB-3D0D59A8481B}"/>
          </ac:spMkLst>
        </pc:spChg>
        <pc:spChg chg="mod">
          <ac:chgData name="이동건" userId="4ad090f6-dadd-4301-b5d0-883b88f508af" providerId="ADAL" clId="{4D43E722-CACC-46B2-BE88-E05E9D814DAB}" dt="2022-05-12T08:05:19.320" v="9098" actId="20577"/>
          <ac:spMkLst>
            <pc:docMk/>
            <pc:sldMk cId="1314497151" sldId="287"/>
            <ac:spMk id="15" creationId="{5125DC39-DC1D-4CDB-A173-3E842A158AB7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6" creationId="{D80435BD-0AC9-4816-BAD5-E2F43E8FA73C}"/>
          </ac:spMkLst>
        </pc:spChg>
        <pc:picChg chg="del">
          <ac:chgData name="이동건" userId="4ad090f6-dadd-4301-b5d0-883b88f508af" providerId="ADAL" clId="{4D43E722-CACC-46B2-BE88-E05E9D814DAB}" dt="2022-05-10T06:39:46.660" v="8092" actId="478"/>
          <ac:picMkLst>
            <pc:docMk/>
            <pc:sldMk cId="1314497151" sldId="287"/>
            <ac:picMk id="2" creationId="{28C8CECE-22EB-41D5-845A-8D2A79D4BCB9}"/>
          </ac:picMkLst>
        </pc:picChg>
        <pc:picChg chg="add mod">
          <ac:chgData name="이동건" userId="4ad090f6-dadd-4301-b5d0-883b88f508af" providerId="ADAL" clId="{4D43E722-CACC-46B2-BE88-E05E9D814DAB}" dt="2022-05-12T08:05:50.423" v="9100" actId="1076"/>
          <ac:picMkLst>
            <pc:docMk/>
            <pc:sldMk cId="1314497151" sldId="287"/>
            <ac:picMk id="2" creationId="{761007FB-8E84-4374-97BF-BDFEF23354B8}"/>
          </ac:picMkLst>
        </pc:picChg>
        <pc:picChg chg="add del mod modCrop">
          <ac:chgData name="이동건" userId="4ad090f6-dadd-4301-b5d0-883b88f508af" providerId="ADAL" clId="{4D43E722-CACC-46B2-BE88-E05E9D814DAB}" dt="2022-05-11T23:43:58.179" v="8851" actId="478"/>
          <ac:picMkLst>
            <pc:docMk/>
            <pc:sldMk cId="1314497151" sldId="287"/>
            <ac:picMk id="7" creationId="{553217E7-4326-4C72-9C46-2A04CC495451}"/>
          </ac:picMkLst>
        </pc:picChg>
        <pc:picChg chg="add del mod">
          <ac:chgData name="이동건" userId="4ad090f6-dadd-4301-b5d0-883b88f508af" providerId="ADAL" clId="{4D43E722-CACC-46B2-BE88-E05E9D814DAB}" dt="2022-05-10T07:19:00.331" v="8331" actId="478"/>
          <ac:picMkLst>
            <pc:docMk/>
            <pc:sldMk cId="1314497151" sldId="287"/>
            <ac:picMk id="8" creationId="{F1250202-E652-4088-9BD8-A15F71DB055B}"/>
          </ac:picMkLst>
        </pc:picChg>
        <pc:picChg chg="add del mod">
          <ac:chgData name="이동건" userId="4ad090f6-dadd-4301-b5d0-883b88f508af" providerId="ADAL" clId="{4D43E722-CACC-46B2-BE88-E05E9D814DAB}" dt="2022-05-11T23:43:59.320" v="8852" actId="478"/>
          <ac:picMkLst>
            <pc:docMk/>
            <pc:sldMk cId="1314497151" sldId="287"/>
            <ac:picMk id="17" creationId="{6139B911-0FA9-41F0-802D-C6D22AD8185C}"/>
          </ac:picMkLst>
        </pc:picChg>
        <pc:picChg chg="add del">
          <ac:chgData name="이동건" userId="4ad090f6-dadd-4301-b5d0-883b88f508af" providerId="ADAL" clId="{4D43E722-CACC-46B2-BE88-E05E9D814DAB}" dt="2022-05-10T07:56:16.013" v="8335"/>
          <ac:picMkLst>
            <pc:docMk/>
            <pc:sldMk cId="1314497151" sldId="287"/>
            <ac:picMk id="18" creationId="{5CC89754-C880-43E1-9FE2-934858012595}"/>
          </ac:picMkLst>
        </pc:picChg>
      </pc:sldChg>
      <pc:sldChg chg="add del ord">
        <pc:chgData name="이동건" userId="4ad090f6-dadd-4301-b5d0-883b88f508af" providerId="ADAL" clId="{4D43E722-CACC-46B2-BE88-E05E9D814DAB}" dt="2022-05-10T06:43:40.661" v="8310" actId="2696"/>
        <pc:sldMkLst>
          <pc:docMk/>
          <pc:sldMk cId="297889869" sldId="288"/>
        </pc:sldMkLst>
      </pc:sldChg>
      <pc:sldChg chg="delSp add del ord">
        <pc:chgData name="이동건" userId="4ad090f6-dadd-4301-b5d0-883b88f508af" providerId="ADAL" clId="{4D43E722-CACC-46B2-BE88-E05E9D814DAB}" dt="2022-05-10T06:44:50.960" v="8330" actId="2696"/>
        <pc:sldMkLst>
          <pc:docMk/>
          <pc:sldMk cId="1950797636" sldId="289"/>
        </pc:sldMkLst>
        <pc:picChg chg="del">
          <ac:chgData name="이동건" userId="4ad090f6-dadd-4301-b5d0-883b88f508af" providerId="ADAL" clId="{4D43E722-CACC-46B2-BE88-E05E9D814DAB}" dt="2022-05-10T06:44:13.614" v="8321" actId="478"/>
          <ac:picMkLst>
            <pc:docMk/>
            <pc:sldMk cId="1950797636" sldId="289"/>
            <ac:picMk id="2" creationId="{8B16283C-6C0F-4E7E-A3CF-0D73CD79D515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2514598912" sldId="290"/>
        </pc:sldMkLst>
        <pc:spChg chg="add mod">
          <ac:chgData name="이동건" userId="4ad090f6-dadd-4301-b5d0-883b88f508af" providerId="ADAL" clId="{4D43E722-CACC-46B2-BE88-E05E9D814DAB}" dt="2022-05-12T08:01:18.802" v="9055" actId="1076"/>
          <ac:spMkLst>
            <pc:docMk/>
            <pc:sldMk cId="2514598912" sldId="290"/>
            <ac:spMk id="3" creationId="{59390648-FB79-4F88-B5E9-941E2C82C37C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2T08:04:31.520" v="9075" actId="1076"/>
          <ac:spMkLst>
            <pc:docMk/>
            <pc:sldMk cId="2514598912" sldId="290"/>
            <ac:spMk id="7" creationId="{2D1A9B83-8A8B-4F0D-A533-2B4CCEE5A0E6}"/>
          </ac:spMkLst>
        </pc:spChg>
        <pc:spChg chg="add mod">
          <ac:chgData name="이동건" userId="4ad090f6-dadd-4301-b5d0-883b88f508af" providerId="ADAL" clId="{4D43E722-CACC-46B2-BE88-E05E9D814DAB}" dt="2022-05-12T08:04:34.460" v="9076" actId="1076"/>
          <ac:spMkLst>
            <pc:docMk/>
            <pc:sldMk cId="2514598912" sldId="290"/>
            <ac:spMk id="8" creationId="{8D0DB151-0475-4663-ADA3-5F73813AA2B3}"/>
          </ac:spMkLst>
        </pc:spChg>
        <pc:spChg chg="add 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1" creationId="{61085041-45BD-4695-9088-BFEC531DDB53}"/>
          </ac:spMkLst>
        </pc:spChg>
        <pc:spChg chg="add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2" creationId="{3E748455-2DD8-4748-8817-A010182C3ACB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4" creationId="{0D56E1FE-101A-4A29-8F57-6810F7813CD7}"/>
          </ac:spMkLst>
        </pc:spChg>
        <pc:spChg chg="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5" creationId="{5125DC39-DC1D-4CDB-A173-3E842A158AB7}"/>
          </ac:spMkLst>
        </pc:spChg>
        <pc:spChg chg="add mod topLvl">
          <ac:chgData name="이동건" userId="4ad090f6-dadd-4301-b5d0-883b88f508af" providerId="ADAL" clId="{4D43E722-CACC-46B2-BE88-E05E9D814DAB}" dt="2022-05-12T08:01:05.173" v="9050" actId="1076"/>
          <ac:spMkLst>
            <pc:docMk/>
            <pc:sldMk cId="2514598912" sldId="290"/>
            <ac:spMk id="16" creationId="{4DD58C7D-E128-49D0-A885-8128D21593F0}"/>
          </ac:spMkLst>
        </pc:spChg>
        <pc:spChg chg="add mod topLvl">
          <ac:chgData name="이동건" userId="4ad090f6-dadd-4301-b5d0-883b88f508af" providerId="ADAL" clId="{4D43E722-CACC-46B2-BE88-E05E9D814DAB}" dt="2022-05-12T07:59:33.514" v="9043" actId="14100"/>
          <ac:spMkLst>
            <pc:docMk/>
            <pc:sldMk cId="2514598912" sldId="290"/>
            <ac:spMk id="17" creationId="{64A135D7-5B97-4C1F-BCF5-CFB4C7263057}"/>
          </ac:spMkLst>
        </pc:spChg>
        <pc:spChg chg="del">
          <ac:chgData name="이동건" userId="4ad090f6-dadd-4301-b5d0-883b88f508af" providerId="ADAL" clId="{4D43E722-CACC-46B2-BE88-E05E9D814DAB}" dt="2022-05-10T06:43:46.890" v="8312" actId="478"/>
          <ac:spMkLst>
            <pc:docMk/>
            <pc:sldMk cId="2514598912" sldId="290"/>
            <ac:spMk id="18" creationId="{31573C3D-A784-489E-8F90-B8CECC848811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8" creationId="{56EC6939-E737-4CA6-A1A4-FE1CC13B1573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9" creationId="{E6F1933E-CCB0-4CE0-A00E-96A1F6275796}"/>
          </ac:spMkLst>
        </pc:spChg>
        <pc:spChg chg="add mod">
          <ac:chgData name="이동건" userId="4ad090f6-dadd-4301-b5d0-883b88f508af" providerId="ADAL" clId="{4D43E722-CACC-46B2-BE88-E05E9D814DAB}" dt="2022-05-12T08:00:54.114" v="9047" actId="113"/>
          <ac:spMkLst>
            <pc:docMk/>
            <pc:sldMk cId="2514598912" sldId="290"/>
            <ac:spMk id="21" creationId="{E24AAA0A-57EA-40C6-A459-59F706C8DD27}"/>
          </ac:spMkLst>
        </pc:spChg>
        <pc:spChg chg="add mod">
          <ac:chgData name="이동건" userId="4ad090f6-dadd-4301-b5d0-883b88f508af" providerId="ADAL" clId="{4D43E722-CACC-46B2-BE88-E05E9D814DAB}" dt="2022-05-12T08:05:57.995" v="9102" actId="1076"/>
          <ac:spMkLst>
            <pc:docMk/>
            <pc:sldMk cId="2514598912" sldId="290"/>
            <ac:spMk id="22" creationId="{A955E52C-28D0-4B02-A37D-65AA194F95DB}"/>
          </ac:spMkLst>
        </pc:spChg>
        <pc:spChg chg="add mod">
          <ac:chgData name="이동건" userId="4ad090f6-dadd-4301-b5d0-883b88f508af" providerId="ADAL" clId="{4D43E722-CACC-46B2-BE88-E05E9D814DAB}" dt="2022-05-12T08:06:01.423" v="9104" actId="1076"/>
          <ac:spMkLst>
            <pc:docMk/>
            <pc:sldMk cId="2514598912" sldId="290"/>
            <ac:spMk id="23" creationId="{960DB8F2-466D-4BF2-A69C-8302C5F8A309}"/>
          </ac:spMkLst>
        </pc:spChg>
        <pc:grpChg chg="add del mod">
          <ac:chgData name="이동건" userId="4ad090f6-dadd-4301-b5d0-883b88f508af" providerId="ADAL" clId="{4D43E722-CACC-46B2-BE88-E05E9D814DAB}" dt="2022-05-12T07:58:52.189" v="9033" actId="165"/>
          <ac:grpSpMkLst>
            <pc:docMk/>
            <pc:sldMk cId="2514598912" sldId="290"/>
            <ac:grpSpMk id="9" creationId="{E13E5A39-9057-4C5E-AE27-00D5844FA2A6}"/>
          </ac:grpSpMkLst>
        </pc:grpChg>
        <pc:grpChg chg="add del mod">
          <ac:chgData name="이동건" userId="4ad090f6-dadd-4301-b5d0-883b88f508af" providerId="ADAL" clId="{4D43E722-CACC-46B2-BE88-E05E9D814DAB}" dt="2022-05-12T07:59:16.453" v="9039" actId="165"/>
          <ac:grpSpMkLst>
            <pc:docMk/>
            <pc:sldMk cId="2514598912" sldId="290"/>
            <ac:grpSpMk id="20" creationId="{EB8F8457-DDEF-48AC-A5A9-6B47A6AA2FE4}"/>
          </ac:grpSpMkLst>
        </pc:grpChg>
        <pc:picChg chg="mod">
          <ac:chgData name="이동건" userId="4ad090f6-dadd-4301-b5d0-883b88f508af" providerId="ADAL" clId="{4D43E722-CACC-46B2-BE88-E05E9D814DAB}" dt="2022-05-12T07:59:21.981" v="9041" actId="14100"/>
          <ac:picMkLst>
            <pc:docMk/>
            <pc:sldMk cId="2514598912" sldId="290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2T08:04:26.631" v="9074" actId="1076"/>
          <ac:picMkLst>
            <pc:docMk/>
            <pc:sldMk cId="2514598912" sldId="290"/>
            <ac:picMk id="10" creationId="{ADF98F67-220A-4A1B-B64A-179F7C38981E}"/>
          </ac:picMkLst>
        </pc:picChg>
        <pc:picChg chg="add mod topLvl">
          <ac:chgData name="이동건" userId="4ad090f6-dadd-4301-b5d0-883b88f508af" providerId="ADAL" clId="{4D43E722-CACC-46B2-BE88-E05E9D814DAB}" dt="2022-05-12T08:01:00.462" v="9049" actId="1076"/>
          <ac:picMkLst>
            <pc:docMk/>
            <pc:sldMk cId="2514598912" sldId="290"/>
            <ac:picMk id="13" creationId="{5059064C-A7F7-4D0C-BB89-972A4277F9ED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3017956375" sldId="291"/>
        </pc:sldMkLst>
        <pc:spChg chg="add mod">
          <ac:chgData name="이동건" userId="4ad090f6-dadd-4301-b5d0-883b88f508af" providerId="ADAL" clId="{4D43E722-CACC-46B2-BE88-E05E9D814DAB}" dt="2022-05-10T07:59:29.106" v="8501" actId="208"/>
          <ac:spMkLst>
            <pc:docMk/>
            <pc:sldMk cId="3017956375" sldId="291"/>
            <ac:spMk id="3" creationId="{6C30872A-CE2B-4A27-9D7A-A8FCE11D755C}"/>
          </ac:spMkLst>
        </pc:spChg>
        <pc:spChg chg="del">
          <ac:chgData name="이동건" userId="4ad090f6-dadd-4301-b5d0-883b88f508af" providerId="ADAL" clId="{4D43E722-CACC-46B2-BE88-E05E9D814DAB}" dt="2022-05-10T07:59:31.874" v="8502" actId="478"/>
          <ac:spMkLst>
            <pc:docMk/>
            <pc:sldMk cId="3017956375" sldId="291"/>
            <ac:spMk id="9" creationId="{A29EB8F0-18E6-4401-83F6-CCEED748B4AA}"/>
          </ac:spMkLst>
        </pc:spChg>
        <pc:spChg chg="add mod">
          <ac:chgData name="이동건" userId="4ad090f6-dadd-4301-b5d0-883b88f508af" providerId="ADAL" clId="{4D43E722-CACC-46B2-BE88-E05E9D814DAB}" dt="2022-05-10T07:59:41.210" v="8520" actId="20577"/>
          <ac:spMkLst>
            <pc:docMk/>
            <pc:sldMk cId="3017956375" sldId="291"/>
            <ac:spMk id="11" creationId="{F10353AB-3758-4401-ACA5-705D7BF750F3}"/>
          </ac:spMkLst>
        </pc:spChg>
        <pc:spChg chg="mod">
          <ac:chgData name="이동건" userId="4ad090f6-dadd-4301-b5d0-883b88f508af" providerId="ADAL" clId="{4D43E722-CACC-46B2-BE88-E05E9D814DAB}" dt="2022-05-10T07:58:10.269" v="8480" actId="20577"/>
          <ac:spMkLst>
            <pc:docMk/>
            <pc:sldMk cId="3017956375" sldId="291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0T07:58:12.623" v="8481" actId="1076"/>
          <ac:picMkLst>
            <pc:docMk/>
            <pc:sldMk cId="3017956375" sldId="291"/>
            <ac:picMk id="2" creationId="{D22B58FF-59B7-405B-AE1D-2B0A17A2A1C8}"/>
          </ac:picMkLst>
        </pc:picChg>
        <pc:picChg chg="del">
          <ac:chgData name="이동건" userId="4ad090f6-dadd-4301-b5d0-883b88f508af" providerId="ADAL" clId="{4D43E722-CACC-46B2-BE88-E05E9D814DAB}" dt="2022-05-10T07:56:21.609" v="8337" actId="478"/>
          <ac:picMkLst>
            <pc:docMk/>
            <pc:sldMk cId="3017956375" sldId="291"/>
            <ac:picMk id="7" creationId="{553217E7-4326-4C72-9C46-2A04CC495451}"/>
          </ac:picMkLst>
        </pc:picChg>
        <pc:picChg chg="del">
          <ac:chgData name="이동건" userId="4ad090f6-dadd-4301-b5d0-883b88f508af" providerId="ADAL" clId="{4D43E722-CACC-46B2-BE88-E05E9D814DAB}" dt="2022-05-10T07:56:22.295" v="8338" actId="478"/>
          <ac:picMkLst>
            <pc:docMk/>
            <pc:sldMk cId="3017956375" sldId="291"/>
            <ac:picMk id="17" creationId="{6139B911-0FA9-41F0-802D-C6D22AD8185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595365694" sldId="292"/>
        </pc:sldMkLst>
        <pc:spChg chg="add del mod">
          <ac:chgData name="이동건" userId="4ad090f6-dadd-4301-b5d0-883b88f508af" providerId="ADAL" clId="{4D43E722-CACC-46B2-BE88-E05E9D814DAB}" dt="2022-05-16T07:40:43.371" v="10831" actId="478"/>
          <ac:spMkLst>
            <pc:docMk/>
            <pc:sldMk cId="3595365694" sldId="292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6T08:00:57.492" v="10928" actId="478"/>
          <ac:spMkLst>
            <pc:docMk/>
            <pc:sldMk cId="3595365694" sldId="292"/>
            <ac:spMk id="3" creationId="{7054B308-99C5-4754-B14B-536EC12438AA}"/>
          </ac:spMkLst>
        </pc:spChg>
        <pc:spChg chg="add mod">
          <ac:chgData name="이동건" userId="4ad090f6-dadd-4301-b5d0-883b88f508af" providerId="ADAL" clId="{4D43E722-CACC-46B2-BE88-E05E9D814DAB}" dt="2022-05-16T08:02:38.123" v="11025" actId="1076"/>
          <ac:spMkLst>
            <pc:docMk/>
            <pc:sldMk cId="3595365694" sldId="292"/>
            <ac:spMk id="13" creationId="{00941496-C68F-4745-BDCE-09A652970E18}"/>
          </ac:spMkLst>
        </pc:spChg>
        <pc:spChg chg="add del mod">
          <ac:chgData name="이동건" userId="4ad090f6-dadd-4301-b5d0-883b88f508af" providerId="ADAL" clId="{4D43E722-CACC-46B2-BE88-E05E9D814DAB}" dt="2022-05-16T08:00:56.205" v="10927" actId="478"/>
          <ac:spMkLst>
            <pc:docMk/>
            <pc:sldMk cId="3595365694" sldId="292"/>
            <ac:spMk id="15" creationId="{78783036-A85A-4461-AC49-505750BAEFD2}"/>
          </ac:spMkLst>
        </pc:spChg>
        <pc:spChg chg="add del">
          <ac:chgData name="이동건" userId="4ad090f6-dadd-4301-b5d0-883b88f508af" providerId="ADAL" clId="{4D43E722-CACC-46B2-BE88-E05E9D814DAB}" dt="2022-05-16T08:03:27.515" v="11072"/>
          <ac:spMkLst>
            <pc:docMk/>
            <pc:sldMk cId="3595365694" sldId="292"/>
            <ac:spMk id="17" creationId="{D8952C16-AB75-4805-9F8E-0F7A2B2C06F0}"/>
          </ac:spMkLst>
        </pc:spChg>
        <pc:spChg chg="del">
          <ac:chgData name="이동건" userId="4ad090f6-dadd-4301-b5d0-883b88f508af" providerId="ADAL" clId="{4D43E722-CACC-46B2-BE88-E05E9D814DAB}" dt="2022-05-16T07:40:40.029" v="10829" actId="478"/>
          <ac:spMkLst>
            <pc:docMk/>
            <pc:sldMk cId="3595365694" sldId="292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6T07:40:42.015" v="10830" actId="478"/>
          <ac:spMkLst>
            <pc:docMk/>
            <pc:sldMk cId="3595365694" sldId="292"/>
            <ac:spMk id="19" creationId="{42580D14-A896-41B2-A0DF-60870BD5BA60}"/>
          </ac:spMkLst>
        </pc:spChg>
        <pc:spChg chg="add mod">
          <ac:chgData name="이동건" userId="4ad090f6-dadd-4301-b5d0-883b88f508af" providerId="ADAL" clId="{4D43E722-CACC-46B2-BE88-E05E9D814DAB}" dt="2022-05-16T08:04:04.444" v="11088" actId="1076"/>
          <ac:spMkLst>
            <pc:docMk/>
            <pc:sldMk cId="3595365694" sldId="292"/>
            <ac:spMk id="23" creationId="{6A65150F-43D7-471D-AE4C-6C195A71E8BF}"/>
          </ac:spMkLst>
        </pc:spChg>
        <pc:spChg chg="add mod">
          <ac:chgData name="이동건" userId="4ad090f6-dadd-4301-b5d0-883b88f508af" providerId="ADAL" clId="{4D43E722-CACC-46B2-BE88-E05E9D814DAB}" dt="2022-05-16T08:02:59.951" v="11070" actId="1076"/>
          <ac:spMkLst>
            <pc:docMk/>
            <pc:sldMk cId="3595365694" sldId="292"/>
            <ac:spMk id="26" creationId="{2444EB40-CED8-403E-98E6-34FAFD861AA3}"/>
          </ac:spMkLst>
        </pc:spChg>
        <pc:spChg chg="add mod">
          <ac:chgData name="이동건" userId="4ad090f6-dadd-4301-b5d0-883b88f508af" providerId="ADAL" clId="{4D43E722-CACC-46B2-BE88-E05E9D814DAB}" dt="2022-05-16T08:09:14.645" v="11290" actId="1076"/>
          <ac:spMkLst>
            <pc:docMk/>
            <pc:sldMk cId="3595365694" sldId="292"/>
            <ac:spMk id="27" creationId="{DDF5F052-0F8B-4896-90AB-037DE28C50C0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29" creationId="{B64266F6-D6B1-4BD4-91F5-6C252A75F0AF}"/>
          </ac:spMkLst>
        </pc:spChg>
        <pc:spChg chg="add mod">
          <ac:chgData name="이동건" userId="4ad090f6-dadd-4301-b5d0-883b88f508af" providerId="ADAL" clId="{4D43E722-CACC-46B2-BE88-E05E9D814DAB}" dt="2022-05-16T08:18:12.830" v="11299" actId="1076"/>
          <ac:spMkLst>
            <pc:docMk/>
            <pc:sldMk cId="3595365694" sldId="292"/>
            <ac:spMk id="30" creationId="{0835A4E8-EA07-452B-91C2-B4DCBA5D5C98}"/>
          </ac:spMkLst>
        </pc:spChg>
        <pc:spChg chg="add mod">
          <ac:chgData name="이동건" userId="4ad090f6-dadd-4301-b5d0-883b88f508af" providerId="ADAL" clId="{4D43E722-CACC-46B2-BE88-E05E9D814DAB}" dt="2022-05-16T08:04:36.220" v="11156" actId="20577"/>
          <ac:spMkLst>
            <pc:docMk/>
            <pc:sldMk cId="3595365694" sldId="292"/>
            <ac:spMk id="31" creationId="{569FF8A3-4B0C-4555-8458-6F0AEE89B926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3" creationId="{872CEAAF-4627-4565-BAA6-C3A867F384FD}"/>
          </ac:spMkLst>
        </pc:spChg>
        <pc:spChg chg="add mod">
          <ac:chgData name="이동건" userId="4ad090f6-dadd-4301-b5d0-883b88f508af" providerId="ADAL" clId="{4D43E722-CACC-46B2-BE88-E05E9D814DAB}" dt="2022-05-16T08:05:44.631" v="11195" actId="1076"/>
          <ac:spMkLst>
            <pc:docMk/>
            <pc:sldMk cId="3595365694" sldId="292"/>
            <ac:spMk id="34" creationId="{0AA26B0F-B958-4F3F-A858-2D21DA54A8E3}"/>
          </ac:spMkLst>
        </pc:spChg>
        <pc:spChg chg="del">
          <ac:chgData name="이동건" userId="4ad090f6-dadd-4301-b5d0-883b88f508af" providerId="ADAL" clId="{4D43E722-CACC-46B2-BE88-E05E9D814DAB}" dt="2022-05-16T07:41:13.931" v="10839" actId="478"/>
          <ac:spMkLst>
            <pc:docMk/>
            <pc:sldMk cId="3595365694" sldId="292"/>
            <ac:spMk id="35" creationId="{54EE8A1B-ABF5-42B8-BB81-0487B34B7E4A}"/>
          </ac:spMkLst>
        </pc:spChg>
        <pc:spChg chg="add mod">
          <ac:chgData name="이동건" userId="4ad090f6-dadd-4301-b5d0-883b88f508af" providerId="ADAL" clId="{4D43E722-CACC-46B2-BE88-E05E9D814DAB}" dt="2022-05-16T08:06:44.155" v="11279" actId="1076"/>
          <ac:spMkLst>
            <pc:docMk/>
            <pc:sldMk cId="3595365694" sldId="292"/>
            <ac:spMk id="36" creationId="{BF2AD224-D3E0-431C-A75E-466DCC1680A2}"/>
          </ac:spMkLst>
        </pc:spChg>
        <pc:spChg chg="add mod">
          <ac:chgData name="이동건" userId="4ad090f6-dadd-4301-b5d0-883b88f508af" providerId="ADAL" clId="{4D43E722-CACC-46B2-BE88-E05E9D814DAB}" dt="2022-05-16T08:09:20.783" v="11293" actId="14100"/>
          <ac:spMkLst>
            <pc:docMk/>
            <pc:sldMk cId="3595365694" sldId="292"/>
            <ac:spMk id="37" creationId="{87605774-443E-4BA3-B304-F67FBE8D0433}"/>
          </ac:spMkLst>
        </pc:spChg>
        <pc:picChg chg="add mod modCrop">
          <ac:chgData name="이동건" userId="4ad090f6-dadd-4301-b5d0-883b88f508af" providerId="ADAL" clId="{4D43E722-CACC-46B2-BE88-E05E9D814DAB}" dt="2022-05-16T08:09:10.554" v="11288" actId="14100"/>
          <ac:picMkLst>
            <pc:docMk/>
            <pc:sldMk cId="3595365694" sldId="292"/>
            <ac:picMk id="10" creationId="{04B63B3C-2BE0-403D-B040-D50499C7F081}"/>
          </ac:picMkLst>
        </pc:picChg>
        <pc:picChg chg="add mod">
          <ac:chgData name="이동건" userId="4ad090f6-dadd-4301-b5d0-883b88f508af" providerId="ADAL" clId="{4D43E722-CACC-46B2-BE88-E05E9D814DAB}" dt="2022-05-16T08:02:01.267" v="10944" actId="1076"/>
          <ac:picMkLst>
            <pc:docMk/>
            <pc:sldMk cId="3595365694" sldId="292"/>
            <ac:picMk id="11" creationId="{AC42D252-7691-4FED-88E8-DAE6F0BA498A}"/>
          </ac:picMkLst>
        </pc:picChg>
        <pc:picChg chg="add mod">
          <ac:chgData name="이동건" userId="4ad090f6-dadd-4301-b5d0-883b88f508af" providerId="ADAL" clId="{4D43E722-CACC-46B2-BE88-E05E9D814DAB}" dt="2022-05-16T08:01:58.088" v="10942" actId="1076"/>
          <ac:picMkLst>
            <pc:docMk/>
            <pc:sldMk cId="3595365694" sldId="292"/>
            <ac:picMk id="12" creationId="{496C299F-234F-4EEC-801E-6C9025C518C3}"/>
          </ac:picMkLst>
        </pc:picChg>
        <pc:picChg chg="add del mod">
          <ac:chgData name="이동건" userId="4ad090f6-dadd-4301-b5d0-883b88f508af" providerId="ADAL" clId="{4D43E722-CACC-46B2-BE88-E05E9D814DAB}" dt="2022-05-16T08:00:54.989" v="10926" actId="478"/>
          <ac:picMkLst>
            <pc:docMk/>
            <pc:sldMk cId="3595365694" sldId="292"/>
            <ac:picMk id="14" creationId="{5BE16D94-3615-4A08-8A4B-BB9A9DCEA8EA}"/>
          </ac:picMkLst>
        </pc:picChg>
        <pc:picChg chg="add mod">
          <ac:chgData name="이동건" userId="4ad090f6-dadd-4301-b5d0-883b88f508af" providerId="ADAL" clId="{4D43E722-CACC-46B2-BE88-E05E9D814DAB}" dt="2022-05-16T07:42:09.547" v="10854" actId="1076"/>
          <ac:picMkLst>
            <pc:docMk/>
            <pc:sldMk cId="3595365694" sldId="292"/>
            <ac:picMk id="16" creationId="{9586A38F-AD97-42A0-950D-06AA075193B9}"/>
          </ac:picMkLst>
        </pc:picChg>
        <pc:picChg chg="del mod">
          <ac:chgData name="이동건" userId="4ad090f6-dadd-4301-b5d0-883b88f508af" providerId="ADAL" clId="{4D43E722-CACC-46B2-BE88-E05E9D814DAB}" dt="2022-05-16T07:42:06.371" v="10852" actId="478"/>
          <ac:picMkLst>
            <pc:docMk/>
            <pc:sldMk cId="3595365694" sldId="292"/>
            <ac:picMk id="20" creationId="{F2F068A7-B17D-4D39-8B86-FFC342AA6CE0}"/>
          </ac:picMkLst>
        </pc:picChg>
        <pc:picChg chg="add mod modCrop">
          <ac:chgData name="이동건" userId="4ad090f6-dadd-4301-b5d0-883b88f508af" providerId="ADAL" clId="{4D43E722-CACC-46B2-BE88-E05E9D814DAB}" dt="2022-05-16T08:05:25.241" v="11161" actId="1076"/>
          <ac:picMkLst>
            <pc:docMk/>
            <pc:sldMk cId="3595365694" sldId="292"/>
            <ac:picMk id="24" creationId="{41AA7447-C75A-4B6A-BDD7-00D04FB78768}"/>
          </ac:picMkLst>
        </pc:picChg>
        <pc:picChg chg="add mod">
          <ac:chgData name="이동건" userId="4ad090f6-dadd-4301-b5d0-883b88f508af" providerId="ADAL" clId="{4D43E722-CACC-46B2-BE88-E05E9D814DAB}" dt="2022-05-16T08:06:14.375" v="11201" actId="1076"/>
          <ac:picMkLst>
            <pc:docMk/>
            <pc:sldMk cId="3595365694" sldId="292"/>
            <ac:picMk id="25" creationId="{BB18DFE6-622A-4429-9E31-67E0F183A796}"/>
          </ac:picMkLst>
        </pc:picChg>
        <pc:cxnChg chg="add del mod">
          <ac:chgData name="이동건" userId="4ad090f6-dadd-4301-b5d0-883b88f508af" providerId="ADAL" clId="{4D43E722-CACC-46B2-BE88-E05E9D814DAB}" dt="2022-05-16T08:00:58.102" v="10929" actId="478"/>
          <ac:cxnSpMkLst>
            <pc:docMk/>
            <pc:sldMk cId="3595365694" sldId="292"/>
            <ac:cxnSpMk id="7" creationId="{BC1FFEAA-A0D5-4EAD-9011-1EF9FA232A76}"/>
          </ac:cxnSpMkLst>
        </pc:cxnChg>
        <pc:cxnChg chg="del">
          <ac:chgData name="이동건" userId="4ad090f6-dadd-4301-b5d0-883b88f508af" providerId="ADAL" clId="{4D43E722-CACC-46B2-BE88-E05E9D814DAB}" dt="2022-05-16T07:41:09.268" v="10837" actId="478"/>
          <ac:cxnSpMkLst>
            <pc:docMk/>
            <pc:sldMk cId="3595365694" sldId="292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6T07:41:10.550" v="10838" actId="478"/>
          <ac:cxnSpMkLst>
            <pc:docMk/>
            <pc:sldMk cId="3595365694" sldId="292"/>
            <ac:cxnSpMk id="22" creationId="{DAEFCC15-F814-4BCF-AF49-07FD15C98169}"/>
          </ac:cxnSpMkLst>
        </pc:cxnChg>
        <pc:cxnChg chg="add mod">
          <ac:chgData name="이동건" userId="4ad090f6-dadd-4301-b5d0-883b88f508af" providerId="ADAL" clId="{4D43E722-CACC-46B2-BE88-E05E9D814DAB}" dt="2022-05-16T08:09:31.877" v="11295" actId="208"/>
          <ac:cxnSpMkLst>
            <pc:docMk/>
            <pc:sldMk cId="3595365694" sldId="292"/>
            <ac:cxnSpMk id="38" creationId="{E7940BAA-A904-4DB6-BDD8-461BBE277196}"/>
          </ac:cxnSpMkLst>
        </pc:cxnChg>
        <pc:cxnChg chg="add mod">
          <ac:chgData name="이동건" userId="4ad090f6-dadd-4301-b5d0-883b88f508af" providerId="ADAL" clId="{4D43E722-CACC-46B2-BE88-E05E9D814DAB}" dt="2022-05-16T08:09:43.690" v="11298" actId="14100"/>
          <ac:cxnSpMkLst>
            <pc:docMk/>
            <pc:sldMk cId="3595365694" sldId="292"/>
            <ac:cxnSpMk id="39" creationId="{91CCAE32-4370-489C-A757-A4F142BE78BD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3253758936" sldId="293"/>
        </pc:sldMkLst>
        <pc:spChg chg="mod">
          <ac:chgData name="이동건" userId="4ad090f6-dadd-4301-b5d0-883b88f508af" providerId="ADAL" clId="{4D43E722-CACC-46B2-BE88-E05E9D814DAB}" dt="2022-05-12T03:17:08.353" v="8942" actId="14100"/>
          <ac:spMkLst>
            <pc:docMk/>
            <pc:sldMk cId="3253758936" sldId="293"/>
            <ac:spMk id="2" creationId="{69E49AC1-9B40-4AFA-AD28-CEA62A33926B}"/>
          </ac:spMkLst>
        </pc:spChg>
        <pc:picChg chg="add">
          <ac:chgData name="이동건" userId="4ad090f6-dadd-4301-b5d0-883b88f508af" providerId="ADAL" clId="{4D43E722-CACC-46B2-BE88-E05E9D814DAB}" dt="2022-05-11T01:12:36.111" v="8791"/>
          <ac:picMkLst>
            <pc:docMk/>
            <pc:sldMk cId="3253758936" sldId="293"/>
            <ac:picMk id="4" creationId="{3511C872-E18F-43B2-BB9F-FACD28A31551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80010792" sldId="294"/>
        </pc:sldMkLst>
        <pc:spChg chg="mod">
          <ac:chgData name="이동건" userId="4ad090f6-dadd-4301-b5d0-883b88f508af" providerId="ADAL" clId="{4D43E722-CACC-46B2-BE88-E05E9D814DAB}" dt="2022-05-12T03:17:18.493" v="8954" actId="14100"/>
          <ac:spMkLst>
            <pc:docMk/>
            <pc:sldMk cId="1380010792" sldId="294"/>
            <ac:spMk id="2" creationId="{69E49AC1-9B40-4AFA-AD28-CEA62A33926B}"/>
          </ac:spMkLst>
        </pc:spChg>
        <pc:spChg chg="add del mod">
          <ac:chgData name="이동건" userId="4ad090f6-dadd-4301-b5d0-883b88f508af" providerId="ADAL" clId="{4D43E722-CACC-46B2-BE88-E05E9D814DAB}" dt="2022-05-11T01:14:25.006" v="8820" actId="478"/>
          <ac:spMkLst>
            <pc:docMk/>
            <pc:sldMk cId="1380010792" sldId="294"/>
            <ac:spMk id="9" creationId="{A59FC223-7724-4D67-B140-8DA870236C92}"/>
          </ac:spMkLst>
        </pc:spChg>
        <pc:spChg chg="add mod">
          <ac:chgData name="이동건" userId="4ad090f6-dadd-4301-b5d0-883b88f508af" providerId="ADAL" clId="{4D43E722-CACC-46B2-BE88-E05E9D814DAB}" dt="2022-05-11T01:14:32.137" v="8847" actId="20577"/>
          <ac:spMkLst>
            <pc:docMk/>
            <pc:sldMk cId="1380010792" sldId="294"/>
            <ac:spMk id="10" creationId="{5D79E709-E571-40F8-A991-AFB3BCCBE742}"/>
          </ac:spMkLst>
        </pc:spChg>
        <pc:picChg chg="del">
          <ac:chgData name="이동건" userId="4ad090f6-dadd-4301-b5d0-883b88f508af" providerId="ADAL" clId="{4D43E722-CACC-46B2-BE88-E05E9D814DAB}" dt="2022-05-11T01:12:42.363" v="8793" actId="478"/>
          <ac:picMkLst>
            <pc:docMk/>
            <pc:sldMk cId="1380010792" sldId="294"/>
            <ac:picMk id="4" creationId="{3511C872-E18F-43B2-BB9F-FACD28A31551}"/>
          </ac:picMkLst>
        </pc:picChg>
        <pc:picChg chg="add del mod">
          <ac:chgData name="이동건" userId="4ad090f6-dadd-4301-b5d0-883b88f508af" providerId="ADAL" clId="{4D43E722-CACC-46B2-BE88-E05E9D814DAB}" dt="2022-05-11T01:13:56.666" v="8795" actId="478"/>
          <ac:picMkLst>
            <pc:docMk/>
            <pc:sldMk cId="1380010792" sldId="294"/>
            <ac:picMk id="6" creationId="{DD983462-1767-461F-BC6C-1E707F23A639}"/>
          </ac:picMkLst>
        </pc:picChg>
        <pc:picChg chg="add mod">
          <ac:chgData name="이동건" userId="4ad090f6-dadd-4301-b5d0-883b88f508af" providerId="ADAL" clId="{4D43E722-CACC-46B2-BE88-E05E9D814DAB}" dt="2022-05-11T01:14:16.766" v="8818" actId="1076"/>
          <ac:picMkLst>
            <pc:docMk/>
            <pc:sldMk cId="1380010792" sldId="294"/>
            <ac:picMk id="8" creationId="{45FF2207-BB16-40A6-AE3C-231E926E07FE}"/>
          </ac:picMkLst>
        </pc:picChg>
      </pc:sldChg>
      <pc:sldChg chg="add del">
        <pc:chgData name="이동건" userId="4ad090f6-dadd-4301-b5d0-883b88f508af" providerId="ADAL" clId="{4D43E722-CACC-46B2-BE88-E05E9D814DAB}" dt="2022-05-12T23:46:53.446" v="9473" actId="2696"/>
        <pc:sldMkLst>
          <pc:docMk/>
          <pc:sldMk cId="3791778066" sldId="295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101892414" sldId="296"/>
        </pc:sldMkLst>
        <pc:spChg chg="mod">
          <ac:chgData name="이동건" userId="4ad090f6-dadd-4301-b5d0-883b88f508af" providerId="ADAL" clId="{4D43E722-CACC-46B2-BE88-E05E9D814DAB}" dt="2022-05-12T03:16:43.493" v="8929" actId="20577"/>
          <ac:spMkLst>
            <pc:docMk/>
            <pc:sldMk cId="1101892414" sldId="296"/>
            <ac:spMk id="2" creationId="{40B081AB-CF48-4A30-BB01-0F131F8C1EB5}"/>
          </ac:spMkLst>
        </pc:spChg>
        <pc:spChg chg="add mod">
          <ac:chgData name="이동건" userId="4ad090f6-dadd-4301-b5d0-883b88f508af" providerId="ADAL" clId="{4D43E722-CACC-46B2-BE88-E05E9D814DAB}" dt="2022-05-15T23:52:49.139" v="10499" actId="1076"/>
          <ac:spMkLst>
            <pc:docMk/>
            <pc:sldMk cId="1101892414" sldId="296"/>
            <ac:spMk id="6" creationId="{BBC32683-09C1-40E1-9D1A-2A4E61CDD724}"/>
          </ac:spMkLst>
        </pc:spChg>
        <pc:spChg chg="add mod">
          <ac:chgData name="이동건" userId="4ad090f6-dadd-4301-b5d0-883b88f508af" providerId="ADAL" clId="{4D43E722-CACC-46B2-BE88-E05E9D814DAB}" dt="2022-05-12T02:46:10.772" v="8900" actId="20577"/>
          <ac:spMkLst>
            <pc:docMk/>
            <pc:sldMk cId="1101892414" sldId="296"/>
            <ac:spMk id="7" creationId="{43D1845A-252F-42A1-B4CF-00BBE71B2794}"/>
          </ac:spMkLst>
        </pc:spChg>
        <pc:spChg chg="add mod">
          <ac:chgData name="이동건" userId="4ad090f6-dadd-4301-b5d0-883b88f508af" providerId="ADAL" clId="{4D43E722-CACC-46B2-BE88-E05E9D814DAB}" dt="2022-05-16T00:07:59.531" v="10511" actId="164"/>
          <ac:spMkLst>
            <pc:docMk/>
            <pc:sldMk cId="1101892414" sldId="296"/>
            <ac:spMk id="16" creationId="{99598F4B-0CC5-4F4E-A889-EC2498D245FD}"/>
          </ac:spMkLst>
        </pc:spChg>
        <pc:spChg chg="add mod">
          <ac:chgData name="이동건" userId="4ad090f6-dadd-4301-b5d0-883b88f508af" providerId="ADAL" clId="{4D43E722-CACC-46B2-BE88-E05E9D814DAB}" dt="2022-05-16T00:08:39.751" v="10524" actId="1076"/>
          <ac:spMkLst>
            <pc:docMk/>
            <pc:sldMk cId="1101892414" sldId="296"/>
            <ac:spMk id="24" creationId="{70778FCE-0B77-43C1-BCE5-7942A5F8E172}"/>
          </ac:spMkLst>
        </pc:spChg>
        <pc:spChg chg="add mod">
          <ac:chgData name="이동건" userId="4ad090f6-dadd-4301-b5d0-883b88f508af" providerId="ADAL" clId="{4D43E722-CACC-46B2-BE88-E05E9D814DAB}" dt="2022-05-16T00:08:54.010" v="10533" actId="1076"/>
          <ac:spMkLst>
            <pc:docMk/>
            <pc:sldMk cId="1101892414" sldId="296"/>
            <ac:spMk id="25" creationId="{6DE18B8A-D03B-4A67-B7CD-5942D6CDDC17}"/>
          </ac:spMkLst>
        </pc:spChg>
        <pc:spChg chg="add mod">
          <ac:chgData name="이동건" userId="4ad090f6-dadd-4301-b5d0-883b88f508af" providerId="ADAL" clId="{4D43E722-CACC-46B2-BE88-E05E9D814DAB}" dt="2022-05-16T00:10:24.573" v="10550" actId="1076"/>
          <ac:spMkLst>
            <pc:docMk/>
            <pc:sldMk cId="1101892414" sldId="296"/>
            <ac:spMk id="28" creationId="{BB7133BE-6954-476F-A4BE-0281EE56694B}"/>
          </ac:spMkLst>
        </pc:spChg>
        <pc:spChg chg="add mod">
          <ac:chgData name="이동건" userId="4ad090f6-dadd-4301-b5d0-883b88f508af" providerId="ADAL" clId="{4D43E722-CACC-46B2-BE88-E05E9D814DAB}" dt="2022-05-16T00:10:39.868" v="10565" actId="1076"/>
          <ac:spMkLst>
            <pc:docMk/>
            <pc:sldMk cId="1101892414" sldId="296"/>
            <ac:spMk id="29" creationId="{A5659BD9-3CEF-4943-819E-16F26B8C2DBF}"/>
          </ac:spMkLst>
        </pc:spChg>
        <pc:spChg chg="add mod">
          <ac:chgData name="이동건" userId="4ad090f6-dadd-4301-b5d0-883b88f508af" providerId="ADAL" clId="{4D43E722-CACC-46B2-BE88-E05E9D814DAB}" dt="2022-05-16T06:26:48.212" v="10819" actId="1076"/>
          <ac:spMkLst>
            <pc:docMk/>
            <pc:sldMk cId="1101892414" sldId="296"/>
            <ac:spMk id="32" creationId="{0CABC84B-677F-4E89-A6D9-744E833895C5}"/>
          </ac:spMkLst>
        </pc:spChg>
        <pc:spChg chg="add del mod">
          <ac:chgData name="이동건" userId="4ad090f6-dadd-4301-b5d0-883b88f508af" providerId="ADAL" clId="{4D43E722-CACC-46B2-BE88-E05E9D814DAB}" dt="2022-05-16T06:26:40.017" v="10814" actId="478"/>
          <ac:spMkLst>
            <pc:docMk/>
            <pc:sldMk cId="1101892414" sldId="296"/>
            <ac:spMk id="33" creationId="{3A1841ED-52B0-4223-98D2-988B9A2BCA4F}"/>
          </ac:spMkLst>
        </pc:spChg>
        <pc:spChg chg="add mod">
          <ac:chgData name="이동건" userId="4ad090f6-dadd-4301-b5d0-883b88f508af" providerId="ADAL" clId="{4D43E722-CACC-46B2-BE88-E05E9D814DAB}" dt="2022-05-16T00:14:29.751" v="10619" actId="1076"/>
          <ac:spMkLst>
            <pc:docMk/>
            <pc:sldMk cId="1101892414" sldId="296"/>
            <ac:spMk id="34" creationId="{5AAE4C3D-90B8-4700-8C19-F48663802625}"/>
          </ac:spMkLst>
        </pc:spChg>
        <pc:spChg chg="add mod">
          <ac:chgData name="이동건" userId="4ad090f6-dadd-4301-b5d0-883b88f508af" providerId="ADAL" clId="{4D43E722-CACC-46B2-BE88-E05E9D814DAB}" dt="2022-05-16T06:27:05.629" v="10821" actId="1076"/>
          <ac:spMkLst>
            <pc:docMk/>
            <pc:sldMk cId="1101892414" sldId="296"/>
            <ac:spMk id="43" creationId="{65274DC1-B62C-46D1-92FE-5DFCE92E636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4" creationId="{BFC3C731-8A58-490D-8239-A78DA74022B9}"/>
          </ac:spMkLst>
        </pc:spChg>
        <pc:spChg chg="add mod">
          <ac:chgData name="이동건" userId="4ad090f6-dadd-4301-b5d0-883b88f508af" providerId="ADAL" clId="{4D43E722-CACC-46B2-BE88-E05E9D814DAB}" dt="2022-05-16T06:27:08.463" v="10822" actId="1076"/>
          <ac:spMkLst>
            <pc:docMk/>
            <pc:sldMk cId="1101892414" sldId="296"/>
            <ac:spMk id="46" creationId="{7D97AFB5-8FD3-4F8D-8F70-BAAD8552CF6B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7" creationId="{8CF4A120-B2FF-4AA0-B0E4-74593B290540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9" creationId="{BE237699-9BBA-45BE-AD7C-7F76AAF6D0A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57" creationId="{27C5952F-8BDE-4C74-AEC1-90BD7250B06A}"/>
          </ac:spMkLst>
        </pc:spChg>
        <pc:spChg chg="add mod">
          <ac:chgData name="이동건" userId="4ad090f6-dadd-4301-b5d0-883b88f508af" providerId="ADAL" clId="{4D43E722-CACC-46B2-BE88-E05E9D814DAB}" dt="2022-05-16T00:47:46.900" v="10800" actId="1076"/>
          <ac:spMkLst>
            <pc:docMk/>
            <pc:sldMk cId="1101892414" sldId="296"/>
            <ac:spMk id="58" creationId="{84692AFB-0B73-43B9-A577-E67AF016B40C}"/>
          </ac:spMkLst>
        </pc:spChg>
        <pc:spChg chg="add mod">
          <ac:chgData name="이동건" userId="4ad090f6-dadd-4301-b5d0-883b88f508af" providerId="ADAL" clId="{4D43E722-CACC-46B2-BE88-E05E9D814DAB}" dt="2022-05-16T00:47:54.529" v="10808" actId="20577"/>
          <ac:spMkLst>
            <pc:docMk/>
            <pc:sldMk cId="1101892414" sldId="296"/>
            <ac:spMk id="59" creationId="{E55CA06E-617A-44CE-8D15-B4000162E380}"/>
          </ac:spMkLst>
        </pc:spChg>
        <pc:spChg chg="add mod">
          <ac:chgData name="이동건" userId="4ad090f6-dadd-4301-b5d0-883b88f508af" providerId="ADAL" clId="{4D43E722-CACC-46B2-BE88-E05E9D814DAB}" dt="2022-05-16T00:48:05.037" v="10810" actId="1076"/>
          <ac:spMkLst>
            <pc:docMk/>
            <pc:sldMk cId="1101892414" sldId="296"/>
            <ac:spMk id="60" creationId="{F949CA20-173B-4FD8-AE2A-7E8AF0EB0A71}"/>
          </ac:spMkLst>
        </pc:spChg>
        <pc:spChg chg="add mod">
          <ac:chgData name="이동건" userId="4ad090f6-dadd-4301-b5d0-883b88f508af" providerId="ADAL" clId="{4D43E722-CACC-46B2-BE88-E05E9D814DAB}" dt="2022-05-16T00:48:08.090" v="10811" actId="1076"/>
          <ac:spMkLst>
            <pc:docMk/>
            <pc:sldMk cId="1101892414" sldId="296"/>
            <ac:spMk id="61" creationId="{7C5ABCD5-4721-41DA-82E3-1F7A9CBBE9AE}"/>
          </ac:spMkLst>
        </pc:spChg>
        <pc:grpChg chg="add mod">
          <ac:chgData name="이동건" userId="4ad090f6-dadd-4301-b5d0-883b88f508af" providerId="ADAL" clId="{4D43E722-CACC-46B2-BE88-E05E9D814DAB}" dt="2022-05-16T00:08:11.868" v="10518" actId="1036"/>
          <ac:grpSpMkLst>
            <pc:docMk/>
            <pc:sldMk cId="1101892414" sldId="296"/>
            <ac:grpSpMk id="17" creationId="{A929F6B9-C274-49D6-848D-27F71FD63C1D}"/>
          </ac:grpSpMkLst>
        </pc:grpChg>
        <pc:grpChg chg="add del mod">
          <ac:chgData name="이동건" userId="4ad090f6-dadd-4301-b5d0-883b88f508af" providerId="ADAL" clId="{4D43E722-CACC-46B2-BE88-E05E9D814DAB}" dt="2022-05-16T00:08:09.139" v="10514" actId="478"/>
          <ac:grpSpMkLst>
            <pc:docMk/>
            <pc:sldMk cId="1101892414" sldId="296"/>
            <ac:grpSpMk id="18" creationId="{D3339F57-62EA-423E-8EB5-83A75A4B2D12}"/>
          </ac:grpSpMkLst>
        </pc:grpChg>
        <pc:grpChg chg="add mod">
          <ac:chgData name="이동건" userId="4ad090f6-dadd-4301-b5d0-883b88f508af" providerId="ADAL" clId="{4D43E722-CACC-46B2-BE88-E05E9D814DAB}" dt="2022-05-16T00:08:25.111" v="10520" actId="1076"/>
          <ac:grpSpMkLst>
            <pc:docMk/>
            <pc:sldMk cId="1101892414" sldId="296"/>
            <ac:grpSpMk id="21" creationId="{83FEE488-5482-45D8-AD12-9CDAB2ECD938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37" creationId="{62D303EB-AFFD-4848-88AE-952154C3E5D1}"/>
          </ac:grpSpMkLst>
        </pc:grpChg>
        <pc:grpChg chg="add del mod">
          <ac:chgData name="이동건" userId="4ad090f6-dadd-4301-b5d0-883b88f508af" providerId="ADAL" clId="{4D43E722-CACC-46B2-BE88-E05E9D814DAB}" dt="2022-05-16T00:16:12.077" v="10637" actId="478"/>
          <ac:grpSpMkLst>
            <pc:docMk/>
            <pc:sldMk cId="1101892414" sldId="296"/>
            <ac:grpSpMk id="40" creationId="{2A74BB1F-2C5A-41A4-BE92-CC1F5C96A62A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50" creationId="{FB6A521A-7CEC-4A12-A736-C2E511EE8D75}"/>
          </ac:grpSpMkLst>
        </pc:grpChg>
        <pc:picChg chg="add del mod">
          <ac:chgData name="이동건" userId="4ad090f6-dadd-4301-b5d0-883b88f508af" providerId="ADAL" clId="{4D43E722-CACC-46B2-BE88-E05E9D814DAB}" dt="2022-05-12T02:46:56.130" v="8901" actId="478"/>
          <ac:picMkLst>
            <pc:docMk/>
            <pc:sldMk cId="1101892414" sldId="296"/>
            <ac:picMk id="4" creationId="{3E2A97FE-75BF-4881-A34F-453577931607}"/>
          </ac:picMkLst>
        </pc:picChg>
        <pc:picChg chg="add del mod">
          <ac:chgData name="이동건" userId="4ad090f6-dadd-4301-b5d0-883b88f508af" providerId="ADAL" clId="{4D43E722-CACC-46B2-BE88-E05E9D814DAB}" dt="2022-05-12T02:46:56.521" v="8902" actId="478"/>
          <ac:picMkLst>
            <pc:docMk/>
            <pc:sldMk cId="1101892414" sldId="296"/>
            <ac:picMk id="5" creationId="{A2935180-C8ED-4B48-BD89-67FF7B77D8EB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8" creationId="{28CD9950-AF89-422F-B665-AD46BDC285FF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9" creationId="{414CDB39-773C-4DBC-B51F-60DFB37C885A}"/>
          </ac:picMkLst>
        </pc:pic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5" creationId="{F02395F9-73DD-485E-A136-779B5582B322}"/>
          </ac:cxnSpMkLst>
        </pc:cxn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10" creationId="{FC28C09D-0D7E-4E97-9FA0-798E8307EF6F}"/>
          </ac:cxnSpMkLst>
        </pc:cxnChg>
        <pc:cxnChg chg="add mod">
          <ac:chgData name="이동건" userId="4ad090f6-dadd-4301-b5d0-883b88f508af" providerId="ADAL" clId="{4D43E722-CACC-46B2-BE88-E05E9D814DAB}" dt="2022-05-16T00:07:59.531" v="10511" actId="164"/>
          <ac:cxnSpMkLst>
            <pc:docMk/>
            <pc:sldMk cId="1101892414" sldId="296"/>
            <ac:cxnSpMk id="13" creationId="{B2BA2F73-A59E-41BF-A11F-5BA2F3278C85}"/>
          </ac:cxnSpMkLst>
        </pc:cxnChg>
        <pc:cxnChg chg="add mod">
          <ac:chgData name="이동건" userId="4ad090f6-dadd-4301-b5d0-883b88f508af" providerId="ADAL" clId="{4D43E722-CACC-46B2-BE88-E05E9D814DAB}" dt="2022-05-16T00:10:09.754" v="10535" actId="693"/>
          <ac:cxnSpMkLst>
            <pc:docMk/>
            <pc:sldMk cId="1101892414" sldId="296"/>
            <ac:cxnSpMk id="27" creationId="{FF5C8E44-E140-416D-8883-36E7254C4562}"/>
          </ac:cxnSpMkLst>
        </pc:cxnChg>
        <pc:cxnChg chg="add mod">
          <ac:chgData name="이동건" userId="4ad090f6-dadd-4301-b5d0-883b88f508af" providerId="ADAL" clId="{4D43E722-CACC-46B2-BE88-E05E9D814DAB}" dt="2022-05-16T00:12:48.132" v="10566" actId="11529"/>
          <ac:cxnSpMkLst>
            <pc:docMk/>
            <pc:sldMk cId="1101892414" sldId="296"/>
            <ac:cxnSpMk id="31" creationId="{88E903DC-0B01-4833-BADA-A36E2C6F66E5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5" creationId="{9662220D-A834-4BA1-ABB3-48F5923E2CB6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6" creationId="{866AF4E5-6D25-4A5D-A4ED-EE27375D029F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5" creationId="{798A6EB1-21CC-4271-8A3A-ECEE72FB9C10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8" creationId="{25930545-5FFA-4CB4-86B2-F6665A61B5B4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4" creationId="{12A7A03B-B517-4228-91F7-360F9AE7E2FC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6" creationId="{C4FE0CC4-2220-4960-A940-6747E2AB9A6F}"/>
          </ac:cxnSpMkLst>
        </pc:cxnChg>
      </pc:sldChg>
      <pc:sldChg chg="delSp add del">
        <pc:chgData name="이동건" userId="4ad090f6-dadd-4301-b5d0-883b88f508af" providerId="ADAL" clId="{4D43E722-CACC-46B2-BE88-E05E9D814DAB}" dt="2022-05-15T23:33:24.190" v="10495" actId="2696"/>
        <pc:sldMkLst>
          <pc:docMk/>
          <pc:sldMk cId="4110030688" sldId="297"/>
        </pc:sldMkLst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6" creationId="{BBC32683-09C1-40E1-9D1A-2A4E61CDD724}"/>
          </ac:spMkLst>
        </pc:spChg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7" creationId="{43D1845A-252F-42A1-B4CF-00BBE71B2794}"/>
          </ac:spMkLst>
        </pc:spChg>
        <pc:picChg chg="del">
          <ac:chgData name="이동건" userId="4ad090f6-dadd-4301-b5d0-883b88f508af" providerId="ADAL" clId="{4D43E722-CACC-46B2-BE88-E05E9D814DAB}" dt="2022-05-12T03:24:18.372" v="8956" actId="478"/>
          <ac:picMkLst>
            <pc:docMk/>
            <pc:sldMk cId="4110030688" sldId="297"/>
            <ac:picMk id="8" creationId="{28CD9950-AF89-422F-B665-AD46BDC285FF}"/>
          </ac:picMkLst>
        </pc:picChg>
        <pc:picChg chg="del">
          <ac:chgData name="이동건" userId="4ad090f6-dadd-4301-b5d0-883b88f508af" providerId="ADAL" clId="{4D43E722-CACC-46B2-BE88-E05E9D814DAB}" dt="2022-05-12T03:24:18.760" v="8957" actId="478"/>
          <ac:picMkLst>
            <pc:docMk/>
            <pc:sldMk cId="4110030688" sldId="297"/>
            <ac:picMk id="9" creationId="{414CDB39-773C-4DBC-B51F-60DFB37C885A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298610595" sldId="298"/>
        </pc:sldMkLst>
        <pc:spChg chg="add">
          <ac:chgData name="이동건" userId="4ad090f6-dadd-4301-b5d0-883b88f508af" providerId="ADAL" clId="{4D43E722-CACC-46B2-BE88-E05E9D814DAB}" dt="2022-05-13T00:15:00.732" v="9476"/>
          <ac:spMkLst>
            <pc:docMk/>
            <pc:sldMk cId="298610595" sldId="298"/>
            <ac:spMk id="6" creationId="{1AA6AA8B-ACCA-42A0-BBE8-964BE62A0B59}"/>
          </ac:spMkLst>
        </pc:spChg>
        <pc:spChg chg="del">
          <ac:chgData name="이동건" userId="4ad090f6-dadd-4301-b5d0-883b88f508af" providerId="ADAL" clId="{4D43E722-CACC-46B2-BE88-E05E9D814DAB}" dt="2022-05-13T00:14:54.590" v="9475" actId="478"/>
          <ac:spMkLst>
            <pc:docMk/>
            <pc:sldMk cId="298610595" sldId="298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2T08:18:22.878" v="9112" actId="1076"/>
          <ac:picMkLst>
            <pc:docMk/>
            <pc:sldMk cId="298610595" sldId="298"/>
            <ac:picMk id="2050" creationId="{56EEDE65-3F8F-4112-9851-BCF28B23F484}"/>
          </ac:picMkLst>
        </pc:picChg>
      </pc:sldChg>
      <pc:sldChg chg="addSp delSp modSp add del">
        <pc:chgData name="이동건" userId="4ad090f6-dadd-4301-b5d0-883b88f508af" providerId="ADAL" clId="{4D43E722-CACC-46B2-BE88-E05E9D814DAB}" dt="2022-05-12T08:25:27.087" v="9271" actId="2696"/>
        <pc:sldMkLst>
          <pc:docMk/>
          <pc:sldMk cId="2248935352" sldId="299"/>
        </pc:sldMkLst>
        <pc:spChg chg="add mod">
          <ac:chgData name="이동건" userId="4ad090f6-dadd-4301-b5d0-883b88f508af" providerId="ADAL" clId="{4D43E722-CACC-46B2-BE88-E05E9D814DAB}" dt="2022-05-12T08:19:25.248" v="9123" actId="11529"/>
          <ac:spMkLst>
            <pc:docMk/>
            <pc:sldMk cId="2248935352" sldId="299"/>
            <ac:spMk id="9" creationId="{F9335C31-C9DB-432D-B7C6-5350CCAF086F}"/>
          </ac:spMkLst>
        </pc:spChg>
        <pc:spChg chg="add mod">
          <ac:chgData name="이동건" userId="4ad090f6-dadd-4301-b5d0-883b88f508af" providerId="ADAL" clId="{4D43E722-CACC-46B2-BE88-E05E9D814DAB}" dt="2022-05-12T08:20:37.897" v="9226" actId="1076"/>
          <ac:spMkLst>
            <pc:docMk/>
            <pc:sldMk cId="2248935352" sldId="299"/>
            <ac:spMk id="10" creationId="{7A893153-E57D-471B-87F9-0CEC1C3943C1}"/>
          </ac:spMkLst>
        </pc:spChg>
        <pc:picChg chg="add mod modCrop">
          <ac:chgData name="이동건" userId="4ad090f6-dadd-4301-b5d0-883b88f508af" providerId="ADAL" clId="{4D43E722-CACC-46B2-BE88-E05E9D814DAB}" dt="2022-05-12T08:19:03.331" v="9118" actId="1076"/>
          <ac:picMkLst>
            <pc:docMk/>
            <pc:sldMk cId="2248935352" sldId="299"/>
            <ac:picMk id="6" creationId="{AFD05A56-8C14-46B4-9C1F-9371A3F80F7F}"/>
          </ac:picMkLst>
        </pc:picChg>
        <pc:picChg chg="add mod">
          <ac:chgData name="이동건" userId="4ad090f6-dadd-4301-b5d0-883b88f508af" providerId="ADAL" clId="{4D43E722-CACC-46B2-BE88-E05E9D814DAB}" dt="2022-05-12T08:19:07.811" v="9120" actId="1076"/>
          <ac:picMkLst>
            <pc:docMk/>
            <pc:sldMk cId="2248935352" sldId="299"/>
            <ac:picMk id="7" creationId="{1250BC97-DBD9-4E1F-AED5-66EF092E92B8}"/>
          </ac:picMkLst>
        </pc:picChg>
        <pc:picChg chg="del">
          <ac:chgData name="이동건" userId="4ad090f6-dadd-4301-b5d0-883b88f508af" providerId="ADAL" clId="{4D43E722-CACC-46B2-BE88-E05E9D814DAB}" dt="2022-05-12T08:18:32.740" v="9114" actId="478"/>
          <ac:picMkLst>
            <pc:docMk/>
            <pc:sldMk cId="2248935352" sldId="299"/>
            <ac:picMk id="2050" creationId="{56EEDE65-3F8F-4112-9851-BCF28B23F484}"/>
          </ac:picMkLst>
        </pc:picChg>
        <pc:cxnChg chg="add mod">
          <ac:chgData name="이동건" userId="4ad090f6-dadd-4301-b5d0-883b88f508af" providerId="ADAL" clId="{4D43E722-CACC-46B2-BE88-E05E9D814DAB}" dt="2022-05-12T08:19:16.076" v="9122" actId="14100"/>
          <ac:cxnSpMkLst>
            <pc:docMk/>
            <pc:sldMk cId="2248935352" sldId="299"/>
            <ac:cxnSpMk id="3" creationId="{140820C4-83BF-4064-8528-B1441AA60C34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286296807" sldId="300"/>
        </pc:sldMkLst>
        <pc:spChg chg="mod">
          <ac:chgData name="이동건" userId="4ad090f6-dadd-4301-b5d0-883b88f508af" providerId="ADAL" clId="{4D43E722-CACC-46B2-BE88-E05E9D814DAB}" dt="2022-05-12T08:27:38.451" v="9347" actId="1076"/>
          <ac:spMkLst>
            <pc:docMk/>
            <pc:sldMk cId="1286296807" sldId="300"/>
            <ac:spMk id="10" creationId="{7A893153-E57D-471B-87F9-0CEC1C3943C1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3" creationId="{98160FCD-227C-4D6A-920B-965ACD71F013}"/>
          </ac:spMkLst>
        </pc:spChg>
        <pc:spChg chg="mod">
          <ac:chgData name="이동건" userId="4ad090f6-dadd-4301-b5d0-883b88f508af" providerId="ADAL" clId="{4D43E722-CACC-46B2-BE88-E05E9D814DAB}" dt="2022-05-12T08:31:56.502" v="9457" actId="14100"/>
          <ac:spMkLst>
            <pc:docMk/>
            <pc:sldMk cId="1286296807" sldId="300"/>
            <ac:spMk id="15" creationId="{5125DC39-DC1D-4CDB-A173-3E842A158AB7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9" creationId="{97A985EF-0F0D-4B27-8B33-4C907742E52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5" creationId="{B3123A21-33E7-4FB2-8D86-31EA146F1941}"/>
          </ac:spMkLst>
        </pc:spChg>
        <pc:spChg chg="add mod">
          <ac:chgData name="이동건" userId="4ad090f6-dadd-4301-b5d0-883b88f508af" providerId="ADAL" clId="{4D43E722-CACC-46B2-BE88-E05E9D814DAB}" dt="2022-05-13T06:00:05.936" v="9886" actId="1076"/>
          <ac:spMkLst>
            <pc:docMk/>
            <pc:sldMk cId="1286296807" sldId="300"/>
            <ac:spMk id="43" creationId="{45D64A94-67E6-482A-9212-5D9116F0CF3F}"/>
          </ac:spMkLst>
        </pc:spChg>
        <pc:spChg chg="add mod">
          <ac:chgData name="이동건" userId="4ad090f6-dadd-4301-b5d0-883b88f508af" providerId="ADAL" clId="{4D43E722-CACC-46B2-BE88-E05E9D814DAB}" dt="2022-05-12T08:26:29.187" v="9292" actId="1076"/>
          <ac:spMkLst>
            <pc:docMk/>
            <pc:sldMk cId="1286296807" sldId="300"/>
            <ac:spMk id="44" creationId="{1D780020-18A9-4CDD-96C0-08BBCB30DD05}"/>
          </ac:spMkLst>
        </pc:spChg>
        <pc:spChg chg="add mod">
          <ac:chgData name="이동건" userId="4ad090f6-dadd-4301-b5d0-883b88f508af" providerId="ADAL" clId="{4D43E722-CACC-46B2-BE88-E05E9D814DAB}" dt="2022-05-12T08:26:33.278" v="9296" actId="20577"/>
          <ac:spMkLst>
            <pc:docMk/>
            <pc:sldMk cId="1286296807" sldId="300"/>
            <ac:spMk id="45" creationId="{20945D7F-A39C-4DCD-9C20-138FBCEE8D22}"/>
          </ac:spMkLst>
        </pc:spChg>
        <pc:spChg chg="add mod">
          <ac:chgData name="이동건" userId="4ad090f6-dadd-4301-b5d0-883b88f508af" providerId="ADAL" clId="{4D43E722-CACC-46B2-BE88-E05E9D814DAB}" dt="2022-05-12T08:26:41.241" v="9302" actId="20577"/>
          <ac:spMkLst>
            <pc:docMk/>
            <pc:sldMk cId="1286296807" sldId="300"/>
            <ac:spMk id="46" creationId="{6D6EF5AE-2D3D-4CB2-BEF4-F16E119CFC31}"/>
          </ac:spMkLst>
        </pc:spChg>
        <pc:spChg chg="add mod">
          <ac:chgData name="이동건" userId="4ad090f6-dadd-4301-b5d0-883b88f508af" providerId="ADAL" clId="{4D43E722-CACC-46B2-BE88-E05E9D814DAB}" dt="2022-05-12T08:26:48.218" v="9306" actId="20577"/>
          <ac:spMkLst>
            <pc:docMk/>
            <pc:sldMk cId="1286296807" sldId="300"/>
            <ac:spMk id="47" creationId="{88708229-CC48-41EF-9257-672DFBBD8C5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8" creationId="{E6EF0764-C841-4BA5-AE64-62A557B0939A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9" creationId="{2AA1312C-C1A1-4495-BD8C-D426143C091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0" creationId="{1F6F32A4-874A-4A1A-8029-9483CFE3B84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1" creationId="{75C9185F-0E94-4AE0-89F3-EFA9582766A9}"/>
          </ac:spMkLst>
        </pc:spChg>
        <pc:spChg chg="add mod">
          <ac:chgData name="이동건" userId="4ad090f6-dadd-4301-b5d0-883b88f508af" providerId="ADAL" clId="{4D43E722-CACC-46B2-BE88-E05E9D814DAB}" dt="2022-05-12T08:27:32.365" v="9346" actId="1076"/>
          <ac:spMkLst>
            <pc:docMk/>
            <pc:sldMk cId="1286296807" sldId="300"/>
            <ac:spMk id="52" creationId="{B4E28B72-BDCA-47E3-910F-2F48FE7F924D}"/>
          </ac:spMkLst>
        </pc:spChg>
        <pc:spChg chg="add mod">
          <ac:chgData name="이동건" userId="4ad090f6-dadd-4301-b5d0-883b88f508af" providerId="ADAL" clId="{4D43E722-CACC-46B2-BE88-E05E9D814DAB}" dt="2022-05-12T08:31:05.174" v="9415" actId="1076"/>
          <ac:spMkLst>
            <pc:docMk/>
            <pc:sldMk cId="1286296807" sldId="300"/>
            <ac:spMk id="53" creationId="{2AC80DA7-2C4F-440A-8756-579BDE7737C4}"/>
          </ac:spMkLst>
        </pc:spChg>
        <pc:spChg chg="add mod">
          <ac:chgData name="이동건" userId="4ad090f6-dadd-4301-b5d0-883b88f508af" providerId="ADAL" clId="{4D43E722-CACC-46B2-BE88-E05E9D814DAB}" dt="2022-05-13T06:00:09.447" v="9888" actId="1076"/>
          <ac:spMkLst>
            <pc:docMk/>
            <pc:sldMk cId="1286296807" sldId="300"/>
            <ac:spMk id="54" creationId="{A7091CD8-95FC-40AF-8E58-79A3C58273B1}"/>
          </ac:spMkLst>
        </pc:spChg>
        <pc:grpChg chg="add mod">
          <ac:chgData name="이동건" userId="4ad090f6-dadd-4301-b5d0-883b88f508af" providerId="ADAL" clId="{4D43E722-CACC-46B2-BE88-E05E9D814DAB}" dt="2022-05-12T08:25:32.726" v="9272" actId="164"/>
          <ac:grpSpMkLst>
            <pc:docMk/>
            <pc:sldMk cId="1286296807" sldId="300"/>
            <ac:grpSpMk id="26" creationId="{A2C40441-0694-4A07-9FD3-015F68B7D614}"/>
          </ac:grpSpMkLst>
        </pc:grpChg>
        <pc:grpChg chg="add mod">
          <ac:chgData name="이동건" userId="4ad090f6-dadd-4301-b5d0-883b88f508af" providerId="ADAL" clId="{4D43E722-CACC-46B2-BE88-E05E9D814DAB}" dt="2022-05-12T08:25:38.250" v="9274" actId="1076"/>
          <ac:grpSpMkLst>
            <pc:docMk/>
            <pc:sldMk cId="1286296807" sldId="300"/>
            <ac:grpSpMk id="27" creationId="{D13E5A42-CED2-42DC-BCEE-CB98A61FF24F}"/>
          </ac:grpSpMkLst>
        </pc:grpChg>
        <pc:picChg chg="del">
          <ac:chgData name="이동건" userId="4ad090f6-dadd-4301-b5d0-883b88f508af" providerId="ADAL" clId="{4D43E722-CACC-46B2-BE88-E05E9D814DAB}" dt="2022-05-12T08:20:46.725" v="9228" actId="478"/>
          <ac:picMkLst>
            <pc:docMk/>
            <pc:sldMk cId="1286296807" sldId="300"/>
            <ac:picMk id="6" creationId="{AFD05A56-8C14-46B4-9C1F-9371A3F80F7F}"/>
          </ac:picMkLst>
        </pc:picChg>
        <pc:picChg chg="del">
          <ac:chgData name="이동건" userId="4ad090f6-dadd-4301-b5d0-883b88f508af" providerId="ADAL" clId="{4D43E722-CACC-46B2-BE88-E05E9D814DAB}" dt="2022-05-12T08:20:47.144" v="9229" actId="478"/>
          <ac:picMkLst>
            <pc:docMk/>
            <pc:sldMk cId="1286296807" sldId="300"/>
            <ac:picMk id="7" creationId="{1250BC97-DBD9-4E1F-AED5-66EF092E92B8}"/>
          </ac:picMkLst>
        </pc:picChg>
        <pc:cxnChg chg="del">
          <ac:chgData name="이동건" userId="4ad090f6-dadd-4301-b5d0-883b88f508af" providerId="ADAL" clId="{4D43E722-CACC-46B2-BE88-E05E9D814DAB}" dt="2022-05-12T08:20:48.060" v="9230" actId="478"/>
          <ac:cxnSpMkLst>
            <pc:docMk/>
            <pc:sldMk cId="1286296807" sldId="300"/>
            <ac:cxnSpMk id="3" creationId="{140820C4-83BF-4064-8528-B1441AA60C3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2" creationId="{F3565E18-6C63-458B-AABF-F8A9852ED3B8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6" creationId="{DC3AEDA9-BDB8-4D39-BB7B-FCC255582C5F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7" creationId="{0E314FDE-22C8-494B-9F04-5700ADC5D38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8" creationId="{5B8C0D46-12EA-4BEB-827A-226145F8712E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1" creationId="{C23343B5-AE7F-4683-AED6-22CD9FC4A4D6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2" creationId="{32E400D1-3FD8-4FA2-8D23-0F6A0D1AE3F2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3" creationId="{F5988CEC-B168-4025-8AE7-2375AD60CC9F}"/>
          </ac:cxnSpMkLst>
        </pc:cxnChg>
        <pc:cxnChg chg="add mod">
          <ac:chgData name="이동건" userId="4ad090f6-dadd-4301-b5d0-883b88f508af" providerId="ADAL" clId="{4D43E722-CACC-46B2-BE88-E05E9D814DAB}" dt="2022-05-12T08:25:58.466" v="9278" actId="1582"/>
          <ac:cxnSpMkLst>
            <pc:docMk/>
            <pc:sldMk cId="1286296807" sldId="300"/>
            <ac:cxnSpMk id="41" creationId="{DEE9DA43-76FB-4B41-9262-79EF64B3E6FC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044900525" sldId="301"/>
        </pc:sldMkLst>
        <pc:spChg chg="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10" creationId="{7A893153-E57D-471B-87F9-0CEC1C3943C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2T08:32:00.718" v="9458" actId="478"/>
          <ac:spMkLst>
            <pc:docMk/>
            <pc:sldMk cId="3044900525" sldId="301"/>
            <ac:spMk id="15" creationId="{5125DC39-DC1D-4CDB-A173-3E842A158AB7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9" creationId="{97A985EF-0F0D-4B27-8B33-4C907742E52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4" creationId="{F11B1945-D095-44E9-9C9E-5272D75B365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5" creationId="{B3123A21-33E7-4FB2-8D86-31EA146F1941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0" creationId="{0A0EAB5C-AADA-44BE-87B3-FE7619483FB9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4" creationId="{80B2A322-EF07-4903-BEEA-5F38511329AE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8" creationId="{B0ECFD11-5A4D-414C-BA82-F987C42B152F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9" creationId="{B11318A2-46DA-44D4-B209-0AD3901D5798}"/>
          </ac:spMkLst>
        </pc:spChg>
        <pc:spChg chg="del mod topLvl">
          <ac:chgData name="이동건" userId="4ad090f6-dadd-4301-b5d0-883b88f508af" providerId="ADAL" clId="{4D43E722-CACC-46B2-BE88-E05E9D814DAB}" dt="2022-05-13T06:00:14.880" v="9889" actId="478"/>
          <ac:spMkLst>
            <pc:docMk/>
            <pc:sldMk cId="3044900525" sldId="301"/>
            <ac:spMk id="43" creationId="{45D64A94-67E6-482A-9212-5D9116F0CF3F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4" creationId="{1D780020-18A9-4CDD-96C0-08BBCB30DD05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5" creationId="{20945D7F-A39C-4DCD-9C20-138FBCEE8D22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6" creationId="{6D6EF5AE-2D3D-4CB2-BEF4-F16E119CFC3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7" creationId="{88708229-CC48-41EF-9257-672DFBBD8C5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8" creationId="{E6EF0764-C841-4BA5-AE64-62A557B0939A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9" creationId="{2AA1312C-C1A1-4495-BD8C-D426143C091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0" creationId="{1F6F32A4-874A-4A1A-8029-9483CFE3B84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1" creationId="{75C9185F-0E94-4AE0-89F3-EFA9582766A9}"/>
          </ac:spMkLst>
        </pc:spChg>
        <pc:spChg chg="mod">
          <ac:chgData name="이동건" userId="4ad090f6-dadd-4301-b5d0-883b88f508af" providerId="ADAL" clId="{4D43E722-CACC-46B2-BE88-E05E9D814DAB}" dt="2022-05-12T08:31:22.876" v="9419" actId="1076"/>
          <ac:spMkLst>
            <pc:docMk/>
            <pc:sldMk cId="3044900525" sldId="301"/>
            <ac:spMk id="53" creationId="{2AC80DA7-2C4F-440A-8756-579BDE7737C4}"/>
          </ac:spMkLst>
        </pc:spChg>
        <pc:spChg chg="del">
          <ac:chgData name="이동건" userId="4ad090f6-dadd-4301-b5d0-883b88f508af" providerId="ADAL" clId="{4D43E722-CACC-46B2-BE88-E05E9D814DAB}" dt="2022-05-12T23:43:47.572" v="9462" actId="478"/>
          <ac:spMkLst>
            <pc:docMk/>
            <pc:sldMk cId="3044900525" sldId="301"/>
            <ac:spMk id="57" creationId="{09FC412D-6C2B-4597-AEB3-46FB15DF862B}"/>
          </ac:spMkLst>
        </pc:spChg>
        <pc:spChg chg="del mod topLvl">
          <ac:chgData name="이동건" userId="4ad090f6-dadd-4301-b5d0-883b88f508af" providerId="ADAL" clId="{4D43E722-CACC-46B2-BE88-E05E9D814DAB}" dt="2022-05-12T23:43:56.126" v="9464" actId="478"/>
          <ac:spMkLst>
            <pc:docMk/>
            <pc:sldMk cId="3044900525" sldId="301"/>
            <ac:spMk id="61" creationId="{F004E7E9-FFC2-458E-93D2-0286EE59E66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5" creationId="{096FD6FF-75B2-44C1-A673-B8A1460E414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6" creationId="{5920722A-A1A3-41A9-89B7-46357F42CCDD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7" creationId="{B6AB2AB9-C669-40B2-8489-16C6B594D9CE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8" creationId="{BEDAF2A7-CD18-4C3A-B079-D00B8F440F94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9" creationId="{C54CA0A5-6817-46FE-900B-83597577B6E7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0" creationId="{174B0AC6-31D1-4020-847D-B87F7AE7B2F5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75" creationId="{B71E1CB4-F2DD-4974-8640-617AF3EEBCC0}"/>
          </ac:spMkLst>
        </pc:spChg>
        <pc:spChg chg="add">
          <ac:chgData name="이동건" userId="4ad090f6-dadd-4301-b5d0-883b88f508af" providerId="ADAL" clId="{4D43E722-CACC-46B2-BE88-E05E9D814DAB}" dt="2022-05-12T08:32:01.217" v="9459"/>
          <ac:spMkLst>
            <pc:docMk/>
            <pc:sldMk cId="3044900525" sldId="301"/>
            <ac:spMk id="76" creationId="{7DD22BB0-467D-4CF5-9793-549955ACB5C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7" creationId="{7E975247-A0ED-4F4D-97FC-40FE8C9D976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8" creationId="{F2FE7D37-B938-446A-AADB-0FFEE45ACA07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81" creationId="{827D1E73-1A88-4D27-8C1A-1FB5227A3A3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0" creationId="{D634B333-C6C2-4A9D-9EB2-15B89FF9413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1" creationId="{2E704408-68B2-4DF7-A967-87579E30BDFA}"/>
          </ac:spMkLst>
        </pc:spChg>
        <pc:spChg chg="add del">
          <ac:chgData name="이동건" userId="4ad090f6-dadd-4301-b5d0-883b88f508af" providerId="ADAL" clId="{4D43E722-CACC-46B2-BE88-E05E9D814DAB}" dt="2022-05-13T06:00:16.618" v="9890" actId="478"/>
          <ac:spMkLst>
            <pc:docMk/>
            <pc:sldMk cId="3044900525" sldId="301"/>
            <ac:spMk id="92" creationId="{B5EB8C41-7792-46C5-B89A-1D3FE29F6BF4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3" creationId="{285F257F-0EE4-421E-A3F5-452F122263CA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4" creationId="{C5627231-3F5F-4C8B-A811-BBDB94F9194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5" creationId="{A26F5119-6583-4DE5-9DA7-4BF664EF9D0E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6" creationId="{62E7D97E-0F69-4492-A323-56C20666929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0" creationId="{0B678CC1-8484-420B-A0E4-A3F804A05673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1" creationId="{BD86A090-7D79-44DA-A3E7-721F8FA864C7}"/>
          </ac:spMkLst>
        </pc:spChg>
        <pc:spChg chg="add del">
          <ac:chgData name="이동건" userId="4ad090f6-dadd-4301-b5d0-883b88f508af" providerId="ADAL" clId="{4D43E722-CACC-46B2-BE88-E05E9D814DAB}" dt="2022-05-13T00:55:14.904" v="9606" actId="478"/>
          <ac:spMkLst>
            <pc:docMk/>
            <pc:sldMk cId="3044900525" sldId="301"/>
            <ac:spMk id="109" creationId="{101CB442-02CE-43A9-A319-D976133E4544}"/>
          </ac:spMkLst>
        </pc:spChg>
        <pc:spChg chg="add del">
          <ac:chgData name="이동건" userId="4ad090f6-dadd-4301-b5d0-883b88f508af" providerId="ADAL" clId="{4D43E722-CACC-46B2-BE88-E05E9D814DAB}" dt="2022-05-13T00:55:17.195" v="9607" actId="478"/>
          <ac:spMkLst>
            <pc:docMk/>
            <pc:sldMk cId="3044900525" sldId="301"/>
            <ac:spMk id="110" creationId="{46E3D00C-227C-479A-950D-3200126626A8}"/>
          </ac:spMkLst>
        </pc:spChg>
        <pc:spChg chg="add del">
          <ac:chgData name="이동건" userId="4ad090f6-dadd-4301-b5d0-883b88f508af" providerId="ADAL" clId="{4D43E722-CACC-46B2-BE88-E05E9D814DAB}" dt="2022-05-13T00:55:19.829" v="9608" actId="478"/>
          <ac:spMkLst>
            <pc:docMk/>
            <pc:sldMk cId="3044900525" sldId="301"/>
            <ac:spMk id="111" creationId="{1ED1FC19-C759-4399-A5AD-94CCBAFBE2A9}"/>
          </ac:spMkLst>
        </pc:spChg>
        <pc:spChg chg="add del">
          <ac:chgData name="이동건" userId="4ad090f6-dadd-4301-b5d0-883b88f508af" providerId="ADAL" clId="{4D43E722-CACC-46B2-BE88-E05E9D814DAB}" dt="2022-05-13T00:55:22.183" v="9609" actId="478"/>
          <ac:spMkLst>
            <pc:docMk/>
            <pc:sldMk cId="3044900525" sldId="301"/>
            <ac:spMk id="112" creationId="{CA2A6CAA-D862-41FA-A411-0A78E05A3DFE}"/>
          </ac:spMkLst>
        </pc:spChg>
        <pc:spChg chg="add de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13" creationId="{00976D62-A87B-48C6-812B-75E80F1043D2}"/>
          </ac:spMkLst>
        </pc:spChg>
        <pc:spChg chg="add">
          <ac:chgData name="이동건" userId="4ad090f6-dadd-4301-b5d0-883b88f508af" providerId="ADAL" clId="{4D43E722-CACC-46B2-BE88-E05E9D814DAB}" dt="2022-05-13T06:00:24.015" v="9891"/>
          <ac:spMkLst>
            <pc:docMk/>
            <pc:sldMk cId="3044900525" sldId="301"/>
            <ac:spMk id="114" creationId="{6FD838AE-4696-4A5F-A230-2C00A8A66AAE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17" creationId="{EE10E521-F0A4-496E-BACD-AEF451133289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1" creationId="{8E4F11B8-66F4-4052-946C-70345AB3A0B1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5" creationId="{DD9C08D2-DFD7-4940-A22F-E5076F823D53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6" creationId="{4922F4F9-91B4-40EA-8F42-85DE05471F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7" creationId="{48776245-676E-42D3-951B-D875764AEB85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8" creationId="{A091D1B1-9C80-473D-BCBD-3BA041D682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9" creationId="{77D9F688-7F94-46B1-96DC-F88A6BC6CF22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0" creationId="{D435E2C5-A7C3-419A-B76F-CA3E8E8B7E3B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2" creationId="{04D842F3-DC43-4AE2-B1C4-85C75521B810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3" creationId="{F8AB00D2-3B35-4709-8852-99C0931CA7A6}"/>
          </ac:spMkLst>
        </pc:spChg>
        <pc:grpChg chg="add del mod">
          <ac:chgData name="이동건" userId="4ad090f6-dadd-4301-b5d0-883b88f508af" providerId="ADAL" clId="{4D43E722-CACC-46B2-BE88-E05E9D814DAB}" dt="2022-05-12T23:43:58.702" v="9465" actId="165"/>
          <ac:grpSpMkLst>
            <pc:docMk/>
            <pc:sldMk cId="3044900525" sldId="301"/>
            <ac:grpSpMk id="2" creationId="{25FCBDAE-C8FA-4F11-9F6D-04C5EE88D0AF}"/>
          </ac:grpSpMkLst>
        </pc:grpChg>
        <pc:grpChg chg="del">
          <ac:chgData name="이동건" userId="4ad090f6-dadd-4301-b5d0-883b88f508af" providerId="ADAL" clId="{4D43E722-CACC-46B2-BE88-E05E9D814DAB}" dt="2022-05-12T08:29:43.656" v="9384" actId="165"/>
          <ac:grpSpMkLst>
            <pc:docMk/>
            <pc:sldMk cId="3044900525" sldId="301"/>
            <ac:grpSpMk id="26" creationId="{A2C40441-0694-4A07-9FD3-015F68B7D614}"/>
          </ac:grpSpMkLst>
        </pc:grpChg>
        <pc:grpChg chg="del">
          <ac:chgData name="이동건" userId="4ad090f6-dadd-4301-b5d0-883b88f508af" providerId="ADAL" clId="{4D43E722-CACC-46B2-BE88-E05E9D814DAB}" dt="2022-05-12T08:29:29.985" v="9382" actId="165"/>
          <ac:grpSpMkLst>
            <pc:docMk/>
            <pc:sldMk cId="3044900525" sldId="301"/>
            <ac:grpSpMk id="27" creationId="{D13E5A42-CED2-42DC-BCEE-CB98A61FF24F}"/>
          </ac:grpSpMkLst>
        </pc:grpChg>
        <pc:grpChg chg="add del mod">
          <ac:chgData name="이동건" userId="4ad090f6-dadd-4301-b5d0-883b88f508af" providerId="ADAL" clId="{4D43E722-CACC-46B2-BE88-E05E9D814DAB}" dt="2022-05-12T23:43:52.348" v="9463" actId="165"/>
          <ac:grpSpMkLst>
            <pc:docMk/>
            <pc:sldMk cId="3044900525" sldId="301"/>
            <ac:grpSpMk id="54" creationId="{AB5CC63F-8556-4952-BB88-771C406BAA7E}"/>
          </ac:grpSpMkLst>
        </pc:grp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8" creationId="{04A20D39-0388-444C-9E97-55B01A76563B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2" creationId="{F3565E18-6C63-458B-AABF-F8A9852ED3B8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6" creationId="{DC3AEDA9-BDB8-4D39-BB7B-FCC255582C5F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7" creationId="{0E314FDE-22C8-494B-9F04-5700ADC5D384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8" creationId="{5B8C0D46-12EA-4BEB-827A-226145F8712E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1" creationId="{C23343B5-AE7F-4683-AED6-22CD9FC4A4D6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2" creationId="{32E400D1-3FD8-4FA2-8D23-0F6A0D1AE3F2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3" creationId="{F5988CEC-B168-4025-8AE7-2375AD60CC9F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8" creationId="{1476B90B-96E3-4F9D-BD1F-47F973D163A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9" creationId="{36864B11-ACF9-4391-B0E3-D3D11BCEC8B1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1" creationId="{142FD97E-6F5C-458B-BD8F-A77164A7E44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2" creationId="{23DE2BD2-283D-4C04-B62D-2F20F66079D8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3" creationId="{EC9E7F11-339A-46FA-AA05-BF807C48C98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5" creationId="{40C4EFDE-5603-4EEE-AA9E-E2B65E5D7AE6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6" creationId="{DCEB6BB9-22CF-4F7C-AE59-212ABAB702F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7" creationId="{EB78E1F7-96B8-4C6C-B9AF-FBC43CD94C69}"/>
          </ac:cxnSpMkLst>
        </pc:cxnChg>
        <pc:cxnChg chg="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41" creationId="{DEE9DA43-76FB-4B41-9262-79EF64B3E6F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5" creationId="{440DE229-6B55-46C0-9986-103678466C5B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6" creationId="{18413002-D577-4F43-9D6F-44F90A649946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8" creationId="{B469218B-CD0B-411B-B75C-C9D41DD0869D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9" creationId="{35AD9D5A-56B0-4D44-8EE3-38152EA94AF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0" creationId="{2C3EFE28-D506-46B9-B30D-049328C9F6D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2" creationId="{064007A3-D38C-4901-98F4-527F72E82031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3" creationId="{D59C2639-6D6C-47AB-AE96-678736BCBAB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4" creationId="{D1663CF2-C1AD-4645-9A9C-533EDA9019D2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2" creationId="{F4D41522-BE10-4DC5-85DA-6F18ECBAECBF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3" creationId="{5DAF19AF-7B23-405E-96A8-3B42579DC2A1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4" creationId="{714BDFCB-2B04-4C7D-A1BB-1FDEB381C50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0" creationId="{9BDFAC78-73DA-4C0C-AB87-593F5C2B09D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2" creationId="{EB1A1B2C-F418-4855-8E66-CA72502573B0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3" creationId="{2D6BE6FF-1B09-4556-920E-5D75A1ED5B9B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4" creationId="{2B00308E-5505-44C0-ACE6-7EE8CE49D6C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5" creationId="{1402D086-857E-4A2A-86BE-53BE8D1DB283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6" creationId="{3DBD84D6-32EF-40F2-9599-5F83772E9594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7" creationId="{75350498-2EE7-423C-B8C8-C599D9BD7F67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8" creationId="{75F1DF6D-3491-4C85-8575-90348F3BF98A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9" creationId="{3BE62E6A-6132-47D9-B6D7-57697C2EABC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7" creationId="{1A537EC0-BE52-4CED-A8E2-23F62B24F9E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8" creationId="{676B91DD-AB71-4D43-B8BD-65A8C8FDD36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9" creationId="{F6A8E8EE-60A2-419C-892D-07E636C24ED8}"/>
          </ac:cxnSpMkLst>
        </pc:cxnChg>
        <pc:cxnChg chg="add del">
          <ac:chgData name="이동건" userId="4ad090f6-dadd-4301-b5d0-883b88f508af" providerId="ADAL" clId="{4D43E722-CACC-46B2-BE88-E05E9D814DAB}" dt="2022-05-13T00:55:34.509" v="9616" actId="478"/>
          <ac:cxnSpMkLst>
            <pc:docMk/>
            <pc:sldMk cId="3044900525" sldId="301"/>
            <ac:cxnSpMk id="102" creationId="{7FE15B1B-94D3-4B0E-B851-114A7A4D25A7}"/>
          </ac:cxnSpMkLst>
        </pc:cxnChg>
        <pc:cxnChg chg="add del">
          <ac:chgData name="이동건" userId="4ad090f6-dadd-4301-b5d0-883b88f508af" providerId="ADAL" clId="{4D43E722-CACC-46B2-BE88-E05E9D814DAB}" dt="2022-05-13T00:55:33.265" v="9615" actId="478"/>
          <ac:cxnSpMkLst>
            <pc:docMk/>
            <pc:sldMk cId="3044900525" sldId="301"/>
            <ac:cxnSpMk id="103" creationId="{64FA80ED-45CF-42F4-A57E-578AEF45C032}"/>
          </ac:cxnSpMkLst>
        </pc:cxnChg>
        <pc:cxnChg chg="add del">
          <ac:chgData name="이동건" userId="4ad090f6-dadd-4301-b5d0-883b88f508af" providerId="ADAL" clId="{4D43E722-CACC-46B2-BE88-E05E9D814DAB}" dt="2022-05-13T00:55:30.189" v="9613" actId="478"/>
          <ac:cxnSpMkLst>
            <pc:docMk/>
            <pc:sldMk cId="3044900525" sldId="301"/>
            <ac:cxnSpMk id="104" creationId="{756EE8D8-DC16-4EF7-9B3F-76ED6AB37843}"/>
          </ac:cxnSpMkLst>
        </pc:cxnChg>
        <pc:cxnChg chg="add del">
          <ac:chgData name="이동건" userId="4ad090f6-dadd-4301-b5d0-883b88f508af" providerId="ADAL" clId="{4D43E722-CACC-46B2-BE88-E05E9D814DAB}" dt="2022-05-13T00:55:28.242" v="9612" actId="478"/>
          <ac:cxnSpMkLst>
            <pc:docMk/>
            <pc:sldMk cId="3044900525" sldId="301"/>
            <ac:cxnSpMk id="105" creationId="{5876C088-CCF1-4218-8461-9AA7BCFFF7D4}"/>
          </ac:cxnSpMkLst>
        </pc:cxnChg>
        <pc:cxnChg chg="add del">
          <ac:chgData name="이동건" userId="4ad090f6-dadd-4301-b5d0-883b88f508af" providerId="ADAL" clId="{4D43E722-CACC-46B2-BE88-E05E9D814DAB}" dt="2022-05-13T00:55:32.226" v="9614" actId="478"/>
          <ac:cxnSpMkLst>
            <pc:docMk/>
            <pc:sldMk cId="3044900525" sldId="301"/>
            <ac:cxnSpMk id="106" creationId="{E65F956A-C3B5-49E1-80C6-4E11D4EFB8DB}"/>
          </ac:cxnSpMkLst>
        </pc:cxnChg>
        <pc:cxnChg chg="add del">
          <ac:chgData name="이동건" userId="4ad090f6-dadd-4301-b5d0-883b88f508af" providerId="ADAL" clId="{4D43E722-CACC-46B2-BE88-E05E9D814DAB}" dt="2022-05-13T00:55:26.176" v="9611" actId="478"/>
          <ac:cxnSpMkLst>
            <pc:docMk/>
            <pc:sldMk cId="3044900525" sldId="301"/>
            <ac:cxnSpMk id="107" creationId="{B3B5A981-A068-4EAA-A7D8-7E52A0968FC4}"/>
          </ac:cxnSpMkLst>
        </pc:cxnChg>
        <pc:cxnChg chg="add del">
          <ac:chgData name="이동건" userId="4ad090f6-dadd-4301-b5d0-883b88f508af" providerId="ADAL" clId="{4D43E722-CACC-46B2-BE88-E05E9D814DAB}" dt="2022-05-13T00:55:23.925" v="9610" actId="478"/>
          <ac:cxnSpMkLst>
            <pc:docMk/>
            <pc:sldMk cId="3044900525" sldId="301"/>
            <ac:cxnSpMk id="108" creationId="{129D9F4A-933D-4C63-A4E9-CB7B552D9E3B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5" creationId="{6C4EBECD-9387-479B-BBDF-5B11DA021DD3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6" creationId="{066459BC-686B-4CAA-B4D6-EA936AD586F6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8" creationId="{A97B30A7-292A-45B9-B350-A0CD09FB23DC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9" creationId="{8F6079F1-89BC-4378-BB17-5184C8A1C95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0" creationId="{3BD744F1-37BB-4E0D-8C06-1B597266B86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2" creationId="{BE9DE552-0A3F-42F7-94C9-E00FF3FEBF4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3" creationId="{F4D62E4A-FDC8-4078-94DE-3521A24F4A85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4" creationId="{10ACA0D5-54E7-4D52-948D-BF84A26E5B9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31" creationId="{71EEEEA0-50E4-476A-B384-F19F3FB65C8F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870009108" sldId="302"/>
        </pc:sldMkLst>
        <pc:spChg chg="add mod">
          <ac:chgData name="이동건" userId="4ad090f6-dadd-4301-b5d0-883b88f508af" providerId="ADAL" clId="{4D43E722-CACC-46B2-BE88-E05E9D814DAB}" dt="2022-05-13T00:19:14.139" v="9492" actId="1076"/>
          <ac:spMkLst>
            <pc:docMk/>
            <pc:sldMk cId="870009108" sldId="302"/>
            <ac:spMk id="6" creationId="{C743A84D-8371-422C-99FD-9EBD9FBBAD81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10" creationId="{7A893153-E57D-471B-87F9-0CEC1C3943C1}"/>
          </ac:spMkLst>
        </pc:spChg>
        <pc:spChg chg="mod">
          <ac:chgData name="이동건" userId="4ad090f6-dadd-4301-b5d0-883b88f508af" providerId="ADAL" clId="{4D43E722-CACC-46B2-BE88-E05E9D814DAB}" dt="2022-05-13T00:44:56.560" v="9516" actId="14100"/>
          <ac:spMkLst>
            <pc:docMk/>
            <pc:sldMk cId="870009108" sldId="302"/>
            <ac:spMk id="19" creationId="{97A985EF-0F0D-4B27-8B33-4C907742E523}"/>
          </ac:spMkLst>
        </pc:spChg>
        <pc:spChg chg="mod">
          <ac:chgData name="이동건" userId="4ad090f6-dadd-4301-b5d0-883b88f508af" providerId="ADAL" clId="{4D43E722-CACC-46B2-BE88-E05E9D814DAB}" dt="2022-05-13T00:44:52.612" v="9515" actId="14100"/>
          <ac:spMkLst>
            <pc:docMk/>
            <pc:sldMk cId="870009108" sldId="302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3T00:47:04.134" v="9573" actId="1076"/>
          <ac:spMkLst>
            <pc:docMk/>
            <pc:sldMk cId="870009108" sldId="302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26.907" v="9892" actId="478"/>
          <ac:spMkLst>
            <pc:docMk/>
            <pc:sldMk cId="870009108" sldId="302"/>
            <ac:spMk id="43" creationId="{45D64A94-67E6-482A-9212-5D9116F0CF3F}"/>
          </ac:spMkLst>
        </pc:spChg>
        <pc:spChg chg="mod">
          <ac:chgData name="이동건" userId="4ad090f6-dadd-4301-b5d0-883b88f508af" providerId="ADAL" clId="{4D43E722-CACC-46B2-BE88-E05E9D814DAB}" dt="2022-05-13T00:44:45.212" v="9514" actId="14100"/>
          <ac:spMkLst>
            <pc:docMk/>
            <pc:sldMk cId="870009108" sldId="302"/>
            <ac:spMk id="65" creationId="{096FD6FF-75B2-44C1-A673-B8A1460E4141}"/>
          </ac:spMkLst>
        </pc:spChg>
        <pc:spChg chg="del mod">
          <ac:chgData name="이동건" userId="4ad090f6-dadd-4301-b5d0-883b88f508af" providerId="ADAL" clId="{4D43E722-CACC-46B2-BE88-E05E9D814DAB}" dt="2022-05-13T06:00:30.960" v="9894" actId="478"/>
          <ac:spMkLst>
            <pc:docMk/>
            <pc:sldMk cId="870009108" sldId="302"/>
            <ac:spMk id="67" creationId="{B6AB2AB9-C669-40B2-8489-16C6B594D9CE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75" creationId="{B71E1CB4-F2DD-4974-8640-617AF3EEBCC0}"/>
          </ac:spMkLst>
        </pc:spChg>
        <pc:spChg chg="mod">
          <ac:chgData name="이동건" userId="4ad090f6-dadd-4301-b5d0-883b88f508af" providerId="ADAL" clId="{4D43E722-CACC-46B2-BE88-E05E9D814DAB}" dt="2022-05-13T00:44:37.048" v="9512" actId="14100"/>
          <ac:spMkLst>
            <pc:docMk/>
            <pc:sldMk cId="870009108" sldId="302"/>
            <ac:spMk id="78" creationId="{F2FE7D37-B938-446A-AADB-0FFEE45ACA07}"/>
          </ac:spMkLst>
        </pc:spChg>
        <pc:spChg chg="add mod">
          <ac:chgData name="이동건" userId="4ad090f6-dadd-4301-b5d0-883b88f508af" providerId="ADAL" clId="{4D43E722-CACC-46B2-BE88-E05E9D814DAB}" dt="2022-05-13T00:47:28.577" v="9584" actId="20577"/>
          <ac:spMkLst>
            <pc:docMk/>
            <pc:sldMk cId="870009108" sldId="302"/>
            <ac:spMk id="83" creationId="{038F2213-823D-411A-9BDC-E9A4A9188A3C}"/>
          </ac:spMkLst>
        </pc:spChg>
        <pc:spChg chg="add mod">
          <ac:chgData name="이동건" userId="4ad090f6-dadd-4301-b5d0-883b88f508af" providerId="ADAL" clId="{4D43E722-CACC-46B2-BE88-E05E9D814DAB}" dt="2022-05-13T00:47:43.677" v="9593" actId="20577"/>
          <ac:spMkLst>
            <pc:docMk/>
            <pc:sldMk cId="870009108" sldId="302"/>
            <ac:spMk id="84" creationId="{1941BFB5-137B-4591-A32F-0ACC4E3EDE6C}"/>
          </ac:spMkLst>
        </pc:spChg>
        <pc:spChg chg="add mod">
          <ac:chgData name="이동건" userId="4ad090f6-dadd-4301-b5d0-883b88f508af" providerId="ADAL" clId="{4D43E722-CACC-46B2-BE88-E05E9D814DAB}" dt="2022-05-13T00:47:57.412" v="9602" actId="20577"/>
          <ac:spMkLst>
            <pc:docMk/>
            <pc:sldMk cId="870009108" sldId="302"/>
            <ac:spMk id="85" creationId="{AF02CCAB-3B73-4DBC-AFDD-F37A10608B8D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6" creationId="{6AE30A4A-1CCB-41F6-87F7-5EBC6936013C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7" creationId="{69B7D689-26FF-4BF9-A09F-D527F5787E53}"/>
          </ac:spMkLst>
        </pc:spChg>
        <pc:cxnChg chg="add mod">
          <ac:chgData name="이동건" userId="4ad090f6-dadd-4301-b5d0-883b88f508af" providerId="ADAL" clId="{4D43E722-CACC-46B2-BE88-E05E9D814DAB}" dt="2022-05-13T00:19:42.919" v="9500" actId="692"/>
          <ac:cxnSpMkLst>
            <pc:docMk/>
            <pc:sldMk cId="870009108" sldId="302"/>
            <ac:cxnSpMk id="3" creationId="{87109156-1A54-45E1-8DFC-1A61CA4B1C73}"/>
          </ac:cxnSpMkLst>
        </pc:cxnChg>
        <pc:cxnChg chg="add mod">
          <ac:chgData name="이동건" userId="4ad090f6-dadd-4301-b5d0-883b88f508af" providerId="ADAL" clId="{4D43E722-CACC-46B2-BE88-E05E9D814DAB}" dt="2022-05-13T00:42:46.072" v="9507" actId="14100"/>
          <ac:cxnSpMkLst>
            <pc:docMk/>
            <pc:sldMk cId="870009108" sldId="302"/>
            <ac:cxnSpMk id="15" creationId="{E7A04992-920B-4C7B-9A4F-AAC3388F7D51}"/>
          </ac:cxnSpMkLst>
        </pc:cxnChg>
        <pc:cxnChg chg="mod">
          <ac:chgData name="이동건" userId="4ad090f6-dadd-4301-b5d0-883b88f508af" providerId="ADAL" clId="{4D43E722-CACC-46B2-BE88-E05E9D814DAB}" dt="2022-05-13T00:44:37.048" v="9512" actId="14100"/>
          <ac:cxnSpMkLst>
            <pc:docMk/>
            <pc:sldMk cId="870009108" sldId="302"/>
            <ac:cxnSpMk id="41" creationId="{DEE9DA43-76FB-4B41-9262-79EF64B3E6FC}"/>
          </ac:cxnSpMkLst>
        </pc:cxnChg>
        <pc:cxnChg chg="add del mod">
          <ac:chgData name="이동건" userId="4ad090f6-dadd-4301-b5d0-883b88f508af" providerId="ADAL" clId="{4D43E722-CACC-46B2-BE88-E05E9D814DAB}" dt="2022-05-13T00:19:26.809" v="9496" actId="478"/>
          <ac:cxnSpMkLst>
            <pc:docMk/>
            <pc:sldMk cId="870009108" sldId="302"/>
            <ac:cxnSpMk id="51" creationId="{A40B9416-9DFF-4FB2-BFFC-3C6D0EDD491A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54" creationId="{412B9546-E53B-40D8-AF27-EBA2A5F26919}"/>
          </ac:cxnSpMkLst>
        </pc:cxnChg>
        <pc:cxnChg chg="add mod">
          <ac:chgData name="이동건" userId="4ad090f6-dadd-4301-b5d0-883b88f508af" providerId="ADAL" clId="{4D43E722-CACC-46B2-BE88-E05E9D814DAB}" dt="2022-05-13T00:44:26.681" v="9509" actId="1076"/>
          <ac:cxnSpMkLst>
            <pc:docMk/>
            <pc:sldMk cId="870009108" sldId="302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3" creationId="{5DAF19AF-7B23-405E-96A8-3B42579DC2A1}"/>
          </ac:cxnSpMkLst>
        </pc:cxnChg>
        <pc:cxnChg chg="add mod">
          <ac:chgData name="이동건" userId="4ad090f6-dadd-4301-b5d0-883b88f508af" providerId="ADAL" clId="{4D43E722-CACC-46B2-BE88-E05E9D814DAB}" dt="2022-05-13T00:44:40.543" v="9513" actId="1076"/>
          <ac:cxnSpMkLst>
            <pc:docMk/>
            <pc:sldMk cId="870009108" sldId="302"/>
            <ac:cxnSpMk id="79" creationId="{B2533F2A-E0AA-49D8-B2D2-B0879D3C7302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0" creationId="{7BF3698D-2C90-4A29-9732-44584B89831B}"/>
          </ac:cxnSpMkLst>
        </pc:cxnChg>
        <pc:cxnChg chg="add mod">
          <ac:chgData name="이동건" userId="4ad090f6-dadd-4301-b5d0-883b88f508af" providerId="ADAL" clId="{4D43E722-CACC-46B2-BE88-E05E9D814DAB}" dt="2022-05-13T00:45:16.520" v="9521" actId="1076"/>
          <ac:cxnSpMkLst>
            <pc:docMk/>
            <pc:sldMk cId="870009108" sldId="302"/>
            <ac:cxnSpMk id="81" creationId="{0AA60801-36EB-4E2E-A9BA-1E5CCBCD039B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2" creationId="{96CBCFDC-D225-4448-8B06-D54128FEC2D1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17T01:02:24.195" v="11325"/>
        <pc:sldMkLst>
          <pc:docMk/>
          <pc:sldMk cId="2249739244" sldId="303"/>
        </pc:sldMkLst>
        <pc:spChg chg="add del mod">
          <ac:chgData name="이동건" userId="4ad090f6-dadd-4301-b5d0-883b88f508af" providerId="ADAL" clId="{4D43E722-CACC-46B2-BE88-E05E9D814DAB}" dt="2022-05-13T01:05:35" v="9660" actId="478"/>
          <ac:spMkLst>
            <pc:docMk/>
            <pc:sldMk cId="2249739244" sldId="303"/>
            <ac:spMk id="2" creationId="{937CA9F4-EBB8-44C2-8C07-5CDF2C952850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6" creationId="{C743A84D-8371-422C-99FD-9EBD9FBBAD8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" creationId="{8BF825D3-C4A8-457D-9C1E-764D08A61C5E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9" creationId="{97A985EF-0F0D-4B27-8B33-4C907742E52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4" creationId="{F11B1945-D095-44E9-9C9E-5272D75B365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5" creationId="{B3123A21-33E7-4FB2-8D86-31EA146F1941}"/>
          </ac:spMkLst>
        </pc:spChg>
        <pc:spChg chg="add del mod">
          <ac:chgData name="이동건" userId="4ad090f6-dadd-4301-b5d0-883b88f508af" providerId="ADAL" clId="{4D43E722-CACC-46B2-BE88-E05E9D814DAB}" dt="2022-05-16T23:59:46.623" v="11316" actId="1076"/>
          <ac:spMkLst>
            <pc:docMk/>
            <pc:sldMk cId="2249739244" sldId="303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36.348" v="9896" actId="478"/>
          <ac:spMkLst>
            <pc:docMk/>
            <pc:sldMk cId="2249739244" sldId="303"/>
            <ac:spMk id="43" creationId="{45D64A94-67E6-482A-9212-5D9116F0CF3F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4" creationId="{1D780020-18A9-4CDD-96C0-08BBCB30DD05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5" creationId="{20945D7F-A39C-4DCD-9C20-138FBCEE8D22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6" creationId="{6D6EF5AE-2D3D-4CB2-BEF4-F16E119CFC31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7" creationId="{88708229-CC48-41EF-9257-672DFBBD8C5E}"/>
          </ac:spMkLst>
        </pc:spChg>
        <pc:spChg chg="mod">
          <ac:chgData name="이동건" userId="4ad090f6-dadd-4301-b5d0-883b88f508af" providerId="ADAL" clId="{4D43E722-CACC-46B2-BE88-E05E9D814DAB}" dt="2022-05-17T00:00:23.948" v="11319" actId="1076"/>
          <ac:spMkLst>
            <pc:docMk/>
            <pc:sldMk cId="2249739244" sldId="303"/>
            <ac:spMk id="53" creationId="{2AC80DA7-2C4F-440A-8756-579BDE7737C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5" creationId="{096FD6FF-75B2-44C1-A673-B8A1460E4141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6" creationId="{5920722A-A1A3-41A9-89B7-46357F42CCDD}"/>
          </ac:spMkLst>
        </pc:spChg>
        <pc:spChg chg="del mod">
          <ac:chgData name="이동건" userId="4ad090f6-dadd-4301-b5d0-883b88f508af" providerId="ADAL" clId="{4D43E722-CACC-46B2-BE88-E05E9D814DAB}" dt="2022-05-13T06:00:38.688" v="9897" actId="478"/>
          <ac:spMkLst>
            <pc:docMk/>
            <pc:sldMk cId="2249739244" sldId="303"/>
            <ac:spMk id="67" creationId="{B6AB2AB9-C669-40B2-8489-16C6B594D9CE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8" creationId="{BEDAF2A7-CD18-4C3A-B079-D00B8F440F9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9" creationId="{C54CA0A5-6817-46FE-900B-83597577B6E7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0" creationId="{174B0AC6-31D1-4020-847D-B87F7AE7B2F5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5" creationId="{6CBA6A7A-C4CE-4172-91D5-719BAA5C8B57}"/>
          </ac:spMkLst>
        </pc:spChg>
        <pc:spChg chg="mod">
          <ac:chgData name="이동건" userId="4ad090f6-dadd-4301-b5d0-883b88f508af" providerId="ADAL" clId="{4D43E722-CACC-46B2-BE88-E05E9D814DAB}" dt="2022-05-16T23:59:11.262" v="11304" actId="1076"/>
          <ac:spMkLst>
            <pc:docMk/>
            <pc:sldMk cId="2249739244" sldId="303"/>
            <ac:spMk id="76" creationId="{7DD22BB0-467D-4CF5-9793-549955ACB5C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7" creationId="{7E975247-A0ED-4F4D-97FC-40FE8C9D976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8" creationId="{F2FE7D37-B938-446A-AADB-0FFEE45ACA07}"/>
          </ac:spMkLst>
        </pc:spChg>
        <pc:spChg chg="add del mod">
          <ac:chgData name="이동건" userId="4ad090f6-dadd-4301-b5d0-883b88f508af" providerId="ADAL" clId="{4D43E722-CACC-46B2-BE88-E05E9D814DAB}" dt="2022-05-13T01:04:27.073" v="9647" actId="478"/>
          <ac:spMkLst>
            <pc:docMk/>
            <pc:sldMk cId="2249739244" sldId="303"/>
            <ac:spMk id="83" creationId="{038F2213-823D-411A-9BDC-E9A4A9188A3C}"/>
          </ac:spMkLst>
        </pc:spChg>
        <pc:spChg chg="add del">
          <ac:chgData name="이동건" userId="4ad090f6-dadd-4301-b5d0-883b88f508af" providerId="ADAL" clId="{4D43E722-CACC-46B2-BE88-E05E9D814DAB}" dt="2022-05-13T01:04:29.357" v="9648" actId="478"/>
          <ac:spMkLst>
            <pc:docMk/>
            <pc:sldMk cId="2249739244" sldId="303"/>
            <ac:spMk id="84" creationId="{1941BFB5-137B-4591-A32F-0ACC4E3EDE6C}"/>
          </ac:spMkLst>
        </pc:spChg>
        <pc:spChg chg="add del">
          <ac:chgData name="이동건" userId="4ad090f6-dadd-4301-b5d0-883b88f508af" providerId="ADAL" clId="{4D43E722-CACC-46B2-BE88-E05E9D814DAB}" dt="2022-05-13T01:04:31.139" v="9649" actId="478"/>
          <ac:spMkLst>
            <pc:docMk/>
            <pc:sldMk cId="2249739244" sldId="303"/>
            <ac:spMk id="85" creationId="{AF02CCAB-3B73-4DBC-AFDD-F37A10608B8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86" creationId="{F84772D1-6DA4-43F7-A25A-CC7E79B1F0BC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3" creationId="{0E62E11B-80F9-4E19-A9FF-27133D76D3EB}"/>
          </ac:spMkLst>
        </pc:spChg>
        <pc:spChg chg="add del mod">
          <ac:chgData name="이동건" userId="4ad090f6-dadd-4301-b5d0-883b88f508af" providerId="ADAL" clId="{4D43E722-CACC-46B2-BE88-E05E9D814DAB}" dt="2022-05-13T05:55:13.366" v="9775" actId="478"/>
          <ac:spMkLst>
            <pc:docMk/>
            <pc:sldMk cId="2249739244" sldId="303"/>
            <ac:spMk id="94" creationId="{2007B42E-D83D-4EC9-9391-CEF6EA2F0BD5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5" creationId="{D3162837-C7D7-4632-93E1-D1851318A1D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6" creationId="{C851D436-D517-4131-A39A-A50A291D61AB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7" creationId="{374BC960-E56F-401E-874A-099E80A23DE2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8" creationId="{A35ADAB7-9178-4086-83CD-2C33F3F1F776}"/>
          </ac:spMkLst>
        </pc:spChg>
        <pc:spChg chg="add 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99" creationId="{C92F1770-F6D2-4EA3-96E0-8B5AFE55225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100" creationId="{43A2D671-2CAD-4798-BDAF-BB080C3BDD0E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0" creationId="{499EFDF0-19E8-47B7-B899-B47B60D6244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1" creationId="{B28B661A-5CB4-4E8F-8565-54642BC7AE81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2" creationId="{6D53075F-13BA-45C6-8172-5C5F07709A7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3" creationId="{EA2F91F0-BD17-4B24-BB25-09C63C74D659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4" creationId="{8E098D52-69BA-4626-9724-EF3901C7293B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5" creationId="{D878B524-53FA-4745-9729-9A61A8EC0FA5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9" creationId="{A00D2EA5-E556-49DA-9CA4-B3922116E31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20" creationId="{58E51576-41AD-4494-87CE-E58F7E5B1A71}"/>
          </ac:spMkLst>
        </pc:spChg>
        <pc:spChg chg="add del mod">
          <ac:chgData name="이동건" userId="4ad090f6-dadd-4301-b5d0-883b88f508af" providerId="ADAL" clId="{4D43E722-CACC-46B2-BE88-E05E9D814DAB}" dt="2022-05-16T23:59:25.370" v="11307" actId="478"/>
          <ac:spMkLst>
            <pc:docMk/>
            <pc:sldMk cId="2249739244" sldId="303"/>
            <ac:spMk id="121" creationId="{8DA9AF4D-8907-4FBD-8695-1DA8C0BEE93F}"/>
          </ac:spMkLst>
        </pc:spChg>
        <pc:spChg chg="add del mod">
          <ac:chgData name="이동건" userId="4ad090f6-dadd-4301-b5d0-883b88f508af" providerId="ADAL" clId="{4D43E722-CACC-46B2-BE88-E05E9D814DAB}" dt="2022-05-16T23:59:38.539" v="11314" actId="478"/>
          <ac:spMkLst>
            <pc:docMk/>
            <pc:sldMk cId="2249739244" sldId="303"/>
            <ac:spMk id="122" creationId="{08E63D18-8134-43D7-B78C-73FF92CFE4AF}"/>
          </ac:spMkLst>
        </pc:spChg>
        <pc:spChg chg="add del mod">
          <ac:chgData name="이동건" userId="4ad090f6-dadd-4301-b5d0-883b88f508af" providerId="ADAL" clId="{4D43E722-CACC-46B2-BE88-E05E9D814DAB}" dt="2022-05-16T23:59:36.845" v="11313" actId="478"/>
          <ac:spMkLst>
            <pc:docMk/>
            <pc:sldMk cId="2249739244" sldId="303"/>
            <ac:spMk id="123" creationId="{1A1AFC09-FF2F-4DE6-9241-C5D06E94588F}"/>
          </ac:spMkLst>
        </pc:spChg>
        <pc:spChg chg="add del mod">
          <ac:chgData name="이동건" userId="4ad090f6-dadd-4301-b5d0-883b88f508af" providerId="ADAL" clId="{4D43E722-CACC-46B2-BE88-E05E9D814DAB}" dt="2022-05-16T23:59:29.761" v="11309" actId="478"/>
          <ac:spMkLst>
            <pc:docMk/>
            <pc:sldMk cId="2249739244" sldId="303"/>
            <ac:spMk id="124" creationId="{F26D9436-CE29-44A0-8A73-199E89A89658}"/>
          </ac:spMkLst>
        </pc:spChg>
        <pc:spChg chg="add del mod">
          <ac:chgData name="이동건" userId="4ad090f6-dadd-4301-b5d0-883b88f508af" providerId="ADAL" clId="{4D43E722-CACC-46B2-BE88-E05E9D814DAB}" dt="2022-05-16T23:59:32.697" v="11311" actId="478"/>
          <ac:spMkLst>
            <pc:docMk/>
            <pc:sldMk cId="2249739244" sldId="303"/>
            <ac:spMk id="130" creationId="{C8602CF7-057E-422D-95C0-43F29E05EF83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1" creationId="{65A8222C-1A49-42F7-9928-5F0181F771AC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2" creationId="{7D278B45-4E47-40F7-B8DA-509B6049E694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3" creationId="{CCE38C13-8FFA-4203-A956-A5D9E2729DA6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4" creationId="{877FEEE9-D7E6-45CB-BB19-77B9C015F12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5" creationId="{D1C74C3C-0A76-4302-81FA-8CC0092DBBD2}"/>
          </ac:spMkLst>
        </pc:spChg>
        <pc:grpChg chg="add mod">
          <ac:chgData name="이동건" userId="4ad090f6-dadd-4301-b5d0-883b88f508af" providerId="ADAL" clId="{4D43E722-CACC-46B2-BE88-E05E9D814DAB}" dt="2022-05-16T23:59:54.866" v="11318" actId="1076"/>
          <ac:grpSpMkLst>
            <pc:docMk/>
            <pc:sldMk cId="2249739244" sldId="303"/>
            <ac:grpSpMk id="136" creationId="{AA754633-3611-4501-A55C-885DBEF70AC5}"/>
          </ac:grpSpMkLst>
        </pc:grp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3" creationId="{87109156-1A54-45E1-8DFC-1A61CA4B1C73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11" creationId="{FF41F77D-130F-4626-B04D-AA9A1C647BF8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2" creationId="{F3565E18-6C63-458B-AABF-F8A9852ED3B8}"/>
          </ac:cxnSpMkLst>
        </pc:cxnChg>
        <pc:cxnChg chg="add del">
          <ac:chgData name="이동건" userId="4ad090f6-dadd-4301-b5d0-883b88f508af" providerId="ADAL" clId="{4D43E722-CACC-46B2-BE88-E05E9D814DAB}" dt="2022-05-13T01:04:33.660" v="9650" actId="478"/>
          <ac:cxnSpMkLst>
            <pc:docMk/>
            <pc:sldMk cId="2249739244" sldId="303"/>
            <ac:cxnSpMk id="15" creationId="{E7A04992-920B-4C7B-9A4F-AAC3388F7D51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6" creationId="{DC3AEDA9-BDB8-4D39-BB7B-FCC255582C5F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7" creationId="{0E314FDE-22C8-494B-9F04-5700ADC5D384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8" creationId="{5B8C0D46-12EA-4BEB-827A-226145F8712E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1" creationId="{C23343B5-AE7F-4683-AED6-22CD9FC4A4D6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2" creationId="{32E400D1-3FD8-4FA2-8D23-0F6A0D1AE3F2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3" creationId="{F5988CEC-B168-4025-8AE7-2375AD60CC9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41" creationId="{DEE9DA43-76FB-4B41-9262-79EF64B3E6FC}"/>
          </ac:cxnSpMkLst>
        </pc:cxnChg>
        <pc:cxnChg chg="add del">
          <ac:chgData name="이동건" userId="4ad090f6-dadd-4301-b5d0-883b88f508af" providerId="ADAL" clId="{4D43E722-CACC-46B2-BE88-E05E9D814DAB}" dt="2022-05-13T01:04:35.760" v="9651" actId="478"/>
          <ac:cxnSpMkLst>
            <pc:docMk/>
            <pc:sldMk cId="2249739244" sldId="303"/>
            <ac:cxnSpMk id="54" creationId="{412B9546-E53B-40D8-AF27-EBA2A5F26919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5" creationId="{440DE229-6B55-46C0-9986-103678466C5B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6" creationId="{18413002-D577-4F43-9D6F-44F90A649946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8" creationId="{B469218B-CD0B-411B-B75C-C9D41DD0869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9" creationId="{35AD9D5A-56B0-4D44-8EE3-38152EA94AF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0" creationId="{2C3EFE28-D506-46B9-B30D-049328C9F6DC}"/>
          </ac:cxnSpMkLst>
        </pc:cxnChg>
        <pc:cxnChg chg="add del">
          <ac:chgData name="이동건" userId="4ad090f6-dadd-4301-b5d0-883b88f508af" providerId="ADAL" clId="{4D43E722-CACC-46B2-BE88-E05E9D814DAB}" dt="2022-05-13T01:04:37.707" v="9653" actId="478"/>
          <ac:cxnSpMkLst>
            <pc:docMk/>
            <pc:sldMk cId="2249739244" sldId="303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2" creationId="{064007A3-D38C-4901-98F4-527F72E8203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3" creationId="{D59C2639-6D6C-47AB-AE96-678736BCBAB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4" creationId="{D1663CF2-C1AD-4645-9A9C-533EDA9019D2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3" creationId="{5DAF19AF-7B23-405E-96A8-3B42579DC2A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4" creationId="{714BDFCB-2B04-4C7D-A1BB-1FDEB381C50D}"/>
          </ac:cxnSpMkLst>
        </pc:cxnChg>
        <pc:cxnChg chg="add del">
          <ac:chgData name="이동건" userId="4ad090f6-dadd-4301-b5d0-883b88f508af" providerId="ADAL" clId="{4D43E722-CACC-46B2-BE88-E05E9D814DAB}" dt="2022-05-13T01:04:38.019" v="9654" actId="478"/>
          <ac:cxnSpMkLst>
            <pc:docMk/>
            <pc:sldMk cId="2249739244" sldId="303"/>
            <ac:cxnSpMk id="79" creationId="{B2533F2A-E0AA-49D8-B2D2-B0879D3C7302}"/>
          </ac:cxnSpMkLst>
        </pc:cxnChg>
        <pc:cxnChg chg="add del">
          <ac:chgData name="이동건" userId="4ad090f6-dadd-4301-b5d0-883b88f508af" providerId="ADAL" clId="{4D43E722-CACC-46B2-BE88-E05E9D814DAB}" dt="2022-05-13T01:04:36.733" v="9652" actId="478"/>
          <ac:cxnSpMkLst>
            <pc:docMk/>
            <pc:sldMk cId="2249739244" sldId="303"/>
            <ac:cxnSpMk id="80" creationId="{7BF3698D-2C90-4A29-9732-44584B89831B}"/>
          </ac:cxnSpMkLst>
        </pc:cxnChg>
        <pc:cxnChg chg="add del">
          <ac:chgData name="이동건" userId="4ad090f6-dadd-4301-b5d0-883b88f508af" providerId="ADAL" clId="{4D43E722-CACC-46B2-BE88-E05E9D814DAB}" dt="2022-05-13T01:04:39.949" v="9656" actId="478"/>
          <ac:cxnSpMkLst>
            <pc:docMk/>
            <pc:sldMk cId="2249739244" sldId="303"/>
            <ac:cxnSpMk id="81" creationId="{0AA60801-36EB-4E2E-A9BA-1E5CCBCD039B}"/>
          </ac:cxnSpMkLst>
        </pc:cxnChg>
        <pc:cxnChg chg="add del">
          <ac:chgData name="이동건" userId="4ad090f6-dadd-4301-b5d0-883b88f508af" providerId="ADAL" clId="{4D43E722-CACC-46B2-BE88-E05E9D814DAB}" dt="2022-05-13T01:04:38.959" v="9655" actId="478"/>
          <ac:cxnSpMkLst>
            <pc:docMk/>
            <pc:sldMk cId="2249739244" sldId="303"/>
            <ac:cxnSpMk id="82" creationId="{96CBCFDC-D225-4448-8B06-D54128FEC2D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7" creationId="{CE3604F2-8C01-4A54-BFEB-0EE25F2BF520}"/>
          </ac:cxnSpMkLst>
        </pc:cxnChg>
        <pc:cxnChg chg="add del mod">
          <ac:chgData name="이동건" userId="4ad090f6-dadd-4301-b5d0-883b88f508af" providerId="ADAL" clId="{4D43E722-CACC-46B2-BE88-E05E9D814DAB}" dt="2022-05-13T01:12:06.431" v="9753" actId="478"/>
          <ac:cxnSpMkLst>
            <pc:docMk/>
            <pc:sldMk cId="2249739244" sldId="303"/>
            <ac:cxnSpMk id="88" creationId="{5D7762AE-5FE2-4963-B1A6-6FE9AD4D8A9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9" creationId="{97D9A3C2-32D7-4BD8-B0F0-EED46AE43D2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0" creationId="{8BC8B7D8-C1B2-40BA-9159-EBCA3FD5C4B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1" creationId="{ADAA2B7C-20BF-4C48-ADBA-0177B6D99D3D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1" creationId="{E3D07C3B-F74F-4933-8F8D-93A4F44CE70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2" creationId="{F0E4A417-7777-4769-BC23-E46ABBFE8C6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3" creationId="{3D97D87C-AFB2-4442-967D-51977F91936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4" creationId="{6CDA24F2-5BA8-477E-95D6-EA3768F70945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5" creationId="{D1A2D7ED-2B7F-4D7C-9E10-FCC769A8B6A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6" creationId="{2C8F0C9A-7A41-42D3-8BF4-470F2894E00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7" creationId="{20A8BF14-6B8D-4241-A6CB-91B0CCE8DEB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8" creationId="{27129852-9EC7-441F-98AC-4E8F1A2FBBE7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9" creationId="{07EECF91-09EC-486D-8A29-081638E9C7BA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6" creationId="{33911DB4-ACE6-4B5E-B412-5A498D09C32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7" creationId="{ADF6D689-3F48-47F0-AAD2-7DDD0F63438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8" creationId="{96CDD733-4972-40DB-8AC4-8476239927A8}"/>
          </ac:cxnSpMkLst>
        </pc:cxnChg>
        <pc:cxnChg chg="add del mod">
          <ac:chgData name="이동건" userId="4ad090f6-dadd-4301-b5d0-883b88f508af" providerId="ADAL" clId="{4D43E722-CACC-46B2-BE88-E05E9D814DAB}" dt="2022-05-16T23:59:39.768" v="11315" actId="478"/>
          <ac:cxnSpMkLst>
            <pc:docMk/>
            <pc:sldMk cId="2249739244" sldId="303"/>
            <ac:cxnSpMk id="125" creationId="{5A613372-4FA6-46BF-8888-0847A692810A}"/>
          </ac:cxnSpMkLst>
        </pc:cxnChg>
        <pc:cxnChg chg="add del mod">
          <ac:chgData name="이동건" userId="4ad090f6-dadd-4301-b5d0-883b88f508af" providerId="ADAL" clId="{4D43E722-CACC-46B2-BE88-E05E9D814DAB}" dt="2022-05-16T23:59:34.459" v="11312" actId="478"/>
          <ac:cxnSpMkLst>
            <pc:docMk/>
            <pc:sldMk cId="2249739244" sldId="303"/>
            <ac:cxnSpMk id="126" creationId="{5DD89D3B-4843-4C67-ABCE-94309FEF29C5}"/>
          </ac:cxnSpMkLst>
        </pc:cxnChg>
        <pc:cxnChg chg="add del mod">
          <ac:chgData name="이동건" userId="4ad090f6-dadd-4301-b5d0-883b88f508af" providerId="ADAL" clId="{4D43E722-CACC-46B2-BE88-E05E9D814DAB}" dt="2022-05-16T23:59:31.705" v="11310" actId="478"/>
          <ac:cxnSpMkLst>
            <pc:docMk/>
            <pc:sldMk cId="2249739244" sldId="303"/>
            <ac:cxnSpMk id="127" creationId="{B1DDBFEB-D37C-4422-A758-FBED4ADE429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28" creationId="{921780F3-0C9A-4A2F-8719-C8B8E9DCA286}"/>
          </ac:cxnSpMkLst>
        </pc:cxnChg>
        <pc:cxnChg chg="add del mod">
          <ac:chgData name="이동건" userId="4ad090f6-dadd-4301-b5d0-883b88f508af" providerId="ADAL" clId="{4D43E722-CACC-46B2-BE88-E05E9D814DAB}" dt="2022-05-16T23:59:28.707" v="11308" actId="478"/>
          <ac:cxnSpMkLst>
            <pc:docMk/>
            <pc:sldMk cId="2249739244" sldId="303"/>
            <ac:cxnSpMk id="129" creationId="{59A7DC86-6143-4DEF-9DE6-C6E037A63462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1261556801" sldId="304"/>
        </pc:sldMkLst>
        <pc:spChg chg="mod">
          <ac:chgData name="이동건" userId="4ad090f6-dadd-4301-b5d0-883b88f508af" providerId="ADAL" clId="{4D43E722-CACC-46B2-BE88-E05E9D814DAB}" dt="2022-05-13T06:14:33.315" v="10047" actId="20577"/>
          <ac:spMkLst>
            <pc:docMk/>
            <pc:sldMk cId="1261556801" sldId="304"/>
            <ac:spMk id="2" creationId="{97A71AC6-883C-455A-8982-433333A78B12}"/>
          </ac:spMkLst>
        </pc:spChg>
        <pc:spChg chg="add mod">
          <ac:chgData name="이동건" userId="4ad090f6-dadd-4301-b5d0-883b88f508af" providerId="ADAL" clId="{4D43E722-CACC-46B2-BE88-E05E9D814DAB}" dt="2022-05-13T06:18:29.048" v="10128" actId="1076"/>
          <ac:spMkLst>
            <pc:docMk/>
            <pc:sldMk cId="1261556801" sldId="304"/>
            <ac:spMk id="5" creationId="{1BE6BCE6-E89A-4466-A7B9-F701734C1B11}"/>
          </ac:spMkLst>
        </pc:spChg>
        <pc:spChg chg="add mod">
          <ac:chgData name="이동건" userId="4ad090f6-dadd-4301-b5d0-883b88f508af" providerId="ADAL" clId="{4D43E722-CACC-46B2-BE88-E05E9D814DAB}" dt="2022-05-13T06:18:43.031" v="10140" actId="20577"/>
          <ac:spMkLst>
            <pc:docMk/>
            <pc:sldMk cId="1261556801" sldId="304"/>
            <ac:spMk id="6" creationId="{9316AD7D-41F5-442F-B918-1D9B4EE82154}"/>
          </ac:spMkLst>
        </pc:spChg>
        <pc:spChg chg="add mod">
          <ac:chgData name="이동건" userId="4ad090f6-dadd-4301-b5d0-883b88f508af" providerId="ADAL" clId="{4D43E722-CACC-46B2-BE88-E05E9D814DAB}" dt="2022-05-13T06:18:54.901" v="10149" actId="20577"/>
          <ac:spMkLst>
            <pc:docMk/>
            <pc:sldMk cId="1261556801" sldId="304"/>
            <ac:spMk id="7" creationId="{6F142204-B414-4C1D-B465-C79C30EFAE76}"/>
          </ac:spMkLst>
        </pc:spChg>
        <pc:picChg chg="add mod">
          <ac:chgData name="이동건" userId="4ad090f6-dadd-4301-b5d0-883b88f508af" providerId="ADAL" clId="{4D43E722-CACC-46B2-BE88-E05E9D814DAB}" dt="2022-05-13T06:15:03.552" v="10050" actId="1076"/>
          <ac:picMkLst>
            <pc:docMk/>
            <pc:sldMk cId="1261556801" sldId="304"/>
            <ac:picMk id="4" creationId="{5DB1E076-9FA2-4DC4-84C1-1BA1517FBDEF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5:54:27.205" v="11333" actId="1076"/>
        <pc:sldMkLst>
          <pc:docMk/>
          <pc:sldMk cId="924625906" sldId="305"/>
        </pc:sldMkLst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3T06:19:46.256" v="10169" actId="478"/>
          <ac:spMkLst>
            <pc:docMk/>
            <pc:sldMk cId="924625906" sldId="305"/>
            <ac:spMk id="3" creationId="{6540621C-7A99-4FE9-BFFF-92EE003EFA83}"/>
          </ac:spMkLst>
        </pc:spChg>
        <pc:spChg chg="mod">
          <ac:chgData name="이동건" userId="4ad090f6-dadd-4301-b5d0-883b88f508af" providerId="ADAL" clId="{4D43E722-CACC-46B2-BE88-E05E9D814DAB}" dt="2022-05-13T06:27:32.755" v="10494" actId="20577"/>
          <ac:spMkLst>
            <pc:docMk/>
            <pc:sldMk cId="924625906" sldId="305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3T06:19:22.709" v="10154" actId="6549"/>
          <ac:spMkLst>
            <pc:docMk/>
            <pc:sldMk cId="924625906" sldId="305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6" creationId="{7AEF633A-D046-47C6-9C8D-7AE5E5303175}"/>
          </ac:spMkLst>
        </pc:spChg>
        <pc:spChg chg="add mod">
          <ac:chgData name="이동건" userId="4ad090f6-dadd-4301-b5d0-883b88f508af" providerId="ADAL" clId="{4D43E722-CACC-46B2-BE88-E05E9D814DAB}" dt="2022-05-13T06:24:06.985" v="10471" actId="1076"/>
          <ac:spMkLst>
            <pc:docMk/>
            <pc:sldMk cId="924625906" sldId="305"/>
            <ac:spMk id="7" creationId="{29885C97-6638-40A1-9BC1-68A09BD716A2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6" creationId="{B3DE60A5-7BD7-4B47-8841-1D015C577EFA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7" creationId="{D4E5B814-1B4F-4978-A5E4-77F2A8AE3944}"/>
          </ac:spMkLst>
        </pc:spChg>
        <pc:spChg chg="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19" creationId="{42580D14-A896-41B2-A0DF-60870BD5BA60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29" creationId="{B64266F6-D6B1-4BD4-91F5-6C252A75F0AF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3" creationId="{872CEAAF-4627-4565-BAA6-C3A867F384FD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5" creationId="{54EE8A1B-ABF5-42B8-BB81-0487B34B7E4A}"/>
          </ac:spMkLst>
        </pc:spChg>
        <pc:picChg chg="del">
          <ac:chgData name="이동건" userId="4ad090f6-dadd-4301-b5d0-883b88f508af" providerId="ADAL" clId="{4D43E722-CACC-46B2-BE88-E05E9D814DAB}" dt="2022-05-13T06:19:18.108" v="10152" actId="478"/>
          <ac:picMkLst>
            <pc:docMk/>
            <pc:sldMk cId="924625906" sldId="305"/>
            <ac:picMk id="20" creationId="{F2F068A7-B17D-4D39-8B86-FFC342AA6CE0}"/>
          </ac:picMkLst>
        </pc:pic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2" creationId="{DAEFCC15-F814-4BCF-AF49-07FD15C98169}"/>
          </ac:cxnSpMkLst>
        </pc:cxnChg>
      </pc:sldChg>
      <pc:sldChg chg="addSp delSp modSp add del">
        <pc:chgData name="이동건" userId="4ad090f6-dadd-4301-b5d0-883b88f508af" providerId="ADAL" clId="{4D43E722-CACC-46B2-BE88-E05E9D814DAB}" dt="2022-05-16T07:40:53.671" v="10834" actId="2696"/>
        <pc:sldMkLst>
          <pc:docMk/>
          <pc:sldMk cId="8985796" sldId="306"/>
        </pc:sldMkLst>
        <pc:spChg chg="del">
          <ac:chgData name="이동건" userId="4ad090f6-dadd-4301-b5d0-883b88f508af" providerId="ADAL" clId="{4D43E722-CACC-46B2-BE88-E05E9D814DAB}" dt="2022-05-16T07:40:17.195" v="10825" actId="478"/>
          <ac:spMkLst>
            <pc:docMk/>
            <pc:sldMk cId="8985796" sldId="306"/>
            <ac:spMk id="8" creationId="{F107CAA4-E09C-402D-A1D9-BB54C041CAC3}"/>
          </ac:spMkLst>
        </pc:spChg>
        <pc:picChg chg="del">
          <ac:chgData name="이동건" userId="4ad090f6-dadd-4301-b5d0-883b88f508af" providerId="ADAL" clId="{4D43E722-CACC-46B2-BE88-E05E9D814DAB}" dt="2022-05-16T07:40:16.185" v="10824" actId="478"/>
          <ac:picMkLst>
            <pc:docMk/>
            <pc:sldMk cId="8985796" sldId="306"/>
            <ac:picMk id="7" creationId="{98091482-B12E-4BDA-BFE5-1B1CB8103586}"/>
          </ac:picMkLst>
        </pc:picChg>
        <pc:picChg chg="add mod">
          <ac:chgData name="이동건" userId="4ad090f6-dadd-4301-b5d0-883b88f508af" providerId="ADAL" clId="{4D43E722-CACC-46B2-BE88-E05E9D814DAB}" dt="2022-05-16T07:40:25.416" v="10827" actId="1076"/>
          <ac:picMkLst>
            <pc:docMk/>
            <pc:sldMk cId="8985796" sldId="306"/>
            <ac:picMk id="9" creationId="{D5406F71-8F99-4651-B40F-E6584D2EEF7C}"/>
          </ac:picMkLst>
        </pc:picChg>
      </pc:sldChg>
      <pc:sldChg chg="add ord">
        <pc:chgData name="이동건" userId="4ad090f6-dadd-4301-b5d0-883b88f508af" providerId="ADAL" clId="{4D43E722-CACC-46B2-BE88-E05E9D814DAB}" dt="2022-05-17T01:02:24.195" v="11325"/>
        <pc:sldMkLst>
          <pc:docMk/>
          <pc:sldMk cId="4010106815" sldId="307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895196789" sldId="308"/>
        </pc:sldMkLst>
        <pc:spChg chg="del mod">
          <ac:chgData name="이동건" userId="4ad090f6-dadd-4301-b5d0-883b88f508af" providerId="ADAL" clId="{4D43E722-CACC-46B2-BE88-E05E9D814DAB}" dt="2022-05-16T07:52:42.884" v="10867" actId="478"/>
          <ac:spMkLst>
            <pc:docMk/>
            <pc:sldMk cId="1895196789" sldId="308"/>
            <ac:spMk id="5" creationId="{1BE6BCE6-E89A-4466-A7B9-F701734C1B11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6" creationId="{9316AD7D-41F5-442F-B918-1D9B4EE82154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7" creationId="{6F142204-B414-4C1D-B465-C79C30EFAE76}"/>
          </ac:spMkLst>
        </pc:spChg>
        <pc:spChg chg="add mod">
          <ac:chgData name="이동건" userId="4ad090f6-dadd-4301-b5d0-883b88f508af" providerId="ADAL" clId="{4D43E722-CACC-46B2-BE88-E05E9D814DAB}" dt="2022-05-16T07:54:35.449" v="10919" actId="20577"/>
          <ac:spMkLst>
            <pc:docMk/>
            <pc:sldMk cId="1895196789" sldId="308"/>
            <ac:spMk id="13" creationId="{F8008376-8A78-408D-A48D-9DD6147E21DF}"/>
          </ac:spMkLst>
        </pc:spChg>
        <pc:picChg chg="del">
          <ac:chgData name="이동건" userId="4ad090f6-dadd-4301-b5d0-883b88f508af" providerId="ADAL" clId="{4D43E722-CACC-46B2-BE88-E05E9D814DAB}" dt="2022-05-16T07:52:41.043" v="10865" actId="478"/>
          <ac:picMkLst>
            <pc:docMk/>
            <pc:sldMk cId="1895196789" sldId="308"/>
            <ac:picMk id="4" creationId="{5DB1E076-9FA2-4DC4-84C1-1BA1517FBDEF}"/>
          </ac:picMkLst>
        </pc:picChg>
        <pc:picChg chg="add mod">
          <ac:chgData name="이동건" userId="4ad090f6-dadd-4301-b5d0-883b88f508af" providerId="ADAL" clId="{4D43E722-CACC-46B2-BE88-E05E9D814DAB}" dt="2022-05-16T07:53:05.488" v="10870" actId="1076"/>
          <ac:picMkLst>
            <pc:docMk/>
            <pc:sldMk cId="1895196789" sldId="308"/>
            <ac:picMk id="8" creationId="{E0F5EA9C-CD68-4A84-B7E4-271EA70AA360}"/>
          </ac:picMkLst>
        </pc:picChg>
        <pc:picChg chg="add mod">
          <ac:chgData name="이동건" userId="4ad090f6-dadd-4301-b5d0-883b88f508af" providerId="ADAL" clId="{4D43E722-CACC-46B2-BE88-E05E9D814DAB}" dt="2022-05-16T07:53:25.421" v="10872" actId="1076"/>
          <ac:picMkLst>
            <pc:docMk/>
            <pc:sldMk cId="1895196789" sldId="308"/>
            <ac:picMk id="9" creationId="{8680CE39-D2E2-46EB-B8B1-884738B44E05}"/>
          </ac:picMkLst>
        </pc:picChg>
        <pc:picChg chg="add mod">
          <ac:chgData name="이동건" userId="4ad090f6-dadd-4301-b5d0-883b88f508af" providerId="ADAL" clId="{4D43E722-CACC-46B2-BE88-E05E9D814DAB}" dt="2022-05-16T07:54:05.323" v="10875" actId="1076"/>
          <ac:picMkLst>
            <pc:docMk/>
            <pc:sldMk cId="1895196789" sldId="308"/>
            <ac:picMk id="10" creationId="{B8A0428E-1E55-41AA-A9C5-C2C6C7D7F00C}"/>
          </ac:picMkLst>
        </pc:picChg>
        <pc:cxnChg chg="add mod">
          <ac:chgData name="이동건" userId="4ad090f6-dadd-4301-b5d0-883b88f508af" providerId="ADAL" clId="{4D43E722-CACC-46B2-BE88-E05E9D814DAB}" dt="2022-05-16T07:54:11.713" v="10876" actId="11529"/>
          <ac:cxnSpMkLst>
            <pc:docMk/>
            <pc:sldMk cId="1895196789" sldId="308"/>
            <ac:cxnSpMk id="12" creationId="{6D1FFE84-9864-49F5-AF6D-DCB0401B7A01}"/>
          </ac:cxnSpMkLst>
        </pc:cxnChg>
        <pc:cxnChg chg="add mod">
          <ac:chgData name="이동건" userId="4ad090f6-dadd-4301-b5d0-883b88f508af" providerId="ADAL" clId="{4D43E722-CACC-46B2-BE88-E05E9D814DAB}" dt="2022-05-16T07:54:44.691" v="10921" actId="208"/>
          <ac:cxnSpMkLst>
            <pc:docMk/>
            <pc:sldMk cId="1895196789" sldId="308"/>
            <ac:cxnSpMk id="15" creationId="{8F065028-0314-4D3D-A1ED-F325D9A63E6B}"/>
          </ac:cxnSpMkLst>
        </pc:cxnChg>
        <pc:cxnChg chg="add mod">
          <ac:chgData name="이동건" userId="4ad090f6-dadd-4301-b5d0-883b88f508af" providerId="ADAL" clId="{4D43E722-CACC-46B2-BE88-E05E9D814DAB}" dt="2022-05-16T07:54:49.952" v="10924" actId="14100"/>
          <ac:cxnSpMkLst>
            <pc:docMk/>
            <pc:sldMk cId="1895196789" sldId="308"/>
            <ac:cxnSpMk id="16" creationId="{34EC934B-A55C-4BEE-A628-FF4405AE65E7}"/>
          </ac:cxnSpMkLst>
        </pc:cxnChg>
      </pc:sldChg>
      <pc:sldChg chg="addSp delSp modSp add">
        <pc:chgData name="이동건" userId="4ad090f6-dadd-4301-b5d0-883b88f508af" providerId="ADAL" clId="{4D43E722-CACC-46B2-BE88-E05E9D814DAB}" dt="2022-05-23T02:24:54.627" v="11649" actId="20577"/>
        <pc:sldMkLst>
          <pc:docMk/>
          <pc:sldMk cId="1159728372" sldId="309"/>
        </pc:sldMkLst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7T05:54:36.003" v="11336" actId="478"/>
          <ac:spMkLst>
            <pc:docMk/>
            <pc:sldMk cId="1159728372" sldId="309"/>
            <ac:spMk id="11" creationId="{6020FB1A-3841-40D8-9C72-8522F8A58694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12" creationId="{C838BD9D-328E-4281-B904-E2DAEFF598D0}"/>
          </ac:spMkLst>
        </pc:spChg>
        <pc:spChg chg="add mod">
          <ac:chgData name="이동건" userId="4ad090f6-dadd-4301-b5d0-883b88f508af" providerId="ADAL" clId="{4D43E722-CACC-46B2-BE88-E05E9D814DAB}" dt="2022-05-23T02:24:54.627" v="11649" actId="20577"/>
          <ac:spMkLst>
            <pc:docMk/>
            <pc:sldMk cId="1159728372" sldId="309"/>
            <ac:spMk id="13" creationId="{A0481F3C-DE0C-4139-82BA-8E64F5C31105}"/>
          </ac:spMkLst>
        </pc:spChg>
        <pc:spChg chg="add mod">
          <ac:chgData name="이동건" userId="4ad090f6-dadd-4301-b5d0-883b88f508af" providerId="ADAL" clId="{4D43E722-CACC-46B2-BE88-E05E9D814DAB}" dt="2022-05-17T05:55:22.932" v="11394" actId="20577"/>
          <ac:spMkLst>
            <pc:docMk/>
            <pc:sldMk cId="1159728372" sldId="309"/>
            <ac:spMk id="14" creationId="{092531F8-9775-49F5-9DE4-EC64185AA2E4}"/>
          </ac:spMkLst>
        </pc:sp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2" creationId="{7ED02A14-5811-4931-ADC8-AB34197A3C22}"/>
          </ac:picMkLst>
        </pc:picChg>
        <pc:picChg chg="del">
          <ac:chgData name="이동건" userId="4ad090f6-dadd-4301-b5d0-883b88f508af" providerId="ADAL" clId="{4D43E722-CACC-46B2-BE88-E05E9D814DAB}" dt="2022-05-17T05:53:55.037" v="11330" actId="478"/>
          <ac:picMkLst>
            <pc:docMk/>
            <pc:sldMk cId="1159728372" sldId="309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6" creationId="{EA170029-521B-4D64-87C1-55F09244DA4B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9" creationId="{3CA04981-E876-4612-8114-C2CF21D3819F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23T08:21:47.496" v="11700"/>
        <pc:sldMkLst>
          <pc:docMk/>
          <pc:sldMk cId="1343392586" sldId="310"/>
        </pc:sldMkLst>
        <pc:spChg chg="add mod">
          <ac:chgData name="이동건" userId="4ad090f6-dadd-4301-b5d0-883b88f508af" providerId="ADAL" clId="{4D43E722-CACC-46B2-BE88-E05E9D814DAB}" dt="2022-05-17T05:56:53.521" v="11431" actId="14100"/>
          <ac:spMkLst>
            <pc:docMk/>
            <pc:sldMk cId="1343392586" sldId="310"/>
            <ac:spMk id="3" creationId="{508AD220-C452-4975-B0F1-C39CCD380676}"/>
          </ac:spMkLst>
        </pc:spChg>
        <pc:spChg chg="add">
          <ac:chgData name="이동건" userId="4ad090f6-dadd-4301-b5d0-883b88f508af" providerId="ADAL" clId="{4D43E722-CACC-46B2-BE88-E05E9D814DAB}" dt="2022-05-23T08:21:47.496" v="11700"/>
          <ac:spMkLst>
            <pc:docMk/>
            <pc:sldMk cId="1343392586" sldId="310"/>
            <ac:spMk id="7" creationId="{CA3AA97F-AD5F-49CB-8D51-5F80C281FA4F}"/>
          </ac:spMkLst>
        </pc:spChg>
        <pc:spChg chg="del">
          <ac:chgData name="이동건" userId="4ad090f6-dadd-4301-b5d0-883b88f508af" providerId="ADAL" clId="{4D43E722-CACC-46B2-BE88-E05E9D814DAB}" dt="2022-05-17T05:55:46.444" v="11397" actId="478"/>
          <ac:spMkLst>
            <pc:docMk/>
            <pc:sldMk cId="1343392586" sldId="310"/>
            <ac:spMk id="13" creationId="{A0481F3C-DE0C-4139-82BA-8E64F5C31105}"/>
          </ac:spMkLst>
        </pc:spChg>
        <pc:spChg chg="del mod">
          <ac:chgData name="이동건" userId="4ad090f6-dadd-4301-b5d0-883b88f508af" providerId="ADAL" clId="{4D43E722-CACC-46B2-BE88-E05E9D814DAB}" dt="2022-05-23T03:01:57.898" v="11659" actId="478"/>
          <ac:spMkLst>
            <pc:docMk/>
            <pc:sldMk cId="1343392586" sldId="310"/>
            <ac:spMk id="14" creationId="{092531F8-9775-49F5-9DE4-EC64185AA2E4}"/>
          </ac:spMkLst>
        </pc:spChg>
        <pc:picChg chg="add del mod">
          <ac:chgData name="이동건" userId="4ad090f6-dadd-4301-b5d0-883b88f508af" providerId="ADAL" clId="{4D43E722-CACC-46B2-BE88-E05E9D814DAB}" dt="2022-05-17T23:44:56.734" v="11434" actId="478"/>
          <ac:picMkLst>
            <pc:docMk/>
            <pc:sldMk cId="1343392586" sldId="310"/>
            <ac:picMk id="2" creationId="{4EAEC685-9639-4420-A145-0D18F4F626CF}"/>
          </ac:picMkLst>
        </pc:picChg>
      </pc:sldChg>
      <pc:sldChg chg="addSp delSp modSp add">
        <pc:chgData name="이동건" userId="4ad090f6-dadd-4301-b5d0-883b88f508af" providerId="ADAL" clId="{4D43E722-CACC-46B2-BE88-E05E9D814DAB}" dt="2022-05-19T02:47:03.848" v="11573" actId="1076"/>
        <pc:sldMkLst>
          <pc:docMk/>
          <pc:sldMk cId="347981246" sldId="311"/>
        </pc:sldMkLst>
        <pc:spChg chg="add del mod">
          <ac:chgData name="이동건" userId="4ad090f6-dadd-4301-b5d0-883b88f508af" providerId="ADAL" clId="{4D43E722-CACC-46B2-BE88-E05E9D814DAB}" dt="2022-05-19T02:32:39.963" v="11516" actId="478"/>
          <ac:spMkLst>
            <pc:docMk/>
            <pc:sldMk cId="347981246" sldId="311"/>
            <ac:spMk id="2" creationId="{8C60A877-93F2-47BA-B19B-CB9411E11E3C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3" creationId="{2FC908DA-CFDD-4F63-A5F2-19B3C3A2E0C4}"/>
          </ac:spMkLst>
        </pc:spChg>
        <pc:spChg chg="add del mod">
          <ac:chgData name="이동건" userId="4ad090f6-dadd-4301-b5d0-883b88f508af" providerId="ADAL" clId="{4D43E722-CACC-46B2-BE88-E05E9D814DAB}" dt="2022-05-19T02:32:41.294" v="11517" actId="478"/>
          <ac:spMkLst>
            <pc:docMk/>
            <pc:sldMk cId="347981246" sldId="311"/>
            <ac:spMk id="9" creationId="{94C85AC2-2611-4D65-BEE4-84067FC06CAA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0" creationId="{421B512A-95B7-4A42-B6D7-C6C5B29C9FDE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1" creationId="{8EFAD02A-36CE-4E59-9C2F-6D746DFD2DD2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2" creationId="{08AC3B61-5550-4D7B-BC0B-D02713855B97}"/>
          </ac:spMkLst>
        </pc:spChg>
        <pc:spChg chg="add del mod">
          <ac:chgData name="이동건" userId="4ad090f6-dadd-4301-b5d0-883b88f508af" providerId="ADAL" clId="{4D43E722-CACC-46B2-BE88-E05E9D814DAB}" dt="2022-05-19T02:46:50.350" v="11569" actId="478"/>
          <ac:spMkLst>
            <pc:docMk/>
            <pc:sldMk cId="347981246" sldId="311"/>
            <ac:spMk id="17" creationId="{017A4BE1-B952-4127-B82B-807B61B44DE8}"/>
          </ac:spMkLst>
        </pc:spChg>
        <pc:grpChg chg="add del mod">
          <ac:chgData name="이동건" userId="4ad090f6-dadd-4301-b5d0-883b88f508af" providerId="ADAL" clId="{4D43E722-CACC-46B2-BE88-E05E9D814DAB}" dt="2022-05-19T02:43:07.372" v="11555" actId="165"/>
          <ac:grpSpMkLst>
            <pc:docMk/>
            <pc:sldMk cId="347981246" sldId="311"/>
            <ac:grpSpMk id="7" creationId="{661DD7D5-74A8-4968-8281-B08B441D7066}"/>
          </ac:grpSpMkLst>
        </pc:grpChg>
        <pc:grpChg chg="add del mod">
          <ac:chgData name="이동건" userId="4ad090f6-dadd-4301-b5d0-883b88f508af" providerId="ADAL" clId="{4D43E722-CACC-46B2-BE88-E05E9D814DAB}" dt="2022-05-19T02:46:50.350" v="11569" actId="478"/>
          <ac:grpSpMkLst>
            <pc:docMk/>
            <pc:sldMk cId="347981246" sldId="311"/>
            <ac:grpSpMk id="16" creationId="{49A30E80-76F4-4550-986D-5FBF10A9AC90}"/>
          </ac:grpSpMkLst>
        </pc:grpChg>
        <pc:picChg chg="mod topLvl modCrop">
          <ac:chgData name="이동건" userId="4ad090f6-dadd-4301-b5d0-883b88f508af" providerId="ADAL" clId="{4D43E722-CACC-46B2-BE88-E05E9D814DAB}" dt="2022-05-19T02:43:25.979" v="11559" actId="164"/>
          <ac:picMkLst>
            <pc:docMk/>
            <pc:sldMk cId="347981246" sldId="311"/>
            <ac:picMk id="6" creationId="{02BEC0A8-2335-4152-B7FE-1CC6E041792B}"/>
          </ac:picMkLst>
        </pc:picChg>
        <pc:picChg chg="add del mod">
          <ac:chgData name="이동건" userId="4ad090f6-dadd-4301-b5d0-883b88f508af" providerId="ADAL" clId="{4D43E722-CACC-46B2-BE88-E05E9D814DAB}" dt="2022-05-19T02:42:32.790" v="11552" actId="478"/>
          <ac:picMkLst>
            <pc:docMk/>
            <pc:sldMk cId="347981246" sldId="311"/>
            <ac:picMk id="13" creationId="{D44D089C-8444-478E-906B-36F099ED9FBB}"/>
          </ac:picMkLst>
        </pc:picChg>
        <pc:picChg chg="add del mod">
          <ac:chgData name="이동건" userId="4ad090f6-dadd-4301-b5d0-883b88f508af" providerId="ADAL" clId="{4D43E722-CACC-46B2-BE88-E05E9D814DAB}" dt="2022-05-19T02:46:50.350" v="11569" actId="478"/>
          <ac:picMkLst>
            <pc:docMk/>
            <pc:sldMk cId="347981246" sldId="311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2:47:03.848" v="11573" actId="1076"/>
          <ac:picMkLst>
            <pc:docMk/>
            <pc:sldMk cId="347981246" sldId="311"/>
            <ac:picMk id="18" creationId="{FD1AECF8-2252-4A16-B1A6-547061EE37B1}"/>
          </ac:picMkLst>
        </pc:picChg>
      </pc:sldChg>
      <pc:sldChg chg="addSp delSp modSp ord">
        <pc:chgData name="이동건" userId="4ad090f6-dadd-4301-b5d0-883b88f508af" providerId="ADAL" clId="{4D43E722-CACC-46B2-BE88-E05E9D814DAB}" dt="2022-05-23T03:03:20.891" v="11694"/>
        <pc:sldMkLst>
          <pc:docMk/>
          <pc:sldMk cId="1160172897" sldId="312"/>
        </pc:sldMkLst>
        <pc:spChg chg="add del">
          <ac:chgData name="이동건" userId="4ad090f6-dadd-4301-b5d0-883b88f508af" providerId="ADAL" clId="{4D43E722-CACC-46B2-BE88-E05E9D814DAB}" dt="2022-05-23T03:03:00.924" v="11664" actId="478"/>
          <ac:spMkLst>
            <pc:docMk/>
            <pc:sldMk cId="1160172897" sldId="312"/>
            <ac:spMk id="6" creationId="{1756E78D-625F-450C-826F-D4F2B0E3C1AF}"/>
          </ac:spMkLst>
        </pc:spChg>
        <pc:spChg chg="add mod">
          <ac:chgData name="이동건" userId="4ad090f6-dadd-4301-b5d0-883b88f508af" providerId="ADAL" clId="{4D43E722-CACC-46B2-BE88-E05E9D814DAB}" dt="2022-05-23T03:03:20.891" v="11694"/>
          <ac:spMkLst>
            <pc:docMk/>
            <pc:sldMk cId="1160172897" sldId="312"/>
            <ac:spMk id="8" creationId="{E588DC9E-38C1-4D4A-B2EE-92C26088E2EF}"/>
          </ac:spMkLst>
        </pc:spChg>
        <pc:spChg chg="del">
          <ac:chgData name="이동건" userId="4ad090f6-dadd-4301-b5d0-883b88f508af" providerId="ADAL" clId="{4D43E722-CACC-46B2-BE88-E05E9D814DAB}" dt="2022-05-23T02:55:50.999" v="11651" actId="478"/>
          <ac:spMkLst>
            <pc:docMk/>
            <pc:sldMk cId="1160172897" sldId="312"/>
            <ac:spMk id="10" creationId="{620C7DDF-4289-4180-8E93-6A39B61D73F4}"/>
          </ac:spMkLst>
        </pc:spChg>
      </pc:sldChg>
      <pc:sldChg chg="addSp delSp ord">
        <pc:chgData name="이동건" userId="4ad090f6-dadd-4301-b5d0-883b88f508af" providerId="ADAL" clId="{4D43E722-CACC-46B2-BE88-E05E9D814DAB}" dt="2022-05-23T03:03:31.113" v="11695"/>
        <pc:sldMkLst>
          <pc:docMk/>
          <pc:sldMk cId="4085853318" sldId="313"/>
        </pc:sldMkLst>
        <pc:spChg chg="add del">
          <ac:chgData name="이동건" userId="4ad090f6-dadd-4301-b5d0-883b88f508af" providerId="ADAL" clId="{4D43E722-CACC-46B2-BE88-E05E9D814DAB}" dt="2022-05-23T03:02:46.117" v="11662"/>
          <ac:spMkLst>
            <pc:docMk/>
            <pc:sldMk cId="4085853318" sldId="313"/>
            <ac:spMk id="7" creationId="{A159FA28-339D-4108-9CD6-89E6F713F2BF}"/>
          </ac:spMkLst>
        </pc:spChg>
        <pc:spChg chg="add del">
          <ac:chgData name="이동건" userId="4ad090f6-dadd-4301-b5d0-883b88f508af" providerId="ADAL" clId="{4D43E722-CACC-46B2-BE88-E05E9D814DAB}" dt="2022-05-23T03:02:49.614" v="11663" actId="478"/>
          <ac:spMkLst>
            <pc:docMk/>
            <pc:sldMk cId="4085853318" sldId="313"/>
            <ac:spMk id="8" creationId="{8764474F-5EB4-40FB-A4AD-FCB64BAFAC6B}"/>
          </ac:spMkLst>
        </pc:spChg>
      </pc:sldChg>
      <pc:sldChg chg="del">
        <pc:chgData name="이동건" userId="4ad090f6-dadd-4301-b5d0-883b88f508af" providerId="ADAL" clId="{4D43E722-CACC-46B2-BE88-E05E9D814DAB}" dt="2022-05-23T03:04:00.404" v="11697" actId="2696"/>
        <pc:sldMkLst>
          <pc:docMk/>
          <pc:sldMk cId="1400695501" sldId="314"/>
        </pc:sldMkLst>
      </pc:sldChg>
      <pc:sldChg chg="addSp delSp modSp">
        <pc:chgData name="이동건" userId="4ad090f6-dadd-4301-b5d0-883b88f508af" providerId="ADAL" clId="{4D43E722-CACC-46B2-BE88-E05E9D814DAB}" dt="2022-05-23T08:22:17.257" v="11750" actId="20577"/>
        <pc:sldMkLst>
          <pc:docMk/>
          <pc:sldMk cId="3777512490" sldId="315"/>
        </pc:sldMkLst>
        <pc:spChg chg="add mod">
          <ac:chgData name="이동건" userId="4ad090f6-dadd-4301-b5d0-883b88f508af" providerId="ADAL" clId="{4D43E722-CACC-46B2-BE88-E05E9D814DAB}" dt="2022-05-23T08:22:17.257" v="11750" actId="20577"/>
          <ac:spMkLst>
            <pc:docMk/>
            <pc:sldMk cId="3777512490" sldId="315"/>
            <ac:spMk id="7" creationId="{C8525109-D217-450F-85CB-29BBF814F420}"/>
          </ac:spMkLst>
        </pc:spChg>
        <pc:spChg chg="del mod">
          <ac:chgData name="이동건" userId="4ad090f6-dadd-4301-b5d0-883b88f508af" providerId="ADAL" clId="{4D43E722-CACC-46B2-BE88-E05E9D814DAB}" dt="2022-05-23T08:21:56.909" v="11701" actId="478"/>
          <ac:spMkLst>
            <pc:docMk/>
            <pc:sldMk cId="3777512490" sldId="315"/>
            <ac:spMk id="14" creationId="{092531F8-9775-49F5-9DE4-EC64185AA2E4}"/>
          </ac:spMkLst>
        </pc:spChg>
      </pc:sldChg>
      <pc:sldChg chg="addSp delSp modSp add">
        <pc:chgData name="이동건" userId="4ad090f6-dadd-4301-b5d0-883b88f508af" providerId="ADAL" clId="{4D43E722-CACC-46B2-BE88-E05E9D814DAB}" dt="2022-05-19T04:53:55.427" v="11622" actId="1076"/>
        <pc:sldMkLst>
          <pc:docMk/>
          <pc:sldMk cId="1592736646" sldId="316"/>
        </pc:sldMkLst>
        <pc:spChg chg="mod">
          <ac:chgData name="이동건" userId="4ad090f6-dadd-4301-b5d0-883b88f508af" providerId="ADAL" clId="{4D43E722-CACC-46B2-BE88-E05E9D814DAB}" dt="2022-05-19T04:53:50.352" v="11619" actId="1076"/>
          <ac:spMkLst>
            <pc:docMk/>
            <pc:sldMk cId="1592736646" sldId="316"/>
            <ac:spMk id="17" creationId="{017A4BE1-B952-4127-B82B-807B61B44DE8}"/>
          </ac:spMkLst>
        </pc:spChg>
        <pc:grpChg chg="mod">
          <ac:chgData name="이동건" userId="4ad090f6-dadd-4301-b5d0-883b88f508af" providerId="ADAL" clId="{4D43E722-CACC-46B2-BE88-E05E9D814DAB}" dt="2022-05-19T04:53:50.352" v="11619" actId="1076"/>
          <ac:grpSpMkLst>
            <pc:docMk/>
            <pc:sldMk cId="1592736646" sldId="316"/>
            <ac:grpSpMk id="16" creationId="{49A30E80-76F4-4550-986D-5FBF10A9AC90}"/>
          </ac:grpSpMkLst>
        </pc:grpChg>
        <pc:picChg chg="add del mod">
          <ac:chgData name="이동건" userId="4ad090f6-dadd-4301-b5d0-883b88f508af" providerId="ADAL" clId="{4D43E722-CACC-46B2-BE88-E05E9D814DAB}" dt="2022-05-19T04:45:02.808" v="11589" actId="478"/>
          <ac:picMkLst>
            <pc:docMk/>
            <pc:sldMk cId="1592736646" sldId="316"/>
            <ac:picMk id="2" creationId="{6C92AE16-D23B-42AE-BE30-28EE186256A3}"/>
          </ac:picMkLst>
        </pc:picChg>
        <pc:picChg chg="del mod">
          <ac:chgData name="이동건" userId="4ad090f6-dadd-4301-b5d0-883b88f508af" providerId="ADAL" clId="{4D43E722-CACC-46B2-BE88-E05E9D814DAB}" dt="2022-05-19T04:45:02.067" v="11588" actId="478"/>
          <ac:picMkLst>
            <pc:docMk/>
            <pc:sldMk cId="1592736646" sldId="316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4:53:55.427" v="11622" actId="1076"/>
          <ac:picMkLst>
            <pc:docMk/>
            <pc:sldMk cId="1592736646" sldId="316"/>
            <ac:picMk id="18" creationId="{6F49D5CD-442D-4DF2-B988-04B81C8D3108}"/>
          </ac:picMkLst>
        </pc:picChg>
      </pc:sldChg>
      <pc:sldChg chg="addSp delSp modSp add">
        <pc:chgData name="이동건" userId="4ad090f6-dadd-4301-b5d0-883b88f508af" providerId="ADAL" clId="{4D43E722-CACC-46B2-BE88-E05E9D814DAB}" dt="2022-05-19T04:58:42.933" v="11630" actId="14100"/>
        <pc:sldMkLst>
          <pc:docMk/>
          <pc:sldMk cId="3896292275" sldId="317"/>
        </pc:sldMkLst>
        <pc:spChg chg="del">
          <ac:chgData name="이동건" userId="4ad090f6-dadd-4301-b5d0-883b88f508af" providerId="ADAL" clId="{4D43E722-CACC-46B2-BE88-E05E9D814DAB}" dt="2022-05-19T04:58:34.223" v="11625" actId="478"/>
          <ac:spMkLst>
            <pc:docMk/>
            <pc:sldMk cId="3896292275" sldId="317"/>
            <ac:spMk id="8" creationId="{85B69844-CFDC-4D33-90E1-D0007073C911}"/>
          </ac:spMkLst>
        </pc:spChg>
        <pc:spChg chg="del">
          <ac:chgData name="이동건" userId="4ad090f6-dadd-4301-b5d0-883b88f508af" providerId="ADAL" clId="{4D43E722-CACC-46B2-BE88-E05E9D814DAB}" dt="2022-05-19T04:45:23.525" v="11595" actId="478"/>
          <ac:spMkLst>
            <pc:docMk/>
            <pc:sldMk cId="3896292275" sldId="317"/>
            <ac:spMk id="17" creationId="{017A4BE1-B952-4127-B82B-807B61B44DE8}"/>
          </ac:spMkLst>
        </pc:spChg>
        <pc:grpChg chg="del">
          <ac:chgData name="이동건" userId="4ad090f6-dadd-4301-b5d0-883b88f508af" providerId="ADAL" clId="{4D43E722-CACC-46B2-BE88-E05E9D814DAB}" dt="2022-05-19T04:45:22.520" v="11594" actId="478"/>
          <ac:grpSpMkLst>
            <pc:docMk/>
            <pc:sldMk cId="3896292275" sldId="317"/>
            <ac:grpSpMk id="16" creationId="{49A30E80-76F4-4550-986D-5FBF10A9AC90}"/>
          </ac:grpSpMkLst>
        </pc:grpChg>
        <pc:picChg chg="mod">
          <ac:chgData name="이동건" userId="4ad090f6-dadd-4301-b5d0-883b88f508af" providerId="ADAL" clId="{4D43E722-CACC-46B2-BE88-E05E9D814DAB}" dt="2022-05-19T04:58:42.933" v="11630" actId="14100"/>
          <ac:picMkLst>
            <pc:docMk/>
            <pc:sldMk cId="3896292275" sldId="317"/>
            <ac:picMk id="2" creationId="{6C92AE16-D23B-42AE-BE30-28EE186256A3}"/>
          </ac:picMkLst>
        </pc:picChg>
        <pc:picChg chg="add mod">
          <ac:chgData name="이동건" userId="4ad090f6-dadd-4301-b5d0-883b88f508af" providerId="ADAL" clId="{4D43E722-CACC-46B2-BE88-E05E9D814DAB}" dt="2022-05-19T04:58:39.425" v="11628" actId="1076"/>
          <ac:picMkLst>
            <pc:docMk/>
            <pc:sldMk cId="3896292275" sldId="317"/>
            <ac:picMk id="7" creationId="{8869E69D-7BF3-4761-A78E-D16A6BC7F21A}"/>
          </ac:picMkLst>
        </pc:picChg>
        <pc:picChg chg="del mod">
          <ac:chgData name="이동건" userId="4ad090f6-dadd-4301-b5d0-883b88f508af" providerId="ADAL" clId="{4D43E722-CACC-46B2-BE88-E05E9D814DAB}" dt="2022-05-19T04:53:32.689" v="11611"/>
          <ac:picMkLst>
            <pc:docMk/>
            <pc:sldMk cId="3896292275" sldId="317"/>
            <ac:picMk id="15" creationId="{CADA6478-3EDA-43EB-B589-7DC38321031A}"/>
          </ac:picMkLst>
        </pc:picChg>
      </pc:sldChg>
      <pc:sldChg chg="add del">
        <pc:chgData name="이동건" userId="4ad090f6-dadd-4301-b5d0-883b88f508af" providerId="ADAL" clId="{4D43E722-CACC-46B2-BE88-E05E9D814DAB}" dt="2022-05-27T06:07:23.214" v="12428" actId="2696"/>
        <pc:sldMkLst>
          <pc:docMk/>
          <pc:sldMk cId="831034773" sldId="318"/>
        </pc:sldMkLst>
      </pc:sldChg>
      <pc:sldChg chg="addSp delSp modSp add">
        <pc:chgData name="이동건" userId="4ad090f6-dadd-4301-b5d0-883b88f508af" providerId="ADAL" clId="{4D43E722-CACC-46B2-BE88-E05E9D814DAB}" dt="2022-05-30T02:29:44.932" v="16357" actId="478"/>
        <pc:sldMkLst>
          <pc:docMk/>
          <pc:sldMk cId="2647178728" sldId="319"/>
        </pc:sldMkLst>
        <pc:spChg chg="add mod">
          <ac:chgData name="이동건" userId="4ad090f6-dadd-4301-b5d0-883b88f508af" providerId="ADAL" clId="{4D43E722-CACC-46B2-BE88-E05E9D814DAB}" dt="2022-05-27T06:10:45.384" v="12447" actId="1076"/>
          <ac:spMkLst>
            <pc:docMk/>
            <pc:sldMk cId="2647178728" sldId="319"/>
            <ac:spMk id="2" creationId="{A09B88DD-C18D-4E78-99B9-CC2D1F70DB6C}"/>
          </ac:spMkLst>
        </pc:spChg>
        <pc:spChg chg="mod">
          <ac:chgData name="이동건" userId="4ad090f6-dadd-4301-b5d0-883b88f508af" providerId="ADAL" clId="{4D43E722-CACC-46B2-BE88-E05E9D814DAB}" dt="2022-05-30T00:10:37.994" v="15324" actId="20577"/>
          <ac:spMkLst>
            <pc:docMk/>
            <pc:sldMk cId="2647178728" sldId="31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8" creationId="{9303BE77-1757-418E-9C48-AEA2425B87AF}"/>
          </ac:spMkLst>
        </pc:spChg>
        <pc:picChg chg="add del mod">
          <ac:chgData name="이동건" userId="4ad090f6-dadd-4301-b5d0-883b88f508af" providerId="ADAL" clId="{4D43E722-CACC-46B2-BE88-E05E9D814DAB}" dt="2022-05-27T06:14:08.575" v="12452" actId="478"/>
          <ac:picMkLst>
            <pc:docMk/>
            <pc:sldMk cId="2647178728" sldId="319"/>
            <ac:picMk id="3074" creationId="{3500AEAF-D66D-44B5-A167-5E14D718B5E6}"/>
          </ac:picMkLst>
        </pc:picChg>
        <pc:picChg chg="add mod">
          <ac:chgData name="이동건" userId="4ad090f6-dadd-4301-b5d0-883b88f508af" providerId="ADAL" clId="{4D43E722-CACC-46B2-BE88-E05E9D814DAB}" dt="2022-05-27T06:14:31.416" v="12459" actId="1076"/>
          <ac:picMkLst>
            <pc:docMk/>
            <pc:sldMk cId="2647178728" sldId="319"/>
            <ac:picMk id="3076" creationId="{CDF91580-707D-4EB0-8E20-6B2BFE77D2D6}"/>
          </ac:picMkLst>
        </pc:picChg>
        <pc:picChg chg="del">
          <ac:chgData name="이동건" userId="4ad090f6-dadd-4301-b5d0-883b88f508af" providerId="ADAL" clId="{4D43E722-CACC-46B2-BE88-E05E9D814DAB}" dt="2022-05-27T06:13:35.849" v="12448" actId="478"/>
          <ac:picMkLst>
            <pc:docMk/>
            <pc:sldMk cId="2647178728" sldId="319"/>
            <ac:picMk id="5132" creationId="{C5861F14-CD3E-4C63-9887-47B0E18A8889}"/>
          </ac:picMkLst>
        </pc:picChg>
      </pc:sldChg>
      <pc:sldChg chg="addSp delSp modSp add">
        <pc:chgData name="이동건" userId="4ad090f6-dadd-4301-b5d0-883b88f508af" providerId="ADAL" clId="{4D43E722-CACC-46B2-BE88-E05E9D814DAB}" dt="2022-05-30T02:29:48.295" v="16358" actId="478"/>
        <pc:sldMkLst>
          <pc:docMk/>
          <pc:sldMk cId="2535217310" sldId="320"/>
        </pc:sldMkLst>
        <pc:spChg chg="mod">
          <ac:chgData name="이동건" userId="4ad090f6-dadd-4301-b5d0-883b88f508af" providerId="ADAL" clId="{4D43E722-CACC-46B2-BE88-E05E9D814DAB}" dt="2022-05-30T00:10:55.259" v="15370" actId="20577"/>
          <ac:spMkLst>
            <pc:docMk/>
            <pc:sldMk cId="2535217310" sldId="320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7" creationId="{EF42EA3F-D209-4649-BDC4-CCDBB51D0933}"/>
          </ac:spMkLst>
        </pc:spChg>
      </pc:sldChg>
      <pc:sldChg chg="addSp delSp modSp add">
        <pc:chgData name="이동건" userId="4ad090f6-dadd-4301-b5d0-883b88f508af" providerId="ADAL" clId="{4D43E722-CACC-46B2-BE88-E05E9D814DAB}" dt="2022-05-30T02:30:06.490" v="16362" actId="478"/>
        <pc:sldMkLst>
          <pc:docMk/>
          <pc:sldMk cId="1910449734" sldId="321"/>
        </pc:sldMkLst>
        <pc:spChg chg="add mod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3" creationId="{70DA0F09-5680-420F-93A4-61D0151040CB}"/>
          </ac:spMkLst>
        </pc:spChg>
        <pc:spChg chg="del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5" creationId="{FC6A375B-D3CD-4C60-90CA-0B8DF3E7652D}"/>
          </ac:spMkLst>
        </pc:spChg>
      </pc:sldChg>
      <pc:sldChg chg="addSp delSp modSp add del">
        <pc:chgData name="이동건" userId="4ad090f6-dadd-4301-b5d0-883b88f508af" providerId="ADAL" clId="{4D43E722-CACC-46B2-BE88-E05E9D814DAB}" dt="2022-05-31T00:01:11.724" v="17906" actId="2696"/>
        <pc:sldMkLst>
          <pc:docMk/>
          <pc:sldMk cId="2251515306" sldId="322"/>
        </pc:sldMkLst>
        <pc:spChg chg="add mod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3" creationId="{F9036486-5527-43D4-8729-2CBE3B8E080C}"/>
          </ac:spMkLst>
        </pc:spChg>
        <pc:spChg chg="del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1T00:00:58.699" v="17901"/>
          <ac:spMkLst>
            <pc:docMk/>
            <pc:sldMk cId="2251515306" sldId="322"/>
            <ac:spMk id="48" creationId="{0060C502-E346-45A5-ADD6-66ABCBB0853D}"/>
          </ac:spMkLst>
        </pc:spChg>
        <pc:picChg chg="add del mod">
          <ac:chgData name="이동건" userId="4ad090f6-dadd-4301-b5d0-883b88f508af" providerId="ADAL" clId="{4D43E722-CACC-46B2-BE88-E05E9D814DAB}" dt="2022-05-30T23:59:02.264" v="17865"/>
          <ac:picMkLst>
            <pc:docMk/>
            <pc:sldMk cId="2251515306" sldId="322"/>
            <ac:picMk id="7" creationId="{E3031A83-00A2-4038-B3B1-0742197759AA}"/>
          </ac:picMkLst>
        </pc:picChg>
      </pc:sldChg>
      <pc:sldChg chg="addSp delSp modSp add">
        <pc:chgData name="이동건" userId="4ad090f6-dadd-4301-b5d0-883b88f508af" providerId="ADAL" clId="{4D43E722-CACC-46B2-BE88-E05E9D814DAB}" dt="2022-05-30T04:37:40.429" v="16386" actId="1076"/>
        <pc:sldMkLst>
          <pc:docMk/>
          <pc:sldMk cId="3864544812" sldId="323"/>
        </pc:sldMkLst>
        <pc:spChg chg="mod">
          <ac:chgData name="이동건" userId="4ad090f6-dadd-4301-b5d0-883b88f508af" providerId="ADAL" clId="{4D43E722-CACC-46B2-BE88-E05E9D814DAB}" dt="2022-05-27T05:12:38.085" v="11785" actId="20577"/>
          <ac:spMkLst>
            <pc:docMk/>
            <pc:sldMk cId="3864544812" sldId="323"/>
            <ac:spMk id="2" creationId="{8CC72128-1729-4C95-A7D4-A52CDC290F95}"/>
          </ac:spMkLst>
        </pc:spChg>
        <pc:spChg chg="add mod">
          <ac:chgData name="이동건" userId="4ad090f6-dadd-4301-b5d0-883b88f508af" providerId="ADAL" clId="{4D43E722-CACC-46B2-BE88-E05E9D814DAB}" dt="2022-05-30T04:37:40.429" v="16386" actId="1076"/>
          <ac:spMkLst>
            <pc:docMk/>
            <pc:sldMk cId="3864544812" sldId="323"/>
            <ac:spMk id="4" creationId="{007DE135-45BD-48F8-B441-6AE87FE618B1}"/>
          </ac:spMkLst>
        </pc:spChg>
        <pc:spChg chg="add del mod">
          <ac:chgData name="이동건" userId="4ad090f6-dadd-4301-b5d0-883b88f508af" providerId="ADAL" clId="{4D43E722-CACC-46B2-BE88-E05E9D814DAB}" dt="2022-05-27T05:29:21.589" v="12239" actId="478"/>
          <ac:spMkLst>
            <pc:docMk/>
            <pc:sldMk cId="3864544812" sldId="323"/>
            <ac:spMk id="5" creationId="{7FC7054A-7413-469E-82B9-600E79AC40C8}"/>
          </ac:spMkLst>
        </pc:spChg>
        <pc:spChg chg="add mod">
          <ac:chgData name="이동건" userId="4ad090f6-dadd-4301-b5d0-883b88f508af" providerId="ADAL" clId="{4D43E722-CACC-46B2-BE88-E05E9D814DAB}" dt="2022-05-27T05:27:57.194" v="12152" actId="20577"/>
          <ac:spMkLst>
            <pc:docMk/>
            <pc:sldMk cId="3864544812" sldId="323"/>
            <ac:spMk id="6" creationId="{19011DAA-F454-4319-993B-6FF1CA219C85}"/>
          </ac:spMkLst>
        </pc:spChg>
        <pc:spChg chg="add del mod">
          <ac:chgData name="이동건" userId="4ad090f6-dadd-4301-b5d0-883b88f508af" providerId="ADAL" clId="{4D43E722-CACC-46B2-BE88-E05E9D814DAB}" dt="2022-05-27T05:30:36.032" v="12252"/>
          <ac:spMkLst>
            <pc:docMk/>
            <pc:sldMk cId="3864544812" sldId="323"/>
            <ac:spMk id="7" creationId="{A3DC0DB4-A420-4428-8D24-E6D7E41B4D5B}"/>
          </ac:spMkLst>
        </pc:spChg>
        <pc:spChg chg="add mod">
          <ac:chgData name="이동건" userId="4ad090f6-dadd-4301-b5d0-883b88f508af" providerId="ADAL" clId="{4D43E722-CACC-46B2-BE88-E05E9D814DAB}" dt="2022-05-30T04:37:38.755" v="16385" actId="1076"/>
          <ac:spMkLst>
            <pc:docMk/>
            <pc:sldMk cId="3864544812" sldId="323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5:29:26.736" v="12241" actId="1076"/>
          <ac:spMkLst>
            <pc:docMk/>
            <pc:sldMk cId="3864544812" sldId="323"/>
            <ac:spMk id="10" creationId="{97123945-FB70-4679-AF71-502E5B93A258}"/>
          </ac:spMkLst>
        </pc:spChg>
        <pc:spChg chg="add mod">
          <ac:chgData name="이동건" userId="4ad090f6-dadd-4301-b5d0-883b88f508af" providerId="ADAL" clId="{4D43E722-CACC-46B2-BE88-E05E9D814DAB}" dt="2022-05-27T05:29:29.484" v="12242" actId="1076"/>
          <ac:spMkLst>
            <pc:docMk/>
            <pc:sldMk cId="3864544812" sldId="323"/>
            <ac:spMk id="11" creationId="{6F5A9979-29F6-4CEC-BD95-DDC24C57E1DC}"/>
          </ac:spMkLst>
        </pc:spChg>
        <pc:spChg chg="add del mod">
          <ac:chgData name="이동건" userId="4ad090f6-dadd-4301-b5d0-883b88f508af" providerId="ADAL" clId="{4D43E722-CACC-46B2-BE88-E05E9D814DAB}" dt="2022-05-27T05:33:31.319" v="12409"/>
          <ac:spMkLst>
            <pc:docMk/>
            <pc:sldMk cId="3864544812" sldId="323"/>
            <ac:spMk id="12" creationId="{542164E5-929B-4155-B037-10F1724FDEE7}"/>
          </ac:spMkLst>
        </pc:spChg>
        <pc:picChg chg="add mod">
          <ac:chgData name="이동건" userId="4ad090f6-dadd-4301-b5d0-883b88f508af" providerId="ADAL" clId="{4D43E722-CACC-46B2-BE88-E05E9D814DAB}" dt="2022-05-27T05:29:15.516" v="12237" actId="1076"/>
          <ac:picMkLst>
            <pc:docMk/>
            <pc:sldMk cId="3864544812" sldId="323"/>
            <ac:picMk id="2050" creationId="{FE314ED5-E80D-40EB-9B2D-035F14894CDB}"/>
          </ac:picMkLst>
        </pc:picChg>
        <pc:picChg chg="add mod">
          <ac:chgData name="이동건" userId="4ad090f6-dadd-4301-b5d0-883b88f508af" providerId="ADAL" clId="{4D43E722-CACC-46B2-BE88-E05E9D814DAB}" dt="2022-05-27T05:29:24.240" v="12240" actId="1076"/>
          <ac:picMkLst>
            <pc:docMk/>
            <pc:sldMk cId="3864544812" sldId="323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27T05:29:21.589" v="12239" actId="478"/>
          <ac:picMkLst>
            <pc:docMk/>
            <pc:sldMk cId="3864544812" sldId="323"/>
            <ac:picMk id="2054" creationId="{AD5A44F3-EA14-4C40-88F2-9863863BF941}"/>
          </ac:picMkLst>
        </pc:picChg>
      </pc:sldChg>
      <pc:sldChg chg="addSp delSp modSp add">
        <pc:chgData name="이동건" userId="4ad090f6-dadd-4301-b5d0-883b88f508af" providerId="ADAL" clId="{4D43E722-CACC-46B2-BE88-E05E9D814DAB}" dt="2022-05-30T00:02:07.125" v="15262" actId="478"/>
        <pc:sldMkLst>
          <pc:docMk/>
          <pc:sldMk cId="2284109999" sldId="324"/>
        </pc:sldMkLst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4" creationId="{007DE135-45BD-48F8-B441-6AE87FE618B1}"/>
          </ac:spMkLst>
        </pc:spChg>
        <pc:spChg chg="add mod">
          <ac:chgData name="이동건" userId="4ad090f6-dadd-4301-b5d0-883b88f508af" providerId="ADAL" clId="{4D43E722-CACC-46B2-BE88-E05E9D814DAB}" dt="2022-05-27T06:54:32.404" v="12824" actId="1076"/>
          <ac:spMkLst>
            <pc:docMk/>
            <pc:sldMk cId="2284109999" sldId="324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6:41:41.615" v="12502" actId="20577"/>
          <ac:spMkLst>
            <pc:docMk/>
            <pc:sldMk cId="2284109999" sldId="324"/>
            <ac:spMk id="6" creationId="{19011DAA-F454-4319-993B-6FF1CA219C85}"/>
          </ac:spMkLst>
        </pc:spChg>
        <pc:spChg chg="add mod">
          <ac:chgData name="이동건" userId="4ad090f6-dadd-4301-b5d0-883b88f508af" providerId="ADAL" clId="{4D43E722-CACC-46B2-BE88-E05E9D814DAB}" dt="2022-05-27T07:14:52.271" v="13072" actId="1076"/>
          <ac:spMkLst>
            <pc:docMk/>
            <pc:sldMk cId="2284109999" sldId="324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7:14:16.227" v="13069" actId="1076"/>
          <ac:spMkLst>
            <pc:docMk/>
            <pc:sldMk cId="2284109999" sldId="324"/>
            <ac:spMk id="9" creationId="{B26565B6-8B7A-4F39-AFAD-B0B69F2B2FCC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0" creationId="{97123945-FB70-4679-AF71-502E5B93A258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1" creationId="{6F5A9979-29F6-4CEC-BD95-DDC24C57E1DC}"/>
          </ac:spMkLst>
        </pc:spChg>
        <pc:spChg chg="add mod">
          <ac:chgData name="이동건" userId="4ad090f6-dadd-4301-b5d0-883b88f508af" providerId="ADAL" clId="{4D43E722-CACC-46B2-BE88-E05E9D814DAB}" dt="2022-05-27T07:14:18.390" v="13070" actId="1076"/>
          <ac:spMkLst>
            <pc:docMk/>
            <pc:sldMk cId="2284109999" sldId="324"/>
            <ac:spMk id="12" creationId="{06AEBE84-E54E-48BF-B0D7-E74C721A2AED}"/>
          </ac:spMkLst>
        </pc:spChg>
        <pc:spChg chg="add del">
          <ac:chgData name="이동건" userId="4ad090f6-dadd-4301-b5d0-883b88f508af" providerId="ADAL" clId="{4D43E722-CACC-46B2-BE88-E05E9D814DAB}" dt="2022-05-30T00:02:06.753" v="15261"/>
          <ac:spMkLst>
            <pc:docMk/>
            <pc:sldMk cId="2284109999" sldId="324"/>
            <ac:spMk id="13" creationId="{1731BF58-4E19-4FCE-9FCE-4E8680EBB3BB}"/>
          </ac:spMkLst>
        </pc:spChg>
        <pc:picChg chg="add del mod">
          <ac:chgData name="이동건" userId="4ad090f6-dadd-4301-b5d0-883b88f508af" providerId="ADAL" clId="{4D43E722-CACC-46B2-BE88-E05E9D814DAB}" dt="2022-05-30T00:02:05.989" v="15259"/>
          <ac:picMkLst>
            <pc:docMk/>
            <pc:sldMk cId="2284109999" sldId="324"/>
            <ac:picMk id="14" creationId="{F372FADC-9733-40E7-B9A5-8B492BDA17E5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0" creationId="{FE314ED5-E80D-40EB-9B2D-035F14894CDB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30T00:02:07.125" v="15262" actId="478"/>
          <ac:picMkLst>
            <pc:docMk/>
            <pc:sldMk cId="2284109999" sldId="324"/>
            <ac:picMk id="4098" creationId="{B24E9EB8-8C02-4077-8E2C-6EEC7F05C58E}"/>
          </ac:picMkLst>
        </pc:picChg>
      </pc:sldChg>
      <pc:sldChg chg="add del">
        <pc:chgData name="이동건" userId="4ad090f6-dadd-4301-b5d0-883b88f508af" providerId="ADAL" clId="{4D43E722-CACC-46B2-BE88-E05E9D814DAB}" dt="2022-05-27T06:47:20.403" v="12651"/>
        <pc:sldMkLst>
          <pc:docMk/>
          <pc:sldMk cId="2282492983" sldId="325"/>
        </pc:sldMkLst>
      </pc:sldChg>
      <pc:sldChg chg="addSp delSp modSp add">
        <pc:chgData name="이동건" userId="4ad090f6-dadd-4301-b5d0-883b88f508af" providerId="ADAL" clId="{4D43E722-CACC-46B2-BE88-E05E9D814DAB}" dt="2022-05-30T04:41:21.819" v="16442" actId="1076"/>
        <pc:sldMkLst>
          <pc:docMk/>
          <pc:sldMk cId="2441764477" sldId="325"/>
        </pc:sldMkLst>
        <pc:spChg chg="add mod">
          <ac:chgData name="이동건" userId="4ad090f6-dadd-4301-b5d0-883b88f508af" providerId="ADAL" clId="{4D43E722-CACC-46B2-BE88-E05E9D814DAB}" dt="2022-05-30T04:41:18.577" v="16441" actId="2710"/>
          <ac:spMkLst>
            <pc:docMk/>
            <pc:sldMk cId="2441764477" sldId="325"/>
            <ac:spMk id="4" creationId="{DCB7C436-9CB8-4BD4-BB1E-B3266B23161D}"/>
          </ac:spMkLst>
        </pc:spChg>
        <pc:spChg chg="del">
          <ac:chgData name="이동건" userId="4ad090f6-dadd-4301-b5d0-883b88f508af" providerId="ADAL" clId="{4D43E722-CACC-46B2-BE88-E05E9D814DAB}" dt="2022-05-27T07:11:25.487" v="13008" actId="478"/>
          <ac:spMkLst>
            <pc:docMk/>
            <pc:sldMk cId="2441764477" sldId="325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7:20:15.263" v="13352" actId="404"/>
          <ac:spMkLst>
            <pc:docMk/>
            <pc:sldMk cId="2441764477" sldId="325"/>
            <ac:spMk id="7" creationId="{1B49C0F4-2EBA-4F2E-9080-E2B4F5B19312}"/>
          </ac:spMkLst>
        </pc:spChg>
        <pc:spChg chg="add mod">
          <ac:chgData name="이동건" userId="4ad090f6-dadd-4301-b5d0-883b88f508af" providerId="ADAL" clId="{4D43E722-CACC-46B2-BE88-E05E9D814DAB}" dt="2022-05-27T07:20:23.559" v="13353" actId="1076"/>
          <ac:spMkLst>
            <pc:docMk/>
            <pc:sldMk cId="2441764477" sldId="325"/>
            <ac:spMk id="8" creationId="{3F98042C-31CB-4A7E-83BF-BEE5C0AA1179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9" creationId="{B26565B6-8B7A-4F39-AFAD-B0B69F2B2FCC}"/>
          </ac:spMkLst>
        </pc:spChg>
        <pc:spChg chg="add del mod">
          <ac:chgData name="이동건" userId="4ad090f6-dadd-4301-b5d0-883b88f508af" providerId="ADAL" clId="{4D43E722-CACC-46B2-BE88-E05E9D814DAB}" dt="2022-05-27T07:11:51.086" v="13019" actId="478"/>
          <ac:spMkLst>
            <pc:docMk/>
            <pc:sldMk cId="2441764477" sldId="325"/>
            <ac:spMk id="10" creationId="{2EC2428F-1FAC-47EC-859F-EDA0C1D27EBB}"/>
          </ac:spMkLst>
        </pc:spChg>
        <pc:spChg chg="add mod">
          <ac:chgData name="이동건" userId="4ad090f6-dadd-4301-b5d0-883b88f508af" providerId="ADAL" clId="{4D43E722-CACC-46B2-BE88-E05E9D814DAB}" dt="2022-05-30T04:41:21.819" v="16442" actId="1076"/>
          <ac:spMkLst>
            <pc:docMk/>
            <pc:sldMk cId="2441764477" sldId="325"/>
            <ac:spMk id="11" creationId="{712B3424-894B-4F62-8F69-4E0B9D71CA71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12" creationId="{06AEBE84-E54E-48BF-B0D7-E74C721A2AED}"/>
          </ac:spMkLst>
        </pc:spChg>
        <pc:spChg chg="add mod">
          <ac:chgData name="이동건" userId="4ad090f6-dadd-4301-b5d0-883b88f508af" providerId="ADAL" clId="{4D43E722-CACC-46B2-BE88-E05E9D814DAB}" dt="2022-05-27T07:18:31.428" v="13308" actId="404"/>
          <ac:spMkLst>
            <pc:docMk/>
            <pc:sldMk cId="2441764477" sldId="325"/>
            <ac:spMk id="13" creationId="{8F7DB840-1201-44AB-93FC-56890DB7D80C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5" creationId="{6439184A-1CC4-4E1C-85CF-50C1735A3D6E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6" creationId="{8DAC1ACD-1A06-488A-A00A-98EFB0222B6A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7" creationId="{3A0791F5-FF8D-465A-99B6-E9F5FCE6D084}"/>
          </ac:spMkLst>
        </pc:spChg>
        <pc:spChg chg="add mod">
          <ac:chgData name="이동건" userId="4ad090f6-dadd-4301-b5d0-883b88f508af" providerId="ADAL" clId="{4D43E722-CACC-46B2-BE88-E05E9D814DAB}" dt="2022-05-29T23:54:58.949" v="15251" actId="1076"/>
          <ac:spMkLst>
            <pc:docMk/>
            <pc:sldMk cId="2441764477" sldId="325"/>
            <ac:spMk id="18" creationId="{C76A2BA9-76EB-4D5F-B2ED-A27B5E09DE6D}"/>
          </ac:spMkLst>
        </pc:spChg>
        <pc:spChg chg="add mod">
          <ac:chgData name="이동건" userId="4ad090f6-dadd-4301-b5d0-883b88f508af" providerId="ADAL" clId="{4D43E722-CACC-46B2-BE88-E05E9D814DAB}" dt="2022-05-29T23:55:03.054" v="15252" actId="1076"/>
          <ac:spMkLst>
            <pc:docMk/>
            <pc:sldMk cId="2441764477" sldId="325"/>
            <ac:spMk id="20" creationId="{C3AD0CA3-F01E-46D1-8495-8E6D20FE532F}"/>
          </ac:spMkLst>
        </pc:spChg>
        <pc:spChg chg="add mod">
          <ac:chgData name="이동건" userId="4ad090f6-dadd-4301-b5d0-883b88f508af" providerId="ADAL" clId="{4D43E722-CACC-46B2-BE88-E05E9D814DAB}" dt="2022-05-27T08:20:26.329" v="14707" actId="1076"/>
          <ac:spMkLst>
            <pc:docMk/>
            <pc:sldMk cId="2441764477" sldId="325"/>
            <ac:spMk id="21" creationId="{208ECB41-3FD5-4A19-8F92-E11B839B77F0}"/>
          </ac:spMkLst>
        </pc:spChg>
        <pc:spChg chg="add del mod">
          <ac:chgData name="이동건" userId="4ad090f6-dadd-4301-b5d0-883b88f508af" providerId="ADAL" clId="{4D43E722-CACC-46B2-BE88-E05E9D814DAB}" dt="2022-05-27T07:52:05.859" v="13758"/>
          <ac:spMkLst>
            <pc:docMk/>
            <pc:sldMk cId="2441764477" sldId="325"/>
            <ac:spMk id="22" creationId="{946E350A-13FC-45ED-940D-324BCFC9848B}"/>
          </ac:spMkLst>
        </pc:spChg>
        <pc:spChg chg="add mod">
          <ac:chgData name="이동건" userId="4ad090f6-dadd-4301-b5d0-883b88f508af" providerId="ADAL" clId="{4D43E722-CACC-46B2-BE88-E05E9D814DAB}" dt="2022-05-29T23:54:55.851" v="15250" actId="1076"/>
          <ac:spMkLst>
            <pc:docMk/>
            <pc:sldMk cId="2441764477" sldId="325"/>
            <ac:spMk id="24" creationId="{53BA13BD-40E2-4059-9FA1-706B82AB5E85}"/>
          </ac:spMkLst>
        </pc:spChg>
        <pc:spChg chg="add del mod">
          <ac:chgData name="이동건" userId="4ad090f6-dadd-4301-b5d0-883b88f508af" providerId="ADAL" clId="{4D43E722-CACC-46B2-BE88-E05E9D814DAB}" dt="2022-05-30T04:41:11.763" v="16439" actId="478"/>
          <ac:spMkLst>
            <pc:docMk/>
            <pc:sldMk cId="2441764477" sldId="325"/>
            <ac:spMk id="26" creationId="{3A895E21-1BE6-42C5-8A50-3EBBF174024A}"/>
          </ac:spMkLst>
        </pc:spChg>
        <pc:picChg chg="del">
          <ac:chgData name="이동건" userId="4ad090f6-dadd-4301-b5d0-883b88f508af" providerId="ADAL" clId="{4D43E722-CACC-46B2-BE88-E05E9D814DAB}" dt="2022-05-27T07:11:28.486" v="13010" actId="478"/>
          <ac:picMkLst>
            <pc:docMk/>
            <pc:sldMk cId="2441764477" sldId="325"/>
            <ac:picMk id="4098" creationId="{B24E9EB8-8C02-4077-8E2C-6EEC7F05C58E}"/>
          </ac:picMkLst>
        </pc:picChg>
        <pc:cxnChg chg="add mod">
          <ac:chgData name="이동건" userId="4ad090f6-dadd-4301-b5d0-883b88f508af" providerId="ADAL" clId="{4D43E722-CACC-46B2-BE88-E05E9D814DAB}" dt="2022-05-29T23:54:52.876" v="15249" actId="14100"/>
          <ac:cxnSpMkLst>
            <pc:docMk/>
            <pc:sldMk cId="2441764477" sldId="325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7:00.301" v="16384" actId="14100"/>
        <pc:sldMkLst>
          <pc:docMk/>
          <pc:sldMk cId="3441840872" sldId="326"/>
        </pc:sldMkLst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4" creationId="{DCB7C436-9CB8-4BD4-BB1E-B3266B23161D}"/>
          </ac:spMkLst>
        </pc:spChg>
        <pc:spChg chg="add mod">
          <ac:chgData name="이동건" userId="4ad090f6-dadd-4301-b5d0-883b88f508af" providerId="ADAL" clId="{4D43E722-CACC-46B2-BE88-E05E9D814DAB}" dt="2022-05-27T08:12:15.928" v="14624" actId="1076"/>
          <ac:spMkLst>
            <pc:docMk/>
            <pc:sldMk cId="3441840872" sldId="326"/>
            <ac:spMk id="5" creationId="{B85AAEA6-2ACF-4BA5-A087-1196AE33700B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8" creationId="{3F98042C-31CB-4A7E-83BF-BEE5C0AA1179}"/>
          </ac:spMkLst>
        </pc:spChg>
        <pc:spChg chg="add del mod">
          <ac:chgData name="이동건" userId="4ad090f6-dadd-4301-b5d0-883b88f508af" providerId="ADAL" clId="{4D43E722-CACC-46B2-BE88-E05E9D814DAB}" dt="2022-05-27T07:58:27.102" v="13873"/>
          <ac:spMkLst>
            <pc:docMk/>
            <pc:sldMk cId="3441840872" sldId="326"/>
            <ac:spMk id="9" creationId="{A05CE0C7-35C6-4E88-A2DC-2B7DDFEA6513}"/>
          </ac:spMkLst>
        </pc:spChg>
        <pc:spChg chg="add mod">
          <ac:chgData name="이동건" userId="4ad090f6-dadd-4301-b5d0-883b88f508af" providerId="ADAL" clId="{4D43E722-CACC-46B2-BE88-E05E9D814DAB}" dt="2022-05-27T08:00:17.460" v="14005" actId="1076"/>
          <ac:spMkLst>
            <pc:docMk/>
            <pc:sldMk cId="3441840872" sldId="326"/>
            <ac:spMk id="10" creationId="{2A154129-B597-4E5B-A30C-9E6F58AAFF9D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11" creationId="{712B3424-894B-4F62-8F69-4E0B9D71CA71}"/>
          </ac:spMkLst>
        </pc:spChg>
        <pc:spChg chg="add mod">
          <ac:chgData name="이동건" userId="4ad090f6-dadd-4301-b5d0-883b88f508af" providerId="ADAL" clId="{4D43E722-CACC-46B2-BE88-E05E9D814DAB}" dt="2022-05-27T08:04:02.887" v="14167" actId="113"/>
          <ac:spMkLst>
            <pc:docMk/>
            <pc:sldMk cId="3441840872" sldId="326"/>
            <ac:spMk id="12" creationId="{A643B24F-0848-4D9A-821F-D5E8979D2F84}"/>
          </ac:spMkLst>
        </pc:spChg>
        <pc:spChg chg="del">
          <ac:chgData name="이동건" userId="4ad090f6-dadd-4301-b5d0-883b88f508af" providerId="ADAL" clId="{4D43E722-CACC-46B2-BE88-E05E9D814DAB}" dt="2022-05-27T07:29:44.727" v="13694" actId="478"/>
          <ac:spMkLst>
            <pc:docMk/>
            <pc:sldMk cId="3441840872" sldId="326"/>
            <ac:spMk id="13" creationId="{8F7DB840-1201-44AB-93FC-56890DB7D80C}"/>
          </ac:spMkLst>
        </pc:spChg>
        <pc:spChg chg="add mod">
          <ac:chgData name="이동건" userId="4ad090f6-dadd-4301-b5d0-883b88f508af" providerId="ADAL" clId="{4D43E722-CACC-46B2-BE88-E05E9D814DAB}" dt="2022-05-30T04:34:22.866" v="16382" actId="1076"/>
          <ac:spMkLst>
            <pc:docMk/>
            <pc:sldMk cId="3441840872" sldId="326"/>
            <ac:spMk id="14" creationId="{181CC145-B65A-4AAC-BAB0-69B36C8902C9}"/>
          </ac:spMkLst>
        </pc:spChg>
        <pc:spChg chg="mod">
          <ac:chgData name="이동건" userId="4ad090f6-dadd-4301-b5d0-883b88f508af" providerId="ADAL" clId="{4D43E722-CACC-46B2-BE88-E05E9D814DAB}" dt="2022-05-27T08:12:18.131" v="14625" actId="1076"/>
          <ac:spMkLst>
            <pc:docMk/>
            <pc:sldMk cId="3441840872" sldId="326"/>
            <ac:spMk id="15" creationId="{6439184A-1CC4-4E1C-85CF-50C1735A3D6E}"/>
          </ac:spMkLst>
        </pc:spChg>
        <pc:spChg chg="del mod">
          <ac:chgData name="이동건" userId="4ad090f6-dadd-4301-b5d0-883b88f508af" providerId="ADAL" clId="{4D43E722-CACC-46B2-BE88-E05E9D814DAB}" dt="2022-05-27T07:53:01.382" v="13788" actId="478"/>
          <ac:spMkLst>
            <pc:docMk/>
            <pc:sldMk cId="3441840872" sldId="326"/>
            <ac:spMk id="16" creationId="{8DAC1ACD-1A06-488A-A00A-98EFB0222B6A}"/>
          </ac:spMkLst>
        </pc:spChg>
        <pc:spChg chg="del mod">
          <ac:chgData name="이동건" userId="4ad090f6-dadd-4301-b5d0-883b88f508af" providerId="ADAL" clId="{4D43E722-CACC-46B2-BE88-E05E9D814DAB}" dt="2022-05-27T07:30:28.395" v="13700"/>
          <ac:spMkLst>
            <pc:docMk/>
            <pc:sldMk cId="3441840872" sldId="326"/>
            <ac:spMk id="17" creationId="{3A0791F5-FF8D-465A-99B6-E9F5FCE6D084}"/>
          </ac:spMkLst>
        </pc:spChg>
        <pc:spChg chg="del">
          <ac:chgData name="이동건" userId="4ad090f6-dadd-4301-b5d0-883b88f508af" providerId="ADAL" clId="{4D43E722-CACC-46B2-BE88-E05E9D814DAB}" dt="2022-05-27T07:29:49.803" v="13695" actId="478"/>
          <ac:spMkLst>
            <pc:docMk/>
            <pc:sldMk cId="3441840872" sldId="326"/>
            <ac:spMk id="18" creationId="{C76A2BA9-76EB-4D5F-B2ED-A27B5E09DE6D}"/>
          </ac:spMkLst>
        </pc:spChg>
        <pc:spChg chg="del">
          <ac:chgData name="이동건" userId="4ad090f6-dadd-4301-b5d0-883b88f508af" providerId="ADAL" clId="{4D43E722-CACC-46B2-BE88-E05E9D814DAB}" dt="2022-05-27T07:29:51.037" v="13696" actId="478"/>
          <ac:spMkLst>
            <pc:docMk/>
            <pc:sldMk cId="3441840872" sldId="326"/>
            <ac:spMk id="20" creationId="{C3AD0CA3-F01E-46D1-8495-8E6D20FE532F}"/>
          </ac:spMkLst>
        </pc:spChg>
        <pc:spChg chg="add del mod">
          <ac:chgData name="이동건" userId="4ad090f6-dadd-4301-b5d0-883b88f508af" providerId="ADAL" clId="{4D43E722-CACC-46B2-BE88-E05E9D814DAB}" dt="2022-05-27T07:52:51.364" v="13770" actId="478"/>
          <ac:spMkLst>
            <pc:docMk/>
            <pc:sldMk cId="3441840872" sldId="326"/>
            <ac:spMk id="21" creationId="{B3BC0B97-A0B9-4D29-B336-C43B99E91525}"/>
          </ac:spMkLst>
        </pc:spChg>
        <pc:spChg chg="add mod">
          <ac:chgData name="이동건" userId="4ad090f6-dadd-4301-b5d0-883b88f508af" providerId="ADAL" clId="{4D43E722-CACC-46B2-BE88-E05E9D814DAB}" dt="2022-05-27T07:58:58.089" v="13921" actId="20577"/>
          <ac:spMkLst>
            <pc:docMk/>
            <pc:sldMk cId="3441840872" sldId="326"/>
            <ac:spMk id="22" creationId="{4E4A0F19-31DD-4665-B82E-708566C566CA}"/>
          </ac:spMkLst>
        </pc:spChg>
        <pc:spChg chg="add del mod">
          <ac:chgData name="이동건" userId="4ad090f6-dadd-4301-b5d0-883b88f508af" providerId="ADAL" clId="{4D43E722-CACC-46B2-BE88-E05E9D814DAB}" dt="2022-05-27T08:04:06.598" v="14168" actId="478"/>
          <ac:spMkLst>
            <pc:docMk/>
            <pc:sldMk cId="3441840872" sldId="326"/>
            <ac:spMk id="23" creationId="{0C41CC75-5A90-4123-A0AC-CCD89523917D}"/>
          </ac:spMkLst>
        </pc:spChg>
        <pc:spChg chg="add mod">
          <ac:chgData name="이동건" userId="4ad090f6-dadd-4301-b5d0-883b88f508af" providerId="ADAL" clId="{4D43E722-CACC-46B2-BE88-E05E9D814DAB}" dt="2022-05-30T04:37:00.301" v="16384" actId="14100"/>
          <ac:spMkLst>
            <pc:docMk/>
            <pc:sldMk cId="3441840872" sldId="326"/>
            <ac:spMk id="24" creationId="{DC7A7709-E17D-4439-A32C-E47E94D6078B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5" creationId="{80BCF912-CA72-41A7-B747-E7B65E9FA8D0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6" creationId="{4BEE671D-2060-49B1-817A-40464A5E007E}"/>
          </ac:spMkLst>
        </pc:spChg>
        <pc:spChg chg="add mod">
          <ac:chgData name="이동건" userId="4ad090f6-dadd-4301-b5d0-883b88f508af" providerId="ADAL" clId="{4D43E722-CACC-46B2-BE88-E05E9D814DAB}" dt="2022-05-27T08:10:18.537" v="14482" actId="1076"/>
          <ac:spMkLst>
            <pc:docMk/>
            <pc:sldMk cId="3441840872" sldId="326"/>
            <ac:spMk id="27" creationId="{0F0D40B5-9ECA-4C6A-9F38-F0D8624B7EAC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8" creationId="{6AC7FFFA-9E1F-4FA0-A06E-840F16EE51F6}"/>
          </ac:spMkLst>
        </pc:spChg>
        <pc:spChg chg="add mod">
          <ac:chgData name="이동건" userId="4ad090f6-dadd-4301-b5d0-883b88f508af" providerId="ADAL" clId="{4D43E722-CACC-46B2-BE88-E05E9D814DAB}" dt="2022-05-27T08:12:14.333" v="14623" actId="1076"/>
          <ac:spMkLst>
            <pc:docMk/>
            <pc:sldMk cId="3441840872" sldId="326"/>
            <ac:spMk id="29" creationId="{2DFE9239-037E-4B11-9340-2B7BAD679318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30" creationId="{ECF874C3-F37D-47F5-AAB3-5C289B513D5B}"/>
          </ac:spMkLst>
        </pc:spChg>
        <pc:spChg chg="add del mod">
          <ac:chgData name="이동건" userId="4ad090f6-dadd-4301-b5d0-883b88f508af" providerId="ADAL" clId="{4D43E722-CACC-46B2-BE88-E05E9D814DAB}" dt="2022-05-27T08:20:11.570" v="14704" actId="478"/>
          <ac:spMkLst>
            <pc:docMk/>
            <pc:sldMk cId="3441840872" sldId="326"/>
            <ac:spMk id="31" creationId="{F7049734-40C9-4ADF-9EF6-4FA2CF2EEF82}"/>
          </ac:spMkLst>
        </pc:spChg>
        <pc:cxnChg chg="mod">
          <ac:chgData name="이동건" userId="4ad090f6-dadd-4301-b5d0-883b88f508af" providerId="ADAL" clId="{4D43E722-CACC-46B2-BE88-E05E9D814DAB}" dt="2022-05-29T23:54:39.597" v="15246" actId="14100"/>
          <ac:cxnSpMkLst>
            <pc:docMk/>
            <pc:sldMk cId="3441840872" sldId="326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59:18.619" v="17085" actId="1076"/>
        <pc:sldMkLst>
          <pc:docMk/>
          <pc:sldMk cId="1950727356" sldId="327"/>
        </pc:sldMkLst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4" creationId="{4D40550D-EDB0-4634-A169-5A58B37D6E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5" creationId="{B85AAEA6-2ACF-4BA5-A087-1196AE33700B}"/>
          </ac:spMkLst>
        </pc:spChg>
        <pc:spChg chg="add mod">
          <ac:chgData name="이동건" userId="4ad090f6-dadd-4301-b5d0-883b88f508af" providerId="ADAL" clId="{4D43E722-CACC-46B2-BE88-E05E9D814DAB}" dt="2022-05-30T04:43:45.078" v="16450" actId="20577"/>
          <ac:spMkLst>
            <pc:docMk/>
            <pc:sldMk cId="1950727356" sldId="327"/>
            <ac:spMk id="7" creationId="{A7CFD360-29D4-4786-9D64-B67783028127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8" creationId="{45323451-1C74-48D0-980D-E007CCA6A6A0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9" creationId="{77E37495-43ED-4F48-9414-466F8C843C94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0" creationId="{2A154129-B597-4E5B-A30C-9E6F58AAFF9D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11" creationId="{F8ECCB89-C847-4458-A720-737D3DA54F41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2" creationId="{A643B24F-0848-4D9A-821F-D5E8979D2F84}"/>
          </ac:spMkLst>
        </pc:spChg>
        <pc:spChg chg="add mod">
          <ac:chgData name="이동건" userId="4ad090f6-dadd-4301-b5d0-883b88f508af" providerId="ADAL" clId="{4D43E722-CACC-46B2-BE88-E05E9D814DAB}" dt="2022-05-30T04:59:18.619" v="17085" actId="1076"/>
          <ac:spMkLst>
            <pc:docMk/>
            <pc:sldMk cId="1950727356" sldId="327"/>
            <ac:spMk id="13" creationId="{D5F96B01-5063-4448-ABFF-4A5A4698B06F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4" creationId="{181CC145-B65A-4AAC-BAB0-69B36C8902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5" creationId="{6439184A-1CC4-4E1C-85CF-50C1735A3D6E}"/>
          </ac:spMkLst>
        </pc:spChg>
        <pc:spChg chg="add mod">
          <ac:chgData name="이동건" userId="4ad090f6-dadd-4301-b5d0-883b88f508af" providerId="ADAL" clId="{4D43E722-CACC-46B2-BE88-E05E9D814DAB}" dt="2022-05-30T04:56:30.155" v="16947" actId="14100"/>
          <ac:spMkLst>
            <pc:docMk/>
            <pc:sldMk cId="1950727356" sldId="327"/>
            <ac:spMk id="16" creationId="{F3399542-81E0-4D38-8DE5-0E4E8787D445}"/>
          </ac:spMkLst>
        </pc:spChg>
        <pc:spChg chg="add mod">
          <ac:chgData name="이동건" userId="4ad090f6-dadd-4301-b5d0-883b88f508af" providerId="ADAL" clId="{4D43E722-CACC-46B2-BE88-E05E9D814DAB}" dt="2022-05-30T04:57:39.497" v="16975" actId="1076"/>
          <ac:spMkLst>
            <pc:docMk/>
            <pc:sldMk cId="1950727356" sldId="327"/>
            <ac:spMk id="17" creationId="{FCCEC59F-9FEE-45C6-86D7-CBDA35DECF8A}"/>
          </ac:spMkLst>
        </pc:spChg>
        <pc:spChg chg="add mod">
          <ac:chgData name="이동건" userId="4ad090f6-dadd-4301-b5d0-883b88f508af" providerId="ADAL" clId="{4D43E722-CACC-46B2-BE88-E05E9D814DAB}" dt="2022-05-30T04:59:08.066" v="17080" actId="1076"/>
          <ac:spMkLst>
            <pc:docMk/>
            <pc:sldMk cId="1950727356" sldId="327"/>
            <ac:spMk id="18" creationId="{43809AD4-D7CB-4039-9250-44ADD2AA0405}"/>
          </ac:spMkLst>
        </pc:spChg>
        <pc:spChg chg="add del mod">
          <ac:chgData name="이동건" userId="4ad090f6-dadd-4301-b5d0-883b88f508af" providerId="ADAL" clId="{4D43E722-CACC-46B2-BE88-E05E9D814DAB}" dt="2022-05-29T23:53:37.070" v="15241" actId="478"/>
          <ac:spMkLst>
            <pc:docMk/>
            <pc:sldMk cId="1950727356" sldId="327"/>
            <ac:spMk id="20" creationId="{5BD874F8-EE8C-4215-8CC0-7A598E9D90D9}"/>
          </ac:spMkLst>
        </pc:spChg>
        <pc:spChg chg="add mod">
          <ac:chgData name="이동건" userId="4ad090f6-dadd-4301-b5d0-883b88f508af" providerId="ADAL" clId="{4D43E722-CACC-46B2-BE88-E05E9D814DAB}" dt="2022-05-30T04:44:47.427" v="16542" actId="20577"/>
          <ac:spMkLst>
            <pc:docMk/>
            <pc:sldMk cId="1950727356" sldId="327"/>
            <ac:spMk id="21" creationId="{317AA63B-6EAC-43DB-BB34-24D1AF090E1C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2" creationId="{4E4A0F19-31DD-4665-B82E-708566C566CA}"/>
          </ac:spMkLst>
        </pc:spChg>
        <pc:spChg chg="add del">
          <ac:chgData name="이동건" userId="4ad090f6-dadd-4301-b5d0-883b88f508af" providerId="ADAL" clId="{4D43E722-CACC-46B2-BE88-E05E9D814DAB}" dt="2022-05-27T08:30:40.738" v="15050"/>
          <ac:spMkLst>
            <pc:docMk/>
            <pc:sldMk cId="1950727356" sldId="327"/>
            <ac:spMk id="23" creationId="{956A6DEA-C474-49A9-B620-C113FA182952}"/>
          </ac:spMkLst>
        </pc:spChg>
        <pc:spChg chg="del">
          <ac:chgData name="이동건" userId="4ad090f6-dadd-4301-b5d0-883b88f508af" providerId="ADAL" clId="{4D43E722-CACC-46B2-BE88-E05E9D814DAB}" dt="2022-05-27T08:20:39.381" v="14710" actId="478"/>
          <ac:spMkLst>
            <pc:docMk/>
            <pc:sldMk cId="1950727356" sldId="327"/>
            <ac:spMk id="24" creationId="{DC7A7709-E17D-4439-A32C-E47E94D6078B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25" creationId="{80BCF912-CA72-41A7-B747-E7B65E9FA8D0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6" creationId="{4BEE671D-2060-49B1-817A-40464A5E007E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7" creationId="{0F0D40B5-9ECA-4C6A-9F38-F0D8624B7EAC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8" creationId="{6AC7FFFA-9E1F-4FA0-A06E-840F16EE51F6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9" creationId="{2DFE9239-037E-4B11-9340-2B7BAD679318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0" creationId="{ECF874C3-F37D-47F5-AAB3-5C289B513D5B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1" creationId="{14DEACE8-D511-4D42-835E-4537CD1A7B77}"/>
          </ac:spMkLst>
        </pc:spChg>
        <pc:cxnChg chg="del">
          <ac:chgData name="이동건" userId="4ad090f6-dadd-4301-b5d0-883b88f508af" providerId="ADAL" clId="{4D43E722-CACC-46B2-BE88-E05E9D814DAB}" dt="2022-05-27T08:20:37.979" v="14709" actId="478"/>
          <ac:cxnSpMkLst>
            <pc:docMk/>
            <pc:sldMk cId="1950727356" sldId="327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2:29:52.030" v="16359" actId="478"/>
        <pc:sldMkLst>
          <pc:docMk/>
          <pc:sldMk cId="4135303438" sldId="328"/>
        </pc:sldMkLst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2" creationId="{98979499-9EF1-4871-9274-C7839494CF1A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3" creationId="{048D12F7-0749-4EA6-A148-F2C57E61D0DD}"/>
          </ac:spMkLst>
        </pc:spChg>
        <pc:spChg chg="mod">
          <ac:chgData name="이동건" userId="4ad090f6-dadd-4301-b5d0-883b88f508af" providerId="ADAL" clId="{4D43E722-CACC-46B2-BE88-E05E9D814DAB}" dt="2022-05-30T00:11:19.072" v="15394" actId="20577"/>
          <ac:spMkLst>
            <pc:docMk/>
            <pc:sldMk cId="4135303438" sldId="328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30T00:47:29.609" v="15656" actId="478"/>
          <ac:spMkLst>
            <pc:docMk/>
            <pc:sldMk cId="4135303438" sldId="328"/>
            <ac:spMk id="6" creationId="{E7A4AA38-3E8B-4153-A67B-B46FCE6A298B}"/>
          </ac:spMkLst>
        </pc:spChg>
        <pc:spChg chg="add mod">
          <ac:chgData name="이동건" userId="4ad090f6-dadd-4301-b5d0-883b88f508af" providerId="ADAL" clId="{4D43E722-CACC-46B2-BE88-E05E9D814DAB}" dt="2022-05-30T00:46:17.248" v="15638" actId="164"/>
          <ac:spMkLst>
            <pc:docMk/>
            <pc:sldMk cId="4135303438" sldId="328"/>
            <ac:spMk id="7" creationId="{E0E5A897-B93C-4B4A-AAAD-E7AF39DC0A4F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8" creationId="{FC7FDF0B-FF6F-41C0-9409-DE58D34D248E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19" creationId="{EEADE80D-6FE9-44F4-81F0-D23D5A195770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29" creationId="{A2DF2BE2-38A3-4A56-A9C9-49F24E765ED6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34" creationId="{C9907CBD-EEB3-4D0C-9091-8C485F32CDF3}"/>
          </ac:spMkLst>
        </pc:spChg>
        <pc:spChg chg="add mod">
          <ac:chgData name="이동건" userId="4ad090f6-dadd-4301-b5d0-883b88f508af" providerId="ADAL" clId="{4D43E722-CACC-46B2-BE88-E05E9D814DAB}" dt="2022-05-30T00:49:45.068" v="15735" actId="20577"/>
          <ac:spMkLst>
            <pc:docMk/>
            <pc:sldMk cId="4135303438" sldId="328"/>
            <ac:spMk id="39" creationId="{CEEF55F3-C113-40C4-B5B2-CBA92E0E859D}"/>
          </ac:spMkLst>
        </pc:spChg>
        <pc:spChg chg="add mod">
          <ac:chgData name="이동건" userId="4ad090f6-dadd-4301-b5d0-883b88f508af" providerId="ADAL" clId="{4D43E722-CACC-46B2-BE88-E05E9D814DAB}" dt="2022-05-30T00:49:40.832" v="15734" actId="20577"/>
          <ac:spMkLst>
            <pc:docMk/>
            <pc:sldMk cId="4135303438" sldId="328"/>
            <ac:spMk id="40" creationId="{3EF38EC8-D936-44E3-9C27-16E7B1301F53}"/>
          </ac:spMkLst>
        </pc:spChg>
        <pc:spChg chg="mod">
          <ac:chgData name="이동건" userId="4ad090f6-dadd-4301-b5d0-883b88f508af" providerId="ADAL" clId="{4D43E722-CACC-46B2-BE88-E05E9D814DAB}" dt="2022-05-30T00:51:49.780" v="15750" actId="20577"/>
          <ac:spMkLst>
            <pc:docMk/>
            <pc:sldMk cId="4135303438" sldId="328"/>
            <ac:spMk id="48" creationId="{0060C502-E346-45A5-ADD6-66ABCBB0853D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1" creationId="{3E833153-5CED-44C8-B76B-7E1FB4367C53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6" creationId="{2404EEDE-2014-4242-9B71-1D49F91F2DCB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5" creationId="{D7469F2A-DACC-44A4-A09E-BCE9B62E62AE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7" creationId="{6F920532-2913-499F-A2B3-ADE1DCA503EA}"/>
          </ac:spMkLst>
        </pc:spChg>
        <pc:grpChg chg="add del mod">
          <ac:chgData name="이동건" userId="4ad090f6-dadd-4301-b5d0-883b88f508af" providerId="ADAL" clId="{4D43E722-CACC-46B2-BE88-E05E9D814DAB}" dt="2022-05-30T00:49:02.052" v="15665" actId="478"/>
          <ac:grpSpMkLst>
            <pc:docMk/>
            <pc:sldMk cId="4135303438" sldId="328"/>
            <ac:grpSpMk id="17" creationId="{82487340-4AEA-442B-B5E1-DC7695ED1450}"/>
          </ac:grpSpMkLst>
        </pc:grpChg>
        <pc:picChg chg="add del mod">
          <ac:chgData name="이동건" userId="4ad090f6-dadd-4301-b5d0-883b88f508af" providerId="ADAL" clId="{4D43E722-CACC-46B2-BE88-E05E9D814DAB}" dt="2022-05-30T00:44:50.436" v="15625" actId="478"/>
          <ac:picMkLst>
            <pc:docMk/>
            <pc:sldMk cId="4135303438" sldId="328"/>
            <ac:picMk id="22" creationId="{312CA1DA-3C64-4F65-97CE-D6A0ECF97BE7}"/>
          </ac:picMkLst>
        </pc:picChg>
        <pc:picChg chg="add mod">
          <ac:chgData name="이동건" userId="4ad090f6-dadd-4301-b5d0-883b88f508af" providerId="ADAL" clId="{4D43E722-CACC-46B2-BE88-E05E9D814DAB}" dt="2022-05-30T00:49:15.766" v="15669" actId="1076"/>
          <ac:picMkLst>
            <pc:docMk/>
            <pc:sldMk cId="4135303438" sldId="328"/>
            <ac:picMk id="38" creationId="{0E616A2A-A183-4ED7-ACD0-D9850634D14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4" creationId="{3978E556-B8AE-4E2C-B627-21CBB504BB31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6" creationId="{21EF6B20-7046-41EE-A977-0CFBA4A01C1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8" creationId="{54219307-EC10-4D04-B95B-4A09ED07DC7F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0" creationId="{1B891F83-B5E7-4726-9E89-969129063F7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2" creationId="{FCAA294E-9422-4C3F-AD4E-F7ED5F3A7A2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4" creationId="{9AF0E566-60EC-4329-96C4-D8C586C11AE5}"/>
          </ac:picMkLst>
        </pc:picChg>
        <pc:picChg chg="add del mod">
          <ac:chgData name="이동건" userId="4ad090f6-dadd-4301-b5d0-883b88f508af" providerId="ADAL" clId="{4D43E722-CACC-46B2-BE88-E05E9D814DAB}" dt="2022-05-30T00:26:32.662" v="15548" actId="478"/>
          <ac:picMkLst>
            <pc:docMk/>
            <pc:sldMk cId="4135303438" sldId="328"/>
            <ac:picMk id="8194" creationId="{DBC165EF-3738-481D-8C1E-1AB77BDC52C1}"/>
          </ac:picMkLst>
        </pc:picChg>
        <pc:picChg chg="add del mod">
          <ac:chgData name="이동건" userId="4ad090f6-dadd-4301-b5d0-883b88f508af" providerId="ADAL" clId="{4D43E722-CACC-46B2-BE88-E05E9D814DAB}" dt="2022-05-30T00:26:33.187" v="15549" actId="478"/>
          <ac:picMkLst>
            <pc:docMk/>
            <pc:sldMk cId="4135303438" sldId="328"/>
            <ac:picMk id="8196" creationId="{D3F7E3D1-81E2-4F09-9FE8-E3933C537AF4}"/>
          </ac:picMkLst>
        </pc:picChg>
        <pc:picChg chg="add del mod">
          <ac:chgData name="이동건" userId="4ad090f6-dadd-4301-b5d0-883b88f508af" providerId="ADAL" clId="{4D43E722-CACC-46B2-BE88-E05E9D814DAB}" dt="2022-05-30T00:47:28.815" v="15655" actId="478"/>
          <ac:picMkLst>
            <pc:docMk/>
            <pc:sldMk cId="4135303438" sldId="328"/>
            <ac:picMk id="8198" creationId="{C9EE3494-8B5B-4D39-BE47-3F79E51C3777}"/>
          </ac:picMkLst>
        </pc:picChg>
        <pc:picChg chg="add mod">
          <ac:chgData name="이동건" userId="4ad090f6-dadd-4301-b5d0-883b88f508af" providerId="ADAL" clId="{4D43E722-CACC-46B2-BE88-E05E9D814DAB}" dt="2022-05-30T00:46:17.248" v="15638" actId="164"/>
          <ac:picMkLst>
            <pc:docMk/>
            <pc:sldMk cId="4135303438" sldId="328"/>
            <ac:picMk id="8200" creationId="{6DC3BF1C-3406-4540-AF6F-2F2B9A52A0EB}"/>
          </ac:picMkLst>
        </pc:picChg>
        <pc:picChg chg="add del mod">
          <ac:chgData name="이동건" userId="4ad090f6-dadd-4301-b5d0-883b88f508af" providerId="ADAL" clId="{4D43E722-CACC-46B2-BE88-E05E9D814DAB}" dt="2022-05-30T00:46:03.400" v="15633" actId="478"/>
          <ac:picMkLst>
            <pc:docMk/>
            <pc:sldMk cId="4135303438" sldId="328"/>
            <ac:picMk id="8202" creationId="{254A7B5A-19B1-402E-90B9-AF187D471AC9}"/>
          </ac:picMkLst>
        </pc:picChg>
        <pc:picChg chg="add mod">
          <ac:chgData name="이동건" userId="4ad090f6-dadd-4301-b5d0-883b88f508af" providerId="ADAL" clId="{4D43E722-CACC-46B2-BE88-E05E9D814DAB}" dt="2022-05-30T00:57:08.613" v="15868" actId="1076"/>
          <ac:picMkLst>
            <pc:docMk/>
            <pc:sldMk cId="4135303438" sldId="328"/>
            <ac:picMk id="8204" creationId="{FFEE5E3D-A4BB-4634-930B-C052BFD26080}"/>
          </ac:picMkLst>
        </pc:pic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0" creationId="{48B8145A-99E5-460E-B308-C2A048B3A49F}"/>
          </ac:cxnSpMkLst>
        </pc:cxn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1:02.067" v="16366" actId="1076"/>
        <pc:sldMkLst>
          <pc:docMk/>
          <pc:sldMk cId="110957981" sldId="329"/>
        </pc:sldMkLst>
        <pc:spChg chg="mod">
          <ac:chgData name="이동건" userId="4ad090f6-dadd-4301-b5d0-883b88f508af" providerId="ADAL" clId="{4D43E722-CACC-46B2-BE88-E05E9D814DAB}" dt="2022-05-30T02:18:50.828" v="15883" actId="6549"/>
          <ac:spMkLst>
            <pc:docMk/>
            <pc:sldMk cId="110957981" sldId="32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0T00:49:53.534" v="15737" actId="478"/>
          <ac:spMkLst>
            <pc:docMk/>
            <pc:sldMk cId="110957981" sldId="329"/>
            <ac:spMk id="6" creationId="{E7A4AA38-3E8B-4153-A67B-B46FCE6A298B}"/>
          </ac:spMkLst>
        </pc:spChg>
        <pc:spChg chg="mod">
          <ac:chgData name="이동건" userId="4ad090f6-dadd-4301-b5d0-883b88f508af" providerId="ADAL" clId="{4D43E722-CACC-46B2-BE88-E05E9D814DAB}" dt="2022-05-30T00:50:00.171" v="15740" actId="164"/>
          <ac:spMkLst>
            <pc:docMk/>
            <pc:sldMk cId="110957981" sldId="329"/>
            <ac:spMk id="7" creationId="{E0E5A897-B93C-4B4A-AAAD-E7AF39DC0A4F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8" creationId="{FC7FDF0B-FF6F-41C0-9409-DE58D34D248E}"/>
          </ac:spMkLst>
        </pc:spChg>
        <pc:spChg chg="add mod">
          <ac:chgData name="이동건" userId="4ad090f6-dadd-4301-b5d0-883b88f508af" providerId="ADAL" clId="{4D43E722-CACC-46B2-BE88-E05E9D814DAB}" dt="2022-05-30T04:31:02.067" v="16366" actId="1076"/>
          <ac:spMkLst>
            <pc:docMk/>
            <pc:sldMk cId="110957981" sldId="329"/>
            <ac:spMk id="9" creationId="{F0C3E007-1C8E-4586-9229-73901DF5C86B}"/>
          </ac:spMkLst>
        </pc:spChg>
        <pc:spChg chg="add mod">
          <ac:chgData name="이동건" userId="4ad090f6-dadd-4301-b5d0-883b88f508af" providerId="ADAL" clId="{4D43E722-CACC-46B2-BE88-E05E9D814DAB}" dt="2022-05-30T02:26:25.404" v="16280" actId="1076"/>
          <ac:spMkLst>
            <pc:docMk/>
            <pc:sldMk cId="110957981" sldId="329"/>
            <ac:spMk id="12" creationId="{60011DEA-EB2F-4B96-ACCE-E7A1D45D82A2}"/>
          </ac:spMkLst>
        </pc:spChg>
        <pc:spChg chg="add mod">
          <ac:chgData name="이동건" userId="4ad090f6-dadd-4301-b5d0-883b88f508af" providerId="ADAL" clId="{4D43E722-CACC-46B2-BE88-E05E9D814DAB}" dt="2022-05-30T02:27:12.674" v="16337" actId="1076"/>
          <ac:spMkLst>
            <pc:docMk/>
            <pc:sldMk cId="110957981" sldId="329"/>
            <ac:spMk id="13" creationId="{75C56950-DD3B-48B2-817A-0D9FA979CD4B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17" creationId="{D608F00C-6980-4E6F-BAA9-9C874EA202BC}"/>
          </ac:spMkLst>
        </pc:spChg>
        <pc:spChg chg="add mod">
          <ac:chgData name="이동건" userId="4ad090f6-dadd-4301-b5d0-883b88f508af" providerId="ADAL" clId="{4D43E722-CACC-46B2-BE88-E05E9D814DAB}" dt="2022-05-30T02:22:33.100" v="16022" actId="1076"/>
          <ac:spMkLst>
            <pc:docMk/>
            <pc:sldMk cId="110957981" sldId="329"/>
            <ac:spMk id="18" creationId="{CD7DEB9A-8220-4ECD-8622-A2A976C1DE1D}"/>
          </ac:spMkLst>
        </pc:spChg>
        <pc:spChg chg="add mod">
          <ac:chgData name="이동건" userId="4ad090f6-dadd-4301-b5d0-883b88f508af" providerId="ADAL" clId="{4D43E722-CACC-46B2-BE88-E05E9D814DAB}" dt="2022-05-30T02:27:31.618" v="16355" actId="20577"/>
          <ac:spMkLst>
            <pc:docMk/>
            <pc:sldMk cId="110957981" sldId="329"/>
            <ac:spMk id="23" creationId="{05235D90-F28A-4FB0-BC95-0E680FA80C49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29" creationId="{A2DF2BE2-38A3-4A56-A9C9-49F24E765ED6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34" creationId="{C9907CBD-EEB3-4D0C-9091-8C485F32CDF3}"/>
          </ac:spMkLst>
        </pc:spChg>
        <pc:spChg chg="mod">
          <ac:chgData name="이동건" userId="4ad090f6-dadd-4301-b5d0-883b88f508af" providerId="ADAL" clId="{4D43E722-CACC-46B2-BE88-E05E9D814DAB}" dt="2022-05-30T00:52:24.537" v="15791" actId="20577"/>
          <ac:spMkLst>
            <pc:docMk/>
            <pc:sldMk cId="110957981" sldId="329"/>
            <ac:spMk id="48" creationId="{0060C502-E346-45A5-ADD6-66ABCBB0853D}"/>
          </ac:spMkLst>
        </pc:spChg>
        <pc:grpChg chg="add mod">
          <ac:chgData name="이동건" userId="4ad090f6-dadd-4301-b5d0-883b88f508af" providerId="ADAL" clId="{4D43E722-CACC-46B2-BE88-E05E9D814DAB}" dt="2022-05-30T00:50:00.171" v="15740" actId="164"/>
          <ac:grpSpMkLst>
            <pc:docMk/>
            <pc:sldMk cId="110957981" sldId="329"/>
            <ac:grpSpMk id="2" creationId="{CEDC8779-2BDA-4F50-9050-4D32C5882A98}"/>
          </ac:grpSpMkLst>
        </pc:grpChg>
        <pc:grpChg chg="add mod">
          <ac:chgData name="이동건" userId="4ad090f6-dadd-4301-b5d0-883b88f508af" providerId="ADAL" clId="{4D43E722-CACC-46B2-BE88-E05E9D814DAB}" dt="2022-05-30T02:22:39.889" v="16023" actId="1076"/>
          <ac:grpSpMkLst>
            <pc:docMk/>
            <pc:sldMk cId="110957981" sldId="329"/>
            <ac:grpSpMk id="3" creationId="{60706CD5-3192-4AF3-A461-F3E8B1B72B32}"/>
          </ac:grpSpMkLst>
        </pc:grpChg>
        <pc:picChg chg="add mod">
          <ac:chgData name="이동건" userId="4ad090f6-dadd-4301-b5d0-883b88f508af" providerId="ADAL" clId="{4D43E722-CACC-46B2-BE88-E05E9D814DAB}" dt="2022-05-30T02:26:25.404" v="16280" actId="1076"/>
          <ac:picMkLst>
            <pc:docMk/>
            <pc:sldMk cId="110957981" sldId="329"/>
            <ac:picMk id="11" creationId="{A3C76E9C-2026-45A0-9A7E-8B251E431F00}"/>
          </ac:picMkLst>
        </pc:picChg>
        <pc:picChg chg="mod">
          <ac:chgData name="이동건" userId="4ad090f6-dadd-4301-b5d0-883b88f508af" providerId="ADAL" clId="{4D43E722-CACC-46B2-BE88-E05E9D814DAB}" dt="2022-05-30T00:50:05.325" v="15743" actId="164"/>
          <ac:picMkLst>
            <pc:docMk/>
            <pc:sldMk cId="110957981" sldId="329"/>
            <ac:picMk id="22" creationId="{312CA1DA-3C64-4F65-97CE-D6A0ECF97BE7}"/>
          </ac:picMkLst>
        </pc:picChg>
        <pc:picChg chg="del">
          <ac:chgData name="이동건" userId="4ad090f6-dadd-4301-b5d0-883b88f508af" providerId="ADAL" clId="{4D43E722-CACC-46B2-BE88-E05E9D814DAB}" dt="2022-05-30T00:49:52.248" v="15736" actId="478"/>
          <ac:picMkLst>
            <pc:docMk/>
            <pc:sldMk cId="110957981" sldId="329"/>
            <ac:picMk id="8198" creationId="{C9EE3494-8B5B-4D39-BE47-3F79E51C3777}"/>
          </ac:picMkLst>
        </pc:picChg>
        <pc:picChg chg="mod">
          <ac:chgData name="이동건" userId="4ad090f6-dadd-4301-b5d0-883b88f508af" providerId="ADAL" clId="{4D43E722-CACC-46B2-BE88-E05E9D814DAB}" dt="2022-05-30T00:50:00.171" v="15740" actId="164"/>
          <ac:picMkLst>
            <pc:docMk/>
            <pc:sldMk cId="110957981" sldId="329"/>
            <ac:picMk id="8200" creationId="{6DC3BF1C-3406-4540-AF6F-2F2B9A52A0EB}"/>
          </ac:picMkLst>
        </pc:pic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0" creationId="{48B8145A-99E5-460E-B308-C2A048B3A49F}"/>
          </ac:cxnSpMkLst>
        </pc:cxn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8:22:53.600" v="17860" actId="20577"/>
        <pc:sldMkLst>
          <pc:docMk/>
          <pc:sldMk cId="1751255609" sldId="330"/>
        </pc:sldMkLst>
        <pc:spChg chg="add mod">
          <ac:chgData name="이동건" userId="4ad090f6-dadd-4301-b5d0-883b88f508af" providerId="ADAL" clId="{4D43E722-CACC-46B2-BE88-E05E9D814DAB}" dt="2022-05-30T08:22:53.600" v="17860" actId="20577"/>
          <ac:spMkLst>
            <pc:docMk/>
            <pc:sldMk cId="1751255609" sldId="330"/>
            <ac:spMk id="2" creationId="{BB2B7D2A-B07C-4C03-9A74-E115C456BAD5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12" creationId="{35042003-F0D4-4A4A-AF45-24A878ED1A04}"/>
          </ac:spMkLst>
        </pc:spChg>
        <pc:spChg chg="mod">
          <ac:chgData name="이동건" userId="4ad090f6-dadd-4301-b5d0-883b88f508af" providerId="ADAL" clId="{4D43E722-CACC-46B2-BE88-E05E9D814DAB}" dt="2022-05-30T05:39:09.216" v="17125" actId="20577"/>
          <ac:spMkLst>
            <pc:docMk/>
            <pc:sldMk cId="1751255609" sldId="330"/>
            <ac:spMk id="14" creationId="{FFD278CF-3499-49C6-B7ED-B691C11191BF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24" creationId="{8D05D0BE-6020-4336-A97C-74C5D4518C8E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5" creationId="{2DF06FD0-F0CD-42FD-A626-A45524DBC721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6" creationId="{A4EF01E2-6B67-45A4-93F8-645E0EE53C7D}"/>
          </ac:spMkLst>
        </pc:sp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2" creationId="{5BDB3109-349B-484F-9B16-CD9053EC99C5}"/>
          </ac:picMkLst>
        </pc:pic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4" creationId="{8017C3C1-38AA-4C33-954D-996E66542768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01:30.841" v="17917" actId="1076"/>
        <pc:sldMkLst>
          <pc:docMk/>
          <pc:sldMk cId="3480425861" sldId="331"/>
        </pc:sldMkLst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1:30.841" v="17917" actId="1076"/>
          <ac:spMkLst>
            <pc:docMk/>
            <pc:sldMk cId="3480425861" sldId="331"/>
            <ac:spMk id="10" creationId="{FCD29627-E557-4036-9004-F6103C5B7A72}"/>
          </ac:spMkLst>
        </pc:spChg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11" creationId="{FD24F119-D94C-4FD1-A691-84244B1F9350}"/>
          </ac:spMkLst>
        </pc:spChg>
        <pc:spChg chg="del mod">
          <ac:chgData name="이동건" userId="4ad090f6-dadd-4301-b5d0-883b88f508af" providerId="ADAL" clId="{4D43E722-CACC-46B2-BE88-E05E9D814DAB}" dt="2022-05-31T00:01:24.976" v="17914"/>
          <ac:spMkLst>
            <pc:docMk/>
            <pc:sldMk cId="3480425861" sldId="331"/>
            <ac:spMk id="48" creationId="{0060C502-E346-45A5-ADD6-66ABCBB0853D}"/>
          </ac:spMkLst>
        </pc:sp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7" creationId="{77AE166A-6642-470E-8C33-55B939276699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9" creationId="{00C25E6D-F90C-424C-B1E1-1FB894B8FFC3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12" creationId="{CE1A772A-7BC0-457D-B26C-DCBAE555F73C}"/>
          </ac:picMkLst>
        </pc:picChg>
      </pc:sldChg>
      <pc:sldChg chg="add del">
        <pc:chgData name="이동건" userId="4ad090f6-dadd-4301-b5d0-883b88f508af" providerId="ADAL" clId="{4D43E722-CACC-46B2-BE88-E05E9D814DAB}" dt="2022-05-30T06:03:11.475" v="17280"/>
        <pc:sldMkLst>
          <pc:docMk/>
          <pc:sldMk cId="3889664343" sldId="331"/>
        </pc:sldMkLst>
      </pc:sldChg>
      <pc:sldMasterChg chg="addSp modSp">
        <pc:chgData name="이동건" userId="4ad090f6-dadd-4301-b5d0-883b88f508af" providerId="ADAL" clId="{4D43E722-CACC-46B2-BE88-E05E9D814DAB}" dt="2022-05-13T00:18:08.422" v="9491"/>
        <pc:sldMasterMkLst>
          <pc:docMk/>
          <pc:sldMasterMk cId="4165190090" sldId="2147483663"/>
        </pc:sldMasterMkLst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2" creationId="{BB22035E-F10A-4BBB-92C7-B391EFAC98A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3" creationId="{E5C22521-6E1C-4ED5-BA92-0CDF18AB440A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4" creationId="{01B0B617-480A-4D49-95EC-8210FBD652EF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5" creationId="{DF73A530-F3C2-4EC5-A7F1-720B555FBDF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6" creationId="{A0F2AA6D-6D9D-41D0-ADE3-B1E6467CF002}"/>
          </ac:spMkLst>
        </pc:spChg>
      </pc:sldMasterChg>
    </pc:docChg>
  </pc:docChgLst>
  <pc:docChgLst>
    <pc:chgData name="이동건" userId="4ad090f6-dadd-4301-b5d0-883b88f508af" providerId="ADAL" clId="{96BF6C5B-7ADC-4020-9078-69A280D66655}"/>
    <pc:docChg chg="custSel addSld modSld sldOrd">
      <pc:chgData name="이동건" userId="4ad090f6-dadd-4301-b5d0-883b88f508af" providerId="ADAL" clId="{96BF6C5B-7ADC-4020-9078-69A280D66655}" dt="2022-04-15T03:02:10.981" v="666" actId="1076"/>
      <pc:docMkLst>
        <pc:docMk/>
      </pc:docMkLst>
      <pc:sldChg chg="addSp modSp">
        <pc:chgData name="이동건" userId="4ad090f6-dadd-4301-b5d0-883b88f508af" providerId="ADAL" clId="{96BF6C5B-7ADC-4020-9078-69A280D66655}" dt="2022-04-15T01:57:40.718" v="483" actId="20577"/>
        <pc:sldMkLst>
          <pc:docMk/>
          <pc:sldMk cId="3979471892" sldId="262"/>
        </pc:sldMkLst>
        <pc:spChg chg="add mod">
          <ac:chgData name="이동건" userId="4ad090f6-dadd-4301-b5d0-883b88f508af" providerId="ADAL" clId="{96BF6C5B-7ADC-4020-9078-69A280D66655}" dt="2022-04-14T02:00:09.268" v="427" actId="20577"/>
          <ac:spMkLst>
            <pc:docMk/>
            <pc:sldMk cId="3979471892" sldId="262"/>
            <ac:spMk id="29" creationId="{70CD726F-2B66-4323-AF4B-CEA1CD3FE048}"/>
          </ac:spMkLst>
        </pc:spChg>
        <pc:spChg chg="mod">
          <ac:chgData name="이동건" userId="4ad090f6-dadd-4301-b5d0-883b88f508af" providerId="ADAL" clId="{96BF6C5B-7ADC-4020-9078-69A280D66655}" dt="2022-04-15T01:57:40.718" v="483" actId="20577"/>
          <ac:spMkLst>
            <pc:docMk/>
            <pc:sldMk cId="3979471892" sldId="262"/>
            <ac:spMk id="67" creationId="{A4D36251-D9CA-4D8E-A8A9-EC2E10ACC7B3}"/>
          </ac:spMkLst>
        </pc:spChg>
      </pc:sldChg>
      <pc:sldChg chg="modSp">
        <pc:chgData name="이동건" userId="4ad090f6-dadd-4301-b5d0-883b88f508af" providerId="ADAL" clId="{96BF6C5B-7ADC-4020-9078-69A280D66655}" dt="2022-04-15T02:13:21.760" v="528" actId="20577"/>
        <pc:sldMkLst>
          <pc:docMk/>
          <pc:sldMk cId="1391138092" sldId="263"/>
        </pc:sldMkLst>
        <pc:spChg chg="mod">
          <ac:chgData name="이동건" userId="4ad090f6-dadd-4301-b5d0-883b88f508af" providerId="ADAL" clId="{96BF6C5B-7ADC-4020-9078-69A280D66655}" dt="2022-04-15T02:13:21.760" v="528" actId="20577"/>
          <ac:spMkLst>
            <pc:docMk/>
            <pc:sldMk cId="1391138092" sldId="263"/>
            <ac:spMk id="11" creationId="{B9A905C3-9DA2-4044-98B7-02393588454A}"/>
          </ac:spMkLst>
        </pc:spChg>
      </pc:sldChg>
      <pc:sldChg chg="modSp">
        <pc:chgData name="이동건" userId="4ad090f6-dadd-4301-b5d0-883b88f508af" providerId="ADAL" clId="{96BF6C5B-7ADC-4020-9078-69A280D66655}" dt="2022-04-15T03:02:10.981" v="666" actId="1076"/>
        <pc:sldMkLst>
          <pc:docMk/>
          <pc:sldMk cId="2451449598" sldId="264"/>
        </pc:sldMkLst>
        <pc:spChg chg="mod">
          <ac:chgData name="이동건" userId="4ad090f6-dadd-4301-b5d0-883b88f508af" providerId="ADAL" clId="{96BF6C5B-7ADC-4020-9078-69A280D66655}" dt="2022-04-15T03:02:05.287" v="664" actId="1076"/>
          <ac:spMkLst>
            <pc:docMk/>
            <pc:sldMk cId="2451449598" sldId="264"/>
            <ac:spMk id="6" creationId="{E261467D-3BD4-491C-95B2-F866102BF8C6}"/>
          </ac:spMkLst>
        </pc:spChg>
        <pc:picChg chg="mod">
          <ac:chgData name="이동건" userId="4ad090f6-dadd-4301-b5d0-883b88f508af" providerId="ADAL" clId="{96BF6C5B-7ADC-4020-9078-69A280D66655}" dt="2022-04-15T03:02:10.981" v="666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">
        <pc:chgData name="이동건" userId="4ad090f6-dadd-4301-b5d0-883b88f508af" providerId="ADAL" clId="{96BF6C5B-7ADC-4020-9078-69A280D66655}" dt="2022-04-14T01:52:24.400" v="220" actId="20577"/>
        <pc:sldMkLst>
          <pc:docMk/>
          <pc:sldMk cId="3290153394" sldId="268"/>
        </pc:sldMkLst>
        <pc:spChg chg="add del mod">
          <ac:chgData name="이동건" userId="4ad090f6-dadd-4301-b5d0-883b88f508af" providerId="ADAL" clId="{96BF6C5B-7ADC-4020-9078-69A280D66655}" dt="2022-04-14T01:47:51.189" v="182"/>
          <ac:spMkLst>
            <pc:docMk/>
            <pc:sldMk cId="3290153394" sldId="268"/>
            <ac:spMk id="2" creationId="{095251B2-F46C-456C-9526-A2B540995AEE}"/>
          </ac:spMkLst>
        </pc:spChg>
        <pc:spChg chg="mod">
          <ac:chgData name="이동건" userId="4ad090f6-dadd-4301-b5d0-883b88f508af" providerId="ADAL" clId="{96BF6C5B-7ADC-4020-9078-69A280D66655}" dt="2022-04-14T01:49:54.860" v="193" actId="255"/>
          <ac:spMkLst>
            <pc:docMk/>
            <pc:sldMk cId="3290153394" sldId="268"/>
            <ac:spMk id="4" creationId="{EF3F0905-D11C-44B2-8FBA-5A2BEBC1BAC8}"/>
          </ac:spMkLst>
        </pc:spChg>
        <pc:spChg chg="mod">
          <ac:chgData name="이동건" userId="4ad090f6-dadd-4301-b5d0-883b88f508af" providerId="ADAL" clId="{96BF6C5B-7ADC-4020-9078-69A280D66655}" dt="2022-04-14T01:52:24.400" v="220" actId="20577"/>
          <ac:spMkLst>
            <pc:docMk/>
            <pc:sldMk cId="3290153394" sldId="268"/>
            <ac:spMk id="8" creationId="{9113A9F8-16F1-4027-A7A6-D46DDBEA929C}"/>
          </ac:spMkLst>
        </pc:spChg>
        <pc:spChg chg="add del">
          <ac:chgData name="이동건" userId="4ad090f6-dadd-4301-b5d0-883b88f508af" providerId="ADAL" clId="{96BF6C5B-7ADC-4020-9078-69A280D66655}" dt="2022-04-14T01:47:56.656" v="185"/>
          <ac:spMkLst>
            <pc:docMk/>
            <pc:sldMk cId="3290153394" sldId="268"/>
            <ac:spMk id="9" creationId="{2A0FFBA1-0EB3-4CE1-838E-C02E53C8D4C3}"/>
          </ac:spMkLst>
        </pc:spChg>
        <pc:spChg chg="add del">
          <ac:chgData name="이동건" userId="4ad090f6-dadd-4301-b5d0-883b88f508af" providerId="ADAL" clId="{96BF6C5B-7ADC-4020-9078-69A280D66655}" dt="2022-04-14T01:48:20.563" v="191" actId="478"/>
          <ac:spMkLst>
            <pc:docMk/>
            <pc:sldMk cId="3290153394" sldId="268"/>
            <ac:spMk id="10" creationId="{E13DB992-B427-4155-B69B-953237D183B3}"/>
          </ac:spMkLst>
        </pc:spChg>
      </pc:sldChg>
      <pc:sldChg chg="addSp modSp add ord">
        <pc:chgData name="이동건" userId="4ad090f6-dadd-4301-b5d0-883b88f508af" providerId="ADAL" clId="{96BF6C5B-7ADC-4020-9078-69A280D66655}" dt="2022-04-15T02:44:52.329" v="572" actId="1076"/>
        <pc:sldMkLst>
          <pc:docMk/>
          <pc:sldMk cId="1815566237" sldId="269"/>
        </pc:sldMkLst>
        <pc:spChg chg="mod">
          <ac:chgData name="이동건" userId="4ad090f6-dadd-4301-b5d0-883b88f508af" providerId="ADAL" clId="{96BF6C5B-7ADC-4020-9078-69A280D66655}" dt="2022-04-15T02:43:21.028" v="549" actId="20577"/>
          <ac:spMkLst>
            <pc:docMk/>
            <pc:sldMk cId="1815566237" sldId="269"/>
            <ac:spMk id="2" creationId="{1DE37565-8ADF-4BF9-AAFD-EE492B79E8FA}"/>
          </ac:spMkLst>
        </pc:spChg>
        <pc:spChg chg="mod">
          <ac:chgData name="이동건" userId="4ad090f6-dadd-4301-b5d0-883b88f508af" providerId="ADAL" clId="{96BF6C5B-7ADC-4020-9078-69A280D66655}" dt="2022-04-15T02:43:28.116" v="559" actId="20577"/>
          <ac:spMkLst>
            <pc:docMk/>
            <pc:sldMk cId="1815566237" sldId="269"/>
            <ac:spMk id="3" creationId="{99C32C24-3AEE-47AD-BDA0-77655973407F}"/>
          </ac:spMkLst>
        </pc:spChg>
        <pc:picChg chg="add mod modCrop">
          <ac:chgData name="이동건" userId="4ad090f6-dadd-4301-b5d0-883b88f508af" providerId="ADAL" clId="{96BF6C5B-7ADC-4020-9078-69A280D66655}" dt="2022-04-15T02:44:52.329" v="572" actId="1076"/>
          <ac:picMkLst>
            <pc:docMk/>
            <pc:sldMk cId="1815566237" sldId="269"/>
            <ac:picMk id="4" creationId="{27F21B9C-1638-4DDF-982C-01D02BE16EA1}"/>
          </ac:picMkLst>
        </pc:picChg>
      </pc:sldChg>
    </pc:docChg>
  </pc:docChgLst>
  <pc:docChgLst>
    <pc:chgData name="donggun.lee@lginnotek.com" userId="4ad090f6-dadd-4301-b5d0-883b88f508af" providerId="ADAL" clId="{4D43E722-CACC-46B2-BE88-E05E9D814DAB}"/>
    <pc:docChg chg="undo custSel addSld modSld sldOrd addSection modSection">
      <pc:chgData name="donggun.lee@lginnotek.com" userId="4ad090f6-dadd-4301-b5d0-883b88f508af" providerId="ADAL" clId="{4D43E722-CACC-46B2-BE88-E05E9D814DAB}" dt="2022-05-18T23:56:54.119" v="490" actId="14100"/>
      <pc:docMkLst>
        <pc:docMk/>
      </pc:docMkLst>
      <pc:sldChg chg="modSp">
        <pc:chgData name="donggun.lee@lginnotek.com" userId="4ad090f6-dadd-4301-b5d0-883b88f508af" providerId="ADAL" clId="{4D43E722-CACC-46B2-BE88-E05E9D814DAB}" dt="2022-05-18T23:56:54.119" v="490" actId="14100"/>
        <pc:sldMkLst>
          <pc:docMk/>
          <pc:sldMk cId="3595365694" sldId="292"/>
        </pc:sldMkLst>
        <pc:picChg chg="mod ord">
          <ac:chgData name="donggun.lee@lginnotek.com" userId="4ad090f6-dadd-4301-b5d0-883b88f508af" providerId="ADAL" clId="{4D43E722-CACC-46B2-BE88-E05E9D814DAB}" dt="2022-05-18T23:56:54.119" v="490" actId="14100"/>
          <ac:picMkLst>
            <pc:docMk/>
            <pc:sldMk cId="3595365694" sldId="292"/>
            <ac:picMk id="24" creationId="{41AA7447-C75A-4B6A-BDD7-00D04FB78768}"/>
          </ac:picMkLst>
        </pc:picChg>
      </pc:sldChg>
      <pc:sldChg chg="addSp delSp modSp">
        <pc:chgData name="donggun.lee@lginnotek.com" userId="4ad090f6-dadd-4301-b5d0-883b88f508af" providerId="ADAL" clId="{4D43E722-CACC-46B2-BE88-E05E9D814DAB}" dt="2022-05-18T02:14:41.517" v="236" actId="20577"/>
        <pc:sldMkLst>
          <pc:docMk/>
          <pc:sldMk cId="1343392586" sldId="310"/>
        </pc:sldMkLst>
        <pc:spChg chg="del">
          <ac:chgData name="donggun.lee@lginnotek.com" userId="4ad090f6-dadd-4301-b5d0-883b88f508af" providerId="ADAL" clId="{4D43E722-CACC-46B2-BE88-E05E9D814DAB}" dt="2022-05-18T02:11:32.728" v="100" actId="478"/>
          <ac:spMkLst>
            <pc:docMk/>
            <pc:sldMk cId="1343392586" sldId="310"/>
            <ac:spMk id="3" creationId="{508AD220-C452-4975-B0F1-C39CCD380676}"/>
          </ac:spMkLst>
        </pc:spChg>
        <pc:spChg chg="mod">
          <ac:chgData name="donggun.lee@lginnotek.com" userId="4ad090f6-dadd-4301-b5d0-883b88f508af" providerId="ADAL" clId="{4D43E722-CACC-46B2-BE88-E05E9D814DAB}" dt="2022-05-18T02:14:41.517" v="236" actId="20577"/>
          <ac:spMkLst>
            <pc:docMk/>
            <pc:sldMk cId="1343392586" sldId="310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11:35.699" v="102" actId="1076"/>
          <ac:picMkLst>
            <pc:docMk/>
            <pc:sldMk cId="1343392586" sldId="310"/>
            <ac:picMk id="2" creationId="{634B2CD2-7643-4234-92FE-5FD3EC9199A0}"/>
          </ac:picMkLst>
        </pc:picChg>
        <pc:picChg chg="add mod">
          <ac:chgData name="donggun.lee@lginnotek.com" userId="4ad090f6-dadd-4301-b5d0-883b88f508af" providerId="ADAL" clId="{4D43E722-CACC-46B2-BE88-E05E9D814DAB}" dt="2022-05-18T02:11:33.916" v="101" actId="1076"/>
          <ac:picMkLst>
            <pc:docMk/>
            <pc:sldMk cId="1343392586" sldId="310"/>
            <ac:picMk id="6" creationId="{0A9F0B76-6EE1-461F-A5D9-77C7FA99CBAE}"/>
          </ac:picMkLst>
        </pc:picChg>
      </pc:sldChg>
      <pc:sldChg chg="addSp delSp modSp ord">
        <pc:chgData name="donggun.lee@lginnotek.com" userId="4ad090f6-dadd-4301-b5d0-883b88f508af" providerId="ADAL" clId="{4D43E722-CACC-46B2-BE88-E05E9D814DAB}" dt="2022-05-18T07:28:28.455" v="478" actId="1076"/>
        <pc:sldMkLst>
          <pc:docMk/>
          <pc:sldMk cId="347981246" sldId="311"/>
        </pc:sldMkLst>
        <pc:spChg chg="del">
          <ac:chgData name="donggun.lee@lginnotek.com" userId="4ad090f6-dadd-4301-b5d0-883b88f508af" providerId="ADAL" clId="{4D43E722-CACC-46B2-BE88-E05E9D814DAB}" dt="2022-05-18T06:52:01.770" v="401" actId="478"/>
          <ac:spMkLst>
            <pc:docMk/>
            <pc:sldMk cId="347981246" sldId="311"/>
            <ac:spMk id="3" creationId="{508AD220-C452-4975-B0F1-C39CCD380676}"/>
          </ac:spMkLst>
        </pc:spChg>
        <pc:spChg chg="add del">
          <ac:chgData name="donggun.lee@lginnotek.com" userId="4ad090f6-dadd-4301-b5d0-883b88f508af" providerId="ADAL" clId="{4D43E722-CACC-46B2-BE88-E05E9D814DAB}" dt="2022-05-18T07:28:06.873" v="465"/>
          <ac:spMkLst>
            <pc:docMk/>
            <pc:sldMk cId="347981246" sldId="311"/>
            <ac:spMk id="7" creationId="{A1D961BB-394E-4981-BC07-B6899B2DF654}"/>
          </ac:spMkLst>
        </pc:spChg>
        <pc:spChg chg="add mod">
          <ac:chgData name="donggun.lee@lginnotek.com" userId="4ad090f6-dadd-4301-b5d0-883b88f508af" providerId="ADAL" clId="{4D43E722-CACC-46B2-BE88-E05E9D814DAB}" dt="2022-05-18T07:28:26.688" v="477" actId="1076"/>
          <ac:spMkLst>
            <pc:docMk/>
            <pc:sldMk cId="347981246" sldId="311"/>
            <ac:spMk id="8" creationId="{85B69844-CFDC-4D33-90E1-D0007073C911}"/>
          </ac:spMkLst>
        </pc:spChg>
        <pc:spChg chg="mod">
          <ac:chgData name="donggun.lee@lginnotek.com" userId="4ad090f6-dadd-4301-b5d0-883b88f508af" providerId="ADAL" clId="{4D43E722-CACC-46B2-BE88-E05E9D814DAB}" dt="2022-05-18T07:27:52.105" v="463" actId="20577"/>
          <ac:spMkLst>
            <pc:docMk/>
            <pc:sldMk cId="347981246" sldId="311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6:51:58.886" v="400" actId="478"/>
          <ac:picMkLst>
            <pc:docMk/>
            <pc:sldMk cId="347981246" sldId="311"/>
            <ac:picMk id="2" creationId="{4EAEC685-9639-4420-A145-0D18F4F626CF}"/>
          </ac:picMkLst>
        </pc:picChg>
        <pc:picChg chg="add mod">
          <ac:chgData name="donggun.lee@lginnotek.com" userId="4ad090f6-dadd-4301-b5d0-883b88f508af" providerId="ADAL" clId="{4D43E722-CACC-46B2-BE88-E05E9D814DAB}" dt="2022-05-18T07:28:28.455" v="478" actId="1076"/>
          <ac:picMkLst>
            <pc:docMk/>
            <pc:sldMk cId="347981246" sldId="311"/>
            <ac:picMk id="6" creationId="{02BEC0A8-2335-4152-B7FE-1CC6E041792B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12.783" v="369" actId="478"/>
        <pc:sldMkLst>
          <pc:docMk/>
          <pc:sldMk cId="1160172897" sldId="312"/>
        </pc:sldMkLst>
        <pc:spChg chg="del">
          <ac:chgData name="donggun.lee@lginnotek.com" userId="4ad090f6-dadd-4301-b5d0-883b88f508af" providerId="ADAL" clId="{4D43E722-CACC-46B2-BE88-E05E9D814DAB}" dt="2022-05-18T02:44:12.783" v="369" actId="478"/>
          <ac:spMkLst>
            <pc:docMk/>
            <pc:sldMk cId="1160172897" sldId="312"/>
            <ac:spMk id="3" creationId="{508AD220-C452-4975-B0F1-C39CCD380676}"/>
          </ac:spMkLst>
        </pc:spChg>
        <pc:spChg chg="add del mod">
          <ac:chgData name="donggun.lee@lginnotek.com" userId="4ad090f6-dadd-4301-b5d0-883b88f508af" providerId="ADAL" clId="{4D43E722-CACC-46B2-BE88-E05E9D814DAB}" dt="2022-05-18T02:14:51.537" v="237" actId="478"/>
          <ac:spMkLst>
            <pc:docMk/>
            <pc:sldMk cId="1160172897" sldId="312"/>
            <ac:spMk id="9" creationId="{ACD90B14-5B41-47AA-814C-B4332D2D667C}"/>
          </ac:spMkLst>
        </pc:spChg>
        <pc:spChg chg="add mod">
          <ac:chgData name="donggun.lee@lginnotek.com" userId="4ad090f6-dadd-4301-b5d0-883b88f508af" providerId="ADAL" clId="{4D43E722-CACC-46B2-BE88-E05E9D814DAB}" dt="2022-05-18T02:15:27.716" v="319" actId="20577"/>
          <ac:spMkLst>
            <pc:docMk/>
            <pc:sldMk cId="1160172897" sldId="312"/>
            <ac:spMk id="10" creationId="{620C7DDF-4289-4180-8E93-6A39B61D73F4}"/>
          </ac:spMkLst>
        </pc:spChg>
        <pc:spChg chg="del">
          <ac:chgData name="donggun.lee@lginnotek.com" userId="4ad090f6-dadd-4301-b5d0-883b88f508af" providerId="ADAL" clId="{4D43E722-CACC-46B2-BE88-E05E9D814DAB}" dt="2022-05-18T02:11:42.305" v="103" actId="478"/>
          <ac:spMkLst>
            <pc:docMk/>
            <pc:sldMk cId="1160172897" sldId="312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0:13:57.531" v="18" actId="478"/>
          <ac:picMkLst>
            <pc:docMk/>
            <pc:sldMk cId="1160172897" sldId="312"/>
            <ac:picMk id="2" creationId="{634B2CD2-7643-4234-92FE-5FD3EC9199A0}"/>
          </ac:picMkLst>
        </pc:picChg>
        <pc:picChg chg="del">
          <ac:chgData name="donggun.lee@lginnotek.com" userId="4ad090f6-dadd-4301-b5d0-883b88f508af" providerId="ADAL" clId="{4D43E722-CACC-46B2-BE88-E05E9D814DAB}" dt="2022-05-18T00:13:56.044" v="17" actId="478"/>
          <ac:picMkLst>
            <pc:docMk/>
            <pc:sldMk cId="1160172897" sldId="312"/>
            <ac:picMk id="6" creationId="{0A9F0B76-6EE1-461F-A5D9-77C7FA99CBAE}"/>
          </ac:picMkLst>
        </pc:picChg>
        <pc:picChg chg="add mod">
          <ac:chgData name="donggun.lee@lginnotek.com" userId="4ad090f6-dadd-4301-b5d0-883b88f508af" providerId="ADAL" clId="{4D43E722-CACC-46B2-BE88-E05E9D814DAB}" dt="2022-05-18T00:14:17.024" v="21" actId="1076"/>
          <ac:picMkLst>
            <pc:docMk/>
            <pc:sldMk cId="1160172897" sldId="312"/>
            <ac:picMk id="7" creationId="{859D62D4-BF4C-41C4-9386-533578626FE9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55.748" v="376" actId="1076"/>
        <pc:sldMkLst>
          <pc:docMk/>
          <pc:sldMk cId="4085853318" sldId="313"/>
        </pc:sldMkLst>
        <pc:spChg chg="del">
          <ac:chgData name="donggun.lee@lginnotek.com" userId="4ad090f6-dadd-4301-b5d0-883b88f508af" providerId="ADAL" clId="{4D43E722-CACC-46B2-BE88-E05E9D814DAB}" dt="2022-05-18T02:44:10.060" v="368" actId="478"/>
          <ac:spMkLst>
            <pc:docMk/>
            <pc:sldMk cId="4085853318" sldId="313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2:40:39.128" v="359"/>
          <ac:spMkLst>
            <pc:docMk/>
            <pc:sldMk cId="4085853318" sldId="313"/>
            <ac:spMk id="8" creationId="{8764474F-5EB4-40FB-A4AD-FCB64BAFAC6B}"/>
          </ac:spMkLst>
        </pc:spChg>
        <pc:spChg chg="del">
          <ac:chgData name="donggun.lee@lginnotek.com" userId="4ad090f6-dadd-4301-b5d0-883b88f508af" providerId="ADAL" clId="{4D43E722-CACC-46B2-BE88-E05E9D814DAB}" dt="2022-05-18T02:15:14.107" v="300" actId="478"/>
          <ac:spMkLst>
            <pc:docMk/>
            <pc:sldMk cId="4085853318" sldId="313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44:33.141" v="372" actId="1076"/>
          <ac:picMkLst>
            <pc:docMk/>
            <pc:sldMk cId="4085853318" sldId="313"/>
            <ac:picMk id="2" creationId="{68CA140C-5E92-45A9-85FD-AB8BC7757FF8}"/>
          </ac:picMkLst>
        </pc:picChg>
        <pc:picChg chg="add mod">
          <ac:chgData name="donggun.lee@lginnotek.com" userId="4ad090f6-dadd-4301-b5d0-883b88f508af" providerId="ADAL" clId="{4D43E722-CACC-46B2-BE88-E05E9D814DAB}" dt="2022-05-18T02:44:55.748" v="376" actId="1076"/>
          <ac:picMkLst>
            <pc:docMk/>
            <pc:sldMk cId="4085853318" sldId="313"/>
            <ac:picMk id="6" creationId="{C2CD96BF-C13B-459A-8306-1D1E0E83D480}"/>
          </ac:picMkLst>
        </pc:picChg>
        <pc:picChg chg="del">
          <ac:chgData name="donggun.lee@lginnotek.com" userId="4ad090f6-dadd-4301-b5d0-883b88f508af" providerId="ADAL" clId="{4D43E722-CACC-46B2-BE88-E05E9D814DAB}" dt="2022-05-18T00:15:00.277" v="23" actId="478"/>
          <ac:picMkLst>
            <pc:docMk/>
            <pc:sldMk cId="4085853318" sldId="313"/>
            <ac:picMk id="7" creationId="{859D62D4-BF4C-41C4-9386-533578626FE9}"/>
          </ac:picMkLst>
        </pc:picChg>
      </pc:sldChg>
      <pc:sldChg chg="delSp modSp add">
        <pc:chgData name="donggun.lee@lginnotek.com" userId="4ad090f6-dadd-4301-b5d0-883b88f508af" providerId="ADAL" clId="{4D43E722-CACC-46B2-BE88-E05E9D814DAB}" dt="2022-05-18T06:35:23.413" v="398" actId="20577"/>
        <pc:sldMkLst>
          <pc:docMk/>
          <pc:sldMk cId="1400695501" sldId="314"/>
        </pc:sldMkLst>
        <pc:spChg chg="mod">
          <ac:chgData name="donggun.lee@lginnotek.com" userId="4ad090f6-dadd-4301-b5d0-883b88f508af" providerId="ADAL" clId="{4D43E722-CACC-46B2-BE88-E05E9D814DAB}" dt="2022-05-18T06:35:23.413" v="398" actId="20577"/>
          <ac:spMkLst>
            <pc:docMk/>
            <pc:sldMk cId="1400695501" sldId="314"/>
            <ac:spMk id="4" creationId="{18507B9F-6865-49C6-AEFE-0AF6E237C549}"/>
          </ac:spMkLst>
        </pc:spChg>
        <pc:picChg chg="del">
          <ac:chgData name="donggun.lee@lginnotek.com" userId="4ad090f6-dadd-4301-b5d0-883b88f508af" providerId="ADAL" clId="{4D43E722-CACC-46B2-BE88-E05E9D814DAB}" dt="2022-05-18T06:34:47.378" v="378" actId="478"/>
          <ac:picMkLst>
            <pc:docMk/>
            <pc:sldMk cId="1400695501" sldId="314"/>
            <ac:picMk id="2" creationId="{68CA140C-5E92-45A9-85FD-AB8BC7757FF8}"/>
          </ac:picMkLst>
        </pc:picChg>
        <pc:picChg chg="del">
          <ac:chgData name="donggun.lee@lginnotek.com" userId="4ad090f6-dadd-4301-b5d0-883b88f508af" providerId="ADAL" clId="{4D43E722-CACC-46B2-BE88-E05E9D814DAB}" dt="2022-05-18T06:34:47.634" v="379" actId="478"/>
          <ac:picMkLst>
            <pc:docMk/>
            <pc:sldMk cId="1400695501" sldId="314"/>
            <ac:picMk id="6" creationId="{C2CD96BF-C13B-459A-8306-1D1E0E83D480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6:52:31.165" v="414" actId="404"/>
        <pc:sldMkLst>
          <pc:docMk/>
          <pc:sldMk cId="3777512490" sldId="315"/>
        </pc:sldMkLst>
        <pc:spChg chg="del">
          <ac:chgData name="donggun.lee@lginnotek.com" userId="4ad090f6-dadd-4301-b5d0-883b88f508af" providerId="ADAL" clId="{4D43E722-CACC-46B2-BE88-E05E9D814DAB}" dt="2022-05-18T06:52:04.071" v="402" actId="478"/>
          <ac:spMkLst>
            <pc:docMk/>
            <pc:sldMk cId="3777512490" sldId="315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6:52:31.165" v="414" actId="404"/>
          <ac:spMkLst>
            <pc:docMk/>
            <pc:sldMk cId="3777512490" sldId="315"/>
            <ac:spMk id="6" creationId="{CE467EE7-495C-46EF-AF93-B7CE5F9F5403}"/>
          </ac:spMkLst>
        </pc:spChg>
        <pc:picChg chg="mod">
          <ac:chgData name="donggun.lee@lginnotek.com" userId="4ad090f6-dadd-4301-b5d0-883b88f508af" providerId="ADAL" clId="{4D43E722-CACC-46B2-BE88-E05E9D814DAB}" dt="2022-05-18T06:52:22.276" v="408" actId="1076"/>
          <ac:picMkLst>
            <pc:docMk/>
            <pc:sldMk cId="3777512490" sldId="315"/>
            <ac:picMk id="2" creationId="{4EAEC685-9639-4420-A145-0D18F4F626CF}"/>
          </ac:picMkLst>
        </pc:picChg>
      </pc:sldChg>
    </pc:docChg>
  </pc:docChgLst>
  <pc:docChgLst>
    <pc:chgData name="이동건" userId="4ad090f6-dadd-4301-b5d0-883b88f508af" providerId="ADAL" clId="{8244A5D5-1540-453F-938E-1CDDC723A8C3}"/>
    <pc:docChg chg="custSel modSld">
      <pc:chgData name="이동건" userId="4ad090f6-dadd-4301-b5d0-883b88f508af" providerId="ADAL" clId="{8244A5D5-1540-453F-938E-1CDDC723A8C3}" dt="2022-04-12T09:16:58.658" v="431" actId="1076"/>
      <pc:docMkLst>
        <pc:docMk/>
      </pc:docMkLst>
      <pc:sldChg chg="addSp delSp modSp">
        <pc:chgData name="이동건" userId="4ad090f6-dadd-4301-b5d0-883b88f508af" providerId="ADAL" clId="{8244A5D5-1540-453F-938E-1CDDC723A8C3}" dt="2022-04-12T09:16:58.658" v="431" actId="1076"/>
        <pc:sldMkLst>
          <pc:docMk/>
          <pc:sldMk cId="3290153394" sldId="268"/>
        </pc:sldMkLst>
        <pc:spChg chg="del">
          <ac:chgData name="이동건" userId="4ad090f6-dadd-4301-b5d0-883b88f508af" providerId="ADAL" clId="{8244A5D5-1540-453F-938E-1CDDC723A8C3}" dt="2022-04-12T08:53:18" v="1" actId="478"/>
          <ac:spMkLst>
            <pc:docMk/>
            <pc:sldMk cId="3290153394" sldId="268"/>
            <ac:spMk id="2" creationId="{2A1AD166-C7B4-4E9F-91ED-344A31214B2F}"/>
          </ac:spMkLst>
        </pc:spChg>
        <pc:spChg chg="del">
          <ac:chgData name="이동건" userId="4ad090f6-dadd-4301-b5d0-883b88f508af" providerId="ADAL" clId="{8244A5D5-1540-453F-938E-1CDDC723A8C3}" dt="2022-04-12T08:53:18.720" v="2" actId="478"/>
          <ac:spMkLst>
            <pc:docMk/>
            <pc:sldMk cId="3290153394" sldId="268"/>
            <ac:spMk id="3" creationId="{5D0F0D63-3605-4FEC-95BF-48C514BCD0ED}"/>
          </ac:spMkLst>
        </pc:spChg>
        <pc:spChg chg="add">
          <ac:chgData name="이동건" userId="4ad090f6-dadd-4301-b5d0-883b88f508af" providerId="ADAL" clId="{8244A5D5-1540-453F-938E-1CDDC723A8C3}" dt="2022-04-12T08:53:14.491" v="0"/>
          <ac:spMkLst>
            <pc:docMk/>
            <pc:sldMk cId="3290153394" sldId="268"/>
            <ac:spMk id="4" creationId="{EF3F0905-D11C-44B2-8FBA-5A2BEBC1BAC8}"/>
          </ac:spMkLst>
        </pc:spChg>
        <pc:spChg chg="add mod">
          <ac:chgData name="이동건" userId="4ad090f6-dadd-4301-b5d0-883b88f508af" providerId="ADAL" clId="{8244A5D5-1540-453F-938E-1CDDC723A8C3}" dt="2022-04-12T08:54:14.519" v="62" actId="20577"/>
          <ac:spMkLst>
            <pc:docMk/>
            <pc:sldMk cId="3290153394" sldId="268"/>
            <ac:spMk id="5" creationId="{8BEEF01A-CB90-49E7-B938-2719BD5CA9C2}"/>
          </ac:spMkLst>
        </pc:spChg>
        <pc:spChg chg="add">
          <ac:chgData name="이동건" userId="4ad090f6-dadd-4301-b5d0-883b88f508af" providerId="ADAL" clId="{8244A5D5-1540-453F-938E-1CDDC723A8C3}" dt="2022-04-12T08:53:24.037" v="3"/>
          <ac:spMkLst>
            <pc:docMk/>
            <pc:sldMk cId="3290153394" sldId="268"/>
            <ac:spMk id="6" creationId="{465A381B-C3AE-464C-9D05-2F6145BF23F8}"/>
          </ac:spMkLst>
        </pc:spChg>
        <pc:spChg chg="add mod">
          <ac:chgData name="이동건" userId="4ad090f6-dadd-4301-b5d0-883b88f508af" providerId="ADAL" clId="{8244A5D5-1540-453F-938E-1CDDC723A8C3}" dt="2022-04-12T09:16:58.658" v="431" actId="1076"/>
          <ac:spMkLst>
            <pc:docMk/>
            <pc:sldMk cId="3290153394" sldId="268"/>
            <ac:spMk id="8" creationId="{9113A9F8-16F1-4027-A7A6-D46DDBEA929C}"/>
          </ac:spMkLst>
        </pc:spChg>
        <pc:picChg chg="add mod">
          <ac:chgData name="이동건" userId="4ad090f6-dadd-4301-b5d0-883b88f508af" providerId="ADAL" clId="{8244A5D5-1540-453F-938E-1CDDC723A8C3}" dt="2022-04-12T09:04:51.133" v="64" actId="1076"/>
          <ac:picMkLst>
            <pc:docMk/>
            <pc:sldMk cId="3290153394" sldId="268"/>
            <ac:picMk id="7" creationId="{1261019A-1FD9-489E-8862-E21505A4A08B}"/>
          </ac:picMkLst>
        </pc:picChg>
      </pc:sldChg>
    </pc:docChg>
  </pc:docChgLst>
  <pc:docChgLst>
    <pc:chgData name="이동건" userId="4ad090f6-dadd-4301-b5d0-883b88f508af" providerId="ADAL" clId="{4B50CB87-5642-4620-B8DD-97D3C9B77F5A}"/>
    <pc:docChg chg="delSld delSection">
      <pc:chgData name="이동건" userId="4ad090f6-dadd-4301-b5d0-883b88f508af" providerId="ADAL" clId="{4B50CB87-5642-4620-B8DD-97D3C9B77F5A}" dt="2022-05-31T05:09:09.166" v="34" actId="2696"/>
      <pc:docMkLst>
        <pc:docMk/>
      </pc:docMkLst>
      <pc:sldChg chg="del">
        <pc:chgData name="이동건" userId="4ad090f6-dadd-4301-b5d0-883b88f508af" providerId="ADAL" clId="{4B50CB87-5642-4620-B8DD-97D3C9B77F5A}" dt="2022-05-31T05:09:08.188" v="5" actId="2696"/>
        <pc:sldMkLst>
          <pc:docMk/>
          <pc:sldMk cId="3647365969" sldId="274"/>
        </pc:sldMkLst>
      </pc:sldChg>
      <pc:sldChg chg="del">
        <pc:chgData name="이동건" userId="4ad090f6-dadd-4301-b5d0-883b88f508af" providerId="ADAL" clId="{4B50CB87-5642-4620-B8DD-97D3C9B77F5A}" dt="2022-05-31T05:09:08.481" v="11" actId="2696"/>
        <pc:sldMkLst>
          <pc:docMk/>
          <pc:sldMk cId="3170963388" sldId="275"/>
        </pc:sldMkLst>
      </pc:sldChg>
      <pc:sldChg chg="del">
        <pc:chgData name="이동건" userId="4ad090f6-dadd-4301-b5d0-883b88f508af" providerId="ADAL" clId="{4B50CB87-5642-4620-B8DD-97D3C9B77F5A}" dt="2022-05-31T05:09:07.844" v="1" actId="2696"/>
        <pc:sldMkLst>
          <pc:docMk/>
          <pc:sldMk cId="2663224326" sldId="277"/>
        </pc:sldMkLst>
      </pc:sldChg>
      <pc:sldChg chg="del">
        <pc:chgData name="이동건" userId="4ad090f6-dadd-4301-b5d0-883b88f508af" providerId="ADAL" clId="{4B50CB87-5642-4620-B8DD-97D3C9B77F5A}" dt="2022-05-31T05:09:09.034" v="26" actId="2696"/>
        <pc:sldMkLst>
          <pc:docMk/>
          <pc:sldMk cId="1395375196" sldId="278"/>
        </pc:sldMkLst>
      </pc:sldChg>
      <pc:sldChg chg="del">
        <pc:chgData name="이동건" userId="4ad090f6-dadd-4301-b5d0-883b88f508af" providerId="ADAL" clId="{4B50CB87-5642-4620-B8DD-97D3C9B77F5A}" dt="2022-05-31T05:09:07.955" v="2" actId="2696"/>
        <pc:sldMkLst>
          <pc:docMk/>
          <pc:sldMk cId="1347253333" sldId="279"/>
        </pc:sldMkLst>
      </pc:sldChg>
      <pc:sldChg chg="del">
        <pc:chgData name="이동건" userId="4ad090f6-dadd-4301-b5d0-883b88f508af" providerId="ADAL" clId="{4B50CB87-5642-4620-B8DD-97D3C9B77F5A}" dt="2022-05-31T05:09:08.006" v="3" actId="2696"/>
        <pc:sldMkLst>
          <pc:docMk/>
          <pc:sldMk cId="1332617484" sldId="280"/>
        </pc:sldMkLst>
      </pc:sldChg>
      <pc:sldChg chg="del">
        <pc:chgData name="이동건" userId="4ad090f6-dadd-4301-b5d0-883b88f508af" providerId="ADAL" clId="{4B50CB87-5642-4620-B8DD-97D3C9B77F5A}" dt="2022-05-31T05:09:08.072" v="4" actId="2696"/>
        <pc:sldMkLst>
          <pc:docMk/>
          <pc:sldMk cId="650651155" sldId="281"/>
        </pc:sldMkLst>
      </pc:sldChg>
      <pc:sldChg chg="del">
        <pc:chgData name="이동건" userId="4ad090f6-dadd-4301-b5d0-883b88f508af" providerId="ADAL" clId="{4B50CB87-5642-4620-B8DD-97D3C9B77F5A}" dt="2022-05-31T05:09:08.216" v="6" actId="2696"/>
        <pc:sldMkLst>
          <pc:docMk/>
          <pc:sldMk cId="2788932042" sldId="282"/>
        </pc:sldMkLst>
      </pc:sldChg>
      <pc:sldChg chg="del">
        <pc:chgData name="이동건" userId="4ad090f6-dadd-4301-b5d0-883b88f508af" providerId="ADAL" clId="{4B50CB87-5642-4620-B8DD-97D3C9B77F5A}" dt="2022-05-31T05:09:08.254" v="7" actId="2696"/>
        <pc:sldMkLst>
          <pc:docMk/>
          <pc:sldMk cId="3188821264" sldId="283"/>
        </pc:sldMkLst>
      </pc:sldChg>
      <pc:sldChg chg="del">
        <pc:chgData name="이동건" userId="4ad090f6-dadd-4301-b5d0-883b88f508af" providerId="ADAL" clId="{4B50CB87-5642-4620-B8DD-97D3C9B77F5A}" dt="2022-05-31T05:09:08.350" v="8" actId="2696"/>
        <pc:sldMkLst>
          <pc:docMk/>
          <pc:sldMk cId="1475580868" sldId="284"/>
        </pc:sldMkLst>
      </pc:sldChg>
      <pc:sldChg chg="del">
        <pc:chgData name="이동건" userId="4ad090f6-dadd-4301-b5d0-883b88f508af" providerId="ADAL" clId="{4B50CB87-5642-4620-B8DD-97D3C9B77F5A}" dt="2022-05-31T05:09:08.830" v="18" actId="2696"/>
        <pc:sldMkLst>
          <pc:docMk/>
          <pc:sldMk cId="1314497151" sldId="287"/>
        </pc:sldMkLst>
      </pc:sldChg>
      <pc:sldChg chg="del">
        <pc:chgData name="이동건" userId="4ad090f6-dadd-4301-b5d0-883b88f508af" providerId="ADAL" clId="{4B50CB87-5642-4620-B8DD-97D3C9B77F5A}" dt="2022-05-31T05:09:08.609" v="13" actId="2696"/>
        <pc:sldMkLst>
          <pc:docMk/>
          <pc:sldMk cId="2514598912" sldId="290"/>
        </pc:sldMkLst>
      </pc:sldChg>
      <pc:sldChg chg="del">
        <pc:chgData name="이동건" userId="4ad090f6-dadd-4301-b5d0-883b88f508af" providerId="ADAL" clId="{4B50CB87-5642-4620-B8DD-97D3C9B77F5A}" dt="2022-05-31T05:09:08.953" v="25" actId="2696"/>
        <pc:sldMkLst>
          <pc:docMk/>
          <pc:sldMk cId="3017956375" sldId="291"/>
        </pc:sldMkLst>
      </pc:sldChg>
      <pc:sldChg chg="del">
        <pc:chgData name="이동건" userId="4ad090f6-dadd-4301-b5d0-883b88f508af" providerId="ADAL" clId="{4B50CB87-5642-4620-B8DD-97D3C9B77F5A}" dt="2022-05-31T05:09:08.450" v="10" actId="2696"/>
        <pc:sldMkLst>
          <pc:docMk/>
          <pc:sldMk cId="3595365694" sldId="292"/>
        </pc:sldMkLst>
      </pc:sldChg>
      <pc:sldChg chg="del">
        <pc:chgData name="이동건" userId="4ad090f6-dadd-4301-b5d0-883b88f508af" providerId="ADAL" clId="{4B50CB87-5642-4620-B8DD-97D3C9B77F5A}" dt="2022-05-31T05:09:08.843" v="19" actId="2696"/>
        <pc:sldMkLst>
          <pc:docMk/>
          <pc:sldMk cId="3253758936" sldId="293"/>
        </pc:sldMkLst>
      </pc:sldChg>
      <pc:sldChg chg="del">
        <pc:chgData name="이동건" userId="4ad090f6-dadd-4301-b5d0-883b88f508af" providerId="ADAL" clId="{4B50CB87-5642-4620-B8DD-97D3C9B77F5A}" dt="2022-05-31T05:09:08.863" v="20" actId="2696"/>
        <pc:sldMkLst>
          <pc:docMk/>
          <pc:sldMk cId="1380010792" sldId="294"/>
        </pc:sldMkLst>
      </pc:sldChg>
      <pc:sldChg chg="del">
        <pc:chgData name="이동건" userId="4ad090f6-dadd-4301-b5d0-883b88f508af" providerId="ADAL" clId="{4B50CB87-5642-4620-B8DD-97D3C9B77F5A}" dt="2022-05-31T05:09:08.437" v="9" actId="2696"/>
        <pc:sldMkLst>
          <pc:docMk/>
          <pc:sldMk cId="1101892414" sldId="296"/>
        </pc:sldMkLst>
      </pc:sldChg>
      <pc:sldChg chg="del">
        <pc:chgData name="이동건" userId="4ad090f6-dadd-4301-b5d0-883b88f508af" providerId="ADAL" clId="{4B50CB87-5642-4620-B8DD-97D3C9B77F5A}" dt="2022-05-31T05:09:08.937" v="24" actId="2696"/>
        <pc:sldMkLst>
          <pc:docMk/>
          <pc:sldMk cId="298610595" sldId="298"/>
        </pc:sldMkLst>
      </pc:sldChg>
      <pc:sldChg chg="del">
        <pc:chgData name="이동건" userId="4ad090f6-dadd-4301-b5d0-883b88f508af" providerId="ADAL" clId="{4B50CB87-5642-4620-B8DD-97D3C9B77F5A}" dt="2022-05-31T05:09:08.633" v="14" actId="2696"/>
        <pc:sldMkLst>
          <pc:docMk/>
          <pc:sldMk cId="1286296807" sldId="300"/>
        </pc:sldMkLst>
      </pc:sldChg>
      <pc:sldChg chg="del">
        <pc:chgData name="이동건" userId="4ad090f6-dadd-4301-b5d0-883b88f508af" providerId="ADAL" clId="{4B50CB87-5642-4620-B8DD-97D3C9B77F5A}" dt="2022-05-31T05:09:08.684" v="15" actId="2696"/>
        <pc:sldMkLst>
          <pc:docMk/>
          <pc:sldMk cId="3044900525" sldId="301"/>
        </pc:sldMkLst>
      </pc:sldChg>
      <pc:sldChg chg="del">
        <pc:chgData name="이동건" userId="4ad090f6-dadd-4301-b5d0-883b88f508af" providerId="ADAL" clId="{4B50CB87-5642-4620-B8DD-97D3C9B77F5A}" dt="2022-05-31T05:09:08.774" v="16" actId="2696"/>
        <pc:sldMkLst>
          <pc:docMk/>
          <pc:sldMk cId="870009108" sldId="302"/>
        </pc:sldMkLst>
      </pc:sldChg>
      <pc:sldChg chg="del">
        <pc:chgData name="이동건" userId="4ad090f6-dadd-4301-b5d0-883b88f508af" providerId="ADAL" clId="{4B50CB87-5642-4620-B8DD-97D3C9B77F5A}" dt="2022-05-31T05:09:08.817" v="17" actId="2696"/>
        <pc:sldMkLst>
          <pc:docMk/>
          <pc:sldMk cId="2249739244" sldId="303"/>
        </pc:sldMkLst>
      </pc:sldChg>
      <pc:sldChg chg="del">
        <pc:chgData name="이동건" userId="4ad090f6-dadd-4301-b5d0-883b88f508af" providerId="ADAL" clId="{4B50CB87-5642-4620-B8DD-97D3C9B77F5A}" dt="2022-05-31T05:09:08.905" v="22" actId="2696"/>
        <pc:sldMkLst>
          <pc:docMk/>
          <pc:sldMk cId="1261556801" sldId="304"/>
        </pc:sldMkLst>
      </pc:sldChg>
      <pc:sldChg chg="del">
        <pc:chgData name="이동건" userId="4ad090f6-dadd-4301-b5d0-883b88f508af" providerId="ADAL" clId="{4B50CB87-5642-4620-B8DD-97D3C9B77F5A}" dt="2022-05-31T05:09:08.880" v="21" actId="2696"/>
        <pc:sldMkLst>
          <pc:docMk/>
          <pc:sldMk cId="924625906" sldId="305"/>
        </pc:sldMkLst>
      </pc:sldChg>
      <pc:sldChg chg="del">
        <pc:chgData name="이동건" userId="4ad090f6-dadd-4301-b5d0-883b88f508af" providerId="ADAL" clId="{4B50CB87-5642-4620-B8DD-97D3C9B77F5A}" dt="2022-05-31T05:09:08.545" v="12" actId="2696"/>
        <pc:sldMkLst>
          <pc:docMk/>
          <pc:sldMk cId="4010106815" sldId="307"/>
        </pc:sldMkLst>
      </pc:sldChg>
      <pc:sldChg chg="del">
        <pc:chgData name="이동건" userId="4ad090f6-dadd-4301-b5d0-883b88f508af" providerId="ADAL" clId="{4B50CB87-5642-4620-B8DD-97D3C9B77F5A}" dt="2022-05-31T05:09:08.921" v="23" actId="2696"/>
        <pc:sldMkLst>
          <pc:docMk/>
          <pc:sldMk cId="1895196789" sldId="308"/>
        </pc:sldMkLst>
      </pc:sldChg>
      <pc:sldChg chg="del">
        <pc:chgData name="이동건" userId="4ad090f6-dadd-4301-b5d0-883b88f508af" providerId="ADAL" clId="{4B50CB87-5642-4620-B8DD-97D3C9B77F5A}" dt="2022-05-31T05:09:09.055" v="27" actId="2696"/>
        <pc:sldMkLst>
          <pc:docMk/>
          <pc:sldMk cId="1159728372" sldId="309"/>
        </pc:sldMkLst>
      </pc:sldChg>
      <pc:sldChg chg="del">
        <pc:chgData name="이동건" userId="4ad090f6-dadd-4301-b5d0-883b88f508af" providerId="ADAL" clId="{4B50CB87-5642-4620-B8DD-97D3C9B77F5A}" dt="2022-05-31T05:09:09.132" v="32" actId="2696"/>
        <pc:sldMkLst>
          <pc:docMk/>
          <pc:sldMk cId="1343392586" sldId="310"/>
        </pc:sldMkLst>
      </pc:sldChg>
      <pc:sldChg chg="del">
        <pc:chgData name="이동건" userId="4ad090f6-dadd-4301-b5d0-883b88f508af" providerId="ADAL" clId="{4B50CB87-5642-4620-B8DD-97D3C9B77F5A}" dt="2022-05-31T05:09:09.074" v="28" actId="2696"/>
        <pc:sldMkLst>
          <pc:docMk/>
          <pc:sldMk cId="347981246" sldId="311"/>
        </pc:sldMkLst>
      </pc:sldChg>
      <pc:sldChg chg="del">
        <pc:chgData name="이동건" userId="4ad090f6-dadd-4301-b5d0-883b88f508af" providerId="ADAL" clId="{4B50CB87-5642-4620-B8DD-97D3C9B77F5A}" dt="2022-05-31T05:09:09.114" v="31" actId="2696"/>
        <pc:sldMkLst>
          <pc:docMk/>
          <pc:sldMk cId="1160172897" sldId="312"/>
        </pc:sldMkLst>
      </pc:sldChg>
      <pc:sldChg chg="del">
        <pc:chgData name="이동건" userId="4ad090f6-dadd-4301-b5d0-883b88f508af" providerId="ADAL" clId="{4B50CB87-5642-4620-B8DD-97D3C9B77F5A}" dt="2022-05-31T05:09:09.166" v="34" actId="2696"/>
        <pc:sldMkLst>
          <pc:docMk/>
          <pc:sldMk cId="4085853318" sldId="313"/>
        </pc:sldMkLst>
      </pc:sldChg>
      <pc:sldChg chg="del">
        <pc:chgData name="이동건" userId="4ad090f6-dadd-4301-b5d0-883b88f508af" providerId="ADAL" clId="{4B50CB87-5642-4620-B8DD-97D3C9B77F5A}" dt="2022-05-31T05:09:09.148" v="33" actId="2696"/>
        <pc:sldMkLst>
          <pc:docMk/>
          <pc:sldMk cId="3777512490" sldId="315"/>
        </pc:sldMkLst>
      </pc:sldChg>
      <pc:sldChg chg="del">
        <pc:chgData name="이동건" userId="4ad090f6-dadd-4301-b5d0-883b88f508af" providerId="ADAL" clId="{4B50CB87-5642-4620-B8DD-97D3C9B77F5A}" dt="2022-05-31T05:09:09.088" v="29" actId="2696"/>
        <pc:sldMkLst>
          <pc:docMk/>
          <pc:sldMk cId="1592736646" sldId="316"/>
        </pc:sldMkLst>
      </pc:sldChg>
      <pc:sldChg chg="del">
        <pc:chgData name="이동건" userId="4ad090f6-dadd-4301-b5d0-883b88f508af" providerId="ADAL" clId="{4B50CB87-5642-4620-B8DD-97D3C9B77F5A}" dt="2022-05-31T05:09:09.100" v="30" actId="2696"/>
        <pc:sldMkLst>
          <pc:docMk/>
          <pc:sldMk cId="3896292275" sldId="317"/>
        </pc:sldMkLst>
      </pc:sldChg>
    </pc:docChg>
  </pc:docChgLst>
  <pc:docChgLst>
    <pc:chgData name="이동건" userId="4ad090f6-dadd-4301-b5d0-883b88f508af" providerId="ADAL" clId="{E8D5EDCE-1764-4646-8871-4A818161F1AA}"/>
    <pc:docChg chg="undo custSel addSld delSld modSld sldOrd addSection modSection">
      <pc:chgData name="이동건" userId="4ad090f6-dadd-4301-b5d0-883b88f508af" providerId="ADAL" clId="{E8D5EDCE-1764-4646-8871-4A818161F1AA}" dt="2022-08-18T06:31:26.842" v="1707" actId="1076"/>
      <pc:docMkLst>
        <pc:docMk/>
      </pc:docMkLst>
      <pc:sldChg chg="del">
        <pc:chgData name="이동건" userId="4ad090f6-dadd-4301-b5d0-883b88f508af" providerId="ADAL" clId="{E8D5EDCE-1764-4646-8871-4A818161F1AA}" dt="2022-08-18T00:11:35.345" v="0" actId="2696"/>
        <pc:sldMkLst>
          <pc:docMk/>
          <pc:sldMk cId="3419996363" sldId="256"/>
        </pc:sldMkLst>
      </pc:sldChg>
      <pc:sldChg chg="del">
        <pc:chgData name="이동건" userId="4ad090f6-dadd-4301-b5d0-883b88f508af" providerId="ADAL" clId="{E8D5EDCE-1764-4646-8871-4A818161F1AA}" dt="2022-08-18T00:12:18.142" v="2" actId="2696"/>
        <pc:sldMkLst>
          <pc:docMk/>
          <pc:sldMk cId="3480425861" sldId="331"/>
        </pc:sldMkLst>
      </pc:sldChg>
      <pc:sldChg chg="addSp delSp modSp add">
        <pc:chgData name="이동건" userId="4ad090f6-dadd-4301-b5d0-883b88f508af" providerId="ADAL" clId="{E8D5EDCE-1764-4646-8871-4A818161F1AA}" dt="2022-08-18T06:18:35.182" v="1340" actId="20577"/>
        <pc:sldMkLst>
          <pc:docMk/>
          <pc:sldMk cId="73039331" sldId="12858"/>
        </pc:sldMkLst>
        <pc:spChg chg="del">
          <ac:chgData name="이동건" userId="4ad090f6-dadd-4301-b5d0-883b88f508af" providerId="ADAL" clId="{E8D5EDCE-1764-4646-8871-4A818161F1AA}" dt="2022-08-18T06:15:59.675" v="1118" actId="478"/>
          <ac:spMkLst>
            <pc:docMk/>
            <pc:sldMk cId="73039331" sldId="12858"/>
            <ac:spMk id="462" creationId="{15B9DD78-8399-4CF9-9C0C-FDDF98CE8B41}"/>
          </ac:spMkLst>
        </pc:spChg>
        <pc:spChg chg="del">
          <ac:chgData name="이동건" userId="4ad090f6-dadd-4301-b5d0-883b88f508af" providerId="ADAL" clId="{E8D5EDCE-1764-4646-8871-4A818161F1AA}" dt="2022-08-18T06:16:02.495" v="1120" actId="478"/>
          <ac:spMkLst>
            <pc:docMk/>
            <pc:sldMk cId="73039331" sldId="12858"/>
            <ac:spMk id="463" creationId="{A76D3691-2D22-4373-9D84-67238BFE1203}"/>
          </ac:spMkLst>
        </pc:spChg>
        <pc:spChg chg="del">
          <ac:chgData name="이동건" userId="4ad090f6-dadd-4301-b5d0-883b88f508af" providerId="ADAL" clId="{E8D5EDCE-1764-4646-8871-4A818161F1AA}" dt="2022-08-18T06:15:58.217" v="1117" actId="478"/>
          <ac:spMkLst>
            <pc:docMk/>
            <pc:sldMk cId="73039331" sldId="12858"/>
            <ac:spMk id="465" creationId="{0282FAA9-FEA6-4A8F-A7EB-2284BAF03A6C}"/>
          </ac:spMkLst>
        </pc:spChg>
        <pc:spChg chg="del">
          <ac:chgData name="이동건" userId="4ad090f6-dadd-4301-b5d0-883b88f508af" providerId="ADAL" clId="{E8D5EDCE-1764-4646-8871-4A818161F1AA}" dt="2022-08-18T06:16:01.168" v="1119" actId="478"/>
          <ac:spMkLst>
            <pc:docMk/>
            <pc:sldMk cId="73039331" sldId="12858"/>
            <ac:spMk id="466" creationId="{42A0D711-A9B3-44CD-9499-2D2752CB2413}"/>
          </ac:spMkLst>
        </pc:spChg>
        <pc:spChg chg="mod">
          <ac:chgData name="이동건" userId="4ad090f6-dadd-4301-b5d0-883b88f508af" providerId="ADAL" clId="{E8D5EDCE-1764-4646-8871-4A818161F1AA}" dt="2022-08-18T06:18:35.182" v="1340" actId="20577"/>
          <ac:spMkLst>
            <pc:docMk/>
            <pc:sldMk cId="73039331" sldId="12858"/>
            <ac:spMk id="1320" creationId="{75C37665-1FAA-4F34-98F1-FB1B99971087}"/>
          </ac:spMkLst>
        </pc:spChg>
        <pc:grpChg chg="add mod">
          <ac:chgData name="이동건" userId="4ad090f6-dadd-4301-b5d0-883b88f508af" providerId="ADAL" clId="{E8D5EDCE-1764-4646-8871-4A818161F1AA}" dt="2022-08-18T06:17:35.010" v="1262" actId="1076"/>
          <ac:grpSpMkLst>
            <pc:docMk/>
            <pc:sldMk cId="73039331" sldId="12858"/>
            <ac:grpSpMk id="200" creationId="{1D9E69DA-16B2-400A-8D0C-892CD43657B0}"/>
          </ac:grpSpMkLst>
        </pc:grpChg>
        <pc:grpChg chg="add mod">
          <ac:chgData name="이동건" userId="4ad090f6-dadd-4301-b5d0-883b88f508af" providerId="ADAL" clId="{E8D5EDCE-1764-4646-8871-4A818161F1AA}" dt="2022-08-18T06:17:38.294" v="1264" actId="1076"/>
          <ac:grpSpMkLst>
            <pc:docMk/>
            <pc:sldMk cId="73039331" sldId="12858"/>
            <ac:grpSpMk id="203" creationId="{17A7AF65-5BE1-4833-9D74-DE8C82E5E6A7}"/>
          </ac:grpSpMkLst>
        </pc:grpChg>
        <pc:grpChg chg="add mod ord">
          <ac:chgData name="이동건" userId="4ad090f6-dadd-4301-b5d0-883b88f508af" providerId="ADAL" clId="{E8D5EDCE-1764-4646-8871-4A818161F1AA}" dt="2022-08-18T06:17:45.234" v="1268" actId="167"/>
          <ac:grpSpMkLst>
            <pc:docMk/>
            <pc:sldMk cId="73039331" sldId="12858"/>
            <ac:grpSpMk id="206" creationId="{063ED28C-6D5B-48B8-A6CF-6F18D8E758C9}"/>
          </ac:grpSpMkLst>
        </pc:grpChg>
        <pc:grpChg chg="add mod ord">
          <ac:chgData name="이동건" userId="4ad090f6-dadd-4301-b5d0-883b88f508af" providerId="ADAL" clId="{E8D5EDCE-1764-4646-8871-4A818161F1AA}" dt="2022-08-18T06:17:53.745" v="1271" actId="167"/>
          <ac:grpSpMkLst>
            <pc:docMk/>
            <pc:sldMk cId="73039331" sldId="12858"/>
            <ac:grpSpMk id="209" creationId="{7A487333-9621-43AE-8B00-332C492D5625}"/>
          </ac:grpSpMkLst>
        </pc:grpChg>
        <pc:grpChg chg="add mod ord">
          <ac:chgData name="이동건" userId="4ad090f6-dadd-4301-b5d0-883b88f508af" providerId="ADAL" clId="{E8D5EDCE-1764-4646-8871-4A818161F1AA}" dt="2022-08-18T06:18:04.653" v="1275" actId="1076"/>
          <ac:grpSpMkLst>
            <pc:docMk/>
            <pc:sldMk cId="73039331" sldId="12858"/>
            <ac:grpSpMk id="212" creationId="{02E8FAF2-DE1C-4471-954F-9B7E48B67011}"/>
          </ac:grpSpMkLst>
        </pc:grpChg>
      </pc:sldChg>
      <pc:sldChg chg="add">
        <pc:chgData name="이동건" userId="4ad090f6-dadd-4301-b5d0-883b88f508af" providerId="ADAL" clId="{E8D5EDCE-1764-4646-8871-4A818161F1AA}" dt="2022-08-18T00:12:33.619" v="4"/>
        <pc:sldMkLst>
          <pc:docMk/>
          <pc:sldMk cId="707354081" sldId="12860"/>
        </pc:sldMkLst>
      </pc:sldChg>
      <pc:sldChg chg="add">
        <pc:chgData name="이동건" userId="4ad090f6-dadd-4301-b5d0-883b88f508af" providerId="ADAL" clId="{E8D5EDCE-1764-4646-8871-4A818161F1AA}" dt="2022-08-18T04:18:40.546" v="735"/>
        <pc:sldMkLst>
          <pc:docMk/>
          <pc:sldMk cId="1701061886" sldId="12861"/>
        </pc:sldMkLst>
      </pc:sldChg>
      <pc:sldChg chg="addSp modSp add">
        <pc:chgData name="이동건" userId="4ad090f6-dadd-4301-b5d0-883b88f508af" providerId="ADAL" clId="{E8D5EDCE-1764-4646-8871-4A818161F1AA}" dt="2022-08-18T06:31:26.842" v="1707" actId="1076"/>
        <pc:sldMkLst>
          <pc:docMk/>
          <pc:sldMk cId="254334018" sldId="12862"/>
        </pc:sldMkLst>
        <pc:spChg chg="mod">
          <ac:chgData name="이동건" userId="4ad090f6-dadd-4301-b5d0-883b88f508af" providerId="ADAL" clId="{E8D5EDCE-1764-4646-8871-4A818161F1AA}" dt="2022-08-18T05:35:16.757" v="744" actId="1076"/>
          <ac:spMkLst>
            <pc:docMk/>
            <pc:sldMk cId="254334018" sldId="12862"/>
            <ac:spMk id="128" creationId="{FEE2D018-8ED2-4720-ABFA-25CA047FC5B1}"/>
          </ac:spMkLst>
        </pc:spChg>
        <pc:spChg chg="mod">
          <ac:chgData name="이동건" userId="4ad090f6-dadd-4301-b5d0-883b88f508af" providerId="ADAL" clId="{E8D5EDCE-1764-4646-8871-4A818161F1AA}" dt="2022-08-18T05:35:13.050" v="743" actId="1076"/>
          <ac:spMkLst>
            <pc:docMk/>
            <pc:sldMk cId="254334018" sldId="12862"/>
            <ac:spMk id="388" creationId="{68E9FCC1-6970-4BB5-8E08-23FB7F0B84EE}"/>
          </ac:spMkLst>
        </pc:spChg>
        <pc:spChg chg="mod">
          <ac:chgData name="이동건" userId="4ad090f6-dadd-4301-b5d0-883b88f508af" providerId="ADAL" clId="{E8D5EDCE-1764-4646-8871-4A818161F1AA}" dt="2022-08-18T05:35:08.961" v="742" actId="404"/>
          <ac:spMkLst>
            <pc:docMk/>
            <pc:sldMk cId="254334018" sldId="12862"/>
            <ac:spMk id="414" creationId="{5FCEA15F-3C1D-4565-92CA-E2EA95AD42D1}"/>
          </ac:spMkLst>
        </pc:spChg>
        <pc:graphicFrameChg chg="add mod modGraphic">
          <ac:chgData name="이동건" userId="4ad090f6-dadd-4301-b5d0-883b88f508af" providerId="ADAL" clId="{E8D5EDCE-1764-4646-8871-4A818161F1AA}" dt="2022-08-18T06:31:26.842" v="1707" actId="1076"/>
          <ac:graphicFrameMkLst>
            <pc:docMk/>
            <pc:sldMk cId="254334018" sldId="12862"/>
            <ac:graphicFrameMk id="178" creationId="{11389294-36CE-4601-AB5D-A93DD37F2AC3}"/>
          </ac:graphicFrameMkLst>
        </pc:graphicFrameChg>
        <pc:cxnChg chg="mod">
          <ac:chgData name="이동건" userId="4ad090f6-dadd-4301-b5d0-883b88f508af" providerId="ADAL" clId="{E8D5EDCE-1764-4646-8871-4A818161F1AA}" dt="2022-08-18T05:35:08.961" v="742" actId="404"/>
          <ac:cxnSpMkLst>
            <pc:docMk/>
            <pc:sldMk cId="254334018" sldId="12862"/>
            <ac:cxnSpMk id="410" creationId="{960245F5-FA08-4CA7-9F84-31CDD885E12A}"/>
          </ac:cxnSpMkLst>
        </pc:cxnChg>
      </pc:sldChg>
      <pc:sldChg chg="addSp delSp modSp add ord">
        <pc:chgData name="이동건" userId="4ad090f6-dadd-4301-b5d0-883b88f508af" providerId="ADAL" clId="{E8D5EDCE-1764-4646-8871-4A818161F1AA}" dt="2022-08-18T06:15:28.349" v="1097" actId="1076"/>
        <pc:sldMkLst>
          <pc:docMk/>
          <pc:sldMk cId="2661826306" sldId="12956"/>
        </pc:sldMkLst>
        <pc:spChg chg="del mod">
          <ac:chgData name="이동건" userId="4ad090f6-dadd-4301-b5d0-883b88f508af" providerId="ADAL" clId="{E8D5EDCE-1764-4646-8871-4A818161F1AA}" dt="2022-08-18T06:15:11.554" v="1085" actId="478"/>
          <ac:spMkLst>
            <pc:docMk/>
            <pc:sldMk cId="2661826306" sldId="12956"/>
            <ac:spMk id="7" creationId="{90B456F4-CE02-42F5-AB16-64A509EDAD1E}"/>
          </ac:spMkLst>
        </pc:spChg>
        <pc:spChg chg="add mod">
          <ac:chgData name="이동건" userId="4ad090f6-dadd-4301-b5d0-883b88f508af" providerId="ADAL" clId="{E8D5EDCE-1764-4646-8871-4A818161F1AA}" dt="2022-08-18T05:49:36.214" v="788" actId="1076"/>
          <ac:spMkLst>
            <pc:docMk/>
            <pc:sldMk cId="2661826306" sldId="12956"/>
            <ac:spMk id="8" creationId="{1055195D-F017-46C9-A872-C54A65CA596D}"/>
          </ac:spMkLst>
        </pc:spChg>
        <pc:spChg chg="del mod">
          <ac:chgData name="이동건" userId="4ad090f6-dadd-4301-b5d0-883b88f508af" providerId="ADAL" clId="{E8D5EDCE-1764-4646-8871-4A818161F1AA}" dt="2022-08-18T06:14:53.266" v="1080" actId="478"/>
          <ac:spMkLst>
            <pc:docMk/>
            <pc:sldMk cId="2661826306" sldId="12956"/>
            <ac:spMk id="12" creationId="{E13A462F-6580-4399-96B7-6DA2B0985AB2}"/>
          </ac:spMkLst>
        </pc:spChg>
        <pc:spChg chg="add mod ord">
          <ac:chgData name="이동건" userId="4ad090f6-dadd-4301-b5d0-883b88f508af" providerId="ADAL" clId="{E8D5EDCE-1764-4646-8871-4A818161F1AA}" dt="2022-08-18T01:24:43.292" v="720" actId="164"/>
          <ac:spMkLst>
            <pc:docMk/>
            <pc:sldMk cId="2661826306" sldId="12956"/>
            <ac:spMk id="14" creationId="{F0D1309D-A11D-4E6C-A78D-07F3E5D6BE7F}"/>
          </ac:spMkLst>
        </pc:spChg>
        <pc:spChg chg="del">
          <ac:chgData name="이동건" userId="4ad090f6-dadd-4301-b5d0-883b88f508af" providerId="ADAL" clId="{E8D5EDCE-1764-4646-8871-4A818161F1AA}" dt="2022-08-18T06:15:01.478" v="1082" actId="478"/>
          <ac:spMkLst>
            <pc:docMk/>
            <pc:sldMk cId="2661826306" sldId="12956"/>
            <ac:spMk id="41" creationId="{D9E37709-7EB0-4C4F-8E7E-80EA69A26427}"/>
          </ac:spMkLst>
        </pc:spChg>
        <pc:spChg chg="mod">
          <ac:chgData name="이동건" userId="4ad090f6-dadd-4301-b5d0-883b88f508af" providerId="ADAL" clId="{E8D5EDCE-1764-4646-8871-4A818161F1AA}" dt="2022-08-18T00:52:52.801" v="356" actId="1076"/>
          <ac:spMkLst>
            <pc:docMk/>
            <pc:sldMk cId="2661826306" sldId="12956"/>
            <ac:spMk id="44" creationId="{93D5933E-032A-4AA6-A9CA-3707B121ED4E}"/>
          </ac:spMkLst>
        </pc:spChg>
        <pc:spChg chg="mod">
          <ac:chgData name="이동건" userId="4ad090f6-dadd-4301-b5d0-883b88f508af" providerId="ADAL" clId="{E8D5EDCE-1764-4646-8871-4A818161F1AA}" dt="2022-08-18T00:52:47.270" v="355" actId="14100"/>
          <ac:spMkLst>
            <pc:docMk/>
            <pc:sldMk cId="2661826306" sldId="12956"/>
            <ac:spMk id="56" creationId="{9E3C62BC-F60B-47AE-98DE-B97F1C89418A}"/>
          </ac:spMkLst>
        </pc:spChg>
        <pc:spChg chg="mod">
          <ac:chgData name="이동건" userId="4ad090f6-dadd-4301-b5d0-883b88f508af" providerId="ADAL" clId="{E8D5EDCE-1764-4646-8871-4A818161F1AA}" dt="2022-08-18T00:53:18.214" v="360" actId="1076"/>
          <ac:spMkLst>
            <pc:docMk/>
            <pc:sldMk cId="2661826306" sldId="12956"/>
            <ac:spMk id="92" creationId="{BF96BDA6-DDED-4E37-95DD-EC49E1A1E741}"/>
          </ac:spMkLst>
        </pc:spChg>
        <pc:spChg chg="add del mod ord">
          <ac:chgData name="이동건" userId="4ad090f6-dadd-4301-b5d0-883b88f508af" providerId="ADAL" clId="{E8D5EDCE-1764-4646-8871-4A818161F1AA}" dt="2022-08-18T05:49:20.600" v="783" actId="478"/>
          <ac:spMkLst>
            <pc:docMk/>
            <pc:sldMk cId="2661826306" sldId="12956"/>
            <ac:spMk id="272" creationId="{16BCD09C-72DC-4A34-8153-0534E692269B}"/>
          </ac:spMkLst>
        </pc:spChg>
        <pc:spChg chg="add mod">
          <ac:chgData name="이동건" userId="4ad090f6-dadd-4301-b5d0-883b88f508af" providerId="ADAL" clId="{E8D5EDCE-1764-4646-8871-4A818161F1AA}" dt="2022-08-18T01:24:43.292" v="720" actId="164"/>
          <ac:spMkLst>
            <pc:docMk/>
            <pc:sldMk cId="2661826306" sldId="12956"/>
            <ac:spMk id="278" creationId="{38B13CF7-5AB1-4D60-913E-0649DB62AAB6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322" creationId="{13DB0F0E-FFD7-4FE0-B247-38F5F38EDFCF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323" creationId="{CC0FF959-13BC-414B-8A15-92163DF064F6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324" creationId="{14C13B0C-BB26-4DC9-8D35-B7899FC882AE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325" creationId="{7CBDDAD8-6BCE-4E3D-B0F9-0E65617B4EA9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326" creationId="{F0C4E8C3-2E79-4EEE-8490-B4011042FACF}"/>
          </ac:spMkLst>
        </pc:spChg>
        <pc:spChg chg="del">
          <ac:chgData name="이동건" userId="4ad090f6-dadd-4301-b5d0-883b88f508af" providerId="ADAL" clId="{E8D5EDCE-1764-4646-8871-4A818161F1AA}" dt="2022-08-18T06:14:58.516" v="1081" actId="478"/>
          <ac:spMkLst>
            <pc:docMk/>
            <pc:sldMk cId="2661826306" sldId="12956"/>
            <ac:spMk id="327" creationId="{E0210938-EBC3-404B-AE5D-4220FCF4FF12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328" creationId="{F290D8D5-218D-4BB4-8A86-4D8EA4902A90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329" creationId="{4A7E677A-7DCC-4B12-8BC8-0FFE732D4CD8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332" creationId="{5EB573F4-6B95-455A-8E58-A9466F788799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333" creationId="{49F13FA5-46BC-4D73-9F7E-334BA3EB4AEE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335" creationId="{4F0E4B0F-7D93-43AB-B169-3A9B76E46D0C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336" creationId="{3BBDA089-8CC7-42A6-BBFF-EB5B1116ED7B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337" creationId="{72780CA0-270F-429B-B657-F5644F5156F1}"/>
          </ac:spMkLst>
        </pc:spChg>
        <pc:spChg chg="mod topLvl">
          <ac:chgData name="이동건" userId="4ad090f6-dadd-4301-b5d0-883b88f508af" providerId="ADAL" clId="{E8D5EDCE-1764-4646-8871-4A818161F1AA}" dt="2022-08-18T01:22:40.655" v="691" actId="1076"/>
          <ac:spMkLst>
            <pc:docMk/>
            <pc:sldMk cId="2661826306" sldId="12956"/>
            <ac:spMk id="339" creationId="{94BE1646-14E7-4FF2-80C0-A4A06900B66F}"/>
          </ac:spMkLst>
        </pc:spChg>
        <pc:spChg chg="mod topLvl">
          <ac:chgData name="이동건" userId="4ad090f6-dadd-4301-b5d0-883b88f508af" providerId="ADAL" clId="{E8D5EDCE-1764-4646-8871-4A818161F1AA}" dt="2022-08-18T01:22:40.655" v="691" actId="1076"/>
          <ac:spMkLst>
            <pc:docMk/>
            <pc:sldMk cId="2661826306" sldId="12956"/>
            <ac:spMk id="341" creationId="{A476C88D-B504-4E18-BA56-CD3163327C37}"/>
          </ac:spMkLst>
        </pc:spChg>
        <pc:spChg chg="mod topLvl">
          <ac:chgData name="이동건" userId="4ad090f6-dadd-4301-b5d0-883b88f508af" providerId="ADAL" clId="{E8D5EDCE-1764-4646-8871-4A818161F1AA}" dt="2022-08-18T01:22:40.655" v="691" actId="1076"/>
          <ac:spMkLst>
            <pc:docMk/>
            <pc:sldMk cId="2661826306" sldId="12956"/>
            <ac:spMk id="342" creationId="{84A6EE6F-4D5E-4A78-8E3C-DA8DF6EA1164}"/>
          </ac:spMkLst>
        </pc:spChg>
        <pc:spChg chg="mod topLvl">
          <ac:chgData name="이동건" userId="4ad090f6-dadd-4301-b5d0-883b88f508af" providerId="ADAL" clId="{E8D5EDCE-1764-4646-8871-4A818161F1AA}" dt="2022-08-18T01:22:40.655" v="691" actId="1076"/>
          <ac:spMkLst>
            <pc:docMk/>
            <pc:sldMk cId="2661826306" sldId="12956"/>
            <ac:spMk id="343" creationId="{539965CC-B66E-43EC-91FC-631E75F1AB1A}"/>
          </ac:spMkLst>
        </pc:spChg>
        <pc:spChg chg="mod topLvl">
          <ac:chgData name="이동건" userId="4ad090f6-dadd-4301-b5d0-883b88f508af" providerId="ADAL" clId="{E8D5EDCE-1764-4646-8871-4A818161F1AA}" dt="2022-08-18T05:49:25.248" v="785" actId="14100"/>
          <ac:spMkLst>
            <pc:docMk/>
            <pc:sldMk cId="2661826306" sldId="12956"/>
            <ac:spMk id="345" creationId="{583BFF9C-851C-444B-8ECE-CE150F65CA16}"/>
          </ac:spMkLst>
        </pc:spChg>
        <pc:spChg chg="mod topLvl">
          <ac:chgData name="이동건" userId="4ad090f6-dadd-4301-b5d0-883b88f508af" providerId="ADAL" clId="{E8D5EDCE-1764-4646-8871-4A818161F1AA}" dt="2022-08-18T01:22:40.655" v="691" actId="1076"/>
          <ac:spMkLst>
            <pc:docMk/>
            <pc:sldMk cId="2661826306" sldId="12956"/>
            <ac:spMk id="347" creationId="{DD0E3EEF-3FDE-49A6-8F6E-917EF661EFD7}"/>
          </ac:spMkLst>
        </pc:spChg>
        <pc:spChg chg="mod topLvl">
          <ac:chgData name="이동건" userId="4ad090f6-dadd-4301-b5d0-883b88f508af" providerId="ADAL" clId="{E8D5EDCE-1764-4646-8871-4A818161F1AA}" dt="2022-08-18T01:22:40.655" v="691" actId="1076"/>
          <ac:spMkLst>
            <pc:docMk/>
            <pc:sldMk cId="2661826306" sldId="12956"/>
            <ac:spMk id="352" creationId="{F6B9F340-8C8C-4F97-8CED-C4DB2B707F3F}"/>
          </ac:spMkLst>
        </pc:spChg>
        <pc:spChg chg="mod topLvl">
          <ac:chgData name="이동건" userId="4ad090f6-dadd-4301-b5d0-883b88f508af" providerId="ADAL" clId="{E8D5EDCE-1764-4646-8871-4A818161F1AA}" dt="2022-08-18T01:22:40.655" v="691" actId="1076"/>
          <ac:spMkLst>
            <pc:docMk/>
            <pc:sldMk cId="2661826306" sldId="12956"/>
            <ac:spMk id="353" creationId="{9A4D4BEF-B8AB-4B27-8CA6-B7EA6B50E349}"/>
          </ac:spMkLst>
        </pc:spChg>
        <pc:spChg chg="mod topLvl">
          <ac:chgData name="이동건" userId="4ad090f6-dadd-4301-b5d0-883b88f508af" providerId="ADAL" clId="{E8D5EDCE-1764-4646-8871-4A818161F1AA}" dt="2022-08-18T01:22:40.655" v="691" actId="1076"/>
          <ac:spMkLst>
            <pc:docMk/>
            <pc:sldMk cId="2661826306" sldId="12956"/>
            <ac:spMk id="354" creationId="{8B1BB3A2-CF59-4DC7-AF50-BD8C4AB3C911}"/>
          </ac:spMkLst>
        </pc:spChg>
        <pc:spChg chg="mod topLvl">
          <ac:chgData name="이동건" userId="4ad090f6-dadd-4301-b5d0-883b88f508af" providerId="ADAL" clId="{E8D5EDCE-1764-4646-8871-4A818161F1AA}" dt="2022-08-18T01:23:14.225" v="703" actId="1076"/>
          <ac:spMkLst>
            <pc:docMk/>
            <pc:sldMk cId="2661826306" sldId="12956"/>
            <ac:spMk id="356" creationId="{A135F955-B826-4411-88E1-5D66BF4B4AC0}"/>
          </ac:spMkLst>
        </pc:spChg>
        <pc:spChg chg="mod topLvl">
          <ac:chgData name="이동건" userId="4ad090f6-dadd-4301-b5d0-883b88f508af" providerId="ADAL" clId="{E8D5EDCE-1764-4646-8871-4A818161F1AA}" dt="2022-08-18T01:22:40.655" v="691" actId="1076"/>
          <ac:spMkLst>
            <pc:docMk/>
            <pc:sldMk cId="2661826306" sldId="12956"/>
            <ac:spMk id="358" creationId="{A78DD061-C681-4B0C-846E-63828A3173E3}"/>
          </ac:spMkLst>
        </pc:spChg>
        <pc:spChg chg="mod topLvl">
          <ac:chgData name="이동건" userId="4ad090f6-dadd-4301-b5d0-883b88f508af" providerId="ADAL" clId="{E8D5EDCE-1764-4646-8871-4A818161F1AA}" dt="2022-08-18T01:22:40.655" v="691" actId="1076"/>
          <ac:spMkLst>
            <pc:docMk/>
            <pc:sldMk cId="2661826306" sldId="12956"/>
            <ac:spMk id="359" creationId="{87FB7208-7646-4F0E-8C6F-E778EACFE9B3}"/>
          </ac:spMkLst>
        </pc:spChg>
        <pc:spChg chg="mod topLvl">
          <ac:chgData name="이동건" userId="4ad090f6-dadd-4301-b5d0-883b88f508af" providerId="ADAL" clId="{E8D5EDCE-1764-4646-8871-4A818161F1AA}" dt="2022-08-18T01:23:16.937" v="704" actId="1076"/>
          <ac:spMkLst>
            <pc:docMk/>
            <pc:sldMk cId="2661826306" sldId="12956"/>
            <ac:spMk id="360" creationId="{851B649D-B68E-44B9-85A8-A43BED34A410}"/>
          </ac:spMkLst>
        </pc:spChg>
        <pc:spChg chg="mod topLvl">
          <ac:chgData name="이동건" userId="4ad090f6-dadd-4301-b5d0-883b88f508af" providerId="ADAL" clId="{E8D5EDCE-1764-4646-8871-4A818161F1AA}" dt="2022-08-18T01:22:20.409" v="689" actId="165"/>
          <ac:spMkLst>
            <pc:docMk/>
            <pc:sldMk cId="2661826306" sldId="12956"/>
            <ac:spMk id="361" creationId="{B16D3120-F648-4825-A3E4-4B6FBA1ABCE4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388" creationId="{8DD1D1CC-8699-4923-A9D1-C18E491C4A6E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28" creationId="{60D13D5C-4D30-439A-B214-3111D445E42A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29" creationId="{651E1F26-EA50-41B9-83E3-0E6C6F936F5A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32" creationId="{C338D6C4-E934-4139-A4E6-2ED38F4FF8A7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33" creationId="{597D0A12-4BF3-497A-B7FB-4D5A80DD7C74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34" creationId="{8BC3E145-76CA-4960-A5F5-515C6D0DA0A1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35" creationId="{0B304308-56C5-4FC1-A0F4-9D997E38C102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36" creationId="{CA9A8C94-5246-4E62-A13C-63EB2EFC5696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37" creationId="{DBC0295C-B43A-4F44-800D-5098E9D13730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38" creationId="{E728061B-4429-44BD-B8A8-FAA6E7ECFD58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40" creationId="{2D617AE5-EA7B-41DE-9BFA-EDB8488E694E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41" creationId="{5FCAA7BF-ED9C-4663-901E-A76F4A0F44CB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42" creationId="{564AADC7-4FA8-4B33-8227-A174EF7CAA8C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46" creationId="{B7BB031B-DBE7-45B3-8D16-D78D49BD3705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47" creationId="{12E16984-5B13-43F2-981F-9F986ADBAE9E}"/>
          </ac:spMkLst>
        </pc:spChg>
        <pc:spChg chg="del mod">
          <ac:chgData name="이동건" userId="4ad090f6-dadd-4301-b5d0-883b88f508af" providerId="ADAL" clId="{E8D5EDCE-1764-4646-8871-4A818161F1AA}" dt="2022-08-18T06:14:53.266" v="1080" actId="478"/>
          <ac:spMkLst>
            <pc:docMk/>
            <pc:sldMk cId="2661826306" sldId="12956"/>
            <ac:spMk id="465" creationId="{55229AC9-ECF2-4D1D-A0BC-ECE115D9378F}"/>
          </ac:spMkLst>
        </pc:spChg>
        <pc:spChg chg="del mod">
          <ac:chgData name="이동건" userId="4ad090f6-dadd-4301-b5d0-883b88f508af" providerId="ADAL" clId="{E8D5EDCE-1764-4646-8871-4A818161F1AA}" dt="2022-08-18T06:14:53.266" v="1080" actId="478"/>
          <ac:spMkLst>
            <pc:docMk/>
            <pc:sldMk cId="2661826306" sldId="12956"/>
            <ac:spMk id="466" creationId="{283AAA65-8D74-4967-94C9-EFCE75AF488B}"/>
          </ac:spMkLst>
        </pc:spChg>
        <pc:spChg chg="del mod">
          <ac:chgData name="이동건" userId="4ad090f6-dadd-4301-b5d0-883b88f508af" providerId="ADAL" clId="{E8D5EDCE-1764-4646-8871-4A818161F1AA}" dt="2022-08-18T06:14:53.266" v="1080" actId="478"/>
          <ac:spMkLst>
            <pc:docMk/>
            <pc:sldMk cId="2661826306" sldId="12956"/>
            <ac:spMk id="467" creationId="{760F2EF7-343E-46EF-9B93-2ED12A7FCA41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80" creationId="{AFF290AF-5D95-4283-9B5D-A9F529270841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81" creationId="{753310E6-6BF1-4DCA-ABF0-09C3ED2C6467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82" creationId="{A20FF310-8EAE-48A4-B6B1-77E7D84FA1AD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83" creationId="{4CCFFB59-92B7-4989-8EC2-025F7EEDEDE4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85" creationId="{8B5D7463-F0FF-437A-AC2F-B8120F0B554A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86" creationId="{F8C4C9AC-3F12-48CB-8691-F55A25304A28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87" creationId="{9D5A04F3-EAE9-4F31-9F7D-B4740E13ADED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88" creationId="{0785A2C4-9FBB-4663-B5A8-61CA10B219CA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89" creationId="{C22B8B69-6899-489E-B299-6B40E01AD58B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90" creationId="{A0F50C9F-B624-4D70-8630-71F0AF133740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91" creationId="{FC24389C-6256-4F90-8DAD-6779C78E82FE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92" creationId="{FA464148-6F22-458B-B411-410B06B1098D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93" creationId="{3C33571F-F31A-48CE-88FD-CD210F6B9365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94" creationId="{1D5BC6E7-E50A-43CB-B55E-7A6C24F98A2A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95" creationId="{69633BA2-B25B-410E-A14A-5057C47628C5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96" creationId="{7244A4E4-6785-4775-AEC4-7A4D6E6A24A9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97" creationId="{9FE6A497-ACD8-491D-A607-E034DAA692A2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98" creationId="{1CC4D4D9-B4D8-42B9-A10F-DD1623D0D2CF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499" creationId="{95E4CBD0-4D4C-4FD5-A184-330A9686A5DA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00" creationId="{DF211FC2-18A9-41F4-8BD2-7D9777AEF61D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01" creationId="{A0C4FE87-5BAE-4BBD-ABE8-810A991C21DA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02" creationId="{E94F6239-FDBB-4786-8A0D-19ED277487D0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03" creationId="{FBB0FAD6-1F7E-4E9A-B9B3-D84279218DEC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04" creationId="{08A5E9CC-3E39-4961-AAAF-2A3C592CFC0C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05" creationId="{1097C199-68DB-4C0D-9CBE-965775F369A8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06" creationId="{718F6800-B70C-42E6-925F-F6D15153E6FD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07" creationId="{6F0F079A-5E0B-41E3-8045-65F42864D7F6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08" creationId="{24F2ADDB-19F9-4D87-B2D8-3557F97AC1F6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09" creationId="{94F2B311-CF55-440C-8D3D-267D245B48DD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10" creationId="{E8E06C37-DEA9-4362-84E2-2E0DDE885FDD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11" creationId="{BB463B8F-D1A9-4761-A4E5-DFE671590BDA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12" creationId="{0AE93721-277C-4F0C-85EE-C59B85DBA1BA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13" creationId="{4F238D7D-C04C-4F88-81A1-8CF6C096DD34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14" creationId="{6D877591-61C0-4CCC-A82C-C26E7E6BE414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15" creationId="{9B197FAE-ECF0-43C2-9A21-6FA30597DBDF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16" creationId="{C8D0971E-8BF6-4E44-9A01-174AD799E499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17" creationId="{65998CED-8261-4F62-A373-A93C63162B64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18" creationId="{CE6B81FF-8DCA-4668-86FC-6B6E53698376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19" creationId="{2CCA19EB-9576-4D44-9091-F13FFB7AF963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20" creationId="{149B5A37-0154-4B96-A248-095E8AA76262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21" creationId="{FCC65F39-FE9F-420A-896F-3E4060796EF0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22" creationId="{204A59A9-CEE3-4690-AC63-9693AC792585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23" creationId="{1FCB2AB7-38A4-4AD8-BEAD-7DDD8EB1D387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24" creationId="{2F74C17A-FB84-41BC-8E4A-EE5850DE961E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25" creationId="{86F3CBD3-E78C-49D9-9008-07BBFFAB5D4C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26" creationId="{01156D80-5398-4EF0-8C4E-4CE74418829D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27" creationId="{779299F1-4BEE-4C0A-8E56-44F99055E09B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28" creationId="{713CAE87-2087-46C5-A77E-5EDABA3FEA11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29" creationId="{828E714F-8928-402A-A9EB-A1081FE6D4E2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30" creationId="{C49C48B5-F83E-47D1-9CFB-4815B197B693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31" creationId="{B0E32977-F136-4FF3-874E-C85339A45B5F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32" creationId="{286AAA43-19DF-4DBA-B754-AAC4B0939AA6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33" creationId="{BC410658-426F-40A2-A36E-1729D2C73372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34" creationId="{76B4C847-7BE2-410E-96C2-E9582CA77A07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35" creationId="{48DF3589-9B30-4105-9013-34A704785855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36" creationId="{B926DB54-E738-46DE-BBD9-D972A707B0C8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37" creationId="{2FDB7B09-09B1-4258-8E96-6C1489F871FA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38" creationId="{A9E59161-B86B-433A-8946-E97285078758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39" creationId="{B9B701AD-ACDE-463A-8952-EB0F5D1FD430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40" creationId="{6D192F66-3EE3-4FEC-ACA2-6236BA2E6844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41" creationId="{7447967C-9930-4676-935E-DFFF68906219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42" creationId="{A40AC4CC-804A-4B23-990C-3B27C06E5C7B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43" creationId="{43420864-5057-4A6B-B7E2-186673F594A8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44" creationId="{72D86A11-D64B-4918-AA0A-F8CD74AFA9F2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45" creationId="{64ECF27D-ECD4-475F-A948-DF4FDA26591F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46" creationId="{3FA8BD92-7F5B-45F4-BB9B-C1414F532887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47" creationId="{39FA6D08-7407-4971-A834-D2D1F7A1188E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48" creationId="{256435C2-073C-4170-B2F0-E7CAA551694E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49" creationId="{3556BF12-1811-46D4-B828-0F13A3E126C5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50" creationId="{CA91F2C7-D4CF-45B7-AC19-04F1176A4B12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51" creationId="{9C1EFE6C-EB51-469B-B2A1-A5018DE1725A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52" creationId="{6828E63D-C37B-4515-96BB-4315DAE055F4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53" creationId="{78B72C86-E3E3-441C-A51E-0C8B17C25B0E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54" creationId="{62EA6300-A5A3-481B-9FA2-80BF26673D16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55" creationId="{05D3A928-5C2B-4197-9807-A21CA4405ABE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56" creationId="{57A65426-A75C-4872-A389-BC802CA4EDFC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57" creationId="{878A1AE6-E747-48A5-B153-0D62E338D03F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58" creationId="{8CF4264D-8FD9-44BE-AAA0-17A79337B96E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59" creationId="{EE31AC96-62F5-4987-ABAD-ACFA78B4996F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60" creationId="{30C2C0DE-893F-4CF0-BF84-885609ED364C}"/>
          </ac:spMkLst>
        </pc:spChg>
        <pc:spChg chg="mod topLvl">
          <ac:chgData name="이동건" userId="4ad090f6-dadd-4301-b5d0-883b88f508af" providerId="ADAL" clId="{E8D5EDCE-1764-4646-8871-4A818161F1AA}" dt="2022-08-18T01:22:19.124" v="688" actId="165"/>
          <ac:spMkLst>
            <pc:docMk/>
            <pc:sldMk cId="2661826306" sldId="12956"/>
            <ac:spMk id="561" creationId="{106E3A24-3F33-4CA4-B4D9-F7E704CFF322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622" creationId="{97A8760D-A0E9-4D98-9FF1-CF54A5D7D837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655" creationId="{E344DDC4-5F88-4451-9A13-960BE2D5714F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656" creationId="{EB9F66D7-3287-4C6C-B5D3-1219259FB4D4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657" creationId="{0AC36125-1AED-4233-8B67-B8EA0B5A418C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658" creationId="{5AA1949A-2A99-4AA0-8CC7-51E57ED18585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659" creationId="{F7CD237A-D290-4D22-8452-13C2BBF1E6DE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660" creationId="{B20A88FB-5890-449B-A83F-5AD54F898478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661" creationId="{47509370-111B-4C71-A7AE-62FC5D64C350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662" creationId="{51ADBB0C-59F1-4F15-AC69-52694BBA2AD5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671" creationId="{1AA247C8-71FE-4244-BD44-6447028315FC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672" creationId="{623DAF03-D967-4C74-AFBC-E31EC75C7964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673" creationId="{36C6B778-FD92-4A20-A991-0924A58957BD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674" creationId="{C33002AD-F7E0-49A9-9886-A1E0B67F0F51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675" creationId="{507381B4-C185-4F63-BA3B-CB2864030554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676" creationId="{F3B98732-EC08-414F-AE62-860F18EB9491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677" creationId="{9F035822-06A2-47D1-B589-31065AA7D656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678" creationId="{2265FDA0-EC5A-41DF-8780-8FB733665D2A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11" creationId="{D91E7918-69F0-43A2-9D2D-E9CC26781DF6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12" creationId="{F7144F88-304A-4E3D-9E89-30B6C5C0629C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13" creationId="{0F13D907-891A-4A27-851F-C8A649F136C2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14" creationId="{76058B40-096C-4AF7-B8D3-9D602E7BFBA3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15" creationId="{C02C776C-37D9-48DE-9AB7-0546697EB1C7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16" creationId="{20E53842-3812-45A8-B7F7-13D27DC20385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17" creationId="{53A078C9-67CD-4E38-B720-856670A2CED5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18" creationId="{A6E50815-4694-43A4-AC97-B76B3354F6B5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19" creationId="{71749DD0-A676-4B6A-9922-8E497CCEFEFF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20" creationId="{12A20B60-9F0B-46DC-AA9C-F058543D5F4C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21" creationId="{023FB1BD-8F19-4B58-93B2-189FB1FC2771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22" creationId="{FD2F859F-4246-4E45-BA99-D7AFA017C5AB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23" creationId="{A0E70CF1-1B82-4B01-B7CC-5BB5FEA312A1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24" creationId="{CF2B3FE2-DC9A-43E2-BAB1-16DFBE3C8078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25" creationId="{21302B0F-FB5C-442D-9309-8E05C212641B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26" creationId="{31A25649-D807-4E09-AFB7-9FDFBD1A7FC0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27" creationId="{AA619882-164E-4428-AB7E-E52B237B0A37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28" creationId="{837E08D7-97BE-4BFD-9C80-0C4DD9B943B1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29" creationId="{B35B84DB-1266-41E2-BEDE-2D0D9DC3D73B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30" creationId="{FCF455E8-435D-4EC1-BE6F-E7E06E0BE3FB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31" creationId="{55C9DD18-1E4B-4012-AEF1-2EEB87DF2F97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32" creationId="{47FD35FB-CE50-436E-B341-4D969F88F89A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33" creationId="{9F761F6B-D404-44B2-B396-D216419EE653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34" creationId="{CDBF6AF9-FEF3-4E25-AF3A-F1BAE8F4C5F1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35" creationId="{17BD0C82-37CF-4717-A7CE-78095B585804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36" creationId="{334B2907-80D6-4243-A925-318611B8B978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37" creationId="{31CEF6CD-B56C-49B0-AFEE-C0255A8472F9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38" creationId="{BF3B09AC-4E18-4F10-A0B1-9A47FFA315F5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39" creationId="{9611D33B-C29C-49D4-BD56-E7BF1BE5E964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40" creationId="{780C6966-769A-4BA1-8ACB-E6BC85F425A8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41" creationId="{FB4DDC76-13F0-429F-82D0-A77DF3611C08}"/>
          </ac:spMkLst>
        </pc:spChg>
        <pc:spChg chg="mod topLvl">
          <ac:chgData name="이동건" userId="4ad090f6-dadd-4301-b5d0-883b88f508af" providerId="ADAL" clId="{E8D5EDCE-1764-4646-8871-4A818161F1AA}" dt="2022-08-18T06:15:23.220" v="1093" actId="164"/>
          <ac:spMkLst>
            <pc:docMk/>
            <pc:sldMk cId="2661826306" sldId="12956"/>
            <ac:spMk id="742" creationId="{52564259-1130-423C-B54F-4E713B980D5F}"/>
          </ac:spMkLst>
        </pc:spChg>
        <pc:spChg chg="mod">
          <ac:chgData name="이동건" userId="4ad090f6-dadd-4301-b5d0-883b88f508af" providerId="ADAL" clId="{E8D5EDCE-1764-4646-8871-4A818161F1AA}" dt="2022-08-18T00:53:18.214" v="360" actId="1076"/>
          <ac:spMkLst>
            <pc:docMk/>
            <pc:sldMk cId="2661826306" sldId="12956"/>
            <ac:spMk id="746" creationId="{699D6D8B-8964-46BC-92D3-9A0C12FC9EE1}"/>
          </ac:spMkLst>
        </pc:spChg>
        <pc:spChg chg="del mod">
          <ac:chgData name="이동건" userId="4ad090f6-dadd-4301-b5d0-883b88f508af" providerId="ADAL" clId="{E8D5EDCE-1764-4646-8871-4A818161F1AA}" dt="2022-08-18T06:14:53.266" v="1080" actId="478"/>
          <ac:spMkLst>
            <pc:docMk/>
            <pc:sldMk cId="2661826306" sldId="12956"/>
            <ac:spMk id="752" creationId="{7818FC0A-D46C-4FFE-ADB9-6666F26B3440}"/>
          </ac:spMkLst>
        </pc:spChg>
        <pc:spChg chg="del mod">
          <ac:chgData name="이동건" userId="4ad090f6-dadd-4301-b5d0-883b88f508af" providerId="ADAL" clId="{E8D5EDCE-1764-4646-8871-4A818161F1AA}" dt="2022-08-18T06:14:53.266" v="1080" actId="478"/>
          <ac:spMkLst>
            <pc:docMk/>
            <pc:sldMk cId="2661826306" sldId="12956"/>
            <ac:spMk id="753" creationId="{F932976D-C4D0-433A-944B-0C001AA47CC0}"/>
          </ac:spMkLst>
        </pc:spChg>
        <pc:spChg chg="del mod">
          <ac:chgData name="이동건" userId="4ad090f6-dadd-4301-b5d0-883b88f508af" providerId="ADAL" clId="{E8D5EDCE-1764-4646-8871-4A818161F1AA}" dt="2022-08-18T06:14:53.266" v="1080" actId="478"/>
          <ac:spMkLst>
            <pc:docMk/>
            <pc:sldMk cId="2661826306" sldId="12956"/>
            <ac:spMk id="754" creationId="{65E478E6-DF8E-4863-95A7-58E75F8F6F2D}"/>
          </ac:spMkLst>
        </pc:spChg>
        <pc:spChg chg="mod">
          <ac:chgData name="이동건" userId="4ad090f6-dadd-4301-b5d0-883b88f508af" providerId="ADAL" clId="{E8D5EDCE-1764-4646-8871-4A818161F1AA}" dt="2022-08-18T00:52:57.232" v="357" actId="1076"/>
          <ac:spMkLst>
            <pc:docMk/>
            <pc:sldMk cId="2661826306" sldId="12956"/>
            <ac:spMk id="760" creationId="{550829D4-A3D1-4196-A89E-A77B42E15693}"/>
          </ac:spMkLst>
        </pc:spChg>
        <pc:grpChg chg="del mod">
          <ac:chgData name="이동건" userId="4ad090f6-dadd-4301-b5d0-883b88f508af" providerId="ADAL" clId="{E8D5EDCE-1764-4646-8871-4A818161F1AA}" dt="2022-08-18T06:15:14.629" v="1086" actId="165"/>
          <ac:grpSpMkLst>
            <pc:docMk/>
            <pc:sldMk cId="2661826306" sldId="12956"/>
            <ac:grpSpMk id="6" creationId="{4F7ECCAB-3C20-4236-BC8F-5DF9ED770BDE}"/>
          </ac:grpSpMkLst>
        </pc:grpChg>
        <pc:grpChg chg="add del mod ord">
          <ac:chgData name="이동건" userId="4ad090f6-dadd-4301-b5d0-883b88f508af" providerId="ADAL" clId="{E8D5EDCE-1764-4646-8871-4A818161F1AA}" dt="2022-08-18T05:49:19.252" v="781" actId="478"/>
          <ac:grpSpMkLst>
            <pc:docMk/>
            <pc:sldMk cId="2661826306" sldId="12956"/>
            <ac:grpSpMk id="15" creationId="{BB8FF154-50BD-4139-9CB8-332C797C154C}"/>
          </ac:grpSpMkLst>
        </pc:grpChg>
        <pc:grpChg chg="mod">
          <ac:chgData name="이동건" userId="4ad090f6-dadd-4301-b5d0-883b88f508af" providerId="ADAL" clId="{E8D5EDCE-1764-4646-8871-4A818161F1AA}" dt="2022-08-18T00:52:57.232" v="357" actId="1076"/>
          <ac:grpSpMkLst>
            <pc:docMk/>
            <pc:sldMk cId="2661826306" sldId="12956"/>
            <ac:grpSpMk id="17" creationId="{2F17F2C6-18AB-43F1-ABDB-C4620FBB421D}"/>
          </ac:grpSpMkLst>
        </pc:grpChg>
        <pc:grpChg chg="mod">
          <ac:chgData name="이동건" userId="4ad090f6-dadd-4301-b5d0-883b88f508af" providerId="ADAL" clId="{E8D5EDCE-1764-4646-8871-4A818161F1AA}" dt="2022-08-18T00:53:18.214" v="360" actId="1076"/>
          <ac:grpSpMkLst>
            <pc:docMk/>
            <pc:sldMk cId="2661826306" sldId="12956"/>
            <ac:grpSpMk id="18" creationId="{409A727F-311D-4017-A778-26BFDC9D3BF5}"/>
          </ac:grpSpMkLst>
        </pc:grpChg>
        <pc:grpChg chg="add mod">
          <ac:chgData name="이동건" userId="4ad090f6-dadd-4301-b5d0-883b88f508af" providerId="ADAL" clId="{E8D5EDCE-1764-4646-8871-4A818161F1AA}" dt="2022-08-18T06:15:28.349" v="1097" actId="1076"/>
          <ac:grpSpMkLst>
            <pc:docMk/>
            <pc:sldMk cId="2661826306" sldId="12956"/>
            <ac:grpSpMk id="29" creationId="{4BB53352-9287-4C98-9030-803E986F8B7D}"/>
          </ac:grpSpMkLst>
        </pc:grpChg>
        <pc:grpChg chg="add del mod ord">
          <ac:chgData name="이동건" userId="4ad090f6-dadd-4301-b5d0-883b88f508af" providerId="ADAL" clId="{E8D5EDCE-1764-4646-8871-4A818161F1AA}" dt="2022-08-18T05:49:20.069" v="782" actId="478"/>
          <ac:grpSpMkLst>
            <pc:docMk/>
            <pc:sldMk cId="2661826306" sldId="12956"/>
            <ac:grpSpMk id="280" creationId="{17B335C9-87B8-4974-8730-42FE458FAF33}"/>
          </ac:grpSpMkLst>
        </pc:grpChg>
        <pc:grpChg chg="del mod">
          <ac:chgData name="이동건" userId="4ad090f6-dadd-4301-b5d0-883b88f508af" providerId="ADAL" clId="{E8D5EDCE-1764-4646-8871-4A818161F1AA}" dt="2022-08-18T01:22:15.996" v="685" actId="165"/>
          <ac:grpSpMkLst>
            <pc:docMk/>
            <pc:sldMk cId="2661826306" sldId="12956"/>
            <ac:grpSpMk id="338" creationId="{9048D7BA-D062-4E11-86C3-BE286B07C65C}"/>
          </ac:grpSpMkLst>
        </pc:grpChg>
        <pc:grpChg chg="add del mod topLvl">
          <ac:chgData name="이동건" userId="4ad090f6-dadd-4301-b5d0-883b88f508af" providerId="ADAL" clId="{E8D5EDCE-1764-4646-8871-4A818161F1AA}" dt="2022-08-18T01:22:20.409" v="689" actId="165"/>
          <ac:grpSpMkLst>
            <pc:docMk/>
            <pc:sldMk cId="2661826306" sldId="12956"/>
            <ac:grpSpMk id="346" creationId="{4571DC89-6CBF-467C-9CE7-1576A6770889}"/>
          </ac:grpSpMkLst>
        </pc:grpChg>
        <pc:grpChg chg="add del mod topLvl">
          <ac:chgData name="이동건" userId="4ad090f6-dadd-4301-b5d0-883b88f508af" providerId="ADAL" clId="{E8D5EDCE-1764-4646-8871-4A818161F1AA}" dt="2022-08-18T01:22:20.409" v="689" actId="165"/>
          <ac:grpSpMkLst>
            <pc:docMk/>
            <pc:sldMk cId="2661826306" sldId="12956"/>
            <ac:grpSpMk id="362" creationId="{C9B026A9-8D17-495D-B36F-FDDA976F87C8}"/>
          </ac:grpSpMkLst>
        </pc:grpChg>
        <pc:grpChg chg="add del mod topLvl">
          <ac:chgData name="이동건" userId="4ad090f6-dadd-4301-b5d0-883b88f508af" providerId="ADAL" clId="{E8D5EDCE-1764-4646-8871-4A818161F1AA}" dt="2022-08-18T01:22:20.409" v="689" actId="165"/>
          <ac:grpSpMkLst>
            <pc:docMk/>
            <pc:sldMk cId="2661826306" sldId="12956"/>
            <ac:grpSpMk id="363" creationId="{B937F74E-7AD6-49AF-A894-25DA53BC3784}"/>
          </ac:grpSpMkLst>
        </pc:grpChg>
        <pc:grpChg chg="add del mod topLvl">
          <ac:chgData name="이동건" userId="4ad090f6-dadd-4301-b5d0-883b88f508af" providerId="ADAL" clId="{E8D5EDCE-1764-4646-8871-4A818161F1AA}" dt="2022-08-18T01:22:20.409" v="689" actId="165"/>
          <ac:grpSpMkLst>
            <pc:docMk/>
            <pc:sldMk cId="2661826306" sldId="12956"/>
            <ac:grpSpMk id="364" creationId="{575263E4-93C6-451E-868C-D4AD34306AA5}"/>
          </ac:grpSpMkLst>
        </pc:grpChg>
        <pc:grpChg chg="add del mod topLvl">
          <ac:chgData name="이동건" userId="4ad090f6-dadd-4301-b5d0-883b88f508af" providerId="ADAL" clId="{E8D5EDCE-1764-4646-8871-4A818161F1AA}" dt="2022-08-18T01:22:20.409" v="689" actId="165"/>
          <ac:grpSpMkLst>
            <pc:docMk/>
            <pc:sldMk cId="2661826306" sldId="12956"/>
            <ac:grpSpMk id="365" creationId="{293F8084-19A7-455B-9B84-E06DB20B51B6}"/>
          </ac:grpSpMkLst>
        </pc:grpChg>
        <pc:grpChg chg="add del mod topLvl">
          <ac:chgData name="이동건" userId="4ad090f6-dadd-4301-b5d0-883b88f508af" providerId="ADAL" clId="{E8D5EDCE-1764-4646-8871-4A818161F1AA}" dt="2022-08-18T01:22:20.409" v="689" actId="165"/>
          <ac:grpSpMkLst>
            <pc:docMk/>
            <pc:sldMk cId="2661826306" sldId="12956"/>
            <ac:grpSpMk id="366" creationId="{86C3D7C8-2FCB-428A-8F93-05E6DF3DEE32}"/>
          </ac:grpSpMkLst>
        </pc:grpChg>
        <pc:grpChg chg="add del mod topLvl">
          <ac:chgData name="이동건" userId="4ad090f6-dadd-4301-b5d0-883b88f508af" providerId="ADAL" clId="{E8D5EDCE-1764-4646-8871-4A818161F1AA}" dt="2022-08-18T01:22:20.409" v="689" actId="165"/>
          <ac:grpSpMkLst>
            <pc:docMk/>
            <pc:sldMk cId="2661826306" sldId="12956"/>
            <ac:grpSpMk id="367" creationId="{4547E543-343D-4F5E-9559-055C0BAE6F51}"/>
          </ac:grpSpMkLst>
        </pc:grpChg>
        <pc:grpChg chg="add del mod topLvl">
          <ac:chgData name="이동건" userId="4ad090f6-dadd-4301-b5d0-883b88f508af" providerId="ADAL" clId="{E8D5EDCE-1764-4646-8871-4A818161F1AA}" dt="2022-08-18T01:22:20.409" v="689" actId="165"/>
          <ac:grpSpMkLst>
            <pc:docMk/>
            <pc:sldMk cId="2661826306" sldId="12956"/>
            <ac:grpSpMk id="368" creationId="{439D713B-ADAA-49B2-A96C-2D7AF5960C0C}"/>
          </ac:grpSpMkLst>
        </pc:grpChg>
        <pc:grpChg chg="add del mod topLvl">
          <ac:chgData name="이동건" userId="4ad090f6-dadd-4301-b5d0-883b88f508af" providerId="ADAL" clId="{E8D5EDCE-1764-4646-8871-4A818161F1AA}" dt="2022-08-18T01:22:20.409" v="689" actId="165"/>
          <ac:grpSpMkLst>
            <pc:docMk/>
            <pc:sldMk cId="2661826306" sldId="12956"/>
            <ac:grpSpMk id="369" creationId="{1FD70CEE-5F22-4D19-BC06-3C2EF959A4EA}"/>
          </ac:grpSpMkLst>
        </pc:grpChg>
        <pc:grpChg chg="add del mod topLvl">
          <ac:chgData name="이동건" userId="4ad090f6-dadd-4301-b5d0-883b88f508af" providerId="ADAL" clId="{E8D5EDCE-1764-4646-8871-4A818161F1AA}" dt="2022-08-18T01:22:20.409" v="689" actId="165"/>
          <ac:grpSpMkLst>
            <pc:docMk/>
            <pc:sldMk cId="2661826306" sldId="12956"/>
            <ac:grpSpMk id="370" creationId="{7CD97C45-1607-4C17-BCB3-B9C4930C4F1B}"/>
          </ac:grpSpMkLst>
        </pc:grpChg>
        <pc:grpChg chg="add del mod topLvl">
          <ac:chgData name="이동건" userId="4ad090f6-dadd-4301-b5d0-883b88f508af" providerId="ADAL" clId="{E8D5EDCE-1764-4646-8871-4A818161F1AA}" dt="2022-08-18T01:22:20.409" v="689" actId="165"/>
          <ac:grpSpMkLst>
            <pc:docMk/>
            <pc:sldMk cId="2661826306" sldId="12956"/>
            <ac:grpSpMk id="371" creationId="{5E9B0181-162D-4ACC-9AC5-219296AF910D}"/>
          </ac:grpSpMkLst>
        </pc:grpChg>
        <pc:grpChg chg="add del mod topLvl">
          <ac:chgData name="이동건" userId="4ad090f6-dadd-4301-b5d0-883b88f508af" providerId="ADAL" clId="{E8D5EDCE-1764-4646-8871-4A818161F1AA}" dt="2022-08-18T01:22:20.409" v="689" actId="165"/>
          <ac:grpSpMkLst>
            <pc:docMk/>
            <pc:sldMk cId="2661826306" sldId="12956"/>
            <ac:grpSpMk id="372" creationId="{73B83043-C41D-4947-B2B8-C7B93CAC543A}"/>
          </ac:grpSpMkLst>
        </pc:grpChg>
        <pc:grpChg chg="add del mod topLvl">
          <ac:chgData name="이동건" userId="4ad090f6-dadd-4301-b5d0-883b88f508af" providerId="ADAL" clId="{E8D5EDCE-1764-4646-8871-4A818161F1AA}" dt="2022-08-18T01:22:20.409" v="689" actId="165"/>
          <ac:grpSpMkLst>
            <pc:docMk/>
            <pc:sldMk cId="2661826306" sldId="12956"/>
            <ac:grpSpMk id="373" creationId="{F9244C2B-394E-4475-A639-EFA22F7ADEC7}"/>
          </ac:grpSpMkLst>
        </pc:grpChg>
        <pc:grpChg chg="add del mod topLvl">
          <ac:chgData name="이동건" userId="4ad090f6-dadd-4301-b5d0-883b88f508af" providerId="ADAL" clId="{E8D5EDCE-1764-4646-8871-4A818161F1AA}" dt="2022-08-18T01:22:20.409" v="689" actId="165"/>
          <ac:grpSpMkLst>
            <pc:docMk/>
            <pc:sldMk cId="2661826306" sldId="12956"/>
            <ac:grpSpMk id="374" creationId="{09909E59-6C0E-47FC-961A-08E2CAD37DBE}"/>
          </ac:grpSpMkLst>
        </pc:grpChg>
        <pc:grpChg chg="add del mod topLvl">
          <ac:chgData name="이동건" userId="4ad090f6-dadd-4301-b5d0-883b88f508af" providerId="ADAL" clId="{E8D5EDCE-1764-4646-8871-4A818161F1AA}" dt="2022-08-18T01:22:20.409" v="689" actId="165"/>
          <ac:grpSpMkLst>
            <pc:docMk/>
            <pc:sldMk cId="2661826306" sldId="12956"/>
            <ac:grpSpMk id="375" creationId="{5EE349E4-F82C-47CD-A365-5800EB680324}"/>
          </ac:grpSpMkLst>
        </pc:grpChg>
        <pc:grpChg chg="add del mod topLvl">
          <ac:chgData name="이동건" userId="4ad090f6-dadd-4301-b5d0-883b88f508af" providerId="ADAL" clId="{E8D5EDCE-1764-4646-8871-4A818161F1AA}" dt="2022-08-18T01:22:20.409" v="689" actId="165"/>
          <ac:grpSpMkLst>
            <pc:docMk/>
            <pc:sldMk cId="2661826306" sldId="12956"/>
            <ac:grpSpMk id="376" creationId="{445A3E8D-52A0-49B8-8D9E-11D08EE8DD4E}"/>
          </ac:grpSpMkLst>
        </pc:grpChg>
        <pc:grpChg chg="add del mod topLvl">
          <ac:chgData name="이동건" userId="4ad090f6-dadd-4301-b5d0-883b88f508af" providerId="ADAL" clId="{E8D5EDCE-1764-4646-8871-4A818161F1AA}" dt="2022-08-18T01:22:20.409" v="689" actId="165"/>
          <ac:grpSpMkLst>
            <pc:docMk/>
            <pc:sldMk cId="2661826306" sldId="12956"/>
            <ac:grpSpMk id="377" creationId="{604C229A-CE6A-493E-A379-DD9F509DEEEE}"/>
          </ac:grpSpMkLst>
        </pc:grpChg>
        <pc:grpChg chg="add del mod topLvl">
          <ac:chgData name="이동건" userId="4ad090f6-dadd-4301-b5d0-883b88f508af" providerId="ADAL" clId="{E8D5EDCE-1764-4646-8871-4A818161F1AA}" dt="2022-08-18T01:22:20.409" v="689" actId="165"/>
          <ac:grpSpMkLst>
            <pc:docMk/>
            <pc:sldMk cId="2661826306" sldId="12956"/>
            <ac:grpSpMk id="378" creationId="{E6DA1520-FD95-4523-AD73-1C622F2F97EC}"/>
          </ac:grpSpMkLst>
        </pc:grpChg>
        <pc:grpChg chg="add del mod topLvl">
          <ac:chgData name="이동건" userId="4ad090f6-dadd-4301-b5d0-883b88f508af" providerId="ADAL" clId="{E8D5EDCE-1764-4646-8871-4A818161F1AA}" dt="2022-08-18T01:22:20.409" v="689" actId="165"/>
          <ac:grpSpMkLst>
            <pc:docMk/>
            <pc:sldMk cId="2661826306" sldId="12956"/>
            <ac:grpSpMk id="380" creationId="{E938BB5D-4F2A-4690-A8B2-056C854E4E37}"/>
          </ac:grpSpMkLst>
        </pc:grpChg>
        <pc:grpChg chg="add del mod topLvl">
          <ac:chgData name="이동건" userId="4ad090f6-dadd-4301-b5d0-883b88f508af" providerId="ADAL" clId="{E8D5EDCE-1764-4646-8871-4A818161F1AA}" dt="2022-08-18T01:22:20.409" v="689" actId="165"/>
          <ac:grpSpMkLst>
            <pc:docMk/>
            <pc:sldMk cId="2661826306" sldId="12956"/>
            <ac:grpSpMk id="381" creationId="{8F6A2747-0502-49A3-8519-205347F087EF}"/>
          </ac:grpSpMkLst>
        </pc:grpChg>
        <pc:grpChg chg="add del mod topLvl">
          <ac:chgData name="이동건" userId="4ad090f6-dadd-4301-b5d0-883b88f508af" providerId="ADAL" clId="{E8D5EDCE-1764-4646-8871-4A818161F1AA}" dt="2022-08-18T01:22:20.409" v="689" actId="165"/>
          <ac:grpSpMkLst>
            <pc:docMk/>
            <pc:sldMk cId="2661826306" sldId="12956"/>
            <ac:grpSpMk id="382" creationId="{5E49892C-13C5-4876-BD54-705C2C3CF326}"/>
          </ac:grpSpMkLst>
        </pc:grpChg>
        <pc:grpChg chg="add del mod topLvl">
          <ac:chgData name="이동건" userId="4ad090f6-dadd-4301-b5d0-883b88f508af" providerId="ADAL" clId="{E8D5EDCE-1764-4646-8871-4A818161F1AA}" dt="2022-08-18T01:22:20.409" v="689" actId="165"/>
          <ac:grpSpMkLst>
            <pc:docMk/>
            <pc:sldMk cId="2661826306" sldId="12956"/>
            <ac:grpSpMk id="383" creationId="{E361CE8B-2BAB-4FE4-A673-15E5A706C06D}"/>
          </ac:grpSpMkLst>
        </pc:grpChg>
        <pc:grpChg chg="add del mod topLvl">
          <ac:chgData name="이동건" userId="4ad090f6-dadd-4301-b5d0-883b88f508af" providerId="ADAL" clId="{E8D5EDCE-1764-4646-8871-4A818161F1AA}" dt="2022-08-18T01:22:20.409" v="689" actId="165"/>
          <ac:grpSpMkLst>
            <pc:docMk/>
            <pc:sldMk cId="2661826306" sldId="12956"/>
            <ac:grpSpMk id="385" creationId="{CDBC0E52-1E71-494B-A175-930EBCAAAAE8}"/>
          </ac:grpSpMkLst>
        </pc:grpChg>
        <pc:grpChg chg="add del mod topLvl">
          <ac:chgData name="이동건" userId="4ad090f6-dadd-4301-b5d0-883b88f508af" providerId="ADAL" clId="{E8D5EDCE-1764-4646-8871-4A818161F1AA}" dt="2022-08-18T01:22:20.409" v="689" actId="165"/>
          <ac:grpSpMkLst>
            <pc:docMk/>
            <pc:sldMk cId="2661826306" sldId="12956"/>
            <ac:grpSpMk id="386" creationId="{5D29F9A4-8B98-4D00-9A63-0BD4E4C0AA8D}"/>
          </ac:grpSpMkLst>
        </pc:grpChg>
        <pc:grpChg chg="add del mod topLvl">
          <ac:chgData name="이동건" userId="4ad090f6-dadd-4301-b5d0-883b88f508af" providerId="ADAL" clId="{E8D5EDCE-1764-4646-8871-4A818161F1AA}" dt="2022-08-18T01:22:20.409" v="689" actId="165"/>
          <ac:grpSpMkLst>
            <pc:docMk/>
            <pc:sldMk cId="2661826306" sldId="12956"/>
            <ac:grpSpMk id="387" creationId="{AC258481-9493-4A1B-9775-6968A25294F5}"/>
          </ac:grpSpMkLst>
        </pc:grpChg>
        <pc:cxnChg chg="del mod topLvl">
          <ac:chgData name="이동건" userId="4ad090f6-dadd-4301-b5d0-883b88f508af" providerId="ADAL" clId="{E8D5EDCE-1764-4646-8871-4A818161F1AA}" dt="2022-08-18T06:15:20.373" v="1092" actId="478"/>
          <ac:cxnSpMkLst>
            <pc:docMk/>
            <pc:sldMk cId="2661826306" sldId="12956"/>
            <ac:cxnSpMk id="5" creationId="{B4C733D3-275E-49E5-A4DA-5ABCAE278277}"/>
          </ac:cxnSpMkLst>
        </pc:cxnChg>
        <pc:cxnChg chg="del mod topLvl">
          <ac:chgData name="이동건" userId="4ad090f6-dadd-4301-b5d0-883b88f508af" providerId="ADAL" clId="{E8D5EDCE-1764-4646-8871-4A818161F1AA}" dt="2022-08-18T06:15:19.140" v="1090" actId="478"/>
          <ac:cxnSpMkLst>
            <pc:docMk/>
            <pc:sldMk cId="2661826306" sldId="12956"/>
            <ac:cxnSpMk id="330" creationId="{580789D3-C9EF-4EC8-8E18-E20E9F27F231}"/>
          </ac:cxnSpMkLst>
        </pc:cxnChg>
        <pc:cxnChg chg="del mod topLvl">
          <ac:chgData name="이동건" userId="4ad090f6-dadd-4301-b5d0-883b88f508af" providerId="ADAL" clId="{E8D5EDCE-1764-4646-8871-4A818161F1AA}" dt="2022-08-18T06:15:17.329" v="1087" actId="478"/>
          <ac:cxnSpMkLst>
            <pc:docMk/>
            <pc:sldMk cId="2661826306" sldId="12956"/>
            <ac:cxnSpMk id="331" creationId="{BBACF13B-2360-4940-B422-DB41CA5C6282}"/>
          </ac:cxnSpMkLst>
        </pc:cxnChg>
        <pc:cxnChg chg="del mod topLvl">
          <ac:chgData name="이동건" userId="4ad090f6-dadd-4301-b5d0-883b88f508af" providerId="ADAL" clId="{E8D5EDCE-1764-4646-8871-4A818161F1AA}" dt="2022-08-18T06:15:18.620" v="1089" actId="478"/>
          <ac:cxnSpMkLst>
            <pc:docMk/>
            <pc:sldMk cId="2661826306" sldId="12956"/>
            <ac:cxnSpMk id="334" creationId="{AD745005-0CB7-4434-BBB1-1618E9DFF190}"/>
          </ac:cxnSpMkLst>
        </pc:cxnChg>
        <pc:cxnChg chg="del mod topLvl">
          <ac:chgData name="이동건" userId="4ad090f6-dadd-4301-b5d0-883b88f508af" providerId="ADAL" clId="{E8D5EDCE-1764-4646-8871-4A818161F1AA}" dt="2022-08-18T06:15:17.899" v="1088" actId="478"/>
          <ac:cxnSpMkLst>
            <pc:docMk/>
            <pc:sldMk cId="2661826306" sldId="12956"/>
            <ac:cxnSpMk id="340" creationId="{07EB1BC8-402C-4813-BD5A-4E73156732A0}"/>
          </ac:cxnSpMkLst>
        </pc:cxnChg>
        <pc:cxnChg chg="del mod topLvl">
          <ac:chgData name="이동건" userId="4ad090f6-dadd-4301-b5d0-883b88f508af" providerId="ADAL" clId="{E8D5EDCE-1764-4646-8871-4A818161F1AA}" dt="2022-08-18T06:15:19.735" v="1091" actId="478"/>
          <ac:cxnSpMkLst>
            <pc:docMk/>
            <pc:sldMk cId="2661826306" sldId="12956"/>
            <ac:cxnSpMk id="344" creationId="{B4D8352C-6842-4438-8AE1-50AFE4ED5FAB}"/>
          </ac:cxnSpMkLst>
        </pc:cxnChg>
        <pc:cxnChg chg="mod topLvl">
          <ac:chgData name="이동건" userId="4ad090f6-dadd-4301-b5d0-883b88f508af" providerId="ADAL" clId="{E8D5EDCE-1764-4646-8871-4A818161F1AA}" dt="2022-08-18T01:22:56.056" v="697" actId="14100"/>
          <ac:cxnSpMkLst>
            <pc:docMk/>
            <pc:sldMk cId="2661826306" sldId="12956"/>
            <ac:cxnSpMk id="349" creationId="{176C4A9D-1C28-4BA3-A67F-BD4A47467646}"/>
          </ac:cxnSpMkLst>
        </pc:cxnChg>
        <pc:cxnChg chg="mod topLvl">
          <ac:chgData name="이동건" userId="4ad090f6-dadd-4301-b5d0-883b88f508af" providerId="ADAL" clId="{E8D5EDCE-1764-4646-8871-4A818161F1AA}" dt="2022-08-18T05:49:27.881" v="786" actId="14100"/>
          <ac:cxnSpMkLst>
            <pc:docMk/>
            <pc:sldMk cId="2661826306" sldId="12956"/>
            <ac:cxnSpMk id="350" creationId="{8A378C88-F64E-4213-A5CD-855D5F075B4A}"/>
          </ac:cxnSpMkLst>
        </pc:cxnChg>
        <pc:cxnChg chg="mod topLvl">
          <ac:chgData name="이동건" userId="4ad090f6-dadd-4301-b5d0-883b88f508af" providerId="ADAL" clId="{E8D5EDCE-1764-4646-8871-4A818161F1AA}" dt="2022-08-18T05:49:20.600" v="783" actId="478"/>
          <ac:cxnSpMkLst>
            <pc:docMk/>
            <pc:sldMk cId="2661826306" sldId="12956"/>
            <ac:cxnSpMk id="351" creationId="{10525EC2-9131-43D3-B7C3-EFA6CFA93435}"/>
          </ac:cxnSpMkLst>
        </pc:cxnChg>
        <pc:cxnChg chg="mod topLvl">
          <ac:chgData name="이동건" userId="4ad090f6-dadd-4301-b5d0-883b88f508af" providerId="ADAL" clId="{E8D5EDCE-1764-4646-8871-4A818161F1AA}" dt="2022-08-18T05:48:00.275" v="775" actId="14100"/>
          <ac:cxnSpMkLst>
            <pc:docMk/>
            <pc:sldMk cId="2661826306" sldId="12956"/>
            <ac:cxnSpMk id="355" creationId="{F6E8D12B-31FF-4571-9F8E-BFA44861C566}"/>
          </ac:cxnSpMkLst>
        </pc:cxnChg>
        <pc:cxnChg chg="mod topLvl">
          <ac:chgData name="이동건" userId="4ad090f6-dadd-4301-b5d0-883b88f508af" providerId="ADAL" clId="{E8D5EDCE-1764-4646-8871-4A818161F1AA}" dt="2022-08-18T01:22:40.655" v="691" actId="1076"/>
          <ac:cxnSpMkLst>
            <pc:docMk/>
            <pc:sldMk cId="2661826306" sldId="12956"/>
            <ac:cxnSpMk id="357" creationId="{D32F50FF-9A3A-4D53-9E78-A8B6FC3337A3}"/>
          </ac:cxnSpMkLst>
        </pc:cxnChg>
        <pc:cxnChg chg="del mod">
          <ac:chgData name="이동건" userId="4ad090f6-dadd-4301-b5d0-883b88f508af" providerId="ADAL" clId="{E8D5EDCE-1764-4646-8871-4A818161F1AA}" dt="2022-08-18T06:14:53.266" v="1080" actId="478"/>
          <ac:cxnSpMkLst>
            <pc:docMk/>
            <pc:sldMk cId="2661826306" sldId="12956"/>
            <ac:cxnSpMk id="750" creationId="{171EBB46-98E6-4A66-8A11-7CF3A90C4A1A}"/>
          </ac:cxnSpMkLst>
        </pc:cxnChg>
        <pc:cxnChg chg="del mod">
          <ac:chgData name="이동건" userId="4ad090f6-dadd-4301-b5d0-883b88f508af" providerId="ADAL" clId="{E8D5EDCE-1764-4646-8871-4A818161F1AA}" dt="2022-08-18T06:14:53.266" v="1080" actId="478"/>
          <ac:cxnSpMkLst>
            <pc:docMk/>
            <pc:sldMk cId="2661826306" sldId="12956"/>
            <ac:cxnSpMk id="751" creationId="{B9D4B5E1-25F3-47CB-9CC3-0AA599B29E39}"/>
          </ac:cxnSpMkLst>
        </pc:cxnChg>
        <pc:cxnChg chg="del mod">
          <ac:chgData name="이동건" userId="4ad090f6-dadd-4301-b5d0-883b88f508af" providerId="ADAL" clId="{E8D5EDCE-1764-4646-8871-4A818161F1AA}" dt="2022-08-18T06:14:53.266" v="1080" actId="478"/>
          <ac:cxnSpMkLst>
            <pc:docMk/>
            <pc:sldMk cId="2661826306" sldId="12956"/>
            <ac:cxnSpMk id="756" creationId="{C611C10B-ABE2-49E6-82A7-4D0B14923849}"/>
          </ac:cxnSpMkLst>
        </pc:cxnChg>
        <pc:cxnChg chg="del mod">
          <ac:chgData name="이동건" userId="4ad090f6-dadd-4301-b5d0-883b88f508af" providerId="ADAL" clId="{E8D5EDCE-1764-4646-8871-4A818161F1AA}" dt="2022-08-18T06:14:53.266" v="1080" actId="478"/>
          <ac:cxnSpMkLst>
            <pc:docMk/>
            <pc:sldMk cId="2661826306" sldId="12956"/>
            <ac:cxnSpMk id="757" creationId="{D2910267-7B72-425A-A89D-CA4D7D390F0F}"/>
          </ac:cxnSpMkLst>
        </pc:cxnChg>
      </pc:sldChg>
      <pc:sldChg chg="addSp modSp add">
        <pc:chgData name="이동건" userId="4ad090f6-dadd-4301-b5d0-883b88f508af" providerId="ADAL" clId="{E8D5EDCE-1764-4646-8871-4A818161F1AA}" dt="2022-08-18T05:42:40.265" v="752" actId="14100"/>
        <pc:sldMkLst>
          <pc:docMk/>
          <pc:sldMk cId="2795846251" sldId="12957"/>
        </pc:sldMkLst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5" creationId="{B437EEB4-66A4-4CBE-9A50-5C708DE33687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9" creationId="{E0077CC1-116B-40D3-88C5-7664B6488BA9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11" creationId="{FE677336-A0CA-45B1-860E-63BE26134B7A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22" creationId="{1FC71D8D-45D5-4094-A36F-A57F3F5B5319}"/>
          </ac:spMkLst>
        </pc:spChg>
        <pc:spChg chg="mod">
          <ac:chgData name="이동건" userId="4ad090f6-dadd-4301-b5d0-883b88f508af" providerId="ADAL" clId="{E8D5EDCE-1764-4646-8871-4A818161F1AA}" dt="2022-08-18T05:42:40.265" v="752" actId="14100"/>
          <ac:spMkLst>
            <pc:docMk/>
            <pc:sldMk cId="2795846251" sldId="12957"/>
            <ac:spMk id="36" creationId="{1D323EE5-7540-4E12-B92F-C5BBF6A14A07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4" creationId="{3170A387-1EA9-4A8E-ABCF-E71E0A099E8C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80" creationId="{5C585ED6-0D7E-4A5F-AB7A-47397FE76822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81" creationId="{80A6A6D1-DBC6-42E5-8FBC-C0AF7043F0A3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84" creationId="{95BC38BD-90C3-4379-A7DF-EECC1A7E5794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88" creationId="{785CFAAE-6EEF-4753-8A74-65A77829263A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130" creationId="{B3F1B20F-E5E2-437E-9C27-CA053B22D59F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133" creationId="{E234D3B1-2F73-4A55-8488-45FBB2FCB466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286" creationId="{D7490206-44AD-47CE-82B4-FE165E8BCBC1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597" creationId="{0A6ECEA7-EDCE-41E6-A558-F2A5B762188B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598" creationId="{16926036-5E02-40E8-B9A4-9817C6C7F865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599" creationId="{C2EA5141-A944-435A-8C4B-E79D98FA60BD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00" creationId="{F100DD67-D7A7-458B-84E3-CD08988F33C6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01" creationId="{19AC7593-9488-44B1-BD80-F5B3F37744E0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02" creationId="{06EBD426-056C-4FA3-96F6-8E0AB18CE388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03" creationId="{04C7727E-55BF-4D8B-9C7F-E35B0863E031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04" creationId="{E74A83A3-693A-4F19-B0A3-9CB7F0F1F98A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05" creationId="{202CC48F-C7E9-4236-81C4-2DB4CFEB1080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06" creationId="{6C159384-0133-4F98-B6B9-A4B2AD658AA9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07" creationId="{D63AD05E-7ECA-4CD8-AC95-B80A112C4A00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08" creationId="{35D9B393-C888-4884-BA9A-12B2C8CC519C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09" creationId="{5F6F34C4-E873-430D-8399-A6A44C535CC2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10" creationId="{A4E058F7-FEBF-4C4B-8F93-249B0545BC8E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11" creationId="{D7436681-0F8D-41F1-9995-1D3476BDAF68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12" creationId="{638DC192-BB72-4580-9B6E-7BCAD8648507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13" creationId="{DCEFCDCD-A87C-4630-AE1A-DB44516EDA5C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14" creationId="{69333601-A48F-4294-8354-A76D50EBBCD0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16" creationId="{CB814D87-05B3-44C1-8CF1-1DB8D77F25C7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17" creationId="{AFCDE620-D667-4A0E-A273-A6208E22DF48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18" creationId="{4313CC68-2F84-44BD-9531-43508BDC757E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72" creationId="{BAAC4F22-A748-4DBA-8378-EEDCD9611D21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81" creationId="{0E99F94A-2688-436C-97D5-22DF849CD197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82" creationId="{75692DD5-D3D6-4F46-8E26-2211CB47F7A4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84" creationId="{89C26564-BCC1-41EE-9890-70EDD7861AA2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89" creationId="{7E65D110-113B-4252-9789-C950D980311D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90" creationId="{3496C39F-0199-40CE-BFFA-3162C47DD052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91" creationId="{4246640F-C1D7-4DC6-A7D4-293E7466B16C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92" creationId="{450931C4-7BB5-4172-8CAF-B939AD4716DA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693" creationId="{41B67BFB-4B80-4A09-8EF4-131A30C87335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713" creationId="{A1DBBA14-B6E9-4B00-A3C1-9702495D5DA4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714" creationId="{68E0D78F-C6C8-4211-B807-70D67CDE4C00}"/>
          </ac:spMkLst>
        </pc:spChg>
        <pc:spChg chg="mod">
          <ac:chgData name="이동건" userId="4ad090f6-dadd-4301-b5d0-883b88f508af" providerId="ADAL" clId="{E8D5EDCE-1764-4646-8871-4A818161F1AA}" dt="2022-08-18T05:42:28.834" v="750" actId="404"/>
          <ac:spMkLst>
            <pc:docMk/>
            <pc:sldMk cId="2795846251" sldId="12957"/>
            <ac:spMk id="716" creationId="{C65F8BFA-2398-442B-A60C-F6101EBD3585}"/>
          </ac:spMkLst>
        </pc:spChg>
        <pc:grpChg chg="add mod">
          <ac:chgData name="이동건" userId="4ad090f6-dadd-4301-b5d0-883b88f508af" providerId="ADAL" clId="{E8D5EDCE-1764-4646-8871-4A818161F1AA}" dt="2022-08-18T05:42:26.999" v="748" actId="1076"/>
          <ac:grpSpMkLst>
            <pc:docMk/>
            <pc:sldMk cId="2795846251" sldId="12957"/>
            <ac:grpSpMk id="4" creationId="{6E9859AD-513A-4EFF-A6E6-5AD1402C8939}"/>
          </ac:grpSpMkLst>
        </pc:grpChg>
        <pc:grpChg chg="mod">
          <ac:chgData name="이동건" userId="4ad090f6-dadd-4301-b5d0-883b88f508af" providerId="ADAL" clId="{E8D5EDCE-1764-4646-8871-4A818161F1AA}" dt="2022-08-18T05:42:21.785" v="746" actId="164"/>
          <ac:grpSpMkLst>
            <pc:docMk/>
            <pc:sldMk cId="2795846251" sldId="12957"/>
            <ac:grpSpMk id="12" creationId="{31B0715D-08E1-444E-B778-8239F612BA0E}"/>
          </ac:grpSpMkLst>
        </pc:grpChg>
        <pc:grpChg chg="mod">
          <ac:chgData name="이동건" userId="4ad090f6-dadd-4301-b5d0-883b88f508af" providerId="ADAL" clId="{E8D5EDCE-1764-4646-8871-4A818161F1AA}" dt="2022-08-18T05:42:21.785" v="746" actId="164"/>
          <ac:grpSpMkLst>
            <pc:docMk/>
            <pc:sldMk cId="2795846251" sldId="12957"/>
            <ac:grpSpMk id="24" creationId="{54E26C59-825A-476A-A87F-5C51ED960E87}"/>
          </ac:grpSpMkLst>
        </pc:grpChg>
        <pc:grpChg chg="mod">
          <ac:chgData name="이동건" userId="4ad090f6-dadd-4301-b5d0-883b88f508af" providerId="ADAL" clId="{E8D5EDCE-1764-4646-8871-4A818161F1AA}" dt="2022-08-18T05:42:21.785" v="746" actId="164"/>
          <ac:grpSpMkLst>
            <pc:docMk/>
            <pc:sldMk cId="2795846251" sldId="12957"/>
            <ac:grpSpMk id="71" creationId="{554F9E18-3E8A-4311-A953-2BDE4BC7D3B5}"/>
          </ac:grpSpMkLst>
        </pc:grpChg>
        <pc:grpChg chg="mod">
          <ac:chgData name="이동건" userId="4ad090f6-dadd-4301-b5d0-883b88f508af" providerId="ADAL" clId="{E8D5EDCE-1764-4646-8871-4A818161F1AA}" dt="2022-08-18T05:42:21.785" v="746" actId="164"/>
          <ac:grpSpMkLst>
            <pc:docMk/>
            <pc:sldMk cId="2795846251" sldId="12957"/>
            <ac:grpSpMk id="615" creationId="{71F8C2A8-7F29-4028-B304-F33C7861E0EB}"/>
          </ac:grpSpMkLst>
        </pc:grpChg>
        <pc:cxnChg chg="mod">
          <ac:chgData name="이동건" userId="4ad090f6-dadd-4301-b5d0-883b88f508af" providerId="ADAL" clId="{E8D5EDCE-1764-4646-8871-4A818161F1AA}" dt="2022-08-18T05:42:21.785" v="746" actId="164"/>
          <ac:cxnSpMkLst>
            <pc:docMk/>
            <pc:sldMk cId="2795846251" sldId="12957"/>
            <ac:cxnSpMk id="19" creationId="{EF0C6E5E-F64A-4914-AE13-5AFDA39F6BC0}"/>
          </ac:cxnSpMkLst>
        </pc:cxnChg>
        <pc:cxnChg chg="mod">
          <ac:chgData name="이동건" userId="4ad090f6-dadd-4301-b5d0-883b88f508af" providerId="ADAL" clId="{E8D5EDCE-1764-4646-8871-4A818161F1AA}" dt="2022-08-18T05:42:21.785" v="746" actId="164"/>
          <ac:cxnSpMkLst>
            <pc:docMk/>
            <pc:sldMk cId="2795846251" sldId="12957"/>
            <ac:cxnSpMk id="66" creationId="{CBBD32F0-F9D3-40A7-8373-5B97DF0ACB59}"/>
          </ac:cxnSpMkLst>
        </pc:cxnChg>
        <pc:cxnChg chg="mod">
          <ac:chgData name="이동건" userId="4ad090f6-dadd-4301-b5d0-883b88f508af" providerId="ADAL" clId="{E8D5EDCE-1764-4646-8871-4A818161F1AA}" dt="2022-08-18T05:42:21.785" v="746" actId="164"/>
          <ac:cxnSpMkLst>
            <pc:docMk/>
            <pc:sldMk cId="2795846251" sldId="12957"/>
            <ac:cxnSpMk id="280" creationId="{6EC146B4-9DE0-4354-AE0A-5315FAA55AF2}"/>
          </ac:cxnSpMkLst>
        </pc:cxnChg>
        <pc:cxnChg chg="mod">
          <ac:chgData name="이동건" userId="4ad090f6-dadd-4301-b5d0-883b88f508af" providerId="ADAL" clId="{E8D5EDCE-1764-4646-8871-4A818161F1AA}" dt="2022-08-18T05:42:21.785" v="746" actId="164"/>
          <ac:cxnSpMkLst>
            <pc:docMk/>
            <pc:sldMk cId="2795846251" sldId="12957"/>
            <ac:cxnSpMk id="679" creationId="{B5B59447-748C-49CC-AC59-E1D3C7180F79}"/>
          </ac:cxnSpMkLst>
        </pc:cxnChg>
        <pc:cxnChg chg="mod">
          <ac:chgData name="이동건" userId="4ad090f6-dadd-4301-b5d0-883b88f508af" providerId="ADAL" clId="{E8D5EDCE-1764-4646-8871-4A818161F1AA}" dt="2022-08-18T05:42:21.785" v="746" actId="164"/>
          <ac:cxnSpMkLst>
            <pc:docMk/>
            <pc:sldMk cId="2795846251" sldId="12957"/>
            <ac:cxnSpMk id="680" creationId="{1B051903-6EF5-47B2-B784-74FA32FF450B}"/>
          </ac:cxnSpMkLst>
        </pc:cxnChg>
        <pc:cxnChg chg="mod">
          <ac:chgData name="이동건" userId="4ad090f6-dadd-4301-b5d0-883b88f508af" providerId="ADAL" clId="{E8D5EDCE-1764-4646-8871-4A818161F1AA}" dt="2022-08-18T05:42:21.785" v="746" actId="164"/>
          <ac:cxnSpMkLst>
            <pc:docMk/>
            <pc:sldMk cId="2795846251" sldId="12957"/>
            <ac:cxnSpMk id="685" creationId="{892CC7B9-2743-47EA-B186-838ED3B94269}"/>
          </ac:cxnSpMkLst>
        </pc:cxnChg>
      </pc:sldChg>
      <pc:sldChg chg="addSp delSp modSp add">
        <pc:chgData name="이동건" userId="4ad090f6-dadd-4301-b5d0-883b88f508af" providerId="ADAL" clId="{E8D5EDCE-1764-4646-8871-4A818161F1AA}" dt="2022-08-18T04:09:51.447" v="730" actId="20577"/>
        <pc:sldMkLst>
          <pc:docMk/>
          <pc:sldMk cId="434398755" sldId="12961"/>
        </pc:sldMkLst>
        <pc:spChg chg="del">
          <ac:chgData name="이동건" userId="4ad090f6-dadd-4301-b5d0-883b88f508af" providerId="ADAL" clId="{E8D5EDCE-1764-4646-8871-4A818161F1AA}" dt="2022-08-18T00:39:48.840" v="6" actId="478"/>
          <ac:spMkLst>
            <pc:docMk/>
            <pc:sldMk cId="434398755" sldId="12961"/>
            <ac:spMk id="5" creationId="{79CFB35A-E00A-4980-8013-1A49AB83EA34}"/>
          </ac:spMkLst>
        </pc:spChg>
        <pc:spChg chg="add del mod">
          <ac:chgData name="이동건" userId="4ad090f6-dadd-4301-b5d0-883b88f508af" providerId="ADAL" clId="{E8D5EDCE-1764-4646-8871-4A818161F1AA}" dt="2022-08-18T00:42:09.362" v="43" actId="478"/>
          <ac:spMkLst>
            <pc:docMk/>
            <pc:sldMk cId="434398755" sldId="12961"/>
            <ac:spMk id="6" creationId="{BC35B15D-DB7E-4A15-8B18-F88C0B6E2813}"/>
          </ac:spMkLst>
        </pc:spChg>
        <pc:spChg chg="add mod">
          <ac:chgData name="이동건" userId="4ad090f6-dadd-4301-b5d0-883b88f508af" providerId="ADAL" clId="{E8D5EDCE-1764-4646-8871-4A818161F1AA}" dt="2022-08-18T00:51:57.892" v="349" actId="1076"/>
          <ac:spMkLst>
            <pc:docMk/>
            <pc:sldMk cId="434398755" sldId="12961"/>
            <ac:spMk id="7" creationId="{0EDBA114-571D-4D1B-A8EF-1BB1FF6B8D5A}"/>
          </ac:spMkLst>
        </pc:spChg>
        <pc:spChg chg="add mod">
          <ac:chgData name="이동건" userId="4ad090f6-dadd-4301-b5d0-883b88f508af" providerId="ADAL" clId="{E8D5EDCE-1764-4646-8871-4A818161F1AA}" dt="2022-08-18T00:52:03.639" v="351" actId="1076"/>
          <ac:spMkLst>
            <pc:docMk/>
            <pc:sldMk cId="434398755" sldId="12961"/>
            <ac:spMk id="8" creationId="{7BEB30CE-36E4-4620-AB7A-85955056D18F}"/>
          </ac:spMkLst>
        </pc:spChg>
        <pc:spChg chg="add mod">
          <ac:chgData name="이동건" userId="4ad090f6-dadd-4301-b5d0-883b88f508af" providerId="ADAL" clId="{E8D5EDCE-1764-4646-8871-4A818161F1AA}" dt="2022-08-18T00:52:10.473" v="353" actId="1076"/>
          <ac:spMkLst>
            <pc:docMk/>
            <pc:sldMk cId="434398755" sldId="12961"/>
            <ac:spMk id="9" creationId="{90E4CFF5-C735-4D17-8DC2-3099934C5C20}"/>
          </ac:spMkLst>
        </pc:spChg>
        <pc:spChg chg="add mod">
          <ac:chgData name="이동건" userId="4ad090f6-dadd-4301-b5d0-883b88f508af" providerId="ADAL" clId="{E8D5EDCE-1764-4646-8871-4A818161F1AA}" dt="2022-08-18T04:09:51.447" v="730" actId="20577"/>
          <ac:spMkLst>
            <pc:docMk/>
            <pc:sldMk cId="434398755" sldId="12961"/>
            <ac:spMk id="10" creationId="{9C29BB53-3F21-437A-B4BF-FC578A110E90}"/>
          </ac:spMkLst>
        </pc:spChg>
        <pc:spChg chg="add mod">
          <ac:chgData name="이동건" userId="4ad090f6-dadd-4301-b5d0-883b88f508af" providerId="ADAL" clId="{E8D5EDCE-1764-4646-8871-4A818161F1AA}" dt="2022-08-18T00:49:44.655" v="194" actId="20577"/>
          <ac:spMkLst>
            <pc:docMk/>
            <pc:sldMk cId="434398755" sldId="12961"/>
            <ac:spMk id="12" creationId="{CD44129B-DAEB-4AF3-8AB3-74BA9BC382E2}"/>
          </ac:spMkLst>
        </pc:spChg>
        <pc:spChg chg="add mod">
          <ac:chgData name="이동건" userId="4ad090f6-dadd-4301-b5d0-883b88f508af" providerId="ADAL" clId="{E8D5EDCE-1764-4646-8871-4A818161F1AA}" dt="2022-08-18T00:45:47.602" v="149" actId="20577"/>
          <ac:spMkLst>
            <pc:docMk/>
            <pc:sldMk cId="434398755" sldId="12961"/>
            <ac:spMk id="13" creationId="{5279C030-5E90-465D-BA14-E4FC09DACD12}"/>
          </ac:spMkLst>
        </pc:spChg>
        <pc:spChg chg="add mod">
          <ac:chgData name="이동건" userId="4ad090f6-dadd-4301-b5d0-883b88f508af" providerId="ADAL" clId="{E8D5EDCE-1764-4646-8871-4A818161F1AA}" dt="2022-08-18T00:48:54.929" v="188" actId="1076"/>
          <ac:spMkLst>
            <pc:docMk/>
            <pc:sldMk cId="434398755" sldId="12961"/>
            <ac:spMk id="14" creationId="{11ADCC0E-EFD0-4032-BF2D-0B96726F54DD}"/>
          </ac:spMkLst>
        </pc:spChg>
        <pc:spChg chg="add mod">
          <ac:chgData name="이동건" userId="4ad090f6-dadd-4301-b5d0-883b88f508af" providerId="ADAL" clId="{E8D5EDCE-1764-4646-8871-4A818161F1AA}" dt="2022-08-18T00:47:58.168" v="179" actId="207"/>
          <ac:spMkLst>
            <pc:docMk/>
            <pc:sldMk cId="434398755" sldId="12961"/>
            <ac:spMk id="15" creationId="{557CC019-2718-42D8-B96A-C9EF2B046BD5}"/>
          </ac:spMkLst>
        </pc:spChg>
        <pc:spChg chg="add mod">
          <ac:chgData name="이동건" userId="4ad090f6-dadd-4301-b5d0-883b88f508af" providerId="ADAL" clId="{E8D5EDCE-1764-4646-8871-4A818161F1AA}" dt="2022-08-18T00:49:05.910" v="192" actId="1076"/>
          <ac:spMkLst>
            <pc:docMk/>
            <pc:sldMk cId="434398755" sldId="12961"/>
            <ac:spMk id="17" creationId="{6ED5A64A-CD0A-4141-B47F-23A05918DCF3}"/>
          </ac:spMkLst>
        </pc:spChg>
        <pc:spChg chg="add mod">
          <ac:chgData name="이동건" userId="4ad090f6-dadd-4301-b5d0-883b88f508af" providerId="ADAL" clId="{E8D5EDCE-1764-4646-8871-4A818161F1AA}" dt="2022-08-18T00:50:57.306" v="345" actId="1076"/>
          <ac:spMkLst>
            <pc:docMk/>
            <pc:sldMk cId="434398755" sldId="12961"/>
            <ac:spMk id="18" creationId="{BA775567-53D2-4376-8271-A068C80B0306}"/>
          </ac:spMkLst>
        </pc:spChg>
        <pc:picChg chg="mod">
          <ac:chgData name="이동건" userId="4ad090f6-dadd-4301-b5d0-883b88f508af" providerId="ADAL" clId="{E8D5EDCE-1764-4646-8871-4A818161F1AA}" dt="2022-08-18T00:44:42.070" v="111" actId="1076"/>
          <ac:picMkLst>
            <pc:docMk/>
            <pc:sldMk cId="434398755" sldId="12961"/>
            <ac:picMk id="4" creationId="{6318F8B7-1DC0-43E3-A18E-E74EA9E8843E}"/>
          </ac:picMkLst>
        </pc:picChg>
        <pc:picChg chg="add mod">
          <ac:chgData name="이동건" userId="4ad090f6-dadd-4301-b5d0-883b88f508af" providerId="ADAL" clId="{E8D5EDCE-1764-4646-8871-4A818161F1AA}" dt="2022-08-18T00:47:06.614" v="159" actId="1076"/>
          <ac:picMkLst>
            <pc:docMk/>
            <pc:sldMk cId="434398755" sldId="12961"/>
            <ac:picMk id="11" creationId="{AC414F21-12E7-4CAA-994C-DACC943C46B9}"/>
          </ac:picMkLst>
        </pc:picChg>
        <pc:picChg chg="add mod">
          <ac:chgData name="이동건" userId="4ad090f6-dadd-4301-b5d0-883b88f508af" providerId="ADAL" clId="{E8D5EDCE-1764-4646-8871-4A818161F1AA}" dt="2022-08-18T00:48:49.206" v="187" actId="1076"/>
          <ac:picMkLst>
            <pc:docMk/>
            <pc:sldMk cId="434398755" sldId="12961"/>
            <ac:picMk id="16" creationId="{FC37BBD3-1547-40C6-9F05-6CCD57FAE55B}"/>
          </ac:picMkLst>
        </pc:picChg>
      </pc:sldChg>
      <pc:sldChg chg="add del modTransition">
        <pc:chgData name="이동건" userId="4ad090f6-dadd-4301-b5d0-883b88f508af" providerId="ADAL" clId="{E8D5EDCE-1764-4646-8871-4A818161F1AA}" dt="2022-08-18T06:29:14.056" v="1700" actId="2696"/>
        <pc:sldMkLst>
          <pc:docMk/>
          <pc:sldMk cId="2463227590" sldId="12962"/>
        </pc:sldMkLst>
      </pc:sldChg>
      <pc:sldChg chg="addSp delSp modSp add">
        <pc:chgData name="이동건" userId="4ad090f6-dadd-4301-b5d0-883b88f508af" providerId="ADAL" clId="{E8D5EDCE-1764-4646-8871-4A818161F1AA}" dt="2022-08-18T06:28:50.647" v="1699" actId="20577"/>
        <pc:sldMkLst>
          <pc:docMk/>
          <pc:sldMk cId="3052632814" sldId="12963"/>
        </pc:sldMkLst>
        <pc:spChg chg="mod">
          <ac:chgData name="이동건" userId="4ad090f6-dadd-4301-b5d0-883b88f508af" providerId="ADAL" clId="{E8D5EDCE-1764-4646-8871-4A818161F1AA}" dt="2022-08-18T06:15:43.928" v="1116" actId="20577"/>
          <ac:spMkLst>
            <pc:docMk/>
            <pc:sldMk cId="3052632814" sldId="12963"/>
            <ac:spMk id="3" creationId="{89CD57B0-53B3-4AED-AE63-3A3C902AE420}"/>
          </ac:spMkLst>
        </pc:spChg>
        <pc:spChg chg="add del mod">
          <ac:chgData name="이동건" userId="4ad090f6-dadd-4301-b5d0-883b88f508af" providerId="ADAL" clId="{E8D5EDCE-1764-4646-8871-4A818161F1AA}" dt="2022-08-18T06:00:42.294" v="793" actId="478"/>
          <ac:spMkLst>
            <pc:docMk/>
            <pc:sldMk cId="3052632814" sldId="12963"/>
            <ac:spMk id="4" creationId="{07FA54F4-7257-4C4A-9D9C-DF83B6B296E7}"/>
          </ac:spMkLst>
        </pc:spChg>
        <pc:spChg chg="add mod">
          <ac:chgData name="이동건" userId="4ad090f6-dadd-4301-b5d0-883b88f508af" providerId="ADAL" clId="{E8D5EDCE-1764-4646-8871-4A818161F1AA}" dt="2022-08-18T06:12:41.913" v="952" actId="122"/>
          <ac:spMkLst>
            <pc:docMk/>
            <pc:sldMk cId="3052632814" sldId="12963"/>
            <ac:spMk id="7" creationId="{5C8B8C94-9C41-47A3-8902-01B1641E9C0F}"/>
          </ac:spMkLst>
        </pc:spChg>
        <pc:spChg chg="add mod">
          <ac:chgData name="이동건" userId="4ad090f6-dadd-4301-b5d0-883b88f508af" providerId="ADAL" clId="{E8D5EDCE-1764-4646-8871-4A818161F1AA}" dt="2022-08-18T06:12:41.913" v="952" actId="122"/>
          <ac:spMkLst>
            <pc:docMk/>
            <pc:sldMk cId="3052632814" sldId="12963"/>
            <ac:spMk id="8" creationId="{1E415E9C-5F7A-4C42-9748-5C1900003813}"/>
          </ac:spMkLst>
        </pc:spChg>
        <pc:spChg chg="add mod">
          <ac:chgData name="이동건" userId="4ad090f6-dadd-4301-b5d0-883b88f508af" providerId="ADAL" clId="{E8D5EDCE-1764-4646-8871-4A818161F1AA}" dt="2022-08-18T06:12:41.913" v="952" actId="122"/>
          <ac:spMkLst>
            <pc:docMk/>
            <pc:sldMk cId="3052632814" sldId="12963"/>
            <ac:spMk id="9" creationId="{EA3CB1F6-B110-4254-999C-ECD4688AE2DD}"/>
          </ac:spMkLst>
        </pc:spChg>
        <pc:spChg chg="add mod">
          <ac:chgData name="이동건" userId="4ad090f6-dadd-4301-b5d0-883b88f508af" providerId="ADAL" clId="{E8D5EDCE-1764-4646-8871-4A818161F1AA}" dt="2022-08-18T06:12:41.913" v="952" actId="122"/>
          <ac:spMkLst>
            <pc:docMk/>
            <pc:sldMk cId="3052632814" sldId="12963"/>
            <ac:spMk id="12" creationId="{383C66EA-F661-4A66-8193-483545D2F4C2}"/>
          </ac:spMkLst>
        </pc:spChg>
        <pc:spChg chg="add mod">
          <ac:chgData name="이동건" userId="4ad090f6-dadd-4301-b5d0-883b88f508af" providerId="ADAL" clId="{E8D5EDCE-1764-4646-8871-4A818161F1AA}" dt="2022-08-18T06:12:41.913" v="952" actId="122"/>
          <ac:spMkLst>
            <pc:docMk/>
            <pc:sldMk cId="3052632814" sldId="12963"/>
            <ac:spMk id="13" creationId="{F5787D6A-EB98-4B01-AC88-05F031519811}"/>
          </ac:spMkLst>
        </pc:spChg>
        <pc:spChg chg="add mod">
          <ac:chgData name="이동건" userId="4ad090f6-dadd-4301-b5d0-883b88f508af" providerId="ADAL" clId="{E8D5EDCE-1764-4646-8871-4A818161F1AA}" dt="2022-08-18T06:12:41.913" v="952" actId="122"/>
          <ac:spMkLst>
            <pc:docMk/>
            <pc:sldMk cId="3052632814" sldId="12963"/>
            <ac:spMk id="14" creationId="{477AB9C9-3368-47FB-9E54-D62AB246A600}"/>
          </ac:spMkLst>
        </pc:spChg>
        <pc:spChg chg="add mod">
          <ac:chgData name="이동건" userId="4ad090f6-dadd-4301-b5d0-883b88f508af" providerId="ADAL" clId="{E8D5EDCE-1764-4646-8871-4A818161F1AA}" dt="2022-08-18T06:12:41.913" v="952" actId="122"/>
          <ac:spMkLst>
            <pc:docMk/>
            <pc:sldMk cId="3052632814" sldId="12963"/>
            <ac:spMk id="15" creationId="{3747AAC4-1BC1-4CBB-BF9C-1A8009E2C5E4}"/>
          </ac:spMkLst>
        </pc:spChg>
        <pc:spChg chg="mod ord topLvl">
          <ac:chgData name="이동건" userId="4ad090f6-dadd-4301-b5d0-883b88f508af" providerId="ADAL" clId="{E8D5EDCE-1764-4646-8871-4A818161F1AA}" dt="2022-08-18T06:08:59.643" v="888" actId="1076"/>
          <ac:spMkLst>
            <pc:docMk/>
            <pc:sldMk cId="3052632814" sldId="12963"/>
            <ac:spMk id="17" creationId="{5D93F5BC-25FF-46C1-920D-AF633E55F4C7}"/>
          </ac:spMkLst>
        </pc:spChg>
        <pc:spChg chg="del mod topLvl">
          <ac:chgData name="이동건" userId="4ad090f6-dadd-4301-b5d0-883b88f508af" providerId="ADAL" clId="{E8D5EDCE-1764-4646-8871-4A818161F1AA}" dt="2022-08-18T06:03:45.144" v="827" actId="478"/>
          <ac:spMkLst>
            <pc:docMk/>
            <pc:sldMk cId="3052632814" sldId="12963"/>
            <ac:spMk id="18" creationId="{15B4E319-DEA7-45E7-A815-CA89BB83648C}"/>
          </ac:spMkLst>
        </pc:spChg>
        <pc:spChg chg="del mod topLvl">
          <ac:chgData name="이동건" userId="4ad090f6-dadd-4301-b5d0-883b88f508af" providerId="ADAL" clId="{E8D5EDCE-1764-4646-8871-4A818161F1AA}" dt="2022-08-18T06:03:45.144" v="827" actId="478"/>
          <ac:spMkLst>
            <pc:docMk/>
            <pc:sldMk cId="3052632814" sldId="12963"/>
            <ac:spMk id="19" creationId="{8006440D-CB2B-4704-9765-641AF2CA7869}"/>
          </ac:spMkLst>
        </pc:spChg>
        <pc:spChg chg="del mod topLvl">
          <ac:chgData name="이동건" userId="4ad090f6-dadd-4301-b5d0-883b88f508af" providerId="ADAL" clId="{E8D5EDCE-1764-4646-8871-4A818161F1AA}" dt="2022-08-18T06:03:45.144" v="827" actId="478"/>
          <ac:spMkLst>
            <pc:docMk/>
            <pc:sldMk cId="3052632814" sldId="12963"/>
            <ac:spMk id="20" creationId="{045CE589-C180-4D00-9474-76FD4AB1D96D}"/>
          </ac:spMkLst>
        </pc:spChg>
        <pc:spChg chg="del mod topLvl">
          <ac:chgData name="이동건" userId="4ad090f6-dadd-4301-b5d0-883b88f508af" providerId="ADAL" clId="{E8D5EDCE-1764-4646-8871-4A818161F1AA}" dt="2022-08-18T06:03:45.144" v="827" actId="478"/>
          <ac:spMkLst>
            <pc:docMk/>
            <pc:sldMk cId="3052632814" sldId="12963"/>
            <ac:spMk id="21" creationId="{2D815DD3-9B72-468F-A989-60642E096FEC}"/>
          </ac:spMkLst>
        </pc:spChg>
        <pc:spChg chg="del mod topLvl">
          <ac:chgData name="이동건" userId="4ad090f6-dadd-4301-b5d0-883b88f508af" providerId="ADAL" clId="{E8D5EDCE-1764-4646-8871-4A818161F1AA}" dt="2022-08-18T06:03:27.938" v="824" actId="478"/>
          <ac:spMkLst>
            <pc:docMk/>
            <pc:sldMk cId="3052632814" sldId="12963"/>
            <ac:spMk id="22" creationId="{9B047EE5-D6A2-4A96-842D-E7EFE6C4388D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3" creationId="{48A73F57-0EA6-4CE8-A70F-F25ED69F98CC}"/>
          </ac:spMkLst>
        </pc:spChg>
        <pc:spChg chg="del mod topLvl">
          <ac:chgData name="이동건" userId="4ad090f6-dadd-4301-b5d0-883b88f508af" providerId="ADAL" clId="{E8D5EDCE-1764-4646-8871-4A818161F1AA}" dt="2022-08-18T06:03:27.938" v="824" actId="478"/>
          <ac:spMkLst>
            <pc:docMk/>
            <pc:sldMk cId="3052632814" sldId="12963"/>
            <ac:spMk id="24" creationId="{B16A7A26-DECC-4DD5-9620-BBEF7340C8E7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5" creationId="{FCFABE06-6A4A-4687-B4CA-F361992A1209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6" creationId="{A30B8A43-BC4F-4063-A731-06DC09E8A01C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7" creationId="{39D8E8B9-937F-4E22-BAF9-A001D87D6768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8" creationId="{E1165E07-A946-4A56-B86D-77A2274EF9D7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9" creationId="{833D4F89-F7D8-4FF5-A06A-0C512230A245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30" creationId="{5AD81F46-78C0-4527-8BF6-C7BA3F4E3A3C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31" creationId="{86B9004C-29AC-4D19-98F8-DBE30F5B3E39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32" creationId="{3D8B905A-90A9-489F-BB40-8232408BDDD0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33" creationId="{9551F7CA-3E18-4BA5-A9FB-C34081D11847}"/>
          </ac:spMkLst>
        </pc:spChg>
        <pc:spChg chg="del mod topLvl">
          <ac:chgData name="이동건" userId="4ad090f6-dadd-4301-b5d0-883b88f508af" providerId="ADAL" clId="{E8D5EDCE-1764-4646-8871-4A818161F1AA}" dt="2022-08-18T06:03:45.144" v="827" actId="478"/>
          <ac:spMkLst>
            <pc:docMk/>
            <pc:sldMk cId="3052632814" sldId="12963"/>
            <ac:spMk id="34" creationId="{37793DD5-8D25-4955-AECA-8B446435A9B7}"/>
          </ac:spMkLst>
        </pc:spChg>
        <pc:spChg chg="del mod topLvl">
          <ac:chgData name="이동건" userId="4ad090f6-dadd-4301-b5d0-883b88f508af" providerId="ADAL" clId="{E8D5EDCE-1764-4646-8871-4A818161F1AA}" dt="2022-08-18T06:03:45.144" v="827" actId="478"/>
          <ac:spMkLst>
            <pc:docMk/>
            <pc:sldMk cId="3052632814" sldId="12963"/>
            <ac:spMk id="35" creationId="{5F03B46B-FA7A-4148-BAF0-B7E163F86551}"/>
          </ac:spMkLst>
        </pc:spChg>
        <pc:spChg chg="del mod topLvl">
          <ac:chgData name="이동건" userId="4ad090f6-dadd-4301-b5d0-883b88f508af" providerId="ADAL" clId="{E8D5EDCE-1764-4646-8871-4A818161F1AA}" dt="2022-08-18T06:03:45.144" v="827" actId="478"/>
          <ac:spMkLst>
            <pc:docMk/>
            <pc:sldMk cId="3052632814" sldId="12963"/>
            <ac:spMk id="36" creationId="{34D04D5C-8C28-4C08-8715-85426AAD41D4}"/>
          </ac:spMkLst>
        </pc:spChg>
        <pc:spChg chg="del mod topLvl">
          <ac:chgData name="이동건" userId="4ad090f6-dadd-4301-b5d0-883b88f508af" providerId="ADAL" clId="{E8D5EDCE-1764-4646-8871-4A818161F1AA}" dt="2022-08-18T06:03:45.144" v="827" actId="478"/>
          <ac:spMkLst>
            <pc:docMk/>
            <pc:sldMk cId="3052632814" sldId="12963"/>
            <ac:spMk id="37" creationId="{87990A96-5D38-4343-BD9A-A488AF15B2BB}"/>
          </ac:spMkLst>
        </pc:spChg>
        <pc:spChg chg="del mod topLvl">
          <ac:chgData name="이동건" userId="4ad090f6-dadd-4301-b5d0-883b88f508af" providerId="ADAL" clId="{E8D5EDCE-1764-4646-8871-4A818161F1AA}" dt="2022-08-18T06:03:27.938" v="824" actId="478"/>
          <ac:spMkLst>
            <pc:docMk/>
            <pc:sldMk cId="3052632814" sldId="12963"/>
            <ac:spMk id="38" creationId="{6942EEBA-4DE0-4B1D-8DC0-2985280D0DF0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39" creationId="{3B891233-7DC2-4DFC-8E29-F481FC837D4E}"/>
          </ac:spMkLst>
        </pc:spChg>
        <pc:spChg chg="del mod topLvl">
          <ac:chgData name="이동건" userId="4ad090f6-dadd-4301-b5d0-883b88f508af" providerId="ADAL" clId="{E8D5EDCE-1764-4646-8871-4A818161F1AA}" dt="2022-08-18T06:03:27.938" v="824" actId="478"/>
          <ac:spMkLst>
            <pc:docMk/>
            <pc:sldMk cId="3052632814" sldId="12963"/>
            <ac:spMk id="40" creationId="{38153C1A-DAEF-45A0-98AA-5DC115CE7A9B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41" creationId="{C13AF779-DECB-488D-8842-F473D0D91F17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42" creationId="{0D39CB92-1215-4D10-95B9-4BA35D8B582B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43" creationId="{BFF36C41-EFC0-4679-8AF8-C8CA10094C6A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44" creationId="{4DF01AC6-BB96-420A-BEEF-0C051B03D617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45" creationId="{853DD3C0-1885-4876-973E-357D87023B3B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46" creationId="{5111630F-54C3-4CC0-B742-80CC4DFB743A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47" creationId="{5F8A55E6-9867-4E7F-9C7D-8E04B1A7AFB1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48" creationId="{1068F80A-C487-44D3-9D18-3151AF49486D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49" creationId="{118C3D07-4D14-4119-B35A-7E76AE002938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50" creationId="{D47DA540-22F6-46AA-BDB4-4765BE994A56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51" creationId="{26A456F9-16B8-4B71-8A7E-0E224D61DD95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52" creationId="{5CBC9FCB-0C54-44D3-BCD4-635A9B8ABC3D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53" creationId="{B2F21123-7025-448E-B3DD-4A8C7975FC69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54" creationId="{A4A5B9A9-7F24-41B7-85A9-6A57781FE7B3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55" creationId="{9E3DCD12-8C0F-4BD8-AF52-EB71FB1B6B1D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56" creationId="{BE6A946D-3825-41DE-A285-923FDDDD5AE8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57" creationId="{74179C6D-2E45-4381-BC4B-624516A7F0C3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58" creationId="{DCB2FABC-5959-4531-9CBB-CC16311EBFD6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59" creationId="{83D4FAF1-D4CC-46E1-973D-BC97E658C435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60" creationId="{9330EFEB-8A0E-44BA-8D2F-74D6BD84AA90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61" creationId="{1EC98BF3-901D-4D97-8DE9-E6B12B0E6911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62" creationId="{9EE37661-B8AD-4AE4-9B42-7E9F1B18DCF1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63" creationId="{A4E86A47-AB1B-42D7-B480-2ED26E2C5B41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64" creationId="{54847C88-6592-44B8-96F2-7E8727D0A630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65" creationId="{6F146E7E-D654-43E5-AF62-685793E9C2AC}"/>
          </ac:spMkLst>
        </pc:spChg>
        <pc:spChg chg="mod topLvl">
          <ac:chgData name="이동건" userId="4ad090f6-dadd-4301-b5d0-883b88f508af" providerId="ADAL" clId="{E8D5EDCE-1764-4646-8871-4A818161F1AA}" dt="2022-08-18T06:11:05.388" v="916" actId="20577"/>
          <ac:spMkLst>
            <pc:docMk/>
            <pc:sldMk cId="3052632814" sldId="12963"/>
            <ac:spMk id="66" creationId="{A94903D0-49B2-40A0-A119-F9A9F9237C41}"/>
          </ac:spMkLst>
        </pc:spChg>
        <pc:spChg chg="mod topLvl">
          <ac:chgData name="이동건" userId="4ad090f6-dadd-4301-b5d0-883b88f508af" providerId="ADAL" clId="{E8D5EDCE-1764-4646-8871-4A818161F1AA}" dt="2022-08-18T06:12:06.763" v="930" actId="20577"/>
          <ac:spMkLst>
            <pc:docMk/>
            <pc:sldMk cId="3052632814" sldId="12963"/>
            <ac:spMk id="67" creationId="{C2F31B57-29EF-40A9-93FE-5639434A0789}"/>
          </ac:spMkLst>
        </pc:spChg>
        <pc:spChg chg="del mod topLvl">
          <ac:chgData name="이동건" userId="4ad090f6-dadd-4301-b5d0-883b88f508af" providerId="ADAL" clId="{E8D5EDCE-1764-4646-8871-4A818161F1AA}" dt="2022-08-18T06:03:45.144" v="827" actId="478"/>
          <ac:spMkLst>
            <pc:docMk/>
            <pc:sldMk cId="3052632814" sldId="12963"/>
            <ac:spMk id="72" creationId="{F0247DB4-4CEC-4589-8813-1E1614BE2B3B}"/>
          </ac:spMkLst>
        </pc:spChg>
        <pc:spChg chg="del mod topLvl">
          <ac:chgData name="이동건" userId="4ad090f6-dadd-4301-b5d0-883b88f508af" providerId="ADAL" clId="{E8D5EDCE-1764-4646-8871-4A818161F1AA}" dt="2022-08-18T06:03:45.144" v="827" actId="478"/>
          <ac:spMkLst>
            <pc:docMk/>
            <pc:sldMk cId="3052632814" sldId="12963"/>
            <ac:spMk id="73" creationId="{C2E6C1E1-284D-409C-A199-C0D42285F737}"/>
          </ac:spMkLst>
        </pc:spChg>
        <pc:spChg chg="del mod topLvl">
          <ac:chgData name="이동건" userId="4ad090f6-dadd-4301-b5d0-883b88f508af" providerId="ADAL" clId="{E8D5EDCE-1764-4646-8871-4A818161F1AA}" dt="2022-08-18T06:03:27.938" v="824" actId="478"/>
          <ac:spMkLst>
            <pc:docMk/>
            <pc:sldMk cId="3052632814" sldId="12963"/>
            <ac:spMk id="74" creationId="{A2DB166C-0B22-4160-B8C0-6AFE0008E432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75" creationId="{644DB9DE-CECB-44DC-A648-D4131186BC72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76" creationId="{A677FE8A-8CD1-48BE-8F26-0B05220DAC61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77" creationId="{A8A9978C-F5A1-405E-B8FB-E02FEFA720B8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78" creationId="{A71D9D95-16DF-4441-AD2D-9225C0BC2950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79" creationId="{C6E749C7-1786-467D-9C42-EDEBAFA16772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80" creationId="{85BF28CF-0464-43BB-AA81-5D116053FAFC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81" creationId="{5BBC4288-04AF-4DB8-ABBE-7549D498E85A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82" creationId="{D15E9678-2ED5-437A-88DA-84CD782F1FC4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83" creationId="{98300AF5-080E-49E3-BCDB-54347D39D8F5}"/>
          </ac:spMkLst>
        </pc:spChg>
        <pc:spChg chg="add mod">
          <ac:chgData name="이동건" userId="4ad090f6-dadd-4301-b5d0-883b88f508af" providerId="ADAL" clId="{E8D5EDCE-1764-4646-8871-4A818161F1AA}" dt="2022-08-18T06:22:00.842" v="1409" actId="1076"/>
          <ac:spMkLst>
            <pc:docMk/>
            <pc:sldMk cId="3052632814" sldId="12963"/>
            <ac:spMk id="86" creationId="{434D9365-1D1E-486D-9B55-62AFFEFF7FD6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89" creationId="{F3CB97B6-5768-4DC1-8249-C29F5B633FAD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90" creationId="{DB2D6924-A16A-486B-BA27-6334C5B464BA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91" creationId="{56C9D8E6-7235-4DC7-8D08-933B6DE1B637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92" creationId="{9B583A5F-8DB6-415D-9AF8-8ED31453726D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93" creationId="{E72C0A86-38CE-4D65-8F77-7AA12E622041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94" creationId="{85F15F8D-658A-4D82-96EF-83FD1DBE9B23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95" creationId="{8596C26E-C753-460D-A9A2-BAD6CAFD130A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96" creationId="{C6434512-5B23-42E8-8191-E98A5C5730E0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97" creationId="{C9A41288-56C7-417A-A5C2-7CBC91684C1E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98" creationId="{48E57BCD-E8F7-4773-8668-47930DF9BA26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99" creationId="{894150AC-EDFD-4824-9A7A-9ACDF602271A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00" creationId="{16BFE454-A452-41AE-A5B1-750F4073E7FE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01" creationId="{8BA2C1A2-415D-44EE-9379-28A3D8A9FFE4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02" creationId="{748E5312-D553-4F40-83BD-28C2F2F58CC7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03" creationId="{5218BF6D-0F46-411B-9E43-472B79FC8A5A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04" creationId="{A45648C5-9862-4C8E-9765-1EDB124CC7F4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05" creationId="{DA30BE31-0E24-4093-A5E0-15C5B9E69F52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06" creationId="{FE63E52C-2BA3-4622-83E3-3E32D1FD8D2D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07" creationId="{DF6AC710-828D-4BD2-B024-8432958FED99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08" creationId="{9471FEB8-EFA4-40F2-96C8-A49AFFECDCA5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09" creationId="{413D5AFB-05CF-4ACA-9078-A336882DA29D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10" creationId="{15010D7A-5B4E-4B26-ADEC-9C2E7E713F30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11" creationId="{F25E9724-E847-47EE-9EB7-B7D7B1A64F9A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12" creationId="{2BDB6A7E-31D8-4DAA-A7AF-1F0FCD6AFB75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13" creationId="{AE37DCD7-7A38-4CF3-804B-13D0585242B0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14" creationId="{56E322D7-6497-48FB-B7FA-B765B807CC0F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15" creationId="{C03BE015-FBCD-493E-9D98-E7A6D06097AF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16" creationId="{20DC8EFE-3849-46B2-A0E1-F74693738040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17" creationId="{2B60F83E-885A-449F-8F0E-1BFA623E920C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18" creationId="{57096023-84C9-47F4-AFE7-136634C6E790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19" creationId="{BBC4E53C-2E74-4B42-8556-62A89E3A8783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20" creationId="{D3625383-DF00-4FCA-8A03-CA1F18462D65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21" creationId="{6B9A5CB2-15E7-4360-906A-37E29E1DC7F5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22" creationId="{19CB22DA-0D6C-42C5-A39A-F4DE26BA805E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23" creationId="{467C8347-540F-4B7E-9900-63DF89F2FC7E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24" creationId="{543468E0-1A23-4031-9FEF-80AC3EB1E974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25" creationId="{6C22DAC3-E966-4BB8-95DE-AECF406252CE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26" creationId="{5F1C3250-6762-47D2-87EC-78CCC695B8EC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27" creationId="{2906EC1D-F71E-4CA3-8181-2511575FBA0C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28" creationId="{8495366E-A430-4A23-820C-2D824FAE5FE1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29" creationId="{4BD75FAC-CA7B-4D37-9495-76617ACFF0DA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30" creationId="{AD49FF39-5800-41AE-8557-751F230901E5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31" creationId="{E2E067F6-AFD2-4B00-909A-D514668730EC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32" creationId="{8FDC5CAD-8DEC-4C6B-90CA-3EC97193321F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33" creationId="{B2553F61-260A-46B3-AB34-FEB39A92B27F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34" creationId="{36E1B137-8F23-4476-87B8-431946B11D70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35" creationId="{037F2535-2B1D-4986-A3AC-56E0931D27C6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36" creationId="{285650B5-1550-4DD3-B520-B9D450CFB92B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37" creationId="{46A3B620-DEE4-4578-9D61-B2DC555D8C9B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38" creationId="{8093A981-FCF4-4DEA-9A76-0A710176D016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39" creationId="{366CF05A-D268-466D-A7FD-E2C8B490F373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40" creationId="{044E23E3-8F3F-4338-909F-208A033EB96C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41" creationId="{2AEA951F-4A64-454D-A1EF-01C02715EC3F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42" creationId="{F698C8E8-28A2-42E3-9FBC-832DAB5CA7F1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43" creationId="{3368978C-3399-47F5-9B55-39EE1B3E8CA1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44" creationId="{1319C03B-5299-4935-8B82-448660ED89F2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45" creationId="{4D869A3A-BD45-4A32-9DCF-D70BBEECE982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46" creationId="{DDEE36B8-E4BB-4115-B6CB-6970B81F30D5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47" creationId="{54E43385-F511-4E61-8484-33648C6EE819}"/>
          </ac:spMkLst>
        </pc:spChg>
        <pc:spChg chg="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48" creationId="{6BB8B9A0-8554-4D7A-BE7F-9D516E422C1F}"/>
          </ac:spMkLst>
        </pc:spChg>
        <pc:spChg chg="add mod topLvl">
          <ac:chgData name="이동건" userId="4ad090f6-dadd-4301-b5d0-883b88f508af" providerId="ADAL" clId="{E8D5EDCE-1764-4646-8871-4A818161F1AA}" dt="2022-08-18T06:05:08.923" v="844" actId="164"/>
          <ac:spMkLst>
            <pc:docMk/>
            <pc:sldMk cId="3052632814" sldId="12963"/>
            <ac:spMk id="149" creationId="{816E6137-3EE7-4E3E-8EE2-926A06239A30}"/>
          </ac:spMkLst>
        </pc:spChg>
        <pc:spChg chg="add mod topLvl">
          <ac:chgData name="이동건" userId="4ad090f6-dadd-4301-b5d0-883b88f508af" providerId="ADAL" clId="{E8D5EDCE-1764-4646-8871-4A818161F1AA}" dt="2022-08-18T06:05:08.923" v="844" actId="164"/>
          <ac:spMkLst>
            <pc:docMk/>
            <pc:sldMk cId="3052632814" sldId="12963"/>
            <ac:spMk id="150" creationId="{D4CAC03D-9810-448E-89C1-B224ADD14AAF}"/>
          </ac:spMkLst>
        </pc:spChg>
        <pc:spChg chg="add mod topLvl">
          <ac:chgData name="이동건" userId="4ad090f6-dadd-4301-b5d0-883b88f508af" providerId="ADAL" clId="{E8D5EDCE-1764-4646-8871-4A818161F1AA}" dt="2022-08-18T06:05:08.923" v="844" actId="164"/>
          <ac:spMkLst>
            <pc:docMk/>
            <pc:sldMk cId="3052632814" sldId="12963"/>
            <ac:spMk id="151" creationId="{90B2BCD8-5E97-441F-9577-F6AABEE6E01B}"/>
          </ac:spMkLst>
        </pc:spChg>
        <pc:spChg chg="add mod topLvl">
          <ac:chgData name="이동건" userId="4ad090f6-dadd-4301-b5d0-883b88f508af" providerId="ADAL" clId="{E8D5EDCE-1764-4646-8871-4A818161F1AA}" dt="2022-08-18T06:05:08.923" v="844" actId="164"/>
          <ac:spMkLst>
            <pc:docMk/>
            <pc:sldMk cId="3052632814" sldId="12963"/>
            <ac:spMk id="152" creationId="{6EA37B15-FBA9-4841-BC69-2D7218842B98}"/>
          </ac:spMkLst>
        </pc:spChg>
        <pc:spChg chg="add del mod topLvl">
          <ac:chgData name="이동건" userId="4ad090f6-dadd-4301-b5d0-883b88f508af" providerId="ADAL" clId="{E8D5EDCE-1764-4646-8871-4A818161F1AA}" dt="2022-08-18T06:03:27.938" v="824" actId="478"/>
          <ac:spMkLst>
            <pc:docMk/>
            <pc:sldMk cId="3052632814" sldId="12963"/>
            <ac:spMk id="153" creationId="{5543A962-199B-40D1-A613-2210DD56B9B7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54" creationId="{5AFBC1B6-0B1A-4DDF-902A-7F09819B746B}"/>
          </ac:spMkLst>
        </pc:spChg>
        <pc:spChg chg="add del mod topLvl">
          <ac:chgData name="이동건" userId="4ad090f6-dadd-4301-b5d0-883b88f508af" providerId="ADAL" clId="{E8D5EDCE-1764-4646-8871-4A818161F1AA}" dt="2022-08-18T06:03:27.938" v="824" actId="478"/>
          <ac:spMkLst>
            <pc:docMk/>
            <pc:sldMk cId="3052632814" sldId="12963"/>
            <ac:spMk id="155" creationId="{50840061-ECC4-4944-85D1-D12DF4CBA018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56" creationId="{01191267-409A-41D0-B9EE-97141251A2C9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57" creationId="{91A6AF79-7F69-4981-89F1-252D636F624B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58" creationId="{23FC40C7-AA2B-4C74-9E20-0750E503F74C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59" creationId="{7271DB0E-B71A-431D-B499-A768F9C5BD2B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60" creationId="{8B93631B-8E5C-4EB4-AB96-F04B88BCC137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61" creationId="{7458C37C-2B00-4D4C-BDA3-B6A384C27E82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62" creationId="{C6CA8982-064B-4F54-ACEB-8F7F544EEBA7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63" creationId="{B78D6EBF-4EE5-4B68-8687-DB805AB374EA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64" creationId="{4E8A3D85-9722-45A2-A86C-94E645DB06D0}"/>
          </ac:spMkLst>
        </pc:spChg>
        <pc:spChg chg="add del mod topLvl">
          <ac:chgData name="이동건" userId="4ad090f6-dadd-4301-b5d0-883b88f508af" providerId="ADAL" clId="{E8D5EDCE-1764-4646-8871-4A818161F1AA}" dt="2022-08-18T06:03:45.144" v="827" actId="478"/>
          <ac:spMkLst>
            <pc:docMk/>
            <pc:sldMk cId="3052632814" sldId="12963"/>
            <ac:spMk id="165" creationId="{241C2E7D-5C6C-4A3C-A368-9AAD57540E9F}"/>
          </ac:spMkLst>
        </pc:spChg>
        <pc:spChg chg="add del mod topLvl">
          <ac:chgData name="이동건" userId="4ad090f6-dadd-4301-b5d0-883b88f508af" providerId="ADAL" clId="{E8D5EDCE-1764-4646-8871-4A818161F1AA}" dt="2022-08-18T06:03:45.144" v="827" actId="478"/>
          <ac:spMkLst>
            <pc:docMk/>
            <pc:sldMk cId="3052632814" sldId="12963"/>
            <ac:spMk id="166" creationId="{BD703B74-8CED-4754-8AF1-34DCB99F5058}"/>
          </ac:spMkLst>
        </pc:spChg>
        <pc:spChg chg="add del mod topLvl">
          <ac:chgData name="이동건" userId="4ad090f6-dadd-4301-b5d0-883b88f508af" providerId="ADAL" clId="{E8D5EDCE-1764-4646-8871-4A818161F1AA}" dt="2022-08-18T06:03:45.144" v="827" actId="478"/>
          <ac:spMkLst>
            <pc:docMk/>
            <pc:sldMk cId="3052632814" sldId="12963"/>
            <ac:spMk id="167" creationId="{8534A094-D407-47FD-84D1-5C8BA9E14267}"/>
          </ac:spMkLst>
        </pc:spChg>
        <pc:spChg chg="add del mod topLvl">
          <ac:chgData name="이동건" userId="4ad090f6-dadd-4301-b5d0-883b88f508af" providerId="ADAL" clId="{E8D5EDCE-1764-4646-8871-4A818161F1AA}" dt="2022-08-18T06:03:45.144" v="827" actId="478"/>
          <ac:spMkLst>
            <pc:docMk/>
            <pc:sldMk cId="3052632814" sldId="12963"/>
            <ac:spMk id="168" creationId="{14FEE527-5B17-4484-8D08-8DB984B36F07}"/>
          </ac:spMkLst>
        </pc:spChg>
        <pc:spChg chg="add del mod topLvl">
          <ac:chgData name="이동건" userId="4ad090f6-dadd-4301-b5d0-883b88f508af" providerId="ADAL" clId="{E8D5EDCE-1764-4646-8871-4A818161F1AA}" dt="2022-08-18T06:03:27.938" v="824" actId="478"/>
          <ac:spMkLst>
            <pc:docMk/>
            <pc:sldMk cId="3052632814" sldId="12963"/>
            <ac:spMk id="169" creationId="{594EAEC5-FC5A-481D-B6C7-BD632026AB28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70" creationId="{951A6E6D-8673-40A4-A8E3-85CCBE87EBF4}"/>
          </ac:spMkLst>
        </pc:spChg>
        <pc:spChg chg="add del mod topLvl">
          <ac:chgData name="이동건" userId="4ad090f6-dadd-4301-b5d0-883b88f508af" providerId="ADAL" clId="{E8D5EDCE-1764-4646-8871-4A818161F1AA}" dt="2022-08-18T06:03:27.938" v="824" actId="478"/>
          <ac:spMkLst>
            <pc:docMk/>
            <pc:sldMk cId="3052632814" sldId="12963"/>
            <ac:spMk id="171" creationId="{52B425DA-A082-4912-96BE-961391B9D6F0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72" creationId="{0050C3AD-013E-4D31-A870-9A925CA9E5DA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73" creationId="{4462380A-4D62-4420-AB3A-BC834B8569D6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74" creationId="{F605B3DD-74A9-48B1-AF65-CCC7A8EE97DC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75" creationId="{61E41535-B307-46BC-860D-B0D1A9A59CD3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76" creationId="{B4F44F6F-1996-4359-B828-E5A1F249A911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77" creationId="{72C8123C-78AF-4845-A393-AF69D74C4FF7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78" creationId="{E31557AE-2268-49DF-8B70-574309660950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79" creationId="{D47C1073-5C7E-4827-A47E-24BD60CDA745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80" creationId="{B1F22C4E-F17B-40F4-8D34-801A181FA55D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81" creationId="{5190B5D8-75FC-4484-AA64-007559426E42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82" creationId="{05B54112-1DD7-48C1-972B-8CAE4487CFF7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83" creationId="{775F1200-1974-4A19-AC67-37450248A0B8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84" creationId="{45B598C6-908A-4EE3-A6E0-2E8E37F25AC1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85" creationId="{4D53DCCA-DEC7-4891-AB63-A83B1C4A24A8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86" creationId="{510CE9F4-F3F6-4CFC-824F-11CD0A0B9359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87" creationId="{2AAB1EBA-09B2-4FBB-98E4-B2B0DE857877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88" creationId="{2BADE8CA-16CC-43B2-85F7-93131C7072C5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89" creationId="{55495E62-D7F5-4F32-9CFF-8F456B55BED0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90" creationId="{49F1DB51-FA46-4E11-9874-8A403CC04AB7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91" creationId="{A4AA15AE-DF1C-4719-AA24-10428B0B9569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92" creationId="{2EA6E371-2D7A-4065-84AB-FD4647A91C05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93" creationId="{6ED050EA-1436-47DE-9EF0-95A643C0B7AB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94" creationId="{93AA5BDE-32BB-4662-89E1-8CDA566ACE55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95" creationId="{924B9901-60D3-47AB-AF89-FBD80C95CB34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196" creationId="{C83F606F-C37D-4447-8375-E09E03496240}"/>
          </ac:spMkLst>
        </pc:spChg>
        <pc:spChg chg="add del mod topLvl">
          <ac:chgData name="이동건" userId="4ad090f6-dadd-4301-b5d0-883b88f508af" providerId="ADAL" clId="{E8D5EDCE-1764-4646-8871-4A818161F1AA}" dt="2022-08-18T06:03:45.144" v="827" actId="478"/>
          <ac:spMkLst>
            <pc:docMk/>
            <pc:sldMk cId="3052632814" sldId="12963"/>
            <ac:spMk id="197" creationId="{60F7C363-3C5E-4057-94CD-F32C530DF2A8}"/>
          </ac:spMkLst>
        </pc:spChg>
        <pc:spChg chg="add del mod topLvl">
          <ac:chgData name="이동건" userId="4ad090f6-dadd-4301-b5d0-883b88f508af" providerId="ADAL" clId="{E8D5EDCE-1764-4646-8871-4A818161F1AA}" dt="2022-08-18T06:03:45.144" v="827" actId="478"/>
          <ac:spMkLst>
            <pc:docMk/>
            <pc:sldMk cId="3052632814" sldId="12963"/>
            <ac:spMk id="198" creationId="{4B7C2DF0-6BD9-411F-BEC7-138A1AF48890}"/>
          </ac:spMkLst>
        </pc:spChg>
        <pc:spChg chg="add del mod topLvl">
          <ac:chgData name="이동건" userId="4ad090f6-dadd-4301-b5d0-883b88f508af" providerId="ADAL" clId="{E8D5EDCE-1764-4646-8871-4A818161F1AA}" dt="2022-08-18T06:03:27.938" v="824" actId="478"/>
          <ac:spMkLst>
            <pc:docMk/>
            <pc:sldMk cId="3052632814" sldId="12963"/>
            <ac:spMk id="199" creationId="{7A87A9AF-ABEE-4611-8D10-E8DCC59DBBAC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00" creationId="{A7E7B3D4-330B-472E-B908-672C2C2BF77C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01" creationId="{E0B023EE-FB9B-4487-A752-FEDB80522452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02" creationId="{E146B33A-B70A-4E73-AB75-13A4DA6BBF7B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03" creationId="{CACF28B7-C30D-443C-A074-DAC8749AEA0E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04" creationId="{3C2889DB-E722-48E3-B06C-4600E6466434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05" creationId="{E4403BBC-04C7-441A-B097-D12589A4BC9A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06" creationId="{5459AA4D-2C3D-4E24-AADC-EAD14FAF4074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07" creationId="{A5D29B0C-512C-4C9A-B9ED-B5F347FA755E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08" creationId="{10B4E44B-392B-43DD-AB10-02A92C53E1AC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09" creationId="{66F55DC3-9AB3-4D0B-B6B9-21B3C9D21C30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10" creationId="{CFD26F0D-3AC8-4EB7-ACF9-9C2064372FCE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11" creationId="{C1B56301-B7E4-4E2E-B068-8D0CDC4181E8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12" creationId="{ABA67238-D705-4391-A040-0B1CA6043981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13" creationId="{8B3E4EB3-1644-452A-87B0-D1D0CCEF04CE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14" creationId="{CB67DA40-BA85-4A69-BA26-1C18884CAA3A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15" creationId="{9E85AA8B-A782-4EF8-875B-75D9A676815C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16" creationId="{9FD92C1B-DF0E-4998-9642-AACC84EB4C69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17" creationId="{B9A3111D-E86D-4A4B-8EBC-513A76D34C4B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18" creationId="{E46BB2F4-5355-4E2F-8A03-BC7C06A4B9F2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19" creationId="{D384961F-DB1B-4149-848B-1FADFBB3FA6B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20" creationId="{144015D0-76FE-4477-9D37-6DB3CE9E3F39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21" creationId="{3A6031B5-5280-4113-B5FF-A9EE8B663898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22" creationId="{207D33EA-D98E-4E7D-9C26-46503B22A207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23" creationId="{86090478-39E0-446C-8CA4-75A066C76031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24" creationId="{4462F33D-DFA4-413D-AB2A-C7D607A1B19A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25" creationId="{1139E1F9-643A-4F01-9C7A-A5BA164CAD69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26" creationId="{E9CD4F0D-D517-4E9D-882E-71CA1B4C2104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27" creationId="{3ADE9580-3AAE-45C3-881B-A1FA29A4272F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28" creationId="{0C1D2860-BE38-43D9-AED6-41A1571A77B5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29" creationId="{B5A081AA-743E-4F11-AA3D-409AAC557FD2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30" creationId="{83752BBB-4A9F-4386-BE47-A4CB6F1DF5C4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31" creationId="{C454B476-B75F-405E-9D86-AF4BA310E4B4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32" creationId="{33EE4AB4-250F-4C77-A9A3-97DAA10DBBEA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33" creationId="{E96CA81A-FDFC-4FC8-8A00-30C7C15D350A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34" creationId="{755A5DE3-8D28-4DBC-AF1E-1661DE9B0319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35" creationId="{126940F9-73E8-4440-B913-8F48F7BE0986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36" creationId="{A694582F-89F6-441A-B2CE-960F1447E1F9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37" creationId="{7FCD65BF-AD19-45E2-B698-5C59264B5A3C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38" creationId="{BCF38E35-B92F-498F-8882-625C717B5F3E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39" creationId="{BB3E2FF8-1F9D-44E4-877D-3658BC154146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40" creationId="{076DB4DB-D448-4787-B50B-9246AE5E46AA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41" creationId="{556A62FB-BC28-4481-A739-9DCC8C7D059B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42" creationId="{2492E630-49C0-4C9A-AA6F-2C6F2006D08D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43" creationId="{81E1785D-0F44-4C16-8D08-9698CE54BD4B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44" creationId="{F40CB785-4E49-4BA2-A6D8-91E11857B26A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45" creationId="{B482D3B1-5503-48D8-BB45-4E9F1AABB2F5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46" creationId="{C095A6CA-8B08-4CBF-9B83-857DD8101027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47" creationId="{D9582A60-E5EF-40A6-A70B-6E63E4DE9774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48" creationId="{6DC3B78B-5AB1-4BC6-B601-A99F113E4590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49" creationId="{2BAA57AF-79A4-4557-B05E-C9BEECA0A48E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50" creationId="{9203B79E-4F15-45DB-B649-13A7C5D22FF5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51" creationId="{CE2324BF-606E-4752-8739-0997EE68970D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52" creationId="{B7BD88A1-3554-44A8-829D-55AD4F5808BB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53" creationId="{D7925CB0-C01D-434F-BCEF-CBA15D0632E1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54" creationId="{0416BA85-3AAA-4B8E-A049-6B1C6B4527B2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55" creationId="{1BC13FCD-DA57-4444-8C7C-4B1F70F1DB81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56" creationId="{46DE1797-1078-4DD5-B4EC-4ED8C1FD77FA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57" creationId="{F28939C7-6B7B-416E-A7E0-02F26A3E8398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58" creationId="{0739DCD5-98F3-4E9A-8681-49844D502F19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59" creationId="{C6E947AF-A0F1-4516-BFAD-EB2532EC3EC0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60" creationId="{91E54D0F-C44E-40C5-8770-705B0BC761E6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61" creationId="{5D16C632-5C68-4AF9-8088-C28BF034799D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62" creationId="{8A8126DC-E76C-42B6-A28E-6292EC09B154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63" creationId="{52CE30F8-837E-4193-AD3B-90C1FF76EBC3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64" creationId="{24584459-1308-401B-B07F-399F2815229C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65" creationId="{C76E36D0-1622-4395-93AF-37D91778DB86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66" creationId="{468CF3E6-CA6E-41EE-AF39-05251DC5ABC1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67" creationId="{3F39E56D-26CE-4EE0-8412-E1EB480ECF6B}"/>
          </ac:spMkLst>
        </pc:spChg>
        <pc:spChg chg="add del mod topLvl">
          <ac:chgData name="이동건" userId="4ad090f6-dadd-4301-b5d0-883b88f508af" providerId="ADAL" clId="{E8D5EDCE-1764-4646-8871-4A818161F1AA}" dt="2022-08-18T06:03:23.788" v="823" actId="478"/>
          <ac:spMkLst>
            <pc:docMk/>
            <pc:sldMk cId="3052632814" sldId="12963"/>
            <ac:spMk id="268" creationId="{00F81CC0-699B-443E-9C6F-C6E70170198A}"/>
          </ac:spMkLst>
        </pc:spChg>
        <pc:spChg chg="add mod topLvl">
          <ac:chgData name="이동건" userId="4ad090f6-dadd-4301-b5d0-883b88f508af" providerId="ADAL" clId="{E8D5EDCE-1764-4646-8871-4A818161F1AA}" dt="2022-08-18T06:05:08.923" v="844" actId="164"/>
          <ac:spMkLst>
            <pc:docMk/>
            <pc:sldMk cId="3052632814" sldId="12963"/>
            <ac:spMk id="270" creationId="{B83BCEAF-CB08-447F-A1CF-92EF80543BFF}"/>
          </ac:spMkLst>
        </pc:spChg>
        <pc:spChg chg="add mod topLvl">
          <ac:chgData name="이동건" userId="4ad090f6-dadd-4301-b5d0-883b88f508af" providerId="ADAL" clId="{E8D5EDCE-1764-4646-8871-4A818161F1AA}" dt="2022-08-18T06:05:08.923" v="844" actId="164"/>
          <ac:spMkLst>
            <pc:docMk/>
            <pc:sldMk cId="3052632814" sldId="12963"/>
            <ac:spMk id="271" creationId="{D8D40DCB-8D0D-4D72-9A12-DAE52A536F6F}"/>
          </ac:spMkLst>
        </pc:spChg>
        <pc:spChg chg="add mod topLvl">
          <ac:chgData name="이동건" userId="4ad090f6-dadd-4301-b5d0-883b88f508af" providerId="ADAL" clId="{E8D5EDCE-1764-4646-8871-4A818161F1AA}" dt="2022-08-18T06:05:08.923" v="844" actId="164"/>
          <ac:spMkLst>
            <pc:docMk/>
            <pc:sldMk cId="3052632814" sldId="12963"/>
            <ac:spMk id="272" creationId="{3614CB62-CCDD-4B86-AED1-48B7B3EA2C07}"/>
          </ac:spMkLst>
        </pc:spChg>
        <pc:spChg chg="add mod topLvl">
          <ac:chgData name="이동건" userId="4ad090f6-dadd-4301-b5d0-883b88f508af" providerId="ADAL" clId="{E8D5EDCE-1764-4646-8871-4A818161F1AA}" dt="2022-08-18T06:05:08.923" v="844" actId="164"/>
          <ac:spMkLst>
            <pc:docMk/>
            <pc:sldMk cId="3052632814" sldId="12963"/>
            <ac:spMk id="273" creationId="{E10FD800-1AE5-4ED4-BFB6-3C72DC0EB538}"/>
          </ac:spMkLst>
        </pc:spChg>
        <pc:spChg chg="add mod topLvl">
          <ac:chgData name="이동건" userId="4ad090f6-dadd-4301-b5d0-883b88f508af" providerId="ADAL" clId="{E8D5EDCE-1764-4646-8871-4A818161F1AA}" dt="2022-08-18T06:05:08.923" v="844" actId="164"/>
          <ac:spMkLst>
            <pc:docMk/>
            <pc:sldMk cId="3052632814" sldId="12963"/>
            <ac:spMk id="275" creationId="{F4D47FEE-CE92-4294-9933-798CCEB8B52D}"/>
          </ac:spMkLst>
        </pc:spChg>
        <pc:spChg chg="add mod topLvl">
          <ac:chgData name="이동건" userId="4ad090f6-dadd-4301-b5d0-883b88f508af" providerId="ADAL" clId="{E8D5EDCE-1764-4646-8871-4A818161F1AA}" dt="2022-08-18T06:05:08.923" v="844" actId="164"/>
          <ac:spMkLst>
            <pc:docMk/>
            <pc:sldMk cId="3052632814" sldId="12963"/>
            <ac:spMk id="276" creationId="{8615C1F5-0942-4015-A8DB-63E412BDB530}"/>
          </ac:spMkLst>
        </pc:spChg>
        <pc:spChg chg="add mod topLvl">
          <ac:chgData name="이동건" userId="4ad090f6-dadd-4301-b5d0-883b88f508af" providerId="ADAL" clId="{E8D5EDCE-1764-4646-8871-4A818161F1AA}" dt="2022-08-18T06:05:08.923" v="844" actId="164"/>
          <ac:spMkLst>
            <pc:docMk/>
            <pc:sldMk cId="3052632814" sldId="12963"/>
            <ac:spMk id="277" creationId="{96805AAA-BF2F-43B0-AD3E-4AC4D90F6CFF}"/>
          </ac:spMkLst>
        </pc:spChg>
        <pc:spChg chg="add mod topLvl">
          <ac:chgData name="이동건" userId="4ad090f6-dadd-4301-b5d0-883b88f508af" providerId="ADAL" clId="{E8D5EDCE-1764-4646-8871-4A818161F1AA}" dt="2022-08-18T06:05:08.923" v="844" actId="164"/>
          <ac:spMkLst>
            <pc:docMk/>
            <pc:sldMk cId="3052632814" sldId="12963"/>
            <ac:spMk id="278" creationId="{62C41C5A-BA1B-4B88-BB65-50BE739B464C}"/>
          </ac:spMkLst>
        </pc:spChg>
        <pc:spChg chg="mod topLvl">
          <ac:chgData name="이동건" userId="4ad090f6-dadd-4301-b5d0-883b88f508af" providerId="ADAL" clId="{E8D5EDCE-1764-4646-8871-4A818161F1AA}" dt="2022-08-18T06:05:08.923" v="844" actId="164"/>
          <ac:spMkLst>
            <pc:docMk/>
            <pc:sldMk cId="3052632814" sldId="12963"/>
            <ac:spMk id="281" creationId="{A88CEF8D-94A3-4AFA-B4E0-8446AE8CAC60}"/>
          </ac:spMkLst>
        </pc:spChg>
        <pc:spChg chg="mod topLvl">
          <ac:chgData name="이동건" userId="4ad090f6-dadd-4301-b5d0-883b88f508af" providerId="ADAL" clId="{E8D5EDCE-1764-4646-8871-4A818161F1AA}" dt="2022-08-18T06:05:08.923" v="844" actId="164"/>
          <ac:spMkLst>
            <pc:docMk/>
            <pc:sldMk cId="3052632814" sldId="12963"/>
            <ac:spMk id="282" creationId="{CC4AA98E-A8EF-4429-8797-66D83022A1FD}"/>
          </ac:spMkLst>
        </pc:spChg>
        <pc:spChg chg="mod topLvl">
          <ac:chgData name="이동건" userId="4ad090f6-dadd-4301-b5d0-883b88f508af" providerId="ADAL" clId="{E8D5EDCE-1764-4646-8871-4A818161F1AA}" dt="2022-08-18T06:05:08.923" v="844" actId="164"/>
          <ac:spMkLst>
            <pc:docMk/>
            <pc:sldMk cId="3052632814" sldId="12963"/>
            <ac:spMk id="283" creationId="{1BFC6B44-035B-4E45-95AD-8922EAD33143}"/>
          </ac:spMkLst>
        </pc:spChg>
        <pc:spChg chg="mod topLvl">
          <ac:chgData name="이동건" userId="4ad090f6-dadd-4301-b5d0-883b88f508af" providerId="ADAL" clId="{E8D5EDCE-1764-4646-8871-4A818161F1AA}" dt="2022-08-18T06:05:08.923" v="844" actId="164"/>
          <ac:spMkLst>
            <pc:docMk/>
            <pc:sldMk cId="3052632814" sldId="12963"/>
            <ac:spMk id="284" creationId="{AA41F865-7D95-4D44-B579-24DB0E14A0D4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287" creationId="{8FE3086B-FAF3-451C-A961-C2F22A90136E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288" creationId="{04DA3E6B-4449-4F9D-BB2E-65CBAB359B0F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289" creationId="{EAC8BE7B-E638-43A0-99E8-18E99A6F9B7F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290" creationId="{F8397893-BC94-4B19-9AAC-E9E6241AFDA6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291" creationId="{63DF1820-351D-4429-878E-DC7D71E0E63E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292" creationId="{01853D18-FAF4-4C37-8A05-E94070EFC68F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293" creationId="{2939DCF4-340F-4B42-BE0E-456BC71729C9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294" creationId="{15590CDC-81D4-4AD5-B982-52B49C0DBA69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295" creationId="{38558D00-C53B-4A5E-BE87-B3F235ABE95F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296" creationId="{2AF1293A-20DD-4127-8E27-0A6BA51AD3AA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297" creationId="{CB372DCF-627D-4B68-8565-372C8C1B3367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298" creationId="{F0EB6F40-8CA2-4806-9D2E-6F781B0AFABC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299" creationId="{BBDE2662-F3D4-4099-9851-B1C302DA63FE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00" creationId="{866AC359-2DB5-4931-87A4-09DE70BA2E40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01" creationId="{F294CC1E-9E35-497B-99AE-21A4B1B18576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02" creationId="{0AE6BCC7-7DE2-4BA0-82E4-5306F5049A58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07" creationId="{2FB0B1C6-85FC-4B7A-ADC7-3C74EDE4989C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08" creationId="{EC93CB40-6BE1-466E-AC44-5887A679C163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09" creationId="{FE61601A-B028-4186-8413-3D69F2A7083E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10" creationId="{82802C80-49F1-497B-8EEC-D64F48441C06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11" creationId="{916CFD57-BCFD-4117-B04D-7D738BA5B172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12" creationId="{BA6CA5C1-AB43-4B17-89FC-71902746AD63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13" creationId="{B722E884-B4FF-4507-835D-EDB69E1A6FBF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14" creationId="{4129BEF8-7C19-4919-B1BD-43CB5A5ED673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15" creationId="{C1513631-2A69-4A94-80CF-B1C1AE101E0F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16" creationId="{0CA84A77-7CCA-4965-861D-A589CA2CA45F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17" creationId="{91536B75-295D-4965-B9A7-B007E24290FB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18" creationId="{730EEEC2-0DEC-45DB-BB98-7630EA9EA097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19" creationId="{E743AA8C-6B7F-4CBD-B568-1D0E0BD039AF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20" creationId="{55A721BB-509D-4846-B5CD-F72F81E3B2C9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21" creationId="{7DF6C494-3456-408A-B3C1-02F3F11AF47E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22" creationId="{7C727307-A542-426F-8D6B-59C6BD7AA010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45" creationId="{A5F187A0-A306-42C1-B4DB-5549BFB7B0C8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46" creationId="{86E855F3-8EAE-4EAF-8716-7C19B16AC527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47" creationId="{A78205DD-FE6B-4ABC-84CD-D886C0DE9CFD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48" creationId="{7BDFA69A-67CA-46C4-8163-E8324D45C24E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49" creationId="{ACD69738-81D1-43B6-A7C6-F1ED8F739D52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50" creationId="{D9543CE7-CCC9-45A7-8AFF-EC3354BFD315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51" creationId="{446B291A-A234-4C44-B976-2D78B44ECD03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52" creationId="{FAF4ECBE-FE65-40EA-AD43-577C96E8BB4D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53" creationId="{78716F7C-7854-47A8-9367-89D44172CCDD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54" creationId="{7097648C-AF5A-4B76-A0DE-7706CB80F69A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55" creationId="{6CDF5923-6DD8-45DB-9C65-CDA00752D91C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56" creationId="{52906878-A771-4A98-B02F-1E7ADA3E391D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57" creationId="{D3FC06E7-1F8A-4039-BC35-F0C50CB8A80F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58" creationId="{2DEA00D2-3C5F-4F37-886E-6C00AA39A932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59" creationId="{21878867-F9D3-41E4-828E-E9210C6415CF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60" creationId="{171A552E-375D-4564-867C-DCDFABE8B1C3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79" creationId="{8FE846F8-F717-43B8-B078-FF0493E79691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80" creationId="{F991F7E0-CFB3-4C68-B711-BF0EB50F22C4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81" creationId="{86CC3A42-84A1-414E-A21C-F78777B2F4C3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82" creationId="{409AE8DA-96CB-4746-BB2B-698C71037467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83" creationId="{7C01686F-2C2A-4F6A-BE93-2461FC3ECF35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84" creationId="{08F59F8A-14B0-42CE-B5C0-267B99A67517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85" creationId="{064EE78C-C825-4AE2-8973-F146A95799B2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86" creationId="{CE4A6D05-097F-4464-8140-87EC6D5E8113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87" creationId="{6E26A826-1414-43CE-99CE-93D40BA7902A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88" creationId="{5C74D14D-E56A-45B9-B113-6559A676B54E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89" creationId="{46444153-F8B5-43B3-8AA3-7A07D53CC5DD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90" creationId="{C76607D1-FF54-424E-AACF-F3B13FB25CE4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91" creationId="{33B383F9-0EF8-4961-A300-FB3FC06B4C3C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92" creationId="{B6080C5E-6DF2-42E9-B9AB-AC8468A6D831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93" creationId="{5DD24DC6-169F-42F0-B5FA-16A79E07BC57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394" creationId="{2490F723-E397-4AD8-ABA8-E037E4E6A9B5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16" creationId="{DFCBD780-15BE-4D67-BA48-F0FD25D80447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17" creationId="{CCCA829E-4E57-4393-A7AE-DC07D4D34D74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18" creationId="{42AF33AD-23D2-4F0D-B13D-9A362B7EA0D0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19" creationId="{BE63EF24-4D63-465F-93F3-58F637071AD7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20" creationId="{7889877A-ADA7-443C-8541-61A67DADA31A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21" creationId="{50CF97FC-B18D-4B99-BC11-664ED90ECAA4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22" creationId="{F3226DFC-E760-40EF-BB51-2DE162765D72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23" creationId="{C2418CB6-64CB-4724-B5CC-1F8C0D26E10D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24" creationId="{7BE82352-C4FC-4D09-86F9-2A2A06495657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25" creationId="{54CA9C62-B527-448C-8379-C2F457F57DAB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26" creationId="{4AC77AD7-9FC9-4A25-8B2E-70751F6F61EB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27" creationId="{759430AD-E695-43B4-A38B-2511C38B8836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28" creationId="{1770AEE8-E710-40F7-AB72-4DA87437FF0F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29" creationId="{17660CE6-AF53-4975-8ED1-EB4E00C5F33F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30" creationId="{6AADF01A-5F03-4BBA-B244-130AE270B271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31" creationId="{C052E684-72A5-4042-9158-B695D2631977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50" creationId="{133845B9-1AA6-4BAD-BF4E-0B4DAB020605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51" creationId="{0E847386-B75E-4AA0-A0C0-D5686D3B0AB7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52" creationId="{CE125F4A-40BB-4894-8328-00C006E89076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53" creationId="{6C3D162D-BDF8-4E29-9AB4-74A55ED0BD29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54" creationId="{99F6601E-0A57-46D3-89C9-3946F5880791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55" creationId="{C2894E4A-615A-448A-BA4D-4A4BC98D7E99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56" creationId="{1B500F5E-3FE0-4B90-9615-4E8FF4789A5D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57" creationId="{640147EB-1621-400A-924B-28447B4A745A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58" creationId="{1BE1A5C6-974E-4420-A000-E386908215E5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59" creationId="{02BB58A4-F525-4EC1-8C9C-4719DFA078B9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60" creationId="{0689DC85-37F0-447F-A33D-792D25681467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61" creationId="{84E63917-D7A3-42EE-84D7-2F1E6CCCFBF4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62" creationId="{8D4CF946-9E03-49DB-AF2D-7B069291D06E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63" creationId="{729F28E4-6403-4983-AE5D-CD92E24CD331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64" creationId="{35ECB3C5-015F-440B-9AD8-4CF0133F430C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65" creationId="{61E8E51B-328D-402A-B0C1-9ACB4F6C3FCC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87" creationId="{73EE7197-9810-4920-B4C9-C02BCD85D3FC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88" creationId="{8BFEEEC8-61C3-4D9D-BC65-235E0AAD756C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89" creationId="{A812D997-5E27-49FE-B72F-69C316D88F5F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90" creationId="{31230328-7435-4749-9326-CAD90421C697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91" creationId="{4A9CD75A-B437-4BBB-A496-E08BB305D67A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92" creationId="{4FD1A90C-F201-48F8-AC1F-B989F198CEC5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93" creationId="{FDB08D86-AFAB-4EC4-A630-F15DE6523A9F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94" creationId="{973C23E5-A0DE-4174-9FC1-82A203A18357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95" creationId="{02DDC389-12F5-490A-8508-B19AB723F8E9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96" creationId="{EB08187D-6C3E-4382-A71F-4E1DCDC5C99C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97" creationId="{DBABB2D9-3E7E-4F15-AB14-1F1319C91E32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98" creationId="{00B2221F-3502-43E9-8439-2175DD4CAA6F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499" creationId="{EFE28B29-E0F0-4EBA-BC59-551BF383510A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00" creationId="{305C888C-C29C-4798-8CA1-A976BCE0C8BA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01" creationId="{2066BC4B-9411-4209-A013-E798BF18E5AD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02" creationId="{9CB998A4-2DED-4FBB-AAE2-52ACC7BD1D9C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21" creationId="{9E8333C7-9D92-475F-9DD8-6F7DABFA1EE1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22" creationId="{E3A2F297-BAFF-4762-BAE1-0787F3328486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23" creationId="{3FCAF858-7275-45F1-9081-4B7D0AF86E9E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24" creationId="{594C486D-5626-4984-9018-5222CE0B6589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25" creationId="{CF31E44B-4E68-40FD-8C16-80CDC87A9D83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26" creationId="{4F1460FB-68A8-4008-8C9B-F4BE4587AABA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27" creationId="{3F6C66A1-7B43-435A-ACEA-A13843A9D346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28" creationId="{86F5AB88-FDA1-4571-A230-0C0A87179DAF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29" creationId="{FAF617CC-4BDC-4401-BB2B-8D0409870746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30" creationId="{B454DA28-7C49-4F90-86F6-EA8C60B1022D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31" creationId="{3D104266-C232-45A8-BE4A-3E2819803C5E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32" creationId="{C3A6764D-1001-43CB-A495-0712FA1B280A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33" creationId="{B2093C13-76DF-40EC-833D-CFCD4CBF69C9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34" creationId="{AB24F5CC-1A4C-4291-BA35-ED61A352EE29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35" creationId="{1A93A4AB-0C64-4451-9A5F-AFB2D020B24C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36" creationId="{5F7893BB-8D4F-4C58-B39C-3EF2512F53E5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58" creationId="{5420ED24-AB05-49E4-94FE-80B09E2CC507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59" creationId="{D865D3D5-A5BA-4447-B5EF-74AFD55A2666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60" creationId="{AD981C71-1964-479F-88FE-50673E27760A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61" creationId="{2FCD024E-D237-4927-8153-DD3AE3E998DC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62" creationId="{5A30E89F-C78E-4D91-8B63-1C9687B52C3B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63" creationId="{6209A08B-C986-48AB-B2D6-4B1D01354B00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64" creationId="{C70FF145-1963-4715-AA2A-58B1EA06BA49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65" creationId="{C55439C8-A3B0-4333-A8C4-420CE14B0291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66" creationId="{F5E453F2-8B8B-4FA6-8A16-C3E5E57B9CA5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67" creationId="{F41BFC6E-6929-4811-8D3C-33D79FC22763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68" creationId="{79F0CC41-EFD0-4CD6-977C-BB1042C766BB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69" creationId="{D6503A03-2694-4834-972E-F3B50A638BD4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70" creationId="{47552B8D-A31F-4921-BF8A-7624EED927DF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71" creationId="{6E6E4415-7E8D-49C2-BD14-E26416BED9F9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72" creationId="{C9311CD4-504E-4C6D-A91B-5241C5F81B39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73" creationId="{5AE5BF87-8C9F-4AA2-AB71-8A2FFCF87226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74" creationId="{2FCC8DA0-A6C0-48A5-9527-24613BABE9C3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75" creationId="{00DCD520-6AB7-45C4-9374-9CE9A99D0CCD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76" creationId="{8B733B7D-8BCB-498F-B688-7E6A8B4A2551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77" creationId="{D3BCFDCF-7842-45D3-BB9E-C1E2F9A45A0B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78" creationId="{0BC0034B-0CE4-458E-8280-0C24FC2C4B28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79" creationId="{01A8D803-0977-4563-996C-AD62335FB2A3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80" creationId="{A2EC8551-7F5D-48BE-90B5-80EC61476DC0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81" creationId="{9C01AD9B-C138-4CF5-A120-4B761F5EB5BC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82" creationId="{F86EE537-2E74-4B22-980A-A26F2EAF75FE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83" creationId="{3E70E2AA-B029-406D-9AB8-8BDC15F45372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84" creationId="{C19C573B-7F7B-4B52-A41D-BF119E771704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85" creationId="{D0150450-A1FA-4F87-B470-0978DFE444D4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86" creationId="{5531DAFA-40E4-477F-9826-479D94D8D467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87" creationId="{E297EDCE-C6BE-40FC-8F8E-4AB554A4A379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88" creationId="{E27939B7-3018-4107-89A8-DD8860FFDFC6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89" creationId="{4084D35F-04C5-4E02-BC67-C177C64BE76E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92" creationId="{3E20BEDA-C983-4741-887B-7BD0D2C3610B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93" creationId="{79C2543B-E7AC-44B0-ABA1-50BB2274A2FC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94" creationId="{644234EA-0B4D-43E8-8EC5-E5D57E7F8A61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95" creationId="{1CEBBD0B-56BC-4D22-BDF0-3E1041BDBB97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96" creationId="{1E420F61-00BF-44A3-892B-E1B27A3B7E21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97" creationId="{886DF28A-1B42-4337-8141-630B628A4CBE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98" creationId="{307D760B-E1DB-452A-990E-C8BFD7496D7B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599" creationId="{5DA12CE6-12EF-4FB6-8FD4-28E3D9D91DEA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600" creationId="{B57673AD-BF3F-4DE8-B9BD-B7EF8F587BB2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601" creationId="{213A45A4-096A-4D8E-9145-3D4D019F0CE9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602" creationId="{A3FBFDBC-88CF-4C10-A613-3A64036CB278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603" creationId="{D83945EE-AE39-47F5-8366-B359646CF8CB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604" creationId="{E88FBD20-1188-44D6-A702-E04CA0117471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605" creationId="{8B27D520-AF7B-4ADC-83AD-6AB5593B2C4C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606" creationId="{27933EF2-32B1-4294-8837-D8A5E2C0A536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607" creationId="{39670593-F142-41CC-85BE-827A9E9DE92E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608" creationId="{9B5A78E4-DA84-4714-B137-CDDB90999FDC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609" creationId="{58684B04-652F-42C5-9DB0-F374380E138D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610" creationId="{FFCCB513-3DFD-49FB-99C9-3F9E40432527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611" creationId="{4254C4AC-707E-44D7-9D82-E636ED6E905E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612" creationId="{49F3C741-9717-47A7-82E3-CB8A49768E34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613" creationId="{24A1D4C1-2608-4412-B327-71FABFA6DD5E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614" creationId="{6786B778-21C4-435D-95C3-79BD41FE81D2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615" creationId="{682170DC-2D24-4B1D-8226-9A67DE48EECD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616" creationId="{D61BB050-E3A8-43D0-96D5-699920E6BAC1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617" creationId="{C3325CDC-15DA-4A0C-9B2D-F5D363062933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618" creationId="{AB107457-932C-425C-8E10-D3900744FD39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619" creationId="{23246292-52CC-4B25-B8CF-CFDF6568B3B4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620" creationId="{85FAD81E-8941-4772-B795-71F70A418991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621" creationId="{A3BFA110-7E39-445A-A9F2-507B7301C164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622" creationId="{175FDE8B-ADE4-4266-B658-A3113CAC5EF0}"/>
          </ac:spMkLst>
        </pc:spChg>
        <pc:spChg chg="mod topLvl">
          <ac:chgData name="이동건" userId="4ad090f6-dadd-4301-b5d0-883b88f508af" providerId="ADAL" clId="{E8D5EDCE-1764-4646-8871-4A818161F1AA}" dt="2022-08-18T06:08:34.767" v="884" actId="164"/>
          <ac:spMkLst>
            <pc:docMk/>
            <pc:sldMk cId="3052632814" sldId="12963"/>
            <ac:spMk id="623" creationId="{5DC750A4-4A74-41A5-B2CD-B2F111A9A509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25" creationId="{485E0123-AD37-49A2-9DED-8E759E10833D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26" creationId="{73D62E1A-EC11-4CBB-A29B-0E11BC442313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27" creationId="{603EB192-EB77-46D6-8480-A21F323B1A2A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28" creationId="{7EB36289-58F7-48AD-80A8-49E6B0E29BC8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29" creationId="{0E8A0ED3-F16C-4F53-BDF0-7E9F674B0928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30" creationId="{6AC02EE0-C727-49E4-90FA-30A7D4394C32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31" creationId="{BFA0278D-677B-4751-A36D-5FC339798582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32" creationId="{3D79025A-3E44-4FEF-A473-1F852ABA50F1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33" creationId="{DCBB7D91-D6F6-4680-BFC3-93627ECF7AA4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34" creationId="{5B298FA8-CBD5-453D-813D-7535180F5ABE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35" creationId="{E4EB9F5C-FACF-4019-B0FE-17BE4BE76B41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36" creationId="{30D1A9DE-FA1E-461A-B289-5898779064DA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37" creationId="{C023856D-A863-4DD7-8A9D-236E41CCD4F2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38" creationId="{45E62712-6F8B-4254-BDB2-950EB96279EE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39" creationId="{F970BBAA-FEE8-42A1-88A5-7AB050A676B7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40" creationId="{40DE9F5E-F198-4E4F-A4D9-732607FD1C7F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41" creationId="{6302F498-F38D-4588-AA3C-C2641FE80C7E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42" creationId="{731D9AB1-ED58-4CE1-B170-DB1B3CFBB26D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43" creationId="{C72C2BEF-1DCB-424D-B921-0094E920FEDC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44" creationId="{5DC664B3-6731-4FB5-8893-B518833E52B3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45" creationId="{D4F12FAC-4692-4AC2-B5DD-4690B3BBE775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46" creationId="{6D8D3169-47C6-49C6-A518-CAEB27381485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47" creationId="{E4691EC3-92BE-482C-91DA-C1C7AA9DBF5F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48" creationId="{0B387D88-43D3-40D5-8255-E2C315CE65F5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49" creationId="{54CCC64C-17F5-4807-B621-FDDFD5737B72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50" creationId="{1218E445-9064-4B1B-BF26-418B47A1D2AD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51" creationId="{C6935811-8C3E-41FA-ABAE-30950539F972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52" creationId="{75A411BD-DF7F-4504-B6E0-2E08C8427738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53" creationId="{8AC21E4C-0EC9-4345-B75E-01B7AB7B7D21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54" creationId="{0C8A5EAD-8C9F-4320-8AD3-904EAA19494F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55" creationId="{B4F4F72E-8CC1-4DAC-8B6B-5A2AA7C63CF7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56" creationId="{F07DBAD1-6CD6-4246-BEAD-897225FD42B0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57" creationId="{408241B9-C80E-4102-933F-71999EEE99E3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58" creationId="{F90D37C1-8241-4CC5-BE5B-C922F733C79B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59" creationId="{7A78AB91-1286-438C-BC5F-8D29227643FA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60" creationId="{A1AC16B1-EAAA-4A25-925A-F696569A768D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61" creationId="{786AC71A-CDFB-4185-B3C8-707A8A4ACFAF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62" creationId="{B605C7CA-2C8E-4274-AC35-9B77A33BB6F6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63" creationId="{7FA29CEC-F929-4268-AAFD-AF9EC4791B56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64" creationId="{6C3101FC-868A-498F-8D92-A82037068BC0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65" creationId="{7D4A9BBC-C694-4653-9BAC-251175747BD5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66" creationId="{474D7DD3-A690-49B6-90D0-BA8B51BCC7AB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67" creationId="{DDEE431A-C4EC-4BA4-A096-EB34A0FAFB61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68" creationId="{2B06C9B8-1934-4902-904D-F4D1D80E20E6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69" creationId="{500DB0CE-FA75-4025-984A-AA3FDAFAEE6E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70" creationId="{C615AFC4-D8C8-4549-B923-22DE7E4B5F12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71" creationId="{9DF7E72A-70F3-4372-8E70-D786238A4228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72" creationId="{5C4AEAAC-1A63-4E3C-8B22-F6FB3B522D04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73" creationId="{58C6095B-5069-41DB-A7D8-84F45EDB3F3E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74" creationId="{CAC01BB1-2EC0-4785-91E0-917C9E7728CC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75" creationId="{82A9F4A2-5E73-4CA0-B9A0-89A3C50D8526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76" creationId="{C37722AA-D946-4B6D-8478-F5B6BDD6F9D5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77" creationId="{CB266AC7-5BBB-4FD2-8806-7B5C901B6A41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78" creationId="{8C067711-1972-43F8-A53D-93D7DB49DD49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79" creationId="{38D25E59-3463-43C6-88F9-B1A2E8C51AED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80" creationId="{683D2B53-228B-495E-AC96-F11F12B3C86B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81" creationId="{B219F7DC-4331-4036-BE97-F3EF80120680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82" creationId="{6BCC341C-1474-4A0D-910B-29F3EDFBE860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83" creationId="{2CEEF1EE-BB04-464F-AA53-B420667623F4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84" creationId="{BEB73821-92F3-4C09-98D8-6412E152C4A4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85" creationId="{86C244DC-C601-49F0-A448-C1D879B90D1D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86" creationId="{60B18DED-0638-4574-8ADD-92D581C4A0EA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87" creationId="{BF58D1FB-0056-4E02-857A-1A9AAD8BDF8E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88" creationId="{DEB6574F-838F-4E68-9CAC-323F925A5D62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89" creationId="{953263BC-9D9E-424D-82B1-C20C1B45A826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90" creationId="{BF2B0A8B-6864-4566-A4F6-DE5257264F11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91" creationId="{533869D6-1996-4F16-A687-33FF121DC66D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92" creationId="{F3F1F0E9-FA67-4B70-8741-623046C4F319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93" creationId="{BB5A2D58-1F14-4ECF-9179-96DF48175232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94" creationId="{78E7ED8C-E5BD-4953-88EB-2AA04C8646CC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95" creationId="{BD35888B-4D76-4445-A8DC-3636762DEBD4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96" creationId="{4DEC2CF1-E24E-4414-8C09-C029FEA5DA40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97" creationId="{321D1E7E-1996-4083-A607-046DCF2D4DA0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98" creationId="{B3FACBD0-80B9-48D2-9F05-3EE20283A756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699" creationId="{07AFCA89-2612-4BED-BDE1-F675BB513ED7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700" creationId="{9FBFEC62-4718-4DE4-902F-67AC9A02C7DE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701" creationId="{99887BA4-A387-4B07-861F-5F7DEF2077CD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702" creationId="{89D332DF-8831-45BE-874C-2F9DB58A0047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703" creationId="{954DD184-2938-4A96-AAE1-28866054E512}"/>
          </ac:spMkLst>
        </pc:spChg>
        <pc:spChg chg="add mod">
          <ac:chgData name="이동건" userId="4ad090f6-dadd-4301-b5d0-883b88f508af" providerId="ADAL" clId="{E8D5EDCE-1764-4646-8871-4A818161F1AA}" dt="2022-08-18T06:08:23.495" v="882" actId="164"/>
          <ac:spMkLst>
            <pc:docMk/>
            <pc:sldMk cId="3052632814" sldId="12963"/>
            <ac:spMk id="704" creationId="{E21EA484-8A38-4D1C-9946-3D288214F019}"/>
          </ac:spMkLst>
        </pc:spChg>
        <pc:spChg chg="add mod">
          <ac:chgData name="이동건" userId="4ad090f6-dadd-4301-b5d0-883b88f508af" providerId="ADAL" clId="{E8D5EDCE-1764-4646-8871-4A818161F1AA}" dt="2022-08-18T06:24:14.698" v="1534" actId="1076"/>
          <ac:spMkLst>
            <pc:docMk/>
            <pc:sldMk cId="3052632814" sldId="12963"/>
            <ac:spMk id="716" creationId="{17430390-459A-4411-BAFC-DE1152D61764}"/>
          </ac:spMkLst>
        </pc:spChg>
        <pc:spChg chg="add del mod">
          <ac:chgData name="이동건" userId="4ad090f6-dadd-4301-b5d0-883b88f508af" providerId="ADAL" clId="{E8D5EDCE-1764-4646-8871-4A818161F1AA}" dt="2022-08-18T06:23:55.701" v="1527" actId="478"/>
          <ac:spMkLst>
            <pc:docMk/>
            <pc:sldMk cId="3052632814" sldId="12963"/>
            <ac:spMk id="717" creationId="{76A5B013-4EC1-41C1-B723-3FB7FD044D7E}"/>
          </ac:spMkLst>
        </pc:spChg>
        <pc:grpChg chg="add del mod">
          <ac:chgData name="이동건" userId="4ad090f6-dadd-4301-b5d0-883b88f508af" providerId="ADAL" clId="{E8D5EDCE-1764-4646-8871-4A818161F1AA}" dt="2022-08-18T06:00:46.140" v="794" actId="165"/>
          <ac:grpSpMkLst>
            <pc:docMk/>
            <pc:sldMk cId="3052632814" sldId="12963"/>
            <ac:grpSpMk id="16" creationId="{F14B47AB-14B7-4F0C-87DA-52D5168F05CA}"/>
          </ac:grpSpMkLst>
        </pc:grpChg>
        <pc:grpChg chg="add del mod">
          <ac:chgData name="이동건" userId="4ad090f6-dadd-4301-b5d0-883b88f508af" providerId="ADAL" clId="{E8D5EDCE-1764-4646-8871-4A818161F1AA}" dt="2022-08-18T06:02:13.997" v="814" actId="165"/>
          <ac:grpSpMkLst>
            <pc:docMk/>
            <pc:sldMk cId="3052632814" sldId="12963"/>
            <ac:grpSpMk id="87" creationId="{D141D29A-3935-465F-80FC-59E28E7CDC01}"/>
          </ac:grpSpMkLst>
        </pc:grpChg>
        <pc:grpChg chg="add del mod">
          <ac:chgData name="이동건" userId="4ad090f6-dadd-4301-b5d0-883b88f508af" providerId="ADAL" clId="{E8D5EDCE-1764-4646-8871-4A818161F1AA}" dt="2022-08-18T06:02:13.997" v="814" actId="165"/>
          <ac:grpSpMkLst>
            <pc:docMk/>
            <pc:sldMk cId="3052632814" sldId="12963"/>
            <ac:grpSpMk id="88" creationId="{EBF19948-4C2D-4FF4-855C-CFB34165E0FE}"/>
          </ac:grpSpMkLst>
        </pc:grpChg>
        <pc:grpChg chg="add del mod">
          <ac:chgData name="이동건" userId="4ad090f6-dadd-4301-b5d0-883b88f508af" providerId="ADAL" clId="{E8D5EDCE-1764-4646-8871-4A818161F1AA}" dt="2022-08-18T06:02:32.201" v="818" actId="165"/>
          <ac:grpSpMkLst>
            <pc:docMk/>
            <pc:sldMk cId="3052632814" sldId="12963"/>
            <ac:grpSpMk id="269" creationId="{1951B233-76BB-4898-AFEA-EAA8E76819A3}"/>
          </ac:grpSpMkLst>
        </pc:grpChg>
        <pc:grpChg chg="add del mod">
          <ac:chgData name="이동건" userId="4ad090f6-dadd-4301-b5d0-883b88f508af" providerId="ADAL" clId="{E8D5EDCE-1764-4646-8871-4A818161F1AA}" dt="2022-08-18T06:04:09.509" v="832" actId="165"/>
          <ac:grpSpMkLst>
            <pc:docMk/>
            <pc:sldMk cId="3052632814" sldId="12963"/>
            <ac:grpSpMk id="274" creationId="{F5DB743B-44BB-4088-B105-72C9BD1F1EFE}"/>
          </ac:grpSpMkLst>
        </pc:grpChg>
        <pc:grpChg chg="add del mod">
          <ac:chgData name="이동건" userId="4ad090f6-dadd-4301-b5d0-883b88f508af" providerId="ADAL" clId="{E8D5EDCE-1764-4646-8871-4A818161F1AA}" dt="2022-08-18T06:05:05.926" v="843" actId="165"/>
          <ac:grpSpMkLst>
            <pc:docMk/>
            <pc:sldMk cId="3052632814" sldId="12963"/>
            <ac:grpSpMk id="279" creationId="{CB1DC691-C905-4C48-B070-0AE874D7F640}"/>
          </ac:grpSpMkLst>
        </pc:grpChg>
        <pc:grpChg chg="add del mod">
          <ac:chgData name="이동건" userId="4ad090f6-dadd-4301-b5d0-883b88f508af" providerId="ADAL" clId="{E8D5EDCE-1764-4646-8871-4A818161F1AA}" dt="2022-08-18T06:04:48.192" v="841" actId="165"/>
          <ac:grpSpMkLst>
            <pc:docMk/>
            <pc:sldMk cId="3052632814" sldId="12963"/>
            <ac:grpSpMk id="280" creationId="{E79B96A8-4FB8-468B-87C5-0B790572ACE9}"/>
          </ac:grpSpMkLst>
        </pc:grpChg>
        <pc:grpChg chg="add mod topLvl">
          <ac:chgData name="이동건" userId="4ad090f6-dadd-4301-b5d0-883b88f508af" providerId="ADAL" clId="{E8D5EDCE-1764-4646-8871-4A818161F1AA}" dt="2022-08-18T06:08:34.767" v="884" actId="164"/>
          <ac:grpSpMkLst>
            <pc:docMk/>
            <pc:sldMk cId="3052632814" sldId="12963"/>
            <ac:grpSpMk id="285" creationId="{52CACFE7-C6B6-49DD-A041-B7D8E3524819}"/>
          </ac:grpSpMkLst>
        </pc:grpChg>
        <pc:grpChg chg="add del mod topLvl">
          <ac:chgData name="이동건" userId="4ad090f6-dadd-4301-b5d0-883b88f508af" providerId="ADAL" clId="{E8D5EDCE-1764-4646-8871-4A818161F1AA}" dt="2022-08-18T06:08:06.420" v="873" actId="165"/>
          <ac:grpSpMkLst>
            <pc:docMk/>
            <pc:sldMk cId="3052632814" sldId="12963"/>
            <ac:grpSpMk id="286" creationId="{F5F743D4-8691-4AB6-8104-6A4FAB0D490E}"/>
          </ac:grpSpMkLst>
        </pc:grpChg>
        <pc:grpChg chg="add del mod topLvl">
          <ac:chgData name="이동건" userId="4ad090f6-dadd-4301-b5d0-883b88f508af" providerId="ADAL" clId="{E8D5EDCE-1764-4646-8871-4A818161F1AA}" dt="2022-08-18T06:08:03.106" v="872" actId="165"/>
          <ac:grpSpMkLst>
            <pc:docMk/>
            <pc:sldMk cId="3052632814" sldId="12963"/>
            <ac:grpSpMk id="303" creationId="{3D6BB4D3-CD1C-4F1F-92D1-6C8450E1BC82}"/>
          </ac:grpSpMkLst>
        </pc:grpChg>
        <pc:grpChg chg="add del mod topLvl">
          <ac:chgData name="이동건" userId="4ad090f6-dadd-4301-b5d0-883b88f508af" providerId="ADAL" clId="{E8D5EDCE-1764-4646-8871-4A818161F1AA}" dt="2022-08-18T06:08:03.106" v="872" actId="165"/>
          <ac:grpSpMkLst>
            <pc:docMk/>
            <pc:sldMk cId="3052632814" sldId="12963"/>
            <ac:grpSpMk id="304" creationId="{0453B3AD-D27A-4F6A-9E39-869AF18CDD51}"/>
          </ac:grpSpMkLst>
        </pc:grpChg>
        <pc:grpChg chg="mod topLvl">
          <ac:chgData name="이동건" userId="4ad090f6-dadd-4301-b5d0-883b88f508af" providerId="ADAL" clId="{E8D5EDCE-1764-4646-8871-4A818161F1AA}" dt="2022-08-18T06:08:34.767" v="884" actId="164"/>
          <ac:grpSpMkLst>
            <pc:docMk/>
            <pc:sldMk cId="3052632814" sldId="12963"/>
            <ac:grpSpMk id="305" creationId="{9DA968FE-2403-4BAE-BD25-444C13430413}"/>
          </ac:grpSpMkLst>
        </pc:grpChg>
        <pc:grpChg chg="del mod topLvl">
          <ac:chgData name="이동건" userId="4ad090f6-dadd-4301-b5d0-883b88f508af" providerId="ADAL" clId="{E8D5EDCE-1764-4646-8871-4A818161F1AA}" dt="2022-08-18T06:08:07.622" v="874" actId="165"/>
          <ac:grpSpMkLst>
            <pc:docMk/>
            <pc:sldMk cId="3052632814" sldId="12963"/>
            <ac:grpSpMk id="306" creationId="{2BF12A3A-019E-4F3E-82C8-FFEFDEF8D1F6}"/>
          </ac:grpSpMkLst>
        </pc:grpChg>
        <pc:grpChg chg="add del mod topLvl">
          <ac:chgData name="이동건" userId="4ad090f6-dadd-4301-b5d0-883b88f508af" providerId="ADAL" clId="{E8D5EDCE-1764-4646-8871-4A818161F1AA}" dt="2022-08-18T06:07:54.462" v="869" actId="165"/>
          <ac:grpSpMkLst>
            <pc:docMk/>
            <pc:sldMk cId="3052632814" sldId="12963"/>
            <ac:grpSpMk id="339" creationId="{707A220B-5D8F-4449-919D-93379517018C}"/>
          </ac:grpSpMkLst>
        </pc:grpChg>
        <pc:grpChg chg="add del mod topLvl">
          <ac:chgData name="이동건" userId="4ad090f6-dadd-4301-b5d0-883b88f508af" providerId="ADAL" clId="{E8D5EDCE-1764-4646-8871-4A818161F1AA}" dt="2022-08-18T06:07:54.462" v="869" actId="165"/>
          <ac:grpSpMkLst>
            <pc:docMk/>
            <pc:sldMk cId="3052632814" sldId="12963"/>
            <ac:grpSpMk id="340" creationId="{399FAB2B-AC68-4C52-8238-D7D753906B86}"/>
          </ac:grpSpMkLst>
        </pc:grpChg>
        <pc:grpChg chg="del mod topLvl">
          <ac:chgData name="이동건" userId="4ad090f6-dadd-4301-b5d0-883b88f508af" providerId="ADAL" clId="{E8D5EDCE-1764-4646-8871-4A818161F1AA}" dt="2022-08-18T06:08:03.106" v="872" actId="165"/>
          <ac:grpSpMkLst>
            <pc:docMk/>
            <pc:sldMk cId="3052632814" sldId="12963"/>
            <ac:grpSpMk id="341" creationId="{F0781287-6A71-48CB-A518-47079D025513}"/>
          </ac:grpSpMkLst>
        </pc:grpChg>
        <pc:grpChg chg="del mod topLvl">
          <ac:chgData name="이동건" userId="4ad090f6-dadd-4301-b5d0-883b88f508af" providerId="ADAL" clId="{E8D5EDCE-1764-4646-8871-4A818161F1AA}" dt="2022-08-18T06:08:03.106" v="872" actId="165"/>
          <ac:grpSpMkLst>
            <pc:docMk/>
            <pc:sldMk cId="3052632814" sldId="12963"/>
            <ac:grpSpMk id="342" creationId="{7D204CC7-6CD6-4B78-996F-47237279F68B}"/>
          </ac:grpSpMkLst>
        </pc:grpChg>
        <pc:grpChg chg="mod topLvl">
          <ac:chgData name="이동건" userId="4ad090f6-dadd-4301-b5d0-883b88f508af" providerId="ADAL" clId="{E8D5EDCE-1764-4646-8871-4A818161F1AA}" dt="2022-08-18T06:08:34.767" v="884" actId="164"/>
          <ac:grpSpMkLst>
            <pc:docMk/>
            <pc:sldMk cId="3052632814" sldId="12963"/>
            <ac:grpSpMk id="343" creationId="{B2324F19-185D-4275-A31D-2CA0DF5287B2}"/>
          </ac:grpSpMkLst>
        </pc:grpChg>
        <pc:grpChg chg="del mod topLvl">
          <ac:chgData name="이동건" userId="4ad090f6-dadd-4301-b5d0-883b88f508af" providerId="ADAL" clId="{E8D5EDCE-1764-4646-8871-4A818161F1AA}" dt="2022-08-18T06:08:11.816" v="876" actId="165"/>
          <ac:grpSpMkLst>
            <pc:docMk/>
            <pc:sldMk cId="3052632814" sldId="12963"/>
            <ac:grpSpMk id="344" creationId="{AC3C2E65-72DA-468A-989B-84A02667CA7D}"/>
          </ac:grpSpMkLst>
        </pc:grpChg>
        <pc:grpChg chg="mod topLvl">
          <ac:chgData name="이동건" userId="4ad090f6-dadd-4301-b5d0-883b88f508af" providerId="ADAL" clId="{E8D5EDCE-1764-4646-8871-4A818161F1AA}" dt="2022-08-18T06:08:34.767" v="884" actId="164"/>
          <ac:grpSpMkLst>
            <pc:docMk/>
            <pc:sldMk cId="3052632814" sldId="12963"/>
            <ac:grpSpMk id="377" creationId="{09FA2CFF-A05B-4B76-ACC7-640308410393}"/>
          </ac:grpSpMkLst>
        </pc:grpChg>
        <pc:grpChg chg="del mod topLvl">
          <ac:chgData name="이동건" userId="4ad090f6-dadd-4301-b5d0-883b88f508af" providerId="ADAL" clId="{E8D5EDCE-1764-4646-8871-4A818161F1AA}" dt="2022-08-18T06:08:08.620" v="875" actId="165"/>
          <ac:grpSpMkLst>
            <pc:docMk/>
            <pc:sldMk cId="3052632814" sldId="12963"/>
            <ac:grpSpMk id="378" creationId="{FFFBAD93-F870-45FD-BD6E-BFCA3063FE0C}"/>
          </ac:grpSpMkLst>
        </pc:grpChg>
        <pc:grpChg chg="add del mod topLvl">
          <ac:chgData name="이동건" userId="4ad090f6-dadd-4301-b5d0-883b88f508af" providerId="ADAL" clId="{E8D5EDCE-1764-4646-8871-4A818161F1AA}" dt="2022-08-18T06:07:54.462" v="869" actId="165"/>
          <ac:grpSpMkLst>
            <pc:docMk/>
            <pc:sldMk cId="3052632814" sldId="12963"/>
            <ac:grpSpMk id="411" creationId="{725147AD-8FAE-4B28-909A-9EA225797ADC}"/>
          </ac:grpSpMkLst>
        </pc:grpChg>
        <pc:grpChg chg="del mod topLvl">
          <ac:chgData name="이동건" userId="4ad090f6-dadd-4301-b5d0-883b88f508af" providerId="ADAL" clId="{E8D5EDCE-1764-4646-8871-4A818161F1AA}" dt="2022-08-18T06:08:03.106" v="872" actId="165"/>
          <ac:grpSpMkLst>
            <pc:docMk/>
            <pc:sldMk cId="3052632814" sldId="12963"/>
            <ac:grpSpMk id="412" creationId="{9AEDBC95-ACA4-4052-87CF-2432211CC067}"/>
          </ac:grpSpMkLst>
        </pc:grpChg>
        <pc:grpChg chg="del mod topLvl">
          <ac:chgData name="이동건" userId="4ad090f6-dadd-4301-b5d0-883b88f508af" providerId="ADAL" clId="{E8D5EDCE-1764-4646-8871-4A818161F1AA}" dt="2022-08-18T06:08:03.106" v="872" actId="165"/>
          <ac:grpSpMkLst>
            <pc:docMk/>
            <pc:sldMk cId="3052632814" sldId="12963"/>
            <ac:grpSpMk id="413" creationId="{41BFAF16-C949-47F0-8B59-BC378F95D219}"/>
          </ac:grpSpMkLst>
        </pc:grpChg>
        <pc:grpChg chg="mod topLvl">
          <ac:chgData name="이동건" userId="4ad090f6-dadd-4301-b5d0-883b88f508af" providerId="ADAL" clId="{E8D5EDCE-1764-4646-8871-4A818161F1AA}" dt="2022-08-18T06:08:34.767" v="884" actId="164"/>
          <ac:grpSpMkLst>
            <pc:docMk/>
            <pc:sldMk cId="3052632814" sldId="12963"/>
            <ac:grpSpMk id="414" creationId="{4AAF35CD-A95B-48E9-A851-CFED8E149A11}"/>
          </ac:grpSpMkLst>
        </pc:grpChg>
        <pc:grpChg chg="del mod topLvl">
          <ac:chgData name="이동건" userId="4ad090f6-dadd-4301-b5d0-883b88f508af" providerId="ADAL" clId="{E8D5EDCE-1764-4646-8871-4A818161F1AA}" dt="2022-08-18T06:08:14.160" v="878" actId="165"/>
          <ac:grpSpMkLst>
            <pc:docMk/>
            <pc:sldMk cId="3052632814" sldId="12963"/>
            <ac:grpSpMk id="415" creationId="{85C34681-0388-467D-A9AC-79FF9E037435}"/>
          </ac:grpSpMkLst>
        </pc:grpChg>
        <pc:grpChg chg="mod topLvl">
          <ac:chgData name="이동건" userId="4ad090f6-dadd-4301-b5d0-883b88f508af" providerId="ADAL" clId="{E8D5EDCE-1764-4646-8871-4A818161F1AA}" dt="2022-08-18T06:08:34.767" v="884" actId="164"/>
          <ac:grpSpMkLst>
            <pc:docMk/>
            <pc:sldMk cId="3052632814" sldId="12963"/>
            <ac:grpSpMk id="448" creationId="{F674EECC-F173-46DA-9411-33B897B0AED3}"/>
          </ac:grpSpMkLst>
        </pc:grpChg>
        <pc:grpChg chg="del mod topLvl">
          <ac:chgData name="이동건" userId="4ad090f6-dadd-4301-b5d0-883b88f508af" providerId="ADAL" clId="{E8D5EDCE-1764-4646-8871-4A818161F1AA}" dt="2022-08-18T06:08:12.997" v="877" actId="165"/>
          <ac:grpSpMkLst>
            <pc:docMk/>
            <pc:sldMk cId="3052632814" sldId="12963"/>
            <ac:grpSpMk id="449" creationId="{39B246B5-0F67-46DA-A611-4AB38EC05D2F}"/>
          </ac:grpSpMkLst>
        </pc:grpChg>
        <pc:grpChg chg="add del mod topLvl">
          <ac:chgData name="이동건" userId="4ad090f6-dadd-4301-b5d0-883b88f508af" providerId="ADAL" clId="{E8D5EDCE-1764-4646-8871-4A818161F1AA}" dt="2022-08-18T06:07:54.462" v="869" actId="165"/>
          <ac:grpSpMkLst>
            <pc:docMk/>
            <pc:sldMk cId="3052632814" sldId="12963"/>
            <ac:grpSpMk id="482" creationId="{DFAB9937-4B72-44D2-8358-79A487639E2E}"/>
          </ac:grpSpMkLst>
        </pc:grpChg>
        <pc:grpChg chg="del mod topLvl">
          <ac:chgData name="이동건" userId="4ad090f6-dadd-4301-b5d0-883b88f508af" providerId="ADAL" clId="{E8D5EDCE-1764-4646-8871-4A818161F1AA}" dt="2022-08-18T06:08:03.106" v="872" actId="165"/>
          <ac:grpSpMkLst>
            <pc:docMk/>
            <pc:sldMk cId="3052632814" sldId="12963"/>
            <ac:grpSpMk id="483" creationId="{6296EBDC-65EB-4EC7-996B-E43917C82ECA}"/>
          </ac:grpSpMkLst>
        </pc:grpChg>
        <pc:grpChg chg="del mod topLvl">
          <ac:chgData name="이동건" userId="4ad090f6-dadd-4301-b5d0-883b88f508af" providerId="ADAL" clId="{E8D5EDCE-1764-4646-8871-4A818161F1AA}" dt="2022-08-18T06:08:03.106" v="872" actId="165"/>
          <ac:grpSpMkLst>
            <pc:docMk/>
            <pc:sldMk cId="3052632814" sldId="12963"/>
            <ac:grpSpMk id="484" creationId="{9A224720-3781-47DD-854B-C06C4B3E82B1}"/>
          </ac:grpSpMkLst>
        </pc:grpChg>
        <pc:grpChg chg="mod topLvl">
          <ac:chgData name="이동건" userId="4ad090f6-dadd-4301-b5d0-883b88f508af" providerId="ADAL" clId="{E8D5EDCE-1764-4646-8871-4A818161F1AA}" dt="2022-08-18T06:08:34.767" v="884" actId="164"/>
          <ac:grpSpMkLst>
            <pc:docMk/>
            <pc:sldMk cId="3052632814" sldId="12963"/>
            <ac:grpSpMk id="485" creationId="{2A64DE3F-2B44-4D56-A423-46CE13BF4DFA}"/>
          </ac:grpSpMkLst>
        </pc:grpChg>
        <pc:grpChg chg="del mod topLvl">
          <ac:chgData name="이동건" userId="4ad090f6-dadd-4301-b5d0-883b88f508af" providerId="ADAL" clId="{E8D5EDCE-1764-4646-8871-4A818161F1AA}" dt="2022-08-18T06:08:16.481" v="880" actId="165"/>
          <ac:grpSpMkLst>
            <pc:docMk/>
            <pc:sldMk cId="3052632814" sldId="12963"/>
            <ac:grpSpMk id="486" creationId="{CE737B93-7574-4C62-BCC3-DF5FACAA1B56}"/>
          </ac:grpSpMkLst>
        </pc:grpChg>
        <pc:grpChg chg="mod topLvl">
          <ac:chgData name="이동건" userId="4ad090f6-dadd-4301-b5d0-883b88f508af" providerId="ADAL" clId="{E8D5EDCE-1764-4646-8871-4A818161F1AA}" dt="2022-08-18T06:08:34.767" v="884" actId="164"/>
          <ac:grpSpMkLst>
            <pc:docMk/>
            <pc:sldMk cId="3052632814" sldId="12963"/>
            <ac:grpSpMk id="519" creationId="{000B59CC-96A0-4422-B64B-196F915FCC39}"/>
          </ac:grpSpMkLst>
        </pc:grpChg>
        <pc:grpChg chg="del mod topLvl">
          <ac:chgData name="이동건" userId="4ad090f6-dadd-4301-b5d0-883b88f508af" providerId="ADAL" clId="{E8D5EDCE-1764-4646-8871-4A818161F1AA}" dt="2022-08-18T06:08:15.301" v="879" actId="165"/>
          <ac:grpSpMkLst>
            <pc:docMk/>
            <pc:sldMk cId="3052632814" sldId="12963"/>
            <ac:grpSpMk id="520" creationId="{5C495678-DECB-4E40-8B20-DFD95987DDD5}"/>
          </ac:grpSpMkLst>
        </pc:grpChg>
        <pc:grpChg chg="add del mod topLvl">
          <ac:chgData name="이동건" userId="4ad090f6-dadd-4301-b5d0-883b88f508af" providerId="ADAL" clId="{E8D5EDCE-1764-4646-8871-4A818161F1AA}" dt="2022-08-18T06:07:54.462" v="869" actId="165"/>
          <ac:grpSpMkLst>
            <pc:docMk/>
            <pc:sldMk cId="3052632814" sldId="12963"/>
            <ac:grpSpMk id="553" creationId="{DA635C98-3537-40A9-9B78-DDF552C447BF}"/>
          </ac:grpSpMkLst>
        </pc:grpChg>
        <pc:grpChg chg="del mod topLvl">
          <ac:chgData name="이동건" userId="4ad090f6-dadd-4301-b5d0-883b88f508af" providerId="ADAL" clId="{E8D5EDCE-1764-4646-8871-4A818161F1AA}" dt="2022-08-18T06:07:54.749" v="870" actId="165"/>
          <ac:grpSpMkLst>
            <pc:docMk/>
            <pc:sldMk cId="3052632814" sldId="12963"/>
            <ac:grpSpMk id="554" creationId="{EBFA6DE8-ADF2-4C32-8CAC-FC49BE0216B1}"/>
          </ac:grpSpMkLst>
        </pc:grpChg>
        <pc:grpChg chg="del mod topLvl">
          <ac:chgData name="이동건" userId="4ad090f6-dadd-4301-b5d0-883b88f508af" providerId="ADAL" clId="{E8D5EDCE-1764-4646-8871-4A818161F1AA}" dt="2022-08-18T06:07:54.749" v="870" actId="165"/>
          <ac:grpSpMkLst>
            <pc:docMk/>
            <pc:sldMk cId="3052632814" sldId="12963"/>
            <ac:grpSpMk id="555" creationId="{9841CA46-D742-4D7A-A70E-2A647CA87126}"/>
          </ac:grpSpMkLst>
        </pc:grpChg>
        <pc:grpChg chg="del mod topLvl">
          <ac:chgData name="이동건" userId="4ad090f6-dadd-4301-b5d0-883b88f508af" providerId="ADAL" clId="{E8D5EDCE-1764-4646-8871-4A818161F1AA}" dt="2022-08-18T06:07:54.940" v="871" actId="165"/>
          <ac:grpSpMkLst>
            <pc:docMk/>
            <pc:sldMk cId="3052632814" sldId="12963"/>
            <ac:grpSpMk id="556" creationId="{FF1AA73A-43E4-4867-879C-3926DE3CC42E}"/>
          </ac:grpSpMkLst>
        </pc:grpChg>
        <pc:grpChg chg="del mod topLvl">
          <ac:chgData name="이동건" userId="4ad090f6-dadd-4301-b5d0-883b88f508af" providerId="ADAL" clId="{E8D5EDCE-1764-4646-8871-4A818161F1AA}" dt="2022-08-18T06:07:54.940" v="871" actId="165"/>
          <ac:grpSpMkLst>
            <pc:docMk/>
            <pc:sldMk cId="3052632814" sldId="12963"/>
            <ac:grpSpMk id="557" creationId="{4124E3DD-B097-47B4-A6D4-2DDC1F5BFC07}"/>
          </ac:grpSpMkLst>
        </pc:grpChg>
        <pc:grpChg chg="del mod topLvl">
          <ac:chgData name="이동건" userId="4ad090f6-dadd-4301-b5d0-883b88f508af" providerId="ADAL" clId="{E8D5EDCE-1764-4646-8871-4A818161F1AA}" dt="2022-08-18T06:08:03.106" v="872" actId="165"/>
          <ac:grpSpMkLst>
            <pc:docMk/>
            <pc:sldMk cId="3052632814" sldId="12963"/>
            <ac:grpSpMk id="590" creationId="{BC71B187-228C-40BC-A31C-B566C529BB3F}"/>
          </ac:grpSpMkLst>
        </pc:grpChg>
        <pc:grpChg chg="del mod topLvl">
          <ac:chgData name="이동건" userId="4ad090f6-dadd-4301-b5d0-883b88f508af" providerId="ADAL" clId="{E8D5EDCE-1764-4646-8871-4A818161F1AA}" dt="2022-08-18T06:08:03.106" v="872" actId="165"/>
          <ac:grpSpMkLst>
            <pc:docMk/>
            <pc:sldMk cId="3052632814" sldId="12963"/>
            <ac:grpSpMk id="591" creationId="{D2C0D300-D219-4047-B294-E9522EB383DD}"/>
          </ac:grpSpMkLst>
        </pc:grpChg>
        <pc:grpChg chg="add del mod">
          <ac:chgData name="이동건" userId="4ad090f6-dadd-4301-b5d0-883b88f508af" providerId="ADAL" clId="{E8D5EDCE-1764-4646-8871-4A818161F1AA}" dt="2022-08-18T06:07:53.770" v="868" actId="165"/>
          <ac:grpSpMkLst>
            <pc:docMk/>
            <pc:sldMk cId="3052632814" sldId="12963"/>
            <ac:grpSpMk id="624" creationId="{95561FB8-B3AB-4763-BCDB-3BAA72EC4034}"/>
          </ac:grpSpMkLst>
        </pc:grpChg>
        <pc:grpChg chg="add mod">
          <ac:chgData name="이동건" userId="4ad090f6-dadd-4301-b5d0-883b88f508af" providerId="ADAL" clId="{E8D5EDCE-1764-4646-8871-4A818161F1AA}" dt="2022-08-18T06:08:34.767" v="884" actId="164"/>
          <ac:grpSpMkLst>
            <pc:docMk/>
            <pc:sldMk cId="3052632814" sldId="12963"/>
            <ac:grpSpMk id="705" creationId="{D6634EAE-0BBA-4F7A-A2A1-6111406ACB1D}"/>
          </ac:grpSpMkLst>
        </pc:grpChg>
        <pc:grpChg chg="add mod">
          <ac:chgData name="이동건" userId="4ad090f6-dadd-4301-b5d0-883b88f508af" providerId="ADAL" clId="{E8D5EDCE-1764-4646-8871-4A818161F1AA}" dt="2022-08-18T06:08:59.643" v="888" actId="1076"/>
          <ac:grpSpMkLst>
            <pc:docMk/>
            <pc:sldMk cId="3052632814" sldId="12963"/>
            <ac:grpSpMk id="706" creationId="{818AC522-7C0C-4A9F-92E4-2F2F85C34FF1}"/>
          </ac:grpSpMkLst>
        </pc:grpChg>
        <pc:grpChg chg="add mod">
          <ac:chgData name="이동건" userId="4ad090f6-dadd-4301-b5d0-883b88f508af" providerId="ADAL" clId="{E8D5EDCE-1764-4646-8871-4A818161F1AA}" dt="2022-08-18T06:24:00.479" v="1528" actId="1076"/>
          <ac:grpSpMkLst>
            <pc:docMk/>
            <pc:sldMk cId="3052632814" sldId="12963"/>
            <ac:grpSpMk id="715" creationId="{520C2D3A-74BB-4503-9904-494E61780226}"/>
          </ac:grpSpMkLst>
        </pc:grpChg>
        <pc:graphicFrameChg chg="add mod modGraphic">
          <ac:chgData name="이동건" userId="4ad090f6-dadd-4301-b5d0-883b88f508af" providerId="ADAL" clId="{E8D5EDCE-1764-4646-8871-4A818161F1AA}" dt="2022-08-18T06:28:50.647" v="1699" actId="20577"/>
          <ac:graphicFrameMkLst>
            <pc:docMk/>
            <pc:sldMk cId="3052632814" sldId="12963"/>
            <ac:graphicFrameMk id="718" creationId="{EFFF58E7-D02D-4822-B41F-B98C77C30A72}"/>
          </ac:graphicFrameMkLst>
        </pc:graphicFrameChg>
        <pc:cxnChg chg="add mod">
          <ac:chgData name="이동건" userId="4ad090f6-dadd-4301-b5d0-883b88f508af" providerId="ADAL" clId="{E8D5EDCE-1764-4646-8871-4A818161F1AA}" dt="2022-08-18T06:12:36.620" v="950" actId="164"/>
          <ac:cxnSpMkLst>
            <pc:docMk/>
            <pc:sldMk cId="3052632814" sldId="12963"/>
            <ac:cxnSpMk id="5" creationId="{B2836FEA-51B9-4E40-9EAA-08AB6D303A82}"/>
          </ac:cxnSpMkLst>
        </pc:cxnChg>
        <pc:cxnChg chg="add mod">
          <ac:chgData name="이동건" userId="4ad090f6-dadd-4301-b5d0-883b88f508af" providerId="ADAL" clId="{E8D5EDCE-1764-4646-8871-4A818161F1AA}" dt="2022-08-18T06:12:36.620" v="950" actId="164"/>
          <ac:cxnSpMkLst>
            <pc:docMk/>
            <pc:sldMk cId="3052632814" sldId="12963"/>
            <ac:cxnSpMk id="6" creationId="{3394CE17-1C10-45E7-91D4-4A29888556BF}"/>
          </ac:cxnSpMkLst>
        </pc:cxnChg>
        <pc:cxnChg chg="add mod">
          <ac:chgData name="이동건" userId="4ad090f6-dadd-4301-b5d0-883b88f508af" providerId="ADAL" clId="{E8D5EDCE-1764-4646-8871-4A818161F1AA}" dt="2022-08-18T06:12:36.620" v="950" actId="164"/>
          <ac:cxnSpMkLst>
            <pc:docMk/>
            <pc:sldMk cId="3052632814" sldId="12963"/>
            <ac:cxnSpMk id="10" creationId="{F584BF14-B257-4BF6-BDE3-24683020AF0E}"/>
          </ac:cxnSpMkLst>
        </pc:cxnChg>
        <pc:cxnChg chg="add mod">
          <ac:chgData name="이동건" userId="4ad090f6-dadd-4301-b5d0-883b88f508af" providerId="ADAL" clId="{E8D5EDCE-1764-4646-8871-4A818161F1AA}" dt="2022-08-18T06:12:36.620" v="950" actId="164"/>
          <ac:cxnSpMkLst>
            <pc:docMk/>
            <pc:sldMk cId="3052632814" sldId="12963"/>
            <ac:cxnSpMk id="11" creationId="{A6D97A30-B288-4D50-84A2-654914FA0781}"/>
          </ac:cxnSpMkLst>
        </pc:cxnChg>
        <pc:cxnChg chg="mod topLvl">
          <ac:chgData name="이동건" userId="4ad090f6-dadd-4301-b5d0-883b88f508af" providerId="ADAL" clId="{E8D5EDCE-1764-4646-8871-4A818161F1AA}" dt="2022-08-18T06:11:17.010" v="919" actId="14100"/>
          <ac:cxnSpMkLst>
            <pc:docMk/>
            <pc:sldMk cId="3052632814" sldId="12963"/>
            <ac:cxnSpMk id="68" creationId="{5ED193B4-EC76-45CA-AADC-8A71E2FE64B2}"/>
          </ac:cxnSpMkLst>
        </pc:cxnChg>
        <pc:cxnChg chg="mod topLvl">
          <ac:chgData name="이동건" userId="4ad090f6-dadd-4301-b5d0-883b88f508af" providerId="ADAL" clId="{E8D5EDCE-1764-4646-8871-4A818161F1AA}" dt="2022-08-18T06:11:23.807" v="921" actId="14100"/>
          <ac:cxnSpMkLst>
            <pc:docMk/>
            <pc:sldMk cId="3052632814" sldId="12963"/>
            <ac:cxnSpMk id="69" creationId="{087C2C6B-E772-4B02-97AC-BDCF3A7C2DD5}"/>
          </ac:cxnSpMkLst>
        </pc:cxnChg>
        <pc:cxnChg chg="mod topLvl">
          <ac:chgData name="이동건" userId="4ad090f6-dadd-4301-b5d0-883b88f508af" providerId="ADAL" clId="{E8D5EDCE-1764-4646-8871-4A818161F1AA}" dt="2022-08-18T06:10:20.366" v="907" actId="14100"/>
          <ac:cxnSpMkLst>
            <pc:docMk/>
            <pc:sldMk cId="3052632814" sldId="12963"/>
            <ac:cxnSpMk id="70" creationId="{F0CB7B02-CB91-4047-9265-3366A43D3478}"/>
          </ac:cxnSpMkLst>
        </pc:cxnChg>
        <pc:cxnChg chg="mod topLvl">
          <ac:chgData name="이동건" userId="4ad090f6-dadd-4301-b5d0-883b88f508af" providerId="ADAL" clId="{E8D5EDCE-1764-4646-8871-4A818161F1AA}" dt="2022-08-18T06:11:32.644" v="925" actId="14100"/>
          <ac:cxnSpMkLst>
            <pc:docMk/>
            <pc:sldMk cId="3052632814" sldId="12963"/>
            <ac:cxnSpMk id="71" creationId="{D72EDF88-D504-4C11-94F2-4742A65C2607}"/>
          </ac:cxnSpMkLst>
        </pc:cxnChg>
        <pc:cxnChg chg="mod topLvl">
          <ac:chgData name="이동건" userId="4ad090f6-dadd-4301-b5d0-883b88f508af" providerId="ADAL" clId="{E8D5EDCE-1764-4646-8871-4A818161F1AA}" dt="2022-08-18T06:09:55.329" v="898" actId="1038"/>
          <ac:cxnSpMkLst>
            <pc:docMk/>
            <pc:sldMk cId="3052632814" sldId="12963"/>
            <ac:cxnSpMk id="84" creationId="{F274B0E2-5D04-4610-8583-C070F290FC7D}"/>
          </ac:cxnSpMkLst>
        </pc:cxnChg>
        <pc:cxnChg chg="mod topLvl">
          <ac:chgData name="이동건" userId="4ad090f6-dadd-4301-b5d0-883b88f508af" providerId="ADAL" clId="{E8D5EDCE-1764-4646-8871-4A818161F1AA}" dt="2022-08-18T06:10:11.634" v="905" actId="14100"/>
          <ac:cxnSpMkLst>
            <pc:docMk/>
            <pc:sldMk cId="3052632814" sldId="12963"/>
            <ac:cxnSpMk id="85" creationId="{5EDC90DB-4614-403E-A471-688700E08D75}"/>
          </ac:cxnSpMkLst>
        </pc:cxnChg>
      </pc:sldChg>
    </pc:docChg>
  </pc:docChgLst>
  <pc:docChgLst>
    <pc:chgData name="이동건" userId="4ad090f6-dadd-4301-b5d0-883b88f508af" providerId="ADAL" clId="{88C9F45D-2781-4108-A650-1A9D3C6D4FBA}"/>
    <pc:docChg chg="custSel delSld modSld">
      <pc:chgData name="이동건" userId="4ad090f6-dadd-4301-b5d0-883b88f508af" providerId="ADAL" clId="{88C9F45D-2781-4108-A650-1A9D3C6D4FBA}" dt="2022-06-02T02:51:05.637" v="15" actId="478"/>
      <pc:docMkLst>
        <pc:docMk/>
      </pc:docMkLst>
      <pc:sldChg chg="del">
        <pc:chgData name="이동건" userId="4ad090f6-dadd-4301-b5d0-883b88f508af" providerId="ADAL" clId="{88C9F45D-2781-4108-A650-1A9D3C6D4FBA}" dt="2022-06-02T02:50:58.204" v="0" actId="2696"/>
        <pc:sldMkLst>
          <pc:docMk/>
          <pc:sldMk cId="3979471892" sldId="262"/>
        </pc:sldMkLst>
      </pc:sldChg>
      <pc:sldChg chg="del">
        <pc:chgData name="이동건" userId="4ad090f6-dadd-4301-b5d0-883b88f508af" providerId="ADAL" clId="{88C9F45D-2781-4108-A650-1A9D3C6D4FBA}" dt="2022-06-02T02:51:00.241" v="10" actId="2696"/>
        <pc:sldMkLst>
          <pc:docMk/>
          <pc:sldMk cId="1530449656" sldId="285"/>
        </pc:sldMkLst>
      </pc:sldChg>
      <pc:sldChg chg="del">
        <pc:chgData name="이동건" userId="4ad090f6-dadd-4301-b5d0-883b88f508af" providerId="ADAL" clId="{88C9F45D-2781-4108-A650-1A9D3C6D4FBA}" dt="2022-06-02T02:51:00.326" v="13" actId="2696"/>
        <pc:sldMkLst>
          <pc:docMk/>
          <pc:sldMk cId="3986541521" sldId="286"/>
        </pc:sldMkLst>
      </pc:sldChg>
      <pc:sldChg chg="del">
        <pc:chgData name="이동건" userId="4ad090f6-dadd-4301-b5d0-883b88f508af" providerId="ADAL" clId="{88C9F45D-2781-4108-A650-1A9D3C6D4FBA}" dt="2022-06-02T02:50:58.221" v="1" actId="2696"/>
        <pc:sldMkLst>
          <pc:docMk/>
          <pc:sldMk cId="2647178728" sldId="319"/>
        </pc:sldMkLst>
      </pc:sldChg>
      <pc:sldChg chg="del">
        <pc:chgData name="이동건" userId="4ad090f6-dadd-4301-b5d0-883b88f508af" providerId="ADAL" clId="{88C9F45D-2781-4108-A650-1A9D3C6D4FBA}" dt="2022-06-02T02:50:58.232" v="2" actId="2696"/>
        <pc:sldMkLst>
          <pc:docMk/>
          <pc:sldMk cId="2535217310" sldId="320"/>
        </pc:sldMkLst>
      </pc:sldChg>
      <pc:sldChg chg="del">
        <pc:chgData name="이동건" userId="4ad090f6-dadd-4301-b5d0-883b88f508af" providerId="ADAL" clId="{88C9F45D-2781-4108-A650-1A9D3C6D4FBA}" dt="2022-06-02T02:51:00.264" v="11" actId="2696"/>
        <pc:sldMkLst>
          <pc:docMk/>
          <pc:sldMk cId="1910449734" sldId="321"/>
        </pc:sldMkLst>
      </pc:sldChg>
      <pc:sldChg chg="del">
        <pc:chgData name="이동건" userId="4ad090f6-dadd-4301-b5d0-883b88f508af" providerId="ADAL" clId="{88C9F45D-2781-4108-A650-1A9D3C6D4FBA}" dt="2022-06-02T02:50:58.744" v="5" actId="2696"/>
        <pc:sldMkLst>
          <pc:docMk/>
          <pc:sldMk cId="3864544812" sldId="323"/>
        </pc:sldMkLst>
      </pc:sldChg>
      <pc:sldChg chg="del">
        <pc:chgData name="이동건" userId="4ad090f6-dadd-4301-b5d0-883b88f508af" providerId="ADAL" clId="{88C9F45D-2781-4108-A650-1A9D3C6D4FBA}" dt="2022-06-02T02:50:59.020" v="6" actId="2696"/>
        <pc:sldMkLst>
          <pc:docMk/>
          <pc:sldMk cId="2284109999" sldId="324"/>
        </pc:sldMkLst>
      </pc:sldChg>
      <pc:sldChg chg="del">
        <pc:chgData name="이동건" userId="4ad090f6-dadd-4301-b5d0-883b88f508af" providerId="ADAL" clId="{88C9F45D-2781-4108-A650-1A9D3C6D4FBA}" dt="2022-06-02T02:50:59.501" v="7" actId="2696"/>
        <pc:sldMkLst>
          <pc:docMk/>
          <pc:sldMk cId="2441764477" sldId="325"/>
        </pc:sldMkLst>
      </pc:sldChg>
      <pc:sldChg chg="del">
        <pc:chgData name="이동건" userId="4ad090f6-dadd-4301-b5d0-883b88f508af" providerId="ADAL" clId="{88C9F45D-2781-4108-A650-1A9D3C6D4FBA}" dt="2022-06-02T02:50:59.926" v="8" actId="2696"/>
        <pc:sldMkLst>
          <pc:docMk/>
          <pc:sldMk cId="3441840872" sldId="326"/>
        </pc:sldMkLst>
      </pc:sldChg>
      <pc:sldChg chg="del">
        <pc:chgData name="이동건" userId="4ad090f6-dadd-4301-b5d0-883b88f508af" providerId="ADAL" clId="{88C9F45D-2781-4108-A650-1A9D3C6D4FBA}" dt="2022-06-02T02:51:00.231" v="9" actId="2696"/>
        <pc:sldMkLst>
          <pc:docMk/>
          <pc:sldMk cId="1950727356" sldId="327"/>
        </pc:sldMkLst>
      </pc:sldChg>
      <pc:sldChg chg="del">
        <pc:chgData name="이동건" userId="4ad090f6-dadd-4301-b5d0-883b88f508af" providerId="ADAL" clId="{88C9F45D-2781-4108-A650-1A9D3C6D4FBA}" dt="2022-06-02T02:50:58.323" v="3" actId="2696"/>
        <pc:sldMkLst>
          <pc:docMk/>
          <pc:sldMk cId="4135303438" sldId="328"/>
        </pc:sldMkLst>
      </pc:sldChg>
      <pc:sldChg chg="del">
        <pc:chgData name="이동건" userId="4ad090f6-dadd-4301-b5d0-883b88f508af" providerId="ADAL" clId="{88C9F45D-2781-4108-A650-1A9D3C6D4FBA}" dt="2022-06-02T02:50:58.559" v="4" actId="2696"/>
        <pc:sldMkLst>
          <pc:docMk/>
          <pc:sldMk cId="110957981" sldId="329"/>
        </pc:sldMkLst>
      </pc:sldChg>
      <pc:sldChg chg="del">
        <pc:chgData name="이동건" userId="4ad090f6-dadd-4301-b5d0-883b88f508af" providerId="ADAL" clId="{88C9F45D-2781-4108-A650-1A9D3C6D4FBA}" dt="2022-06-02T02:51:00.313" v="12" actId="2696"/>
        <pc:sldMkLst>
          <pc:docMk/>
          <pc:sldMk cId="1751255609" sldId="330"/>
        </pc:sldMkLst>
      </pc:sldChg>
      <pc:sldChg chg="addSp delSp modSp">
        <pc:chgData name="이동건" userId="4ad090f6-dadd-4301-b5d0-883b88f508af" providerId="ADAL" clId="{88C9F45D-2781-4108-A650-1A9D3C6D4FBA}" dt="2022-06-02T02:51:05.637" v="15" actId="478"/>
        <pc:sldMkLst>
          <pc:docMk/>
          <pc:sldMk cId="3480425861" sldId="331"/>
        </pc:sldMkLst>
        <pc:spChg chg="del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4" creationId="{18507B9F-6865-49C6-AEFE-0AF6E237C549}"/>
          </ac:spMkLst>
        </pc:spChg>
        <pc:spChg chg="add mod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5" creationId="{06D35BA1-795C-4718-BC3A-4E53DE9C8A2F}"/>
          </ac:spMkLst>
        </pc:spChg>
        <pc:spChg chg="del">
          <ac:chgData name="이동건" userId="4ad090f6-dadd-4301-b5d0-883b88f508af" providerId="ADAL" clId="{88C9F45D-2781-4108-A650-1A9D3C6D4FBA}" dt="2022-06-02T02:51:03.636" v="14" actId="478"/>
          <ac:spMkLst>
            <pc:docMk/>
            <pc:sldMk cId="3480425861" sldId="331"/>
            <ac:spMk id="10" creationId="{FCD29627-E557-4036-9004-F6103C5B7A72}"/>
          </ac:spMkLst>
        </pc:spChg>
      </pc:sldChg>
    </pc:docChg>
  </pc:docChgLst>
  <pc:docChgLst>
    <pc:chgData name="이동건" userId="4ad090f6-dadd-4301-b5d0-883b88f508af" providerId="ADAL" clId="{612C5713-9D6B-4D4D-A955-73E32340CA85}"/>
    <pc:docChg chg="undo custSel modSld modMainMaster">
      <pc:chgData name="이동건" userId="4ad090f6-dadd-4301-b5d0-883b88f508af" providerId="ADAL" clId="{612C5713-9D6B-4D4D-A955-73E32340CA85}" dt="2022-08-09T06:55:13.034" v="107" actId="2696"/>
      <pc:docMkLst>
        <pc:docMk/>
      </pc:docMkLst>
      <pc:sldChg chg="modSp">
        <pc:chgData name="이동건" userId="4ad090f6-dadd-4301-b5d0-883b88f508af" providerId="ADAL" clId="{612C5713-9D6B-4D4D-A955-73E32340CA85}" dt="2022-08-09T06:52:50.780" v="74"/>
        <pc:sldMkLst>
          <pc:docMk/>
          <pc:sldMk cId="3419996363" sldId="256"/>
        </pc:sldMkLst>
        <pc:spChg chg="mod">
          <ac:chgData name="이동건" userId="4ad090f6-dadd-4301-b5d0-883b88f508af" providerId="ADAL" clId="{612C5713-9D6B-4D4D-A955-73E32340CA85}" dt="2022-08-09T06:52:50.780" v="74"/>
          <ac:spMkLst>
            <pc:docMk/>
            <pc:sldMk cId="3419996363" sldId="256"/>
            <ac:spMk id="6" creationId="{8AA666E7-D76B-4149-B693-19D5C8854820}"/>
          </ac:spMkLst>
        </pc:spChg>
      </pc:sldChg>
      <pc:sldChg chg="modSp">
        <pc:chgData name="이동건" userId="4ad090f6-dadd-4301-b5d0-883b88f508af" providerId="ADAL" clId="{612C5713-9D6B-4D4D-A955-73E32340CA85}" dt="2022-08-09T06:54:57.641" v="106"/>
        <pc:sldMkLst>
          <pc:docMk/>
          <pc:sldMk cId="3480425861" sldId="331"/>
        </pc:sldMkLst>
        <pc:spChg chg="mod">
          <ac:chgData name="이동건" userId="4ad090f6-dadd-4301-b5d0-883b88f508af" providerId="ADAL" clId="{612C5713-9D6B-4D4D-A955-73E32340CA85}" dt="2022-08-09T06:54:57.641" v="106"/>
          <ac:spMkLst>
            <pc:docMk/>
            <pc:sldMk cId="3480425861" sldId="331"/>
            <ac:spMk id="5" creationId="{06D35BA1-795C-4718-BC3A-4E53DE9C8A2F}"/>
          </ac:spMkLst>
        </pc:spChg>
      </pc:sldChg>
      <pc:sldMasterChg chg="delSldLayout modSldLayout">
        <pc:chgData name="이동건" userId="4ad090f6-dadd-4301-b5d0-883b88f508af" providerId="ADAL" clId="{612C5713-9D6B-4D4D-A955-73E32340CA85}" dt="2022-08-09T06:55:13.034" v="107" actId="2696"/>
        <pc:sldMasterMkLst>
          <pc:docMk/>
          <pc:sldMasterMk cId="1149892062" sldId="2147483660"/>
        </pc:sldMasterMkLst>
        <pc:sldLayoutChg chg="addSp delSp modSp">
          <pc:chgData name="이동건" userId="4ad090f6-dadd-4301-b5d0-883b88f508af" providerId="ADAL" clId="{612C5713-9D6B-4D4D-A955-73E32340CA85}" dt="2022-08-09T06:54:57.641" v="106"/>
          <pc:sldLayoutMkLst>
            <pc:docMk/>
            <pc:sldMasterMk cId="1149892062" sldId="2147483660"/>
            <pc:sldLayoutMk cId="3832191060" sldId="2147483662"/>
          </pc:sldLayoutMkLst>
          <pc:spChg chg="add del">
            <ac:chgData name="이동건" userId="4ad090f6-dadd-4301-b5d0-883b88f508af" providerId="ADAL" clId="{612C5713-9D6B-4D4D-A955-73E32340CA85}" dt="2022-08-09T06:53:35.535" v="77" actId="11529"/>
            <ac:spMkLst>
              <pc:docMk/>
              <pc:sldMasterMk cId="1149892062" sldId="2147483660"/>
              <pc:sldLayoutMk cId="3832191060" sldId="2147483662"/>
              <ac:spMk id="2" creationId="{F98A5BE2-4150-48CC-B5C2-1D58C6CDD330}"/>
            </ac:spMkLst>
          </pc:spChg>
          <pc:spChg chg="add del mod">
            <ac:chgData name="이동건" userId="4ad090f6-dadd-4301-b5d0-883b88f508af" providerId="ADAL" clId="{612C5713-9D6B-4D4D-A955-73E32340CA85}" dt="2022-08-09T06:53:38.705" v="78" actId="478"/>
            <ac:spMkLst>
              <pc:docMk/>
              <pc:sldMasterMk cId="1149892062" sldId="2147483660"/>
              <pc:sldLayoutMk cId="3832191060" sldId="2147483662"/>
              <ac:spMk id="3" creationId="{14F2E18A-04E3-4140-B3D4-FAEFEB8F8B4A}"/>
            </ac:spMkLst>
          </pc:spChg>
          <pc:spChg chg="add del mod">
            <ac:chgData name="이동건" userId="4ad090f6-dadd-4301-b5d0-883b88f508af" providerId="ADAL" clId="{612C5713-9D6B-4D4D-A955-73E32340CA85}" dt="2022-08-09T06:54:57.641" v="106"/>
            <ac:spMkLst>
              <pc:docMk/>
              <pc:sldMasterMk cId="1149892062" sldId="2147483660"/>
              <pc:sldLayoutMk cId="3832191060" sldId="2147483662"/>
              <ac:spMk id="4" creationId="{CCB29917-8148-4FE2-A861-E5DEA7FC791F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5" creationId="{B8784374-C845-4320-859F-E73A554372AD}"/>
            </ac:spMkLst>
          </pc:spChg>
          <pc:spChg chg="del mod">
            <ac:chgData name="이동건" userId="4ad090f6-dadd-4301-b5d0-883b88f508af" providerId="ADAL" clId="{612C5713-9D6B-4D4D-A955-73E32340CA85}" dt="2022-08-09T06:53:46.615" v="79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7" creationId="{AD228208-909D-4BE5-9246-9D0BF101AA6B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8" creationId="{F19813A8-AABB-4B27-8749-246A08AC1EB5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9" creationId="{51394577-9A7F-429B-8BED-758BC783AC78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0" creationId="{D6D5EDDF-38EF-4658-8A78-8C5EDE92D02E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1" creationId="{9EC1464E-DFBB-471C-AB80-E108AD3EEEB6}"/>
            </ac:spMkLst>
          </pc:spChg>
          <pc:spChg chg="mod">
            <ac:chgData name="이동건" userId="4ad090f6-dadd-4301-b5d0-883b88f508af" providerId="ADAL" clId="{612C5713-9D6B-4D4D-A955-73E32340CA85}" dt="2022-08-09T06:54:48.865" v="99" actId="1076"/>
            <ac:spMkLst>
              <pc:docMk/>
              <pc:sldMasterMk cId="1149892062" sldId="2147483660"/>
              <pc:sldLayoutMk cId="3832191060" sldId="2147483662"/>
              <ac:spMk id="13" creationId="{D6FCC2A6-6626-449C-AD82-6B0C6B384BE6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5" creationId="{09FDC983-056D-4BDB-92E8-0D2480AEF9D2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8" creationId="{8F4A2D47-D391-42E4-AB8D-D38655C2D350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9" creationId="{302B964E-423D-4DEE-8BB9-72DD04D50112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0" creationId="{62704C8E-3861-42DD-8422-DE6FFEA6E9E0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1" creationId="{9D4D09D5-AA97-470A-BED4-C9C960B22FF6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2" creationId="{CB7BF7B3-4B6F-4431-86D5-BA37645A955C}"/>
            </ac:spMkLst>
          </pc:spChg>
          <pc:spChg chg="add del mod">
            <ac:chgData name="이동건" userId="4ad090f6-dadd-4301-b5d0-883b88f508af" providerId="ADAL" clId="{612C5713-9D6B-4D4D-A955-73E32340CA85}" dt="2022-08-09T06:54:57.328" v="104"/>
            <ac:spMkLst>
              <pc:docMk/>
              <pc:sldMasterMk cId="1149892062" sldId="2147483660"/>
              <pc:sldLayoutMk cId="3832191060" sldId="2147483662"/>
              <ac:spMk id="23" creationId="{14F2034E-6B30-43BF-A03C-8E96B154B32D}"/>
            </ac:spMkLst>
          </pc:spChg>
        </pc:sldLayoutChg>
        <pc:sldLayoutChg chg="del">
          <pc:chgData name="이동건" userId="4ad090f6-dadd-4301-b5d0-883b88f508af" providerId="ADAL" clId="{612C5713-9D6B-4D4D-A955-73E32340CA85}" dt="2022-08-09T06:55:13.034" v="107" actId="2696"/>
          <pc:sldLayoutMkLst>
            <pc:docMk/>
            <pc:sldMasterMk cId="1149892062" sldId="2147483660"/>
            <pc:sldLayoutMk cId="1904417017" sldId="2147483663"/>
          </pc:sldLayoutMkLst>
        </pc:sldLayoutChg>
        <pc:sldLayoutChg chg="del">
          <pc:chgData name="이동건" userId="4ad090f6-dadd-4301-b5d0-883b88f508af" providerId="ADAL" clId="{612C5713-9D6B-4D4D-A955-73E32340CA85}" dt="2022-08-09T06:53:19.805" v="76" actId="2696"/>
          <pc:sldLayoutMkLst>
            <pc:docMk/>
            <pc:sldMasterMk cId="1149892062" sldId="2147483660"/>
            <pc:sldLayoutMk cId="3245639348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45CE-1657-4606-93E9-90ECE7512FF6}" type="datetime1">
              <a:rPr lang="ko-KR" altLang="en-US" smtClean="0"/>
              <a:t>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13386" y="142582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CB29917-8148-4FE2-A861-E5DEA7FC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3" y="62421"/>
            <a:ext cx="3994783" cy="42963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22-08-18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2BF8-CBF1-45A9-8C27-929C6F2AF550}" type="datetime1">
              <a:rPr lang="ko-KR" altLang="en-US" smtClean="0"/>
              <a:t>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75BD4AC-A1E3-4945-8E2B-6E5A1C9020D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4B9E2C61-A3C9-4C6C-8D10-61C9C24A030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510.png"/><Relationship Id="rId7" Type="http://schemas.openxmlformats.org/officeDocument/2006/relationships/image" Target="../media/image9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710.png"/><Relationship Id="rId4" Type="http://schemas.openxmlformats.org/officeDocument/2006/relationships/image" Target="../media/image6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18" Type="http://schemas.openxmlformats.org/officeDocument/2006/relationships/image" Target="../media/image380.png"/><Relationship Id="rId3" Type="http://schemas.openxmlformats.org/officeDocument/2006/relationships/image" Target="../media/image23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17" Type="http://schemas.openxmlformats.org/officeDocument/2006/relationships/image" Target="../media/image370.png"/><Relationship Id="rId2" Type="http://schemas.openxmlformats.org/officeDocument/2006/relationships/image" Target="../media/image22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5" Type="http://schemas.openxmlformats.org/officeDocument/2006/relationships/image" Target="../media/image25.png"/><Relationship Id="rId15" Type="http://schemas.openxmlformats.org/officeDocument/2006/relationships/image" Target="../media/image350.png"/><Relationship Id="rId10" Type="http://schemas.openxmlformats.org/officeDocument/2006/relationships/image" Target="../media/image300.png"/><Relationship Id="rId4" Type="http://schemas.openxmlformats.org/officeDocument/2006/relationships/image" Target="../media/image24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0B027-217C-40C4-BE02-DBD7D072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 concept</a:t>
            </a:r>
            <a:endParaRPr lang="ko-KR" altLang="en-US" dirty="0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D5933E-032A-4AA6-A9CA-3707B121ED4E}"/>
              </a:ext>
            </a:extLst>
          </p:cNvPr>
          <p:cNvSpPr txBox="1"/>
          <p:nvPr/>
        </p:nvSpPr>
        <p:spPr>
          <a:xfrm>
            <a:off x="322533" y="960134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000"/>
              <a:t>차트 정면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E3C62BC-F60B-47AE-98DE-B97F1C89418A}"/>
              </a:ext>
            </a:extLst>
          </p:cNvPr>
          <p:cNvSpPr/>
          <p:nvPr/>
        </p:nvSpPr>
        <p:spPr>
          <a:xfrm>
            <a:off x="192528" y="680936"/>
            <a:ext cx="4760472" cy="5735205"/>
          </a:xfrm>
          <a:prstGeom prst="roundRect">
            <a:avLst>
              <a:gd name="adj" fmla="val 218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699D6D8B-8964-46BC-92D3-9A0C12FC9EE1}"/>
              </a:ext>
            </a:extLst>
          </p:cNvPr>
          <p:cNvSpPr txBox="1"/>
          <p:nvPr/>
        </p:nvSpPr>
        <p:spPr>
          <a:xfrm>
            <a:off x="2539644" y="3691087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000" dirty="0"/>
              <a:t>차트 윗면</a:t>
            </a:r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550829D4-A3D1-4196-A89E-A77B42E15693}"/>
              </a:ext>
            </a:extLst>
          </p:cNvPr>
          <p:cNvSpPr txBox="1"/>
          <p:nvPr/>
        </p:nvSpPr>
        <p:spPr>
          <a:xfrm>
            <a:off x="265272" y="3689387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000" dirty="0"/>
              <a:t>차트 옆면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96BDA6-DDED-4E37-95DD-EC49E1A1E741}"/>
                  </a:ext>
                </a:extLst>
              </p:cNvPr>
              <p:cNvSpPr txBox="1"/>
              <p:nvPr/>
            </p:nvSpPr>
            <p:spPr>
              <a:xfrm>
                <a:off x="2734181" y="5536519"/>
                <a:ext cx="8393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≅40</m:t>
                    </m:r>
                  </m:oMath>
                </a14:m>
                <a:r>
                  <a:rPr lang="en-US" altLang="ko-KR" sz="1200" dirty="0"/>
                  <a:t>cm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96BDA6-DDED-4E37-95DD-EC49E1A1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181" y="5536519"/>
                <a:ext cx="839332" cy="276999"/>
              </a:xfrm>
              <a:prstGeom prst="rect">
                <a:avLst/>
              </a:prstGeom>
              <a:blipFill>
                <a:blip r:embed="rId2"/>
                <a:stretch>
                  <a:fillRect r="-1460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409A727F-311D-4017-A778-26BFDC9D3BF5}"/>
              </a:ext>
            </a:extLst>
          </p:cNvPr>
          <p:cNvGrpSpPr/>
          <p:nvPr/>
        </p:nvGrpSpPr>
        <p:grpSpPr>
          <a:xfrm>
            <a:off x="2632822" y="4086431"/>
            <a:ext cx="2246344" cy="1447106"/>
            <a:chOff x="2542571" y="2868875"/>
            <a:chExt cx="3341816" cy="2152815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3E0D8A2-68B6-4A61-8E62-A81E4431AA22}"/>
                </a:ext>
              </a:extLst>
            </p:cNvPr>
            <p:cNvGrpSpPr/>
            <p:nvPr/>
          </p:nvGrpSpPr>
          <p:grpSpPr>
            <a:xfrm>
              <a:off x="2542571" y="2874563"/>
              <a:ext cx="3341816" cy="2147127"/>
              <a:chOff x="5652601" y="4197714"/>
              <a:chExt cx="3341816" cy="2230492"/>
            </a:xfrm>
          </p:grpSpPr>
          <p:sp>
            <p:nvSpPr>
              <p:cNvPr id="439" name="타원 438">
                <a:extLst>
                  <a:ext uri="{FF2B5EF4-FFF2-40B4-BE49-F238E27FC236}">
                    <a16:creationId xmlns:a16="http://schemas.microsoft.com/office/drawing/2014/main" id="{6E285C29-3EEF-4388-B697-FF610616A597}"/>
                  </a:ext>
                </a:extLst>
              </p:cNvPr>
              <p:cNvSpPr/>
              <p:nvPr/>
            </p:nvSpPr>
            <p:spPr>
              <a:xfrm>
                <a:off x="7123910" y="5648650"/>
                <a:ext cx="399038" cy="39903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443" name="직선 연결선 442">
                <a:extLst>
                  <a:ext uri="{FF2B5EF4-FFF2-40B4-BE49-F238E27FC236}">
                    <a16:creationId xmlns:a16="http://schemas.microsoft.com/office/drawing/2014/main" id="{99C9E694-B7D8-40A8-9AAA-F0740AEAF083}"/>
                  </a:ext>
                </a:extLst>
              </p:cNvPr>
              <p:cNvCxnSpPr/>
              <p:nvPr/>
            </p:nvCxnSpPr>
            <p:spPr>
              <a:xfrm>
                <a:off x="5652601" y="4781403"/>
                <a:ext cx="334181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직선 연결선 443">
                <a:extLst>
                  <a:ext uri="{FF2B5EF4-FFF2-40B4-BE49-F238E27FC236}">
                    <a16:creationId xmlns:a16="http://schemas.microsoft.com/office/drawing/2014/main" id="{85C32BD5-9909-4EAC-819E-081727FF42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2172" y="4773973"/>
                <a:ext cx="1647156" cy="101604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7779088D-AA9A-4F4F-8972-E245A30CBA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52602" y="4781403"/>
                <a:ext cx="1661859" cy="102495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직선 연결선 447">
                <a:extLst>
                  <a:ext uri="{FF2B5EF4-FFF2-40B4-BE49-F238E27FC236}">
                    <a16:creationId xmlns:a16="http://schemas.microsoft.com/office/drawing/2014/main" id="{52EC0859-8937-4EE6-8550-D4B37070ED0F}"/>
                  </a:ext>
                </a:extLst>
              </p:cNvPr>
              <p:cNvCxnSpPr>
                <a:cxnSpLocks/>
                <a:stCxn id="453" idx="2"/>
              </p:cNvCxnSpPr>
              <p:nvPr/>
            </p:nvCxnSpPr>
            <p:spPr>
              <a:xfrm flipH="1">
                <a:off x="7323429" y="4792986"/>
                <a:ext cx="3654" cy="102495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F70DF780-000D-46F2-B4AD-92DC930C4BB1}"/>
                  </a:ext>
                </a:extLst>
              </p:cNvPr>
              <p:cNvSpPr txBox="1"/>
              <p:nvPr/>
            </p:nvSpPr>
            <p:spPr>
              <a:xfrm>
                <a:off x="7106516" y="6047689"/>
                <a:ext cx="873291" cy="380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S-LiDAR</a:t>
                </a:r>
              </a:p>
            </p:txBody>
          </p:sp>
          <p:sp>
            <p:nvSpPr>
              <p:cNvPr id="450" name="원호 449">
                <a:extLst>
                  <a:ext uri="{FF2B5EF4-FFF2-40B4-BE49-F238E27FC236}">
                    <a16:creationId xmlns:a16="http://schemas.microsoft.com/office/drawing/2014/main" id="{D3F835EA-D745-4507-9326-24950BB10906}"/>
                  </a:ext>
                </a:extLst>
              </p:cNvPr>
              <p:cNvSpPr/>
              <p:nvPr/>
            </p:nvSpPr>
            <p:spPr>
              <a:xfrm>
                <a:off x="7138278" y="5603294"/>
                <a:ext cx="365486" cy="178937"/>
              </a:xfrm>
              <a:prstGeom prst="arc">
                <a:avLst>
                  <a:gd name="adj1" fmla="val 16200000"/>
                  <a:gd name="adj2" fmla="val 214242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900437C6-9E6E-470C-AB89-860A076FE3BC}"/>
                      </a:ext>
                    </a:extLst>
                  </p:cNvPr>
                  <p:cNvSpPr txBox="1"/>
                  <p:nvPr/>
                </p:nvSpPr>
                <p:spPr>
                  <a:xfrm>
                    <a:off x="7252547" y="5292373"/>
                    <a:ext cx="599046" cy="380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0°</m:t>
                          </m:r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900437C6-9E6E-470C-AB89-860A076FE3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2547" y="5292373"/>
                    <a:ext cx="599046" cy="38051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2" name="TextBox 451">
                    <a:extLst>
                      <a:ext uri="{FF2B5EF4-FFF2-40B4-BE49-F238E27FC236}">
                        <a16:creationId xmlns:a16="http://schemas.microsoft.com/office/drawing/2014/main" id="{45480E6F-190C-4DD7-AF21-6BFE4A9CC7F7}"/>
                      </a:ext>
                    </a:extLst>
                  </p:cNvPr>
                  <p:cNvSpPr txBox="1"/>
                  <p:nvPr/>
                </p:nvSpPr>
                <p:spPr>
                  <a:xfrm>
                    <a:off x="6960580" y="5107868"/>
                    <a:ext cx="433353" cy="380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ko-KR" altLang="en-US" sz="1000"/>
                  </a:p>
                </p:txBody>
              </p:sp>
            </mc:Choice>
            <mc:Fallback xmlns="">
              <p:sp>
                <p:nvSpPr>
                  <p:cNvPr id="452" name="TextBox 451">
                    <a:extLst>
                      <a:ext uri="{FF2B5EF4-FFF2-40B4-BE49-F238E27FC236}">
                        <a16:creationId xmlns:a16="http://schemas.microsoft.com/office/drawing/2014/main" id="{45480E6F-190C-4DD7-AF21-6BFE4A9CC7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580" y="5107868"/>
                    <a:ext cx="433353" cy="38051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3" name="원호 452">
                <a:extLst>
                  <a:ext uri="{FF2B5EF4-FFF2-40B4-BE49-F238E27FC236}">
                    <a16:creationId xmlns:a16="http://schemas.microsoft.com/office/drawing/2014/main" id="{80C4973B-1A12-44CC-AC0A-DADA83768EB7}"/>
                  </a:ext>
                </a:extLst>
              </p:cNvPr>
              <p:cNvSpPr/>
              <p:nvPr/>
            </p:nvSpPr>
            <p:spPr>
              <a:xfrm rot="17892334">
                <a:off x="6997055" y="4900200"/>
                <a:ext cx="518886" cy="254040"/>
              </a:xfrm>
              <a:prstGeom prst="arc">
                <a:avLst>
                  <a:gd name="adj1" fmla="val 13017783"/>
                  <a:gd name="adj2" fmla="val 2091386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54" name="원호 453">
                <a:extLst>
                  <a:ext uri="{FF2B5EF4-FFF2-40B4-BE49-F238E27FC236}">
                    <a16:creationId xmlns:a16="http://schemas.microsoft.com/office/drawing/2014/main" id="{6CEAC2B1-49B5-4DEE-9981-30D5CDDE4241}"/>
                  </a:ext>
                </a:extLst>
              </p:cNvPr>
              <p:cNvSpPr/>
              <p:nvPr/>
            </p:nvSpPr>
            <p:spPr>
              <a:xfrm rot="14136875">
                <a:off x="6930579" y="5400541"/>
                <a:ext cx="900155" cy="361903"/>
              </a:xfrm>
              <a:prstGeom prst="arc">
                <a:avLst>
                  <a:gd name="adj1" fmla="val 13641582"/>
                  <a:gd name="adj2" fmla="val 2023768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55" name="원호 454">
                <a:extLst>
                  <a:ext uri="{FF2B5EF4-FFF2-40B4-BE49-F238E27FC236}">
                    <a16:creationId xmlns:a16="http://schemas.microsoft.com/office/drawing/2014/main" id="{202D4478-9C18-4947-AB2B-3E22E1C6AB01}"/>
                  </a:ext>
                </a:extLst>
              </p:cNvPr>
              <p:cNvSpPr/>
              <p:nvPr/>
            </p:nvSpPr>
            <p:spPr>
              <a:xfrm rot="9710633">
                <a:off x="7175945" y="4994910"/>
                <a:ext cx="1706715" cy="835584"/>
              </a:xfrm>
              <a:prstGeom prst="arc">
                <a:avLst>
                  <a:gd name="adj1" fmla="val 15546249"/>
                  <a:gd name="adj2" fmla="val 2091386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56" name="원호 455">
                <a:extLst>
                  <a:ext uri="{FF2B5EF4-FFF2-40B4-BE49-F238E27FC236}">
                    <a16:creationId xmlns:a16="http://schemas.microsoft.com/office/drawing/2014/main" id="{E198F83D-0E89-459D-A86B-9C09D1499E4A}"/>
                  </a:ext>
                </a:extLst>
              </p:cNvPr>
              <p:cNvSpPr/>
              <p:nvPr/>
            </p:nvSpPr>
            <p:spPr>
              <a:xfrm rot="5052979">
                <a:off x="7660609" y="4315497"/>
                <a:ext cx="1450034" cy="1214467"/>
              </a:xfrm>
              <a:prstGeom prst="arc">
                <a:avLst>
                  <a:gd name="adj1" fmla="val 15847244"/>
                  <a:gd name="adj2" fmla="val 2041159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11F72D3A-91E8-432E-A1BD-F7E9395D220B}"/>
                      </a:ext>
                    </a:extLst>
                  </p:cNvPr>
                  <p:cNvSpPr txBox="1"/>
                  <p:nvPr/>
                </p:nvSpPr>
                <p:spPr>
                  <a:xfrm>
                    <a:off x="8361113" y="5523246"/>
                    <a:ext cx="538283" cy="380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ko-KR" altLang="en-US" sz="1000" i="1"/>
                  </a:p>
                </p:txBody>
              </p:sp>
            </mc:Choice>
            <mc:Fallback xmlns="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11F72D3A-91E8-432E-A1BD-F7E9395D2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1113" y="5523246"/>
                    <a:ext cx="538283" cy="38051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8" name="원호 467">
                <a:extLst>
                  <a:ext uri="{FF2B5EF4-FFF2-40B4-BE49-F238E27FC236}">
                    <a16:creationId xmlns:a16="http://schemas.microsoft.com/office/drawing/2014/main" id="{40C519FB-98BC-437F-BCA9-BB20C4F570B7}"/>
                  </a:ext>
                </a:extLst>
              </p:cNvPr>
              <p:cNvSpPr/>
              <p:nvPr/>
            </p:nvSpPr>
            <p:spPr>
              <a:xfrm rot="11960361">
                <a:off x="7276344" y="4738328"/>
                <a:ext cx="781500" cy="214959"/>
              </a:xfrm>
              <a:prstGeom prst="arc">
                <a:avLst>
                  <a:gd name="adj1" fmla="val 12195960"/>
                  <a:gd name="adj2" fmla="val 2101500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69" name="원호 468">
                <a:extLst>
                  <a:ext uri="{FF2B5EF4-FFF2-40B4-BE49-F238E27FC236}">
                    <a16:creationId xmlns:a16="http://schemas.microsoft.com/office/drawing/2014/main" id="{E31B86B4-8B2A-487D-99B2-B916DBFAA665}"/>
                  </a:ext>
                </a:extLst>
              </p:cNvPr>
              <p:cNvSpPr/>
              <p:nvPr/>
            </p:nvSpPr>
            <p:spPr>
              <a:xfrm rot="10443426">
                <a:off x="7696696" y="4578586"/>
                <a:ext cx="1283851" cy="456147"/>
              </a:xfrm>
              <a:prstGeom prst="arc">
                <a:avLst>
                  <a:gd name="adj1" fmla="val 11115875"/>
                  <a:gd name="adj2" fmla="val 15840587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0" name="TextBox 469">
                    <a:extLst>
                      <a:ext uri="{FF2B5EF4-FFF2-40B4-BE49-F238E27FC236}">
                        <a16:creationId xmlns:a16="http://schemas.microsoft.com/office/drawing/2014/main" id="{61377456-EC85-4D70-9505-59B8C22B91E3}"/>
                      </a:ext>
                    </a:extLst>
                  </p:cNvPr>
                  <p:cNvSpPr txBox="1"/>
                  <p:nvPr/>
                </p:nvSpPr>
                <p:spPr>
                  <a:xfrm>
                    <a:off x="7874287" y="4866781"/>
                    <a:ext cx="663530" cy="4085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ko-KR" altLang="en-US" sz="1000"/>
                  </a:p>
                </p:txBody>
              </p:sp>
            </mc:Choice>
            <mc:Fallback xmlns="">
              <p:sp>
                <p:nvSpPr>
                  <p:cNvPr id="470" name="TextBox 469">
                    <a:extLst>
                      <a:ext uri="{FF2B5EF4-FFF2-40B4-BE49-F238E27FC236}">
                        <a16:creationId xmlns:a16="http://schemas.microsoft.com/office/drawing/2014/main" id="{61377456-EC85-4D70-9505-59B8C22B91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4287" y="4866781"/>
                    <a:ext cx="663530" cy="4085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AC47EFA9-250B-4E91-8BDE-ACF199C42674}"/>
                </a:ext>
              </a:extLst>
            </p:cNvPr>
            <p:cNvSpPr/>
            <p:nvPr/>
          </p:nvSpPr>
          <p:spPr>
            <a:xfrm>
              <a:off x="3284002" y="3385441"/>
              <a:ext cx="1871192" cy="701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61" name="원호 460">
              <a:extLst>
                <a:ext uri="{FF2B5EF4-FFF2-40B4-BE49-F238E27FC236}">
                  <a16:creationId xmlns:a16="http://schemas.microsoft.com/office/drawing/2014/main" id="{F3CA5241-EE13-42E0-81F8-FB1D1E4C415D}"/>
                </a:ext>
              </a:extLst>
            </p:cNvPr>
            <p:cNvSpPr/>
            <p:nvPr/>
          </p:nvSpPr>
          <p:spPr>
            <a:xfrm>
              <a:off x="3783950" y="3049531"/>
              <a:ext cx="1359480" cy="741862"/>
            </a:xfrm>
            <a:prstGeom prst="arc">
              <a:avLst>
                <a:gd name="adj1" fmla="val 16991904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62" name="원호 461">
              <a:extLst>
                <a:ext uri="{FF2B5EF4-FFF2-40B4-BE49-F238E27FC236}">
                  <a16:creationId xmlns:a16="http://schemas.microsoft.com/office/drawing/2014/main" id="{D8291FF9-5BCB-4716-9031-52064B5837CD}"/>
                </a:ext>
              </a:extLst>
            </p:cNvPr>
            <p:cNvSpPr/>
            <p:nvPr/>
          </p:nvSpPr>
          <p:spPr>
            <a:xfrm rot="10800000" flipV="1">
              <a:off x="3270046" y="3058399"/>
              <a:ext cx="1359480" cy="741862"/>
            </a:xfrm>
            <a:prstGeom prst="arc">
              <a:avLst>
                <a:gd name="adj1" fmla="val 17310983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9189C3C-C879-426C-BD41-2613C51D3E17}"/>
                </a:ext>
              </a:extLst>
            </p:cNvPr>
            <p:cNvSpPr txBox="1"/>
            <p:nvPr/>
          </p:nvSpPr>
          <p:spPr>
            <a:xfrm>
              <a:off x="4019546" y="2868875"/>
              <a:ext cx="568046" cy="366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 m</a:t>
              </a:r>
              <a:endParaRPr lang="ko-KR" altLang="en-US" sz="10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F17F2C6-18AB-43F1-ABDB-C4620FBB421D}"/>
              </a:ext>
            </a:extLst>
          </p:cNvPr>
          <p:cNvGrpSpPr/>
          <p:nvPr/>
        </p:nvGrpSpPr>
        <p:grpSpPr>
          <a:xfrm>
            <a:off x="138186" y="3969060"/>
            <a:ext cx="2227862" cy="1571119"/>
            <a:chOff x="299993" y="2924891"/>
            <a:chExt cx="2754393" cy="1759321"/>
          </a:xfrm>
        </p:grpSpPr>
        <p:sp>
          <p:nvSpPr>
            <p:cNvPr id="761" name="원통형 760">
              <a:extLst>
                <a:ext uri="{FF2B5EF4-FFF2-40B4-BE49-F238E27FC236}">
                  <a16:creationId xmlns:a16="http://schemas.microsoft.com/office/drawing/2014/main" id="{396DBB68-1503-467A-AAB9-4BED5980665F}"/>
                </a:ext>
              </a:extLst>
            </p:cNvPr>
            <p:cNvSpPr/>
            <p:nvPr/>
          </p:nvSpPr>
          <p:spPr>
            <a:xfrm>
              <a:off x="2649131" y="3630894"/>
              <a:ext cx="405255" cy="273026"/>
            </a:xfrm>
            <a:prstGeom prst="can">
              <a:avLst>
                <a:gd name="adj" fmla="val 2919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728DC26-6163-479C-9483-FC2C82D1CF8D}"/>
                </a:ext>
              </a:extLst>
            </p:cNvPr>
            <p:cNvCxnSpPr>
              <a:cxnSpLocks/>
              <a:endCxn id="761" idx="2"/>
            </p:cNvCxnSpPr>
            <p:nvPr/>
          </p:nvCxnSpPr>
          <p:spPr>
            <a:xfrm flipV="1">
              <a:off x="1014188" y="3767407"/>
              <a:ext cx="1634943" cy="910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직선 연결선 884">
              <a:extLst>
                <a:ext uri="{FF2B5EF4-FFF2-40B4-BE49-F238E27FC236}">
                  <a16:creationId xmlns:a16="http://schemas.microsoft.com/office/drawing/2014/main" id="{C4D883E6-D6EA-44DD-B8F8-E36368D3E13C}"/>
                </a:ext>
              </a:extLst>
            </p:cNvPr>
            <p:cNvCxnSpPr>
              <a:cxnSpLocks/>
              <a:endCxn id="761" idx="2"/>
            </p:cNvCxnSpPr>
            <p:nvPr/>
          </p:nvCxnSpPr>
          <p:spPr>
            <a:xfrm>
              <a:off x="1022777" y="2968148"/>
              <a:ext cx="1626354" cy="79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9CB08DA-11D9-42C4-9BA8-F041DC00D58D}"/>
                </a:ext>
              </a:extLst>
            </p:cNvPr>
            <p:cNvCxnSpPr/>
            <p:nvPr/>
          </p:nvCxnSpPr>
          <p:spPr>
            <a:xfrm flipV="1">
              <a:off x="1086802" y="3769927"/>
              <a:ext cx="1564762" cy="4835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6" name="원호 885">
              <a:extLst>
                <a:ext uri="{FF2B5EF4-FFF2-40B4-BE49-F238E27FC236}">
                  <a16:creationId xmlns:a16="http://schemas.microsoft.com/office/drawing/2014/main" id="{F439DD46-C1CF-4C2D-841F-DECF941F2005}"/>
                </a:ext>
              </a:extLst>
            </p:cNvPr>
            <p:cNvSpPr/>
            <p:nvPr/>
          </p:nvSpPr>
          <p:spPr>
            <a:xfrm rot="15788227">
              <a:off x="2225169" y="3675350"/>
              <a:ext cx="161371" cy="119527"/>
            </a:xfrm>
            <a:prstGeom prst="arc">
              <a:avLst>
                <a:gd name="adj1" fmla="val 14084368"/>
                <a:gd name="adj2" fmla="val 214242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87" name="원호 886">
              <a:extLst>
                <a:ext uri="{FF2B5EF4-FFF2-40B4-BE49-F238E27FC236}">
                  <a16:creationId xmlns:a16="http://schemas.microsoft.com/office/drawing/2014/main" id="{69BF0F1C-8B92-4DF4-9DAA-0E7707B8FE72}"/>
                </a:ext>
              </a:extLst>
            </p:cNvPr>
            <p:cNvSpPr/>
            <p:nvPr/>
          </p:nvSpPr>
          <p:spPr>
            <a:xfrm rot="12810878">
              <a:off x="2305440" y="3746932"/>
              <a:ext cx="229318" cy="168474"/>
            </a:xfrm>
            <a:prstGeom prst="arc">
              <a:avLst>
                <a:gd name="adj1" fmla="val 17529705"/>
                <a:gd name="adj2" fmla="val 2116901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6BC5AB43-2F2E-4394-AA71-046F068F101B}"/>
                </a:ext>
              </a:extLst>
            </p:cNvPr>
            <p:cNvCxnSpPr>
              <a:cxnSpLocks/>
            </p:cNvCxnSpPr>
            <p:nvPr/>
          </p:nvCxnSpPr>
          <p:spPr>
            <a:xfrm>
              <a:off x="2216664" y="3713099"/>
              <a:ext cx="61640" cy="8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직선 연결선 887">
              <a:extLst>
                <a:ext uri="{FF2B5EF4-FFF2-40B4-BE49-F238E27FC236}">
                  <a16:creationId xmlns:a16="http://schemas.microsoft.com/office/drawing/2014/main" id="{F4FDCFB0-A6B3-4202-954C-197D6A4EC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995" y="3820475"/>
              <a:ext cx="76874" cy="308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7AEA679-205E-4994-850A-7B9DBBA82E02}"/>
                    </a:ext>
                  </a:extLst>
                </p:cNvPr>
                <p:cNvSpPr txBox="1"/>
                <p:nvPr/>
              </p:nvSpPr>
              <p:spPr>
                <a:xfrm>
                  <a:off x="1626415" y="3527486"/>
                  <a:ext cx="558612" cy="275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17.5°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7AEA679-205E-4994-850A-7B9DBBA82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415" y="3527486"/>
                  <a:ext cx="558612" cy="2757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9" name="원호 888">
              <a:extLst>
                <a:ext uri="{FF2B5EF4-FFF2-40B4-BE49-F238E27FC236}">
                  <a16:creationId xmlns:a16="http://schemas.microsoft.com/office/drawing/2014/main" id="{AB0D826A-D591-4445-B25F-93B2A4D9EEF8}"/>
                </a:ext>
              </a:extLst>
            </p:cNvPr>
            <p:cNvSpPr/>
            <p:nvPr/>
          </p:nvSpPr>
          <p:spPr>
            <a:xfrm rot="16200000">
              <a:off x="314464" y="3565266"/>
              <a:ext cx="1359480" cy="741862"/>
            </a:xfrm>
            <a:prstGeom prst="arc">
              <a:avLst>
                <a:gd name="adj1" fmla="val 18865253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90" name="원호 889">
              <a:extLst>
                <a:ext uri="{FF2B5EF4-FFF2-40B4-BE49-F238E27FC236}">
                  <a16:creationId xmlns:a16="http://schemas.microsoft.com/office/drawing/2014/main" id="{B82E817F-EDF5-450F-8500-F3A500634CB2}"/>
                </a:ext>
              </a:extLst>
            </p:cNvPr>
            <p:cNvSpPr/>
            <p:nvPr/>
          </p:nvSpPr>
          <p:spPr>
            <a:xfrm rot="5400000" flipV="1">
              <a:off x="293951" y="3319342"/>
              <a:ext cx="1359480" cy="741862"/>
            </a:xfrm>
            <a:prstGeom prst="arc">
              <a:avLst>
                <a:gd name="adj1" fmla="val 19112092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D03D174-0C8C-4DC4-9DA5-2CECF4AD5A6B}"/>
                    </a:ext>
                  </a:extLst>
                </p:cNvPr>
                <p:cNvSpPr txBox="1"/>
                <p:nvPr/>
              </p:nvSpPr>
              <p:spPr>
                <a:xfrm>
                  <a:off x="299993" y="3681976"/>
                  <a:ext cx="574767" cy="2929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a14:m>
                  <a:r>
                    <a:rPr lang="en-US" altLang="ko-KR" sz="1050" dirty="0"/>
                    <a:t>cm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D03D174-0C8C-4DC4-9DA5-2CECF4AD5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993" y="3681976"/>
                  <a:ext cx="574767" cy="292948"/>
                </a:xfrm>
                <a:prstGeom prst="rect">
                  <a:avLst/>
                </a:prstGeom>
                <a:blipFill>
                  <a:blip r:embed="rId8"/>
                  <a:stretch>
                    <a:fillRect r="-6494" b="-9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31A6EB6-FAD8-4CFF-99AA-523A8BD81A7C}"/>
                </a:ext>
              </a:extLst>
            </p:cNvPr>
            <p:cNvSpPr/>
            <p:nvPr/>
          </p:nvSpPr>
          <p:spPr>
            <a:xfrm>
              <a:off x="974220" y="3264059"/>
              <a:ext cx="92247" cy="10984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464" name="직선 연결선 463">
              <a:extLst>
                <a:ext uri="{FF2B5EF4-FFF2-40B4-BE49-F238E27FC236}">
                  <a16:creationId xmlns:a16="http://schemas.microsoft.com/office/drawing/2014/main" id="{A81BD6A6-1294-46D0-8705-4A7E8CF41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099" y="2924891"/>
              <a:ext cx="0" cy="175932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51439-7D69-4874-83B0-32FFDE1CC0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BB53352-9287-4C98-9030-803E986F8B7D}"/>
              </a:ext>
            </a:extLst>
          </p:cNvPr>
          <p:cNvGrpSpPr/>
          <p:nvPr/>
        </p:nvGrpSpPr>
        <p:grpSpPr>
          <a:xfrm>
            <a:off x="564027" y="1474779"/>
            <a:ext cx="4086095" cy="1668372"/>
            <a:chOff x="648263" y="1474944"/>
            <a:chExt cx="3342261" cy="1364661"/>
          </a:xfrm>
        </p:grpSpPr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97A8760D-A0E9-4D98-9FF1-CF54A5D7D837}"/>
                </a:ext>
              </a:extLst>
            </p:cNvPr>
            <p:cNvSpPr/>
            <p:nvPr/>
          </p:nvSpPr>
          <p:spPr>
            <a:xfrm>
              <a:off x="648263" y="1474944"/>
              <a:ext cx="3342261" cy="13646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9" name="타원 738">
              <a:extLst>
                <a:ext uri="{FF2B5EF4-FFF2-40B4-BE49-F238E27FC236}">
                  <a16:creationId xmlns:a16="http://schemas.microsoft.com/office/drawing/2014/main" id="{9611D33B-C29C-49D4-BD56-E7BF1BE5E964}"/>
                </a:ext>
              </a:extLst>
            </p:cNvPr>
            <p:cNvSpPr/>
            <p:nvPr/>
          </p:nvSpPr>
          <p:spPr>
            <a:xfrm>
              <a:off x="891679" y="163668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0" name="타원 739">
              <a:extLst>
                <a:ext uri="{FF2B5EF4-FFF2-40B4-BE49-F238E27FC236}">
                  <a16:creationId xmlns:a16="http://schemas.microsoft.com/office/drawing/2014/main" id="{780C6966-769A-4BA1-8ACB-E6BC85F425A8}"/>
                </a:ext>
              </a:extLst>
            </p:cNvPr>
            <p:cNvSpPr/>
            <p:nvPr/>
          </p:nvSpPr>
          <p:spPr>
            <a:xfrm>
              <a:off x="1151138" y="163668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1" name="타원 740">
              <a:extLst>
                <a:ext uri="{FF2B5EF4-FFF2-40B4-BE49-F238E27FC236}">
                  <a16:creationId xmlns:a16="http://schemas.microsoft.com/office/drawing/2014/main" id="{FB4DDC76-13F0-429F-82D0-A77DF3611C08}"/>
                </a:ext>
              </a:extLst>
            </p:cNvPr>
            <p:cNvSpPr/>
            <p:nvPr/>
          </p:nvSpPr>
          <p:spPr>
            <a:xfrm>
              <a:off x="891684" y="186442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2" name="타원 741">
              <a:extLst>
                <a:ext uri="{FF2B5EF4-FFF2-40B4-BE49-F238E27FC236}">
                  <a16:creationId xmlns:a16="http://schemas.microsoft.com/office/drawing/2014/main" id="{52564259-1130-423C-B54F-4E713B980D5F}"/>
                </a:ext>
              </a:extLst>
            </p:cNvPr>
            <p:cNvSpPr/>
            <p:nvPr/>
          </p:nvSpPr>
          <p:spPr>
            <a:xfrm>
              <a:off x="1151123" y="186440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5" name="타원 734">
              <a:extLst>
                <a:ext uri="{FF2B5EF4-FFF2-40B4-BE49-F238E27FC236}">
                  <a16:creationId xmlns:a16="http://schemas.microsoft.com/office/drawing/2014/main" id="{17BD0C82-37CF-4717-A7CE-78095B585804}"/>
                </a:ext>
              </a:extLst>
            </p:cNvPr>
            <p:cNvSpPr/>
            <p:nvPr/>
          </p:nvSpPr>
          <p:spPr>
            <a:xfrm>
              <a:off x="1390003" y="163668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6" name="타원 735">
              <a:extLst>
                <a:ext uri="{FF2B5EF4-FFF2-40B4-BE49-F238E27FC236}">
                  <a16:creationId xmlns:a16="http://schemas.microsoft.com/office/drawing/2014/main" id="{334B2907-80D6-4243-A925-318611B8B978}"/>
                </a:ext>
              </a:extLst>
            </p:cNvPr>
            <p:cNvSpPr/>
            <p:nvPr/>
          </p:nvSpPr>
          <p:spPr>
            <a:xfrm>
              <a:off x="1649462" y="163668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7" name="타원 736">
              <a:extLst>
                <a:ext uri="{FF2B5EF4-FFF2-40B4-BE49-F238E27FC236}">
                  <a16:creationId xmlns:a16="http://schemas.microsoft.com/office/drawing/2014/main" id="{31CEF6CD-B56C-49B0-AFEE-C0255A8472F9}"/>
                </a:ext>
              </a:extLst>
            </p:cNvPr>
            <p:cNvSpPr/>
            <p:nvPr/>
          </p:nvSpPr>
          <p:spPr>
            <a:xfrm>
              <a:off x="1390008" y="186442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8" name="타원 737">
              <a:extLst>
                <a:ext uri="{FF2B5EF4-FFF2-40B4-BE49-F238E27FC236}">
                  <a16:creationId xmlns:a16="http://schemas.microsoft.com/office/drawing/2014/main" id="{BF3B09AC-4E18-4F10-A0B1-9A47FFA315F5}"/>
                </a:ext>
              </a:extLst>
            </p:cNvPr>
            <p:cNvSpPr/>
            <p:nvPr/>
          </p:nvSpPr>
          <p:spPr>
            <a:xfrm>
              <a:off x="1649447" y="186440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1" name="타원 730">
              <a:extLst>
                <a:ext uri="{FF2B5EF4-FFF2-40B4-BE49-F238E27FC236}">
                  <a16:creationId xmlns:a16="http://schemas.microsoft.com/office/drawing/2014/main" id="{55C9DD18-1E4B-4012-AEF1-2EEB87DF2F97}"/>
                </a:ext>
              </a:extLst>
            </p:cNvPr>
            <p:cNvSpPr/>
            <p:nvPr/>
          </p:nvSpPr>
          <p:spPr>
            <a:xfrm>
              <a:off x="1865341" y="163668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2" name="타원 731">
              <a:extLst>
                <a:ext uri="{FF2B5EF4-FFF2-40B4-BE49-F238E27FC236}">
                  <a16:creationId xmlns:a16="http://schemas.microsoft.com/office/drawing/2014/main" id="{47FD35FB-CE50-436E-B341-4D969F88F89A}"/>
                </a:ext>
              </a:extLst>
            </p:cNvPr>
            <p:cNvSpPr/>
            <p:nvPr/>
          </p:nvSpPr>
          <p:spPr>
            <a:xfrm>
              <a:off x="2124800" y="163668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타원 732">
              <a:extLst>
                <a:ext uri="{FF2B5EF4-FFF2-40B4-BE49-F238E27FC236}">
                  <a16:creationId xmlns:a16="http://schemas.microsoft.com/office/drawing/2014/main" id="{9F761F6B-D404-44B2-B396-D216419EE653}"/>
                </a:ext>
              </a:extLst>
            </p:cNvPr>
            <p:cNvSpPr/>
            <p:nvPr/>
          </p:nvSpPr>
          <p:spPr>
            <a:xfrm>
              <a:off x="1865346" y="186442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4" name="타원 733">
              <a:extLst>
                <a:ext uri="{FF2B5EF4-FFF2-40B4-BE49-F238E27FC236}">
                  <a16:creationId xmlns:a16="http://schemas.microsoft.com/office/drawing/2014/main" id="{CDBF6AF9-FEF3-4E25-AF3A-F1BAE8F4C5F1}"/>
                </a:ext>
              </a:extLst>
            </p:cNvPr>
            <p:cNvSpPr/>
            <p:nvPr/>
          </p:nvSpPr>
          <p:spPr>
            <a:xfrm>
              <a:off x="2124785" y="186440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7" name="타원 726">
              <a:extLst>
                <a:ext uri="{FF2B5EF4-FFF2-40B4-BE49-F238E27FC236}">
                  <a16:creationId xmlns:a16="http://schemas.microsoft.com/office/drawing/2014/main" id="{AA619882-164E-4428-AB7E-E52B237B0A37}"/>
                </a:ext>
              </a:extLst>
            </p:cNvPr>
            <p:cNvSpPr/>
            <p:nvPr/>
          </p:nvSpPr>
          <p:spPr>
            <a:xfrm>
              <a:off x="2363668" y="163668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8" name="타원 727">
              <a:extLst>
                <a:ext uri="{FF2B5EF4-FFF2-40B4-BE49-F238E27FC236}">
                  <a16:creationId xmlns:a16="http://schemas.microsoft.com/office/drawing/2014/main" id="{837E08D7-97BE-4BFD-9C80-0C4DD9B943B1}"/>
                </a:ext>
              </a:extLst>
            </p:cNvPr>
            <p:cNvSpPr/>
            <p:nvPr/>
          </p:nvSpPr>
          <p:spPr>
            <a:xfrm>
              <a:off x="2623126" y="163668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9" name="타원 728">
              <a:extLst>
                <a:ext uri="{FF2B5EF4-FFF2-40B4-BE49-F238E27FC236}">
                  <a16:creationId xmlns:a16="http://schemas.microsoft.com/office/drawing/2014/main" id="{B35B84DB-1266-41E2-BEDE-2D0D9DC3D73B}"/>
                </a:ext>
              </a:extLst>
            </p:cNvPr>
            <p:cNvSpPr/>
            <p:nvPr/>
          </p:nvSpPr>
          <p:spPr>
            <a:xfrm>
              <a:off x="2363673" y="186442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0" name="타원 729">
              <a:extLst>
                <a:ext uri="{FF2B5EF4-FFF2-40B4-BE49-F238E27FC236}">
                  <a16:creationId xmlns:a16="http://schemas.microsoft.com/office/drawing/2014/main" id="{FCF455E8-435D-4EC1-BE6F-E7E06E0BE3FB}"/>
                </a:ext>
              </a:extLst>
            </p:cNvPr>
            <p:cNvSpPr/>
            <p:nvPr/>
          </p:nvSpPr>
          <p:spPr>
            <a:xfrm>
              <a:off x="2623111" y="186440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3" name="타원 722">
              <a:extLst>
                <a:ext uri="{FF2B5EF4-FFF2-40B4-BE49-F238E27FC236}">
                  <a16:creationId xmlns:a16="http://schemas.microsoft.com/office/drawing/2014/main" id="{A0E70CF1-1B82-4B01-B7CC-5BB5FEA312A1}"/>
                </a:ext>
              </a:extLst>
            </p:cNvPr>
            <p:cNvSpPr/>
            <p:nvPr/>
          </p:nvSpPr>
          <p:spPr>
            <a:xfrm>
              <a:off x="891681" y="2103287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4" name="타원 723">
              <a:extLst>
                <a:ext uri="{FF2B5EF4-FFF2-40B4-BE49-F238E27FC236}">
                  <a16:creationId xmlns:a16="http://schemas.microsoft.com/office/drawing/2014/main" id="{CF2B3FE2-DC9A-43E2-BAB1-16DFBE3C8078}"/>
                </a:ext>
              </a:extLst>
            </p:cNvPr>
            <p:cNvSpPr/>
            <p:nvPr/>
          </p:nvSpPr>
          <p:spPr>
            <a:xfrm>
              <a:off x="1151139" y="210329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5" name="타원 724">
              <a:extLst>
                <a:ext uri="{FF2B5EF4-FFF2-40B4-BE49-F238E27FC236}">
                  <a16:creationId xmlns:a16="http://schemas.microsoft.com/office/drawing/2014/main" id="{21302B0F-FB5C-442D-9309-8E05C212641B}"/>
                </a:ext>
              </a:extLst>
            </p:cNvPr>
            <p:cNvSpPr/>
            <p:nvPr/>
          </p:nvSpPr>
          <p:spPr>
            <a:xfrm>
              <a:off x="891685" y="2331029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6" name="타원 725">
              <a:extLst>
                <a:ext uri="{FF2B5EF4-FFF2-40B4-BE49-F238E27FC236}">
                  <a16:creationId xmlns:a16="http://schemas.microsoft.com/office/drawing/2014/main" id="{31A25649-D807-4E09-AFB7-9FDFBD1A7FC0}"/>
                </a:ext>
              </a:extLst>
            </p:cNvPr>
            <p:cNvSpPr/>
            <p:nvPr/>
          </p:nvSpPr>
          <p:spPr>
            <a:xfrm>
              <a:off x="1151124" y="233101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9" name="타원 718">
              <a:extLst>
                <a:ext uri="{FF2B5EF4-FFF2-40B4-BE49-F238E27FC236}">
                  <a16:creationId xmlns:a16="http://schemas.microsoft.com/office/drawing/2014/main" id="{71749DD0-A676-4B6A-9922-8E497CCEFEFF}"/>
                </a:ext>
              </a:extLst>
            </p:cNvPr>
            <p:cNvSpPr/>
            <p:nvPr/>
          </p:nvSpPr>
          <p:spPr>
            <a:xfrm>
              <a:off x="1390005" y="2103287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0" name="타원 719">
              <a:extLst>
                <a:ext uri="{FF2B5EF4-FFF2-40B4-BE49-F238E27FC236}">
                  <a16:creationId xmlns:a16="http://schemas.microsoft.com/office/drawing/2014/main" id="{12A20B60-9F0B-46DC-AA9C-F058543D5F4C}"/>
                </a:ext>
              </a:extLst>
            </p:cNvPr>
            <p:cNvSpPr/>
            <p:nvPr/>
          </p:nvSpPr>
          <p:spPr>
            <a:xfrm>
              <a:off x="1649463" y="210329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1" name="타원 720">
              <a:extLst>
                <a:ext uri="{FF2B5EF4-FFF2-40B4-BE49-F238E27FC236}">
                  <a16:creationId xmlns:a16="http://schemas.microsoft.com/office/drawing/2014/main" id="{023FB1BD-8F19-4B58-93B2-189FB1FC2771}"/>
                </a:ext>
              </a:extLst>
            </p:cNvPr>
            <p:cNvSpPr/>
            <p:nvPr/>
          </p:nvSpPr>
          <p:spPr>
            <a:xfrm>
              <a:off x="1390009" y="2331029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2" name="타원 721">
              <a:extLst>
                <a:ext uri="{FF2B5EF4-FFF2-40B4-BE49-F238E27FC236}">
                  <a16:creationId xmlns:a16="http://schemas.microsoft.com/office/drawing/2014/main" id="{FD2F859F-4246-4E45-BA99-D7AFA017C5AB}"/>
                </a:ext>
              </a:extLst>
            </p:cNvPr>
            <p:cNvSpPr/>
            <p:nvPr/>
          </p:nvSpPr>
          <p:spPr>
            <a:xfrm>
              <a:off x="1649448" y="233101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5" name="타원 714">
              <a:extLst>
                <a:ext uri="{FF2B5EF4-FFF2-40B4-BE49-F238E27FC236}">
                  <a16:creationId xmlns:a16="http://schemas.microsoft.com/office/drawing/2014/main" id="{C02C776C-37D9-48DE-9AB7-0546697EB1C7}"/>
                </a:ext>
              </a:extLst>
            </p:cNvPr>
            <p:cNvSpPr/>
            <p:nvPr/>
          </p:nvSpPr>
          <p:spPr>
            <a:xfrm>
              <a:off x="1865343" y="2103287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6" name="타원 715">
              <a:extLst>
                <a:ext uri="{FF2B5EF4-FFF2-40B4-BE49-F238E27FC236}">
                  <a16:creationId xmlns:a16="http://schemas.microsoft.com/office/drawing/2014/main" id="{20E53842-3812-45A8-B7F7-13D27DC20385}"/>
                </a:ext>
              </a:extLst>
            </p:cNvPr>
            <p:cNvSpPr/>
            <p:nvPr/>
          </p:nvSpPr>
          <p:spPr>
            <a:xfrm>
              <a:off x="2124801" y="210329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>
              <a:extLst>
                <a:ext uri="{FF2B5EF4-FFF2-40B4-BE49-F238E27FC236}">
                  <a16:creationId xmlns:a16="http://schemas.microsoft.com/office/drawing/2014/main" id="{53A078C9-67CD-4E38-B720-856670A2CED5}"/>
                </a:ext>
              </a:extLst>
            </p:cNvPr>
            <p:cNvSpPr/>
            <p:nvPr/>
          </p:nvSpPr>
          <p:spPr>
            <a:xfrm>
              <a:off x="1865347" y="2331029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타원 717">
              <a:extLst>
                <a:ext uri="{FF2B5EF4-FFF2-40B4-BE49-F238E27FC236}">
                  <a16:creationId xmlns:a16="http://schemas.microsoft.com/office/drawing/2014/main" id="{A6E50815-4694-43A4-AC97-B76B3354F6B5}"/>
                </a:ext>
              </a:extLst>
            </p:cNvPr>
            <p:cNvSpPr/>
            <p:nvPr/>
          </p:nvSpPr>
          <p:spPr>
            <a:xfrm>
              <a:off x="2124786" y="233101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D91E7918-69F0-43A2-9D2D-E9CC26781DF6}"/>
                </a:ext>
              </a:extLst>
            </p:cNvPr>
            <p:cNvSpPr/>
            <p:nvPr/>
          </p:nvSpPr>
          <p:spPr>
            <a:xfrm>
              <a:off x="2363670" y="2103287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>
              <a:extLst>
                <a:ext uri="{FF2B5EF4-FFF2-40B4-BE49-F238E27FC236}">
                  <a16:creationId xmlns:a16="http://schemas.microsoft.com/office/drawing/2014/main" id="{F7144F88-304A-4E3D-9E89-30B6C5C0629C}"/>
                </a:ext>
              </a:extLst>
            </p:cNvPr>
            <p:cNvSpPr/>
            <p:nvPr/>
          </p:nvSpPr>
          <p:spPr>
            <a:xfrm>
              <a:off x="2623128" y="210329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0F13D907-891A-4A27-851F-C8A649F136C2}"/>
                </a:ext>
              </a:extLst>
            </p:cNvPr>
            <p:cNvSpPr/>
            <p:nvPr/>
          </p:nvSpPr>
          <p:spPr>
            <a:xfrm>
              <a:off x="2363674" y="2331029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76058B40-096C-4AF7-B8D3-9D602E7BFBA3}"/>
                </a:ext>
              </a:extLst>
            </p:cNvPr>
            <p:cNvSpPr/>
            <p:nvPr/>
          </p:nvSpPr>
          <p:spPr>
            <a:xfrm>
              <a:off x="2623113" y="233101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5" name="타원 674">
              <a:extLst>
                <a:ext uri="{FF2B5EF4-FFF2-40B4-BE49-F238E27FC236}">
                  <a16:creationId xmlns:a16="http://schemas.microsoft.com/office/drawing/2014/main" id="{507381B4-C185-4F63-BA3B-CB2864030554}"/>
                </a:ext>
              </a:extLst>
            </p:cNvPr>
            <p:cNvSpPr/>
            <p:nvPr/>
          </p:nvSpPr>
          <p:spPr>
            <a:xfrm>
              <a:off x="2865807" y="1636682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타원 675">
              <a:extLst>
                <a:ext uri="{FF2B5EF4-FFF2-40B4-BE49-F238E27FC236}">
                  <a16:creationId xmlns:a16="http://schemas.microsoft.com/office/drawing/2014/main" id="{F3B98732-EC08-414F-AE62-860F18EB9491}"/>
                </a:ext>
              </a:extLst>
            </p:cNvPr>
            <p:cNvSpPr/>
            <p:nvPr/>
          </p:nvSpPr>
          <p:spPr>
            <a:xfrm>
              <a:off x="3125266" y="1636687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타원 676">
              <a:extLst>
                <a:ext uri="{FF2B5EF4-FFF2-40B4-BE49-F238E27FC236}">
                  <a16:creationId xmlns:a16="http://schemas.microsoft.com/office/drawing/2014/main" id="{9F035822-06A2-47D1-B589-31065AA7D656}"/>
                </a:ext>
              </a:extLst>
            </p:cNvPr>
            <p:cNvSpPr/>
            <p:nvPr/>
          </p:nvSpPr>
          <p:spPr>
            <a:xfrm>
              <a:off x="2865812" y="1864424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8" name="타원 677">
              <a:extLst>
                <a:ext uri="{FF2B5EF4-FFF2-40B4-BE49-F238E27FC236}">
                  <a16:creationId xmlns:a16="http://schemas.microsoft.com/office/drawing/2014/main" id="{2265FDA0-EC5A-41DF-8780-8FB733665D2A}"/>
                </a:ext>
              </a:extLst>
            </p:cNvPr>
            <p:cNvSpPr/>
            <p:nvPr/>
          </p:nvSpPr>
          <p:spPr>
            <a:xfrm>
              <a:off x="3125251" y="1864406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타원 670">
              <a:extLst>
                <a:ext uri="{FF2B5EF4-FFF2-40B4-BE49-F238E27FC236}">
                  <a16:creationId xmlns:a16="http://schemas.microsoft.com/office/drawing/2014/main" id="{1AA247C8-71FE-4244-BD44-6447028315FC}"/>
                </a:ext>
              </a:extLst>
            </p:cNvPr>
            <p:cNvSpPr/>
            <p:nvPr/>
          </p:nvSpPr>
          <p:spPr>
            <a:xfrm>
              <a:off x="2865807" y="2103288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타원 671">
              <a:extLst>
                <a:ext uri="{FF2B5EF4-FFF2-40B4-BE49-F238E27FC236}">
                  <a16:creationId xmlns:a16="http://schemas.microsoft.com/office/drawing/2014/main" id="{623DAF03-D967-4C74-AFBC-E31EC75C7964}"/>
                </a:ext>
              </a:extLst>
            </p:cNvPr>
            <p:cNvSpPr/>
            <p:nvPr/>
          </p:nvSpPr>
          <p:spPr>
            <a:xfrm>
              <a:off x="3125266" y="210329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타원 672">
              <a:extLst>
                <a:ext uri="{FF2B5EF4-FFF2-40B4-BE49-F238E27FC236}">
                  <a16:creationId xmlns:a16="http://schemas.microsoft.com/office/drawing/2014/main" id="{36C6B778-FD92-4A20-A991-0924A58957BD}"/>
                </a:ext>
              </a:extLst>
            </p:cNvPr>
            <p:cNvSpPr/>
            <p:nvPr/>
          </p:nvSpPr>
          <p:spPr>
            <a:xfrm>
              <a:off x="2865812" y="2331030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타원 673">
              <a:extLst>
                <a:ext uri="{FF2B5EF4-FFF2-40B4-BE49-F238E27FC236}">
                  <a16:creationId xmlns:a16="http://schemas.microsoft.com/office/drawing/2014/main" id="{C33002AD-F7E0-49A9-9886-A1E0B67F0F51}"/>
                </a:ext>
              </a:extLst>
            </p:cNvPr>
            <p:cNvSpPr/>
            <p:nvPr/>
          </p:nvSpPr>
          <p:spPr>
            <a:xfrm>
              <a:off x="3125251" y="2331012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9" name="타원 658">
              <a:extLst>
                <a:ext uri="{FF2B5EF4-FFF2-40B4-BE49-F238E27FC236}">
                  <a16:creationId xmlns:a16="http://schemas.microsoft.com/office/drawing/2014/main" id="{F7CD237A-D290-4D22-8452-13C2BBF1E6DE}"/>
                </a:ext>
              </a:extLst>
            </p:cNvPr>
            <p:cNvSpPr/>
            <p:nvPr/>
          </p:nvSpPr>
          <p:spPr>
            <a:xfrm>
              <a:off x="3356862" y="163668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0" name="타원 659">
              <a:extLst>
                <a:ext uri="{FF2B5EF4-FFF2-40B4-BE49-F238E27FC236}">
                  <a16:creationId xmlns:a16="http://schemas.microsoft.com/office/drawing/2014/main" id="{B20A88FB-5890-449B-A83F-5AD54F898478}"/>
                </a:ext>
              </a:extLst>
            </p:cNvPr>
            <p:cNvSpPr/>
            <p:nvPr/>
          </p:nvSpPr>
          <p:spPr>
            <a:xfrm>
              <a:off x="3616320" y="163668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1" name="타원 660">
              <a:extLst>
                <a:ext uri="{FF2B5EF4-FFF2-40B4-BE49-F238E27FC236}">
                  <a16:creationId xmlns:a16="http://schemas.microsoft.com/office/drawing/2014/main" id="{47509370-111B-4C71-A7AE-62FC5D64C350}"/>
                </a:ext>
              </a:extLst>
            </p:cNvPr>
            <p:cNvSpPr/>
            <p:nvPr/>
          </p:nvSpPr>
          <p:spPr>
            <a:xfrm>
              <a:off x="3356866" y="186442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2" name="타원 661">
              <a:extLst>
                <a:ext uri="{FF2B5EF4-FFF2-40B4-BE49-F238E27FC236}">
                  <a16:creationId xmlns:a16="http://schemas.microsoft.com/office/drawing/2014/main" id="{51ADBB0C-59F1-4F15-AC69-52694BBA2AD5}"/>
                </a:ext>
              </a:extLst>
            </p:cNvPr>
            <p:cNvSpPr/>
            <p:nvPr/>
          </p:nvSpPr>
          <p:spPr>
            <a:xfrm>
              <a:off x="3616305" y="186440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5" name="타원 654">
              <a:extLst>
                <a:ext uri="{FF2B5EF4-FFF2-40B4-BE49-F238E27FC236}">
                  <a16:creationId xmlns:a16="http://schemas.microsoft.com/office/drawing/2014/main" id="{E344DDC4-5F88-4451-9A13-960BE2D5714F}"/>
                </a:ext>
              </a:extLst>
            </p:cNvPr>
            <p:cNvSpPr/>
            <p:nvPr/>
          </p:nvSpPr>
          <p:spPr>
            <a:xfrm>
              <a:off x="3356853" y="210328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6" name="타원 655">
              <a:extLst>
                <a:ext uri="{FF2B5EF4-FFF2-40B4-BE49-F238E27FC236}">
                  <a16:creationId xmlns:a16="http://schemas.microsoft.com/office/drawing/2014/main" id="{EB9F66D7-3287-4C6C-B5D3-1219259FB4D4}"/>
                </a:ext>
              </a:extLst>
            </p:cNvPr>
            <p:cNvSpPr/>
            <p:nvPr/>
          </p:nvSpPr>
          <p:spPr>
            <a:xfrm>
              <a:off x="3616311" y="2103290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7" name="타원 656">
              <a:extLst>
                <a:ext uri="{FF2B5EF4-FFF2-40B4-BE49-F238E27FC236}">
                  <a16:creationId xmlns:a16="http://schemas.microsoft.com/office/drawing/2014/main" id="{0AC36125-1AED-4233-8B67-B8EA0B5A418C}"/>
                </a:ext>
              </a:extLst>
            </p:cNvPr>
            <p:cNvSpPr/>
            <p:nvPr/>
          </p:nvSpPr>
          <p:spPr>
            <a:xfrm>
              <a:off x="3356857" y="2331027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8" name="타원 657">
              <a:extLst>
                <a:ext uri="{FF2B5EF4-FFF2-40B4-BE49-F238E27FC236}">
                  <a16:creationId xmlns:a16="http://schemas.microsoft.com/office/drawing/2014/main" id="{5AA1949A-2A99-4AA0-8CC7-51E57ED18585}"/>
                </a:ext>
              </a:extLst>
            </p:cNvPr>
            <p:cNvSpPr/>
            <p:nvPr/>
          </p:nvSpPr>
          <p:spPr>
            <a:xfrm>
              <a:off x="3616296" y="2331009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13DB0F0E-FFD7-4FE0-B247-38F5F38EDFCF}"/>
                </a:ext>
              </a:extLst>
            </p:cNvPr>
            <p:cNvSpPr/>
            <p:nvPr/>
          </p:nvSpPr>
          <p:spPr>
            <a:xfrm>
              <a:off x="891684" y="257773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C0FF959-13BC-414B-8A15-92163DF064F6}"/>
                </a:ext>
              </a:extLst>
            </p:cNvPr>
            <p:cNvSpPr/>
            <p:nvPr/>
          </p:nvSpPr>
          <p:spPr>
            <a:xfrm>
              <a:off x="1151123" y="257771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14C13B0C-BB26-4DC9-8D35-B7899FC882AE}"/>
                </a:ext>
              </a:extLst>
            </p:cNvPr>
            <p:cNvSpPr/>
            <p:nvPr/>
          </p:nvSpPr>
          <p:spPr>
            <a:xfrm>
              <a:off x="1390008" y="257773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7CBDDAD8-6BCE-4E3D-B0F9-0E65617B4EA9}"/>
                </a:ext>
              </a:extLst>
            </p:cNvPr>
            <p:cNvSpPr/>
            <p:nvPr/>
          </p:nvSpPr>
          <p:spPr>
            <a:xfrm>
              <a:off x="1649447" y="257771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F0C4E8C3-2E79-4EEE-8490-B4011042FACF}"/>
                </a:ext>
              </a:extLst>
            </p:cNvPr>
            <p:cNvSpPr/>
            <p:nvPr/>
          </p:nvSpPr>
          <p:spPr>
            <a:xfrm>
              <a:off x="1865346" y="257773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F290D8D5-218D-4BB4-8A86-4D8EA4902A90}"/>
                </a:ext>
              </a:extLst>
            </p:cNvPr>
            <p:cNvSpPr/>
            <p:nvPr/>
          </p:nvSpPr>
          <p:spPr>
            <a:xfrm>
              <a:off x="2124785" y="257771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4A7E677A-7DCC-4B12-8BC8-0FFE732D4CD8}"/>
                </a:ext>
              </a:extLst>
            </p:cNvPr>
            <p:cNvSpPr/>
            <p:nvPr/>
          </p:nvSpPr>
          <p:spPr>
            <a:xfrm>
              <a:off x="2363673" y="2577731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5EB573F4-6B95-455A-8E58-A9466F788799}"/>
                </a:ext>
              </a:extLst>
            </p:cNvPr>
            <p:cNvSpPr/>
            <p:nvPr/>
          </p:nvSpPr>
          <p:spPr>
            <a:xfrm>
              <a:off x="2623111" y="257771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49F13FA5-46BC-4D73-9F7E-334BA3EB4AEE}"/>
                </a:ext>
              </a:extLst>
            </p:cNvPr>
            <p:cNvSpPr/>
            <p:nvPr/>
          </p:nvSpPr>
          <p:spPr>
            <a:xfrm>
              <a:off x="2865810" y="2577733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4F0E4B0F-7D93-43AB-B169-3A9B76E46D0C}"/>
                </a:ext>
              </a:extLst>
            </p:cNvPr>
            <p:cNvSpPr/>
            <p:nvPr/>
          </p:nvSpPr>
          <p:spPr>
            <a:xfrm>
              <a:off x="3125249" y="2577715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3BBDA089-8CC7-42A6-BBFF-EB5B1116ED7B}"/>
                </a:ext>
              </a:extLst>
            </p:cNvPr>
            <p:cNvSpPr/>
            <p:nvPr/>
          </p:nvSpPr>
          <p:spPr>
            <a:xfrm>
              <a:off x="3356856" y="2577730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72780CA0-270F-429B-B657-F5644F5156F1}"/>
                </a:ext>
              </a:extLst>
            </p:cNvPr>
            <p:cNvSpPr/>
            <p:nvPr/>
          </p:nvSpPr>
          <p:spPr>
            <a:xfrm>
              <a:off x="3616295" y="2577712"/>
              <a:ext cx="128055" cy="12805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9" name="같음 기호 338">
            <a:extLst>
              <a:ext uri="{FF2B5EF4-FFF2-40B4-BE49-F238E27FC236}">
                <a16:creationId xmlns:a16="http://schemas.microsoft.com/office/drawing/2014/main" id="{94BE1646-14E7-4FF2-80C0-A4A06900B66F}"/>
              </a:ext>
            </a:extLst>
          </p:cNvPr>
          <p:cNvSpPr/>
          <p:nvPr/>
        </p:nvSpPr>
        <p:spPr>
          <a:xfrm rot="19893359">
            <a:off x="7051818" y="3534086"/>
            <a:ext cx="2443615" cy="725679"/>
          </a:xfrm>
          <a:prstGeom prst="mathEqual">
            <a:avLst>
              <a:gd name="adj1" fmla="val 36745"/>
              <a:gd name="adj2" fmla="val 26510"/>
            </a:avLst>
          </a:prstGeom>
          <a:solidFill>
            <a:srgbClr val="E2E2E2"/>
          </a:solidFill>
          <a:ln>
            <a:solidFill>
              <a:schemeClr val="tx1"/>
            </a:solidFill>
          </a:ln>
          <a:scene3d>
            <a:camera prst="isometricTopUp">
              <a:rot lat="19251873" lon="17555607" rev="3573027"/>
            </a:camera>
            <a:lightRig rig="flood" dir="t"/>
          </a:scene3d>
          <a:sp3d prstMaterial="metal">
            <a:bevelT w="5715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1" name="같음 기호 340">
            <a:extLst>
              <a:ext uri="{FF2B5EF4-FFF2-40B4-BE49-F238E27FC236}">
                <a16:creationId xmlns:a16="http://schemas.microsoft.com/office/drawing/2014/main" id="{A476C88D-B504-4E18-BA56-CD3163327C37}"/>
              </a:ext>
            </a:extLst>
          </p:cNvPr>
          <p:cNvSpPr/>
          <p:nvPr/>
        </p:nvSpPr>
        <p:spPr>
          <a:xfrm rot="20996001">
            <a:off x="6996988" y="3485144"/>
            <a:ext cx="2453068" cy="725679"/>
          </a:xfrm>
          <a:prstGeom prst="mathEqual">
            <a:avLst>
              <a:gd name="adj1" fmla="val 36745"/>
              <a:gd name="adj2" fmla="val 26510"/>
            </a:avLst>
          </a:prstGeom>
          <a:solidFill>
            <a:srgbClr val="E2E2E2"/>
          </a:solidFill>
          <a:ln>
            <a:solidFill>
              <a:schemeClr val="tx1"/>
            </a:solidFill>
          </a:ln>
          <a:scene3d>
            <a:camera prst="isometricOffAxis2Top">
              <a:rot lat="17664864" lon="3433269" rev="17628089"/>
            </a:camera>
            <a:lightRig rig="threePt" dir="t"/>
          </a:scene3d>
          <a:sp3d prstMaterial="matte">
            <a:bevelT w="19050" h="317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2" name="정육면체 341">
            <a:extLst>
              <a:ext uri="{FF2B5EF4-FFF2-40B4-BE49-F238E27FC236}">
                <a16:creationId xmlns:a16="http://schemas.microsoft.com/office/drawing/2014/main" id="{84A6EE6F-4D5E-4A78-8E3C-DA8DF6EA1164}"/>
              </a:ext>
            </a:extLst>
          </p:cNvPr>
          <p:cNvSpPr/>
          <p:nvPr/>
        </p:nvSpPr>
        <p:spPr>
          <a:xfrm>
            <a:off x="7889869" y="3370591"/>
            <a:ext cx="929946" cy="621198"/>
          </a:xfrm>
          <a:prstGeom prst="cube">
            <a:avLst>
              <a:gd name="adj" fmla="val 38612"/>
            </a:avLst>
          </a:prstGeom>
          <a:solidFill>
            <a:srgbClr val="E2E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원통형 342">
            <a:extLst>
              <a:ext uri="{FF2B5EF4-FFF2-40B4-BE49-F238E27FC236}">
                <a16:creationId xmlns:a16="http://schemas.microsoft.com/office/drawing/2014/main" id="{539965CC-B66E-43EC-91FC-631E75F1AB1A}"/>
              </a:ext>
            </a:extLst>
          </p:cNvPr>
          <p:cNvSpPr/>
          <p:nvPr/>
        </p:nvSpPr>
        <p:spPr>
          <a:xfrm>
            <a:off x="8199397" y="3110544"/>
            <a:ext cx="405255" cy="425042"/>
          </a:xfrm>
          <a:prstGeom prst="can">
            <a:avLst>
              <a:gd name="adj" fmla="val 50075"/>
            </a:avLst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정육면체 344">
            <a:extLst>
              <a:ext uri="{FF2B5EF4-FFF2-40B4-BE49-F238E27FC236}">
                <a16:creationId xmlns:a16="http://schemas.microsoft.com/office/drawing/2014/main" id="{583BFF9C-851C-444B-8ECE-CE150F65CA16}"/>
              </a:ext>
            </a:extLst>
          </p:cNvPr>
          <p:cNvSpPr/>
          <p:nvPr/>
        </p:nvSpPr>
        <p:spPr>
          <a:xfrm rot="21421534">
            <a:off x="6311037" y="1289397"/>
            <a:ext cx="57940" cy="1986778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6" name="그룹 345">
            <a:extLst>
              <a:ext uri="{FF2B5EF4-FFF2-40B4-BE49-F238E27FC236}">
                <a16:creationId xmlns:a16="http://schemas.microsoft.com/office/drawing/2014/main" id="{4571DC89-6CBF-467C-9CE7-1576A6770889}"/>
              </a:ext>
            </a:extLst>
          </p:cNvPr>
          <p:cNvGrpSpPr>
            <a:grpSpLocks noChangeAspect="1"/>
          </p:cNvGrpSpPr>
          <p:nvPr/>
        </p:nvGrpSpPr>
        <p:grpSpPr>
          <a:xfrm>
            <a:off x="5319711" y="1190663"/>
            <a:ext cx="2036905" cy="1264023"/>
            <a:chOff x="3304022" y="4267159"/>
            <a:chExt cx="2818770" cy="1749222"/>
          </a:xfrm>
          <a:scene3d>
            <a:camera prst="perspectiveHeroicExtremeRightFacing"/>
            <a:lightRig rig="threePt" dir="t"/>
          </a:scene3d>
        </p:grpSpPr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B16D3120-F648-4825-A3E4-4B6FBA1ABCE4}"/>
                </a:ext>
              </a:extLst>
            </p:cNvPr>
            <p:cNvSpPr/>
            <p:nvPr/>
          </p:nvSpPr>
          <p:spPr>
            <a:xfrm>
              <a:off x="3304022" y="4267159"/>
              <a:ext cx="2818770" cy="17492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2" name="그룹 361">
              <a:extLst>
                <a:ext uri="{FF2B5EF4-FFF2-40B4-BE49-F238E27FC236}">
                  <a16:creationId xmlns:a16="http://schemas.microsoft.com/office/drawing/2014/main" id="{C9B026A9-8D17-495D-B36F-FDDA976F87C8}"/>
                </a:ext>
              </a:extLst>
            </p:cNvPr>
            <p:cNvGrpSpPr/>
            <p:nvPr/>
          </p:nvGrpSpPr>
          <p:grpSpPr>
            <a:xfrm>
              <a:off x="3509313" y="4403564"/>
              <a:ext cx="326818" cy="300072"/>
              <a:chOff x="3509313" y="4403572"/>
              <a:chExt cx="326823" cy="300058"/>
            </a:xfrm>
          </p:grpSpPr>
          <p:sp>
            <p:nvSpPr>
              <p:cNvPr id="558" name="타원 557">
                <a:extLst>
                  <a:ext uri="{FF2B5EF4-FFF2-40B4-BE49-F238E27FC236}">
                    <a16:creationId xmlns:a16="http://schemas.microsoft.com/office/drawing/2014/main" id="{8CF4264D-8FD9-44BE-AAA0-17A79337B96E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9" name="타원 558">
                <a:extLst>
                  <a:ext uri="{FF2B5EF4-FFF2-40B4-BE49-F238E27FC236}">
                    <a16:creationId xmlns:a16="http://schemas.microsoft.com/office/drawing/2014/main" id="{EE31AC96-62F5-4987-ABAD-ACFA78B4996F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0" name="타원 559">
                <a:extLst>
                  <a:ext uri="{FF2B5EF4-FFF2-40B4-BE49-F238E27FC236}">
                    <a16:creationId xmlns:a16="http://schemas.microsoft.com/office/drawing/2014/main" id="{30C2C0DE-893F-4CF0-BF84-885609ED364C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1" name="타원 560">
                <a:extLst>
                  <a:ext uri="{FF2B5EF4-FFF2-40B4-BE49-F238E27FC236}">
                    <a16:creationId xmlns:a16="http://schemas.microsoft.com/office/drawing/2014/main" id="{106E3A24-3F33-4CA4-B4D9-F7E704CFF322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3" name="그룹 362">
              <a:extLst>
                <a:ext uri="{FF2B5EF4-FFF2-40B4-BE49-F238E27FC236}">
                  <a16:creationId xmlns:a16="http://schemas.microsoft.com/office/drawing/2014/main" id="{B937F74E-7AD6-49AF-A894-25DA53BC3784}"/>
                </a:ext>
              </a:extLst>
            </p:cNvPr>
            <p:cNvGrpSpPr/>
            <p:nvPr/>
          </p:nvGrpSpPr>
          <p:grpSpPr>
            <a:xfrm>
              <a:off x="3929586" y="4403564"/>
              <a:ext cx="326818" cy="300072"/>
              <a:chOff x="3509313" y="4403572"/>
              <a:chExt cx="326823" cy="300058"/>
            </a:xfrm>
          </p:grpSpPr>
          <p:sp>
            <p:nvSpPr>
              <p:cNvPr id="554" name="타원 553">
                <a:extLst>
                  <a:ext uri="{FF2B5EF4-FFF2-40B4-BE49-F238E27FC236}">
                    <a16:creationId xmlns:a16="http://schemas.microsoft.com/office/drawing/2014/main" id="{62EA6300-A5A3-481B-9FA2-80BF26673D16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5" name="타원 554">
                <a:extLst>
                  <a:ext uri="{FF2B5EF4-FFF2-40B4-BE49-F238E27FC236}">
                    <a16:creationId xmlns:a16="http://schemas.microsoft.com/office/drawing/2014/main" id="{05D3A928-5C2B-4197-9807-A21CA4405ABE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6" name="타원 555">
                <a:extLst>
                  <a:ext uri="{FF2B5EF4-FFF2-40B4-BE49-F238E27FC236}">
                    <a16:creationId xmlns:a16="http://schemas.microsoft.com/office/drawing/2014/main" id="{57A65426-A75C-4872-A389-BC802CA4EDFC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타원 556">
                <a:extLst>
                  <a:ext uri="{FF2B5EF4-FFF2-40B4-BE49-F238E27FC236}">
                    <a16:creationId xmlns:a16="http://schemas.microsoft.com/office/drawing/2014/main" id="{878A1AE6-E747-48A5-B153-0D62E338D03F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>
              <a:extLst>
                <a:ext uri="{FF2B5EF4-FFF2-40B4-BE49-F238E27FC236}">
                  <a16:creationId xmlns:a16="http://schemas.microsoft.com/office/drawing/2014/main" id="{575263E4-93C6-451E-868C-D4AD34306AA5}"/>
                </a:ext>
              </a:extLst>
            </p:cNvPr>
            <p:cNvGrpSpPr/>
            <p:nvPr/>
          </p:nvGrpSpPr>
          <p:grpSpPr>
            <a:xfrm>
              <a:off x="4330473" y="4403564"/>
              <a:ext cx="326818" cy="300072"/>
              <a:chOff x="3509313" y="4403572"/>
              <a:chExt cx="326823" cy="300058"/>
            </a:xfrm>
          </p:grpSpPr>
          <p:sp>
            <p:nvSpPr>
              <p:cNvPr id="550" name="타원 549">
                <a:extLst>
                  <a:ext uri="{FF2B5EF4-FFF2-40B4-BE49-F238E27FC236}">
                    <a16:creationId xmlns:a16="http://schemas.microsoft.com/office/drawing/2014/main" id="{CA91F2C7-D4CF-45B7-AC19-04F1176A4B12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타원 550">
                <a:extLst>
                  <a:ext uri="{FF2B5EF4-FFF2-40B4-BE49-F238E27FC236}">
                    <a16:creationId xmlns:a16="http://schemas.microsoft.com/office/drawing/2014/main" id="{9C1EFE6C-EB51-469B-B2A1-A5018DE1725A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타원 551">
                <a:extLst>
                  <a:ext uri="{FF2B5EF4-FFF2-40B4-BE49-F238E27FC236}">
                    <a16:creationId xmlns:a16="http://schemas.microsoft.com/office/drawing/2014/main" id="{6828E63D-C37B-4515-96BB-4315DAE055F4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3" name="타원 552">
                <a:extLst>
                  <a:ext uri="{FF2B5EF4-FFF2-40B4-BE49-F238E27FC236}">
                    <a16:creationId xmlns:a16="http://schemas.microsoft.com/office/drawing/2014/main" id="{78B72C86-E3E3-441C-A51E-0C8B17C25B0E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5" name="그룹 364">
              <a:extLst>
                <a:ext uri="{FF2B5EF4-FFF2-40B4-BE49-F238E27FC236}">
                  <a16:creationId xmlns:a16="http://schemas.microsoft.com/office/drawing/2014/main" id="{293F8084-19A7-455B-9B84-E06DB20B51B6}"/>
                </a:ext>
              </a:extLst>
            </p:cNvPr>
            <p:cNvGrpSpPr/>
            <p:nvPr/>
          </p:nvGrpSpPr>
          <p:grpSpPr>
            <a:xfrm>
              <a:off x="4750747" y="4403564"/>
              <a:ext cx="326818" cy="300072"/>
              <a:chOff x="3509313" y="4403572"/>
              <a:chExt cx="326823" cy="300058"/>
            </a:xfrm>
          </p:grpSpPr>
          <p:sp>
            <p:nvSpPr>
              <p:cNvPr id="546" name="타원 545">
                <a:extLst>
                  <a:ext uri="{FF2B5EF4-FFF2-40B4-BE49-F238E27FC236}">
                    <a16:creationId xmlns:a16="http://schemas.microsoft.com/office/drawing/2014/main" id="{3FA8BD92-7F5B-45F4-BB9B-C1414F532887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타원 546">
                <a:extLst>
                  <a:ext uri="{FF2B5EF4-FFF2-40B4-BE49-F238E27FC236}">
                    <a16:creationId xmlns:a16="http://schemas.microsoft.com/office/drawing/2014/main" id="{39FA6D08-7407-4971-A834-D2D1F7A1188E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타원 547">
                <a:extLst>
                  <a:ext uri="{FF2B5EF4-FFF2-40B4-BE49-F238E27FC236}">
                    <a16:creationId xmlns:a16="http://schemas.microsoft.com/office/drawing/2014/main" id="{256435C2-073C-4170-B2F0-E7CAA551694E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타원 548">
                <a:extLst>
                  <a:ext uri="{FF2B5EF4-FFF2-40B4-BE49-F238E27FC236}">
                    <a16:creationId xmlns:a16="http://schemas.microsoft.com/office/drawing/2014/main" id="{3556BF12-1811-46D4-B828-0F13A3E126C5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6" name="그룹 365">
              <a:extLst>
                <a:ext uri="{FF2B5EF4-FFF2-40B4-BE49-F238E27FC236}">
                  <a16:creationId xmlns:a16="http://schemas.microsoft.com/office/drawing/2014/main" id="{86C3D7C8-2FCB-428A-8F93-05E6DF3DEE32}"/>
                </a:ext>
              </a:extLst>
            </p:cNvPr>
            <p:cNvGrpSpPr/>
            <p:nvPr/>
          </p:nvGrpSpPr>
          <p:grpSpPr>
            <a:xfrm>
              <a:off x="3509316" y="4797086"/>
              <a:ext cx="326818" cy="300072"/>
              <a:chOff x="3509313" y="4403572"/>
              <a:chExt cx="326823" cy="300058"/>
            </a:xfrm>
          </p:grpSpPr>
          <p:sp>
            <p:nvSpPr>
              <p:cNvPr id="542" name="타원 541">
                <a:extLst>
                  <a:ext uri="{FF2B5EF4-FFF2-40B4-BE49-F238E27FC236}">
                    <a16:creationId xmlns:a16="http://schemas.microsoft.com/office/drawing/2014/main" id="{A40AC4CC-804A-4B23-990C-3B27C06E5C7B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타원 542">
                <a:extLst>
                  <a:ext uri="{FF2B5EF4-FFF2-40B4-BE49-F238E27FC236}">
                    <a16:creationId xmlns:a16="http://schemas.microsoft.com/office/drawing/2014/main" id="{43420864-5057-4A6B-B7E2-186673F594A8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타원 543">
                <a:extLst>
                  <a:ext uri="{FF2B5EF4-FFF2-40B4-BE49-F238E27FC236}">
                    <a16:creationId xmlns:a16="http://schemas.microsoft.com/office/drawing/2014/main" id="{72D86A11-D64B-4918-AA0A-F8CD74AFA9F2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타원 544">
                <a:extLst>
                  <a:ext uri="{FF2B5EF4-FFF2-40B4-BE49-F238E27FC236}">
                    <a16:creationId xmlns:a16="http://schemas.microsoft.com/office/drawing/2014/main" id="{64ECF27D-ECD4-475F-A948-DF4FDA26591F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7" name="그룹 366">
              <a:extLst>
                <a:ext uri="{FF2B5EF4-FFF2-40B4-BE49-F238E27FC236}">
                  <a16:creationId xmlns:a16="http://schemas.microsoft.com/office/drawing/2014/main" id="{4547E543-343D-4F5E-9559-055C0BAE6F51}"/>
                </a:ext>
              </a:extLst>
            </p:cNvPr>
            <p:cNvGrpSpPr/>
            <p:nvPr/>
          </p:nvGrpSpPr>
          <p:grpSpPr>
            <a:xfrm>
              <a:off x="3929587" y="4797086"/>
              <a:ext cx="326818" cy="300072"/>
              <a:chOff x="3509313" y="4403572"/>
              <a:chExt cx="326823" cy="300058"/>
            </a:xfrm>
          </p:grpSpPr>
          <p:sp>
            <p:nvSpPr>
              <p:cNvPr id="538" name="타원 537">
                <a:extLst>
                  <a:ext uri="{FF2B5EF4-FFF2-40B4-BE49-F238E27FC236}">
                    <a16:creationId xmlns:a16="http://schemas.microsoft.com/office/drawing/2014/main" id="{A9E59161-B86B-433A-8946-E97285078758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타원 538">
                <a:extLst>
                  <a:ext uri="{FF2B5EF4-FFF2-40B4-BE49-F238E27FC236}">
                    <a16:creationId xmlns:a16="http://schemas.microsoft.com/office/drawing/2014/main" id="{B9B701AD-ACDE-463A-8952-EB0F5D1FD430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타원 539">
                <a:extLst>
                  <a:ext uri="{FF2B5EF4-FFF2-40B4-BE49-F238E27FC236}">
                    <a16:creationId xmlns:a16="http://schemas.microsoft.com/office/drawing/2014/main" id="{6D192F66-3EE3-4FEC-ACA2-6236BA2E6844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1" name="타원 540">
                <a:extLst>
                  <a:ext uri="{FF2B5EF4-FFF2-40B4-BE49-F238E27FC236}">
                    <a16:creationId xmlns:a16="http://schemas.microsoft.com/office/drawing/2014/main" id="{7447967C-9930-4676-935E-DFFF68906219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8" name="그룹 367">
              <a:extLst>
                <a:ext uri="{FF2B5EF4-FFF2-40B4-BE49-F238E27FC236}">
                  <a16:creationId xmlns:a16="http://schemas.microsoft.com/office/drawing/2014/main" id="{439D713B-ADAA-49B2-A96C-2D7AF5960C0C}"/>
                </a:ext>
              </a:extLst>
            </p:cNvPr>
            <p:cNvGrpSpPr/>
            <p:nvPr/>
          </p:nvGrpSpPr>
          <p:grpSpPr>
            <a:xfrm>
              <a:off x="4330474" y="4797086"/>
              <a:ext cx="326818" cy="300072"/>
              <a:chOff x="3509313" y="4403572"/>
              <a:chExt cx="326823" cy="300058"/>
            </a:xfrm>
          </p:grpSpPr>
          <p:sp>
            <p:nvSpPr>
              <p:cNvPr id="534" name="타원 533">
                <a:extLst>
                  <a:ext uri="{FF2B5EF4-FFF2-40B4-BE49-F238E27FC236}">
                    <a16:creationId xmlns:a16="http://schemas.microsoft.com/office/drawing/2014/main" id="{76B4C847-7BE2-410E-96C2-E9582CA77A07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타원 534">
                <a:extLst>
                  <a:ext uri="{FF2B5EF4-FFF2-40B4-BE49-F238E27FC236}">
                    <a16:creationId xmlns:a16="http://schemas.microsoft.com/office/drawing/2014/main" id="{48DF3589-9B30-4105-9013-34A704785855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6" name="타원 535">
                <a:extLst>
                  <a:ext uri="{FF2B5EF4-FFF2-40B4-BE49-F238E27FC236}">
                    <a16:creationId xmlns:a16="http://schemas.microsoft.com/office/drawing/2014/main" id="{B926DB54-E738-46DE-BBD9-D972A707B0C8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7" name="타원 536">
                <a:extLst>
                  <a:ext uri="{FF2B5EF4-FFF2-40B4-BE49-F238E27FC236}">
                    <a16:creationId xmlns:a16="http://schemas.microsoft.com/office/drawing/2014/main" id="{2FDB7B09-09B1-4258-8E96-6C1489F871FA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9" name="그룹 368">
              <a:extLst>
                <a:ext uri="{FF2B5EF4-FFF2-40B4-BE49-F238E27FC236}">
                  <a16:creationId xmlns:a16="http://schemas.microsoft.com/office/drawing/2014/main" id="{1FD70CEE-5F22-4D19-BC06-3C2EF959A4EA}"/>
                </a:ext>
              </a:extLst>
            </p:cNvPr>
            <p:cNvGrpSpPr/>
            <p:nvPr/>
          </p:nvGrpSpPr>
          <p:grpSpPr>
            <a:xfrm>
              <a:off x="4750749" y="4797086"/>
              <a:ext cx="326818" cy="300072"/>
              <a:chOff x="3509313" y="4403572"/>
              <a:chExt cx="326823" cy="300058"/>
            </a:xfrm>
          </p:grpSpPr>
          <p:sp>
            <p:nvSpPr>
              <p:cNvPr id="530" name="타원 529">
                <a:extLst>
                  <a:ext uri="{FF2B5EF4-FFF2-40B4-BE49-F238E27FC236}">
                    <a16:creationId xmlns:a16="http://schemas.microsoft.com/office/drawing/2014/main" id="{C49C48B5-F83E-47D1-9CFB-4815B197B693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1" name="타원 530">
                <a:extLst>
                  <a:ext uri="{FF2B5EF4-FFF2-40B4-BE49-F238E27FC236}">
                    <a16:creationId xmlns:a16="http://schemas.microsoft.com/office/drawing/2014/main" id="{B0E32977-F136-4FF3-874E-C85339A45B5F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타원 531">
                <a:extLst>
                  <a:ext uri="{FF2B5EF4-FFF2-40B4-BE49-F238E27FC236}">
                    <a16:creationId xmlns:a16="http://schemas.microsoft.com/office/drawing/2014/main" id="{286AAA43-19DF-4DBA-B754-AAC4B0939AA6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타원 532">
                <a:extLst>
                  <a:ext uri="{FF2B5EF4-FFF2-40B4-BE49-F238E27FC236}">
                    <a16:creationId xmlns:a16="http://schemas.microsoft.com/office/drawing/2014/main" id="{BC410658-426F-40A2-A36E-1729D2C73372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0" name="그룹 369">
              <a:extLst>
                <a:ext uri="{FF2B5EF4-FFF2-40B4-BE49-F238E27FC236}">
                  <a16:creationId xmlns:a16="http://schemas.microsoft.com/office/drawing/2014/main" id="{7CD97C45-1607-4C17-BCB3-B9C4930C4F1B}"/>
                </a:ext>
              </a:extLst>
            </p:cNvPr>
            <p:cNvGrpSpPr/>
            <p:nvPr/>
          </p:nvGrpSpPr>
          <p:grpSpPr>
            <a:xfrm>
              <a:off x="3509317" y="5181226"/>
              <a:ext cx="326818" cy="300072"/>
              <a:chOff x="3509313" y="4403572"/>
              <a:chExt cx="326823" cy="300058"/>
            </a:xfrm>
          </p:grpSpPr>
          <p:sp>
            <p:nvSpPr>
              <p:cNvPr id="526" name="타원 525">
                <a:extLst>
                  <a:ext uri="{FF2B5EF4-FFF2-40B4-BE49-F238E27FC236}">
                    <a16:creationId xmlns:a16="http://schemas.microsoft.com/office/drawing/2014/main" id="{01156D80-5398-4EF0-8C4E-4CE74418829D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타원 526">
                <a:extLst>
                  <a:ext uri="{FF2B5EF4-FFF2-40B4-BE49-F238E27FC236}">
                    <a16:creationId xmlns:a16="http://schemas.microsoft.com/office/drawing/2014/main" id="{779299F1-4BEE-4C0A-8E56-44F99055E09B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타원 527">
                <a:extLst>
                  <a:ext uri="{FF2B5EF4-FFF2-40B4-BE49-F238E27FC236}">
                    <a16:creationId xmlns:a16="http://schemas.microsoft.com/office/drawing/2014/main" id="{713CAE87-2087-46C5-A77E-5EDABA3FEA11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9" name="타원 528">
                <a:extLst>
                  <a:ext uri="{FF2B5EF4-FFF2-40B4-BE49-F238E27FC236}">
                    <a16:creationId xmlns:a16="http://schemas.microsoft.com/office/drawing/2014/main" id="{828E714F-8928-402A-A9EB-A1081FE6D4E2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1" name="그룹 370">
              <a:extLst>
                <a:ext uri="{FF2B5EF4-FFF2-40B4-BE49-F238E27FC236}">
                  <a16:creationId xmlns:a16="http://schemas.microsoft.com/office/drawing/2014/main" id="{5E9B0181-162D-4ACC-9AC5-219296AF910D}"/>
                </a:ext>
              </a:extLst>
            </p:cNvPr>
            <p:cNvGrpSpPr/>
            <p:nvPr/>
          </p:nvGrpSpPr>
          <p:grpSpPr>
            <a:xfrm>
              <a:off x="3929589" y="5181226"/>
              <a:ext cx="326818" cy="300072"/>
              <a:chOff x="3509313" y="4403572"/>
              <a:chExt cx="326823" cy="300058"/>
            </a:xfrm>
          </p:grpSpPr>
          <p:sp>
            <p:nvSpPr>
              <p:cNvPr id="522" name="타원 521">
                <a:extLst>
                  <a:ext uri="{FF2B5EF4-FFF2-40B4-BE49-F238E27FC236}">
                    <a16:creationId xmlns:a16="http://schemas.microsoft.com/office/drawing/2014/main" id="{204A59A9-CEE3-4690-AC63-9693AC792585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타원 522">
                <a:extLst>
                  <a:ext uri="{FF2B5EF4-FFF2-40B4-BE49-F238E27FC236}">
                    <a16:creationId xmlns:a16="http://schemas.microsoft.com/office/drawing/2014/main" id="{1FCB2AB7-38A4-4AD8-BEAD-7DDD8EB1D387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타원 523">
                <a:extLst>
                  <a:ext uri="{FF2B5EF4-FFF2-40B4-BE49-F238E27FC236}">
                    <a16:creationId xmlns:a16="http://schemas.microsoft.com/office/drawing/2014/main" id="{2F74C17A-FB84-41BC-8E4A-EE5850DE961E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타원 524">
                <a:extLst>
                  <a:ext uri="{FF2B5EF4-FFF2-40B4-BE49-F238E27FC236}">
                    <a16:creationId xmlns:a16="http://schemas.microsoft.com/office/drawing/2014/main" id="{86F3CBD3-E78C-49D9-9008-07BBFFAB5D4C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2" name="그룹 371">
              <a:extLst>
                <a:ext uri="{FF2B5EF4-FFF2-40B4-BE49-F238E27FC236}">
                  <a16:creationId xmlns:a16="http://schemas.microsoft.com/office/drawing/2014/main" id="{73B83043-C41D-4947-B2B8-C7B93CAC543A}"/>
                </a:ext>
              </a:extLst>
            </p:cNvPr>
            <p:cNvGrpSpPr/>
            <p:nvPr/>
          </p:nvGrpSpPr>
          <p:grpSpPr>
            <a:xfrm>
              <a:off x="4330477" y="5181226"/>
              <a:ext cx="326818" cy="300072"/>
              <a:chOff x="3509313" y="4403572"/>
              <a:chExt cx="326823" cy="300058"/>
            </a:xfrm>
          </p:grpSpPr>
          <p:sp>
            <p:nvSpPr>
              <p:cNvPr id="518" name="타원 517">
                <a:extLst>
                  <a:ext uri="{FF2B5EF4-FFF2-40B4-BE49-F238E27FC236}">
                    <a16:creationId xmlns:a16="http://schemas.microsoft.com/office/drawing/2014/main" id="{CE6B81FF-8DCA-4668-86FC-6B6E53698376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타원 518">
                <a:extLst>
                  <a:ext uri="{FF2B5EF4-FFF2-40B4-BE49-F238E27FC236}">
                    <a16:creationId xmlns:a16="http://schemas.microsoft.com/office/drawing/2014/main" id="{2CCA19EB-9576-4D44-9091-F13FFB7AF963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타원 519">
                <a:extLst>
                  <a:ext uri="{FF2B5EF4-FFF2-40B4-BE49-F238E27FC236}">
                    <a16:creationId xmlns:a16="http://schemas.microsoft.com/office/drawing/2014/main" id="{149B5A37-0154-4B96-A248-095E8AA76262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타원 520">
                <a:extLst>
                  <a:ext uri="{FF2B5EF4-FFF2-40B4-BE49-F238E27FC236}">
                    <a16:creationId xmlns:a16="http://schemas.microsoft.com/office/drawing/2014/main" id="{FCC65F39-FE9F-420A-896F-3E4060796EF0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F9244C2B-394E-4475-A639-EFA22F7ADEC7}"/>
                </a:ext>
              </a:extLst>
            </p:cNvPr>
            <p:cNvGrpSpPr/>
            <p:nvPr/>
          </p:nvGrpSpPr>
          <p:grpSpPr>
            <a:xfrm>
              <a:off x="4750750" y="5181226"/>
              <a:ext cx="326818" cy="300072"/>
              <a:chOff x="3509313" y="4403572"/>
              <a:chExt cx="326823" cy="300058"/>
            </a:xfrm>
          </p:grpSpPr>
          <p:sp>
            <p:nvSpPr>
              <p:cNvPr id="514" name="타원 513">
                <a:extLst>
                  <a:ext uri="{FF2B5EF4-FFF2-40B4-BE49-F238E27FC236}">
                    <a16:creationId xmlns:a16="http://schemas.microsoft.com/office/drawing/2014/main" id="{6D877591-61C0-4CCC-A82C-C26E7E6BE414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타원 514">
                <a:extLst>
                  <a:ext uri="{FF2B5EF4-FFF2-40B4-BE49-F238E27FC236}">
                    <a16:creationId xmlns:a16="http://schemas.microsoft.com/office/drawing/2014/main" id="{9B197FAE-ECF0-43C2-9A21-6FA30597DBDF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타원 515">
                <a:extLst>
                  <a:ext uri="{FF2B5EF4-FFF2-40B4-BE49-F238E27FC236}">
                    <a16:creationId xmlns:a16="http://schemas.microsoft.com/office/drawing/2014/main" id="{C8D0971E-8BF6-4E44-9A01-174AD799E499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타원 516">
                <a:extLst>
                  <a:ext uri="{FF2B5EF4-FFF2-40B4-BE49-F238E27FC236}">
                    <a16:creationId xmlns:a16="http://schemas.microsoft.com/office/drawing/2014/main" id="{65998CED-8261-4F62-A373-A93C63162B64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09909E59-6C0E-47FC-961A-08E2CAD37DBE}"/>
                </a:ext>
              </a:extLst>
            </p:cNvPr>
            <p:cNvGrpSpPr/>
            <p:nvPr/>
          </p:nvGrpSpPr>
          <p:grpSpPr>
            <a:xfrm>
              <a:off x="3509318" y="5557602"/>
              <a:ext cx="326818" cy="300072"/>
              <a:chOff x="3509313" y="4403572"/>
              <a:chExt cx="326823" cy="300058"/>
            </a:xfrm>
          </p:grpSpPr>
          <p:sp>
            <p:nvSpPr>
              <p:cNvPr id="510" name="타원 509">
                <a:extLst>
                  <a:ext uri="{FF2B5EF4-FFF2-40B4-BE49-F238E27FC236}">
                    <a16:creationId xmlns:a16="http://schemas.microsoft.com/office/drawing/2014/main" id="{E8E06C37-DEA9-4362-84E2-2E0DDE885FDD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타원 510">
                <a:extLst>
                  <a:ext uri="{FF2B5EF4-FFF2-40B4-BE49-F238E27FC236}">
                    <a16:creationId xmlns:a16="http://schemas.microsoft.com/office/drawing/2014/main" id="{BB463B8F-D1A9-4761-A4E5-DFE671590BDA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타원 511">
                <a:extLst>
                  <a:ext uri="{FF2B5EF4-FFF2-40B4-BE49-F238E27FC236}">
                    <a16:creationId xmlns:a16="http://schemas.microsoft.com/office/drawing/2014/main" id="{0AE93721-277C-4F0C-85EE-C59B85DBA1BA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타원 512">
                <a:extLst>
                  <a:ext uri="{FF2B5EF4-FFF2-40B4-BE49-F238E27FC236}">
                    <a16:creationId xmlns:a16="http://schemas.microsoft.com/office/drawing/2014/main" id="{4F238D7D-C04C-4F88-81A1-8CF6C096DD34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5EE349E4-F82C-47CD-A365-5800EB680324}"/>
                </a:ext>
              </a:extLst>
            </p:cNvPr>
            <p:cNvGrpSpPr/>
            <p:nvPr/>
          </p:nvGrpSpPr>
          <p:grpSpPr>
            <a:xfrm>
              <a:off x="3929589" y="5557602"/>
              <a:ext cx="326818" cy="300072"/>
              <a:chOff x="3509313" y="4403572"/>
              <a:chExt cx="326823" cy="300058"/>
            </a:xfrm>
          </p:grpSpPr>
          <p:sp>
            <p:nvSpPr>
              <p:cNvPr id="506" name="타원 505">
                <a:extLst>
                  <a:ext uri="{FF2B5EF4-FFF2-40B4-BE49-F238E27FC236}">
                    <a16:creationId xmlns:a16="http://schemas.microsoft.com/office/drawing/2014/main" id="{718F6800-B70C-42E6-925F-F6D15153E6FD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타원 506">
                <a:extLst>
                  <a:ext uri="{FF2B5EF4-FFF2-40B4-BE49-F238E27FC236}">
                    <a16:creationId xmlns:a16="http://schemas.microsoft.com/office/drawing/2014/main" id="{6F0F079A-5E0B-41E3-8045-65F42864D7F6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타원 507">
                <a:extLst>
                  <a:ext uri="{FF2B5EF4-FFF2-40B4-BE49-F238E27FC236}">
                    <a16:creationId xmlns:a16="http://schemas.microsoft.com/office/drawing/2014/main" id="{24F2ADDB-19F9-4D87-B2D8-3557F97AC1F6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타원 508">
                <a:extLst>
                  <a:ext uri="{FF2B5EF4-FFF2-40B4-BE49-F238E27FC236}">
                    <a16:creationId xmlns:a16="http://schemas.microsoft.com/office/drawing/2014/main" id="{94F2B311-CF55-440C-8D3D-267D245B48DD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6" name="그룹 375">
              <a:extLst>
                <a:ext uri="{FF2B5EF4-FFF2-40B4-BE49-F238E27FC236}">
                  <a16:creationId xmlns:a16="http://schemas.microsoft.com/office/drawing/2014/main" id="{445A3E8D-52A0-49B8-8D9E-11D08EE8DD4E}"/>
                </a:ext>
              </a:extLst>
            </p:cNvPr>
            <p:cNvGrpSpPr/>
            <p:nvPr/>
          </p:nvGrpSpPr>
          <p:grpSpPr>
            <a:xfrm>
              <a:off x="4330474" y="5557602"/>
              <a:ext cx="326818" cy="300072"/>
              <a:chOff x="3509313" y="4403572"/>
              <a:chExt cx="326823" cy="300058"/>
            </a:xfrm>
          </p:grpSpPr>
          <p:sp>
            <p:nvSpPr>
              <p:cNvPr id="502" name="타원 501">
                <a:extLst>
                  <a:ext uri="{FF2B5EF4-FFF2-40B4-BE49-F238E27FC236}">
                    <a16:creationId xmlns:a16="http://schemas.microsoft.com/office/drawing/2014/main" id="{E94F6239-FDBB-4786-8A0D-19ED277487D0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타원 502">
                <a:extLst>
                  <a:ext uri="{FF2B5EF4-FFF2-40B4-BE49-F238E27FC236}">
                    <a16:creationId xmlns:a16="http://schemas.microsoft.com/office/drawing/2014/main" id="{FBB0FAD6-1F7E-4E9A-B9B3-D84279218DEC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타원 503">
                <a:extLst>
                  <a:ext uri="{FF2B5EF4-FFF2-40B4-BE49-F238E27FC236}">
                    <a16:creationId xmlns:a16="http://schemas.microsoft.com/office/drawing/2014/main" id="{08A5E9CC-3E39-4961-AAAF-2A3C592CFC0C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타원 504">
                <a:extLst>
                  <a:ext uri="{FF2B5EF4-FFF2-40B4-BE49-F238E27FC236}">
                    <a16:creationId xmlns:a16="http://schemas.microsoft.com/office/drawing/2014/main" id="{1097C199-68DB-4C0D-9CBE-965775F369A8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7" name="그룹 376">
              <a:extLst>
                <a:ext uri="{FF2B5EF4-FFF2-40B4-BE49-F238E27FC236}">
                  <a16:creationId xmlns:a16="http://schemas.microsoft.com/office/drawing/2014/main" id="{604C229A-CE6A-493E-A379-DD9F509DEEEE}"/>
                </a:ext>
              </a:extLst>
            </p:cNvPr>
            <p:cNvGrpSpPr/>
            <p:nvPr/>
          </p:nvGrpSpPr>
          <p:grpSpPr>
            <a:xfrm>
              <a:off x="4750748" y="5557602"/>
              <a:ext cx="326818" cy="300072"/>
              <a:chOff x="3509313" y="4403572"/>
              <a:chExt cx="326823" cy="300058"/>
            </a:xfrm>
          </p:grpSpPr>
          <p:sp>
            <p:nvSpPr>
              <p:cNvPr id="498" name="타원 497">
                <a:extLst>
                  <a:ext uri="{FF2B5EF4-FFF2-40B4-BE49-F238E27FC236}">
                    <a16:creationId xmlns:a16="http://schemas.microsoft.com/office/drawing/2014/main" id="{1CC4D4D9-B4D8-42B9-A10F-DD1623D0D2CF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9" name="타원 498">
                <a:extLst>
                  <a:ext uri="{FF2B5EF4-FFF2-40B4-BE49-F238E27FC236}">
                    <a16:creationId xmlns:a16="http://schemas.microsoft.com/office/drawing/2014/main" id="{95E4CBD0-4D4C-4FD5-A184-330A9686A5DA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타원 499">
                <a:extLst>
                  <a:ext uri="{FF2B5EF4-FFF2-40B4-BE49-F238E27FC236}">
                    <a16:creationId xmlns:a16="http://schemas.microsoft.com/office/drawing/2014/main" id="{DF211FC2-18A9-41F4-8BD2-7D9777AEF61D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타원 500">
                <a:extLst>
                  <a:ext uri="{FF2B5EF4-FFF2-40B4-BE49-F238E27FC236}">
                    <a16:creationId xmlns:a16="http://schemas.microsoft.com/office/drawing/2014/main" id="{A0C4FE87-5BAE-4BBD-ABE8-810A991C21DA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8" name="그룹 377">
              <a:extLst>
                <a:ext uri="{FF2B5EF4-FFF2-40B4-BE49-F238E27FC236}">
                  <a16:creationId xmlns:a16="http://schemas.microsoft.com/office/drawing/2014/main" id="{E6DA1520-FD95-4523-AD73-1C622F2F97EC}"/>
                </a:ext>
              </a:extLst>
            </p:cNvPr>
            <p:cNvGrpSpPr/>
            <p:nvPr/>
          </p:nvGrpSpPr>
          <p:grpSpPr>
            <a:xfrm>
              <a:off x="5174236" y="4403564"/>
              <a:ext cx="326818" cy="300072"/>
              <a:chOff x="3509313" y="4403572"/>
              <a:chExt cx="326823" cy="300058"/>
            </a:xfrm>
          </p:grpSpPr>
          <p:sp>
            <p:nvSpPr>
              <p:cNvPr id="494" name="타원 493">
                <a:extLst>
                  <a:ext uri="{FF2B5EF4-FFF2-40B4-BE49-F238E27FC236}">
                    <a16:creationId xmlns:a16="http://schemas.microsoft.com/office/drawing/2014/main" id="{1D5BC6E7-E50A-43CB-B55E-7A6C24F98A2A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타원 494">
                <a:extLst>
                  <a:ext uri="{FF2B5EF4-FFF2-40B4-BE49-F238E27FC236}">
                    <a16:creationId xmlns:a16="http://schemas.microsoft.com/office/drawing/2014/main" id="{69633BA2-B25B-410E-A14A-5057C47628C5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타원 495">
                <a:extLst>
                  <a:ext uri="{FF2B5EF4-FFF2-40B4-BE49-F238E27FC236}">
                    <a16:creationId xmlns:a16="http://schemas.microsoft.com/office/drawing/2014/main" id="{7244A4E4-6785-4775-AEC4-7A4D6E6A24A9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타원 496">
                <a:extLst>
                  <a:ext uri="{FF2B5EF4-FFF2-40B4-BE49-F238E27FC236}">
                    <a16:creationId xmlns:a16="http://schemas.microsoft.com/office/drawing/2014/main" id="{9FE6A497-ACD8-491D-A607-E034DAA692A2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0" name="그룹 379">
              <a:extLst>
                <a:ext uri="{FF2B5EF4-FFF2-40B4-BE49-F238E27FC236}">
                  <a16:creationId xmlns:a16="http://schemas.microsoft.com/office/drawing/2014/main" id="{E938BB5D-4F2A-4690-A8B2-056C854E4E37}"/>
                </a:ext>
              </a:extLst>
            </p:cNvPr>
            <p:cNvGrpSpPr/>
            <p:nvPr/>
          </p:nvGrpSpPr>
          <p:grpSpPr>
            <a:xfrm>
              <a:off x="5174236" y="4797086"/>
              <a:ext cx="326818" cy="300072"/>
              <a:chOff x="3509313" y="4403572"/>
              <a:chExt cx="326823" cy="300058"/>
            </a:xfrm>
          </p:grpSpPr>
          <p:sp>
            <p:nvSpPr>
              <p:cNvPr id="490" name="타원 489">
                <a:extLst>
                  <a:ext uri="{FF2B5EF4-FFF2-40B4-BE49-F238E27FC236}">
                    <a16:creationId xmlns:a16="http://schemas.microsoft.com/office/drawing/2014/main" id="{A0F50C9F-B624-4D70-8630-71F0AF133740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1" name="타원 490">
                <a:extLst>
                  <a:ext uri="{FF2B5EF4-FFF2-40B4-BE49-F238E27FC236}">
                    <a16:creationId xmlns:a16="http://schemas.microsoft.com/office/drawing/2014/main" id="{FC24389C-6256-4F90-8DAD-6779C78E82FE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타원 491">
                <a:extLst>
                  <a:ext uri="{FF2B5EF4-FFF2-40B4-BE49-F238E27FC236}">
                    <a16:creationId xmlns:a16="http://schemas.microsoft.com/office/drawing/2014/main" id="{FA464148-6F22-458B-B411-410B06B1098D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타원 492">
                <a:extLst>
                  <a:ext uri="{FF2B5EF4-FFF2-40B4-BE49-F238E27FC236}">
                    <a16:creationId xmlns:a16="http://schemas.microsoft.com/office/drawing/2014/main" id="{3C33571F-F31A-48CE-88FD-CD210F6B9365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1" name="그룹 380">
              <a:extLst>
                <a:ext uri="{FF2B5EF4-FFF2-40B4-BE49-F238E27FC236}">
                  <a16:creationId xmlns:a16="http://schemas.microsoft.com/office/drawing/2014/main" id="{8F6A2747-0502-49A3-8519-205347F087EF}"/>
                </a:ext>
              </a:extLst>
            </p:cNvPr>
            <p:cNvGrpSpPr/>
            <p:nvPr/>
          </p:nvGrpSpPr>
          <p:grpSpPr>
            <a:xfrm>
              <a:off x="5174235" y="5181226"/>
              <a:ext cx="326818" cy="300072"/>
              <a:chOff x="3509313" y="4403572"/>
              <a:chExt cx="326823" cy="300058"/>
            </a:xfrm>
          </p:grpSpPr>
          <p:sp>
            <p:nvSpPr>
              <p:cNvPr id="486" name="타원 485">
                <a:extLst>
                  <a:ext uri="{FF2B5EF4-FFF2-40B4-BE49-F238E27FC236}">
                    <a16:creationId xmlns:a16="http://schemas.microsoft.com/office/drawing/2014/main" id="{F8C4C9AC-3F12-48CB-8691-F55A25304A28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타원 486">
                <a:extLst>
                  <a:ext uri="{FF2B5EF4-FFF2-40B4-BE49-F238E27FC236}">
                    <a16:creationId xmlns:a16="http://schemas.microsoft.com/office/drawing/2014/main" id="{9D5A04F3-EAE9-4F31-9F7D-B4740E13ADED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타원 487">
                <a:extLst>
                  <a:ext uri="{FF2B5EF4-FFF2-40B4-BE49-F238E27FC236}">
                    <a16:creationId xmlns:a16="http://schemas.microsoft.com/office/drawing/2014/main" id="{0785A2C4-9FBB-4663-B5A8-61CA10B219CA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9" name="타원 488">
                <a:extLst>
                  <a:ext uri="{FF2B5EF4-FFF2-40B4-BE49-F238E27FC236}">
                    <a16:creationId xmlns:a16="http://schemas.microsoft.com/office/drawing/2014/main" id="{C22B8B69-6899-489E-B299-6B40E01AD58B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2" name="그룹 381">
              <a:extLst>
                <a:ext uri="{FF2B5EF4-FFF2-40B4-BE49-F238E27FC236}">
                  <a16:creationId xmlns:a16="http://schemas.microsoft.com/office/drawing/2014/main" id="{5E49892C-13C5-4876-BD54-705C2C3CF326}"/>
                </a:ext>
              </a:extLst>
            </p:cNvPr>
            <p:cNvGrpSpPr/>
            <p:nvPr/>
          </p:nvGrpSpPr>
          <p:grpSpPr>
            <a:xfrm>
              <a:off x="5174238" y="5557600"/>
              <a:ext cx="326818" cy="300072"/>
              <a:chOff x="3509313" y="4403572"/>
              <a:chExt cx="326823" cy="300058"/>
            </a:xfrm>
          </p:grpSpPr>
          <p:sp>
            <p:nvSpPr>
              <p:cNvPr id="481" name="타원 480">
                <a:extLst>
                  <a:ext uri="{FF2B5EF4-FFF2-40B4-BE49-F238E27FC236}">
                    <a16:creationId xmlns:a16="http://schemas.microsoft.com/office/drawing/2014/main" id="{753310E6-6BF1-4DCA-ABF0-09C3ED2C6467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타원 481">
                <a:extLst>
                  <a:ext uri="{FF2B5EF4-FFF2-40B4-BE49-F238E27FC236}">
                    <a16:creationId xmlns:a16="http://schemas.microsoft.com/office/drawing/2014/main" id="{A20FF310-8EAE-48A4-B6B1-77E7D84FA1AD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타원 482">
                <a:extLst>
                  <a:ext uri="{FF2B5EF4-FFF2-40B4-BE49-F238E27FC236}">
                    <a16:creationId xmlns:a16="http://schemas.microsoft.com/office/drawing/2014/main" id="{4CCFFB59-92B7-4989-8EC2-025F7EEDEDE4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5" name="타원 484">
                <a:extLst>
                  <a:ext uri="{FF2B5EF4-FFF2-40B4-BE49-F238E27FC236}">
                    <a16:creationId xmlns:a16="http://schemas.microsoft.com/office/drawing/2014/main" id="{8B5D7463-F0FF-437A-AC2F-B8120F0B554A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3" name="그룹 382">
              <a:extLst>
                <a:ext uri="{FF2B5EF4-FFF2-40B4-BE49-F238E27FC236}">
                  <a16:creationId xmlns:a16="http://schemas.microsoft.com/office/drawing/2014/main" id="{E361CE8B-2BAB-4FE4-A673-15E5A706C06D}"/>
                </a:ext>
              </a:extLst>
            </p:cNvPr>
            <p:cNvGrpSpPr/>
            <p:nvPr/>
          </p:nvGrpSpPr>
          <p:grpSpPr>
            <a:xfrm>
              <a:off x="5588381" y="4403563"/>
              <a:ext cx="326818" cy="300072"/>
              <a:chOff x="3509313" y="4403572"/>
              <a:chExt cx="326823" cy="300058"/>
            </a:xfrm>
          </p:grpSpPr>
          <p:sp>
            <p:nvSpPr>
              <p:cNvPr id="442" name="타원 441">
                <a:extLst>
                  <a:ext uri="{FF2B5EF4-FFF2-40B4-BE49-F238E27FC236}">
                    <a16:creationId xmlns:a16="http://schemas.microsoft.com/office/drawing/2014/main" id="{564AADC7-4FA8-4B33-8227-A174EF7CAA8C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타원 445">
                <a:extLst>
                  <a:ext uri="{FF2B5EF4-FFF2-40B4-BE49-F238E27FC236}">
                    <a16:creationId xmlns:a16="http://schemas.microsoft.com/office/drawing/2014/main" id="{B7BB031B-DBE7-45B3-8D16-D78D49BD3705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타원 446">
                <a:extLst>
                  <a:ext uri="{FF2B5EF4-FFF2-40B4-BE49-F238E27FC236}">
                    <a16:creationId xmlns:a16="http://schemas.microsoft.com/office/drawing/2014/main" id="{12E16984-5B13-43F2-981F-9F986ADBAE9E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타원 479">
                <a:extLst>
                  <a:ext uri="{FF2B5EF4-FFF2-40B4-BE49-F238E27FC236}">
                    <a16:creationId xmlns:a16="http://schemas.microsoft.com/office/drawing/2014/main" id="{AFF290AF-5D95-4283-9B5D-A9F529270841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5" name="그룹 384">
              <a:extLst>
                <a:ext uri="{FF2B5EF4-FFF2-40B4-BE49-F238E27FC236}">
                  <a16:creationId xmlns:a16="http://schemas.microsoft.com/office/drawing/2014/main" id="{CDBC0E52-1E71-494B-A175-930EBCAAAAE8}"/>
                </a:ext>
              </a:extLst>
            </p:cNvPr>
            <p:cNvGrpSpPr/>
            <p:nvPr/>
          </p:nvGrpSpPr>
          <p:grpSpPr>
            <a:xfrm>
              <a:off x="5588374" y="4797085"/>
              <a:ext cx="326818" cy="300072"/>
              <a:chOff x="3509313" y="4403572"/>
              <a:chExt cx="326823" cy="300058"/>
            </a:xfrm>
          </p:grpSpPr>
          <p:sp>
            <p:nvSpPr>
              <p:cNvPr id="437" name="타원 436">
                <a:extLst>
                  <a:ext uri="{FF2B5EF4-FFF2-40B4-BE49-F238E27FC236}">
                    <a16:creationId xmlns:a16="http://schemas.microsoft.com/office/drawing/2014/main" id="{DBC0295C-B43A-4F44-800D-5098E9D13730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타원 437">
                <a:extLst>
                  <a:ext uri="{FF2B5EF4-FFF2-40B4-BE49-F238E27FC236}">
                    <a16:creationId xmlns:a16="http://schemas.microsoft.com/office/drawing/2014/main" id="{E728061B-4429-44BD-B8A8-FAA6E7ECFD58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타원 439">
                <a:extLst>
                  <a:ext uri="{FF2B5EF4-FFF2-40B4-BE49-F238E27FC236}">
                    <a16:creationId xmlns:a16="http://schemas.microsoft.com/office/drawing/2014/main" id="{2D617AE5-EA7B-41DE-9BFA-EDB8488E694E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타원 440">
                <a:extLst>
                  <a:ext uri="{FF2B5EF4-FFF2-40B4-BE49-F238E27FC236}">
                    <a16:creationId xmlns:a16="http://schemas.microsoft.com/office/drawing/2014/main" id="{5FCAA7BF-ED9C-4663-901E-A76F4A0F44CB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6" name="그룹 385">
              <a:extLst>
                <a:ext uri="{FF2B5EF4-FFF2-40B4-BE49-F238E27FC236}">
                  <a16:creationId xmlns:a16="http://schemas.microsoft.com/office/drawing/2014/main" id="{5D29F9A4-8B98-4D00-9A63-0BD4E4C0AA8D}"/>
                </a:ext>
              </a:extLst>
            </p:cNvPr>
            <p:cNvGrpSpPr/>
            <p:nvPr/>
          </p:nvGrpSpPr>
          <p:grpSpPr>
            <a:xfrm>
              <a:off x="5588374" y="5181227"/>
              <a:ext cx="326818" cy="300072"/>
              <a:chOff x="3509313" y="4403572"/>
              <a:chExt cx="326823" cy="300058"/>
            </a:xfrm>
          </p:grpSpPr>
          <p:sp>
            <p:nvSpPr>
              <p:cNvPr id="433" name="타원 432">
                <a:extLst>
                  <a:ext uri="{FF2B5EF4-FFF2-40B4-BE49-F238E27FC236}">
                    <a16:creationId xmlns:a16="http://schemas.microsoft.com/office/drawing/2014/main" id="{597D0A12-4BF3-497A-B7FB-4D5A80DD7C74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타원 433">
                <a:extLst>
                  <a:ext uri="{FF2B5EF4-FFF2-40B4-BE49-F238E27FC236}">
                    <a16:creationId xmlns:a16="http://schemas.microsoft.com/office/drawing/2014/main" id="{8BC3E145-76CA-4960-A5F5-515C6D0DA0A1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타원 434">
                <a:extLst>
                  <a:ext uri="{FF2B5EF4-FFF2-40B4-BE49-F238E27FC236}">
                    <a16:creationId xmlns:a16="http://schemas.microsoft.com/office/drawing/2014/main" id="{0B304308-56C5-4FC1-A0F4-9D997E38C102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타원 435">
                <a:extLst>
                  <a:ext uri="{FF2B5EF4-FFF2-40B4-BE49-F238E27FC236}">
                    <a16:creationId xmlns:a16="http://schemas.microsoft.com/office/drawing/2014/main" id="{CA9A8C94-5246-4E62-A13C-63EB2EFC5696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7" name="그룹 386">
              <a:extLst>
                <a:ext uri="{FF2B5EF4-FFF2-40B4-BE49-F238E27FC236}">
                  <a16:creationId xmlns:a16="http://schemas.microsoft.com/office/drawing/2014/main" id="{AC258481-9493-4A1B-9775-6968A25294F5}"/>
                </a:ext>
              </a:extLst>
            </p:cNvPr>
            <p:cNvGrpSpPr/>
            <p:nvPr/>
          </p:nvGrpSpPr>
          <p:grpSpPr>
            <a:xfrm>
              <a:off x="5588384" y="5557596"/>
              <a:ext cx="326818" cy="300072"/>
              <a:chOff x="3509313" y="4403572"/>
              <a:chExt cx="326823" cy="300058"/>
            </a:xfrm>
          </p:grpSpPr>
          <p:sp>
            <p:nvSpPr>
              <p:cNvPr id="388" name="타원 387">
                <a:extLst>
                  <a:ext uri="{FF2B5EF4-FFF2-40B4-BE49-F238E27FC236}">
                    <a16:creationId xmlns:a16="http://schemas.microsoft.com/office/drawing/2014/main" id="{8DD1D1CC-8699-4923-A9D1-C18E491C4A6E}"/>
                  </a:ext>
                </a:extLst>
              </p:cNvPr>
              <p:cNvSpPr/>
              <p:nvPr/>
            </p:nvSpPr>
            <p:spPr>
              <a:xfrm>
                <a:off x="350931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타원 427">
                <a:extLst>
                  <a:ext uri="{FF2B5EF4-FFF2-40B4-BE49-F238E27FC236}">
                    <a16:creationId xmlns:a16="http://schemas.microsoft.com/office/drawing/2014/main" id="{60D13D5C-4D30-439A-B214-3111D445E42A}"/>
                  </a:ext>
                </a:extLst>
              </p:cNvPr>
              <p:cNvSpPr/>
              <p:nvPr/>
            </p:nvSpPr>
            <p:spPr>
              <a:xfrm>
                <a:off x="3728136" y="44035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타원 428">
                <a:extLst>
                  <a:ext uri="{FF2B5EF4-FFF2-40B4-BE49-F238E27FC236}">
                    <a16:creationId xmlns:a16="http://schemas.microsoft.com/office/drawing/2014/main" id="{651E1F26-EA50-41B9-83E3-0E6C6F936F5A}"/>
                  </a:ext>
                </a:extLst>
              </p:cNvPr>
              <p:cNvSpPr/>
              <p:nvPr/>
            </p:nvSpPr>
            <p:spPr>
              <a:xfrm>
                <a:off x="3509317" y="45956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타원 431">
                <a:extLst>
                  <a:ext uri="{FF2B5EF4-FFF2-40B4-BE49-F238E27FC236}">
                    <a16:creationId xmlns:a16="http://schemas.microsoft.com/office/drawing/2014/main" id="{C338D6C4-E934-4139-A4E6-2ED38F4FF8A7}"/>
                  </a:ext>
                </a:extLst>
              </p:cNvPr>
              <p:cNvSpPr/>
              <p:nvPr/>
            </p:nvSpPr>
            <p:spPr>
              <a:xfrm>
                <a:off x="3728136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7" name="화살표: 오른쪽으로 구부러짐 346">
            <a:extLst>
              <a:ext uri="{FF2B5EF4-FFF2-40B4-BE49-F238E27FC236}">
                <a16:creationId xmlns:a16="http://schemas.microsoft.com/office/drawing/2014/main" id="{DD0E3EEF-3FDE-49A6-8F6E-917EF661EFD7}"/>
              </a:ext>
            </a:extLst>
          </p:cNvPr>
          <p:cNvSpPr/>
          <p:nvPr/>
        </p:nvSpPr>
        <p:spPr>
          <a:xfrm>
            <a:off x="8135113" y="2555064"/>
            <a:ext cx="501867" cy="329819"/>
          </a:xfrm>
          <a:prstGeom prst="curvedRightArrow">
            <a:avLst>
              <a:gd name="adj1" fmla="val 25000"/>
              <a:gd name="adj2" fmla="val 50000"/>
              <a:gd name="adj3" fmla="val 394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176C4A9D-1C28-4BA3-A67F-BD4A47467646}"/>
              </a:ext>
            </a:extLst>
          </p:cNvPr>
          <p:cNvCxnSpPr>
            <a:cxnSpLocks/>
          </p:cNvCxnSpPr>
          <p:nvPr/>
        </p:nvCxnSpPr>
        <p:spPr>
          <a:xfrm>
            <a:off x="5449237" y="1392355"/>
            <a:ext cx="2739807" cy="1956273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8A378C88-F64E-4213-A5CD-855D5F075B4A}"/>
              </a:ext>
            </a:extLst>
          </p:cNvPr>
          <p:cNvCxnSpPr>
            <a:cxnSpLocks/>
            <a:endCxn id="343" idx="2"/>
          </p:cNvCxnSpPr>
          <p:nvPr/>
        </p:nvCxnSpPr>
        <p:spPr>
          <a:xfrm>
            <a:off x="5540066" y="2627451"/>
            <a:ext cx="2659331" cy="695614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10525EC2-9131-43D3-B7C3-EFA6CFA93435}"/>
              </a:ext>
            </a:extLst>
          </p:cNvPr>
          <p:cNvCxnSpPr>
            <a:cxnSpLocks/>
          </p:cNvCxnSpPr>
          <p:nvPr/>
        </p:nvCxnSpPr>
        <p:spPr>
          <a:xfrm>
            <a:off x="7101208" y="2297722"/>
            <a:ext cx="1084061" cy="995980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F6B9F340-8C8C-4F97-8CED-C4DB2B707F3F}"/>
              </a:ext>
            </a:extLst>
          </p:cNvPr>
          <p:cNvSpPr/>
          <p:nvPr/>
        </p:nvSpPr>
        <p:spPr>
          <a:xfrm>
            <a:off x="7749094" y="1978890"/>
            <a:ext cx="747797" cy="277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Arial Narrow" panose="020B0606020202030204" pitchFamily="34" charset="0"/>
              </a:rPr>
              <a:t>LED chart</a:t>
            </a:r>
            <a:endParaRPr lang="ko-KR" altLang="en-US" sz="1200"/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9A4D4BEF-B8AB-4B27-8CA6-B7EA6B50E349}"/>
              </a:ext>
            </a:extLst>
          </p:cNvPr>
          <p:cNvSpPr/>
          <p:nvPr/>
        </p:nvSpPr>
        <p:spPr>
          <a:xfrm>
            <a:off x="8520227" y="2950880"/>
            <a:ext cx="600227" cy="277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latin typeface="Arial Narrow" panose="020B0606020202030204" pitchFamily="34" charset="0"/>
              </a:rPr>
              <a:t>Module</a:t>
            </a:r>
            <a:endParaRPr lang="ko-KR" altLang="en-US" sz="1200"/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8B1BB3A2-CF59-4DC7-AF50-BD8C4AB3C911}"/>
              </a:ext>
            </a:extLst>
          </p:cNvPr>
          <p:cNvSpPr/>
          <p:nvPr/>
        </p:nvSpPr>
        <p:spPr>
          <a:xfrm>
            <a:off x="8814181" y="3286872"/>
            <a:ext cx="907086" cy="251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</a:rPr>
              <a:t>Rotation stage</a:t>
            </a:r>
            <a:endParaRPr lang="ko-KR" altLang="en-US" sz="1200" dirty="0"/>
          </a:p>
        </p:txBody>
      </p:sp>
      <p:cxnSp>
        <p:nvCxnSpPr>
          <p:cNvPr id="355" name="직선 연결선 354">
            <a:extLst>
              <a:ext uri="{FF2B5EF4-FFF2-40B4-BE49-F238E27FC236}">
                <a16:creationId xmlns:a16="http://schemas.microsoft.com/office/drawing/2014/main" id="{F6E8D12B-31FF-4571-9F8E-BFA44861C566}"/>
              </a:ext>
            </a:extLst>
          </p:cNvPr>
          <p:cNvCxnSpPr>
            <a:cxnSpLocks/>
            <a:endCxn id="343" idx="2"/>
          </p:cNvCxnSpPr>
          <p:nvPr/>
        </p:nvCxnSpPr>
        <p:spPr>
          <a:xfrm>
            <a:off x="7074473" y="1118030"/>
            <a:ext cx="1124924" cy="2205035"/>
          </a:xfrm>
          <a:prstGeom prst="line">
            <a:avLst/>
          </a:prstGeom>
          <a:ln w="9525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A135F955-B826-4411-88E1-5D66BF4B4AC0}"/>
              </a:ext>
            </a:extLst>
          </p:cNvPr>
          <p:cNvSpPr/>
          <p:nvPr/>
        </p:nvSpPr>
        <p:spPr>
          <a:xfrm>
            <a:off x="6761455" y="4533061"/>
            <a:ext cx="2904563" cy="354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b="1" dirty="0">
                <a:latin typeface="Arial Narrow" panose="020B0606020202030204" pitchFamily="34" charset="0"/>
              </a:rPr>
              <a:t>One-chart moving concept schematic</a:t>
            </a:r>
          </a:p>
        </p:txBody>
      </p:sp>
      <p:cxnSp>
        <p:nvCxnSpPr>
          <p:cNvPr id="357" name="직선 연결선 356">
            <a:extLst>
              <a:ext uri="{FF2B5EF4-FFF2-40B4-BE49-F238E27FC236}">
                <a16:creationId xmlns:a16="http://schemas.microsoft.com/office/drawing/2014/main" id="{D32F50FF-9A3A-4D53-9E78-A8B6FC3337A3}"/>
              </a:ext>
            </a:extLst>
          </p:cNvPr>
          <p:cNvCxnSpPr>
            <a:cxnSpLocks/>
          </p:cNvCxnSpPr>
          <p:nvPr/>
        </p:nvCxnSpPr>
        <p:spPr>
          <a:xfrm flipH="1" flipV="1">
            <a:off x="8381837" y="2391062"/>
            <a:ext cx="0" cy="11307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화살표: 위쪽/아래쪽 357">
            <a:extLst>
              <a:ext uri="{FF2B5EF4-FFF2-40B4-BE49-F238E27FC236}">
                <a16:creationId xmlns:a16="http://schemas.microsoft.com/office/drawing/2014/main" id="{A78DD061-C681-4B0C-846E-63828A3173E3}"/>
              </a:ext>
            </a:extLst>
          </p:cNvPr>
          <p:cNvSpPr/>
          <p:nvPr/>
        </p:nvSpPr>
        <p:spPr>
          <a:xfrm rot="16200000">
            <a:off x="7613677" y="3538243"/>
            <a:ext cx="229791" cy="1623899"/>
          </a:xfrm>
          <a:prstGeom prst="upDownArrow">
            <a:avLst>
              <a:gd name="adj1" fmla="val 40369"/>
              <a:gd name="adj2" fmla="val 112132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화살표: 위쪽/아래쪽 358">
            <a:extLst>
              <a:ext uri="{FF2B5EF4-FFF2-40B4-BE49-F238E27FC236}">
                <a16:creationId xmlns:a16="http://schemas.microsoft.com/office/drawing/2014/main" id="{87FB7208-7646-4F0E-8C6F-E778EACFE9B3}"/>
              </a:ext>
            </a:extLst>
          </p:cNvPr>
          <p:cNvSpPr/>
          <p:nvPr/>
        </p:nvSpPr>
        <p:spPr>
          <a:xfrm rot="3205412">
            <a:off x="8999048" y="3339302"/>
            <a:ext cx="229791" cy="1235761"/>
          </a:xfrm>
          <a:prstGeom prst="upDownArrow">
            <a:avLst>
              <a:gd name="adj1" fmla="val 40369"/>
              <a:gd name="adj2" fmla="val 112132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851B649D-B68E-44B9-85A8-A43BED34A410}"/>
              </a:ext>
            </a:extLst>
          </p:cNvPr>
          <p:cNvSpPr/>
          <p:nvPr/>
        </p:nvSpPr>
        <p:spPr>
          <a:xfrm>
            <a:off x="6609005" y="3956600"/>
            <a:ext cx="798095" cy="251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</a:rPr>
              <a:t>Linear stage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5195D-F017-46C9-A872-C54A65CA596D}"/>
              </a:ext>
            </a:extLst>
          </p:cNvPr>
          <p:cNvSpPr txBox="1"/>
          <p:nvPr/>
        </p:nvSpPr>
        <p:spPr>
          <a:xfrm>
            <a:off x="5086952" y="5128995"/>
            <a:ext cx="4516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LED</a:t>
            </a:r>
            <a:r>
              <a:rPr lang="ko-KR" altLang="en-US" sz="1400" dirty="0"/>
              <a:t> 밝기 조절이 가능해야 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LED </a:t>
            </a:r>
            <a:r>
              <a:rPr lang="ko-KR" altLang="en-US" sz="1400" dirty="0"/>
              <a:t>간격을 </a:t>
            </a:r>
            <a:r>
              <a:rPr lang="en-US" altLang="ko-KR" sz="1400" dirty="0"/>
              <a:t>1cm </a:t>
            </a:r>
            <a:r>
              <a:rPr lang="ko-KR" altLang="en-US" sz="1400" dirty="0"/>
              <a:t>단위</a:t>
            </a:r>
            <a:r>
              <a:rPr lang="en-US" altLang="ko-KR" sz="1400" dirty="0"/>
              <a:t>, </a:t>
            </a:r>
            <a:r>
              <a:rPr lang="ko-KR" altLang="en-US" sz="1400" dirty="0"/>
              <a:t>혹은 </a:t>
            </a:r>
            <a:r>
              <a:rPr lang="en-US" altLang="ko-KR" sz="1400" dirty="0"/>
              <a:t>2cm </a:t>
            </a:r>
            <a:r>
              <a:rPr lang="ko-KR" altLang="en-US" sz="1400" dirty="0"/>
              <a:t>단위로 만든 뒤 추후 </a:t>
            </a:r>
            <a:r>
              <a:rPr lang="en-US" altLang="ko-KR" sz="1400" dirty="0"/>
              <a:t>on/off </a:t>
            </a:r>
            <a:r>
              <a:rPr lang="ko-KR" altLang="en-US" sz="1400" dirty="0"/>
              <a:t>방식으로 사용하는 방식도 고려 중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182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93F5BC-25FF-46C1-920D-AF633E55F4C7}"/>
              </a:ext>
            </a:extLst>
          </p:cNvPr>
          <p:cNvSpPr/>
          <p:nvPr/>
        </p:nvSpPr>
        <p:spPr>
          <a:xfrm>
            <a:off x="1727224" y="1306880"/>
            <a:ext cx="6121367" cy="1678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E0859D1-F9A7-44BC-BA27-87F4550368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9CD57B0-53B3-4AED-AE63-3A3C902A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 concept</a:t>
            </a:r>
            <a:endParaRPr lang="ko-KR" altLang="en-US" dirty="0"/>
          </a:p>
        </p:txBody>
      </p:sp>
      <p:grpSp>
        <p:nvGrpSpPr>
          <p:cNvPr id="715" name="그룹 714">
            <a:extLst>
              <a:ext uri="{FF2B5EF4-FFF2-40B4-BE49-F238E27FC236}">
                <a16:creationId xmlns:a16="http://schemas.microsoft.com/office/drawing/2014/main" id="{520C2D3A-74BB-4503-9904-494E61780226}"/>
              </a:ext>
            </a:extLst>
          </p:cNvPr>
          <p:cNvGrpSpPr/>
          <p:nvPr/>
        </p:nvGrpSpPr>
        <p:grpSpPr>
          <a:xfrm>
            <a:off x="7634111" y="3997792"/>
            <a:ext cx="2085486" cy="2148890"/>
            <a:chOff x="7421426" y="3860368"/>
            <a:chExt cx="1217411" cy="1254423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B2836FEA-51B9-4E40-9EAA-08AB6D303A82}"/>
                </a:ext>
              </a:extLst>
            </p:cNvPr>
            <p:cNvCxnSpPr>
              <a:cxnSpLocks/>
            </p:cNvCxnSpPr>
            <p:nvPr/>
          </p:nvCxnSpPr>
          <p:spPr>
            <a:xfrm>
              <a:off x="7512141" y="4497129"/>
              <a:ext cx="0" cy="39108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394CE17-1C10-45E7-91D4-4A29888556BF}"/>
                </a:ext>
              </a:extLst>
            </p:cNvPr>
            <p:cNvCxnSpPr>
              <a:cxnSpLocks/>
            </p:cNvCxnSpPr>
            <p:nvPr/>
          </p:nvCxnSpPr>
          <p:spPr>
            <a:xfrm>
              <a:off x="7650656" y="4362825"/>
              <a:ext cx="56403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C8B8C94-9C41-47A3-8902-01B1641E9C0F}"/>
                    </a:ext>
                  </a:extLst>
                </p:cNvPr>
                <p:cNvSpPr txBox="1"/>
                <p:nvPr/>
              </p:nvSpPr>
              <p:spPr>
                <a:xfrm>
                  <a:off x="7812353" y="4104487"/>
                  <a:ext cx="394142" cy="1482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~2.</m:t>
                      </m:r>
                      <m:r>
                        <a:rPr lang="en-US" altLang="ko-KR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altLang="ko-KR" sz="1050" dirty="0"/>
                    <a:t> cm</a:t>
                  </a:r>
                  <a:endParaRPr lang="ko-KR" altLang="en-US" sz="105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C8B8C94-9C41-47A3-8902-01B1641E9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353" y="4104487"/>
                  <a:ext cx="394142" cy="148224"/>
                </a:xfrm>
                <a:prstGeom prst="rect">
                  <a:avLst/>
                </a:prstGeom>
                <a:blipFill>
                  <a:blip r:embed="rId2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E415E9C-5F7A-4C42-9748-5C1900003813}"/>
                    </a:ext>
                  </a:extLst>
                </p:cNvPr>
                <p:cNvSpPr txBox="1"/>
                <p:nvPr/>
              </p:nvSpPr>
              <p:spPr>
                <a:xfrm rot="16200000">
                  <a:off x="8367654" y="4596416"/>
                  <a:ext cx="394142" cy="1482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</m:t>
                      </m:r>
                      <m:r>
                        <a:rPr lang="en-US" altLang="ko-KR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altLang="ko-KR" sz="1050" dirty="0"/>
                    <a:t> cm</a:t>
                  </a:r>
                  <a:endParaRPr lang="ko-KR" altLang="en-US" sz="105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E415E9C-5F7A-4C42-9748-5C1900003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367654" y="4596416"/>
                  <a:ext cx="394142" cy="148224"/>
                </a:xfrm>
                <a:prstGeom prst="rect">
                  <a:avLst/>
                </a:prstGeom>
                <a:blipFill>
                  <a:blip r:embed="rId3"/>
                  <a:stretch>
                    <a:fillRect r="-1463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3CB1F6-B110-4254-999C-ECD4688AE2DD}"/>
                </a:ext>
              </a:extLst>
            </p:cNvPr>
            <p:cNvSpPr txBox="1"/>
            <p:nvPr/>
          </p:nvSpPr>
          <p:spPr>
            <a:xfrm>
              <a:off x="7646340" y="3860368"/>
              <a:ext cx="697328" cy="143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LED dot </a:t>
              </a:r>
              <a:r>
                <a:rPr lang="ko-KR" altLang="en-US" sz="1000" dirty="0"/>
                <a:t>사이 간격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584BF14-B257-4BF6-BDE3-24683020AF0E}"/>
                </a:ext>
              </a:extLst>
            </p:cNvPr>
            <p:cNvCxnSpPr>
              <a:cxnSpLocks/>
            </p:cNvCxnSpPr>
            <p:nvPr/>
          </p:nvCxnSpPr>
          <p:spPr>
            <a:xfrm>
              <a:off x="7650656" y="5022520"/>
              <a:ext cx="56403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6D97A30-B288-4D50-84A2-654914FA0781}"/>
                </a:ext>
              </a:extLst>
            </p:cNvPr>
            <p:cNvCxnSpPr>
              <a:cxnSpLocks/>
            </p:cNvCxnSpPr>
            <p:nvPr/>
          </p:nvCxnSpPr>
          <p:spPr>
            <a:xfrm>
              <a:off x="8353205" y="4497129"/>
              <a:ext cx="0" cy="39108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83C66EA-F661-4A66-8193-483545D2F4C2}"/>
                </a:ext>
              </a:extLst>
            </p:cNvPr>
            <p:cNvSpPr/>
            <p:nvPr/>
          </p:nvSpPr>
          <p:spPr>
            <a:xfrm>
              <a:off x="7421426" y="4905981"/>
              <a:ext cx="196177" cy="19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5787D6A-EB98-4B01-AC88-05F031519811}"/>
                </a:ext>
              </a:extLst>
            </p:cNvPr>
            <p:cNvSpPr/>
            <p:nvPr/>
          </p:nvSpPr>
          <p:spPr>
            <a:xfrm>
              <a:off x="8243593" y="4918614"/>
              <a:ext cx="196177" cy="19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77AB9C9-3368-47FB-9E54-D62AB246A600}"/>
                </a:ext>
              </a:extLst>
            </p:cNvPr>
            <p:cNvSpPr/>
            <p:nvPr/>
          </p:nvSpPr>
          <p:spPr>
            <a:xfrm>
              <a:off x="8235387" y="4279898"/>
              <a:ext cx="196177" cy="19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747AAC4-1BC1-4CBB-BF9C-1A8009E2C5E4}"/>
                </a:ext>
              </a:extLst>
            </p:cNvPr>
            <p:cNvSpPr/>
            <p:nvPr/>
          </p:nvSpPr>
          <p:spPr>
            <a:xfrm>
              <a:off x="7428560" y="4260733"/>
              <a:ext cx="196177" cy="19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94903D0-49B2-40A0-A119-F9A9F9237C41}"/>
              </a:ext>
            </a:extLst>
          </p:cNvPr>
          <p:cNvSpPr txBox="1"/>
          <p:nvPr/>
        </p:nvSpPr>
        <p:spPr>
          <a:xfrm>
            <a:off x="4439555" y="3334142"/>
            <a:ext cx="771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975 mm</a:t>
            </a:r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F31B57-29EF-40A9-93FE-5639434A0789}"/>
              </a:ext>
            </a:extLst>
          </p:cNvPr>
          <p:cNvSpPr txBox="1"/>
          <p:nvPr/>
        </p:nvSpPr>
        <p:spPr>
          <a:xfrm rot="16200000">
            <a:off x="7766681" y="1845223"/>
            <a:ext cx="771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225 mm</a:t>
            </a:r>
            <a:endParaRPr lang="ko-KR" altLang="en-US" sz="120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ED193B4-EC76-45CA-AADC-8A71E2FE64B2}"/>
              </a:ext>
            </a:extLst>
          </p:cNvPr>
          <p:cNvCxnSpPr>
            <a:cxnSpLocks/>
          </p:cNvCxnSpPr>
          <p:nvPr/>
        </p:nvCxnSpPr>
        <p:spPr>
          <a:xfrm>
            <a:off x="1444983" y="1554507"/>
            <a:ext cx="6624597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87C2C6B-E772-4B02-97AC-BDCF3A7C2DD5}"/>
              </a:ext>
            </a:extLst>
          </p:cNvPr>
          <p:cNvCxnSpPr>
            <a:cxnSpLocks/>
          </p:cNvCxnSpPr>
          <p:nvPr/>
        </p:nvCxnSpPr>
        <p:spPr>
          <a:xfrm>
            <a:off x="1485371" y="2798094"/>
            <a:ext cx="658420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0CB7B02-CB91-4047-9265-3366A43D3478}"/>
              </a:ext>
            </a:extLst>
          </p:cNvPr>
          <p:cNvCxnSpPr>
            <a:cxnSpLocks/>
          </p:cNvCxnSpPr>
          <p:nvPr/>
        </p:nvCxnSpPr>
        <p:spPr>
          <a:xfrm>
            <a:off x="1879384" y="3196459"/>
            <a:ext cx="5754727" cy="0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72EDF88-D504-4C11-94F2-4742A65C2607}"/>
              </a:ext>
            </a:extLst>
          </p:cNvPr>
          <p:cNvCxnSpPr>
            <a:cxnSpLocks/>
          </p:cNvCxnSpPr>
          <p:nvPr/>
        </p:nvCxnSpPr>
        <p:spPr>
          <a:xfrm>
            <a:off x="7993601" y="1568563"/>
            <a:ext cx="0" cy="1185643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274B0E2-5D04-4610-8583-C070F290FC7D}"/>
              </a:ext>
            </a:extLst>
          </p:cNvPr>
          <p:cNvCxnSpPr>
            <a:cxnSpLocks/>
          </p:cNvCxnSpPr>
          <p:nvPr/>
        </p:nvCxnSpPr>
        <p:spPr>
          <a:xfrm>
            <a:off x="1866251" y="1008996"/>
            <a:ext cx="0" cy="227712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EDC90DB-4614-403E-A471-688700E08D75}"/>
              </a:ext>
            </a:extLst>
          </p:cNvPr>
          <p:cNvCxnSpPr>
            <a:cxnSpLocks/>
          </p:cNvCxnSpPr>
          <p:nvPr/>
        </p:nvCxnSpPr>
        <p:spPr>
          <a:xfrm>
            <a:off x="7668550" y="1047750"/>
            <a:ext cx="0" cy="223837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34D9365-1D1E-486D-9B55-62AFFEFF7FD6}"/>
                  </a:ext>
                </a:extLst>
              </p:cNvPr>
              <p:cNvSpPr txBox="1"/>
              <p:nvPr/>
            </p:nvSpPr>
            <p:spPr>
              <a:xfrm>
                <a:off x="3580112" y="3639503"/>
                <a:ext cx="2534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가로 </a:t>
                </a:r>
                <a:r>
                  <a:rPr lang="en-US" altLang="ko-KR" sz="1200" dirty="0"/>
                  <a:t>40</a:t>
                </a:r>
                <a:r>
                  <a:rPr lang="ko-KR" altLang="en-US" sz="1200" dirty="0"/>
                  <a:t>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sz="1200" dirty="0"/>
                  <a:t> 세로 </a:t>
                </a:r>
                <a:r>
                  <a:rPr lang="en-US" altLang="ko-KR" sz="1200" dirty="0"/>
                  <a:t>10</a:t>
                </a:r>
                <a:r>
                  <a:rPr lang="ko-KR" altLang="en-US" sz="1200" dirty="0"/>
                  <a:t>개 </a:t>
                </a:r>
                <a:r>
                  <a:rPr lang="en-US" altLang="ko-KR" sz="1200" dirty="0"/>
                  <a:t>= 400 dots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34D9365-1D1E-486D-9B55-62AFFEFF7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12" y="3639503"/>
                <a:ext cx="2534668" cy="276999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6" name="그룹 705">
            <a:extLst>
              <a:ext uri="{FF2B5EF4-FFF2-40B4-BE49-F238E27FC236}">
                <a16:creationId xmlns:a16="http://schemas.microsoft.com/office/drawing/2014/main" id="{818AC522-7C0C-4A9F-92E4-2F2F85C34FF1}"/>
              </a:ext>
            </a:extLst>
          </p:cNvPr>
          <p:cNvGrpSpPr/>
          <p:nvPr/>
        </p:nvGrpSpPr>
        <p:grpSpPr>
          <a:xfrm>
            <a:off x="1829394" y="1510620"/>
            <a:ext cx="5889666" cy="1323780"/>
            <a:chOff x="953093" y="2201188"/>
            <a:chExt cx="7346665" cy="1651260"/>
          </a:xfrm>
        </p:grpSpPr>
        <p:grpSp>
          <p:nvGrpSpPr>
            <p:cNvPr id="285" name="그룹 284">
              <a:extLst>
                <a:ext uri="{FF2B5EF4-FFF2-40B4-BE49-F238E27FC236}">
                  <a16:creationId xmlns:a16="http://schemas.microsoft.com/office/drawing/2014/main" id="{52CACFE7-C6B6-49DD-A041-B7D8E3524819}"/>
                </a:ext>
              </a:extLst>
            </p:cNvPr>
            <p:cNvGrpSpPr/>
            <p:nvPr/>
          </p:nvGrpSpPr>
          <p:grpSpPr>
            <a:xfrm>
              <a:off x="953093" y="2211089"/>
              <a:ext cx="635712" cy="595609"/>
              <a:chOff x="953093" y="2305906"/>
              <a:chExt cx="782256" cy="732909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816E6137-3EE7-4E3E-8EE2-926A06239A30}"/>
                  </a:ext>
                </a:extLst>
              </p:cNvPr>
              <p:cNvSpPr/>
              <p:nvPr/>
            </p:nvSpPr>
            <p:spPr>
              <a:xfrm>
                <a:off x="953093" y="2305921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D4CAC03D-9810-448E-89C1-B224ADD14AAF}"/>
                  </a:ext>
                </a:extLst>
              </p:cNvPr>
              <p:cNvSpPr/>
              <p:nvPr/>
            </p:nvSpPr>
            <p:spPr>
              <a:xfrm>
                <a:off x="1176699" y="2305925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90B2BCD8-5E97-441F-9577-F6AABEE6E01B}"/>
                  </a:ext>
                </a:extLst>
              </p:cNvPr>
              <p:cNvSpPr/>
              <p:nvPr/>
            </p:nvSpPr>
            <p:spPr>
              <a:xfrm>
                <a:off x="953097" y="250219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6EA37B15-FBA9-4841-BC69-2D7218842B98}"/>
                  </a:ext>
                </a:extLst>
              </p:cNvPr>
              <p:cNvSpPr/>
              <p:nvPr/>
            </p:nvSpPr>
            <p:spPr>
              <a:xfrm>
                <a:off x="1176686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B83BCEAF-CB08-447F-A1CF-92EF80543BFF}"/>
                  </a:ext>
                </a:extLst>
              </p:cNvPr>
              <p:cNvSpPr/>
              <p:nvPr/>
            </p:nvSpPr>
            <p:spPr>
              <a:xfrm>
                <a:off x="953093" y="273165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D8D40DCB-8D0D-4D72-9A12-DAE52A536F6F}"/>
                  </a:ext>
                </a:extLst>
              </p:cNvPr>
              <p:cNvSpPr/>
              <p:nvPr/>
            </p:nvSpPr>
            <p:spPr>
              <a:xfrm>
                <a:off x="1176699" y="273165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3614CB62-CCDD-4B86-AED1-48B7B3EA2C07}"/>
                  </a:ext>
                </a:extLst>
              </p:cNvPr>
              <p:cNvSpPr/>
              <p:nvPr/>
            </p:nvSpPr>
            <p:spPr>
              <a:xfrm>
                <a:off x="953097" y="292792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타원 272">
                <a:extLst>
                  <a:ext uri="{FF2B5EF4-FFF2-40B4-BE49-F238E27FC236}">
                    <a16:creationId xmlns:a16="http://schemas.microsoft.com/office/drawing/2014/main" id="{E10FD800-1AE5-4ED4-BFB6-3C72DC0EB538}"/>
                  </a:ext>
                </a:extLst>
              </p:cNvPr>
              <p:cNvSpPr/>
              <p:nvPr/>
            </p:nvSpPr>
            <p:spPr>
              <a:xfrm>
                <a:off x="1176686" y="292790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타원 274">
                <a:extLst>
                  <a:ext uri="{FF2B5EF4-FFF2-40B4-BE49-F238E27FC236}">
                    <a16:creationId xmlns:a16="http://schemas.microsoft.com/office/drawing/2014/main" id="{F4D47FEE-CE92-4294-9933-798CCEB8B52D}"/>
                  </a:ext>
                </a:extLst>
              </p:cNvPr>
              <p:cNvSpPr/>
              <p:nvPr/>
            </p:nvSpPr>
            <p:spPr>
              <a:xfrm>
                <a:off x="1401383" y="2305906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>
                <a:extLst>
                  <a:ext uri="{FF2B5EF4-FFF2-40B4-BE49-F238E27FC236}">
                    <a16:creationId xmlns:a16="http://schemas.microsoft.com/office/drawing/2014/main" id="{8615C1F5-0942-4015-A8DB-63E412BDB530}"/>
                  </a:ext>
                </a:extLst>
              </p:cNvPr>
              <p:cNvSpPr/>
              <p:nvPr/>
            </p:nvSpPr>
            <p:spPr>
              <a:xfrm>
                <a:off x="1624989" y="2305910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>
                <a:extLst>
                  <a:ext uri="{FF2B5EF4-FFF2-40B4-BE49-F238E27FC236}">
                    <a16:creationId xmlns:a16="http://schemas.microsoft.com/office/drawing/2014/main" id="{96805AAA-BF2F-43B0-AD3E-4AC4D90F6CFF}"/>
                  </a:ext>
                </a:extLst>
              </p:cNvPr>
              <p:cNvSpPr/>
              <p:nvPr/>
            </p:nvSpPr>
            <p:spPr>
              <a:xfrm>
                <a:off x="1401387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62C41C5A-BA1B-4B88-BB65-50BE739B464C}"/>
                  </a:ext>
                </a:extLst>
              </p:cNvPr>
              <p:cNvSpPr/>
              <p:nvPr/>
            </p:nvSpPr>
            <p:spPr>
              <a:xfrm>
                <a:off x="1624976" y="250216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>
                <a:extLst>
                  <a:ext uri="{FF2B5EF4-FFF2-40B4-BE49-F238E27FC236}">
                    <a16:creationId xmlns:a16="http://schemas.microsoft.com/office/drawing/2014/main" id="{A88CEF8D-94A3-4AFA-B4E0-8446AE8CAC60}"/>
                  </a:ext>
                </a:extLst>
              </p:cNvPr>
              <p:cNvSpPr/>
              <p:nvPr/>
            </p:nvSpPr>
            <p:spPr>
              <a:xfrm>
                <a:off x="1401383" y="273218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>
                <a:extLst>
                  <a:ext uri="{FF2B5EF4-FFF2-40B4-BE49-F238E27FC236}">
                    <a16:creationId xmlns:a16="http://schemas.microsoft.com/office/drawing/2014/main" id="{CC4AA98E-A8EF-4429-8797-66D83022A1FD}"/>
                  </a:ext>
                </a:extLst>
              </p:cNvPr>
              <p:cNvSpPr/>
              <p:nvPr/>
            </p:nvSpPr>
            <p:spPr>
              <a:xfrm>
                <a:off x="1624989" y="273218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>
                <a:extLst>
                  <a:ext uri="{FF2B5EF4-FFF2-40B4-BE49-F238E27FC236}">
                    <a16:creationId xmlns:a16="http://schemas.microsoft.com/office/drawing/2014/main" id="{1BFC6B44-035B-4E45-95AD-8922EAD33143}"/>
                  </a:ext>
                </a:extLst>
              </p:cNvPr>
              <p:cNvSpPr/>
              <p:nvPr/>
            </p:nvSpPr>
            <p:spPr>
              <a:xfrm>
                <a:off x="1401387" y="292845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>
                <a:extLst>
                  <a:ext uri="{FF2B5EF4-FFF2-40B4-BE49-F238E27FC236}">
                    <a16:creationId xmlns:a16="http://schemas.microsoft.com/office/drawing/2014/main" id="{AA41F865-7D95-4D44-B579-24DB0E14A0D4}"/>
                  </a:ext>
                </a:extLst>
              </p:cNvPr>
              <p:cNvSpPr/>
              <p:nvPr/>
            </p:nvSpPr>
            <p:spPr>
              <a:xfrm>
                <a:off x="1624976" y="292843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8FE3086B-FAF3-451C-A961-C2F22A90136E}"/>
                </a:ext>
              </a:extLst>
            </p:cNvPr>
            <p:cNvSpPr/>
            <p:nvPr/>
          </p:nvSpPr>
          <p:spPr>
            <a:xfrm>
              <a:off x="953093" y="2913564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04DA3E6B-4449-4F9D-BB2E-65CBAB359B0F}"/>
                </a:ext>
              </a:extLst>
            </p:cNvPr>
            <p:cNvSpPr/>
            <p:nvPr/>
          </p:nvSpPr>
          <p:spPr>
            <a:xfrm>
              <a:off x="1134810" y="2913567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EAC8BE7B-E638-43A0-99E8-18E99A6F9B7F}"/>
                </a:ext>
              </a:extLst>
            </p:cNvPr>
            <p:cNvSpPr/>
            <p:nvPr/>
          </p:nvSpPr>
          <p:spPr>
            <a:xfrm>
              <a:off x="953096" y="3073067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F8397893-BC94-4B19-9AAC-E9E6241AFDA6}"/>
                </a:ext>
              </a:extLst>
            </p:cNvPr>
            <p:cNvSpPr/>
            <p:nvPr/>
          </p:nvSpPr>
          <p:spPr>
            <a:xfrm>
              <a:off x="1134799" y="30730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63DF1820-351D-4429-878E-DC7D71E0E63E}"/>
                </a:ext>
              </a:extLst>
            </p:cNvPr>
            <p:cNvSpPr/>
            <p:nvPr/>
          </p:nvSpPr>
          <p:spPr>
            <a:xfrm>
              <a:off x="953093" y="3259539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01853D18-FAF4-4C37-8A05-E94070EFC68F}"/>
                </a:ext>
              </a:extLst>
            </p:cNvPr>
            <p:cNvSpPr/>
            <p:nvPr/>
          </p:nvSpPr>
          <p:spPr>
            <a:xfrm>
              <a:off x="1134810" y="32595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2939DCF4-340F-4B42-BE0E-456BC71729C9}"/>
                </a:ext>
              </a:extLst>
            </p:cNvPr>
            <p:cNvSpPr/>
            <p:nvPr/>
          </p:nvSpPr>
          <p:spPr>
            <a:xfrm>
              <a:off x="953096" y="34190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15590CDC-81D4-4AD5-B982-52B49C0DBA69}"/>
                </a:ext>
              </a:extLst>
            </p:cNvPr>
            <p:cNvSpPr/>
            <p:nvPr/>
          </p:nvSpPr>
          <p:spPr>
            <a:xfrm>
              <a:off x="1134799" y="341903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38558D00-C53B-4A5E-BE87-B3F235ABE95F}"/>
                </a:ext>
              </a:extLst>
            </p:cNvPr>
            <p:cNvSpPr/>
            <p:nvPr/>
          </p:nvSpPr>
          <p:spPr>
            <a:xfrm>
              <a:off x="1317403" y="2913552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2AF1293A-20DD-4127-8E27-0A6BA51AD3AA}"/>
                </a:ext>
              </a:extLst>
            </p:cNvPr>
            <p:cNvSpPr/>
            <p:nvPr/>
          </p:nvSpPr>
          <p:spPr>
            <a:xfrm>
              <a:off x="1499119" y="29135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CB372DCF-627D-4B68-8565-372C8C1B3367}"/>
                </a:ext>
              </a:extLst>
            </p:cNvPr>
            <p:cNvSpPr/>
            <p:nvPr/>
          </p:nvSpPr>
          <p:spPr>
            <a:xfrm>
              <a:off x="1317406" y="30730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F0EB6F40-8CA2-4806-9D2E-6F781B0AFABC}"/>
                </a:ext>
              </a:extLst>
            </p:cNvPr>
            <p:cNvSpPr/>
            <p:nvPr/>
          </p:nvSpPr>
          <p:spPr>
            <a:xfrm>
              <a:off x="1499109" y="307304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BBDE2662-F3D4-4099-9851-B1C302DA63FE}"/>
                </a:ext>
              </a:extLst>
            </p:cNvPr>
            <p:cNvSpPr/>
            <p:nvPr/>
          </p:nvSpPr>
          <p:spPr>
            <a:xfrm>
              <a:off x="1317403" y="3259970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866AC359-2DB5-4931-87A4-09DE70BA2E40}"/>
                </a:ext>
              </a:extLst>
            </p:cNvPr>
            <p:cNvSpPr/>
            <p:nvPr/>
          </p:nvSpPr>
          <p:spPr>
            <a:xfrm>
              <a:off x="1499119" y="325997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F294CC1E-9E35-497B-99AE-21A4B1B18576}"/>
                </a:ext>
              </a:extLst>
            </p:cNvPr>
            <p:cNvSpPr/>
            <p:nvPr/>
          </p:nvSpPr>
          <p:spPr>
            <a:xfrm>
              <a:off x="1317406" y="341947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0AE6BCC7-7DE2-4BA0-82E4-5306F5049A58}"/>
                </a:ext>
              </a:extLst>
            </p:cNvPr>
            <p:cNvSpPr/>
            <p:nvPr/>
          </p:nvSpPr>
          <p:spPr>
            <a:xfrm>
              <a:off x="1499109" y="341946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5" name="그룹 304">
              <a:extLst>
                <a:ext uri="{FF2B5EF4-FFF2-40B4-BE49-F238E27FC236}">
                  <a16:creationId xmlns:a16="http://schemas.microsoft.com/office/drawing/2014/main" id="{9DA968FE-2403-4BAE-BD25-444C13430413}"/>
                </a:ext>
              </a:extLst>
            </p:cNvPr>
            <p:cNvGrpSpPr/>
            <p:nvPr/>
          </p:nvGrpSpPr>
          <p:grpSpPr>
            <a:xfrm>
              <a:off x="1695166" y="2201188"/>
              <a:ext cx="635712" cy="595609"/>
              <a:chOff x="953093" y="2305906"/>
              <a:chExt cx="782256" cy="732909"/>
            </a:xfrm>
          </p:grpSpPr>
          <p:sp>
            <p:nvSpPr>
              <p:cNvPr id="323" name="타원 322">
                <a:extLst>
                  <a:ext uri="{FF2B5EF4-FFF2-40B4-BE49-F238E27FC236}">
                    <a16:creationId xmlns:a16="http://schemas.microsoft.com/office/drawing/2014/main" id="{6A18440B-96A8-4048-A46F-26392AFC3029}"/>
                  </a:ext>
                </a:extLst>
              </p:cNvPr>
              <p:cNvSpPr/>
              <p:nvPr/>
            </p:nvSpPr>
            <p:spPr>
              <a:xfrm>
                <a:off x="953093" y="2305921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타원 323">
                <a:extLst>
                  <a:ext uri="{FF2B5EF4-FFF2-40B4-BE49-F238E27FC236}">
                    <a16:creationId xmlns:a16="http://schemas.microsoft.com/office/drawing/2014/main" id="{D49465DC-3F79-461E-ACD3-81738D5361D7}"/>
                  </a:ext>
                </a:extLst>
              </p:cNvPr>
              <p:cNvSpPr/>
              <p:nvPr/>
            </p:nvSpPr>
            <p:spPr>
              <a:xfrm>
                <a:off x="1176699" y="2305925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타원 324">
                <a:extLst>
                  <a:ext uri="{FF2B5EF4-FFF2-40B4-BE49-F238E27FC236}">
                    <a16:creationId xmlns:a16="http://schemas.microsoft.com/office/drawing/2014/main" id="{F43332D3-0091-4219-9C9C-313B7D835EB0}"/>
                  </a:ext>
                </a:extLst>
              </p:cNvPr>
              <p:cNvSpPr/>
              <p:nvPr/>
            </p:nvSpPr>
            <p:spPr>
              <a:xfrm>
                <a:off x="953097" y="250219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타원 325">
                <a:extLst>
                  <a:ext uri="{FF2B5EF4-FFF2-40B4-BE49-F238E27FC236}">
                    <a16:creationId xmlns:a16="http://schemas.microsoft.com/office/drawing/2014/main" id="{DF98C5D8-FEE8-4BF2-B13C-04368BA07ECA}"/>
                  </a:ext>
                </a:extLst>
              </p:cNvPr>
              <p:cNvSpPr/>
              <p:nvPr/>
            </p:nvSpPr>
            <p:spPr>
              <a:xfrm>
                <a:off x="1176686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>
                <a:extLst>
                  <a:ext uri="{FF2B5EF4-FFF2-40B4-BE49-F238E27FC236}">
                    <a16:creationId xmlns:a16="http://schemas.microsoft.com/office/drawing/2014/main" id="{391B394B-AC22-40C2-B485-3FF628B3C75E}"/>
                  </a:ext>
                </a:extLst>
              </p:cNvPr>
              <p:cNvSpPr/>
              <p:nvPr/>
            </p:nvSpPr>
            <p:spPr>
              <a:xfrm>
                <a:off x="953093" y="273165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>
                <a:extLst>
                  <a:ext uri="{FF2B5EF4-FFF2-40B4-BE49-F238E27FC236}">
                    <a16:creationId xmlns:a16="http://schemas.microsoft.com/office/drawing/2014/main" id="{15B46732-88CB-4B1F-A928-B6A24DBE7128}"/>
                  </a:ext>
                </a:extLst>
              </p:cNvPr>
              <p:cNvSpPr/>
              <p:nvPr/>
            </p:nvSpPr>
            <p:spPr>
              <a:xfrm>
                <a:off x="1176699" y="273165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타원 328">
                <a:extLst>
                  <a:ext uri="{FF2B5EF4-FFF2-40B4-BE49-F238E27FC236}">
                    <a16:creationId xmlns:a16="http://schemas.microsoft.com/office/drawing/2014/main" id="{0F7B861C-EE9D-4443-B00C-DE5C593E22EA}"/>
                  </a:ext>
                </a:extLst>
              </p:cNvPr>
              <p:cNvSpPr/>
              <p:nvPr/>
            </p:nvSpPr>
            <p:spPr>
              <a:xfrm>
                <a:off x="953097" y="292792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타원 329">
                <a:extLst>
                  <a:ext uri="{FF2B5EF4-FFF2-40B4-BE49-F238E27FC236}">
                    <a16:creationId xmlns:a16="http://schemas.microsoft.com/office/drawing/2014/main" id="{4AD251BA-C69D-4EF6-AA2D-D595B8DEE7C8}"/>
                  </a:ext>
                </a:extLst>
              </p:cNvPr>
              <p:cNvSpPr/>
              <p:nvPr/>
            </p:nvSpPr>
            <p:spPr>
              <a:xfrm>
                <a:off x="1176686" y="292790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>
                <a:extLst>
                  <a:ext uri="{FF2B5EF4-FFF2-40B4-BE49-F238E27FC236}">
                    <a16:creationId xmlns:a16="http://schemas.microsoft.com/office/drawing/2014/main" id="{1422A0DF-7A43-49B0-A206-8EA46453EB79}"/>
                  </a:ext>
                </a:extLst>
              </p:cNvPr>
              <p:cNvSpPr/>
              <p:nvPr/>
            </p:nvSpPr>
            <p:spPr>
              <a:xfrm>
                <a:off x="1401383" y="2305906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타원 331">
                <a:extLst>
                  <a:ext uri="{FF2B5EF4-FFF2-40B4-BE49-F238E27FC236}">
                    <a16:creationId xmlns:a16="http://schemas.microsoft.com/office/drawing/2014/main" id="{E81626B1-44F5-4D3E-A58F-A8F62A8A5A45}"/>
                  </a:ext>
                </a:extLst>
              </p:cNvPr>
              <p:cNvSpPr/>
              <p:nvPr/>
            </p:nvSpPr>
            <p:spPr>
              <a:xfrm>
                <a:off x="1624989" y="2305910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>
                <a:extLst>
                  <a:ext uri="{FF2B5EF4-FFF2-40B4-BE49-F238E27FC236}">
                    <a16:creationId xmlns:a16="http://schemas.microsoft.com/office/drawing/2014/main" id="{CDADC624-FFFE-4DBF-8563-03BB7F5B5089}"/>
                  </a:ext>
                </a:extLst>
              </p:cNvPr>
              <p:cNvSpPr/>
              <p:nvPr/>
            </p:nvSpPr>
            <p:spPr>
              <a:xfrm>
                <a:off x="1401387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타원 333">
                <a:extLst>
                  <a:ext uri="{FF2B5EF4-FFF2-40B4-BE49-F238E27FC236}">
                    <a16:creationId xmlns:a16="http://schemas.microsoft.com/office/drawing/2014/main" id="{862B188F-0368-4970-9EAC-9D9046C5330A}"/>
                  </a:ext>
                </a:extLst>
              </p:cNvPr>
              <p:cNvSpPr/>
              <p:nvPr/>
            </p:nvSpPr>
            <p:spPr>
              <a:xfrm>
                <a:off x="1624976" y="250216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>
                <a:extLst>
                  <a:ext uri="{FF2B5EF4-FFF2-40B4-BE49-F238E27FC236}">
                    <a16:creationId xmlns:a16="http://schemas.microsoft.com/office/drawing/2014/main" id="{41E708B4-E7E1-4875-B67B-3E58C15EC1C4}"/>
                  </a:ext>
                </a:extLst>
              </p:cNvPr>
              <p:cNvSpPr/>
              <p:nvPr/>
            </p:nvSpPr>
            <p:spPr>
              <a:xfrm>
                <a:off x="1401383" y="273218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>
                <a:extLst>
                  <a:ext uri="{FF2B5EF4-FFF2-40B4-BE49-F238E27FC236}">
                    <a16:creationId xmlns:a16="http://schemas.microsoft.com/office/drawing/2014/main" id="{432712A8-3881-49EB-AC53-21A90E3F1816}"/>
                  </a:ext>
                </a:extLst>
              </p:cNvPr>
              <p:cNvSpPr/>
              <p:nvPr/>
            </p:nvSpPr>
            <p:spPr>
              <a:xfrm>
                <a:off x="1624989" y="273218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>
                <a:extLst>
                  <a:ext uri="{FF2B5EF4-FFF2-40B4-BE49-F238E27FC236}">
                    <a16:creationId xmlns:a16="http://schemas.microsoft.com/office/drawing/2014/main" id="{22A2EA5B-91C2-47FA-B0F0-BDF0D49E16C9}"/>
                  </a:ext>
                </a:extLst>
              </p:cNvPr>
              <p:cNvSpPr/>
              <p:nvPr/>
            </p:nvSpPr>
            <p:spPr>
              <a:xfrm>
                <a:off x="1401387" y="292845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타원 337">
                <a:extLst>
                  <a:ext uri="{FF2B5EF4-FFF2-40B4-BE49-F238E27FC236}">
                    <a16:creationId xmlns:a16="http://schemas.microsoft.com/office/drawing/2014/main" id="{911E5263-3257-4156-98FC-2099C191A01A}"/>
                  </a:ext>
                </a:extLst>
              </p:cNvPr>
              <p:cNvSpPr/>
              <p:nvPr/>
            </p:nvSpPr>
            <p:spPr>
              <a:xfrm>
                <a:off x="1624976" y="292843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2FB0B1C6-85FC-4B7A-ADC7-3C74EDE4989C}"/>
                </a:ext>
              </a:extLst>
            </p:cNvPr>
            <p:cNvSpPr/>
            <p:nvPr/>
          </p:nvSpPr>
          <p:spPr>
            <a:xfrm>
              <a:off x="1695166" y="2903663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EC93CB40-6BE1-466E-AC44-5887A679C163}"/>
                </a:ext>
              </a:extLst>
            </p:cNvPr>
            <p:cNvSpPr/>
            <p:nvPr/>
          </p:nvSpPr>
          <p:spPr>
            <a:xfrm>
              <a:off x="1876883" y="2903666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FE61601A-B028-4186-8413-3D69F2A7083E}"/>
                </a:ext>
              </a:extLst>
            </p:cNvPr>
            <p:cNvSpPr/>
            <p:nvPr/>
          </p:nvSpPr>
          <p:spPr>
            <a:xfrm>
              <a:off x="1695169" y="3063166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82802C80-49F1-497B-8EEC-D64F48441C06}"/>
                </a:ext>
              </a:extLst>
            </p:cNvPr>
            <p:cNvSpPr/>
            <p:nvPr/>
          </p:nvSpPr>
          <p:spPr>
            <a:xfrm>
              <a:off x="1876872" y="30631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916CFD57-BCFD-4117-B04D-7D738BA5B172}"/>
                </a:ext>
              </a:extLst>
            </p:cNvPr>
            <p:cNvSpPr/>
            <p:nvPr/>
          </p:nvSpPr>
          <p:spPr>
            <a:xfrm>
              <a:off x="1695166" y="3249638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BA6CA5C1-AB43-4B17-89FC-71902746AD63}"/>
                </a:ext>
              </a:extLst>
            </p:cNvPr>
            <p:cNvSpPr/>
            <p:nvPr/>
          </p:nvSpPr>
          <p:spPr>
            <a:xfrm>
              <a:off x="1876883" y="324964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B722E884-B4FF-4507-835D-EDB69E1A6FBF}"/>
                </a:ext>
              </a:extLst>
            </p:cNvPr>
            <p:cNvSpPr/>
            <p:nvPr/>
          </p:nvSpPr>
          <p:spPr>
            <a:xfrm>
              <a:off x="1695169" y="340914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4129BEF8-7C19-4919-B1BD-43CB5A5ED673}"/>
                </a:ext>
              </a:extLst>
            </p:cNvPr>
            <p:cNvSpPr/>
            <p:nvPr/>
          </p:nvSpPr>
          <p:spPr>
            <a:xfrm>
              <a:off x="1876872" y="3409129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C1513631-2A69-4A94-80CF-B1C1AE101E0F}"/>
                </a:ext>
              </a:extLst>
            </p:cNvPr>
            <p:cNvSpPr/>
            <p:nvPr/>
          </p:nvSpPr>
          <p:spPr>
            <a:xfrm>
              <a:off x="2059476" y="2903651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0CA84A77-7CCA-4965-861D-A589CA2CA45F}"/>
                </a:ext>
              </a:extLst>
            </p:cNvPr>
            <p:cNvSpPr/>
            <p:nvPr/>
          </p:nvSpPr>
          <p:spPr>
            <a:xfrm>
              <a:off x="2241192" y="29036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91536B75-295D-4965-B9A7-B007E24290FB}"/>
                </a:ext>
              </a:extLst>
            </p:cNvPr>
            <p:cNvSpPr/>
            <p:nvPr/>
          </p:nvSpPr>
          <p:spPr>
            <a:xfrm>
              <a:off x="2059479" y="30631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730EEEC2-0DEC-45DB-BB98-7630EA9EA097}"/>
                </a:ext>
              </a:extLst>
            </p:cNvPr>
            <p:cNvSpPr/>
            <p:nvPr/>
          </p:nvSpPr>
          <p:spPr>
            <a:xfrm>
              <a:off x="2241182" y="30631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E743AA8C-6B7F-4CBD-B568-1D0E0BD039AF}"/>
                </a:ext>
              </a:extLst>
            </p:cNvPr>
            <p:cNvSpPr/>
            <p:nvPr/>
          </p:nvSpPr>
          <p:spPr>
            <a:xfrm>
              <a:off x="2059476" y="3250069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55A721BB-509D-4846-B5CD-F72F81E3B2C9}"/>
                </a:ext>
              </a:extLst>
            </p:cNvPr>
            <p:cNvSpPr/>
            <p:nvPr/>
          </p:nvSpPr>
          <p:spPr>
            <a:xfrm>
              <a:off x="2241192" y="325007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7DF6C494-3456-408A-B3C1-02F3F11AF47E}"/>
                </a:ext>
              </a:extLst>
            </p:cNvPr>
            <p:cNvSpPr/>
            <p:nvPr/>
          </p:nvSpPr>
          <p:spPr>
            <a:xfrm>
              <a:off x="2059479" y="340957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7C727307-A542-426F-8D6B-59C6BD7AA010}"/>
                </a:ext>
              </a:extLst>
            </p:cNvPr>
            <p:cNvSpPr/>
            <p:nvPr/>
          </p:nvSpPr>
          <p:spPr>
            <a:xfrm>
              <a:off x="2241182" y="340956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7" name="그룹 376">
              <a:extLst>
                <a:ext uri="{FF2B5EF4-FFF2-40B4-BE49-F238E27FC236}">
                  <a16:creationId xmlns:a16="http://schemas.microsoft.com/office/drawing/2014/main" id="{09FA2CFF-A05B-4B76-ACC7-640308410393}"/>
                </a:ext>
              </a:extLst>
            </p:cNvPr>
            <p:cNvGrpSpPr/>
            <p:nvPr/>
          </p:nvGrpSpPr>
          <p:grpSpPr>
            <a:xfrm>
              <a:off x="2437228" y="2211089"/>
              <a:ext cx="635712" cy="595609"/>
              <a:chOff x="953093" y="2305906"/>
              <a:chExt cx="782256" cy="732909"/>
            </a:xfrm>
          </p:grpSpPr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5610314C-B8A6-43A0-8DAD-1581B075A46C}"/>
                  </a:ext>
                </a:extLst>
              </p:cNvPr>
              <p:cNvSpPr/>
              <p:nvPr/>
            </p:nvSpPr>
            <p:spPr>
              <a:xfrm>
                <a:off x="953093" y="2305921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타원 395">
                <a:extLst>
                  <a:ext uri="{FF2B5EF4-FFF2-40B4-BE49-F238E27FC236}">
                    <a16:creationId xmlns:a16="http://schemas.microsoft.com/office/drawing/2014/main" id="{D8BD7557-53D1-4520-AC7F-C53FEFE82A5D}"/>
                  </a:ext>
                </a:extLst>
              </p:cNvPr>
              <p:cNvSpPr/>
              <p:nvPr/>
            </p:nvSpPr>
            <p:spPr>
              <a:xfrm>
                <a:off x="1176699" y="2305925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타원 396">
                <a:extLst>
                  <a:ext uri="{FF2B5EF4-FFF2-40B4-BE49-F238E27FC236}">
                    <a16:creationId xmlns:a16="http://schemas.microsoft.com/office/drawing/2014/main" id="{E7D2BAB2-8C13-4A84-8021-F16BEB2C2945}"/>
                  </a:ext>
                </a:extLst>
              </p:cNvPr>
              <p:cNvSpPr/>
              <p:nvPr/>
            </p:nvSpPr>
            <p:spPr>
              <a:xfrm>
                <a:off x="953097" y="250219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타원 397">
                <a:extLst>
                  <a:ext uri="{FF2B5EF4-FFF2-40B4-BE49-F238E27FC236}">
                    <a16:creationId xmlns:a16="http://schemas.microsoft.com/office/drawing/2014/main" id="{D5515C5B-5ECA-49E9-9A77-8FD47720948E}"/>
                  </a:ext>
                </a:extLst>
              </p:cNvPr>
              <p:cNvSpPr/>
              <p:nvPr/>
            </p:nvSpPr>
            <p:spPr>
              <a:xfrm>
                <a:off x="1176686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타원 398">
                <a:extLst>
                  <a:ext uri="{FF2B5EF4-FFF2-40B4-BE49-F238E27FC236}">
                    <a16:creationId xmlns:a16="http://schemas.microsoft.com/office/drawing/2014/main" id="{A9143A58-7DAB-41AD-8F02-ACA1777C5E6B}"/>
                  </a:ext>
                </a:extLst>
              </p:cNvPr>
              <p:cNvSpPr/>
              <p:nvPr/>
            </p:nvSpPr>
            <p:spPr>
              <a:xfrm>
                <a:off x="953093" y="273165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타원 399">
                <a:extLst>
                  <a:ext uri="{FF2B5EF4-FFF2-40B4-BE49-F238E27FC236}">
                    <a16:creationId xmlns:a16="http://schemas.microsoft.com/office/drawing/2014/main" id="{6EB4A30D-67BE-4FBE-ACB4-7A8B2128D773}"/>
                  </a:ext>
                </a:extLst>
              </p:cNvPr>
              <p:cNvSpPr/>
              <p:nvPr/>
            </p:nvSpPr>
            <p:spPr>
              <a:xfrm>
                <a:off x="1176699" y="273165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타원 400">
                <a:extLst>
                  <a:ext uri="{FF2B5EF4-FFF2-40B4-BE49-F238E27FC236}">
                    <a16:creationId xmlns:a16="http://schemas.microsoft.com/office/drawing/2014/main" id="{12C1BC8B-8CAF-4035-B2FD-1C775988EE6D}"/>
                  </a:ext>
                </a:extLst>
              </p:cNvPr>
              <p:cNvSpPr/>
              <p:nvPr/>
            </p:nvSpPr>
            <p:spPr>
              <a:xfrm>
                <a:off x="953097" y="292792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타원 401">
                <a:extLst>
                  <a:ext uri="{FF2B5EF4-FFF2-40B4-BE49-F238E27FC236}">
                    <a16:creationId xmlns:a16="http://schemas.microsoft.com/office/drawing/2014/main" id="{B6E30328-0AC7-4A3A-AD51-0C0F15E13538}"/>
                  </a:ext>
                </a:extLst>
              </p:cNvPr>
              <p:cNvSpPr/>
              <p:nvPr/>
            </p:nvSpPr>
            <p:spPr>
              <a:xfrm>
                <a:off x="1176686" y="292790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타원 402">
                <a:extLst>
                  <a:ext uri="{FF2B5EF4-FFF2-40B4-BE49-F238E27FC236}">
                    <a16:creationId xmlns:a16="http://schemas.microsoft.com/office/drawing/2014/main" id="{6503C530-59C8-44C3-B032-F7E60B99834C}"/>
                  </a:ext>
                </a:extLst>
              </p:cNvPr>
              <p:cNvSpPr/>
              <p:nvPr/>
            </p:nvSpPr>
            <p:spPr>
              <a:xfrm>
                <a:off x="1401383" y="2305906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타원 403">
                <a:extLst>
                  <a:ext uri="{FF2B5EF4-FFF2-40B4-BE49-F238E27FC236}">
                    <a16:creationId xmlns:a16="http://schemas.microsoft.com/office/drawing/2014/main" id="{DCFE7028-3131-4CF8-8F24-7F35345F7E5D}"/>
                  </a:ext>
                </a:extLst>
              </p:cNvPr>
              <p:cNvSpPr/>
              <p:nvPr/>
            </p:nvSpPr>
            <p:spPr>
              <a:xfrm>
                <a:off x="1624989" y="2305910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타원 404">
                <a:extLst>
                  <a:ext uri="{FF2B5EF4-FFF2-40B4-BE49-F238E27FC236}">
                    <a16:creationId xmlns:a16="http://schemas.microsoft.com/office/drawing/2014/main" id="{94402B67-7AE9-4BBF-A555-348DC4852C5C}"/>
                  </a:ext>
                </a:extLst>
              </p:cNvPr>
              <p:cNvSpPr/>
              <p:nvPr/>
            </p:nvSpPr>
            <p:spPr>
              <a:xfrm>
                <a:off x="1401387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타원 405">
                <a:extLst>
                  <a:ext uri="{FF2B5EF4-FFF2-40B4-BE49-F238E27FC236}">
                    <a16:creationId xmlns:a16="http://schemas.microsoft.com/office/drawing/2014/main" id="{5E71750A-6158-4BE8-93AD-EED03C6CF753}"/>
                  </a:ext>
                </a:extLst>
              </p:cNvPr>
              <p:cNvSpPr/>
              <p:nvPr/>
            </p:nvSpPr>
            <p:spPr>
              <a:xfrm>
                <a:off x="1624976" y="250216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타원 406">
                <a:extLst>
                  <a:ext uri="{FF2B5EF4-FFF2-40B4-BE49-F238E27FC236}">
                    <a16:creationId xmlns:a16="http://schemas.microsoft.com/office/drawing/2014/main" id="{0F40D76A-74FC-4682-8F21-FAC27EAA5A87}"/>
                  </a:ext>
                </a:extLst>
              </p:cNvPr>
              <p:cNvSpPr/>
              <p:nvPr/>
            </p:nvSpPr>
            <p:spPr>
              <a:xfrm>
                <a:off x="1401383" y="273218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타원 407">
                <a:extLst>
                  <a:ext uri="{FF2B5EF4-FFF2-40B4-BE49-F238E27FC236}">
                    <a16:creationId xmlns:a16="http://schemas.microsoft.com/office/drawing/2014/main" id="{4EDA6890-9F22-40B7-BCC5-EA3A7BD4D2CD}"/>
                  </a:ext>
                </a:extLst>
              </p:cNvPr>
              <p:cNvSpPr/>
              <p:nvPr/>
            </p:nvSpPr>
            <p:spPr>
              <a:xfrm>
                <a:off x="1624989" y="273218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타원 408">
                <a:extLst>
                  <a:ext uri="{FF2B5EF4-FFF2-40B4-BE49-F238E27FC236}">
                    <a16:creationId xmlns:a16="http://schemas.microsoft.com/office/drawing/2014/main" id="{27D833FF-BB66-4841-A5F7-90AE00904F56}"/>
                  </a:ext>
                </a:extLst>
              </p:cNvPr>
              <p:cNvSpPr/>
              <p:nvPr/>
            </p:nvSpPr>
            <p:spPr>
              <a:xfrm>
                <a:off x="1401387" y="292845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타원 409">
                <a:extLst>
                  <a:ext uri="{FF2B5EF4-FFF2-40B4-BE49-F238E27FC236}">
                    <a16:creationId xmlns:a16="http://schemas.microsoft.com/office/drawing/2014/main" id="{AEB62F5D-3515-4DD4-9CB1-55BF3B2A1C7A}"/>
                  </a:ext>
                </a:extLst>
              </p:cNvPr>
              <p:cNvSpPr/>
              <p:nvPr/>
            </p:nvSpPr>
            <p:spPr>
              <a:xfrm>
                <a:off x="1624976" y="292843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8FE846F8-F717-43B8-B078-FF0493E79691}"/>
                </a:ext>
              </a:extLst>
            </p:cNvPr>
            <p:cNvSpPr/>
            <p:nvPr/>
          </p:nvSpPr>
          <p:spPr>
            <a:xfrm>
              <a:off x="2437228" y="2913564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F991F7E0-CFB3-4C68-B711-BF0EB50F22C4}"/>
                </a:ext>
              </a:extLst>
            </p:cNvPr>
            <p:cNvSpPr/>
            <p:nvPr/>
          </p:nvSpPr>
          <p:spPr>
            <a:xfrm>
              <a:off x="2618945" y="2913567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86CC3A42-84A1-414E-A21C-F78777B2F4C3}"/>
                </a:ext>
              </a:extLst>
            </p:cNvPr>
            <p:cNvSpPr/>
            <p:nvPr/>
          </p:nvSpPr>
          <p:spPr>
            <a:xfrm>
              <a:off x="2437231" y="3073067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409AE8DA-96CB-4746-BB2B-698C71037467}"/>
                </a:ext>
              </a:extLst>
            </p:cNvPr>
            <p:cNvSpPr/>
            <p:nvPr/>
          </p:nvSpPr>
          <p:spPr>
            <a:xfrm>
              <a:off x="2618934" y="30730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7C01686F-2C2A-4F6A-BE93-2461FC3ECF35}"/>
                </a:ext>
              </a:extLst>
            </p:cNvPr>
            <p:cNvSpPr/>
            <p:nvPr/>
          </p:nvSpPr>
          <p:spPr>
            <a:xfrm>
              <a:off x="2437228" y="3259539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08F59F8A-14B0-42CE-B5C0-267B99A67517}"/>
                </a:ext>
              </a:extLst>
            </p:cNvPr>
            <p:cNvSpPr/>
            <p:nvPr/>
          </p:nvSpPr>
          <p:spPr>
            <a:xfrm>
              <a:off x="2618945" y="32595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064EE78C-C825-4AE2-8973-F146A95799B2}"/>
                </a:ext>
              </a:extLst>
            </p:cNvPr>
            <p:cNvSpPr/>
            <p:nvPr/>
          </p:nvSpPr>
          <p:spPr>
            <a:xfrm>
              <a:off x="2437231" y="34190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CE4A6D05-097F-4464-8140-87EC6D5E8113}"/>
                </a:ext>
              </a:extLst>
            </p:cNvPr>
            <p:cNvSpPr/>
            <p:nvPr/>
          </p:nvSpPr>
          <p:spPr>
            <a:xfrm>
              <a:off x="2618934" y="341903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6E26A826-1414-43CE-99CE-93D40BA7902A}"/>
                </a:ext>
              </a:extLst>
            </p:cNvPr>
            <p:cNvSpPr/>
            <p:nvPr/>
          </p:nvSpPr>
          <p:spPr>
            <a:xfrm>
              <a:off x="2801538" y="2913552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5C74D14D-E56A-45B9-B113-6559A676B54E}"/>
                </a:ext>
              </a:extLst>
            </p:cNvPr>
            <p:cNvSpPr/>
            <p:nvPr/>
          </p:nvSpPr>
          <p:spPr>
            <a:xfrm>
              <a:off x="2983254" y="29135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46444153-F8B5-43B3-8AA3-7A07D53CC5DD}"/>
                </a:ext>
              </a:extLst>
            </p:cNvPr>
            <p:cNvSpPr/>
            <p:nvPr/>
          </p:nvSpPr>
          <p:spPr>
            <a:xfrm>
              <a:off x="2801541" y="30730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C76607D1-FF54-424E-AACF-F3B13FB25CE4}"/>
                </a:ext>
              </a:extLst>
            </p:cNvPr>
            <p:cNvSpPr/>
            <p:nvPr/>
          </p:nvSpPr>
          <p:spPr>
            <a:xfrm>
              <a:off x="2983244" y="307304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33B383F9-0EF8-4961-A300-FB3FC06B4C3C}"/>
                </a:ext>
              </a:extLst>
            </p:cNvPr>
            <p:cNvSpPr/>
            <p:nvPr/>
          </p:nvSpPr>
          <p:spPr>
            <a:xfrm>
              <a:off x="2801538" y="3259970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B6080C5E-6DF2-42E9-B9AB-AC8468A6D831}"/>
                </a:ext>
              </a:extLst>
            </p:cNvPr>
            <p:cNvSpPr/>
            <p:nvPr/>
          </p:nvSpPr>
          <p:spPr>
            <a:xfrm>
              <a:off x="2983254" y="325997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타원 392">
              <a:extLst>
                <a:ext uri="{FF2B5EF4-FFF2-40B4-BE49-F238E27FC236}">
                  <a16:creationId xmlns:a16="http://schemas.microsoft.com/office/drawing/2014/main" id="{5DD24DC6-169F-42F0-B5FA-16A79E07BC57}"/>
                </a:ext>
              </a:extLst>
            </p:cNvPr>
            <p:cNvSpPr/>
            <p:nvPr/>
          </p:nvSpPr>
          <p:spPr>
            <a:xfrm>
              <a:off x="2801541" y="341947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2490F723-E397-4AD8-ABA8-E037E4E6A9B5}"/>
                </a:ext>
              </a:extLst>
            </p:cNvPr>
            <p:cNvSpPr/>
            <p:nvPr/>
          </p:nvSpPr>
          <p:spPr>
            <a:xfrm>
              <a:off x="2983244" y="341946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B2324F19-185D-4275-A31D-2CA0DF5287B2}"/>
                </a:ext>
              </a:extLst>
            </p:cNvPr>
            <p:cNvGrpSpPr/>
            <p:nvPr/>
          </p:nvGrpSpPr>
          <p:grpSpPr>
            <a:xfrm>
              <a:off x="3179301" y="2201188"/>
              <a:ext cx="635712" cy="595609"/>
              <a:chOff x="953093" y="2305906"/>
              <a:chExt cx="782256" cy="732909"/>
            </a:xfrm>
          </p:grpSpPr>
          <p:sp>
            <p:nvSpPr>
              <p:cNvPr id="361" name="타원 360">
                <a:extLst>
                  <a:ext uri="{FF2B5EF4-FFF2-40B4-BE49-F238E27FC236}">
                    <a16:creationId xmlns:a16="http://schemas.microsoft.com/office/drawing/2014/main" id="{99D4DE0E-A4D9-4F4B-9780-B4961F9F6F99}"/>
                  </a:ext>
                </a:extLst>
              </p:cNvPr>
              <p:cNvSpPr/>
              <p:nvPr/>
            </p:nvSpPr>
            <p:spPr>
              <a:xfrm>
                <a:off x="953093" y="2305921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>
                <a:extLst>
                  <a:ext uri="{FF2B5EF4-FFF2-40B4-BE49-F238E27FC236}">
                    <a16:creationId xmlns:a16="http://schemas.microsoft.com/office/drawing/2014/main" id="{9BB1A083-BA1E-4BE8-900C-9DC474725865}"/>
                  </a:ext>
                </a:extLst>
              </p:cNvPr>
              <p:cNvSpPr/>
              <p:nvPr/>
            </p:nvSpPr>
            <p:spPr>
              <a:xfrm>
                <a:off x="1176699" y="2305925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>
                <a:extLst>
                  <a:ext uri="{FF2B5EF4-FFF2-40B4-BE49-F238E27FC236}">
                    <a16:creationId xmlns:a16="http://schemas.microsoft.com/office/drawing/2014/main" id="{8FDBB3C6-88A3-406B-8B1B-210F20038C3E}"/>
                  </a:ext>
                </a:extLst>
              </p:cNvPr>
              <p:cNvSpPr/>
              <p:nvPr/>
            </p:nvSpPr>
            <p:spPr>
              <a:xfrm>
                <a:off x="953097" y="250219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타원 363">
                <a:extLst>
                  <a:ext uri="{FF2B5EF4-FFF2-40B4-BE49-F238E27FC236}">
                    <a16:creationId xmlns:a16="http://schemas.microsoft.com/office/drawing/2014/main" id="{BE926214-22F4-48ED-AD53-05BDE504953D}"/>
                  </a:ext>
                </a:extLst>
              </p:cNvPr>
              <p:cNvSpPr/>
              <p:nvPr/>
            </p:nvSpPr>
            <p:spPr>
              <a:xfrm>
                <a:off x="1176686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타원 364">
                <a:extLst>
                  <a:ext uri="{FF2B5EF4-FFF2-40B4-BE49-F238E27FC236}">
                    <a16:creationId xmlns:a16="http://schemas.microsoft.com/office/drawing/2014/main" id="{F5394E66-4F2D-43A3-8666-641843778F42}"/>
                  </a:ext>
                </a:extLst>
              </p:cNvPr>
              <p:cNvSpPr/>
              <p:nvPr/>
            </p:nvSpPr>
            <p:spPr>
              <a:xfrm>
                <a:off x="953093" y="273165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타원 365">
                <a:extLst>
                  <a:ext uri="{FF2B5EF4-FFF2-40B4-BE49-F238E27FC236}">
                    <a16:creationId xmlns:a16="http://schemas.microsoft.com/office/drawing/2014/main" id="{1FB31EA1-0820-4DEC-A16B-7FFBFA7F97E0}"/>
                  </a:ext>
                </a:extLst>
              </p:cNvPr>
              <p:cNvSpPr/>
              <p:nvPr/>
            </p:nvSpPr>
            <p:spPr>
              <a:xfrm>
                <a:off x="1176699" y="273165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타원 366">
                <a:extLst>
                  <a:ext uri="{FF2B5EF4-FFF2-40B4-BE49-F238E27FC236}">
                    <a16:creationId xmlns:a16="http://schemas.microsoft.com/office/drawing/2014/main" id="{87DD2D74-F796-478A-8E77-5587A04E7B0B}"/>
                  </a:ext>
                </a:extLst>
              </p:cNvPr>
              <p:cNvSpPr/>
              <p:nvPr/>
            </p:nvSpPr>
            <p:spPr>
              <a:xfrm>
                <a:off x="953097" y="292792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타원 367">
                <a:extLst>
                  <a:ext uri="{FF2B5EF4-FFF2-40B4-BE49-F238E27FC236}">
                    <a16:creationId xmlns:a16="http://schemas.microsoft.com/office/drawing/2014/main" id="{D8C1FD6B-6BC8-4878-9C2F-E94C667ACCD6}"/>
                  </a:ext>
                </a:extLst>
              </p:cNvPr>
              <p:cNvSpPr/>
              <p:nvPr/>
            </p:nvSpPr>
            <p:spPr>
              <a:xfrm>
                <a:off x="1176686" y="292790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9" name="타원 368">
                <a:extLst>
                  <a:ext uri="{FF2B5EF4-FFF2-40B4-BE49-F238E27FC236}">
                    <a16:creationId xmlns:a16="http://schemas.microsoft.com/office/drawing/2014/main" id="{0F31977C-025C-4A44-8C4A-768A1655D0FC}"/>
                  </a:ext>
                </a:extLst>
              </p:cNvPr>
              <p:cNvSpPr/>
              <p:nvPr/>
            </p:nvSpPr>
            <p:spPr>
              <a:xfrm>
                <a:off x="1401383" y="2305906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0" name="타원 369">
                <a:extLst>
                  <a:ext uri="{FF2B5EF4-FFF2-40B4-BE49-F238E27FC236}">
                    <a16:creationId xmlns:a16="http://schemas.microsoft.com/office/drawing/2014/main" id="{8C1CFA42-FB29-4631-B4DB-C3B86F5A73F9}"/>
                  </a:ext>
                </a:extLst>
              </p:cNvPr>
              <p:cNvSpPr/>
              <p:nvPr/>
            </p:nvSpPr>
            <p:spPr>
              <a:xfrm>
                <a:off x="1624989" y="2305910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1" name="타원 370">
                <a:extLst>
                  <a:ext uri="{FF2B5EF4-FFF2-40B4-BE49-F238E27FC236}">
                    <a16:creationId xmlns:a16="http://schemas.microsoft.com/office/drawing/2014/main" id="{B692427D-4D2A-448D-B5A1-3C0C8847B275}"/>
                  </a:ext>
                </a:extLst>
              </p:cNvPr>
              <p:cNvSpPr/>
              <p:nvPr/>
            </p:nvSpPr>
            <p:spPr>
              <a:xfrm>
                <a:off x="1401387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2" name="타원 371">
                <a:extLst>
                  <a:ext uri="{FF2B5EF4-FFF2-40B4-BE49-F238E27FC236}">
                    <a16:creationId xmlns:a16="http://schemas.microsoft.com/office/drawing/2014/main" id="{503DC98D-8F8C-4EC9-A2AF-791C60EF9D8E}"/>
                  </a:ext>
                </a:extLst>
              </p:cNvPr>
              <p:cNvSpPr/>
              <p:nvPr/>
            </p:nvSpPr>
            <p:spPr>
              <a:xfrm>
                <a:off x="1624976" y="250216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타원 372">
                <a:extLst>
                  <a:ext uri="{FF2B5EF4-FFF2-40B4-BE49-F238E27FC236}">
                    <a16:creationId xmlns:a16="http://schemas.microsoft.com/office/drawing/2014/main" id="{37980EAF-3F51-41EC-B31A-63133A22758B}"/>
                  </a:ext>
                </a:extLst>
              </p:cNvPr>
              <p:cNvSpPr/>
              <p:nvPr/>
            </p:nvSpPr>
            <p:spPr>
              <a:xfrm>
                <a:off x="1401383" y="273218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타원 373">
                <a:extLst>
                  <a:ext uri="{FF2B5EF4-FFF2-40B4-BE49-F238E27FC236}">
                    <a16:creationId xmlns:a16="http://schemas.microsoft.com/office/drawing/2014/main" id="{B8B8F2DF-8E29-4A19-87FD-BE2EEABB5D83}"/>
                  </a:ext>
                </a:extLst>
              </p:cNvPr>
              <p:cNvSpPr/>
              <p:nvPr/>
            </p:nvSpPr>
            <p:spPr>
              <a:xfrm>
                <a:off x="1624989" y="273218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>
                <a:extLst>
                  <a:ext uri="{FF2B5EF4-FFF2-40B4-BE49-F238E27FC236}">
                    <a16:creationId xmlns:a16="http://schemas.microsoft.com/office/drawing/2014/main" id="{01DDB5E8-0931-416E-8851-5539A7694EF8}"/>
                  </a:ext>
                </a:extLst>
              </p:cNvPr>
              <p:cNvSpPr/>
              <p:nvPr/>
            </p:nvSpPr>
            <p:spPr>
              <a:xfrm>
                <a:off x="1401387" y="292845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타원 375">
                <a:extLst>
                  <a:ext uri="{FF2B5EF4-FFF2-40B4-BE49-F238E27FC236}">
                    <a16:creationId xmlns:a16="http://schemas.microsoft.com/office/drawing/2014/main" id="{88E39FF1-8DD4-401B-8C66-B232518AF666}"/>
                  </a:ext>
                </a:extLst>
              </p:cNvPr>
              <p:cNvSpPr/>
              <p:nvPr/>
            </p:nvSpPr>
            <p:spPr>
              <a:xfrm>
                <a:off x="1624976" y="292843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5" name="타원 344">
              <a:extLst>
                <a:ext uri="{FF2B5EF4-FFF2-40B4-BE49-F238E27FC236}">
                  <a16:creationId xmlns:a16="http://schemas.microsoft.com/office/drawing/2014/main" id="{A5F187A0-A306-42C1-B4DB-5549BFB7B0C8}"/>
                </a:ext>
              </a:extLst>
            </p:cNvPr>
            <p:cNvSpPr/>
            <p:nvPr/>
          </p:nvSpPr>
          <p:spPr>
            <a:xfrm>
              <a:off x="3179301" y="2903663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86E855F3-8EAE-4EAF-8716-7C19B16AC527}"/>
                </a:ext>
              </a:extLst>
            </p:cNvPr>
            <p:cNvSpPr/>
            <p:nvPr/>
          </p:nvSpPr>
          <p:spPr>
            <a:xfrm>
              <a:off x="3361018" y="2903666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A78205DD-FE6B-4ABC-84CD-D886C0DE9CFD}"/>
                </a:ext>
              </a:extLst>
            </p:cNvPr>
            <p:cNvSpPr/>
            <p:nvPr/>
          </p:nvSpPr>
          <p:spPr>
            <a:xfrm>
              <a:off x="3179304" y="3063166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7BDFA69A-67CA-46C4-8163-E8324D45C24E}"/>
                </a:ext>
              </a:extLst>
            </p:cNvPr>
            <p:cNvSpPr/>
            <p:nvPr/>
          </p:nvSpPr>
          <p:spPr>
            <a:xfrm>
              <a:off x="3361007" y="30631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ACD69738-81D1-43B6-A7C6-F1ED8F739D52}"/>
                </a:ext>
              </a:extLst>
            </p:cNvPr>
            <p:cNvSpPr/>
            <p:nvPr/>
          </p:nvSpPr>
          <p:spPr>
            <a:xfrm>
              <a:off x="3179301" y="3249638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D9543CE7-CCC9-45A7-8AFF-EC3354BFD315}"/>
                </a:ext>
              </a:extLst>
            </p:cNvPr>
            <p:cNvSpPr/>
            <p:nvPr/>
          </p:nvSpPr>
          <p:spPr>
            <a:xfrm>
              <a:off x="3361018" y="324964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446B291A-A234-4C44-B976-2D78B44ECD03}"/>
                </a:ext>
              </a:extLst>
            </p:cNvPr>
            <p:cNvSpPr/>
            <p:nvPr/>
          </p:nvSpPr>
          <p:spPr>
            <a:xfrm>
              <a:off x="3179304" y="340914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FAF4ECBE-FE65-40EA-AD43-577C96E8BB4D}"/>
                </a:ext>
              </a:extLst>
            </p:cNvPr>
            <p:cNvSpPr/>
            <p:nvPr/>
          </p:nvSpPr>
          <p:spPr>
            <a:xfrm>
              <a:off x="3361007" y="3409129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78716F7C-7854-47A8-9367-89D44172CCDD}"/>
                </a:ext>
              </a:extLst>
            </p:cNvPr>
            <p:cNvSpPr/>
            <p:nvPr/>
          </p:nvSpPr>
          <p:spPr>
            <a:xfrm>
              <a:off x="3543611" y="2903651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7097648C-AF5A-4B76-A0DE-7706CB80F69A}"/>
                </a:ext>
              </a:extLst>
            </p:cNvPr>
            <p:cNvSpPr/>
            <p:nvPr/>
          </p:nvSpPr>
          <p:spPr>
            <a:xfrm>
              <a:off x="3725327" y="29036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6CDF5923-6DD8-45DB-9C65-CDA00752D91C}"/>
                </a:ext>
              </a:extLst>
            </p:cNvPr>
            <p:cNvSpPr/>
            <p:nvPr/>
          </p:nvSpPr>
          <p:spPr>
            <a:xfrm>
              <a:off x="3543614" y="30631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52906878-A771-4A98-B02F-1E7ADA3E391D}"/>
                </a:ext>
              </a:extLst>
            </p:cNvPr>
            <p:cNvSpPr/>
            <p:nvPr/>
          </p:nvSpPr>
          <p:spPr>
            <a:xfrm>
              <a:off x="3725317" y="30631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타원 356">
              <a:extLst>
                <a:ext uri="{FF2B5EF4-FFF2-40B4-BE49-F238E27FC236}">
                  <a16:creationId xmlns:a16="http://schemas.microsoft.com/office/drawing/2014/main" id="{D3FC06E7-1F8A-4039-BC35-F0C50CB8A80F}"/>
                </a:ext>
              </a:extLst>
            </p:cNvPr>
            <p:cNvSpPr/>
            <p:nvPr/>
          </p:nvSpPr>
          <p:spPr>
            <a:xfrm>
              <a:off x="3543611" y="3250069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2DEA00D2-3C5F-4F37-886E-6C00AA39A932}"/>
                </a:ext>
              </a:extLst>
            </p:cNvPr>
            <p:cNvSpPr/>
            <p:nvPr/>
          </p:nvSpPr>
          <p:spPr>
            <a:xfrm>
              <a:off x="3725327" y="325007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21878867-F9D3-41E4-828E-E9210C6415CF}"/>
                </a:ext>
              </a:extLst>
            </p:cNvPr>
            <p:cNvSpPr/>
            <p:nvPr/>
          </p:nvSpPr>
          <p:spPr>
            <a:xfrm>
              <a:off x="3543614" y="340957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171A552E-375D-4564-867C-DCDFABE8B1C3}"/>
                </a:ext>
              </a:extLst>
            </p:cNvPr>
            <p:cNvSpPr/>
            <p:nvPr/>
          </p:nvSpPr>
          <p:spPr>
            <a:xfrm>
              <a:off x="3725317" y="340956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8" name="그룹 447">
              <a:extLst>
                <a:ext uri="{FF2B5EF4-FFF2-40B4-BE49-F238E27FC236}">
                  <a16:creationId xmlns:a16="http://schemas.microsoft.com/office/drawing/2014/main" id="{F674EECC-F173-46DA-9411-33B897B0AED3}"/>
                </a:ext>
              </a:extLst>
            </p:cNvPr>
            <p:cNvGrpSpPr/>
            <p:nvPr/>
          </p:nvGrpSpPr>
          <p:grpSpPr>
            <a:xfrm>
              <a:off x="3930843" y="2211089"/>
              <a:ext cx="635712" cy="595609"/>
              <a:chOff x="953093" y="2305906"/>
              <a:chExt cx="782256" cy="732909"/>
            </a:xfrm>
          </p:grpSpPr>
          <p:sp>
            <p:nvSpPr>
              <p:cNvPr id="466" name="타원 465">
                <a:extLst>
                  <a:ext uri="{FF2B5EF4-FFF2-40B4-BE49-F238E27FC236}">
                    <a16:creationId xmlns:a16="http://schemas.microsoft.com/office/drawing/2014/main" id="{1A348388-B790-4591-A0D0-241AB113E9D2}"/>
                  </a:ext>
                </a:extLst>
              </p:cNvPr>
              <p:cNvSpPr/>
              <p:nvPr/>
            </p:nvSpPr>
            <p:spPr>
              <a:xfrm>
                <a:off x="953093" y="2305921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타원 466">
                <a:extLst>
                  <a:ext uri="{FF2B5EF4-FFF2-40B4-BE49-F238E27FC236}">
                    <a16:creationId xmlns:a16="http://schemas.microsoft.com/office/drawing/2014/main" id="{159B33AB-D17E-4753-8EB7-653FCDAD5A47}"/>
                  </a:ext>
                </a:extLst>
              </p:cNvPr>
              <p:cNvSpPr/>
              <p:nvPr/>
            </p:nvSpPr>
            <p:spPr>
              <a:xfrm>
                <a:off x="1176699" y="2305925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8" name="타원 467">
                <a:extLst>
                  <a:ext uri="{FF2B5EF4-FFF2-40B4-BE49-F238E27FC236}">
                    <a16:creationId xmlns:a16="http://schemas.microsoft.com/office/drawing/2014/main" id="{D7C542CE-A62A-48DD-A91A-F8321D357C2A}"/>
                  </a:ext>
                </a:extLst>
              </p:cNvPr>
              <p:cNvSpPr/>
              <p:nvPr/>
            </p:nvSpPr>
            <p:spPr>
              <a:xfrm>
                <a:off x="953097" y="250219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타원 468">
                <a:extLst>
                  <a:ext uri="{FF2B5EF4-FFF2-40B4-BE49-F238E27FC236}">
                    <a16:creationId xmlns:a16="http://schemas.microsoft.com/office/drawing/2014/main" id="{C8CE4DE2-D68D-430F-AA46-379B2D885542}"/>
                  </a:ext>
                </a:extLst>
              </p:cNvPr>
              <p:cNvSpPr/>
              <p:nvPr/>
            </p:nvSpPr>
            <p:spPr>
              <a:xfrm>
                <a:off x="1176686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0" name="타원 469">
                <a:extLst>
                  <a:ext uri="{FF2B5EF4-FFF2-40B4-BE49-F238E27FC236}">
                    <a16:creationId xmlns:a16="http://schemas.microsoft.com/office/drawing/2014/main" id="{EF9EE530-1471-4AC7-9913-F22436A4CB8C}"/>
                  </a:ext>
                </a:extLst>
              </p:cNvPr>
              <p:cNvSpPr/>
              <p:nvPr/>
            </p:nvSpPr>
            <p:spPr>
              <a:xfrm>
                <a:off x="953093" y="273165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타원 470">
                <a:extLst>
                  <a:ext uri="{FF2B5EF4-FFF2-40B4-BE49-F238E27FC236}">
                    <a16:creationId xmlns:a16="http://schemas.microsoft.com/office/drawing/2014/main" id="{2ADE597C-DFE3-4FEB-BA6E-F0E18C1856F5}"/>
                  </a:ext>
                </a:extLst>
              </p:cNvPr>
              <p:cNvSpPr/>
              <p:nvPr/>
            </p:nvSpPr>
            <p:spPr>
              <a:xfrm>
                <a:off x="1176699" y="273165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타원 471">
                <a:extLst>
                  <a:ext uri="{FF2B5EF4-FFF2-40B4-BE49-F238E27FC236}">
                    <a16:creationId xmlns:a16="http://schemas.microsoft.com/office/drawing/2014/main" id="{3EC77B8E-1E5A-4748-A243-AF427C077E07}"/>
                  </a:ext>
                </a:extLst>
              </p:cNvPr>
              <p:cNvSpPr/>
              <p:nvPr/>
            </p:nvSpPr>
            <p:spPr>
              <a:xfrm>
                <a:off x="953097" y="292792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타원 472">
                <a:extLst>
                  <a:ext uri="{FF2B5EF4-FFF2-40B4-BE49-F238E27FC236}">
                    <a16:creationId xmlns:a16="http://schemas.microsoft.com/office/drawing/2014/main" id="{64C0C197-63BD-4212-AE9A-E74C491AD8EC}"/>
                  </a:ext>
                </a:extLst>
              </p:cNvPr>
              <p:cNvSpPr/>
              <p:nvPr/>
            </p:nvSpPr>
            <p:spPr>
              <a:xfrm>
                <a:off x="1176686" y="292790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4" name="타원 473">
                <a:extLst>
                  <a:ext uri="{FF2B5EF4-FFF2-40B4-BE49-F238E27FC236}">
                    <a16:creationId xmlns:a16="http://schemas.microsoft.com/office/drawing/2014/main" id="{3FD5B74F-1868-4C29-BFEB-DE4BDA48A88E}"/>
                  </a:ext>
                </a:extLst>
              </p:cNvPr>
              <p:cNvSpPr/>
              <p:nvPr/>
            </p:nvSpPr>
            <p:spPr>
              <a:xfrm>
                <a:off x="1401383" y="2305906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5" name="타원 474">
                <a:extLst>
                  <a:ext uri="{FF2B5EF4-FFF2-40B4-BE49-F238E27FC236}">
                    <a16:creationId xmlns:a16="http://schemas.microsoft.com/office/drawing/2014/main" id="{D816E70C-7CE3-45E1-93C6-40EF1A4C6781}"/>
                  </a:ext>
                </a:extLst>
              </p:cNvPr>
              <p:cNvSpPr/>
              <p:nvPr/>
            </p:nvSpPr>
            <p:spPr>
              <a:xfrm>
                <a:off x="1624989" y="2305910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타원 475">
                <a:extLst>
                  <a:ext uri="{FF2B5EF4-FFF2-40B4-BE49-F238E27FC236}">
                    <a16:creationId xmlns:a16="http://schemas.microsoft.com/office/drawing/2014/main" id="{8398C0C5-A4E1-455B-AB38-72D5BF321BA3}"/>
                  </a:ext>
                </a:extLst>
              </p:cNvPr>
              <p:cNvSpPr/>
              <p:nvPr/>
            </p:nvSpPr>
            <p:spPr>
              <a:xfrm>
                <a:off x="1401387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타원 476">
                <a:extLst>
                  <a:ext uri="{FF2B5EF4-FFF2-40B4-BE49-F238E27FC236}">
                    <a16:creationId xmlns:a16="http://schemas.microsoft.com/office/drawing/2014/main" id="{7008FD32-EA1C-4A06-9C3C-90337D500C0B}"/>
                  </a:ext>
                </a:extLst>
              </p:cNvPr>
              <p:cNvSpPr/>
              <p:nvPr/>
            </p:nvSpPr>
            <p:spPr>
              <a:xfrm>
                <a:off x="1624976" y="250216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타원 477">
                <a:extLst>
                  <a:ext uri="{FF2B5EF4-FFF2-40B4-BE49-F238E27FC236}">
                    <a16:creationId xmlns:a16="http://schemas.microsoft.com/office/drawing/2014/main" id="{194D526D-E930-4EF0-8AA6-A68C16FFD496}"/>
                  </a:ext>
                </a:extLst>
              </p:cNvPr>
              <p:cNvSpPr/>
              <p:nvPr/>
            </p:nvSpPr>
            <p:spPr>
              <a:xfrm>
                <a:off x="1401383" y="273218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F80AA1C4-E05C-4592-B784-A77229710E5E}"/>
                  </a:ext>
                </a:extLst>
              </p:cNvPr>
              <p:cNvSpPr/>
              <p:nvPr/>
            </p:nvSpPr>
            <p:spPr>
              <a:xfrm>
                <a:off x="1624989" y="273218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타원 479">
                <a:extLst>
                  <a:ext uri="{FF2B5EF4-FFF2-40B4-BE49-F238E27FC236}">
                    <a16:creationId xmlns:a16="http://schemas.microsoft.com/office/drawing/2014/main" id="{DB6E04AA-2261-4E6A-9446-25B5D54BF166}"/>
                  </a:ext>
                </a:extLst>
              </p:cNvPr>
              <p:cNvSpPr/>
              <p:nvPr/>
            </p:nvSpPr>
            <p:spPr>
              <a:xfrm>
                <a:off x="1401387" y="292845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타원 480">
                <a:extLst>
                  <a:ext uri="{FF2B5EF4-FFF2-40B4-BE49-F238E27FC236}">
                    <a16:creationId xmlns:a16="http://schemas.microsoft.com/office/drawing/2014/main" id="{44FD32DB-2640-418E-BFDB-D1E80E03C81F}"/>
                  </a:ext>
                </a:extLst>
              </p:cNvPr>
              <p:cNvSpPr/>
              <p:nvPr/>
            </p:nvSpPr>
            <p:spPr>
              <a:xfrm>
                <a:off x="1624976" y="292843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0" name="타원 449">
              <a:extLst>
                <a:ext uri="{FF2B5EF4-FFF2-40B4-BE49-F238E27FC236}">
                  <a16:creationId xmlns:a16="http://schemas.microsoft.com/office/drawing/2014/main" id="{133845B9-1AA6-4BAD-BF4E-0B4DAB020605}"/>
                </a:ext>
              </a:extLst>
            </p:cNvPr>
            <p:cNvSpPr/>
            <p:nvPr/>
          </p:nvSpPr>
          <p:spPr>
            <a:xfrm>
              <a:off x="3930843" y="2913564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0E847386-B75E-4AA0-A0C0-D5686D3B0AB7}"/>
                </a:ext>
              </a:extLst>
            </p:cNvPr>
            <p:cNvSpPr/>
            <p:nvPr/>
          </p:nvSpPr>
          <p:spPr>
            <a:xfrm>
              <a:off x="4112560" y="2913567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CE125F4A-40BB-4894-8328-00C006E89076}"/>
                </a:ext>
              </a:extLst>
            </p:cNvPr>
            <p:cNvSpPr/>
            <p:nvPr/>
          </p:nvSpPr>
          <p:spPr>
            <a:xfrm>
              <a:off x="3930846" y="3073067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6C3D162D-BDF8-4E29-9AB4-74A55ED0BD29}"/>
                </a:ext>
              </a:extLst>
            </p:cNvPr>
            <p:cNvSpPr/>
            <p:nvPr/>
          </p:nvSpPr>
          <p:spPr>
            <a:xfrm>
              <a:off x="4112549" y="30730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4" name="타원 453">
              <a:extLst>
                <a:ext uri="{FF2B5EF4-FFF2-40B4-BE49-F238E27FC236}">
                  <a16:creationId xmlns:a16="http://schemas.microsoft.com/office/drawing/2014/main" id="{99F6601E-0A57-46D3-89C9-3946F5880791}"/>
                </a:ext>
              </a:extLst>
            </p:cNvPr>
            <p:cNvSpPr/>
            <p:nvPr/>
          </p:nvSpPr>
          <p:spPr>
            <a:xfrm>
              <a:off x="3930843" y="3259539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C2894E4A-615A-448A-BA4D-4A4BC98D7E99}"/>
                </a:ext>
              </a:extLst>
            </p:cNvPr>
            <p:cNvSpPr/>
            <p:nvPr/>
          </p:nvSpPr>
          <p:spPr>
            <a:xfrm>
              <a:off x="4112560" y="32595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1B500F5E-3FE0-4B90-9615-4E8FF4789A5D}"/>
                </a:ext>
              </a:extLst>
            </p:cNvPr>
            <p:cNvSpPr/>
            <p:nvPr/>
          </p:nvSpPr>
          <p:spPr>
            <a:xfrm>
              <a:off x="3930846" y="34190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640147EB-1621-400A-924B-28447B4A745A}"/>
                </a:ext>
              </a:extLst>
            </p:cNvPr>
            <p:cNvSpPr/>
            <p:nvPr/>
          </p:nvSpPr>
          <p:spPr>
            <a:xfrm>
              <a:off x="4112549" y="341903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1BE1A5C6-974E-4420-A000-E386908215E5}"/>
                </a:ext>
              </a:extLst>
            </p:cNvPr>
            <p:cNvSpPr/>
            <p:nvPr/>
          </p:nvSpPr>
          <p:spPr>
            <a:xfrm>
              <a:off x="4295153" y="2913552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02BB58A4-F525-4EC1-8C9C-4719DFA078B9}"/>
                </a:ext>
              </a:extLst>
            </p:cNvPr>
            <p:cNvSpPr/>
            <p:nvPr/>
          </p:nvSpPr>
          <p:spPr>
            <a:xfrm>
              <a:off x="4476869" y="29135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0689DC85-37F0-447F-A33D-792D25681467}"/>
                </a:ext>
              </a:extLst>
            </p:cNvPr>
            <p:cNvSpPr/>
            <p:nvPr/>
          </p:nvSpPr>
          <p:spPr>
            <a:xfrm>
              <a:off x="4295156" y="30730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84E63917-D7A3-42EE-84D7-2F1E6CCCFBF4}"/>
                </a:ext>
              </a:extLst>
            </p:cNvPr>
            <p:cNvSpPr/>
            <p:nvPr/>
          </p:nvSpPr>
          <p:spPr>
            <a:xfrm>
              <a:off x="4476859" y="307304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8D4CF946-9E03-49DB-AF2D-7B069291D06E}"/>
                </a:ext>
              </a:extLst>
            </p:cNvPr>
            <p:cNvSpPr/>
            <p:nvPr/>
          </p:nvSpPr>
          <p:spPr>
            <a:xfrm>
              <a:off x="4295153" y="3259970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타원 462">
              <a:extLst>
                <a:ext uri="{FF2B5EF4-FFF2-40B4-BE49-F238E27FC236}">
                  <a16:creationId xmlns:a16="http://schemas.microsoft.com/office/drawing/2014/main" id="{729F28E4-6403-4983-AE5D-CD92E24CD331}"/>
                </a:ext>
              </a:extLst>
            </p:cNvPr>
            <p:cNvSpPr/>
            <p:nvPr/>
          </p:nvSpPr>
          <p:spPr>
            <a:xfrm>
              <a:off x="4476869" y="325997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35ECB3C5-015F-440B-9AD8-4CF0133F430C}"/>
                </a:ext>
              </a:extLst>
            </p:cNvPr>
            <p:cNvSpPr/>
            <p:nvPr/>
          </p:nvSpPr>
          <p:spPr>
            <a:xfrm>
              <a:off x="4295156" y="341947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61E8E51B-328D-402A-B0C1-9ACB4F6C3FCC}"/>
                </a:ext>
              </a:extLst>
            </p:cNvPr>
            <p:cNvSpPr/>
            <p:nvPr/>
          </p:nvSpPr>
          <p:spPr>
            <a:xfrm>
              <a:off x="4476859" y="341946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4" name="그룹 413">
              <a:extLst>
                <a:ext uri="{FF2B5EF4-FFF2-40B4-BE49-F238E27FC236}">
                  <a16:creationId xmlns:a16="http://schemas.microsoft.com/office/drawing/2014/main" id="{4AAF35CD-A95B-48E9-A851-CFED8E149A11}"/>
                </a:ext>
              </a:extLst>
            </p:cNvPr>
            <p:cNvGrpSpPr/>
            <p:nvPr/>
          </p:nvGrpSpPr>
          <p:grpSpPr>
            <a:xfrm>
              <a:off x="4672916" y="2201188"/>
              <a:ext cx="635712" cy="595609"/>
              <a:chOff x="953093" y="2305906"/>
              <a:chExt cx="782256" cy="732909"/>
            </a:xfrm>
          </p:grpSpPr>
          <p:sp>
            <p:nvSpPr>
              <p:cNvPr id="432" name="타원 431">
                <a:extLst>
                  <a:ext uri="{FF2B5EF4-FFF2-40B4-BE49-F238E27FC236}">
                    <a16:creationId xmlns:a16="http://schemas.microsoft.com/office/drawing/2014/main" id="{24B34573-7FDB-41D6-AFD8-041834EECE8A}"/>
                  </a:ext>
                </a:extLst>
              </p:cNvPr>
              <p:cNvSpPr/>
              <p:nvPr/>
            </p:nvSpPr>
            <p:spPr>
              <a:xfrm>
                <a:off x="953093" y="2305921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타원 432">
                <a:extLst>
                  <a:ext uri="{FF2B5EF4-FFF2-40B4-BE49-F238E27FC236}">
                    <a16:creationId xmlns:a16="http://schemas.microsoft.com/office/drawing/2014/main" id="{0522311F-43BA-48FB-9B67-96397A0772AA}"/>
                  </a:ext>
                </a:extLst>
              </p:cNvPr>
              <p:cNvSpPr/>
              <p:nvPr/>
            </p:nvSpPr>
            <p:spPr>
              <a:xfrm>
                <a:off x="1176699" y="2305925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타원 433">
                <a:extLst>
                  <a:ext uri="{FF2B5EF4-FFF2-40B4-BE49-F238E27FC236}">
                    <a16:creationId xmlns:a16="http://schemas.microsoft.com/office/drawing/2014/main" id="{42663E57-6DBF-4C36-B5B8-D23C25953E62}"/>
                  </a:ext>
                </a:extLst>
              </p:cNvPr>
              <p:cNvSpPr/>
              <p:nvPr/>
            </p:nvSpPr>
            <p:spPr>
              <a:xfrm>
                <a:off x="953097" y="250219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타원 434">
                <a:extLst>
                  <a:ext uri="{FF2B5EF4-FFF2-40B4-BE49-F238E27FC236}">
                    <a16:creationId xmlns:a16="http://schemas.microsoft.com/office/drawing/2014/main" id="{82BB7318-A314-42F5-97CC-5E98D1673303}"/>
                  </a:ext>
                </a:extLst>
              </p:cNvPr>
              <p:cNvSpPr/>
              <p:nvPr/>
            </p:nvSpPr>
            <p:spPr>
              <a:xfrm>
                <a:off x="1176686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6" name="타원 435">
                <a:extLst>
                  <a:ext uri="{FF2B5EF4-FFF2-40B4-BE49-F238E27FC236}">
                    <a16:creationId xmlns:a16="http://schemas.microsoft.com/office/drawing/2014/main" id="{46C6CB65-D276-406D-8C65-9FC968B0C00D}"/>
                  </a:ext>
                </a:extLst>
              </p:cNvPr>
              <p:cNvSpPr/>
              <p:nvPr/>
            </p:nvSpPr>
            <p:spPr>
              <a:xfrm>
                <a:off x="953093" y="273165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타원 436">
                <a:extLst>
                  <a:ext uri="{FF2B5EF4-FFF2-40B4-BE49-F238E27FC236}">
                    <a16:creationId xmlns:a16="http://schemas.microsoft.com/office/drawing/2014/main" id="{AB54B15F-20BE-4D1E-B8AD-1FDFE2790422}"/>
                  </a:ext>
                </a:extLst>
              </p:cNvPr>
              <p:cNvSpPr/>
              <p:nvPr/>
            </p:nvSpPr>
            <p:spPr>
              <a:xfrm>
                <a:off x="1176699" y="273165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타원 437">
                <a:extLst>
                  <a:ext uri="{FF2B5EF4-FFF2-40B4-BE49-F238E27FC236}">
                    <a16:creationId xmlns:a16="http://schemas.microsoft.com/office/drawing/2014/main" id="{F4DB43AF-E56A-4874-A92B-31E7DF919C44}"/>
                  </a:ext>
                </a:extLst>
              </p:cNvPr>
              <p:cNvSpPr/>
              <p:nvPr/>
            </p:nvSpPr>
            <p:spPr>
              <a:xfrm>
                <a:off x="953097" y="292792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타원 438">
                <a:extLst>
                  <a:ext uri="{FF2B5EF4-FFF2-40B4-BE49-F238E27FC236}">
                    <a16:creationId xmlns:a16="http://schemas.microsoft.com/office/drawing/2014/main" id="{CEAA1878-B811-4629-9E21-71432E676B02}"/>
                  </a:ext>
                </a:extLst>
              </p:cNvPr>
              <p:cNvSpPr/>
              <p:nvPr/>
            </p:nvSpPr>
            <p:spPr>
              <a:xfrm>
                <a:off x="1176686" y="292790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0" name="타원 439">
                <a:extLst>
                  <a:ext uri="{FF2B5EF4-FFF2-40B4-BE49-F238E27FC236}">
                    <a16:creationId xmlns:a16="http://schemas.microsoft.com/office/drawing/2014/main" id="{BDBB238A-E74C-4A98-99A6-316D02256995}"/>
                  </a:ext>
                </a:extLst>
              </p:cNvPr>
              <p:cNvSpPr/>
              <p:nvPr/>
            </p:nvSpPr>
            <p:spPr>
              <a:xfrm>
                <a:off x="1401383" y="2305906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1" name="타원 440">
                <a:extLst>
                  <a:ext uri="{FF2B5EF4-FFF2-40B4-BE49-F238E27FC236}">
                    <a16:creationId xmlns:a16="http://schemas.microsoft.com/office/drawing/2014/main" id="{0042F4A4-23D4-4E0F-B36E-609841D4098B}"/>
                  </a:ext>
                </a:extLst>
              </p:cNvPr>
              <p:cNvSpPr/>
              <p:nvPr/>
            </p:nvSpPr>
            <p:spPr>
              <a:xfrm>
                <a:off x="1624989" y="2305910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2" name="타원 441">
                <a:extLst>
                  <a:ext uri="{FF2B5EF4-FFF2-40B4-BE49-F238E27FC236}">
                    <a16:creationId xmlns:a16="http://schemas.microsoft.com/office/drawing/2014/main" id="{02128FC5-5E90-49BF-8248-F71CDAA87DD9}"/>
                  </a:ext>
                </a:extLst>
              </p:cNvPr>
              <p:cNvSpPr/>
              <p:nvPr/>
            </p:nvSpPr>
            <p:spPr>
              <a:xfrm>
                <a:off x="1401387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3" name="타원 442">
                <a:extLst>
                  <a:ext uri="{FF2B5EF4-FFF2-40B4-BE49-F238E27FC236}">
                    <a16:creationId xmlns:a16="http://schemas.microsoft.com/office/drawing/2014/main" id="{43A40C9B-05BA-4D51-B69C-EC8909F7FB17}"/>
                  </a:ext>
                </a:extLst>
              </p:cNvPr>
              <p:cNvSpPr/>
              <p:nvPr/>
            </p:nvSpPr>
            <p:spPr>
              <a:xfrm>
                <a:off x="1624976" y="250216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타원 443">
                <a:extLst>
                  <a:ext uri="{FF2B5EF4-FFF2-40B4-BE49-F238E27FC236}">
                    <a16:creationId xmlns:a16="http://schemas.microsoft.com/office/drawing/2014/main" id="{0F89B337-02B1-47A8-BC7E-E4AD38118F09}"/>
                  </a:ext>
                </a:extLst>
              </p:cNvPr>
              <p:cNvSpPr/>
              <p:nvPr/>
            </p:nvSpPr>
            <p:spPr>
              <a:xfrm>
                <a:off x="1401383" y="273218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타원 444">
                <a:extLst>
                  <a:ext uri="{FF2B5EF4-FFF2-40B4-BE49-F238E27FC236}">
                    <a16:creationId xmlns:a16="http://schemas.microsoft.com/office/drawing/2014/main" id="{1C8D42C3-5CD0-4B30-9378-366CE32DC8F5}"/>
                  </a:ext>
                </a:extLst>
              </p:cNvPr>
              <p:cNvSpPr/>
              <p:nvPr/>
            </p:nvSpPr>
            <p:spPr>
              <a:xfrm>
                <a:off x="1624989" y="273218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6" name="타원 445">
                <a:extLst>
                  <a:ext uri="{FF2B5EF4-FFF2-40B4-BE49-F238E27FC236}">
                    <a16:creationId xmlns:a16="http://schemas.microsoft.com/office/drawing/2014/main" id="{0724A709-4DF9-4B55-B36D-F54175FBCD55}"/>
                  </a:ext>
                </a:extLst>
              </p:cNvPr>
              <p:cNvSpPr/>
              <p:nvPr/>
            </p:nvSpPr>
            <p:spPr>
              <a:xfrm>
                <a:off x="1401387" y="292845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7" name="타원 446">
                <a:extLst>
                  <a:ext uri="{FF2B5EF4-FFF2-40B4-BE49-F238E27FC236}">
                    <a16:creationId xmlns:a16="http://schemas.microsoft.com/office/drawing/2014/main" id="{F7F62203-D939-451D-874D-C8006929CF4F}"/>
                  </a:ext>
                </a:extLst>
              </p:cNvPr>
              <p:cNvSpPr/>
              <p:nvPr/>
            </p:nvSpPr>
            <p:spPr>
              <a:xfrm>
                <a:off x="1624976" y="292843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6" name="타원 415">
              <a:extLst>
                <a:ext uri="{FF2B5EF4-FFF2-40B4-BE49-F238E27FC236}">
                  <a16:creationId xmlns:a16="http://schemas.microsoft.com/office/drawing/2014/main" id="{DFCBD780-15BE-4D67-BA48-F0FD25D80447}"/>
                </a:ext>
              </a:extLst>
            </p:cNvPr>
            <p:cNvSpPr/>
            <p:nvPr/>
          </p:nvSpPr>
          <p:spPr>
            <a:xfrm>
              <a:off x="4672916" y="2903663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타원 416">
              <a:extLst>
                <a:ext uri="{FF2B5EF4-FFF2-40B4-BE49-F238E27FC236}">
                  <a16:creationId xmlns:a16="http://schemas.microsoft.com/office/drawing/2014/main" id="{CCCA829E-4E57-4393-A7AE-DC07D4D34D74}"/>
                </a:ext>
              </a:extLst>
            </p:cNvPr>
            <p:cNvSpPr/>
            <p:nvPr/>
          </p:nvSpPr>
          <p:spPr>
            <a:xfrm>
              <a:off x="4854633" y="2903666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타원 417">
              <a:extLst>
                <a:ext uri="{FF2B5EF4-FFF2-40B4-BE49-F238E27FC236}">
                  <a16:creationId xmlns:a16="http://schemas.microsoft.com/office/drawing/2014/main" id="{42AF33AD-23D2-4F0D-B13D-9A362B7EA0D0}"/>
                </a:ext>
              </a:extLst>
            </p:cNvPr>
            <p:cNvSpPr/>
            <p:nvPr/>
          </p:nvSpPr>
          <p:spPr>
            <a:xfrm>
              <a:off x="4672919" y="3063166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BE63EF24-4D63-465F-93F3-58F637071AD7}"/>
                </a:ext>
              </a:extLst>
            </p:cNvPr>
            <p:cNvSpPr/>
            <p:nvPr/>
          </p:nvSpPr>
          <p:spPr>
            <a:xfrm>
              <a:off x="4854622" y="30631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7889877A-ADA7-443C-8541-61A67DADA31A}"/>
                </a:ext>
              </a:extLst>
            </p:cNvPr>
            <p:cNvSpPr/>
            <p:nvPr/>
          </p:nvSpPr>
          <p:spPr>
            <a:xfrm>
              <a:off x="4672916" y="3249638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타원 420">
              <a:extLst>
                <a:ext uri="{FF2B5EF4-FFF2-40B4-BE49-F238E27FC236}">
                  <a16:creationId xmlns:a16="http://schemas.microsoft.com/office/drawing/2014/main" id="{50CF97FC-B18D-4B99-BC11-664ED90ECAA4}"/>
                </a:ext>
              </a:extLst>
            </p:cNvPr>
            <p:cNvSpPr/>
            <p:nvPr/>
          </p:nvSpPr>
          <p:spPr>
            <a:xfrm>
              <a:off x="4854633" y="324964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3226DFC-E760-40EF-BB51-2DE162765D72}"/>
                </a:ext>
              </a:extLst>
            </p:cNvPr>
            <p:cNvSpPr/>
            <p:nvPr/>
          </p:nvSpPr>
          <p:spPr>
            <a:xfrm>
              <a:off x="4672919" y="340914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C2418CB6-64CB-4724-B5CC-1F8C0D26E10D}"/>
                </a:ext>
              </a:extLst>
            </p:cNvPr>
            <p:cNvSpPr/>
            <p:nvPr/>
          </p:nvSpPr>
          <p:spPr>
            <a:xfrm>
              <a:off x="4854622" y="3409129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7BE82352-C4FC-4D09-86F9-2A2A06495657}"/>
                </a:ext>
              </a:extLst>
            </p:cNvPr>
            <p:cNvSpPr/>
            <p:nvPr/>
          </p:nvSpPr>
          <p:spPr>
            <a:xfrm>
              <a:off x="5037226" y="2903651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54CA9C62-B527-448C-8379-C2F457F57DAB}"/>
                </a:ext>
              </a:extLst>
            </p:cNvPr>
            <p:cNvSpPr/>
            <p:nvPr/>
          </p:nvSpPr>
          <p:spPr>
            <a:xfrm>
              <a:off x="5218942" y="29036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4AC77AD7-9FC9-4A25-8B2E-70751F6F61EB}"/>
                </a:ext>
              </a:extLst>
            </p:cNvPr>
            <p:cNvSpPr/>
            <p:nvPr/>
          </p:nvSpPr>
          <p:spPr>
            <a:xfrm>
              <a:off x="5037229" y="30631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759430AD-E695-43B4-A38B-2511C38B8836}"/>
                </a:ext>
              </a:extLst>
            </p:cNvPr>
            <p:cNvSpPr/>
            <p:nvPr/>
          </p:nvSpPr>
          <p:spPr>
            <a:xfrm>
              <a:off x="5218932" y="30631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1770AEE8-E710-40F7-AB72-4DA87437FF0F}"/>
                </a:ext>
              </a:extLst>
            </p:cNvPr>
            <p:cNvSpPr/>
            <p:nvPr/>
          </p:nvSpPr>
          <p:spPr>
            <a:xfrm>
              <a:off x="5037226" y="3250069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17660CE6-AF53-4975-8ED1-EB4E00C5F33F}"/>
                </a:ext>
              </a:extLst>
            </p:cNvPr>
            <p:cNvSpPr/>
            <p:nvPr/>
          </p:nvSpPr>
          <p:spPr>
            <a:xfrm>
              <a:off x="5218942" y="325007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6AADF01A-5F03-4BBA-B244-130AE270B271}"/>
                </a:ext>
              </a:extLst>
            </p:cNvPr>
            <p:cNvSpPr/>
            <p:nvPr/>
          </p:nvSpPr>
          <p:spPr>
            <a:xfrm>
              <a:off x="5037229" y="340957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C052E684-72A5-4042-9158-B695D2631977}"/>
                </a:ext>
              </a:extLst>
            </p:cNvPr>
            <p:cNvSpPr/>
            <p:nvPr/>
          </p:nvSpPr>
          <p:spPr>
            <a:xfrm>
              <a:off x="5218932" y="340956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9" name="그룹 518">
              <a:extLst>
                <a:ext uri="{FF2B5EF4-FFF2-40B4-BE49-F238E27FC236}">
                  <a16:creationId xmlns:a16="http://schemas.microsoft.com/office/drawing/2014/main" id="{000B59CC-96A0-4422-B64B-196F915FCC39}"/>
                </a:ext>
              </a:extLst>
            </p:cNvPr>
            <p:cNvGrpSpPr/>
            <p:nvPr/>
          </p:nvGrpSpPr>
          <p:grpSpPr>
            <a:xfrm>
              <a:off x="5421571" y="2211089"/>
              <a:ext cx="635712" cy="595609"/>
              <a:chOff x="953093" y="2305906"/>
              <a:chExt cx="782256" cy="732909"/>
            </a:xfrm>
          </p:grpSpPr>
          <p:sp>
            <p:nvSpPr>
              <p:cNvPr id="537" name="타원 536">
                <a:extLst>
                  <a:ext uri="{FF2B5EF4-FFF2-40B4-BE49-F238E27FC236}">
                    <a16:creationId xmlns:a16="http://schemas.microsoft.com/office/drawing/2014/main" id="{CD5E67D4-F087-4FB9-BB10-FC460FC148C8}"/>
                  </a:ext>
                </a:extLst>
              </p:cNvPr>
              <p:cNvSpPr/>
              <p:nvPr/>
            </p:nvSpPr>
            <p:spPr>
              <a:xfrm>
                <a:off x="953093" y="2305921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타원 537">
                <a:extLst>
                  <a:ext uri="{FF2B5EF4-FFF2-40B4-BE49-F238E27FC236}">
                    <a16:creationId xmlns:a16="http://schemas.microsoft.com/office/drawing/2014/main" id="{16C5D5EE-E84E-4862-A424-32F822A4706A}"/>
                  </a:ext>
                </a:extLst>
              </p:cNvPr>
              <p:cNvSpPr/>
              <p:nvPr/>
            </p:nvSpPr>
            <p:spPr>
              <a:xfrm>
                <a:off x="1176699" y="2305925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타원 538">
                <a:extLst>
                  <a:ext uri="{FF2B5EF4-FFF2-40B4-BE49-F238E27FC236}">
                    <a16:creationId xmlns:a16="http://schemas.microsoft.com/office/drawing/2014/main" id="{1AA1CB93-655B-4756-BE72-1D9DD3B232D0}"/>
                  </a:ext>
                </a:extLst>
              </p:cNvPr>
              <p:cNvSpPr/>
              <p:nvPr/>
            </p:nvSpPr>
            <p:spPr>
              <a:xfrm>
                <a:off x="953097" y="250219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0" name="타원 539">
                <a:extLst>
                  <a:ext uri="{FF2B5EF4-FFF2-40B4-BE49-F238E27FC236}">
                    <a16:creationId xmlns:a16="http://schemas.microsoft.com/office/drawing/2014/main" id="{C8903B17-191A-4934-9BA2-5A03AA12D194}"/>
                  </a:ext>
                </a:extLst>
              </p:cNvPr>
              <p:cNvSpPr/>
              <p:nvPr/>
            </p:nvSpPr>
            <p:spPr>
              <a:xfrm>
                <a:off x="1176686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1" name="타원 540">
                <a:extLst>
                  <a:ext uri="{FF2B5EF4-FFF2-40B4-BE49-F238E27FC236}">
                    <a16:creationId xmlns:a16="http://schemas.microsoft.com/office/drawing/2014/main" id="{B690E099-5215-4358-94F2-D8CC7C5DE982}"/>
                  </a:ext>
                </a:extLst>
              </p:cNvPr>
              <p:cNvSpPr/>
              <p:nvPr/>
            </p:nvSpPr>
            <p:spPr>
              <a:xfrm>
                <a:off x="953093" y="273165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2" name="타원 541">
                <a:extLst>
                  <a:ext uri="{FF2B5EF4-FFF2-40B4-BE49-F238E27FC236}">
                    <a16:creationId xmlns:a16="http://schemas.microsoft.com/office/drawing/2014/main" id="{00663A6A-C6D1-4F3D-9F65-512E612F2891}"/>
                  </a:ext>
                </a:extLst>
              </p:cNvPr>
              <p:cNvSpPr/>
              <p:nvPr/>
            </p:nvSpPr>
            <p:spPr>
              <a:xfrm>
                <a:off x="1176699" y="273165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3" name="타원 542">
                <a:extLst>
                  <a:ext uri="{FF2B5EF4-FFF2-40B4-BE49-F238E27FC236}">
                    <a16:creationId xmlns:a16="http://schemas.microsoft.com/office/drawing/2014/main" id="{4B491115-F697-4CE4-BACC-D071BD6FBD54}"/>
                  </a:ext>
                </a:extLst>
              </p:cNvPr>
              <p:cNvSpPr/>
              <p:nvPr/>
            </p:nvSpPr>
            <p:spPr>
              <a:xfrm>
                <a:off x="953097" y="292792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4" name="타원 543">
                <a:extLst>
                  <a:ext uri="{FF2B5EF4-FFF2-40B4-BE49-F238E27FC236}">
                    <a16:creationId xmlns:a16="http://schemas.microsoft.com/office/drawing/2014/main" id="{2E33FA4E-9FDE-4643-B405-79A38C1EE720}"/>
                  </a:ext>
                </a:extLst>
              </p:cNvPr>
              <p:cNvSpPr/>
              <p:nvPr/>
            </p:nvSpPr>
            <p:spPr>
              <a:xfrm>
                <a:off x="1176686" y="292790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5" name="타원 544">
                <a:extLst>
                  <a:ext uri="{FF2B5EF4-FFF2-40B4-BE49-F238E27FC236}">
                    <a16:creationId xmlns:a16="http://schemas.microsoft.com/office/drawing/2014/main" id="{9901DA8B-75B4-4960-A81F-759A3BA7BF04}"/>
                  </a:ext>
                </a:extLst>
              </p:cNvPr>
              <p:cNvSpPr/>
              <p:nvPr/>
            </p:nvSpPr>
            <p:spPr>
              <a:xfrm>
                <a:off x="1401383" y="2305906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6" name="타원 545">
                <a:extLst>
                  <a:ext uri="{FF2B5EF4-FFF2-40B4-BE49-F238E27FC236}">
                    <a16:creationId xmlns:a16="http://schemas.microsoft.com/office/drawing/2014/main" id="{61A00BD9-DBAC-49EB-8CB5-5040F60CFAD6}"/>
                  </a:ext>
                </a:extLst>
              </p:cNvPr>
              <p:cNvSpPr/>
              <p:nvPr/>
            </p:nvSpPr>
            <p:spPr>
              <a:xfrm>
                <a:off x="1624989" y="2305910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7" name="타원 546">
                <a:extLst>
                  <a:ext uri="{FF2B5EF4-FFF2-40B4-BE49-F238E27FC236}">
                    <a16:creationId xmlns:a16="http://schemas.microsoft.com/office/drawing/2014/main" id="{A68F5E52-14CD-4912-B4FE-6A68420B7EA4}"/>
                  </a:ext>
                </a:extLst>
              </p:cNvPr>
              <p:cNvSpPr/>
              <p:nvPr/>
            </p:nvSpPr>
            <p:spPr>
              <a:xfrm>
                <a:off x="1401387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8" name="타원 547">
                <a:extLst>
                  <a:ext uri="{FF2B5EF4-FFF2-40B4-BE49-F238E27FC236}">
                    <a16:creationId xmlns:a16="http://schemas.microsoft.com/office/drawing/2014/main" id="{218A552E-76DF-4E9B-8D31-00210068A6F0}"/>
                  </a:ext>
                </a:extLst>
              </p:cNvPr>
              <p:cNvSpPr/>
              <p:nvPr/>
            </p:nvSpPr>
            <p:spPr>
              <a:xfrm>
                <a:off x="1624976" y="250216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타원 548">
                <a:extLst>
                  <a:ext uri="{FF2B5EF4-FFF2-40B4-BE49-F238E27FC236}">
                    <a16:creationId xmlns:a16="http://schemas.microsoft.com/office/drawing/2014/main" id="{BCF7F2C9-62AD-4981-AEB7-A98356B4D074}"/>
                  </a:ext>
                </a:extLst>
              </p:cNvPr>
              <p:cNvSpPr/>
              <p:nvPr/>
            </p:nvSpPr>
            <p:spPr>
              <a:xfrm>
                <a:off x="1401383" y="273218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0" name="타원 549">
                <a:extLst>
                  <a:ext uri="{FF2B5EF4-FFF2-40B4-BE49-F238E27FC236}">
                    <a16:creationId xmlns:a16="http://schemas.microsoft.com/office/drawing/2014/main" id="{2ACDEE6B-D4AA-4015-85DC-C512863F84DD}"/>
                  </a:ext>
                </a:extLst>
              </p:cNvPr>
              <p:cNvSpPr/>
              <p:nvPr/>
            </p:nvSpPr>
            <p:spPr>
              <a:xfrm>
                <a:off x="1624989" y="273218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1" name="타원 550">
                <a:extLst>
                  <a:ext uri="{FF2B5EF4-FFF2-40B4-BE49-F238E27FC236}">
                    <a16:creationId xmlns:a16="http://schemas.microsoft.com/office/drawing/2014/main" id="{924A1835-43A4-4728-A2F4-038B4EEBB15B}"/>
                  </a:ext>
                </a:extLst>
              </p:cNvPr>
              <p:cNvSpPr/>
              <p:nvPr/>
            </p:nvSpPr>
            <p:spPr>
              <a:xfrm>
                <a:off x="1401387" y="292845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2" name="타원 551">
                <a:extLst>
                  <a:ext uri="{FF2B5EF4-FFF2-40B4-BE49-F238E27FC236}">
                    <a16:creationId xmlns:a16="http://schemas.microsoft.com/office/drawing/2014/main" id="{676881B9-AA86-444A-9DF2-D000BBE4B84B}"/>
                  </a:ext>
                </a:extLst>
              </p:cNvPr>
              <p:cNvSpPr/>
              <p:nvPr/>
            </p:nvSpPr>
            <p:spPr>
              <a:xfrm>
                <a:off x="1624976" y="292843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9E8333C7-9D92-475F-9DD8-6F7DABFA1EE1}"/>
                </a:ext>
              </a:extLst>
            </p:cNvPr>
            <p:cNvSpPr/>
            <p:nvPr/>
          </p:nvSpPr>
          <p:spPr>
            <a:xfrm>
              <a:off x="5421571" y="2913564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2" name="타원 521">
              <a:extLst>
                <a:ext uri="{FF2B5EF4-FFF2-40B4-BE49-F238E27FC236}">
                  <a16:creationId xmlns:a16="http://schemas.microsoft.com/office/drawing/2014/main" id="{E3A2F297-BAFF-4762-BAE1-0787F3328486}"/>
                </a:ext>
              </a:extLst>
            </p:cNvPr>
            <p:cNvSpPr/>
            <p:nvPr/>
          </p:nvSpPr>
          <p:spPr>
            <a:xfrm>
              <a:off x="5603288" y="2913567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3FCAF858-7275-45F1-9081-4B7D0AF86E9E}"/>
                </a:ext>
              </a:extLst>
            </p:cNvPr>
            <p:cNvSpPr/>
            <p:nvPr/>
          </p:nvSpPr>
          <p:spPr>
            <a:xfrm>
              <a:off x="5421574" y="3073067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594C486D-5626-4984-9018-5222CE0B6589}"/>
                </a:ext>
              </a:extLst>
            </p:cNvPr>
            <p:cNvSpPr/>
            <p:nvPr/>
          </p:nvSpPr>
          <p:spPr>
            <a:xfrm>
              <a:off x="5603277" y="30730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타원 524">
              <a:extLst>
                <a:ext uri="{FF2B5EF4-FFF2-40B4-BE49-F238E27FC236}">
                  <a16:creationId xmlns:a16="http://schemas.microsoft.com/office/drawing/2014/main" id="{CF31E44B-4E68-40FD-8C16-80CDC87A9D83}"/>
                </a:ext>
              </a:extLst>
            </p:cNvPr>
            <p:cNvSpPr/>
            <p:nvPr/>
          </p:nvSpPr>
          <p:spPr>
            <a:xfrm>
              <a:off x="5421571" y="3259539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타원 525">
              <a:extLst>
                <a:ext uri="{FF2B5EF4-FFF2-40B4-BE49-F238E27FC236}">
                  <a16:creationId xmlns:a16="http://schemas.microsoft.com/office/drawing/2014/main" id="{4F1460FB-68A8-4008-8C9B-F4BE4587AABA}"/>
                </a:ext>
              </a:extLst>
            </p:cNvPr>
            <p:cNvSpPr/>
            <p:nvPr/>
          </p:nvSpPr>
          <p:spPr>
            <a:xfrm>
              <a:off x="5603288" y="32595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3F6C66A1-7B43-435A-ACEA-A13843A9D346}"/>
                </a:ext>
              </a:extLst>
            </p:cNvPr>
            <p:cNvSpPr/>
            <p:nvPr/>
          </p:nvSpPr>
          <p:spPr>
            <a:xfrm>
              <a:off x="5421574" y="34190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86F5AB88-FDA1-4571-A230-0C0A87179DAF}"/>
                </a:ext>
              </a:extLst>
            </p:cNvPr>
            <p:cNvSpPr/>
            <p:nvPr/>
          </p:nvSpPr>
          <p:spPr>
            <a:xfrm>
              <a:off x="5603277" y="341903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FAF617CC-4BDC-4401-BB2B-8D0409870746}"/>
                </a:ext>
              </a:extLst>
            </p:cNvPr>
            <p:cNvSpPr/>
            <p:nvPr/>
          </p:nvSpPr>
          <p:spPr>
            <a:xfrm>
              <a:off x="5785881" y="2913552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B454DA28-7C49-4F90-86F6-EA8C60B1022D}"/>
                </a:ext>
              </a:extLst>
            </p:cNvPr>
            <p:cNvSpPr/>
            <p:nvPr/>
          </p:nvSpPr>
          <p:spPr>
            <a:xfrm>
              <a:off x="5967597" y="29135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3D104266-C232-45A8-BE4A-3E2819803C5E}"/>
                </a:ext>
              </a:extLst>
            </p:cNvPr>
            <p:cNvSpPr/>
            <p:nvPr/>
          </p:nvSpPr>
          <p:spPr>
            <a:xfrm>
              <a:off x="5785884" y="30730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C3A6764D-1001-43CB-A495-0712FA1B280A}"/>
                </a:ext>
              </a:extLst>
            </p:cNvPr>
            <p:cNvSpPr/>
            <p:nvPr/>
          </p:nvSpPr>
          <p:spPr>
            <a:xfrm>
              <a:off x="5967587" y="307304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B2093C13-76DF-40EC-833D-CFCD4CBF69C9}"/>
                </a:ext>
              </a:extLst>
            </p:cNvPr>
            <p:cNvSpPr/>
            <p:nvPr/>
          </p:nvSpPr>
          <p:spPr>
            <a:xfrm>
              <a:off x="5785881" y="3259970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타원 533">
              <a:extLst>
                <a:ext uri="{FF2B5EF4-FFF2-40B4-BE49-F238E27FC236}">
                  <a16:creationId xmlns:a16="http://schemas.microsoft.com/office/drawing/2014/main" id="{AB24F5CC-1A4C-4291-BA35-ED61A352EE29}"/>
                </a:ext>
              </a:extLst>
            </p:cNvPr>
            <p:cNvSpPr/>
            <p:nvPr/>
          </p:nvSpPr>
          <p:spPr>
            <a:xfrm>
              <a:off x="5967597" y="325997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1A93A4AB-0C64-4451-9A5F-AFB2D020B24C}"/>
                </a:ext>
              </a:extLst>
            </p:cNvPr>
            <p:cNvSpPr/>
            <p:nvPr/>
          </p:nvSpPr>
          <p:spPr>
            <a:xfrm>
              <a:off x="5785884" y="341947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5F7893BB-8D4F-4C58-B39C-3EF2512F53E5}"/>
                </a:ext>
              </a:extLst>
            </p:cNvPr>
            <p:cNvSpPr/>
            <p:nvPr/>
          </p:nvSpPr>
          <p:spPr>
            <a:xfrm>
              <a:off x="5967587" y="341946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5" name="그룹 484">
              <a:extLst>
                <a:ext uri="{FF2B5EF4-FFF2-40B4-BE49-F238E27FC236}">
                  <a16:creationId xmlns:a16="http://schemas.microsoft.com/office/drawing/2014/main" id="{2A64DE3F-2B44-4D56-A423-46CE13BF4DFA}"/>
                </a:ext>
              </a:extLst>
            </p:cNvPr>
            <p:cNvGrpSpPr/>
            <p:nvPr/>
          </p:nvGrpSpPr>
          <p:grpSpPr>
            <a:xfrm>
              <a:off x="6163644" y="2201188"/>
              <a:ext cx="635712" cy="595609"/>
              <a:chOff x="953093" y="2305906"/>
              <a:chExt cx="782256" cy="732909"/>
            </a:xfrm>
          </p:grpSpPr>
          <p:sp>
            <p:nvSpPr>
              <p:cNvPr id="503" name="타원 502">
                <a:extLst>
                  <a:ext uri="{FF2B5EF4-FFF2-40B4-BE49-F238E27FC236}">
                    <a16:creationId xmlns:a16="http://schemas.microsoft.com/office/drawing/2014/main" id="{A23B38FD-0507-4FC4-854B-C61166157FB9}"/>
                  </a:ext>
                </a:extLst>
              </p:cNvPr>
              <p:cNvSpPr/>
              <p:nvPr/>
            </p:nvSpPr>
            <p:spPr>
              <a:xfrm>
                <a:off x="953093" y="2305921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타원 503">
                <a:extLst>
                  <a:ext uri="{FF2B5EF4-FFF2-40B4-BE49-F238E27FC236}">
                    <a16:creationId xmlns:a16="http://schemas.microsoft.com/office/drawing/2014/main" id="{3E192984-F2A6-45C7-BB3F-85CF388A68DF}"/>
                  </a:ext>
                </a:extLst>
              </p:cNvPr>
              <p:cNvSpPr/>
              <p:nvPr/>
            </p:nvSpPr>
            <p:spPr>
              <a:xfrm>
                <a:off x="1176699" y="2305925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타원 504">
                <a:extLst>
                  <a:ext uri="{FF2B5EF4-FFF2-40B4-BE49-F238E27FC236}">
                    <a16:creationId xmlns:a16="http://schemas.microsoft.com/office/drawing/2014/main" id="{98ED74D5-1123-40D8-A1DF-123E85D3FFF8}"/>
                  </a:ext>
                </a:extLst>
              </p:cNvPr>
              <p:cNvSpPr/>
              <p:nvPr/>
            </p:nvSpPr>
            <p:spPr>
              <a:xfrm>
                <a:off x="953097" y="250219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타원 505">
                <a:extLst>
                  <a:ext uri="{FF2B5EF4-FFF2-40B4-BE49-F238E27FC236}">
                    <a16:creationId xmlns:a16="http://schemas.microsoft.com/office/drawing/2014/main" id="{FACAB720-329A-47E8-B2EB-A0AA3C597029}"/>
                  </a:ext>
                </a:extLst>
              </p:cNvPr>
              <p:cNvSpPr/>
              <p:nvPr/>
            </p:nvSpPr>
            <p:spPr>
              <a:xfrm>
                <a:off x="1176686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7" name="타원 506">
                <a:extLst>
                  <a:ext uri="{FF2B5EF4-FFF2-40B4-BE49-F238E27FC236}">
                    <a16:creationId xmlns:a16="http://schemas.microsoft.com/office/drawing/2014/main" id="{942DE504-E498-4A3B-A3EB-0D1692A78E47}"/>
                  </a:ext>
                </a:extLst>
              </p:cNvPr>
              <p:cNvSpPr/>
              <p:nvPr/>
            </p:nvSpPr>
            <p:spPr>
              <a:xfrm>
                <a:off x="953093" y="273165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8" name="타원 507">
                <a:extLst>
                  <a:ext uri="{FF2B5EF4-FFF2-40B4-BE49-F238E27FC236}">
                    <a16:creationId xmlns:a16="http://schemas.microsoft.com/office/drawing/2014/main" id="{DB7B96DA-E64F-4CCD-9C3F-530933C8EE9D}"/>
                  </a:ext>
                </a:extLst>
              </p:cNvPr>
              <p:cNvSpPr/>
              <p:nvPr/>
            </p:nvSpPr>
            <p:spPr>
              <a:xfrm>
                <a:off x="1176699" y="273165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9" name="타원 508">
                <a:extLst>
                  <a:ext uri="{FF2B5EF4-FFF2-40B4-BE49-F238E27FC236}">
                    <a16:creationId xmlns:a16="http://schemas.microsoft.com/office/drawing/2014/main" id="{BFBEA58A-BEDA-45E6-93DD-7A8A0F422C20}"/>
                  </a:ext>
                </a:extLst>
              </p:cNvPr>
              <p:cNvSpPr/>
              <p:nvPr/>
            </p:nvSpPr>
            <p:spPr>
              <a:xfrm>
                <a:off x="953097" y="292792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타원 509">
                <a:extLst>
                  <a:ext uri="{FF2B5EF4-FFF2-40B4-BE49-F238E27FC236}">
                    <a16:creationId xmlns:a16="http://schemas.microsoft.com/office/drawing/2014/main" id="{A7B86BFC-2DA9-4C86-BA1F-74D2A73268A6}"/>
                  </a:ext>
                </a:extLst>
              </p:cNvPr>
              <p:cNvSpPr/>
              <p:nvPr/>
            </p:nvSpPr>
            <p:spPr>
              <a:xfrm>
                <a:off x="1176686" y="292790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타원 510">
                <a:extLst>
                  <a:ext uri="{FF2B5EF4-FFF2-40B4-BE49-F238E27FC236}">
                    <a16:creationId xmlns:a16="http://schemas.microsoft.com/office/drawing/2014/main" id="{4136D78F-B090-49B5-8263-22A674F45DC4}"/>
                  </a:ext>
                </a:extLst>
              </p:cNvPr>
              <p:cNvSpPr/>
              <p:nvPr/>
            </p:nvSpPr>
            <p:spPr>
              <a:xfrm>
                <a:off x="1401383" y="2305906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타원 511">
                <a:extLst>
                  <a:ext uri="{FF2B5EF4-FFF2-40B4-BE49-F238E27FC236}">
                    <a16:creationId xmlns:a16="http://schemas.microsoft.com/office/drawing/2014/main" id="{34533B33-218A-428B-94FE-7070AB7AA31D}"/>
                  </a:ext>
                </a:extLst>
              </p:cNvPr>
              <p:cNvSpPr/>
              <p:nvPr/>
            </p:nvSpPr>
            <p:spPr>
              <a:xfrm>
                <a:off x="1624989" y="2305910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타원 512">
                <a:extLst>
                  <a:ext uri="{FF2B5EF4-FFF2-40B4-BE49-F238E27FC236}">
                    <a16:creationId xmlns:a16="http://schemas.microsoft.com/office/drawing/2014/main" id="{392F89B2-A983-4EF6-A8FA-EA23A2BA7269}"/>
                  </a:ext>
                </a:extLst>
              </p:cNvPr>
              <p:cNvSpPr/>
              <p:nvPr/>
            </p:nvSpPr>
            <p:spPr>
              <a:xfrm>
                <a:off x="1401387" y="2502178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타원 513">
                <a:extLst>
                  <a:ext uri="{FF2B5EF4-FFF2-40B4-BE49-F238E27FC236}">
                    <a16:creationId xmlns:a16="http://schemas.microsoft.com/office/drawing/2014/main" id="{4C66DF56-B294-4E1C-86D3-756850A004A0}"/>
                  </a:ext>
                </a:extLst>
              </p:cNvPr>
              <p:cNvSpPr/>
              <p:nvPr/>
            </p:nvSpPr>
            <p:spPr>
              <a:xfrm>
                <a:off x="1624976" y="2502163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타원 514">
                <a:extLst>
                  <a:ext uri="{FF2B5EF4-FFF2-40B4-BE49-F238E27FC236}">
                    <a16:creationId xmlns:a16="http://schemas.microsoft.com/office/drawing/2014/main" id="{DF77837B-F375-4192-AA9C-7BD9E6C8C2C4}"/>
                  </a:ext>
                </a:extLst>
              </p:cNvPr>
              <p:cNvSpPr/>
              <p:nvPr/>
            </p:nvSpPr>
            <p:spPr>
              <a:xfrm>
                <a:off x="1401383" y="2732180"/>
                <a:ext cx="110360" cy="1103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타원 515">
                <a:extLst>
                  <a:ext uri="{FF2B5EF4-FFF2-40B4-BE49-F238E27FC236}">
                    <a16:creationId xmlns:a16="http://schemas.microsoft.com/office/drawing/2014/main" id="{8A498AF1-C6A0-484B-A032-906B8B932CAC}"/>
                  </a:ext>
                </a:extLst>
              </p:cNvPr>
              <p:cNvSpPr/>
              <p:nvPr/>
            </p:nvSpPr>
            <p:spPr>
              <a:xfrm>
                <a:off x="1624989" y="2732184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타원 516">
                <a:extLst>
                  <a:ext uri="{FF2B5EF4-FFF2-40B4-BE49-F238E27FC236}">
                    <a16:creationId xmlns:a16="http://schemas.microsoft.com/office/drawing/2014/main" id="{DD6BC1B2-15F1-406B-A36A-903632504E2D}"/>
                  </a:ext>
                </a:extLst>
              </p:cNvPr>
              <p:cNvSpPr/>
              <p:nvPr/>
            </p:nvSpPr>
            <p:spPr>
              <a:xfrm>
                <a:off x="1401387" y="2928452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타원 517">
                <a:extLst>
                  <a:ext uri="{FF2B5EF4-FFF2-40B4-BE49-F238E27FC236}">
                    <a16:creationId xmlns:a16="http://schemas.microsoft.com/office/drawing/2014/main" id="{A26D2C07-7812-4187-AF3F-F415E6EBF23A}"/>
                  </a:ext>
                </a:extLst>
              </p:cNvPr>
              <p:cNvSpPr/>
              <p:nvPr/>
            </p:nvSpPr>
            <p:spPr>
              <a:xfrm>
                <a:off x="1624976" y="2928437"/>
                <a:ext cx="110360" cy="11036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73EE7197-9810-4920-B4C9-C02BCD85D3FC}"/>
                </a:ext>
              </a:extLst>
            </p:cNvPr>
            <p:cNvSpPr/>
            <p:nvPr/>
          </p:nvSpPr>
          <p:spPr>
            <a:xfrm>
              <a:off x="6163644" y="2903663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BFEEEC8-61C3-4D9D-BC65-235E0AAD756C}"/>
                </a:ext>
              </a:extLst>
            </p:cNvPr>
            <p:cNvSpPr/>
            <p:nvPr/>
          </p:nvSpPr>
          <p:spPr>
            <a:xfrm>
              <a:off x="6345361" y="2903666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타원 488">
              <a:extLst>
                <a:ext uri="{FF2B5EF4-FFF2-40B4-BE49-F238E27FC236}">
                  <a16:creationId xmlns:a16="http://schemas.microsoft.com/office/drawing/2014/main" id="{A812D997-5E27-49FE-B72F-69C316D88F5F}"/>
                </a:ext>
              </a:extLst>
            </p:cNvPr>
            <p:cNvSpPr/>
            <p:nvPr/>
          </p:nvSpPr>
          <p:spPr>
            <a:xfrm>
              <a:off x="6163647" y="3063166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31230328-7435-4749-9326-CAD90421C697}"/>
                </a:ext>
              </a:extLst>
            </p:cNvPr>
            <p:cNvSpPr/>
            <p:nvPr/>
          </p:nvSpPr>
          <p:spPr>
            <a:xfrm>
              <a:off x="6345350" y="30631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4A9CD75A-B437-4BBB-A496-E08BB305D67A}"/>
                </a:ext>
              </a:extLst>
            </p:cNvPr>
            <p:cNvSpPr/>
            <p:nvPr/>
          </p:nvSpPr>
          <p:spPr>
            <a:xfrm>
              <a:off x="6163644" y="3249638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타원 491">
              <a:extLst>
                <a:ext uri="{FF2B5EF4-FFF2-40B4-BE49-F238E27FC236}">
                  <a16:creationId xmlns:a16="http://schemas.microsoft.com/office/drawing/2014/main" id="{4FD1A90C-F201-48F8-AC1F-B989F198CEC5}"/>
                </a:ext>
              </a:extLst>
            </p:cNvPr>
            <p:cNvSpPr/>
            <p:nvPr/>
          </p:nvSpPr>
          <p:spPr>
            <a:xfrm>
              <a:off x="6345361" y="324964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타원 492">
              <a:extLst>
                <a:ext uri="{FF2B5EF4-FFF2-40B4-BE49-F238E27FC236}">
                  <a16:creationId xmlns:a16="http://schemas.microsoft.com/office/drawing/2014/main" id="{FDB08D86-AFAB-4EC4-A630-F15DE6523A9F}"/>
                </a:ext>
              </a:extLst>
            </p:cNvPr>
            <p:cNvSpPr/>
            <p:nvPr/>
          </p:nvSpPr>
          <p:spPr>
            <a:xfrm>
              <a:off x="6163647" y="340914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타원 493">
              <a:extLst>
                <a:ext uri="{FF2B5EF4-FFF2-40B4-BE49-F238E27FC236}">
                  <a16:creationId xmlns:a16="http://schemas.microsoft.com/office/drawing/2014/main" id="{973C23E5-A0DE-4174-9FC1-82A203A18357}"/>
                </a:ext>
              </a:extLst>
            </p:cNvPr>
            <p:cNvSpPr/>
            <p:nvPr/>
          </p:nvSpPr>
          <p:spPr>
            <a:xfrm>
              <a:off x="6345350" y="3409129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02DDC389-12F5-490A-8508-B19AB723F8E9}"/>
                </a:ext>
              </a:extLst>
            </p:cNvPr>
            <p:cNvSpPr/>
            <p:nvPr/>
          </p:nvSpPr>
          <p:spPr>
            <a:xfrm>
              <a:off x="6527954" y="2903651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타원 495">
              <a:extLst>
                <a:ext uri="{FF2B5EF4-FFF2-40B4-BE49-F238E27FC236}">
                  <a16:creationId xmlns:a16="http://schemas.microsoft.com/office/drawing/2014/main" id="{EB08187D-6C3E-4382-A71F-4E1DCDC5C99C}"/>
                </a:ext>
              </a:extLst>
            </p:cNvPr>
            <p:cNvSpPr/>
            <p:nvPr/>
          </p:nvSpPr>
          <p:spPr>
            <a:xfrm>
              <a:off x="6709670" y="29036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타원 496">
              <a:extLst>
                <a:ext uri="{FF2B5EF4-FFF2-40B4-BE49-F238E27FC236}">
                  <a16:creationId xmlns:a16="http://schemas.microsoft.com/office/drawing/2014/main" id="{DBABB2D9-3E7E-4F15-AB14-1F1319C91E32}"/>
                </a:ext>
              </a:extLst>
            </p:cNvPr>
            <p:cNvSpPr/>
            <p:nvPr/>
          </p:nvSpPr>
          <p:spPr>
            <a:xfrm>
              <a:off x="6527957" y="30631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00B2221F-3502-43E9-8439-2175DD4CAA6F}"/>
                </a:ext>
              </a:extLst>
            </p:cNvPr>
            <p:cNvSpPr/>
            <p:nvPr/>
          </p:nvSpPr>
          <p:spPr>
            <a:xfrm>
              <a:off x="6709660" y="30631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EFE28B29-E0F0-4EBA-BC59-551BF383510A}"/>
                </a:ext>
              </a:extLst>
            </p:cNvPr>
            <p:cNvSpPr/>
            <p:nvPr/>
          </p:nvSpPr>
          <p:spPr>
            <a:xfrm>
              <a:off x="6527954" y="3250069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305C888C-C29C-4798-8CA1-A976BCE0C8BA}"/>
                </a:ext>
              </a:extLst>
            </p:cNvPr>
            <p:cNvSpPr/>
            <p:nvPr/>
          </p:nvSpPr>
          <p:spPr>
            <a:xfrm>
              <a:off x="6709670" y="325007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2066BC4B-9411-4209-A013-E798BF18E5AD}"/>
                </a:ext>
              </a:extLst>
            </p:cNvPr>
            <p:cNvSpPr/>
            <p:nvPr/>
          </p:nvSpPr>
          <p:spPr>
            <a:xfrm>
              <a:off x="6527957" y="340957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9CB998A4-2DED-4FBB-AAE2-52ACC7BD1D9C}"/>
                </a:ext>
              </a:extLst>
            </p:cNvPr>
            <p:cNvSpPr/>
            <p:nvPr/>
          </p:nvSpPr>
          <p:spPr>
            <a:xfrm>
              <a:off x="6709660" y="340956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타원 607">
              <a:extLst>
                <a:ext uri="{FF2B5EF4-FFF2-40B4-BE49-F238E27FC236}">
                  <a16:creationId xmlns:a16="http://schemas.microsoft.com/office/drawing/2014/main" id="{9B5A78E4-DA84-4714-B137-CDDB90999FDC}"/>
                </a:ext>
              </a:extLst>
            </p:cNvPr>
            <p:cNvSpPr/>
            <p:nvPr/>
          </p:nvSpPr>
          <p:spPr>
            <a:xfrm>
              <a:off x="6905705" y="2211101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타원 608">
              <a:extLst>
                <a:ext uri="{FF2B5EF4-FFF2-40B4-BE49-F238E27FC236}">
                  <a16:creationId xmlns:a16="http://schemas.microsoft.com/office/drawing/2014/main" id="{58684B04-652F-42C5-9DB0-F374380E138D}"/>
                </a:ext>
              </a:extLst>
            </p:cNvPr>
            <p:cNvSpPr/>
            <p:nvPr/>
          </p:nvSpPr>
          <p:spPr>
            <a:xfrm>
              <a:off x="7087422" y="221110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0" name="타원 609">
              <a:extLst>
                <a:ext uri="{FF2B5EF4-FFF2-40B4-BE49-F238E27FC236}">
                  <a16:creationId xmlns:a16="http://schemas.microsoft.com/office/drawing/2014/main" id="{FFCCB513-3DFD-49FB-99C9-3F9E40432527}"/>
                </a:ext>
              </a:extLst>
            </p:cNvPr>
            <p:cNvSpPr/>
            <p:nvPr/>
          </p:nvSpPr>
          <p:spPr>
            <a:xfrm>
              <a:off x="6905708" y="237060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1" name="타원 610">
              <a:extLst>
                <a:ext uri="{FF2B5EF4-FFF2-40B4-BE49-F238E27FC236}">
                  <a16:creationId xmlns:a16="http://schemas.microsoft.com/office/drawing/2014/main" id="{4254C4AC-707E-44D7-9D82-E636ED6E905E}"/>
                </a:ext>
              </a:extLst>
            </p:cNvPr>
            <p:cNvSpPr/>
            <p:nvPr/>
          </p:nvSpPr>
          <p:spPr>
            <a:xfrm>
              <a:off x="7087411" y="237059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2" name="타원 611">
              <a:extLst>
                <a:ext uri="{FF2B5EF4-FFF2-40B4-BE49-F238E27FC236}">
                  <a16:creationId xmlns:a16="http://schemas.microsoft.com/office/drawing/2014/main" id="{49F3C741-9717-47A7-82E3-CB8A49768E34}"/>
                </a:ext>
              </a:extLst>
            </p:cNvPr>
            <p:cNvSpPr/>
            <p:nvPr/>
          </p:nvSpPr>
          <p:spPr>
            <a:xfrm>
              <a:off x="6905705" y="2557076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24A1D4C1-2608-4412-B327-71FABFA6DD5E}"/>
                </a:ext>
              </a:extLst>
            </p:cNvPr>
            <p:cNvSpPr/>
            <p:nvPr/>
          </p:nvSpPr>
          <p:spPr>
            <a:xfrm>
              <a:off x="7087422" y="2557079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타원 613">
              <a:extLst>
                <a:ext uri="{FF2B5EF4-FFF2-40B4-BE49-F238E27FC236}">
                  <a16:creationId xmlns:a16="http://schemas.microsoft.com/office/drawing/2014/main" id="{6786B778-21C4-435D-95C3-79BD41FE81D2}"/>
                </a:ext>
              </a:extLst>
            </p:cNvPr>
            <p:cNvSpPr/>
            <p:nvPr/>
          </p:nvSpPr>
          <p:spPr>
            <a:xfrm>
              <a:off x="6905708" y="2716579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5" name="타원 614">
              <a:extLst>
                <a:ext uri="{FF2B5EF4-FFF2-40B4-BE49-F238E27FC236}">
                  <a16:creationId xmlns:a16="http://schemas.microsoft.com/office/drawing/2014/main" id="{682170DC-2D24-4B1D-8226-9A67DE48EECD}"/>
                </a:ext>
              </a:extLst>
            </p:cNvPr>
            <p:cNvSpPr/>
            <p:nvPr/>
          </p:nvSpPr>
          <p:spPr>
            <a:xfrm>
              <a:off x="7087411" y="2716567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6" name="타원 615">
              <a:extLst>
                <a:ext uri="{FF2B5EF4-FFF2-40B4-BE49-F238E27FC236}">
                  <a16:creationId xmlns:a16="http://schemas.microsoft.com/office/drawing/2014/main" id="{D61BB050-E3A8-43D0-96D5-699920E6BAC1}"/>
                </a:ext>
              </a:extLst>
            </p:cNvPr>
            <p:cNvSpPr/>
            <p:nvPr/>
          </p:nvSpPr>
          <p:spPr>
            <a:xfrm>
              <a:off x="7270015" y="2211089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7" name="타원 616">
              <a:extLst>
                <a:ext uri="{FF2B5EF4-FFF2-40B4-BE49-F238E27FC236}">
                  <a16:creationId xmlns:a16="http://schemas.microsoft.com/office/drawing/2014/main" id="{C3325CDC-15DA-4A0C-9B2D-F5D363062933}"/>
                </a:ext>
              </a:extLst>
            </p:cNvPr>
            <p:cNvSpPr/>
            <p:nvPr/>
          </p:nvSpPr>
          <p:spPr>
            <a:xfrm>
              <a:off x="7451731" y="221109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8" name="타원 617">
              <a:extLst>
                <a:ext uri="{FF2B5EF4-FFF2-40B4-BE49-F238E27FC236}">
                  <a16:creationId xmlns:a16="http://schemas.microsoft.com/office/drawing/2014/main" id="{AB107457-932C-425C-8E10-D3900744FD39}"/>
                </a:ext>
              </a:extLst>
            </p:cNvPr>
            <p:cNvSpPr/>
            <p:nvPr/>
          </p:nvSpPr>
          <p:spPr>
            <a:xfrm>
              <a:off x="7270018" y="237059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id="{23246292-52CC-4B25-B8CF-CFDF6568B3B4}"/>
                </a:ext>
              </a:extLst>
            </p:cNvPr>
            <p:cNvSpPr/>
            <p:nvPr/>
          </p:nvSpPr>
          <p:spPr>
            <a:xfrm>
              <a:off x="7451721" y="237058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85FAD81E-8941-4772-B795-71F70A418991}"/>
                </a:ext>
              </a:extLst>
            </p:cNvPr>
            <p:cNvSpPr/>
            <p:nvPr/>
          </p:nvSpPr>
          <p:spPr>
            <a:xfrm>
              <a:off x="7270015" y="2557507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A3BFA110-7E39-445A-A9F2-507B7301C164}"/>
                </a:ext>
              </a:extLst>
            </p:cNvPr>
            <p:cNvSpPr/>
            <p:nvPr/>
          </p:nvSpPr>
          <p:spPr>
            <a:xfrm>
              <a:off x="7451731" y="255751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175FDE8B-ADE4-4266-B658-A3113CAC5EF0}"/>
                </a:ext>
              </a:extLst>
            </p:cNvPr>
            <p:cNvSpPr/>
            <p:nvPr/>
          </p:nvSpPr>
          <p:spPr>
            <a:xfrm>
              <a:off x="7270018" y="271701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3" name="타원 622">
              <a:extLst>
                <a:ext uri="{FF2B5EF4-FFF2-40B4-BE49-F238E27FC236}">
                  <a16:creationId xmlns:a16="http://schemas.microsoft.com/office/drawing/2014/main" id="{5DC750A4-4A74-41A5-B2CD-B2F111A9A509}"/>
                </a:ext>
              </a:extLst>
            </p:cNvPr>
            <p:cNvSpPr/>
            <p:nvPr/>
          </p:nvSpPr>
          <p:spPr>
            <a:xfrm>
              <a:off x="7451721" y="2716998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2" name="타원 591">
              <a:extLst>
                <a:ext uri="{FF2B5EF4-FFF2-40B4-BE49-F238E27FC236}">
                  <a16:creationId xmlns:a16="http://schemas.microsoft.com/office/drawing/2014/main" id="{3E20BEDA-C983-4741-887B-7BD0D2C3610B}"/>
                </a:ext>
              </a:extLst>
            </p:cNvPr>
            <p:cNvSpPr/>
            <p:nvPr/>
          </p:nvSpPr>
          <p:spPr>
            <a:xfrm>
              <a:off x="6905705" y="2913564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타원 592">
              <a:extLst>
                <a:ext uri="{FF2B5EF4-FFF2-40B4-BE49-F238E27FC236}">
                  <a16:creationId xmlns:a16="http://schemas.microsoft.com/office/drawing/2014/main" id="{79C2543B-E7AC-44B0-ABA1-50BB2274A2FC}"/>
                </a:ext>
              </a:extLst>
            </p:cNvPr>
            <p:cNvSpPr/>
            <p:nvPr/>
          </p:nvSpPr>
          <p:spPr>
            <a:xfrm>
              <a:off x="7087422" y="2913567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타원 593">
              <a:extLst>
                <a:ext uri="{FF2B5EF4-FFF2-40B4-BE49-F238E27FC236}">
                  <a16:creationId xmlns:a16="http://schemas.microsoft.com/office/drawing/2014/main" id="{644234EA-0B4D-43E8-8EC5-E5D57E7F8A61}"/>
                </a:ext>
              </a:extLst>
            </p:cNvPr>
            <p:cNvSpPr/>
            <p:nvPr/>
          </p:nvSpPr>
          <p:spPr>
            <a:xfrm>
              <a:off x="6905708" y="3073067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5" name="타원 594">
              <a:extLst>
                <a:ext uri="{FF2B5EF4-FFF2-40B4-BE49-F238E27FC236}">
                  <a16:creationId xmlns:a16="http://schemas.microsoft.com/office/drawing/2014/main" id="{1CEBBD0B-56BC-4D22-BDF0-3E1041BDBB97}"/>
                </a:ext>
              </a:extLst>
            </p:cNvPr>
            <p:cNvSpPr/>
            <p:nvPr/>
          </p:nvSpPr>
          <p:spPr>
            <a:xfrm>
              <a:off x="7087411" y="30730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6" name="타원 595">
              <a:extLst>
                <a:ext uri="{FF2B5EF4-FFF2-40B4-BE49-F238E27FC236}">
                  <a16:creationId xmlns:a16="http://schemas.microsoft.com/office/drawing/2014/main" id="{1E420F61-00BF-44A3-892B-E1B27A3B7E21}"/>
                </a:ext>
              </a:extLst>
            </p:cNvPr>
            <p:cNvSpPr/>
            <p:nvPr/>
          </p:nvSpPr>
          <p:spPr>
            <a:xfrm>
              <a:off x="6905705" y="3259539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7" name="타원 596">
              <a:extLst>
                <a:ext uri="{FF2B5EF4-FFF2-40B4-BE49-F238E27FC236}">
                  <a16:creationId xmlns:a16="http://schemas.microsoft.com/office/drawing/2014/main" id="{886DF28A-1B42-4337-8141-630B628A4CBE}"/>
                </a:ext>
              </a:extLst>
            </p:cNvPr>
            <p:cNvSpPr/>
            <p:nvPr/>
          </p:nvSpPr>
          <p:spPr>
            <a:xfrm>
              <a:off x="7087422" y="32595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8" name="타원 597">
              <a:extLst>
                <a:ext uri="{FF2B5EF4-FFF2-40B4-BE49-F238E27FC236}">
                  <a16:creationId xmlns:a16="http://schemas.microsoft.com/office/drawing/2014/main" id="{307D760B-E1DB-452A-990E-C8BFD7496D7B}"/>
                </a:ext>
              </a:extLst>
            </p:cNvPr>
            <p:cNvSpPr/>
            <p:nvPr/>
          </p:nvSpPr>
          <p:spPr>
            <a:xfrm>
              <a:off x="6905708" y="34190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5DA12CE6-12EF-4FB6-8FD4-28E3D9D91DEA}"/>
                </a:ext>
              </a:extLst>
            </p:cNvPr>
            <p:cNvSpPr/>
            <p:nvPr/>
          </p:nvSpPr>
          <p:spPr>
            <a:xfrm>
              <a:off x="7087411" y="341903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B57673AD-BF3F-4DE8-B9BD-B7EF8F587BB2}"/>
                </a:ext>
              </a:extLst>
            </p:cNvPr>
            <p:cNvSpPr/>
            <p:nvPr/>
          </p:nvSpPr>
          <p:spPr>
            <a:xfrm>
              <a:off x="7270015" y="2913552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213A45A4-096A-4D8E-9145-3D4D019F0CE9}"/>
                </a:ext>
              </a:extLst>
            </p:cNvPr>
            <p:cNvSpPr/>
            <p:nvPr/>
          </p:nvSpPr>
          <p:spPr>
            <a:xfrm>
              <a:off x="7451731" y="29135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2" name="타원 601">
              <a:extLst>
                <a:ext uri="{FF2B5EF4-FFF2-40B4-BE49-F238E27FC236}">
                  <a16:creationId xmlns:a16="http://schemas.microsoft.com/office/drawing/2014/main" id="{A3FBFDBC-88CF-4C10-A613-3A64036CB278}"/>
                </a:ext>
              </a:extLst>
            </p:cNvPr>
            <p:cNvSpPr/>
            <p:nvPr/>
          </p:nvSpPr>
          <p:spPr>
            <a:xfrm>
              <a:off x="7270018" y="3073055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3" name="타원 602">
              <a:extLst>
                <a:ext uri="{FF2B5EF4-FFF2-40B4-BE49-F238E27FC236}">
                  <a16:creationId xmlns:a16="http://schemas.microsoft.com/office/drawing/2014/main" id="{D83945EE-AE39-47F5-8366-B359646CF8CB}"/>
                </a:ext>
              </a:extLst>
            </p:cNvPr>
            <p:cNvSpPr/>
            <p:nvPr/>
          </p:nvSpPr>
          <p:spPr>
            <a:xfrm>
              <a:off x="7451721" y="307304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4" name="타원 603">
              <a:extLst>
                <a:ext uri="{FF2B5EF4-FFF2-40B4-BE49-F238E27FC236}">
                  <a16:creationId xmlns:a16="http://schemas.microsoft.com/office/drawing/2014/main" id="{E88FBD20-1188-44D6-A702-E04CA0117471}"/>
                </a:ext>
              </a:extLst>
            </p:cNvPr>
            <p:cNvSpPr/>
            <p:nvPr/>
          </p:nvSpPr>
          <p:spPr>
            <a:xfrm>
              <a:off x="7270015" y="3259970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5" name="타원 604">
              <a:extLst>
                <a:ext uri="{FF2B5EF4-FFF2-40B4-BE49-F238E27FC236}">
                  <a16:creationId xmlns:a16="http://schemas.microsoft.com/office/drawing/2014/main" id="{8B27D520-AF7B-4ADC-83AD-6AB5593B2C4C}"/>
                </a:ext>
              </a:extLst>
            </p:cNvPr>
            <p:cNvSpPr/>
            <p:nvPr/>
          </p:nvSpPr>
          <p:spPr>
            <a:xfrm>
              <a:off x="7451731" y="325997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6" name="타원 605">
              <a:extLst>
                <a:ext uri="{FF2B5EF4-FFF2-40B4-BE49-F238E27FC236}">
                  <a16:creationId xmlns:a16="http://schemas.microsoft.com/office/drawing/2014/main" id="{27933EF2-32B1-4294-8837-D8A5E2C0A536}"/>
                </a:ext>
              </a:extLst>
            </p:cNvPr>
            <p:cNvSpPr/>
            <p:nvPr/>
          </p:nvSpPr>
          <p:spPr>
            <a:xfrm>
              <a:off x="7270018" y="341947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7" name="타원 606">
              <a:extLst>
                <a:ext uri="{FF2B5EF4-FFF2-40B4-BE49-F238E27FC236}">
                  <a16:creationId xmlns:a16="http://schemas.microsoft.com/office/drawing/2014/main" id="{39670593-F142-41CC-85BE-827A9E9DE92E}"/>
                </a:ext>
              </a:extLst>
            </p:cNvPr>
            <p:cNvSpPr/>
            <p:nvPr/>
          </p:nvSpPr>
          <p:spPr>
            <a:xfrm>
              <a:off x="7451721" y="341946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FCC8DA0-A6C0-48A5-9527-24613BABE9C3}"/>
                </a:ext>
              </a:extLst>
            </p:cNvPr>
            <p:cNvSpPr/>
            <p:nvPr/>
          </p:nvSpPr>
          <p:spPr>
            <a:xfrm>
              <a:off x="7647778" y="2201200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00DCD520-6AB7-45C4-9374-9CE9A99D0CCD}"/>
                </a:ext>
              </a:extLst>
            </p:cNvPr>
            <p:cNvSpPr/>
            <p:nvPr/>
          </p:nvSpPr>
          <p:spPr>
            <a:xfrm>
              <a:off x="7829495" y="220120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6" name="타원 575">
              <a:extLst>
                <a:ext uri="{FF2B5EF4-FFF2-40B4-BE49-F238E27FC236}">
                  <a16:creationId xmlns:a16="http://schemas.microsoft.com/office/drawing/2014/main" id="{8B733B7D-8BCB-498F-B688-7E6A8B4A2551}"/>
                </a:ext>
              </a:extLst>
            </p:cNvPr>
            <p:cNvSpPr/>
            <p:nvPr/>
          </p:nvSpPr>
          <p:spPr>
            <a:xfrm>
              <a:off x="7647781" y="2360703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7" name="타원 576">
              <a:extLst>
                <a:ext uri="{FF2B5EF4-FFF2-40B4-BE49-F238E27FC236}">
                  <a16:creationId xmlns:a16="http://schemas.microsoft.com/office/drawing/2014/main" id="{D3BCFDCF-7842-45D3-BB9E-C1E2F9A45A0B}"/>
                </a:ext>
              </a:extLst>
            </p:cNvPr>
            <p:cNvSpPr/>
            <p:nvPr/>
          </p:nvSpPr>
          <p:spPr>
            <a:xfrm>
              <a:off x="7829484" y="236069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8" name="타원 577">
              <a:extLst>
                <a:ext uri="{FF2B5EF4-FFF2-40B4-BE49-F238E27FC236}">
                  <a16:creationId xmlns:a16="http://schemas.microsoft.com/office/drawing/2014/main" id="{0BC0034B-0CE4-458E-8280-0C24FC2C4B28}"/>
                </a:ext>
              </a:extLst>
            </p:cNvPr>
            <p:cNvSpPr/>
            <p:nvPr/>
          </p:nvSpPr>
          <p:spPr>
            <a:xfrm>
              <a:off x="7647778" y="2547175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타원 578">
              <a:extLst>
                <a:ext uri="{FF2B5EF4-FFF2-40B4-BE49-F238E27FC236}">
                  <a16:creationId xmlns:a16="http://schemas.microsoft.com/office/drawing/2014/main" id="{01A8D803-0977-4563-996C-AD62335FB2A3}"/>
                </a:ext>
              </a:extLst>
            </p:cNvPr>
            <p:cNvSpPr/>
            <p:nvPr/>
          </p:nvSpPr>
          <p:spPr>
            <a:xfrm>
              <a:off x="7829495" y="2547178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0" name="타원 579">
              <a:extLst>
                <a:ext uri="{FF2B5EF4-FFF2-40B4-BE49-F238E27FC236}">
                  <a16:creationId xmlns:a16="http://schemas.microsoft.com/office/drawing/2014/main" id="{A2EC8551-7F5D-48BE-90B5-80EC61476DC0}"/>
                </a:ext>
              </a:extLst>
            </p:cNvPr>
            <p:cNvSpPr/>
            <p:nvPr/>
          </p:nvSpPr>
          <p:spPr>
            <a:xfrm>
              <a:off x="7647781" y="2706678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1" name="타원 580">
              <a:extLst>
                <a:ext uri="{FF2B5EF4-FFF2-40B4-BE49-F238E27FC236}">
                  <a16:creationId xmlns:a16="http://schemas.microsoft.com/office/drawing/2014/main" id="{9C01AD9B-C138-4CF5-A120-4B761F5EB5BC}"/>
                </a:ext>
              </a:extLst>
            </p:cNvPr>
            <p:cNvSpPr/>
            <p:nvPr/>
          </p:nvSpPr>
          <p:spPr>
            <a:xfrm>
              <a:off x="7829484" y="2706666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2" name="타원 581">
              <a:extLst>
                <a:ext uri="{FF2B5EF4-FFF2-40B4-BE49-F238E27FC236}">
                  <a16:creationId xmlns:a16="http://schemas.microsoft.com/office/drawing/2014/main" id="{F86EE537-2E74-4B22-980A-A26F2EAF75FE}"/>
                </a:ext>
              </a:extLst>
            </p:cNvPr>
            <p:cNvSpPr/>
            <p:nvPr/>
          </p:nvSpPr>
          <p:spPr>
            <a:xfrm>
              <a:off x="8012088" y="2201188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3" name="타원 582">
              <a:extLst>
                <a:ext uri="{FF2B5EF4-FFF2-40B4-BE49-F238E27FC236}">
                  <a16:creationId xmlns:a16="http://schemas.microsoft.com/office/drawing/2014/main" id="{3E70E2AA-B029-406D-9AB8-8BDC15F45372}"/>
                </a:ext>
              </a:extLst>
            </p:cNvPr>
            <p:cNvSpPr/>
            <p:nvPr/>
          </p:nvSpPr>
          <p:spPr>
            <a:xfrm>
              <a:off x="8193804" y="220119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4" name="타원 583">
              <a:extLst>
                <a:ext uri="{FF2B5EF4-FFF2-40B4-BE49-F238E27FC236}">
                  <a16:creationId xmlns:a16="http://schemas.microsoft.com/office/drawing/2014/main" id="{C19C573B-7F7B-4B52-A41D-BF119E771704}"/>
                </a:ext>
              </a:extLst>
            </p:cNvPr>
            <p:cNvSpPr/>
            <p:nvPr/>
          </p:nvSpPr>
          <p:spPr>
            <a:xfrm>
              <a:off x="8012091" y="236069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5" name="타원 584">
              <a:extLst>
                <a:ext uri="{FF2B5EF4-FFF2-40B4-BE49-F238E27FC236}">
                  <a16:creationId xmlns:a16="http://schemas.microsoft.com/office/drawing/2014/main" id="{D0150450-A1FA-4F87-B470-0978DFE444D4}"/>
                </a:ext>
              </a:extLst>
            </p:cNvPr>
            <p:cNvSpPr/>
            <p:nvPr/>
          </p:nvSpPr>
          <p:spPr>
            <a:xfrm>
              <a:off x="8193794" y="2360679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6" name="타원 585">
              <a:extLst>
                <a:ext uri="{FF2B5EF4-FFF2-40B4-BE49-F238E27FC236}">
                  <a16:creationId xmlns:a16="http://schemas.microsoft.com/office/drawing/2014/main" id="{5531DAFA-40E4-477F-9826-479D94D8D467}"/>
                </a:ext>
              </a:extLst>
            </p:cNvPr>
            <p:cNvSpPr/>
            <p:nvPr/>
          </p:nvSpPr>
          <p:spPr>
            <a:xfrm>
              <a:off x="8012088" y="2547606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7" name="타원 586">
              <a:extLst>
                <a:ext uri="{FF2B5EF4-FFF2-40B4-BE49-F238E27FC236}">
                  <a16:creationId xmlns:a16="http://schemas.microsoft.com/office/drawing/2014/main" id="{E297EDCE-C6BE-40FC-8F8E-4AB554A4A379}"/>
                </a:ext>
              </a:extLst>
            </p:cNvPr>
            <p:cNvSpPr/>
            <p:nvPr/>
          </p:nvSpPr>
          <p:spPr>
            <a:xfrm>
              <a:off x="8193804" y="2547609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8" name="타원 587">
              <a:extLst>
                <a:ext uri="{FF2B5EF4-FFF2-40B4-BE49-F238E27FC236}">
                  <a16:creationId xmlns:a16="http://schemas.microsoft.com/office/drawing/2014/main" id="{E27939B7-3018-4107-89A8-DD8860FFDFC6}"/>
                </a:ext>
              </a:extLst>
            </p:cNvPr>
            <p:cNvSpPr/>
            <p:nvPr/>
          </p:nvSpPr>
          <p:spPr>
            <a:xfrm>
              <a:off x="8012091" y="2707109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9" name="타원 588">
              <a:extLst>
                <a:ext uri="{FF2B5EF4-FFF2-40B4-BE49-F238E27FC236}">
                  <a16:creationId xmlns:a16="http://schemas.microsoft.com/office/drawing/2014/main" id="{4084D35F-04C5-4E02-BC67-C177C64BE76E}"/>
                </a:ext>
              </a:extLst>
            </p:cNvPr>
            <p:cNvSpPr/>
            <p:nvPr/>
          </p:nvSpPr>
          <p:spPr>
            <a:xfrm>
              <a:off x="8193794" y="2707097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5420ED24-AB05-49E4-94FE-80B09E2CC507}"/>
                </a:ext>
              </a:extLst>
            </p:cNvPr>
            <p:cNvSpPr/>
            <p:nvPr/>
          </p:nvSpPr>
          <p:spPr>
            <a:xfrm>
              <a:off x="7647778" y="2903663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D865D3D5-A5BA-4447-B5EF-74AFD55A2666}"/>
                </a:ext>
              </a:extLst>
            </p:cNvPr>
            <p:cNvSpPr/>
            <p:nvPr/>
          </p:nvSpPr>
          <p:spPr>
            <a:xfrm>
              <a:off x="7829495" y="2903666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AD981C71-1964-479F-88FE-50673E27760A}"/>
                </a:ext>
              </a:extLst>
            </p:cNvPr>
            <p:cNvSpPr/>
            <p:nvPr/>
          </p:nvSpPr>
          <p:spPr>
            <a:xfrm>
              <a:off x="7647781" y="3063166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2FCD024E-D237-4927-8153-DD3AE3E998DC}"/>
                </a:ext>
              </a:extLst>
            </p:cNvPr>
            <p:cNvSpPr/>
            <p:nvPr/>
          </p:nvSpPr>
          <p:spPr>
            <a:xfrm>
              <a:off x="7829484" y="30631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5A30E89F-C78E-4D91-8B63-1C9687B52C3B}"/>
                </a:ext>
              </a:extLst>
            </p:cNvPr>
            <p:cNvSpPr/>
            <p:nvPr/>
          </p:nvSpPr>
          <p:spPr>
            <a:xfrm>
              <a:off x="7647778" y="3249638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6209A08B-C986-48AB-B2D6-4B1D01354B00}"/>
                </a:ext>
              </a:extLst>
            </p:cNvPr>
            <p:cNvSpPr/>
            <p:nvPr/>
          </p:nvSpPr>
          <p:spPr>
            <a:xfrm>
              <a:off x="7829495" y="324964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C70FF145-1963-4715-AA2A-58B1EA06BA49}"/>
                </a:ext>
              </a:extLst>
            </p:cNvPr>
            <p:cNvSpPr/>
            <p:nvPr/>
          </p:nvSpPr>
          <p:spPr>
            <a:xfrm>
              <a:off x="7647781" y="3409141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C55439C8-A3B0-4333-A8C4-420CE14B0291}"/>
                </a:ext>
              </a:extLst>
            </p:cNvPr>
            <p:cNvSpPr/>
            <p:nvPr/>
          </p:nvSpPr>
          <p:spPr>
            <a:xfrm>
              <a:off x="7829484" y="3409129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F5E453F2-8B8B-4FA6-8A16-C3E5E57B9CA5}"/>
                </a:ext>
              </a:extLst>
            </p:cNvPr>
            <p:cNvSpPr/>
            <p:nvPr/>
          </p:nvSpPr>
          <p:spPr>
            <a:xfrm>
              <a:off x="8012088" y="2903651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F41BFC6E-6929-4811-8D3C-33D79FC22763}"/>
                </a:ext>
              </a:extLst>
            </p:cNvPr>
            <p:cNvSpPr/>
            <p:nvPr/>
          </p:nvSpPr>
          <p:spPr>
            <a:xfrm>
              <a:off x="8193804" y="29036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79F0CC41-EFD0-4CD6-977C-BB1042C766BB}"/>
                </a:ext>
              </a:extLst>
            </p:cNvPr>
            <p:cNvSpPr/>
            <p:nvPr/>
          </p:nvSpPr>
          <p:spPr>
            <a:xfrm>
              <a:off x="8012091" y="3063154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D6503A03-2694-4834-972E-F3B50A638BD4}"/>
                </a:ext>
              </a:extLst>
            </p:cNvPr>
            <p:cNvSpPr/>
            <p:nvPr/>
          </p:nvSpPr>
          <p:spPr>
            <a:xfrm>
              <a:off x="8193794" y="306314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47552B8D-A31F-4921-BF8A-7624EED927DF}"/>
                </a:ext>
              </a:extLst>
            </p:cNvPr>
            <p:cNvSpPr/>
            <p:nvPr/>
          </p:nvSpPr>
          <p:spPr>
            <a:xfrm>
              <a:off x="8012088" y="3250069"/>
              <a:ext cx="89686" cy="89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6E6E4415-7E8D-49C2-BD14-E26416BED9F9}"/>
                </a:ext>
              </a:extLst>
            </p:cNvPr>
            <p:cNvSpPr/>
            <p:nvPr/>
          </p:nvSpPr>
          <p:spPr>
            <a:xfrm>
              <a:off x="8193804" y="325007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C9311CD4-504E-4C6D-A91B-5241C5F81B39}"/>
                </a:ext>
              </a:extLst>
            </p:cNvPr>
            <p:cNvSpPr/>
            <p:nvPr/>
          </p:nvSpPr>
          <p:spPr>
            <a:xfrm>
              <a:off x="8012091" y="3409572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5AE5BF87-8C9F-4AA2-AB71-8A2FFCF87226}"/>
                </a:ext>
              </a:extLst>
            </p:cNvPr>
            <p:cNvSpPr/>
            <p:nvPr/>
          </p:nvSpPr>
          <p:spPr>
            <a:xfrm>
              <a:off x="8193794" y="3409560"/>
              <a:ext cx="89686" cy="896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5" name="그룹 704">
              <a:extLst>
                <a:ext uri="{FF2B5EF4-FFF2-40B4-BE49-F238E27FC236}">
                  <a16:creationId xmlns:a16="http://schemas.microsoft.com/office/drawing/2014/main" id="{D6634EAE-0BBA-4F7A-A2A1-6111406ACB1D}"/>
                </a:ext>
              </a:extLst>
            </p:cNvPr>
            <p:cNvGrpSpPr/>
            <p:nvPr/>
          </p:nvGrpSpPr>
          <p:grpSpPr>
            <a:xfrm>
              <a:off x="969361" y="3592925"/>
              <a:ext cx="7330397" cy="259523"/>
              <a:chOff x="1105493" y="3402038"/>
              <a:chExt cx="7330397" cy="259523"/>
            </a:xfrm>
          </p:grpSpPr>
          <p:sp>
            <p:nvSpPr>
              <p:cNvPr id="625" name="타원 624">
                <a:extLst>
                  <a:ext uri="{FF2B5EF4-FFF2-40B4-BE49-F238E27FC236}">
                    <a16:creationId xmlns:a16="http://schemas.microsoft.com/office/drawing/2014/main" id="{485E0123-AD37-49A2-9DED-8E759E10833D}"/>
                  </a:ext>
                </a:extLst>
              </p:cNvPr>
              <p:cNvSpPr/>
              <p:nvPr/>
            </p:nvSpPr>
            <p:spPr>
              <a:xfrm>
                <a:off x="1105493" y="34119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타원 625">
                <a:extLst>
                  <a:ext uri="{FF2B5EF4-FFF2-40B4-BE49-F238E27FC236}">
                    <a16:creationId xmlns:a16="http://schemas.microsoft.com/office/drawing/2014/main" id="{73D62E1A-EC11-4CBB-A29B-0E11BC442313}"/>
                  </a:ext>
                </a:extLst>
              </p:cNvPr>
              <p:cNvSpPr/>
              <p:nvPr/>
            </p:nvSpPr>
            <p:spPr>
              <a:xfrm>
                <a:off x="1287210" y="34119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7" name="타원 626">
                <a:extLst>
                  <a:ext uri="{FF2B5EF4-FFF2-40B4-BE49-F238E27FC236}">
                    <a16:creationId xmlns:a16="http://schemas.microsoft.com/office/drawing/2014/main" id="{603EB192-EB77-46D6-8480-A21F323B1A2A}"/>
                  </a:ext>
                </a:extLst>
              </p:cNvPr>
              <p:cNvSpPr/>
              <p:nvPr/>
            </p:nvSpPr>
            <p:spPr>
              <a:xfrm>
                <a:off x="1105496" y="35714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8" name="타원 627">
                <a:extLst>
                  <a:ext uri="{FF2B5EF4-FFF2-40B4-BE49-F238E27FC236}">
                    <a16:creationId xmlns:a16="http://schemas.microsoft.com/office/drawing/2014/main" id="{7EB36289-58F7-48AD-80A8-49E6B0E29BC8}"/>
                  </a:ext>
                </a:extLst>
              </p:cNvPr>
              <p:cNvSpPr/>
              <p:nvPr/>
            </p:nvSpPr>
            <p:spPr>
              <a:xfrm>
                <a:off x="1287199" y="35714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9" name="타원 628">
                <a:extLst>
                  <a:ext uri="{FF2B5EF4-FFF2-40B4-BE49-F238E27FC236}">
                    <a16:creationId xmlns:a16="http://schemas.microsoft.com/office/drawing/2014/main" id="{0E8A0ED3-F16C-4F53-BDF0-7E9F674B0928}"/>
                  </a:ext>
                </a:extLst>
              </p:cNvPr>
              <p:cNvSpPr/>
              <p:nvPr/>
            </p:nvSpPr>
            <p:spPr>
              <a:xfrm>
                <a:off x="1469803" y="34123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0" name="타원 629">
                <a:extLst>
                  <a:ext uri="{FF2B5EF4-FFF2-40B4-BE49-F238E27FC236}">
                    <a16:creationId xmlns:a16="http://schemas.microsoft.com/office/drawing/2014/main" id="{6AC02EE0-C727-49E4-90FA-30A7D4394C32}"/>
                  </a:ext>
                </a:extLst>
              </p:cNvPr>
              <p:cNvSpPr/>
              <p:nvPr/>
            </p:nvSpPr>
            <p:spPr>
              <a:xfrm>
                <a:off x="1651519" y="34123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1" name="타원 630">
                <a:extLst>
                  <a:ext uri="{FF2B5EF4-FFF2-40B4-BE49-F238E27FC236}">
                    <a16:creationId xmlns:a16="http://schemas.microsoft.com/office/drawing/2014/main" id="{BFA0278D-677B-4751-A36D-5FC339798582}"/>
                  </a:ext>
                </a:extLst>
              </p:cNvPr>
              <p:cNvSpPr/>
              <p:nvPr/>
            </p:nvSpPr>
            <p:spPr>
              <a:xfrm>
                <a:off x="1469806" y="35718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2" name="타원 631">
                <a:extLst>
                  <a:ext uri="{FF2B5EF4-FFF2-40B4-BE49-F238E27FC236}">
                    <a16:creationId xmlns:a16="http://schemas.microsoft.com/office/drawing/2014/main" id="{3D79025A-3E44-4FEF-A473-1F852ABA50F1}"/>
                  </a:ext>
                </a:extLst>
              </p:cNvPr>
              <p:cNvSpPr/>
              <p:nvPr/>
            </p:nvSpPr>
            <p:spPr>
              <a:xfrm>
                <a:off x="1651509" y="35718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3" name="타원 632">
                <a:extLst>
                  <a:ext uri="{FF2B5EF4-FFF2-40B4-BE49-F238E27FC236}">
                    <a16:creationId xmlns:a16="http://schemas.microsoft.com/office/drawing/2014/main" id="{DCBB7D91-D6F6-4680-BFC3-93627ECF7AA4}"/>
                  </a:ext>
                </a:extLst>
              </p:cNvPr>
              <p:cNvSpPr/>
              <p:nvPr/>
            </p:nvSpPr>
            <p:spPr>
              <a:xfrm>
                <a:off x="1847566" y="34020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타원 633">
                <a:extLst>
                  <a:ext uri="{FF2B5EF4-FFF2-40B4-BE49-F238E27FC236}">
                    <a16:creationId xmlns:a16="http://schemas.microsoft.com/office/drawing/2014/main" id="{5B298FA8-CBD5-453D-813D-7535180F5ABE}"/>
                  </a:ext>
                </a:extLst>
              </p:cNvPr>
              <p:cNvSpPr/>
              <p:nvPr/>
            </p:nvSpPr>
            <p:spPr>
              <a:xfrm>
                <a:off x="2029283" y="34020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5" name="타원 634">
                <a:extLst>
                  <a:ext uri="{FF2B5EF4-FFF2-40B4-BE49-F238E27FC236}">
                    <a16:creationId xmlns:a16="http://schemas.microsoft.com/office/drawing/2014/main" id="{E4EB9F5C-FACF-4019-B0FE-17BE4BE76B41}"/>
                  </a:ext>
                </a:extLst>
              </p:cNvPr>
              <p:cNvSpPr/>
              <p:nvPr/>
            </p:nvSpPr>
            <p:spPr>
              <a:xfrm>
                <a:off x="1847569" y="35615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타원 635">
                <a:extLst>
                  <a:ext uri="{FF2B5EF4-FFF2-40B4-BE49-F238E27FC236}">
                    <a16:creationId xmlns:a16="http://schemas.microsoft.com/office/drawing/2014/main" id="{30D1A9DE-FA1E-461A-B289-5898779064DA}"/>
                  </a:ext>
                </a:extLst>
              </p:cNvPr>
              <p:cNvSpPr/>
              <p:nvPr/>
            </p:nvSpPr>
            <p:spPr>
              <a:xfrm>
                <a:off x="2029272" y="35615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타원 636">
                <a:extLst>
                  <a:ext uri="{FF2B5EF4-FFF2-40B4-BE49-F238E27FC236}">
                    <a16:creationId xmlns:a16="http://schemas.microsoft.com/office/drawing/2014/main" id="{C023856D-A863-4DD7-8A9D-236E41CCD4F2}"/>
                  </a:ext>
                </a:extLst>
              </p:cNvPr>
              <p:cNvSpPr/>
              <p:nvPr/>
            </p:nvSpPr>
            <p:spPr>
              <a:xfrm>
                <a:off x="2211876" y="34024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타원 637">
                <a:extLst>
                  <a:ext uri="{FF2B5EF4-FFF2-40B4-BE49-F238E27FC236}">
                    <a16:creationId xmlns:a16="http://schemas.microsoft.com/office/drawing/2014/main" id="{45E62712-6F8B-4254-BDB2-950EB96279EE}"/>
                  </a:ext>
                </a:extLst>
              </p:cNvPr>
              <p:cNvSpPr/>
              <p:nvPr/>
            </p:nvSpPr>
            <p:spPr>
              <a:xfrm>
                <a:off x="2393592" y="34024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9" name="타원 638">
                <a:extLst>
                  <a:ext uri="{FF2B5EF4-FFF2-40B4-BE49-F238E27FC236}">
                    <a16:creationId xmlns:a16="http://schemas.microsoft.com/office/drawing/2014/main" id="{F970BBAA-FEE8-42A1-88A5-7AB050A676B7}"/>
                  </a:ext>
                </a:extLst>
              </p:cNvPr>
              <p:cNvSpPr/>
              <p:nvPr/>
            </p:nvSpPr>
            <p:spPr>
              <a:xfrm>
                <a:off x="2211879" y="35619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타원 639">
                <a:extLst>
                  <a:ext uri="{FF2B5EF4-FFF2-40B4-BE49-F238E27FC236}">
                    <a16:creationId xmlns:a16="http://schemas.microsoft.com/office/drawing/2014/main" id="{40DE9F5E-F198-4E4F-A4D9-732607FD1C7F}"/>
                  </a:ext>
                </a:extLst>
              </p:cNvPr>
              <p:cNvSpPr/>
              <p:nvPr/>
            </p:nvSpPr>
            <p:spPr>
              <a:xfrm>
                <a:off x="2393582" y="35619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타원 640">
                <a:extLst>
                  <a:ext uri="{FF2B5EF4-FFF2-40B4-BE49-F238E27FC236}">
                    <a16:creationId xmlns:a16="http://schemas.microsoft.com/office/drawing/2014/main" id="{6302F498-F38D-4588-AA3C-C2641FE80C7E}"/>
                  </a:ext>
                </a:extLst>
              </p:cNvPr>
              <p:cNvSpPr/>
              <p:nvPr/>
            </p:nvSpPr>
            <p:spPr>
              <a:xfrm>
                <a:off x="2589628" y="34119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타원 641">
                <a:extLst>
                  <a:ext uri="{FF2B5EF4-FFF2-40B4-BE49-F238E27FC236}">
                    <a16:creationId xmlns:a16="http://schemas.microsoft.com/office/drawing/2014/main" id="{731D9AB1-ED58-4CE1-B170-DB1B3CFBB26D}"/>
                  </a:ext>
                </a:extLst>
              </p:cNvPr>
              <p:cNvSpPr/>
              <p:nvPr/>
            </p:nvSpPr>
            <p:spPr>
              <a:xfrm>
                <a:off x="2771345" y="34119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타원 642">
                <a:extLst>
                  <a:ext uri="{FF2B5EF4-FFF2-40B4-BE49-F238E27FC236}">
                    <a16:creationId xmlns:a16="http://schemas.microsoft.com/office/drawing/2014/main" id="{C72C2BEF-1DCB-424D-B921-0094E920FEDC}"/>
                  </a:ext>
                </a:extLst>
              </p:cNvPr>
              <p:cNvSpPr/>
              <p:nvPr/>
            </p:nvSpPr>
            <p:spPr>
              <a:xfrm>
                <a:off x="2589631" y="35714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타원 643">
                <a:extLst>
                  <a:ext uri="{FF2B5EF4-FFF2-40B4-BE49-F238E27FC236}">
                    <a16:creationId xmlns:a16="http://schemas.microsoft.com/office/drawing/2014/main" id="{5DC664B3-6731-4FB5-8893-B518833E52B3}"/>
                  </a:ext>
                </a:extLst>
              </p:cNvPr>
              <p:cNvSpPr/>
              <p:nvPr/>
            </p:nvSpPr>
            <p:spPr>
              <a:xfrm>
                <a:off x="2771334" y="35714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타원 644">
                <a:extLst>
                  <a:ext uri="{FF2B5EF4-FFF2-40B4-BE49-F238E27FC236}">
                    <a16:creationId xmlns:a16="http://schemas.microsoft.com/office/drawing/2014/main" id="{D4F12FAC-4692-4AC2-B5DD-4690B3BBE775}"/>
                  </a:ext>
                </a:extLst>
              </p:cNvPr>
              <p:cNvSpPr/>
              <p:nvPr/>
            </p:nvSpPr>
            <p:spPr>
              <a:xfrm>
                <a:off x="2953938" y="34123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타원 645">
                <a:extLst>
                  <a:ext uri="{FF2B5EF4-FFF2-40B4-BE49-F238E27FC236}">
                    <a16:creationId xmlns:a16="http://schemas.microsoft.com/office/drawing/2014/main" id="{6D8D3169-47C6-49C6-A518-CAEB27381485}"/>
                  </a:ext>
                </a:extLst>
              </p:cNvPr>
              <p:cNvSpPr/>
              <p:nvPr/>
            </p:nvSpPr>
            <p:spPr>
              <a:xfrm>
                <a:off x="3135654" y="34123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타원 646">
                <a:extLst>
                  <a:ext uri="{FF2B5EF4-FFF2-40B4-BE49-F238E27FC236}">
                    <a16:creationId xmlns:a16="http://schemas.microsoft.com/office/drawing/2014/main" id="{E4691EC3-92BE-482C-91DA-C1C7AA9DBF5F}"/>
                  </a:ext>
                </a:extLst>
              </p:cNvPr>
              <p:cNvSpPr/>
              <p:nvPr/>
            </p:nvSpPr>
            <p:spPr>
              <a:xfrm>
                <a:off x="2953941" y="35718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>
                <a:extLst>
                  <a:ext uri="{FF2B5EF4-FFF2-40B4-BE49-F238E27FC236}">
                    <a16:creationId xmlns:a16="http://schemas.microsoft.com/office/drawing/2014/main" id="{0B387D88-43D3-40D5-8255-E2C315CE65F5}"/>
                  </a:ext>
                </a:extLst>
              </p:cNvPr>
              <p:cNvSpPr/>
              <p:nvPr/>
            </p:nvSpPr>
            <p:spPr>
              <a:xfrm>
                <a:off x="3135644" y="35718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타원 648">
                <a:extLst>
                  <a:ext uri="{FF2B5EF4-FFF2-40B4-BE49-F238E27FC236}">
                    <a16:creationId xmlns:a16="http://schemas.microsoft.com/office/drawing/2014/main" id="{54CCC64C-17F5-4807-B621-FDDFD5737B72}"/>
                  </a:ext>
                </a:extLst>
              </p:cNvPr>
              <p:cNvSpPr/>
              <p:nvPr/>
            </p:nvSpPr>
            <p:spPr>
              <a:xfrm>
                <a:off x="3331701" y="34020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타원 649">
                <a:extLst>
                  <a:ext uri="{FF2B5EF4-FFF2-40B4-BE49-F238E27FC236}">
                    <a16:creationId xmlns:a16="http://schemas.microsoft.com/office/drawing/2014/main" id="{1218E445-9064-4B1B-BF26-418B47A1D2AD}"/>
                  </a:ext>
                </a:extLst>
              </p:cNvPr>
              <p:cNvSpPr/>
              <p:nvPr/>
            </p:nvSpPr>
            <p:spPr>
              <a:xfrm>
                <a:off x="3513418" y="34020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1" name="타원 650">
                <a:extLst>
                  <a:ext uri="{FF2B5EF4-FFF2-40B4-BE49-F238E27FC236}">
                    <a16:creationId xmlns:a16="http://schemas.microsoft.com/office/drawing/2014/main" id="{C6935811-8C3E-41FA-ABAE-30950539F972}"/>
                  </a:ext>
                </a:extLst>
              </p:cNvPr>
              <p:cNvSpPr/>
              <p:nvPr/>
            </p:nvSpPr>
            <p:spPr>
              <a:xfrm>
                <a:off x="3331704" y="35615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타원 651">
                <a:extLst>
                  <a:ext uri="{FF2B5EF4-FFF2-40B4-BE49-F238E27FC236}">
                    <a16:creationId xmlns:a16="http://schemas.microsoft.com/office/drawing/2014/main" id="{75A411BD-DF7F-4504-B6E0-2E08C8427738}"/>
                  </a:ext>
                </a:extLst>
              </p:cNvPr>
              <p:cNvSpPr/>
              <p:nvPr/>
            </p:nvSpPr>
            <p:spPr>
              <a:xfrm>
                <a:off x="3513407" y="35615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타원 652">
                <a:extLst>
                  <a:ext uri="{FF2B5EF4-FFF2-40B4-BE49-F238E27FC236}">
                    <a16:creationId xmlns:a16="http://schemas.microsoft.com/office/drawing/2014/main" id="{8AC21E4C-0EC9-4345-B75E-01B7AB7B7D21}"/>
                  </a:ext>
                </a:extLst>
              </p:cNvPr>
              <p:cNvSpPr/>
              <p:nvPr/>
            </p:nvSpPr>
            <p:spPr>
              <a:xfrm>
                <a:off x="3696011" y="34024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타원 653">
                <a:extLst>
                  <a:ext uri="{FF2B5EF4-FFF2-40B4-BE49-F238E27FC236}">
                    <a16:creationId xmlns:a16="http://schemas.microsoft.com/office/drawing/2014/main" id="{0C8A5EAD-8C9F-4320-8AD3-904EAA19494F}"/>
                  </a:ext>
                </a:extLst>
              </p:cNvPr>
              <p:cNvSpPr/>
              <p:nvPr/>
            </p:nvSpPr>
            <p:spPr>
              <a:xfrm>
                <a:off x="3877727" y="34024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5" name="타원 654">
                <a:extLst>
                  <a:ext uri="{FF2B5EF4-FFF2-40B4-BE49-F238E27FC236}">
                    <a16:creationId xmlns:a16="http://schemas.microsoft.com/office/drawing/2014/main" id="{B4F4F72E-8CC1-4DAC-8B6B-5A2AA7C63CF7}"/>
                  </a:ext>
                </a:extLst>
              </p:cNvPr>
              <p:cNvSpPr/>
              <p:nvPr/>
            </p:nvSpPr>
            <p:spPr>
              <a:xfrm>
                <a:off x="3696014" y="35619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타원 655">
                <a:extLst>
                  <a:ext uri="{FF2B5EF4-FFF2-40B4-BE49-F238E27FC236}">
                    <a16:creationId xmlns:a16="http://schemas.microsoft.com/office/drawing/2014/main" id="{F07DBAD1-6CD6-4246-BEAD-897225FD42B0}"/>
                  </a:ext>
                </a:extLst>
              </p:cNvPr>
              <p:cNvSpPr/>
              <p:nvPr/>
            </p:nvSpPr>
            <p:spPr>
              <a:xfrm>
                <a:off x="3877717" y="35619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타원 656">
                <a:extLst>
                  <a:ext uri="{FF2B5EF4-FFF2-40B4-BE49-F238E27FC236}">
                    <a16:creationId xmlns:a16="http://schemas.microsoft.com/office/drawing/2014/main" id="{408241B9-C80E-4102-933F-71999EEE99E3}"/>
                  </a:ext>
                </a:extLst>
              </p:cNvPr>
              <p:cNvSpPr/>
              <p:nvPr/>
            </p:nvSpPr>
            <p:spPr>
              <a:xfrm>
                <a:off x="4083243" y="34119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타원 657">
                <a:extLst>
                  <a:ext uri="{FF2B5EF4-FFF2-40B4-BE49-F238E27FC236}">
                    <a16:creationId xmlns:a16="http://schemas.microsoft.com/office/drawing/2014/main" id="{F90D37C1-8241-4CC5-BE5B-C922F733C79B}"/>
                  </a:ext>
                </a:extLst>
              </p:cNvPr>
              <p:cNvSpPr/>
              <p:nvPr/>
            </p:nvSpPr>
            <p:spPr>
              <a:xfrm>
                <a:off x="4264960" y="34119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9" name="타원 658">
                <a:extLst>
                  <a:ext uri="{FF2B5EF4-FFF2-40B4-BE49-F238E27FC236}">
                    <a16:creationId xmlns:a16="http://schemas.microsoft.com/office/drawing/2014/main" id="{7A78AB91-1286-438C-BC5F-8D29227643FA}"/>
                  </a:ext>
                </a:extLst>
              </p:cNvPr>
              <p:cNvSpPr/>
              <p:nvPr/>
            </p:nvSpPr>
            <p:spPr>
              <a:xfrm>
                <a:off x="4083246" y="35714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타원 659">
                <a:extLst>
                  <a:ext uri="{FF2B5EF4-FFF2-40B4-BE49-F238E27FC236}">
                    <a16:creationId xmlns:a16="http://schemas.microsoft.com/office/drawing/2014/main" id="{A1AC16B1-EAAA-4A25-925A-F696569A768D}"/>
                  </a:ext>
                </a:extLst>
              </p:cNvPr>
              <p:cNvSpPr/>
              <p:nvPr/>
            </p:nvSpPr>
            <p:spPr>
              <a:xfrm>
                <a:off x="4264949" y="35714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타원 660">
                <a:extLst>
                  <a:ext uri="{FF2B5EF4-FFF2-40B4-BE49-F238E27FC236}">
                    <a16:creationId xmlns:a16="http://schemas.microsoft.com/office/drawing/2014/main" id="{786AC71A-CDFB-4185-B3C8-707A8A4ACFAF}"/>
                  </a:ext>
                </a:extLst>
              </p:cNvPr>
              <p:cNvSpPr/>
              <p:nvPr/>
            </p:nvSpPr>
            <p:spPr>
              <a:xfrm>
                <a:off x="4447553" y="34123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타원 661">
                <a:extLst>
                  <a:ext uri="{FF2B5EF4-FFF2-40B4-BE49-F238E27FC236}">
                    <a16:creationId xmlns:a16="http://schemas.microsoft.com/office/drawing/2014/main" id="{B605C7CA-2C8E-4274-AC35-9B77A33BB6F6}"/>
                  </a:ext>
                </a:extLst>
              </p:cNvPr>
              <p:cNvSpPr/>
              <p:nvPr/>
            </p:nvSpPr>
            <p:spPr>
              <a:xfrm>
                <a:off x="4629269" y="34123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3" name="타원 662">
                <a:extLst>
                  <a:ext uri="{FF2B5EF4-FFF2-40B4-BE49-F238E27FC236}">
                    <a16:creationId xmlns:a16="http://schemas.microsoft.com/office/drawing/2014/main" id="{7FA29CEC-F929-4268-AAFD-AF9EC4791B56}"/>
                  </a:ext>
                </a:extLst>
              </p:cNvPr>
              <p:cNvSpPr/>
              <p:nvPr/>
            </p:nvSpPr>
            <p:spPr>
              <a:xfrm>
                <a:off x="4447556" y="35718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타원 663">
                <a:extLst>
                  <a:ext uri="{FF2B5EF4-FFF2-40B4-BE49-F238E27FC236}">
                    <a16:creationId xmlns:a16="http://schemas.microsoft.com/office/drawing/2014/main" id="{6C3101FC-868A-498F-8D92-A82037068BC0}"/>
                  </a:ext>
                </a:extLst>
              </p:cNvPr>
              <p:cNvSpPr/>
              <p:nvPr/>
            </p:nvSpPr>
            <p:spPr>
              <a:xfrm>
                <a:off x="4629259" y="35718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타원 664">
                <a:extLst>
                  <a:ext uri="{FF2B5EF4-FFF2-40B4-BE49-F238E27FC236}">
                    <a16:creationId xmlns:a16="http://schemas.microsoft.com/office/drawing/2014/main" id="{7D4A9BBC-C694-4653-9BAC-251175747BD5}"/>
                  </a:ext>
                </a:extLst>
              </p:cNvPr>
              <p:cNvSpPr/>
              <p:nvPr/>
            </p:nvSpPr>
            <p:spPr>
              <a:xfrm>
                <a:off x="4825316" y="34020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타원 665">
                <a:extLst>
                  <a:ext uri="{FF2B5EF4-FFF2-40B4-BE49-F238E27FC236}">
                    <a16:creationId xmlns:a16="http://schemas.microsoft.com/office/drawing/2014/main" id="{474D7DD3-A690-49B6-90D0-BA8B51BCC7AB}"/>
                  </a:ext>
                </a:extLst>
              </p:cNvPr>
              <p:cNvSpPr/>
              <p:nvPr/>
            </p:nvSpPr>
            <p:spPr>
              <a:xfrm>
                <a:off x="5007033" y="34020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7" name="타원 666">
                <a:extLst>
                  <a:ext uri="{FF2B5EF4-FFF2-40B4-BE49-F238E27FC236}">
                    <a16:creationId xmlns:a16="http://schemas.microsoft.com/office/drawing/2014/main" id="{DDEE431A-C4EC-4BA4-A096-EB34A0FAFB61}"/>
                  </a:ext>
                </a:extLst>
              </p:cNvPr>
              <p:cNvSpPr/>
              <p:nvPr/>
            </p:nvSpPr>
            <p:spPr>
              <a:xfrm>
                <a:off x="4825319" y="35615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타원 667">
                <a:extLst>
                  <a:ext uri="{FF2B5EF4-FFF2-40B4-BE49-F238E27FC236}">
                    <a16:creationId xmlns:a16="http://schemas.microsoft.com/office/drawing/2014/main" id="{2B06C9B8-1934-4902-904D-F4D1D80E20E6}"/>
                  </a:ext>
                </a:extLst>
              </p:cNvPr>
              <p:cNvSpPr/>
              <p:nvPr/>
            </p:nvSpPr>
            <p:spPr>
              <a:xfrm>
                <a:off x="5007022" y="35615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타원 668">
                <a:extLst>
                  <a:ext uri="{FF2B5EF4-FFF2-40B4-BE49-F238E27FC236}">
                    <a16:creationId xmlns:a16="http://schemas.microsoft.com/office/drawing/2014/main" id="{500DB0CE-FA75-4025-984A-AA3FDAFAEE6E}"/>
                  </a:ext>
                </a:extLst>
              </p:cNvPr>
              <p:cNvSpPr/>
              <p:nvPr/>
            </p:nvSpPr>
            <p:spPr>
              <a:xfrm>
                <a:off x="5189626" y="34024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타원 669">
                <a:extLst>
                  <a:ext uri="{FF2B5EF4-FFF2-40B4-BE49-F238E27FC236}">
                    <a16:creationId xmlns:a16="http://schemas.microsoft.com/office/drawing/2014/main" id="{C615AFC4-D8C8-4549-B923-22DE7E4B5F12}"/>
                  </a:ext>
                </a:extLst>
              </p:cNvPr>
              <p:cNvSpPr/>
              <p:nvPr/>
            </p:nvSpPr>
            <p:spPr>
              <a:xfrm>
                <a:off x="5371342" y="34024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1" name="타원 670">
                <a:extLst>
                  <a:ext uri="{FF2B5EF4-FFF2-40B4-BE49-F238E27FC236}">
                    <a16:creationId xmlns:a16="http://schemas.microsoft.com/office/drawing/2014/main" id="{9DF7E72A-70F3-4372-8E70-D786238A4228}"/>
                  </a:ext>
                </a:extLst>
              </p:cNvPr>
              <p:cNvSpPr/>
              <p:nvPr/>
            </p:nvSpPr>
            <p:spPr>
              <a:xfrm>
                <a:off x="5189629" y="35619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>
                <a:extLst>
                  <a:ext uri="{FF2B5EF4-FFF2-40B4-BE49-F238E27FC236}">
                    <a16:creationId xmlns:a16="http://schemas.microsoft.com/office/drawing/2014/main" id="{5C4AEAAC-1A63-4E3C-8B22-F6FB3B522D04}"/>
                  </a:ext>
                </a:extLst>
              </p:cNvPr>
              <p:cNvSpPr/>
              <p:nvPr/>
            </p:nvSpPr>
            <p:spPr>
              <a:xfrm>
                <a:off x="5371332" y="35619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>
                <a:extLst>
                  <a:ext uri="{FF2B5EF4-FFF2-40B4-BE49-F238E27FC236}">
                    <a16:creationId xmlns:a16="http://schemas.microsoft.com/office/drawing/2014/main" id="{58C6095B-5069-41DB-A7D8-84F45EDB3F3E}"/>
                  </a:ext>
                </a:extLst>
              </p:cNvPr>
              <p:cNvSpPr/>
              <p:nvPr/>
            </p:nvSpPr>
            <p:spPr>
              <a:xfrm>
                <a:off x="5573971" y="34119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>
                <a:extLst>
                  <a:ext uri="{FF2B5EF4-FFF2-40B4-BE49-F238E27FC236}">
                    <a16:creationId xmlns:a16="http://schemas.microsoft.com/office/drawing/2014/main" id="{CAC01BB1-2EC0-4785-91E0-917C9E7728CC}"/>
                  </a:ext>
                </a:extLst>
              </p:cNvPr>
              <p:cNvSpPr/>
              <p:nvPr/>
            </p:nvSpPr>
            <p:spPr>
              <a:xfrm>
                <a:off x="5755688" y="34119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타원 674">
                <a:extLst>
                  <a:ext uri="{FF2B5EF4-FFF2-40B4-BE49-F238E27FC236}">
                    <a16:creationId xmlns:a16="http://schemas.microsoft.com/office/drawing/2014/main" id="{82A9F4A2-5E73-4CA0-B9A0-89A3C50D8526}"/>
                  </a:ext>
                </a:extLst>
              </p:cNvPr>
              <p:cNvSpPr/>
              <p:nvPr/>
            </p:nvSpPr>
            <p:spPr>
              <a:xfrm>
                <a:off x="5573974" y="35714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>
                <a:extLst>
                  <a:ext uri="{FF2B5EF4-FFF2-40B4-BE49-F238E27FC236}">
                    <a16:creationId xmlns:a16="http://schemas.microsoft.com/office/drawing/2014/main" id="{C37722AA-D946-4B6D-8478-F5B6BDD6F9D5}"/>
                  </a:ext>
                </a:extLst>
              </p:cNvPr>
              <p:cNvSpPr/>
              <p:nvPr/>
            </p:nvSpPr>
            <p:spPr>
              <a:xfrm>
                <a:off x="5755677" y="35714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>
                <a:extLst>
                  <a:ext uri="{FF2B5EF4-FFF2-40B4-BE49-F238E27FC236}">
                    <a16:creationId xmlns:a16="http://schemas.microsoft.com/office/drawing/2014/main" id="{CB266AC7-5BBB-4FD2-8806-7B5C901B6A41}"/>
                  </a:ext>
                </a:extLst>
              </p:cNvPr>
              <p:cNvSpPr/>
              <p:nvPr/>
            </p:nvSpPr>
            <p:spPr>
              <a:xfrm>
                <a:off x="5938281" y="34123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>
                <a:extLst>
                  <a:ext uri="{FF2B5EF4-FFF2-40B4-BE49-F238E27FC236}">
                    <a16:creationId xmlns:a16="http://schemas.microsoft.com/office/drawing/2014/main" id="{8C067711-1972-43F8-A53D-93D7DB49DD49}"/>
                  </a:ext>
                </a:extLst>
              </p:cNvPr>
              <p:cNvSpPr/>
              <p:nvPr/>
            </p:nvSpPr>
            <p:spPr>
              <a:xfrm>
                <a:off x="6119997" y="34123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타원 678">
                <a:extLst>
                  <a:ext uri="{FF2B5EF4-FFF2-40B4-BE49-F238E27FC236}">
                    <a16:creationId xmlns:a16="http://schemas.microsoft.com/office/drawing/2014/main" id="{38D25E59-3463-43C6-88F9-B1A2E8C51AED}"/>
                  </a:ext>
                </a:extLst>
              </p:cNvPr>
              <p:cNvSpPr/>
              <p:nvPr/>
            </p:nvSpPr>
            <p:spPr>
              <a:xfrm>
                <a:off x="5938284" y="35718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>
                <a:extLst>
                  <a:ext uri="{FF2B5EF4-FFF2-40B4-BE49-F238E27FC236}">
                    <a16:creationId xmlns:a16="http://schemas.microsoft.com/office/drawing/2014/main" id="{683D2B53-228B-495E-AC96-F11F12B3C86B}"/>
                  </a:ext>
                </a:extLst>
              </p:cNvPr>
              <p:cNvSpPr/>
              <p:nvPr/>
            </p:nvSpPr>
            <p:spPr>
              <a:xfrm>
                <a:off x="6119987" y="35718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>
                <a:extLst>
                  <a:ext uri="{FF2B5EF4-FFF2-40B4-BE49-F238E27FC236}">
                    <a16:creationId xmlns:a16="http://schemas.microsoft.com/office/drawing/2014/main" id="{B219F7DC-4331-4036-BE97-F3EF80120680}"/>
                  </a:ext>
                </a:extLst>
              </p:cNvPr>
              <p:cNvSpPr/>
              <p:nvPr/>
            </p:nvSpPr>
            <p:spPr>
              <a:xfrm>
                <a:off x="6316044" y="34020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>
                <a:extLst>
                  <a:ext uri="{FF2B5EF4-FFF2-40B4-BE49-F238E27FC236}">
                    <a16:creationId xmlns:a16="http://schemas.microsoft.com/office/drawing/2014/main" id="{6BCC341C-1474-4A0D-910B-29F3EDFBE860}"/>
                  </a:ext>
                </a:extLst>
              </p:cNvPr>
              <p:cNvSpPr/>
              <p:nvPr/>
            </p:nvSpPr>
            <p:spPr>
              <a:xfrm>
                <a:off x="6497761" y="34020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타원 682">
                <a:extLst>
                  <a:ext uri="{FF2B5EF4-FFF2-40B4-BE49-F238E27FC236}">
                    <a16:creationId xmlns:a16="http://schemas.microsoft.com/office/drawing/2014/main" id="{2CEEF1EE-BB04-464F-AA53-B420667623F4}"/>
                  </a:ext>
                </a:extLst>
              </p:cNvPr>
              <p:cNvSpPr/>
              <p:nvPr/>
            </p:nvSpPr>
            <p:spPr>
              <a:xfrm>
                <a:off x="6316047" y="35615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타원 683">
                <a:extLst>
                  <a:ext uri="{FF2B5EF4-FFF2-40B4-BE49-F238E27FC236}">
                    <a16:creationId xmlns:a16="http://schemas.microsoft.com/office/drawing/2014/main" id="{BEB73821-92F3-4C09-98D8-6412E152C4A4}"/>
                  </a:ext>
                </a:extLst>
              </p:cNvPr>
              <p:cNvSpPr/>
              <p:nvPr/>
            </p:nvSpPr>
            <p:spPr>
              <a:xfrm>
                <a:off x="6497750" y="35615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타원 684">
                <a:extLst>
                  <a:ext uri="{FF2B5EF4-FFF2-40B4-BE49-F238E27FC236}">
                    <a16:creationId xmlns:a16="http://schemas.microsoft.com/office/drawing/2014/main" id="{86C244DC-C601-49F0-A448-C1D879B90D1D}"/>
                  </a:ext>
                </a:extLst>
              </p:cNvPr>
              <p:cNvSpPr/>
              <p:nvPr/>
            </p:nvSpPr>
            <p:spPr>
              <a:xfrm>
                <a:off x="6680354" y="34024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타원 685">
                <a:extLst>
                  <a:ext uri="{FF2B5EF4-FFF2-40B4-BE49-F238E27FC236}">
                    <a16:creationId xmlns:a16="http://schemas.microsoft.com/office/drawing/2014/main" id="{60B18DED-0638-4574-8ADD-92D581C4A0EA}"/>
                  </a:ext>
                </a:extLst>
              </p:cNvPr>
              <p:cNvSpPr/>
              <p:nvPr/>
            </p:nvSpPr>
            <p:spPr>
              <a:xfrm>
                <a:off x="6862070" y="34024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7" name="타원 686">
                <a:extLst>
                  <a:ext uri="{FF2B5EF4-FFF2-40B4-BE49-F238E27FC236}">
                    <a16:creationId xmlns:a16="http://schemas.microsoft.com/office/drawing/2014/main" id="{BF58D1FB-0056-4E02-857A-1A9AAD8BDF8E}"/>
                  </a:ext>
                </a:extLst>
              </p:cNvPr>
              <p:cNvSpPr/>
              <p:nvPr/>
            </p:nvSpPr>
            <p:spPr>
              <a:xfrm>
                <a:off x="6680357" y="35619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타원 687">
                <a:extLst>
                  <a:ext uri="{FF2B5EF4-FFF2-40B4-BE49-F238E27FC236}">
                    <a16:creationId xmlns:a16="http://schemas.microsoft.com/office/drawing/2014/main" id="{DEB6574F-838F-4E68-9CAC-323F925A5D62}"/>
                  </a:ext>
                </a:extLst>
              </p:cNvPr>
              <p:cNvSpPr/>
              <p:nvPr/>
            </p:nvSpPr>
            <p:spPr>
              <a:xfrm>
                <a:off x="6862060" y="35619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9" name="타원 688">
                <a:extLst>
                  <a:ext uri="{FF2B5EF4-FFF2-40B4-BE49-F238E27FC236}">
                    <a16:creationId xmlns:a16="http://schemas.microsoft.com/office/drawing/2014/main" id="{953263BC-9D9E-424D-82B1-C20C1B45A826}"/>
                  </a:ext>
                </a:extLst>
              </p:cNvPr>
              <p:cNvSpPr/>
              <p:nvPr/>
            </p:nvSpPr>
            <p:spPr>
              <a:xfrm>
                <a:off x="7058105" y="341193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타원 689">
                <a:extLst>
                  <a:ext uri="{FF2B5EF4-FFF2-40B4-BE49-F238E27FC236}">
                    <a16:creationId xmlns:a16="http://schemas.microsoft.com/office/drawing/2014/main" id="{BF2B0A8B-6864-4566-A4F6-DE5257264F11}"/>
                  </a:ext>
                </a:extLst>
              </p:cNvPr>
              <p:cNvSpPr/>
              <p:nvPr/>
            </p:nvSpPr>
            <p:spPr>
              <a:xfrm>
                <a:off x="7239822" y="34119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1" name="타원 690">
                <a:extLst>
                  <a:ext uri="{FF2B5EF4-FFF2-40B4-BE49-F238E27FC236}">
                    <a16:creationId xmlns:a16="http://schemas.microsoft.com/office/drawing/2014/main" id="{533869D6-1996-4F16-A687-33FF121DC66D}"/>
                  </a:ext>
                </a:extLst>
              </p:cNvPr>
              <p:cNvSpPr/>
              <p:nvPr/>
            </p:nvSpPr>
            <p:spPr>
              <a:xfrm>
                <a:off x="7058108" y="357144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타원 691">
                <a:extLst>
                  <a:ext uri="{FF2B5EF4-FFF2-40B4-BE49-F238E27FC236}">
                    <a16:creationId xmlns:a16="http://schemas.microsoft.com/office/drawing/2014/main" id="{F3F1F0E9-FA67-4B70-8741-623046C4F319}"/>
                  </a:ext>
                </a:extLst>
              </p:cNvPr>
              <p:cNvSpPr/>
              <p:nvPr/>
            </p:nvSpPr>
            <p:spPr>
              <a:xfrm>
                <a:off x="7239811" y="357143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타원 692">
                <a:extLst>
                  <a:ext uri="{FF2B5EF4-FFF2-40B4-BE49-F238E27FC236}">
                    <a16:creationId xmlns:a16="http://schemas.microsoft.com/office/drawing/2014/main" id="{BB5A2D58-1F14-4ECF-9179-96DF48175232}"/>
                  </a:ext>
                </a:extLst>
              </p:cNvPr>
              <p:cNvSpPr/>
              <p:nvPr/>
            </p:nvSpPr>
            <p:spPr>
              <a:xfrm>
                <a:off x="7422415" y="3412370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타원 693">
                <a:extLst>
                  <a:ext uri="{FF2B5EF4-FFF2-40B4-BE49-F238E27FC236}">
                    <a16:creationId xmlns:a16="http://schemas.microsoft.com/office/drawing/2014/main" id="{78E7ED8C-E5BD-4953-88EB-2AA04C8646CC}"/>
                  </a:ext>
                </a:extLst>
              </p:cNvPr>
              <p:cNvSpPr/>
              <p:nvPr/>
            </p:nvSpPr>
            <p:spPr>
              <a:xfrm>
                <a:off x="7604131" y="34123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5" name="타원 694">
                <a:extLst>
                  <a:ext uri="{FF2B5EF4-FFF2-40B4-BE49-F238E27FC236}">
                    <a16:creationId xmlns:a16="http://schemas.microsoft.com/office/drawing/2014/main" id="{BD35888B-4D76-4445-A8DC-3636762DEBD4}"/>
                  </a:ext>
                </a:extLst>
              </p:cNvPr>
              <p:cNvSpPr/>
              <p:nvPr/>
            </p:nvSpPr>
            <p:spPr>
              <a:xfrm>
                <a:off x="7422418" y="3571873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타원 695">
                <a:extLst>
                  <a:ext uri="{FF2B5EF4-FFF2-40B4-BE49-F238E27FC236}">
                    <a16:creationId xmlns:a16="http://schemas.microsoft.com/office/drawing/2014/main" id="{4DEC2CF1-E24E-4414-8C09-C029FEA5DA40}"/>
                  </a:ext>
                </a:extLst>
              </p:cNvPr>
              <p:cNvSpPr/>
              <p:nvPr/>
            </p:nvSpPr>
            <p:spPr>
              <a:xfrm>
                <a:off x="7604121" y="357186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타원 696">
                <a:extLst>
                  <a:ext uri="{FF2B5EF4-FFF2-40B4-BE49-F238E27FC236}">
                    <a16:creationId xmlns:a16="http://schemas.microsoft.com/office/drawing/2014/main" id="{321D1E7E-1996-4083-A607-046DCF2D4DA0}"/>
                  </a:ext>
                </a:extLst>
              </p:cNvPr>
              <p:cNvSpPr/>
              <p:nvPr/>
            </p:nvSpPr>
            <p:spPr>
              <a:xfrm>
                <a:off x="7800178" y="3402038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타원 697">
                <a:extLst>
                  <a:ext uri="{FF2B5EF4-FFF2-40B4-BE49-F238E27FC236}">
                    <a16:creationId xmlns:a16="http://schemas.microsoft.com/office/drawing/2014/main" id="{B3FACBD0-80B9-48D2-9F05-3EE20283A756}"/>
                  </a:ext>
                </a:extLst>
              </p:cNvPr>
              <p:cNvSpPr/>
              <p:nvPr/>
            </p:nvSpPr>
            <p:spPr>
              <a:xfrm>
                <a:off x="7981895" y="34020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9" name="타원 698">
                <a:extLst>
                  <a:ext uri="{FF2B5EF4-FFF2-40B4-BE49-F238E27FC236}">
                    <a16:creationId xmlns:a16="http://schemas.microsoft.com/office/drawing/2014/main" id="{07AFCA89-2612-4BED-BDE1-F675BB513ED7}"/>
                  </a:ext>
                </a:extLst>
              </p:cNvPr>
              <p:cNvSpPr/>
              <p:nvPr/>
            </p:nvSpPr>
            <p:spPr>
              <a:xfrm>
                <a:off x="7800181" y="3561541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타원 699">
                <a:extLst>
                  <a:ext uri="{FF2B5EF4-FFF2-40B4-BE49-F238E27FC236}">
                    <a16:creationId xmlns:a16="http://schemas.microsoft.com/office/drawing/2014/main" id="{9FBFEC62-4718-4DE4-902F-67AC9A02C7DE}"/>
                  </a:ext>
                </a:extLst>
              </p:cNvPr>
              <p:cNvSpPr/>
              <p:nvPr/>
            </p:nvSpPr>
            <p:spPr>
              <a:xfrm>
                <a:off x="7981884" y="3561529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타원 700">
                <a:extLst>
                  <a:ext uri="{FF2B5EF4-FFF2-40B4-BE49-F238E27FC236}">
                    <a16:creationId xmlns:a16="http://schemas.microsoft.com/office/drawing/2014/main" id="{99887BA4-A387-4B07-861F-5F7DEF2077CD}"/>
                  </a:ext>
                </a:extLst>
              </p:cNvPr>
              <p:cNvSpPr/>
              <p:nvPr/>
            </p:nvSpPr>
            <p:spPr>
              <a:xfrm>
                <a:off x="8164488" y="3402469"/>
                <a:ext cx="89686" cy="896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타원 701">
                <a:extLst>
                  <a:ext uri="{FF2B5EF4-FFF2-40B4-BE49-F238E27FC236}">
                    <a16:creationId xmlns:a16="http://schemas.microsoft.com/office/drawing/2014/main" id="{89D332DF-8831-45BE-874C-2F9DB58A0047}"/>
                  </a:ext>
                </a:extLst>
              </p:cNvPr>
              <p:cNvSpPr/>
              <p:nvPr/>
            </p:nvSpPr>
            <p:spPr>
              <a:xfrm>
                <a:off x="8346204" y="34024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타원 702">
                <a:extLst>
                  <a:ext uri="{FF2B5EF4-FFF2-40B4-BE49-F238E27FC236}">
                    <a16:creationId xmlns:a16="http://schemas.microsoft.com/office/drawing/2014/main" id="{954DD184-2938-4A96-AAE1-28866054E512}"/>
                  </a:ext>
                </a:extLst>
              </p:cNvPr>
              <p:cNvSpPr/>
              <p:nvPr/>
            </p:nvSpPr>
            <p:spPr>
              <a:xfrm>
                <a:off x="8164491" y="3561972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타원 703">
                <a:extLst>
                  <a:ext uri="{FF2B5EF4-FFF2-40B4-BE49-F238E27FC236}">
                    <a16:creationId xmlns:a16="http://schemas.microsoft.com/office/drawing/2014/main" id="{E21EA484-8A38-4D1C-9946-3D288214F019}"/>
                  </a:ext>
                </a:extLst>
              </p:cNvPr>
              <p:cNvSpPr/>
              <p:nvPr/>
            </p:nvSpPr>
            <p:spPr>
              <a:xfrm>
                <a:off x="8346194" y="3561960"/>
                <a:ext cx="89686" cy="896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16" name="TextBox 715">
            <a:extLst>
              <a:ext uri="{FF2B5EF4-FFF2-40B4-BE49-F238E27FC236}">
                <a16:creationId xmlns:a16="http://schemas.microsoft.com/office/drawing/2014/main" id="{17430390-459A-4411-BAFC-DE1152D61764}"/>
              </a:ext>
            </a:extLst>
          </p:cNvPr>
          <p:cNvSpPr txBox="1"/>
          <p:nvPr/>
        </p:nvSpPr>
        <p:spPr>
          <a:xfrm>
            <a:off x="6038919" y="4940857"/>
            <a:ext cx="1607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LED</a:t>
            </a:r>
            <a:r>
              <a:rPr lang="ko-KR" altLang="en-US" sz="1200" dirty="0"/>
              <a:t>를 </a:t>
            </a:r>
            <a:r>
              <a:rPr lang="en-US" altLang="ko-KR" sz="1200" dirty="0"/>
              <a:t>on/off </a:t>
            </a:r>
            <a:r>
              <a:rPr lang="ko-KR" altLang="en-US" sz="1200" dirty="0"/>
              <a:t>하여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간격 </a:t>
            </a:r>
            <a:r>
              <a:rPr lang="en-US" altLang="ko-KR" sz="1200" dirty="0"/>
              <a:t>2.5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간격 </a:t>
            </a:r>
            <a:r>
              <a:rPr lang="en-US" altLang="ko-KR" sz="1200" dirty="0"/>
              <a:t>5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간격 </a:t>
            </a:r>
            <a:r>
              <a:rPr lang="en-US" altLang="ko-KR" sz="1200" dirty="0"/>
              <a:t>10 cm</a:t>
            </a:r>
          </a:p>
          <a:p>
            <a:r>
              <a:rPr lang="ko-KR" altLang="en-US" sz="1200" dirty="0"/>
              <a:t>등으로 조절 가능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aphicFrame>
        <p:nvGraphicFramePr>
          <p:cNvPr id="718" name="표 718">
            <a:extLst>
              <a:ext uri="{FF2B5EF4-FFF2-40B4-BE49-F238E27FC236}">
                <a16:creationId xmlns:a16="http://schemas.microsoft.com/office/drawing/2014/main" id="{EFFF58E7-D02D-4822-B41F-B98C77C30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65623"/>
              </p:ext>
            </p:extLst>
          </p:nvPr>
        </p:nvGraphicFramePr>
        <p:xfrm>
          <a:off x="776688" y="4102580"/>
          <a:ext cx="4690268" cy="2217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5134">
                  <a:extLst>
                    <a:ext uri="{9D8B030D-6E8A-4147-A177-3AD203B41FA5}">
                      <a16:colId xmlns:a16="http://schemas.microsoft.com/office/drawing/2014/main" val="593983176"/>
                    </a:ext>
                  </a:extLst>
                </a:gridCol>
                <a:gridCol w="2345134">
                  <a:extLst>
                    <a:ext uri="{9D8B030D-6E8A-4147-A177-3AD203B41FA5}">
                      <a16:colId xmlns:a16="http://schemas.microsoft.com/office/drawing/2014/main" val="1110321567"/>
                    </a:ext>
                  </a:extLst>
                </a:gridCol>
              </a:tblGrid>
              <a:tr h="443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LED</a:t>
                      </a:r>
                      <a:r>
                        <a:rPr lang="ko-KR" altLang="en-US" sz="1400" dirty="0"/>
                        <a:t> 파장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940 nm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5270305"/>
                  </a:ext>
                </a:extLst>
              </a:tr>
              <a:tr h="443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LED </a:t>
                      </a:r>
                      <a:r>
                        <a:rPr lang="ko-KR" altLang="en-US" sz="1400" dirty="0"/>
                        <a:t>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5mW </a:t>
                      </a:r>
                      <a:r>
                        <a:rPr lang="ko-KR" altLang="en-US" sz="1400" dirty="0"/>
                        <a:t>이상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밝기 조절 가능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800852"/>
                  </a:ext>
                </a:extLst>
              </a:tr>
              <a:tr h="443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LED </a:t>
                      </a:r>
                      <a:r>
                        <a:rPr lang="ko-KR" altLang="en-US" sz="1400" dirty="0"/>
                        <a:t>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5mm</a:t>
                      </a:r>
                      <a:r>
                        <a:rPr lang="ko-KR" altLang="en-US" sz="1400" dirty="0"/>
                        <a:t> 이내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439027"/>
                  </a:ext>
                </a:extLst>
              </a:tr>
              <a:tr h="443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Chart</a:t>
                      </a:r>
                      <a:r>
                        <a:rPr lang="ko-KR" altLang="en-US" sz="1400" dirty="0"/>
                        <a:t> 재질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반사 없는 단단한 재질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87449"/>
                  </a:ext>
                </a:extLst>
              </a:tr>
              <a:tr h="443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chart </a:t>
                      </a:r>
                      <a:r>
                        <a:rPr lang="ko-KR" altLang="en-US" sz="1400" dirty="0"/>
                        <a:t>평탄도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최대한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303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63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3A45A-216E-45C3-A2D4-366C561C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</a:t>
            </a:r>
            <a:r>
              <a:rPr lang="ko-KR" altLang="en-US" dirty="0"/>
              <a:t> </a:t>
            </a:r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323EE5-7540-4E12-B92F-C5BBF6A14A07}"/>
              </a:ext>
            </a:extLst>
          </p:cNvPr>
          <p:cNvSpPr/>
          <p:nvPr/>
        </p:nvSpPr>
        <p:spPr>
          <a:xfrm>
            <a:off x="933451" y="943331"/>
            <a:ext cx="7600950" cy="517172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54202-5888-49C8-8030-AA6A3D10D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E9859AD-513A-4EFF-A6E6-5AD1402C8939}"/>
              </a:ext>
            </a:extLst>
          </p:cNvPr>
          <p:cNvGrpSpPr/>
          <p:nvPr/>
        </p:nvGrpSpPr>
        <p:grpSpPr>
          <a:xfrm>
            <a:off x="817867" y="943330"/>
            <a:ext cx="8059161" cy="5095684"/>
            <a:chOff x="-29858" y="571191"/>
            <a:chExt cx="8757790" cy="5537416"/>
          </a:xfrm>
        </p:grpSpPr>
        <p:grpSp>
          <p:nvGrpSpPr>
            <p:cNvPr id="615" name="그룹 614">
              <a:extLst>
                <a:ext uri="{FF2B5EF4-FFF2-40B4-BE49-F238E27FC236}">
                  <a16:creationId xmlns:a16="http://schemas.microsoft.com/office/drawing/2014/main" id="{71F8C2A8-7F29-4028-B304-F33C7861E0EB}"/>
                </a:ext>
              </a:extLst>
            </p:cNvPr>
            <p:cNvGrpSpPr/>
            <p:nvPr/>
          </p:nvGrpSpPr>
          <p:grpSpPr>
            <a:xfrm rot="5400000">
              <a:off x="-21598" y="3497719"/>
              <a:ext cx="4778524" cy="350638"/>
              <a:chOff x="6161741" y="1004047"/>
              <a:chExt cx="2390588" cy="203198"/>
            </a:xfrm>
            <a:solidFill>
              <a:schemeClr val="bg1">
                <a:lumMod val="85000"/>
              </a:schemeClr>
            </a:solidFill>
          </p:grpSpPr>
          <p:sp>
            <p:nvSpPr>
              <p:cNvPr id="616" name="직사각형 615">
                <a:extLst>
                  <a:ext uri="{FF2B5EF4-FFF2-40B4-BE49-F238E27FC236}">
                    <a16:creationId xmlns:a16="http://schemas.microsoft.com/office/drawing/2014/main" id="{CB814D87-05B3-44C1-8CF1-1DB8D77F25C7}"/>
                  </a:ext>
                </a:extLst>
              </p:cNvPr>
              <p:cNvSpPr/>
              <p:nvPr/>
            </p:nvSpPr>
            <p:spPr>
              <a:xfrm>
                <a:off x="6161741" y="1004047"/>
                <a:ext cx="2390588" cy="6574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17" name="직사각형 616">
                <a:extLst>
                  <a:ext uri="{FF2B5EF4-FFF2-40B4-BE49-F238E27FC236}">
                    <a16:creationId xmlns:a16="http://schemas.microsoft.com/office/drawing/2014/main" id="{AFCDE620-D667-4A0E-A273-A6208E22DF48}"/>
                  </a:ext>
                </a:extLst>
              </p:cNvPr>
              <p:cNvSpPr/>
              <p:nvPr/>
            </p:nvSpPr>
            <p:spPr>
              <a:xfrm>
                <a:off x="6161741" y="1141504"/>
                <a:ext cx="2390588" cy="6574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E26C59-825A-476A-A87F-5C51ED960E87}"/>
                </a:ext>
              </a:extLst>
            </p:cNvPr>
            <p:cNvGrpSpPr/>
            <p:nvPr/>
          </p:nvGrpSpPr>
          <p:grpSpPr>
            <a:xfrm>
              <a:off x="227501" y="3185327"/>
              <a:ext cx="4993681" cy="350638"/>
              <a:chOff x="6161741" y="1004047"/>
              <a:chExt cx="2390588" cy="203198"/>
            </a:xfrm>
            <a:solidFill>
              <a:schemeClr val="bg1">
                <a:lumMod val="85000"/>
              </a:schemeClr>
            </a:solidFill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FC71D8D-45D5-4094-A36F-A57F3F5B5319}"/>
                  </a:ext>
                </a:extLst>
              </p:cNvPr>
              <p:cNvSpPr/>
              <p:nvPr/>
            </p:nvSpPr>
            <p:spPr>
              <a:xfrm>
                <a:off x="6161741" y="1004047"/>
                <a:ext cx="2390588" cy="6574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14" name="직사각형 613">
                <a:extLst>
                  <a:ext uri="{FF2B5EF4-FFF2-40B4-BE49-F238E27FC236}">
                    <a16:creationId xmlns:a16="http://schemas.microsoft.com/office/drawing/2014/main" id="{69333601-A48F-4294-8354-A76D50EBBCD0}"/>
                  </a:ext>
                </a:extLst>
              </p:cNvPr>
              <p:cNvSpPr/>
              <p:nvPr/>
            </p:nvSpPr>
            <p:spPr>
              <a:xfrm>
                <a:off x="6161741" y="1141504"/>
                <a:ext cx="2390588" cy="6574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1B0715D-08E1-444E-B778-8239F612BA0E}"/>
                </a:ext>
              </a:extLst>
            </p:cNvPr>
            <p:cNvGrpSpPr/>
            <p:nvPr/>
          </p:nvGrpSpPr>
          <p:grpSpPr>
            <a:xfrm>
              <a:off x="7636250" y="1140620"/>
              <a:ext cx="265505" cy="4954164"/>
              <a:chOff x="5114209" y="1491358"/>
              <a:chExt cx="119776" cy="2149722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E677336-A0CA-45B1-860E-63BE26134B7A}"/>
                  </a:ext>
                </a:extLst>
              </p:cNvPr>
              <p:cNvSpPr/>
              <p:nvPr/>
            </p:nvSpPr>
            <p:spPr>
              <a:xfrm>
                <a:off x="5114209" y="1531379"/>
                <a:ext cx="108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8" name="타원 597">
                <a:extLst>
                  <a:ext uri="{FF2B5EF4-FFF2-40B4-BE49-F238E27FC236}">
                    <a16:creationId xmlns:a16="http://schemas.microsoft.com/office/drawing/2014/main" id="{16926036-5E02-40E8-B9A4-9817C6C7F865}"/>
                  </a:ext>
                </a:extLst>
              </p:cNvPr>
              <p:cNvSpPr/>
              <p:nvPr/>
            </p:nvSpPr>
            <p:spPr>
              <a:xfrm>
                <a:off x="5114209" y="1656445"/>
                <a:ext cx="108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9" name="타원 598">
                <a:extLst>
                  <a:ext uri="{FF2B5EF4-FFF2-40B4-BE49-F238E27FC236}">
                    <a16:creationId xmlns:a16="http://schemas.microsoft.com/office/drawing/2014/main" id="{C2EA5141-A944-435A-8C4B-E79D98FA60BD}"/>
                  </a:ext>
                </a:extLst>
              </p:cNvPr>
              <p:cNvSpPr/>
              <p:nvPr/>
            </p:nvSpPr>
            <p:spPr>
              <a:xfrm>
                <a:off x="5114209" y="1781511"/>
                <a:ext cx="108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0" name="타원 599">
                <a:extLst>
                  <a:ext uri="{FF2B5EF4-FFF2-40B4-BE49-F238E27FC236}">
                    <a16:creationId xmlns:a16="http://schemas.microsoft.com/office/drawing/2014/main" id="{F100DD67-D7A7-458B-84E3-CD08988F33C6}"/>
                  </a:ext>
                </a:extLst>
              </p:cNvPr>
              <p:cNvSpPr/>
              <p:nvPr/>
            </p:nvSpPr>
            <p:spPr>
              <a:xfrm>
                <a:off x="5114209" y="1906577"/>
                <a:ext cx="108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1" name="타원 600">
                <a:extLst>
                  <a:ext uri="{FF2B5EF4-FFF2-40B4-BE49-F238E27FC236}">
                    <a16:creationId xmlns:a16="http://schemas.microsoft.com/office/drawing/2014/main" id="{19AC7593-9488-44B1-BD80-F5B3F37744E0}"/>
                  </a:ext>
                </a:extLst>
              </p:cNvPr>
              <p:cNvSpPr/>
              <p:nvPr/>
            </p:nvSpPr>
            <p:spPr>
              <a:xfrm>
                <a:off x="5114209" y="2031643"/>
                <a:ext cx="108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2" name="타원 601">
                <a:extLst>
                  <a:ext uri="{FF2B5EF4-FFF2-40B4-BE49-F238E27FC236}">
                    <a16:creationId xmlns:a16="http://schemas.microsoft.com/office/drawing/2014/main" id="{06EBD426-056C-4FA3-96F6-8E0AB18CE388}"/>
                  </a:ext>
                </a:extLst>
              </p:cNvPr>
              <p:cNvSpPr/>
              <p:nvPr/>
            </p:nvSpPr>
            <p:spPr>
              <a:xfrm>
                <a:off x="5114209" y="2156709"/>
                <a:ext cx="108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3" name="타원 602">
                <a:extLst>
                  <a:ext uri="{FF2B5EF4-FFF2-40B4-BE49-F238E27FC236}">
                    <a16:creationId xmlns:a16="http://schemas.microsoft.com/office/drawing/2014/main" id="{04C7727E-55BF-4D8B-9C7F-E35B0863E031}"/>
                  </a:ext>
                </a:extLst>
              </p:cNvPr>
              <p:cNvSpPr/>
              <p:nvPr/>
            </p:nvSpPr>
            <p:spPr>
              <a:xfrm>
                <a:off x="5114209" y="2281775"/>
                <a:ext cx="108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4" name="타원 603">
                <a:extLst>
                  <a:ext uri="{FF2B5EF4-FFF2-40B4-BE49-F238E27FC236}">
                    <a16:creationId xmlns:a16="http://schemas.microsoft.com/office/drawing/2014/main" id="{E74A83A3-693A-4F19-B0A3-9CB7F0F1F98A}"/>
                  </a:ext>
                </a:extLst>
              </p:cNvPr>
              <p:cNvSpPr/>
              <p:nvPr/>
            </p:nvSpPr>
            <p:spPr>
              <a:xfrm>
                <a:off x="5114209" y="2406841"/>
                <a:ext cx="108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5" name="타원 604">
                <a:extLst>
                  <a:ext uri="{FF2B5EF4-FFF2-40B4-BE49-F238E27FC236}">
                    <a16:creationId xmlns:a16="http://schemas.microsoft.com/office/drawing/2014/main" id="{202CC48F-C7E9-4236-81C4-2DB4CFEB1080}"/>
                  </a:ext>
                </a:extLst>
              </p:cNvPr>
              <p:cNvSpPr/>
              <p:nvPr/>
            </p:nvSpPr>
            <p:spPr>
              <a:xfrm>
                <a:off x="5114209" y="2531907"/>
                <a:ext cx="108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6" name="타원 605">
                <a:extLst>
                  <a:ext uri="{FF2B5EF4-FFF2-40B4-BE49-F238E27FC236}">
                    <a16:creationId xmlns:a16="http://schemas.microsoft.com/office/drawing/2014/main" id="{6C159384-0133-4F98-B6B9-A4B2AD658AA9}"/>
                  </a:ext>
                </a:extLst>
              </p:cNvPr>
              <p:cNvSpPr/>
              <p:nvPr/>
            </p:nvSpPr>
            <p:spPr>
              <a:xfrm>
                <a:off x="5114209" y="2656973"/>
                <a:ext cx="108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7" name="타원 606">
                <a:extLst>
                  <a:ext uri="{FF2B5EF4-FFF2-40B4-BE49-F238E27FC236}">
                    <a16:creationId xmlns:a16="http://schemas.microsoft.com/office/drawing/2014/main" id="{D63AD05E-7ECA-4CD8-AC95-B80A112C4A00}"/>
                  </a:ext>
                </a:extLst>
              </p:cNvPr>
              <p:cNvSpPr/>
              <p:nvPr/>
            </p:nvSpPr>
            <p:spPr>
              <a:xfrm>
                <a:off x="5114209" y="2782039"/>
                <a:ext cx="108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8" name="타원 607">
                <a:extLst>
                  <a:ext uri="{FF2B5EF4-FFF2-40B4-BE49-F238E27FC236}">
                    <a16:creationId xmlns:a16="http://schemas.microsoft.com/office/drawing/2014/main" id="{35D9B393-C888-4884-BA9A-12B2C8CC519C}"/>
                  </a:ext>
                </a:extLst>
              </p:cNvPr>
              <p:cNvSpPr/>
              <p:nvPr/>
            </p:nvSpPr>
            <p:spPr>
              <a:xfrm>
                <a:off x="5114209" y="2907105"/>
                <a:ext cx="108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9" name="타원 608">
                <a:extLst>
                  <a:ext uri="{FF2B5EF4-FFF2-40B4-BE49-F238E27FC236}">
                    <a16:creationId xmlns:a16="http://schemas.microsoft.com/office/drawing/2014/main" id="{5F6F34C4-E873-430D-8399-A6A44C535CC2}"/>
                  </a:ext>
                </a:extLst>
              </p:cNvPr>
              <p:cNvSpPr/>
              <p:nvPr/>
            </p:nvSpPr>
            <p:spPr>
              <a:xfrm>
                <a:off x="5114209" y="3032171"/>
                <a:ext cx="108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10" name="타원 609">
                <a:extLst>
                  <a:ext uri="{FF2B5EF4-FFF2-40B4-BE49-F238E27FC236}">
                    <a16:creationId xmlns:a16="http://schemas.microsoft.com/office/drawing/2014/main" id="{A4E058F7-FEBF-4C4B-8F93-249B0545BC8E}"/>
                  </a:ext>
                </a:extLst>
              </p:cNvPr>
              <p:cNvSpPr/>
              <p:nvPr/>
            </p:nvSpPr>
            <p:spPr>
              <a:xfrm>
                <a:off x="5114209" y="3157237"/>
                <a:ext cx="108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11" name="타원 610">
                <a:extLst>
                  <a:ext uri="{FF2B5EF4-FFF2-40B4-BE49-F238E27FC236}">
                    <a16:creationId xmlns:a16="http://schemas.microsoft.com/office/drawing/2014/main" id="{D7436681-0F8D-41F1-9995-1D3476BDAF68}"/>
                  </a:ext>
                </a:extLst>
              </p:cNvPr>
              <p:cNvSpPr/>
              <p:nvPr/>
            </p:nvSpPr>
            <p:spPr>
              <a:xfrm>
                <a:off x="5114209" y="3282303"/>
                <a:ext cx="108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12" name="타원 611">
                <a:extLst>
                  <a:ext uri="{FF2B5EF4-FFF2-40B4-BE49-F238E27FC236}">
                    <a16:creationId xmlns:a16="http://schemas.microsoft.com/office/drawing/2014/main" id="{638DC192-BB72-4580-9B6E-7BCAD8648507}"/>
                  </a:ext>
                </a:extLst>
              </p:cNvPr>
              <p:cNvSpPr/>
              <p:nvPr/>
            </p:nvSpPr>
            <p:spPr>
              <a:xfrm>
                <a:off x="5114209" y="3407369"/>
                <a:ext cx="108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13" name="타원 612">
                <a:extLst>
                  <a:ext uri="{FF2B5EF4-FFF2-40B4-BE49-F238E27FC236}">
                    <a16:creationId xmlns:a16="http://schemas.microsoft.com/office/drawing/2014/main" id="{DCEFCDCD-A87C-4630-AE1A-DB44516EDA5C}"/>
                  </a:ext>
                </a:extLst>
              </p:cNvPr>
              <p:cNvSpPr/>
              <p:nvPr/>
            </p:nvSpPr>
            <p:spPr>
              <a:xfrm>
                <a:off x="5114209" y="3532442"/>
                <a:ext cx="108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7" name="직사각형 596">
                <a:extLst>
                  <a:ext uri="{FF2B5EF4-FFF2-40B4-BE49-F238E27FC236}">
                    <a16:creationId xmlns:a16="http://schemas.microsoft.com/office/drawing/2014/main" id="{0A6ECEA7-EDCE-41E6-A558-F2A5B762188B}"/>
                  </a:ext>
                </a:extLst>
              </p:cNvPr>
              <p:cNvSpPr/>
              <p:nvPr/>
            </p:nvSpPr>
            <p:spPr>
              <a:xfrm>
                <a:off x="5156304" y="1491358"/>
                <a:ext cx="77681" cy="21497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F0C6E5E-F64A-4914-AE13-5AFDA39F6BC0}"/>
                </a:ext>
              </a:extLst>
            </p:cNvPr>
            <p:cNvCxnSpPr>
              <a:cxnSpLocks/>
            </p:cNvCxnSpPr>
            <p:nvPr/>
          </p:nvCxnSpPr>
          <p:spPr>
            <a:xfrm>
              <a:off x="2640339" y="4442576"/>
              <a:ext cx="488980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8" name="TextBox 617">
                  <a:extLst>
                    <a:ext uri="{FF2B5EF4-FFF2-40B4-BE49-F238E27FC236}">
                      <a16:creationId xmlns:a16="http://schemas.microsoft.com/office/drawing/2014/main" id="{4313CC68-2F84-44BD-9531-43508BDC757E}"/>
                    </a:ext>
                  </a:extLst>
                </p:cNvPr>
                <p:cNvSpPr txBox="1"/>
                <p:nvPr/>
              </p:nvSpPr>
              <p:spPr>
                <a:xfrm>
                  <a:off x="4853793" y="4005326"/>
                  <a:ext cx="462898" cy="3679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618" name="TextBox 617">
                  <a:extLst>
                    <a:ext uri="{FF2B5EF4-FFF2-40B4-BE49-F238E27FC236}">
                      <a16:creationId xmlns:a16="http://schemas.microsoft.com/office/drawing/2014/main" id="{4313CC68-2F84-44BD-9531-43508BDC7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3793" y="4005326"/>
                  <a:ext cx="462898" cy="36790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554F9E18-3E8A-4311-A953-2BDE4BC7D3B5}"/>
                </a:ext>
              </a:extLst>
            </p:cNvPr>
            <p:cNvGrpSpPr/>
            <p:nvPr/>
          </p:nvGrpSpPr>
          <p:grpSpPr>
            <a:xfrm>
              <a:off x="2034116" y="3050358"/>
              <a:ext cx="690225" cy="648929"/>
              <a:chOff x="2029378" y="2076573"/>
              <a:chExt cx="690225" cy="64892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437EEB4-66A4-4CBE-9A50-5C708DE33687}"/>
                  </a:ext>
                </a:extLst>
              </p:cNvPr>
              <p:cNvSpPr/>
              <p:nvPr/>
            </p:nvSpPr>
            <p:spPr>
              <a:xfrm>
                <a:off x="2029378" y="2076573"/>
                <a:ext cx="690225" cy="648929"/>
              </a:xfrm>
              <a:prstGeom prst="rect">
                <a:avLst/>
              </a:prstGeom>
              <a:solidFill>
                <a:srgbClr val="E2E2E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3475482C-B2E9-47D8-AE62-96DCDE168746}"/>
                  </a:ext>
                </a:extLst>
              </p:cNvPr>
              <p:cNvGrpSpPr/>
              <p:nvPr/>
            </p:nvGrpSpPr>
            <p:grpSpPr>
              <a:xfrm>
                <a:off x="2104466" y="2131037"/>
                <a:ext cx="540000" cy="540000"/>
                <a:chOff x="2104466" y="2296219"/>
                <a:chExt cx="540000" cy="540000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E0077CC1-116B-40D3-88C5-7664B6488BA9}"/>
                    </a:ext>
                  </a:extLst>
                </p:cNvPr>
                <p:cNvSpPr/>
                <p:nvPr/>
              </p:nvSpPr>
              <p:spPr>
                <a:xfrm>
                  <a:off x="2104466" y="2296219"/>
                  <a:ext cx="540000" cy="540000"/>
                </a:xfrm>
                <a:prstGeom prst="ellipse">
                  <a:avLst/>
                </a:prstGeom>
                <a:solidFill>
                  <a:srgbClr val="6BD9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672" name="직사각형 671">
                  <a:extLst>
                    <a:ext uri="{FF2B5EF4-FFF2-40B4-BE49-F238E27FC236}">
                      <a16:creationId xmlns:a16="http://schemas.microsoft.com/office/drawing/2014/main" id="{BAAC4F22-A748-4DBA-8378-EEDCD9611D21}"/>
                    </a:ext>
                  </a:extLst>
                </p:cNvPr>
                <p:cNvSpPr/>
                <p:nvPr/>
              </p:nvSpPr>
              <p:spPr>
                <a:xfrm rot="18782969">
                  <a:off x="2479289" y="2342556"/>
                  <a:ext cx="67914" cy="12229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6EC146B4-9DE0-4354-AE0A-5315FAA55A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1625" y="670561"/>
              <a:ext cx="0" cy="2693600"/>
            </a:xfrm>
            <a:prstGeom prst="line">
              <a:avLst/>
            </a:prstGeom>
            <a:ln w="1016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직선 연결선 678">
              <a:extLst>
                <a:ext uri="{FF2B5EF4-FFF2-40B4-BE49-F238E27FC236}">
                  <a16:creationId xmlns:a16="http://schemas.microsoft.com/office/drawing/2014/main" id="{B5B59447-748C-49CC-AC59-E1D3C7180F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057" y="3375110"/>
              <a:ext cx="1409350" cy="1012934"/>
            </a:xfrm>
            <a:prstGeom prst="line">
              <a:avLst/>
            </a:prstGeom>
            <a:ln w="1016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170A387-1EA9-4A8E-ABCF-E71E0A099E8C}"/>
                    </a:ext>
                  </a:extLst>
                </p:cNvPr>
                <p:cNvSpPr txBox="1"/>
                <p:nvPr/>
              </p:nvSpPr>
              <p:spPr>
                <a:xfrm>
                  <a:off x="1611522" y="571191"/>
                  <a:ext cx="681038" cy="334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ko-KR" altLang="en-US" sz="1400" b="1" i="1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170A387-1EA9-4A8E-ABCF-E71E0A099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522" y="571191"/>
                  <a:ext cx="681038" cy="334457"/>
                </a:xfrm>
                <a:prstGeom prst="rect">
                  <a:avLst/>
                </a:prstGeom>
                <a:blipFill>
                  <a:blip r:embed="rId3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1" name="TextBox 680">
                  <a:extLst>
                    <a:ext uri="{FF2B5EF4-FFF2-40B4-BE49-F238E27FC236}">
                      <a16:creationId xmlns:a16="http://schemas.microsoft.com/office/drawing/2014/main" id="{0E99F94A-2688-436C-97D5-22DF849CD197}"/>
                    </a:ext>
                  </a:extLst>
                </p:cNvPr>
                <p:cNvSpPr txBox="1"/>
                <p:nvPr/>
              </p:nvSpPr>
              <p:spPr>
                <a:xfrm>
                  <a:off x="5768549" y="3246259"/>
                  <a:ext cx="1016268" cy="334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1200" b="1" i="1" dirty="0"/>
                </a:p>
              </p:txBody>
            </p:sp>
          </mc:Choice>
          <mc:Fallback>
            <p:sp>
              <p:nvSpPr>
                <p:cNvPr id="681" name="TextBox 680">
                  <a:extLst>
                    <a:ext uri="{FF2B5EF4-FFF2-40B4-BE49-F238E27FC236}">
                      <a16:creationId xmlns:a16="http://schemas.microsoft.com/office/drawing/2014/main" id="{0E99F94A-2688-436C-97D5-22DF849CD1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8549" y="3246259"/>
                  <a:ext cx="1016268" cy="3344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2" name="TextBox 681">
                  <a:extLst>
                    <a:ext uri="{FF2B5EF4-FFF2-40B4-BE49-F238E27FC236}">
                      <a16:creationId xmlns:a16="http://schemas.microsoft.com/office/drawing/2014/main" id="{75692DD5-D3D6-4F46-8E26-2211CB47F7A4}"/>
                    </a:ext>
                  </a:extLst>
                </p:cNvPr>
                <p:cNvSpPr txBox="1"/>
                <p:nvPr/>
              </p:nvSpPr>
              <p:spPr>
                <a:xfrm>
                  <a:off x="414679" y="4315853"/>
                  <a:ext cx="681038" cy="301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ko-KR" altLang="en-US" sz="1200" b="1" i="1" dirty="0"/>
                </a:p>
              </p:txBody>
            </p:sp>
          </mc:Choice>
          <mc:Fallback>
            <p:sp>
              <p:nvSpPr>
                <p:cNvPr id="682" name="TextBox 681">
                  <a:extLst>
                    <a:ext uri="{FF2B5EF4-FFF2-40B4-BE49-F238E27FC236}">
                      <a16:creationId xmlns:a16="http://schemas.microsoft.com/office/drawing/2014/main" id="{75692DD5-D3D6-4F46-8E26-2211CB47F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679" y="4315853"/>
                  <a:ext cx="681038" cy="3010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4" name="화살표: 오른쪽으로 구부러짐 683">
              <a:extLst>
                <a:ext uri="{FF2B5EF4-FFF2-40B4-BE49-F238E27FC236}">
                  <a16:creationId xmlns:a16="http://schemas.microsoft.com/office/drawing/2014/main" id="{89C26564-BCC1-41EE-9890-70EDD7861AA2}"/>
                </a:ext>
              </a:extLst>
            </p:cNvPr>
            <p:cNvSpPr/>
            <p:nvPr/>
          </p:nvSpPr>
          <p:spPr>
            <a:xfrm rot="2884307">
              <a:off x="1118610" y="3885063"/>
              <a:ext cx="629049" cy="363820"/>
            </a:xfrm>
            <a:prstGeom prst="curvedRightArrow">
              <a:avLst>
                <a:gd name="adj1" fmla="val 25000"/>
                <a:gd name="adj2" fmla="val 50000"/>
                <a:gd name="adj3" fmla="val 3949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BBD32F0-F9D3-40A7-8373-5B97DF0AC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9042" y="3949933"/>
              <a:ext cx="119028" cy="87907"/>
            </a:xfrm>
            <a:prstGeom prst="line">
              <a:avLst/>
            </a:prstGeom>
            <a:ln w="10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화살표: 오른쪽으로 구부러짐 285">
              <a:extLst>
                <a:ext uri="{FF2B5EF4-FFF2-40B4-BE49-F238E27FC236}">
                  <a16:creationId xmlns:a16="http://schemas.microsoft.com/office/drawing/2014/main" id="{D7490206-44AD-47CE-82B4-FE165E8BCBC1}"/>
                </a:ext>
              </a:extLst>
            </p:cNvPr>
            <p:cNvSpPr/>
            <p:nvPr/>
          </p:nvSpPr>
          <p:spPr>
            <a:xfrm>
              <a:off x="2029378" y="821089"/>
              <a:ext cx="629049" cy="363820"/>
            </a:xfrm>
            <a:prstGeom prst="curvedRightArrow">
              <a:avLst>
                <a:gd name="adj1" fmla="val 25000"/>
                <a:gd name="adj2" fmla="val 50000"/>
                <a:gd name="adj3" fmla="val 3949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685" name="직선 연결선 684">
              <a:extLst>
                <a:ext uri="{FF2B5EF4-FFF2-40B4-BE49-F238E27FC236}">
                  <a16:creationId xmlns:a16="http://schemas.microsoft.com/office/drawing/2014/main" id="{892CC7B9-2743-47EA-B186-838ED3B94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0900" y="821088"/>
              <a:ext cx="0" cy="108000"/>
            </a:xfrm>
            <a:prstGeom prst="line">
              <a:avLst/>
            </a:prstGeom>
            <a:ln w="1016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7E65D110-113B-4252-9789-C950D980311D}"/>
                </a:ext>
              </a:extLst>
            </p:cNvPr>
            <p:cNvSpPr txBox="1"/>
            <p:nvPr/>
          </p:nvSpPr>
          <p:spPr>
            <a:xfrm>
              <a:off x="6903384" y="743740"/>
              <a:ext cx="1824548" cy="30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ea"/>
                </a:rPr>
                <a:t>LED Chart</a:t>
              </a:r>
              <a:endParaRPr lang="ko-KR" altLang="en-US" sz="1200" b="1" dirty="0">
                <a:latin typeface="+mn-ea"/>
              </a:endParaRPr>
            </a:p>
          </p:txBody>
        </p: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3496C39F-0199-40CE-BFFA-3162C47DD052}"/>
                </a:ext>
              </a:extLst>
            </p:cNvPr>
            <p:cNvSpPr txBox="1"/>
            <p:nvPr/>
          </p:nvSpPr>
          <p:spPr>
            <a:xfrm>
              <a:off x="3486063" y="2862745"/>
              <a:ext cx="1824548" cy="284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latin typeface="+mn-ea"/>
                </a:rPr>
                <a:t>Linear stage for x-</a:t>
              </a:r>
              <a:r>
                <a:rPr lang="en-US" altLang="ko-KR" sz="1050" b="1" dirty="0" err="1">
                  <a:latin typeface="+mn-ea"/>
                </a:rPr>
                <a:t>dir</a:t>
              </a:r>
              <a:endParaRPr lang="ko-KR" altLang="en-US" sz="1050" b="1" dirty="0">
                <a:latin typeface="+mn-ea"/>
              </a:endParaRPr>
            </a:p>
          </p:txBody>
        </p:sp>
        <p:sp>
          <p:nvSpPr>
            <p:cNvPr id="691" name="TextBox 690">
              <a:extLst>
                <a:ext uri="{FF2B5EF4-FFF2-40B4-BE49-F238E27FC236}">
                  <a16:creationId xmlns:a16="http://schemas.microsoft.com/office/drawing/2014/main" id="{4246640F-C1D7-4DC6-A7D4-293E7466B16C}"/>
                </a:ext>
              </a:extLst>
            </p:cNvPr>
            <p:cNvSpPr txBox="1"/>
            <p:nvPr/>
          </p:nvSpPr>
          <p:spPr>
            <a:xfrm>
              <a:off x="436858" y="5824319"/>
              <a:ext cx="1824548" cy="284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latin typeface="+mn-ea"/>
                </a:rPr>
                <a:t>Linear stage for y-</a:t>
              </a:r>
              <a:r>
                <a:rPr lang="en-US" altLang="ko-KR" sz="1050" b="1" dirty="0" err="1">
                  <a:latin typeface="+mn-ea"/>
                </a:rPr>
                <a:t>dir</a:t>
              </a:r>
              <a:endParaRPr lang="ko-KR" altLang="en-US" sz="1050" b="1" dirty="0">
                <a:latin typeface="+mn-ea"/>
              </a:endParaRPr>
            </a:p>
          </p:txBody>
        </p:sp>
        <p:sp>
          <p:nvSpPr>
            <p:cNvPr id="692" name="TextBox 691">
              <a:extLst>
                <a:ext uri="{FF2B5EF4-FFF2-40B4-BE49-F238E27FC236}">
                  <a16:creationId xmlns:a16="http://schemas.microsoft.com/office/drawing/2014/main" id="{450931C4-7BB5-4172-8CAF-B939AD4716DA}"/>
                </a:ext>
              </a:extLst>
            </p:cNvPr>
            <p:cNvSpPr txBox="1"/>
            <p:nvPr/>
          </p:nvSpPr>
          <p:spPr>
            <a:xfrm>
              <a:off x="208842" y="4658316"/>
              <a:ext cx="1824548" cy="468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>
                  <a:latin typeface="+mn-ea"/>
                </a:rPr>
                <a:t>Rotation stage for z-</a:t>
              </a:r>
              <a:r>
                <a:rPr lang="en-US" altLang="ko-KR" sz="1050" b="1" err="1">
                  <a:latin typeface="+mn-ea"/>
                </a:rPr>
                <a:t>dir</a:t>
              </a:r>
              <a:endParaRPr lang="en-US" altLang="ko-KR" sz="1050" b="1">
                <a:latin typeface="+mn-ea"/>
              </a:endParaRPr>
            </a:p>
            <a:p>
              <a:pPr algn="ctr"/>
              <a:r>
                <a:rPr lang="en-US" altLang="ko-KR" sz="1050" b="1">
                  <a:latin typeface="+mn-ea"/>
                </a:rPr>
                <a:t>(</a:t>
              </a:r>
              <a:r>
                <a:rPr lang="en-US" altLang="ko-KR" sz="1050" b="1">
                  <a:solidFill>
                    <a:srgbClr val="FF0000"/>
                  </a:solidFill>
                  <a:latin typeface="+mn-ea"/>
                </a:rPr>
                <a:t>Yaw</a:t>
              </a:r>
              <a:r>
                <a:rPr lang="en-US" altLang="ko-KR" sz="1050" b="1">
                  <a:latin typeface="+mn-ea"/>
                </a:rPr>
                <a:t>)</a:t>
              </a:r>
              <a:endParaRPr lang="ko-KR" altLang="en-US" sz="1050" b="1">
                <a:latin typeface="+mn-ea"/>
              </a:endParaRPr>
            </a:p>
          </p:txBody>
        </p:sp>
        <p:sp>
          <p:nvSpPr>
            <p:cNvPr id="693" name="TextBox 692">
              <a:extLst>
                <a:ext uri="{FF2B5EF4-FFF2-40B4-BE49-F238E27FC236}">
                  <a16:creationId xmlns:a16="http://schemas.microsoft.com/office/drawing/2014/main" id="{41B67BFB-4B80-4A09-8EF4-131A30C87335}"/>
                </a:ext>
              </a:extLst>
            </p:cNvPr>
            <p:cNvSpPr txBox="1"/>
            <p:nvPr/>
          </p:nvSpPr>
          <p:spPr>
            <a:xfrm>
              <a:off x="2644465" y="909788"/>
              <a:ext cx="2022940" cy="468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latin typeface="+mn-ea"/>
                </a:rPr>
                <a:t>Rotation stage for y-</a:t>
              </a:r>
              <a:r>
                <a:rPr lang="en-US" altLang="ko-KR" sz="1050" b="1" dirty="0" err="1">
                  <a:latin typeface="+mn-ea"/>
                </a:rPr>
                <a:t>dir</a:t>
              </a:r>
              <a:r>
                <a:rPr lang="en-US" altLang="ko-KR" sz="1050" b="1" dirty="0">
                  <a:latin typeface="+mn-ea"/>
                </a:rPr>
                <a:t> (</a:t>
              </a:r>
              <a:r>
                <a:rPr lang="en-US" altLang="ko-KR" sz="1050" b="1" dirty="0">
                  <a:solidFill>
                    <a:srgbClr val="FF0000"/>
                  </a:solidFill>
                  <a:latin typeface="+mn-ea"/>
                </a:rPr>
                <a:t>Pitch</a:t>
              </a:r>
              <a:r>
                <a:rPr lang="en-US" altLang="ko-KR" sz="1050" b="1" dirty="0">
                  <a:latin typeface="+mn-ea"/>
                </a:rPr>
                <a:t>)</a:t>
              </a:r>
              <a:endParaRPr lang="ko-KR" altLang="en-US" sz="1050" b="1" dirty="0">
                <a:latin typeface="+mn-ea"/>
              </a:endParaRPr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5C585ED6-0D7E-4A5F-AB7A-47397FE76822}"/>
                </a:ext>
              </a:extLst>
            </p:cNvPr>
            <p:cNvSpPr/>
            <p:nvPr/>
          </p:nvSpPr>
          <p:spPr>
            <a:xfrm>
              <a:off x="1516221" y="2390963"/>
              <a:ext cx="649539" cy="772085"/>
            </a:xfrm>
            <a:custGeom>
              <a:avLst/>
              <a:gdLst>
                <a:gd name="connsiteX0" fmla="*/ 1048871 w 1048871"/>
                <a:gd name="connsiteY0" fmla="*/ 1084730 h 1084730"/>
                <a:gd name="connsiteX1" fmla="*/ 502024 w 1048871"/>
                <a:gd name="connsiteY1" fmla="*/ 206188 h 1084730"/>
                <a:gd name="connsiteX2" fmla="*/ 0 w 1048871"/>
                <a:gd name="connsiteY2" fmla="*/ 0 h 108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8871" h="1084730">
                  <a:moveTo>
                    <a:pt x="1048871" y="1084730"/>
                  </a:moveTo>
                  <a:cubicBezTo>
                    <a:pt x="862853" y="735853"/>
                    <a:pt x="676836" y="386976"/>
                    <a:pt x="502024" y="206188"/>
                  </a:cubicBezTo>
                  <a:cubicBezTo>
                    <a:pt x="327212" y="25400"/>
                    <a:pt x="118035" y="28388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A1DBBA14-B6E9-4B00-A3C1-9702495D5DA4}"/>
                </a:ext>
              </a:extLst>
            </p:cNvPr>
            <p:cNvSpPr txBox="1"/>
            <p:nvPr/>
          </p:nvSpPr>
          <p:spPr>
            <a:xfrm>
              <a:off x="-29858" y="2263548"/>
              <a:ext cx="1824548" cy="284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>
                  <a:latin typeface="+mn-ea"/>
                </a:rPr>
                <a:t>Module</a:t>
              </a:r>
              <a:r>
                <a:rPr lang="ko-KR" altLang="en-US" sz="1050" b="1">
                  <a:latin typeface="+mn-ea"/>
                </a:rPr>
                <a:t> </a:t>
              </a:r>
              <a:r>
                <a:rPr lang="en-US" altLang="ko-KR" sz="1050" b="1">
                  <a:latin typeface="+mn-ea"/>
                </a:rPr>
                <a:t>and stage</a:t>
              </a:r>
              <a:endParaRPr lang="ko-KR" altLang="en-US" sz="1050" b="1">
                <a:latin typeface="+mn-ea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0A6A6D1-DBC6-42E5-8FBC-C0AF7043F0A3}"/>
                </a:ext>
              </a:extLst>
            </p:cNvPr>
            <p:cNvSpPr/>
            <p:nvPr/>
          </p:nvSpPr>
          <p:spPr>
            <a:xfrm>
              <a:off x="2850845" y="3600417"/>
              <a:ext cx="362678" cy="2759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b="1">
                  <a:latin typeface="+mn-ea"/>
                </a:rPr>
                <a:t>Rx</a:t>
              </a:r>
              <a:endParaRPr lang="ko-KR" altLang="en-US" sz="1000"/>
            </a:p>
          </p:txBody>
        </p:sp>
        <p:sp>
          <p:nvSpPr>
            <p:cNvPr id="714" name="직사각형 713">
              <a:extLst>
                <a:ext uri="{FF2B5EF4-FFF2-40B4-BE49-F238E27FC236}">
                  <a16:creationId xmlns:a16="http://schemas.microsoft.com/office/drawing/2014/main" id="{68E0D78F-C6C8-4211-B807-70D67CDE4C00}"/>
                </a:ext>
              </a:extLst>
            </p:cNvPr>
            <p:cNvSpPr/>
            <p:nvPr/>
          </p:nvSpPr>
          <p:spPr>
            <a:xfrm>
              <a:off x="2947751" y="2805431"/>
              <a:ext cx="350483" cy="2759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b="1">
                  <a:latin typeface="+mn-ea"/>
                </a:rPr>
                <a:t>Tx</a:t>
              </a:r>
              <a:endParaRPr lang="ko-KR" altLang="en-US" sz="1000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95BC38BD-90C3-4379-A7DF-EECC1A7E5794}"/>
                </a:ext>
              </a:extLst>
            </p:cNvPr>
            <p:cNvSpPr/>
            <p:nvPr/>
          </p:nvSpPr>
          <p:spPr>
            <a:xfrm>
              <a:off x="2556509" y="2952187"/>
              <a:ext cx="452207" cy="204784"/>
            </a:xfrm>
            <a:custGeom>
              <a:avLst/>
              <a:gdLst>
                <a:gd name="connsiteX0" fmla="*/ 0 w 659130"/>
                <a:gd name="connsiteY0" fmla="*/ 365760 h 365760"/>
                <a:gd name="connsiteX1" fmla="*/ 140970 w 659130"/>
                <a:gd name="connsiteY1" fmla="*/ 148590 h 365760"/>
                <a:gd name="connsiteX2" fmla="*/ 411480 w 659130"/>
                <a:gd name="connsiteY2" fmla="*/ 57150 h 365760"/>
                <a:gd name="connsiteX3" fmla="*/ 659130 w 659130"/>
                <a:gd name="connsiteY3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130" h="365760">
                  <a:moveTo>
                    <a:pt x="0" y="365760"/>
                  </a:moveTo>
                  <a:cubicBezTo>
                    <a:pt x="36195" y="282892"/>
                    <a:pt x="72390" y="200025"/>
                    <a:pt x="140970" y="148590"/>
                  </a:cubicBezTo>
                  <a:cubicBezTo>
                    <a:pt x="209550" y="97155"/>
                    <a:pt x="325120" y="81915"/>
                    <a:pt x="411480" y="57150"/>
                  </a:cubicBezTo>
                  <a:cubicBezTo>
                    <a:pt x="497840" y="32385"/>
                    <a:pt x="659130" y="0"/>
                    <a:pt x="65913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785CFAAE-6EEF-4753-8A74-65A77829263A}"/>
                </a:ext>
              </a:extLst>
            </p:cNvPr>
            <p:cNvSpPr/>
            <p:nvPr/>
          </p:nvSpPr>
          <p:spPr>
            <a:xfrm>
              <a:off x="2575481" y="3443886"/>
              <a:ext cx="343688" cy="295250"/>
            </a:xfrm>
            <a:custGeom>
              <a:avLst/>
              <a:gdLst>
                <a:gd name="connsiteX0" fmla="*/ 9603 w 329643"/>
                <a:gd name="connsiteY0" fmla="*/ 0 h 259080"/>
                <a:gd name="connsiteX1" fmla="*/ 40083 w 329643"/>
                <a:gd name="connsiteY1" fmla="*/ 171450 h 259080"/>
                <a:gd name="connsiteX2" fmla="*/ 329643 w 329643"/>
                <a:gd name="connsiteY2" fmla="*/ 259080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643" h="259080">
                  <a:moveTo>
                    <a:pt x="9603" y="0"/>
                  </a:moveTo>
                  <a:cubicBezTo>
                    <a:pt x="-1827" y="64135"/>
                    <a:pt x="-13257" y="128270"/>
                    <a:pt x="40083" y="171450"/>
                  </a:cubicBezTo>
                  <a:cubicBezTo>
                    <a:pt x="93423" y="214630"/>
                    <a:pt x="211533" y="236855"/>
                    <a:pt x="329643" y="25908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16" name="직사각형 715">
              <a:extLst>
                <a:ext uri="{FF2B5EF4-FFF2-40B4-BE49-F238E27FC236}">
                  <a16:creationId xmlns:a16="http://schemas.microsoft.com/office/drawing/2014/main" id="{C65F8BFA-2398-442B-A60C-F6101EBD3585}"/>
                </a:ext>
              </a:extLst>
            </p:cNvPr>
            <p:cNvSpPr/>
            <p:nvPr/>
          </p:nvSpPr>
          <p:spPr>
            <a:xfrm>
              <a:off x="2561507" y="3317569"/>
              <a:ext cx="67914" cy="12229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680" name="직선 연결선 679">
              <a:extLst>
                <a:ext uri="{FF2B5EF4-FFF2-40B4-BE49-F238E27FC236}">
                  <a16:creationId xmlns:a16="http://schemas.microsoft.com/office/drawing/2014/main" id="{1B051903-6EF5-47B2-B784-74FA32FF450B}"/>
                </a:ext>
              </a:extLst>
            </p:cNvPr>
            <p:cNvCxnSpPr>
              <a:cxnSpLocks/>
            </p:cNvCxnSpPr>
            <p:nvPr/>
          </p:nvCxnSpPr>
          <p:spPr>
            <a:xfrm>
              <a:off x="2380900" y="3364161"/>
              <a:ext cx="3686525" cy="0"/>
            </a:xfrm>
            <a:prstGeom prst="line">
              <a:avLst/>
            </a:prstGeom>
            <a:ln w="1016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화살표: 오른쪽으로 구부러짐 129">
              <a:extLst>
                <a:ext uri="{FF2B5EF4-FFF2-40B4-BE49-F238E27FC236}">
                  <a16:creationId xmlns:a16="http://schemas.microsoft.com/office/drawing/2014/main" id="{B3F1B20F-E5E2-437E-9C27-CA053B22D59F}"/>
                </a:ext>
              </a:extLst>
            </p:cNvPr>
            <p:cNvSpPr/>
            <p:nvPr/>
          </p:nvSpPr>
          <p:spPr>
            <a:xfrm rot="5400000">
              <a:off x="5306680" y="2780274"/>
              <a:ext cx="629049" cy="363820"/>
            </a:xfrm>
            <a:prstGeom prst="curvedRightArrow">
              <a:avLst>
                <a:gd name="adj1" fmla="val 25000"/>
                <a:gd name="adj2" fmla="val 50000"/>
                <a:gd name="adj3" fmla="val 3949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234D3B1-2F73-4A55-8488-45FBB2FCB466}"/>
                </a:ext>
              </a:extLst>
            </p:cNvPr>
            <p:cNvSpPr txBox="1"/>
            <p:nvPr/>
          </p:nvSpPr>
          <p:spPr>
            <a:xfrm>
              <a:off x="5051363" y="2269066"/>
              <a:ext cx="2022940" cy="275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latin typeface="+mn-ea"/>
                </a:rPr>
                <a:t>Rotation stage for x-</a:t>
              </a:r>
              <a:r>
                <a:rPr lang="en-US" altLang="ko-KR" sz="1050" b="1" dirty="0" err="1">
                  <a:latin typeface="+mn-ea"/>
                </a:rPr>
                <a:t>dir</a:t>
              </a:r>
              <a:r>
                <a:rPr lang="en-US" altLang="ko-KR" sz="1050" b="1" dirty="0">
                  <a:latin typeface="+mn-ea"/>
                </a:rPr>
                <a:t> (</a:t>
              </a:r>
              <a:r>
                <a:rPr lang="en-US" altLang="ko-KR" sz="1050" b="1" dirty="0">
                  <a:solidFill>
                    <a:srgbClr val="FF0000"/>
                  </a:solidFill>
                  <a:latin typeface="+mn-ea"/>
                </a:rPr>
                <a:t>Roll</a:t>
              </a:r>
              <a:r>
                <a:rPr lang="en-US" altLang="ko-KR" sz="1050" b="1" dirty="0">
                  <a:latin typeface="+mn-ea"/>
                </a:rPr>
                <a:t>)</a:t>
              </a:r>
              <a:endParaRPr lang="ko-KR" altLang="en-US" sz="105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84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DEBC8B0-3D1D-46A5-898B-6E88E783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 concept</a:t>
            </a:r>
            <a:endParaRPr lang="ko-KR" altLang="en-US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6D36C92-0439-4F04-9431-B9B58B8C583A}"/>
              </a:ext>
            </a:extLst>
          </p:cNvPr>
          <p:cNvCxnSpPr>
            <a:cxnSpLocks/>
          </p:cNvCxnSpPr>
          <p:nvPr/>
        </p:nvCxnSpPr>
        <p:spPr>
          <a:xfrm flipV="1">
            <a:off x="2067862" y="2854275"/>
            <a:ext cx="2121787" cy="180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십자형 101">
            <a:extLst>
              <a:ext uri="{FF2B5EF4-FFF2-40B4-BE49-F238E27FC236}">
                <a16:creationId xmlns:a16="http://schemas.microsoft.com/office/drawing/2014/main" id="{6339A83B-DE88-483B-9E32-6455100800C0}"/>
              </a:ext>
            </a:extLst>
          </p:cNvPr>
          <p:cNvSpPr/>
          <p:nvPr/>
        </p:nvSpPr>
        <p:spPr>
          <a:xfrm rot="451712">
            <a:off x="6230321" y="2228206"/>
            <a:ext cx="827131" cy="819257"/>
          </a:xfrm>
          <a:prstGeom prst="plus">
            <a:avLst>
              <a:gd name="adj" fmla="val 32985"/>
            </a:avLst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  <a:effectLst>
            <a:glow rad="50800">
              <a:schemeClr val="accent1">
                <a:alpha val="40000"/>
              </a:schemeClr>
            </a:glow>
            <a:softEdge rad="25400"/>
          </a:effectLst>
          <a:scene3d>
            <a:camera prst="orthographicFront">
              <a:rot lat="17622836" lon="18268106" rev="3216881"/>
            </a:camera>
            <a:lightRig rig="threePt" dir="t"/>
          </a:scene3d>
          <a:sp3d prstMaterial="matte">
            <a:bevelT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4B61432-719C-4964-A237-27CC7FDE2996}"/>
              </a:ext>
            </a:extLst>
          </p:cNvPr>
          <p:cNvGrpSpPr/>
          <p:nvPr/>
        </p:nvGrpSpPr>
        <p:grpSpPr>
          <a:xfrm>
            <a:off x="1154780" y="4224570"/>
            <a:ext cx="3112786" cy="2080211"/>
            <a:chOff x="315776" y="3393171"/>
            <a:chExt cx="4203505" cy="2809116"/>
          </a:xfrm>
        </p:grpSpPr>
        <p:sp>
          <p:nvSpPr>
            <p:cNvPr id="292" name="사각형: 둥근 모서리 291">
              <a:extLst>
                <a:ext uri="{FF2B5EF4-FFF2-40B4-BE49-F238E27FC236}">
                  <a16:creationId xmlns:a16="http://schemas.microsoft.com/office/drawing/2014/main" id="{875C8319-48C0-43C3-B03B-ACD7489226B7}"/>
                </a:ext>
              </a:extLst>
            </p:cNvPr>
            <p:cNvSpPr/>
            <p:nvPr/>
          </p:nvSpPr>
          <p:spPr>
            <a:xfrm>
              <a:off x="2411901" y="4033517"/>
              <a:ext cx="759635" cy="178581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6CE939D-5E7A-44B5-8EE4-F9D09541E652}"/>
                </a:ext>
              </a:extLst>
            </p:cNvPr>
            <p:cNvGrpSpPr/>
            <p:nvPr/>
          </p:nvGrpSpPr>
          <p:grpSpPr>
            <a:xfrm>
              <a:off x="315776" y="3861532"/>
              <a:ext cx="4203505" cy="1901862"/>
              <a:chOff x="227544" y="1300802"/>
              <a:chExt cx="4203505" cy="1901862"/>
            </a:xfrm>
          </p:grpSpPr>
          <p:cxnSp>
            <p:nvCxnSpPr>
              <p:cNvPr id="262" name="직선 연결선 261">
                <a:extLst>
                  <a:ext uri="{FF2B5EF4-FFF2-40B4-BE49-F238E27FC236}">
                    <a16:creationId xmlns:a16="http://schemas.microsoft.com/office/drawing/2014/main" id="{0F717F46-496B-499E-9A8A-C6E920FAC9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6628" y="1300802"/>
                <a:ext cx="1984421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>
                <a:extLst>
                  <a:ext uri="{FF2B5EF4-FFF2-40B4-BE49-F238E27FC236}">
                    <a16:creationId xmlns:a16="http://schemas.microsoft.com/office/drawing/2014/main" id="{5F841411-4678-40A7-95E9-BE34A7A571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544" y="1300802"/>
                <a:ext cx="1981512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C5168847-84EC-4C50-B737-17EDFB87A9F7}"/>
                </a:ext>
              </a:extLst>
            </p:cNvPr>
            <p:cNvSpPr/>
            <p:nvPr/>
          </p:nvSpPr>
          <p:spPr>
            <a:xfrm rot="10800000">
              <a:off x="1957275" y="5701933"/>
              <a:ext cx="931893" cy="20418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A74D371F-A595-45BB-9A46-C2140D499233}"/>
                </a:ext>
              </a:extLst>
            </p:cNvPr>
            <p:cNvSpPr/>
            <p:nvPr/>
          </p:nvSpPr>
          <p:spPr>
            <a:xfrm rot="16200000">
              <a:off x="2025751" y="5725018"/>
              <a:ext cx="790611" cy="163927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BEF4115F-2C4D-4392-8965-D83A40E06D4C}"/>
                </a:ext>
              </a:extLst>
            </p:cNvPr>
            <p:cNvSpPr/>
            <p:nvPr/>
          </p:nvSpPr>
          <p:spPr>
            <a:xfrm>
              <a:off x="2251062" y="5592266"/>
              <a:ext cx="335978" cy="3956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F0FAA927-F577-4B7D-B9A4-CF2A3F59AA96}"/>
                </a:ext>
              </a:extLst>
            </p:cNvPr>
            <p:cNvSpPr txBox="1"/>
            <p:nvPr/>
          </p:nvSpPr>
          <p:spPr>
            <a:xfrm>
              <a:off x="1134133" y="5631938"/>
              <a:ext cx="732909" cy="290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module</a:t>
              </a:r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5847E63C-60A6-4F0A-86F9-F4D1FF02F1CB}"/>
                </a:ext>
              </a:extLst>
            </p:cNvPr>
            <p:cNvSpPr/>
            <p:nvPr/>
          </p:nvSpPr>
          <p:spPr>
            <a:xfrm>
              <a:off x="2339823" y="5682666"/>
              <a:ext cx="163927" cy="19302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BA4F811F-3D21-49F8-A8AB-093F467F0363}"/>
                </a:ext>
              </a:extLst>
            </p:cNvPr>
            <p:cNvSpPr/>
            <p:nvPr/>
          </p:nvSpPr>
          <p:spPr>
            <a:xfrm>
              <a:off x="2380704" y="5730327"/>
              <a:ext cx="81964" cy="9651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A66E9AB2-A487-42DC-800D-45703AC202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74" y="4087836"/>
              <a:ext cx="99" cy="161762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CC9F78C9-C819-4B52-9BA0-469BED2F808B}"/>
                </a:ext>
              </a:extLst>
            </p:cNvPr>
            <p:cNvCxnSpPr>
              <a:cxnSpLocks/>
            </p:cNvCxnSpPr>
            <p:nvPr/>
          </p:nvCxnSpPr>
          <p:spPr>
            <a:xfrm>
              <a:off x="901811" y="3991813"/>
              <a:ext cx="3020178" cy="25868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95289182-4B91-4DC0-9584-9F3DEB8160C4}"/>
                </a:ext>
              </a:extLst>
            </p:cNvPr>
            <p:cNvCxnSpPr>
              <a:cxnSpLocks/>
            </p:cNvCxnSpPr>
            <p:nvPr/>
          </p:nvCxnSpPr>
          <p:spPr>
            <a:xfrm>
              <a:off x="489119" y="4016057"/>
              <a:ext cx="3848439" cy="4665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원호 278">
              <a:extLst>
                <a:ext uri="{FF2B5EF4-FFF2-40B4-BE49-F238E27FC236}">
                  <a16:creationId xmlns:a16="http://schemas.microsoft.com/office/drawing/2014/main" id="{05CB0F69-1A29-40EF-AD69-F9048326BEEA}"/>
                </a:ext>
              </a:extLst>
            </p:cNvPr>
            <p:cNvSpPr/>
            <p:nvPr/>
          </p:nvSpPr>
          <p:spPr>
            <a:xfrm>
              <a:off x="1999977" y="5249590"/>
              <a:ext cx="751799" cy="754789"/>
            </a:xfrm>
            <a:prstGeom prst="arc">
              <a:avLst>
                <a:gd name="adj1" fmla="val 16683236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E1362FF1-ED3E-4150-8758-D8CEF240A22F}"/>
                    </a:ext>
                  </a:extLst>
                </p:cNvPr>
                <p:cNvSpPr txBox="1"/>
                <p:nvPr/>
              </p:nvSpPr>
              <p:spPr>
                <a:xfrm>
                  <a:off x="2528214" y="5090067"/>
                  <a:ext cx="552430" cy="332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0°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E1362FF1-ED3E-4150-8758-D8CEF240A2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214" y="5090067"/>
                  <a:ext cx="552430" cy="3324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2" name="직선 화살표 연결선 281">
              <a:extLst>
                <a:ext uri="{FF2B5EF4-FFF2-40B4-BE49-F238E27FC236}">
                  <a16:creationId xmlns:a16="http://schemas.microsoft.com/office/drawing/2014/main" id="{5758E9D7-0B31-43E3-A17E-CAA96A5FD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5839" y="5787723"/>
              <a:ext cx="4098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화살표 연결선 282">
              <a:extLst>
                <a:ext uri="{FF2B5EF4-FFF2-40B4-BE49-F238E27FC236}">
                  <a16:creationId xmlns:a16="http://schemas.microsoft.com/office/drawing/2014/main" id="{CE2F4C4C-4EAC-4188-979C-9FDD9CF89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5839" y="5306226"/>
              <a:ext cx="0" cy="4825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원호 292">
              <a:extLst>
                <a:ext uri="{FF2B5EF4-FFF2-40B4-BE49-F238E27FC236}">
                  <a16:creationId xmlns:a16="http://schemas.microsoft.com/office/drawing/2014/main" id="{267D8A42-3407-4187-B9D0-4B943F9AEF05}"/>
                </a:ext>
              </a:extLst>
            </p:cNvPr>
            <p:cNvSpPr/>
            <p:nvPr/>
          </p:nvSpPr>
          <p:spPr>
            <a:xfrm rot="16200000">
              <a:off x="1735403" y="2706016"/>
              <a:ext cx="1031318" cy="2798732"/>
            </a:xfrm>
            <a:prstGeom prst="arc">
              <a:avLst>
                <a:gd name="adj1" fmla="val 16534721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94" name="원호 293">
              <a:extLst>
                <a:ext uri="{FF2B5EF4-FFF2-40B4-BE49-F238E27FC236}">
                  <a16:creationId xmlns:a16="http://schemas.microsoft.com/office/drawing/2014/main" id="{85949D19-9019-4F7B-BFA6-7ED9138F7A7C}"/>
                </a:ext>
              </a:extLst>
            </p:cNvPr>
            <p:cNvSpPr/>
            <p:nvPr/>
          </p:nvSpPr>
          <p:spPr>
            <a:xfrm rot="5400000" flipH="1">
              <a:off x="2034048" y="2723937"/>
              <a:ext cx="1031318" cy="2798732"/>
            </a:xfrm>
            <a:prstGeom prst="arc">
              <a:avLst>
                <a:gd name="adj1" fmla="val 16534721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8E793CF-3408-4BB6-AA06-BAEDE17793CF}"/>
                    </a:ext>
                  </a:extLst>
                </p:cNvPr>
                <p:cNvSpPr txBox="1"/>
                <p:nvPr/>
              </p:nvSpPr>
              <p:spPr>
                <a:xfrm>
                  <a:off x="2135637" y="3393171"/>
                  <a:ext cx="528619" cy="374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altLang="ko-KR" sz="1200"/>
                    <a:t>m</a:t>
                  </a:r>
                  <a:endParaRPr lang="ko-KR" altLang="en-US" sz="120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8E793CF-3408-4BB6-AA06-BAEDE1779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637" y="3393171"/>
                  <a:ext cx="528619" cy="374059"/>
                </a:xfrm>
                <a:prstGeom prst="rect">
                  <a:avLst/>
                </a:prstGeom>
                <a:blipFill>
                  <a:blip r:embed="rId3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A746B58-31D8-4189-94F8-CB477C631C21}"/>
              </a:ext>
            </a:extLst>
          </p:cNvPr>
          <p:cNvGrpSpPr/>
          <p:nvPr/>
        </p:nvGrpSpPr>
        <p:grpSpPr>
          <a:xfrm>
            <a:off x="5984525" y="4115810"/>
            <a:ext cx="3114339" cy="2062589"/>
            <a:chOff x="5150808" y="3416969"/>
            <a:chExt cx="4205603" cy="2785319"/>
          </a:xfrm>
        </p:grpSpPr>
        <p:grpSp>
          <p:nvGrpSpPr>
            <p:cNvPr id="435" name="그룹 434">
              <a:extLst>
                <a:ext uri="{FF2B5EF4-FFF2-40B4-BE49-F238E27FC236}">
                  <a16:creationId xmlns:a16="http://schemas.microsoft.com/office/drawing/2014/main" id="{68609621-0466-4E48-9C61-705B113391AE}"/>
                </a:ext>
              </a:extLst>
            </p:cNvPr>
            <p:cNvGrpSpPr/>
            <p:nvPr/>
          </p:nvGrpSpPr>
          <p:grpSpPr>
            <a:xfrm rot="21280294">
              <a:off x="5150808" y="3911557"/>
              <a:ext cx="4203505" cy="1901862"/>
              <a:chOff x="227544" y="1300802"/>
              <a:chExt cx="4203505" cy="1901862"/>
            </a:xfrm>
          </p:grpSpPr>
          <p:cxnSp>
            <p:nvCxnSpPr>
              <p:cNvPr id="436" name="직선 연결선 435">
                <a:extLst>
                  <a:ext uri="{FF2B5EF4-FFF2-40B4-BE49-F238E27FC236}">
                    <a16:creationId xmlns:a16="http://schemas.microsoft.com/office/drawing/2014/main" id="{22BA8E4C-4A7B-4BAE-82BE-CF64285226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6628" y="1300802"/>
                <a:ext cx="1984421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직선 연결선 436">
                <a:extLst>
                  <a:ext uri="{FF2B5EF4-FFF2-40B4-BE49-F238E27FC236}">
                    <a16:creationId xmlns:a16="http://schemas.microsoft.com/office/drawing/2014/main" id="{22CFC301-C22A-445E-B797-C953E78EE5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544" y="1300802"/>
                <a:ext cx="1981512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5" name="직선 연결선 384">
              <a:extLst>
                <a:ext uri="{FF2B5EF4-FFF2-40B4-BE49-F238E27FC236}">
                  <a16:creationId xmlns:a16="http://schemas.microsoft.com/office/drawing/2014/main" id="{128EC183-6864-4E21-90A6-1538AEB1EE1A}"/>
                </a:ext>
              </a:extLst>
            </p:cNvPr>
            <p:cNvCxnSpPr>
              <a:cxnSpLocks/>
            </p:cNvCxnSpPr>
            <p:nvPr/>
          </p:nvCxnSpPr>
          <p:spPr>
            <a:xfrm>
              <a:off x="7421302" y="3998994"/>
              <a:ext cx="29441" cy="189702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1E8B3F-A609-45C6-BE92-5361E88CECB0}"/>
                </a:ext>
              </a:extLst>
            </p:cNvPr>
            <p:cNvSpPr txBox="1"/>
            <p:nvPr/>
          </p:nvSpPr>
          <p:spPr>
            <a:xfrm>
              <a:off x="6169193" y="5756537"/>
              <a:ext cx="750540" cy="290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module</a:t>
              </a:r>
            </a:p>
          </p:txBody>
        </p: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91971D20-69AE-4109-9518-BCE416F2C411}"/>
                </a:ext>
              </a:extLst>
            </p:cNvPr>
            <p:cNvCxnSpPr>
              <a:cxnSpLocks/>
            </p:cNvCxnSpPr>
            <p:nvPr/>
          </p:nvCxnSpPr>
          <p:spPr>
            <a:xfrm>
              <a:off x="6983745" y="4296781"/>
              <a:ext cx="434264" cy="147254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id="{9238579F-9054-4373-AD7A-2B55B7864BD4}"/>
                </a:ext>
              </a:extLst>
            </p:cNvPr>
            <p:cNvCxnSpPr>
              <a:cxnSpLocks/>
            </p:cNvCxnSpPr>
            <p:nvPr/>
          </p:nvCxnSpPr>
          <p:spPr>
            <a:xfrm>
              <a:off x="5507972" y="4016057"/>
              <a:ext cx="3848439" cy="4665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원호 373">
              <a:extLst>
                <a:ext uri="{FF2B5EF4-FFF2-40B4-BE49-F238E27FC236}">
                  <a16:creationId xmlns:a16="http://schemas.microsoft.com/office/drawing/2014/main" id="{6B315115-E78D-4AD5-83DF-9BB72EEE4C57}"/>
                </a:ext>
              </a:extLst>
            </p:cNvPr>
            <p:cNvSpPr/>
            <p:nvPr/>
          </p:nvSpPr>
          <p:spPr>
            <a:xfrm>
              <a:off x="7018830" y="5249590"/>
              <a:ext cx="751799" cy="754789"/>
            </a:xfrm>
            <a:prstGeom prst="arc">
              <a:avLst>
                <a:gd name="adj1" fmla="val 16683236"/>
                <a:gd name="adj2" fmla="val 1982514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848FFC0-7523-41FA-B36A-83C77BE75562}"/>
                    </a:ext>
                  </a:extLst>
                </p:cNvPr>
                <p:cNvSpPr txBox="1"/>
                <p:nvPr/>
              </p:nvSpPr>
              <p:spPr>
                <a:xfrm>
                  <a:off x="7394129" y="4937667"/>
                  <a:ext cx="682312" cy="332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1.3°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848FFC0-7523-41FA-B36A-83C77BE7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129" y="4937667"/>
                  <a:ext cx="682312" cy="3324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2EC0C8-D678-46CE-AD8A-9E142DFDA3DE}"/>
                </a:ext>
              </a:extLst>
            </p:cNvPr>
            <p:cNvGrpSpPr/>
            <p:nvPr/>
          </p:nvGrpSpPr>
          <p:grpSpPr>
            <a:xfrm rot="20478116">
              <a:off x="6976129" y="5306225"/>
              <a:ext cx="931893" cy="896063"/>
              <a:chOff x="6887896" y="2745496"/>
              <a:chExt cx="931893" cy="896063"/>
            </a:xfrm>
          </p:grpSpPr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BE6634AA-3E74-48BA-8A8C-16E17864ADBB}"/>
                  </a:ext>
                </a:extLst>
              </p:cNvPr>
              <p:cNvSpPr/>
              <p:nvPr/>
            </p:nvSpPr>
            <p:spPr>
              <a:xfrm rot="10800000">
                <a:off x="6887896" y="3141203"/>
                <a:ext cx="931893" cy="204181"/>
              </a:xfrm>
              <a:prstGeom prst="rect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FDB81795-8335-4504-B018-42EE1D9A95E1}"/>
                  </a:ext>
                </a:extLst>
              </p:cNvPr>
              <p:cNvSpPr/>
              <p:nvPr/>
            </p:nvSpPr>
            <p:spPr>
              <a:xfrm rot="16200000">
                <a:off x="6956371" y="3164290"/>
                <a:ext cx="790611" cy="163928"/>
              </a:xfrm>
              <a:prstGeom prst="rect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2" name="타원 301">
                <a:extLst>
                  <a:ext uri="{FF2B5EF4-FFF2-40B4-BE49-F238E27FC236}">
                    <a16:creationId xmlns:a16="http://schemas.microsoft.com/office/drawing/2014/main" id="{5CBFE8E5-9C99-421E-8C11-02D97758771C}"/>
                  </a:ext>
                </a:extLst>
              </p:cNvPr>
              <p:cNvSpPr/>
              <p:nvPr/>
            </p:nvSpPr>
            <p:spPr>
              <a:xfrm>
                <a:off x="7181683" y="3031536"/>
                <a:ext cx="335978" cy="39561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83" name="타원 382">
                <a:extLst>
                  <a:ext uri="{FF2B5EF4-FFF2-40B4-BE49-F238E27FC236}">
                    <a16:creationId xmlns:a16="http://schemas.microsoft.com/office/drawing/2014/main" id="{84350A10-1E64-4EA5-8686-6647E4D97044}"/>
                  </a:ext>
                </a:extLst>
              </p:cNvPr>
              <p:cNvSpPr/>
              <p:nvPr/>
            </p:nvSpPr>
            <p:spPr>
              <a:xfrm>
                <a:off x="7270444" y="3121936"/>
                <a:ext cx="163927" cy="193023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84" name="타원 383">
                <a:extLst>
                  <a:ext uri="{FF2B5EF4-FFF2-40B4-BE49-F238E27FC236}">
                    <a16:creationId xmlns:a16="http://schemas.microsoft.com/office/drawing/2014/main" id="{0D925CED-385C-4877-9A86-1F9A8BDB8671}"/>
                  </a:ext>
                </a:extLst>
              </p:cNvPr>
              <p:cNvSpPr/>
              <p:nvPr/>
            </p:nvSpPr>
            <p:spPr>
              <a:xfrm>
                <a:off x="7311325" y="3169597"/>
                <a:ext cx="81964" cy="9651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377" name="직선 화살표 연결선 376">
                <a:extLst>
                  <a:ext uri="{FF2B5EF4-FFF2-40B4-BE49-F238E27FC236}">
                    <a16:creationId xmlns:a16="http://schemas.microsoft.com/office/drawing/2014/main" id="{383716DF-3374-4C89-9645-26585C395C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6460" y="3226993"/>
                <a:ext cx="40981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직선 화살표 연결선 378">
                <a:extLst>
                  <a:ext uri="{FF2B5EF4-FFF2-40B4-BE49-F238E27FC236}">
                    <a16:creationId xmlns:a16="http://schemas.microsoft.com/office/drawing/2014/main" id="{406417E8-7FBC-44B9-97D1-1626998FB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6460" y="2745496"/>
                <a:ext cx="0" cy="4825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0" name="원호 379">
              <a:extLst>
                <a:ext uri="{FF2B5EF4-FFF2-40B4-BE49-F238E27FC236}">
                  <a16:creationId xmlns:a16="http://schemas.microsoft.com/office/drawing/2014/main" id="{8E85D045-98C5-4DAC-BB0B-228D02EE7D04}"/>
                </a:ext>
              </a:extLst>
            </p:cNvPr>
            <p:cNvSpPr/>
            <p:nvPr/>
          </p:nvSpPr>
          <p:spPr>
            <a:xfrm rot="16200000">
              <a:off x="6754256" y="2706016"/>
              <a:ext cx="1031318" cy="2798732"/>
            </a:xfrm>
            <a:prstGeom prst="arc">
              <a:avLst>
                <a:gd name="adj1" fmla="val 16534721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1" name="원호 380">
              <a:extLst>
                <a:ext uri="{FF2B5EF4-FFF2-40B4-BE49-F238E27FC236}">
                  <a16:creationId xmlns:a16="http://schemas.microsoft.com/office/drawing/2014/main" id="{8BB97498-D1C6-4C87-99F5-994BA8A5E007}"/>
                </a:ext>
              </a:extLst>
            </p:cNvPr>
            <p:cNvSpPr/>
            <p:nvPr/>
          </p:nvSpPr>
          <p:spPr>
            <a:xfrm rot="5400000" flipH="1">
              <a:off x="7052901" y="2723937"/>
              <a:ext cx="1031318" cy="2798732"/>
            </a:xfrm>
            <a:prstGeom prst="arc">
              <a:avLst>
                <a:gd name="adj1" fmla="val 16534721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BA029973-E4A3-4993-ABBC-75AEB4DB97D3}"/>
                    </a:ext>
                  </a:extLst>
                </p:cNvPr>
                <p:cNvSpPr txBox="1"/>
                <p:nvPr/>
              </p:nvSpPr>
              <p:spPr>
                <a:xfrm>
                  <a:off x="7213942" y="3416969"/>
                  <a:ext cx="528619" cy="374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altLang="ko-KR" sz="1200"/>
                    <a:t>m</a:t>
                  </a:r>
                  <a:endParaRPr lang="ko-KR" altLang="en-US" sz="1200"/>
                </a:p>
              </p:txBody>
            </p:sp>
          </mc:Choice>
          <mc:Fallback xmlns=""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BA029973-E4A3-4993-ABBC-75AEB4DB9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3942" y="3416969"/>
                  <a:ext cx="528619" cy="374059"/>
                </a:xfrm>
                <a:prstGeom prst="rect">
                  <a:avLst/>
                </a:prstGeom>
                <a:blipFill>
                  <a:blip r:embed="rId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9C64D038-9C44-4E25-81F9-0D246C3C8F96}"/>
                    </a:ext>
                  </a:extLst>
                </p:cNvPr>
                <p:cNvSpPr txBox="1"/>
                <p:nvPr/>
              </p:nvSpPr>
              <p:spPr>
                <a:xfrm>
                  <a:off x="7081472" y="4650467"/>
                  <a:ext cx="462609" cy="3324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8.7°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9C64D038-9C44-4E25-81F9-0D246C3C8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1472" y="4650467"/>
                  <a:ext cx="462609" cy="332497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3" name="원호 432">
              <a:extLst>
                <a:ext uri="{FF2B5EF4-FFF2-40B4-BE49-F238E27FC236}">
                  <a16:creationId xmlns:a16="http://schemas.microsoft.com/office/drawing/2014/main" id="{571D5673-7E75-4BAE-9CD7-F5F78C2E04B0}"/>
                </a:ext>
              </a:extLst>
            </p:cNvPr>
            <p:cNvSpPr/>
            <p:nvPr/>
          </p:nvSpPr>
          <p:spPr>
            <a:xfrm rot="20396521">
              <a:off x="7077863" y="5023980"/>
              <a:ext cx="751799" cy="754789"/>
            </a:xfrm>
            <a:prstGeom prst="arc">
              <a:avLst>
                <a:gd name="adj1" fmla="val 15182890"/>
                <a:gd name="adj2" fmla="val 173813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434" name="직선 연결선 433">
              <a:extLst>
                <a:ext uri="{FF2B5EF4-FFF2-40B4-BE49-F238E27FC236}">
                  <a16:creationId xmlns:a16="http://schemas.microsoft.com/office/drawing/2014/main" id="{F3C9761E-E438-4ED8-BC54-D34EA151DA53}"/>
                </a:ext>
              </a:extLst>
            </p:cNvPr>
            <p:cNvCxnSpPr>
              <a:cxnSpLocks/>
            </p:cNvCxnSpPr>
            <p:nvPr/>
          </p:nvCxnSpPr>
          <p:spPr>
            <a:xfrm>
              <a:off x="5922102" y="4008992"/>
              <a:ext cx="3020178" cy="25868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7C8E8-4CC0-49B6-84A2-CFFC20D7DF8C}"/>
                  </a:ext>
                </a:extLst>
              </p:cNvPr>
              <p:cNvSpPr txBox="1"/>
              <p:nvPr/>
            </p:nvSpPr>
            <p:spPr>
              <a:xfrm>
                <a:off x="215630" y="729886"/>
                <a:ext cx="72975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chart</a:t>
                </a:r>
                <a:r>
                  <a:rPr lang="ko-KR" altLang="en-US" sz="1200" dirty="0"/>
                  <a:t>의 크기를 약간 축소</a:t>
                </a:r>
                <a:r>
                  <a:rPr lang="en-US" altLang="ko-KR" sz="1200" dirty="0"/>
                  <a:t>. (</a:t>
                </a:r>
                <a:r>
                  <a:rPr lang="ko-KR" altLang="en-US" sz="1200" dirty="0"/>
                  <a:t>가로 </a:t>
                </a:r>
                <a:r>
                  <a:rPr lang="en-US" altLang="ko-KR" sz="1200" dirty="0"/>
                  <a:t>1.4m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1m, </a:t>
                </a:r>
                <a:r>
                  <a:rPr lang="ko-KR" altLang="en-US" sz="1200" dirty="0"/>
                  <a:t>세로 </a:t>
                </a:r>
                <a:r>
                  <a:rPr lang="en-US" altLang="ko-KR" sz="1200" dirty="0"/>
                  <a:t>25cm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20cm)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약간의 </a:t>
                </a:r>
                <a:r>
                  <a:rPr lang="en-US" altLang="ko-KR" sz="1200" dirty="0"/>
                  <a:t>tilt</a:t>
                </a:r>
                <a:r>
                  <a:rPr lang="ko-KR" altLang="en-US" sz="1200" dirty="0"/>
                  <a:t>와 평행이동을 하더라도 </a:t>
                </a:r>
                <a:r>
                  <a:rPr lang="en-US" altLang="ko-KR" sz="1200" dirty="0"/>
                  <a:t>chart</a:t>
                </a:r>
                <a:r>
                  <a:rPr lang="ko-KR" altLang="en-US" sz="1200" dirty="0"/>
                  <a:t>의 모든 </a:t>
                </a:r>
                <a:r>
                  <a:rPr lang="en-US" altLang="ko-KR" sz="1200" dirty="0"/>
                  <a:t>LED</a:t>
                </a:r>
                <a:r>
                  <a:rPr lang="ko-KR" altLang="en-US" sz="1200" dirty="0"/>
                  <a:t>가 항상 </a:t>
                </a:r>
                <a:r>
                  <a:rPr lang="en-US" altLang="ko-KR" sz="1200" dirty="0"/>
                  <a:t>detect </a:t>
                </a:r>
                <a:r>
                  <a:rPr lang="ko-KR" altLang="en-US" sz="1200" dirty="0"/>
                  <a:t>되어야 </a:t>
                </a:r>
                <a:r>
                  <a:rPr lang="en-US" altLang="ko-KR" sz="1200" dirty="0"/>
                  <a:t>S/W</a:t>
                </a:r>
                <a:r>
                  <a:rPr lang="ko-KR" altLang="en-US" sz="1200" dirty="0"/>
                  <a:t>개발에 용이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회전 모터는 최소 상하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−5°&lt;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&lt;5°</m:t>
                    </m:r>
                  </m:oMath>
                </a14:m>
                <a:r>
                  <a:rPr lang="en-US" altLang="ko-KR" sz="1200" dirty="0"/>
                  <a:t>, </a:t>
                </a:r>
                <a:r>
                  <a:rPr lang="ko-KR" altLang="en-US" sz="1200" dirty="0"/>
                  <a:t>좌우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°&lt;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&lt;10°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range</a:t>
                </a:r>
                <a:r>
                  <a:rPr lang="ko-KR" altLang="en-US" sz="1200" dirty="0"/>
                  <a:t>에서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0.1°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단위의 분해능이 필요할 것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7C8E8-4CC0-49B6-84A2-CFFC20D7D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30" y="729886"/>
                <a:ext cx="7297511" cy="646331"/>
              </a:xfrm>
              <a:prstGeom prst="rect">
                <a:avLst/>
              </a:prstGeom>
              <a:blipFill>
                <a:blip r:embed="rId7"/>
                <a:stretch>
                  <a:fillRect t="-1887" r="-309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5483741-A757-4745-8D53-33771ED73385}"/>
              </a:ext>
            </a:extLst>
          </p:cNvPr>
          <p:cNvSpPr/>
          <p:nvPr/>
        </p:nvSpPr>
        <p:spPr>
          <a:xfrm>
            <a:off x="4778188" y="5197555"/>
            <a:ext cx="709368" cy="371971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01CFCA-49FE-4E0D-812E-4BF9209080D4}"/>
                  </a:ext>
                </a:extLst>
              </p:cNvPr>
              <p:cNvSpPr txBox="1"/>
              <p:nvPr/>
            </p:nvSpPr>
            <p:spPr>
              <a:xfrm>
                <a:off x="4702674" y="4856414"/>
                <a:ext cx="8193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400"/>
                  <a:t>축 회전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01CFCA-49FE-4E0D-812E-4BF920908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74" y="4856414"/>
                <a:ext cx="819327" cy="307777"/>
              </a:xfrm>
              <a:prstGeom prst="rect">
                <a:avLst/>
              </a:prstGeom>
              <a:blipFill>
                <a:blip r:embed="rId8"/>
                <a:stretch>
                  <a:fillRect t="-6000" r="-6667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D5C5D6D4-A206-408B-B8C3-65E2183B316E}"/>
              </a:ext>
            </a:extLst>
          </p:cNvPr>
          <p:cNvSpPr/>
          <p:nvPr/>
        </p:nvSpPr>
        <p:spPr>
          <a:xfrm>
            <a:off x="4750405" y="2735778"/>
            <a:ext cx="709368" cy="371971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9A82E2A-19A9-483E-BD4F-EC020FED5A8D}"/>
              </a:ext>
            </a:extLst>
          </p:cNvPr>
          <p:cNvGrpSpPr/>
          <p:nvPr/>
        </p:nvGrpSpPr>
        <p:grpSpPr>
          <a:xfrm>
            <a:off x="1180994" y="2043072"/>
            <a:ext cx="2664320" cy="1930886"/>
            <a:chOff x="1305440" y="1839207"/>
            <a:chExt cx="2664320" cy="1930886"/>
          </a:xfrm>
        </p:grpSpPr>
        <p:sp>
          <p:nvSpPr>
            <p:cNvPr id="38" name="십자형 37">
              <a:extLst>
                <a:ext uri="{FF2B5EF4-FFF2-40B4-BE49-F238E27FC236}">
                  <a16:creationId xmlns:a16="http://schemas.microsoft.com/office/drawing/2014/main" id="{A7644283-46AB-4363-A3C3-D71DDEA263D5}"/>
                </a:ext>
              </a:extLst>
            </p:cNvPr>
            <p:cNvSpPr/>
            <p:nvPr/>
          </p:nvSpPr>
          <p:spPr>
            <a:xfrm>
              <a:off x="1305440" y="2080264"/>
              <a:ext cx="827131" cy="819257"/>
            </a:xfrm>
            <a:prstGeom prst="plus">
              <a:avLst>
                <a:gd name="adj" fmla="val 32985"/>
              </a:avLst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25400"/>
            </a:effectLst>
            <a:scene3d>
              <a:camera prst="orthographicFront">
                <a:rot lat="17622836" lon="18268106" rev="3216881"/>
              </a:camera>
              <a:lightRig rig="threePt" dir="t"/>
            </a:scene3d>
            <a:sp3d prstMaterial="matte">
              <a:bevelT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3B1A4C3-AF68-4924-9C62-FDF2881272EC}"/>
                </a:ext>
              </a:extLst>
            </p:cNvPr>
            <p:cNvSpPr/>
            <p:nvPr/>
          </p:nvSpPr>
          <p:spPr>
            <a:xfrm flipH="1">
              <a:off x="3870100" y="2080264"/>
              <a:ext cx="99660" cy="11417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DE9FA48-6A73-4276-80E1-832EA87015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58317" y="2668426"/>
              <a:ext cx="1711783" cy="85303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6691DF3-BE1B-420E-A164-B03F2FD0FC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8317" y="1863132"/>
              <a:ext cx="1672584" cy="805294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원호 59">
              <a:extLst>
                <a:ext uri="{FF2B5EF4-FFF2-40B4-BE49-F238E27FC236}">
                  <a16:creationId xmlns:a16="http://schemas.microsoft.com/office/drawing/2014/main" id="{08CC342F-CBDB-4966-B2FD-4EE50E79374B}"/>
                </a:ext>
              </a:extLst>
            </p:cNvPr>
            <p:cNvSpPr/>
            <p:nvPr/>
          </p:nvSpPr>
          <p:spPr>
            <a:xfrm rot="8040327" flipH="1">
              <a:off x="1717945" y="2309846"/>
              <a:ext cx="811887" cy="731943"/>
            </a:xfrm>
            <a:prstGeom prst="arc">
              <a:avLst>
                <a:gd name="adj1" fmla="val 17453502"/>
                <a:gd name="adj2" fmla="val 2029174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8C0B305-DCE6-43A7-A28D-2E17A9A05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647" y="1839207"/>
              <a:ext cx="13453" cy="168225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449C99F-B19B-4CFC-A652-277013C4E89B}"/>
                </a:ext>
              </a:extLst>
            </p:cNvPr>
            <p:cNvGrpSpPr/>
            <p:nvPr/>
          </p:nvGrpSpPr>
          <p:grpSpPr>
            <a:xfrm>
              <a:off x="1827913" y="2662870"/>
              <a:ext cx="1018893" cy="713316"/>
              <a:chOff x="1949617" y="2723822"/>
              <a:chExt cx="1018893" cy="713316"/>
            </a:xfrm>
          </p:grpSpPr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78704ADC-A145-485F-943D-480D7477F8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9617" y="2745358"/>
                <a:ext cx="11780" cy="6917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60B87187-B193-4563-9320-F208AEDD2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397" y="2729996"/>
                <a:ext cx="782439" cy="395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0933771B-AFD9-496A-838B-DA90466149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177" y="2723822"/>
                <a:ext cx="995333" cy="1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3B12DFE-E941-4797-AEF2-F227FCF32C4E}"/>
                    </a:ext>
                  </a:extLst>
                </p:cNvPr>
                <p:cNvSpPr txBox="1"/>
                <p:nvPr/>
              </p:nvSpPr>
              <p:spPr>
                <a:xfrm>
                  <a:off x="1603239" y="3369983"/>
                  <a:ext cx="3391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3B12DFE-E941-4797-AEF2-F227FCF32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3239" y="3369983"/>
                  <a:ext cx="339108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DE4622A-3D07-48E6-ADB2-66F194CAB042}"/>
                    </a:ext>
                  </a:extLst>
                </p:cNvPr>
                <p:cNvSpPr txBox="1"/>
                <p:nvPr/>
              </p:nvSpPr>
              <p:spPr>
                <a:xfrm>
                  <a:off x="2570544" y="2934504"/>
                  <a:ext cx="3391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DE4622A-3D07-48E6-ADB2-66F194CAB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544" y="2934504"/>
                  <a:ext cx="339108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1FFD6E1-F349-45C9-8B60-2ADBC9592F1D}"/>
                    </a:ext>
                  </a:extLst>
                </p:cNvPr>
                <p:cNvSpPr txBox="1"/>
                <p:nvPr/>
              </p:nvSpPr>
              <p:spPr>
                <a:xfrm>
                  <a:off x="2832342" y="2561796"/>
                  <a:ext cx="3391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1FFD6E1-F349-45C9-8B60-2ADBC9592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342" y="2561796"/>
                  <a:ext cx="339108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9C9B6D6-33EC-43D8-9EA7-FA4C22E16653}"/>
                  </a:ext>
                </a:extLst>
              </p:cNvPr>
              <p:cNvSpPr txBox="1"/>
              <p:nvPr/>
            </p:nvSpPr>
            <p:spPr>
              <a:xfrm>
                <a:off x="4670647" y="2373927"/>
                <a:ext cx="816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400"/>
                  <a:t>축 회전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9C9B6D6-33EC-43D8-9EA7-FA4C22E16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647" y="2373927"/>
                <a:ext cx="816890" cy="307777"/>
              </a:xfrm>
              <a:prstGeom prst="rect">
                <a:avLst/>
              </a:prstGeom>
              <a:blipFill>
                <a:blip r:embed="rId12"/>
                <a:stretch>
                  <a:fillRect t="-3922" r="-746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E677B73-68E8-4A51-9C50-5DC556A7064A}"/>
              </a:ext>
            </a:extLst>
          </p:cNvPr>
          <p:cNvSpPr/>
          <p:nvPr/>
        </p:nvSpPr>
        <p:spPr>
          <a:xfrm flipH="1">
            <a:off x="8771490" y="2263775"/>
            <a:ext cx="99660" cy="11417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DDA5854-909B-484A-AD96-530F0AABB2BE}"/>
              </a:ext>
            </a:extLst>
          </p:cNvPr>
          <p:cNvCxnSpPr>
            <a:cxnSpLocks/>
          </p:cNvCxnSpPr>
          <p:nvPr/>
        </p:nvCxnSpPr>
        <p:spPr>
          <a:xfrm flipH="1">
            <a:off x="8758037" y="2022718"/>
            <a:ext cx="13453" cy="168225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92C46A2-E4AA-48E9-B4A4-C5CF8A742240}"/>
              </a:ext>
            </a:extLst>
          </p:cNvPr>
          <p:cNvSpPr txBox="1"/>
          <p:nvPr/>
        </p:nvSpPr>
        <p:spPr>
          <a:xfrm>
            <a:off x="829748" y="3049208"/>
            <a:ext cx="555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module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3EA147A-2BBA-4B9D-9118-0D8F15EDF0C2}"/>
              </a:ext>
            </a:extLst>
          </p:cNvPr>
          <p:cNvCxnSpPr>
            <a:cxnSpLocks/>
          </p:cNvCxnSpPr>
          <p:nvPr/>
        </p:nvCxnSpPr>
        <p:spPr>
          <a:xfrm flipH="1">
            <a:off x="6729303" y="2867917"/>
            <a:ext cx="11780" cy="691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0CF0122-36A6-4307-812D-2DE3CCFF9180}"/>
              </a:ext>
            </a:extLst>
          </p:cNvPr>
          <p:cNvCxnSpPr>
            <a:cxnSpLocks/>
          </p:cNvCxnSpPr>
          <p:nvPr/>
        </p:nvCxnSpPr>
        <p:spPr>
          <a:xfrm>
            <a:off x="6741083" y="2852555"/>
            <a:ext cx="782439" cy="395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57C37D5-4ACB-4ECB-A66A-9CAD8C35CCD7}"/>
              </a:ext>
            </a:extLst>
          </p:cNvPr>
          <p:cNvCxnSpPr>
            <a:cxnSpLocks/>
            <a:endCxn id="103" idx="3"/>
          </p:cNvCxnSpPr>
          <p:nvPr/>
        </p:nvCxnSpPr>
        <p:spPr>
          <a:xfrm flipV="1">
            <a:off x="6752863" y="2834670"/>
            <a:ext cx="2018627" cy="13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5A573CD-568E-4C23-A6C1-E32733AF6C53}"/>
                  </a:ext>
                </a:extLst>
              </p:cNvPr>
              <p:cNvSpPr txBox="1"/>
              <p:nvPr/>
            </p:nvSpPr>
            <p:spPr>
              <a:xfrm>
                <a:off x="6504629" y="3553494"/>
                <a:ext cx="3391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5A573CD-568E-4C23-A6C1-E32733AF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629" y="3553494"/>
                <a:ext cx="339108" cy="400110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FB1BAA0-0773-41C6-8D2E-6E3A3A83342D}"/>
                  </a:ext>
                </a:extLst>
              </p:cNvPr>
              <p:cNvSpPr txBox="1"/>
              <p:nvPr/>
            </p:nvSpPr>
            <p:spPr>
              <a:xfrm>
                <a:off x="7471934" y="3118015"/>
                <a:ext cx="3391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FB1BAA0-0773-41C6-8D2E-6E3A3A833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934" y="3118015"/>
                <a:ext cx="33910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1E28ED6-2A74-40AC-91B9-8B1ACCC360B5}"/>
                  </a:ext>
                </a:extLst>
              </p:cNvPr>
              <p:cNvSpPr txBox="1"/>
              <p:nvPr/>
            </p:nvSpPr>
            <p:spPr>
              <a:xfrm>
                <a:off x="8000494" y="2448007"/>
                <a:ext cx="3391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1E28ED6-2A74-40AC-91B9-8B1ACCC36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494" y="2448007"/>
                <a:ext cx="33910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9694EDC-1140-4561-BA70-BA05275DD391}"/>
              </a:ext>
            </a:extLst>
          </p:cNvPr>
          <p:cNvCxnSpPr>
            <a:cxnSpLocks/>
          </p:cNvCxnSpPr>
          <p:nvPr/>
        </p:nvCxnSpPr>
        <p:spPr>
          <a:xfrm rot="451712" flipH="1" flipV="1">
            <a:off x="6991148" y="2950060"/>
            <a:ext cx="1711783" cy="853037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007DF4-17DB-4052-BC42-1A6A19913A63}"/>
              </a:ext>
            </a:extLst>
          </p:cNvPr>
          <p:cNvCxnSpPr>
            <a:cxnSpLocks/>
          </p:cNvCxnSpPr>
          <p:nvPr/>
        </p:nvCxnSpPr>
        <p:spPr>
          <a:xfrm rot="451712" flipH="1">
            <a:off x="7099954" y="2149345"/>
            <a:ext cx="1672584" cy="80529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원호 105">
            <a:extLst>
              <a:ext uri="{FF2B5EF4-FFF2-40B4-BE49-F238E27FC236}">
                <a16:creationId xmlns:a16="http://schemas.microsoft.com/office/drawing/2014/main" id="{6A12C521-61E5-4C87-960A-1ECD882B8CBF}"/>
              </a:ext>
            </a:extLst>
          </p:cNvPr>
          <p:cNvSpPr/>
          <p:nvPr/>
        </p:nvSpPr>
        <p:spPr>
          <a:xfrm rot="6719739" flipH="1">
            <a:off x="6851867" y="2504403"/>
            <a:ext cx="704213" cy="639552"/>
          </a:xfrm>
          <a:prstGeom prst="arc">
            <a:avLst>
              <a:gd name="adj1" fmla="val 17336055"/>
              <a:gd name="adj2" fmla="val 189502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CC0301A-C6F5-4084-A917-EC83A46602AB}"/>
              </a:ext>
            </a:extLst>
          </p:cNvPr>
          <p:cNvSpPr txBox="1"/>
          <p:nvPr/>
        </p:nvSpPr>
        <p:spPr>
          <a:xfrm>
            <a:off x="5971340" y="2921764"/>
            <a:ext cx="555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module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4BE9582-1C5C-4B5C-A73A-1E28AC518249}"/>
              </a:ext>
            </a:extLst>
          </p:cNvPr>
          <p:cNvCxnSpPr>
            <a:cxnSpLocks/>
          </p:cNvCxnSpPr>
          <p:nvPr/>
        </p:nvCxnSpPr>
        <p:spPr>
          <a:xfrm>
            <a:off x="7097228" y="2846506"/>
            <a:ext cx="2123040" cy="2629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원호 128">
            <a:extLst>
              <a:ext uri="{FF2B5EF4-FFF2-40B4-BE49-F238E27FC236}">
                <a16:creationId xmlns:a16="http://schemas.microsoft.com/office/drawing/2014/main" id="{60E81FE5-6A1B-4841-A443-A21CC707F026}"/>
              </a:ext>
            </a:extLst>
          </p:cNvPr>
          <p:cNvSpPr/>
          <p:nvPr/>
        </p:nvSpPr>
        <p:spPr>
          <a:xfrm rot="7422754" flipH="1">
            <a:off x="7463731" y="2745220"/>
            <a:ext cx="235402" cy="239554"/>
          </a:xfrm>
          <a:prstGeom prst="arc">
            <a:avLst>
              <a:gd name="adj1" fmla="val 16575199"/>
              <a:gd name="adj2" fmla="val 189593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0" name="원호 129">
            <a:extLst>
              <a:ext uri="{FF2B5EF4-FFF2-40B4-BE49-F238E27FC236}">
                <a16:creationId xmlns:a16="http://schemas.microsoft.com/office/drawing/2014/main" id="{5C5DC5C2-3E46-4492-898D-58B88000F7AD}"/>
              </a:ext>
            </a:extLst>
          </p:cNvPr>
          <p:cNvSpPr/>
          <p:nvPr/>
        </p:nvSpPr>
        <p:spPr>
          <a:xfrm rot="10008230" flipH="1">
            <a:off x="3452959" y="2272443"/>
            <a:ext cx="628974" cy="731943"/>
          </a:xfrm>
          <a:prstGeom prst="arc">
            <a:avLst>
              <a:gd name="adj1" fmla="val 1443430"/>
              <a:gd name="adj2" fmla="val 39030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1" name="원호 130">
            <a:extLst>
              <a:ext uri="{FF2B5EF4-FFF2-40B4-BE49-F238E27FC236}">
                <a16:creationId xmlns:a16="http://schemas.microsoft.com/office/drawing/2014/main" id="{FDBE9909-6A23-481F-A0BD-C507F6BA5334}"/>
              </a:ext>
            </a:extLst>
          </p:cNvPr>
          <p:cNvSpPr/>
          <p:nvPr/>
        </p:nvSpPr>
        <p:spPr>
          <a:xfrm rot="11591770" flipH="1" flipV="1">
            <a:off x="3447405" y="2143349"/>
            <a:ext cx="628974" cy="731943"/>
          </a:xfrm>
          <a:prstGeom prst="arc">
            <a:avLst>
              <a:gd name="adj1" fmla="val 1280930"/>
              <a:gd name="adj2" fmla="val 39030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B79B58-8B23-4FED-A681-CF9FB9516CBB}"/>
                  </a:ext>
                </a:extLst>
              </p:cNvPr>
              <p:cNvSpPr txBox="1"/>
              <p:nvPr/>
            </p:nvSpPr>
            <p:spPr>
              <a:xfrm>
                <a:off x="3882848" y="2422377"/>
                <a:ext cx="6902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ko-KR" sz="1200"/>
                  <a:t>cm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B79B58-8B23-4FED-A681-CF9FB9516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848" y="2422377"/>
                <a:ext cx="690271" cy="276999"/>
              </a:xfrm>
              <a:prstGeom prst="rect">
                <a:avLst/>
              </a:prstGeom>
              <a:blipFill>
                <a:blip r:embed="rId1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6B24BB7-29EF-487C-8E34-46A53544E235}"/>
                  </a:ext>
                </a:extLst>
              </p:cNvPr>
              <p:cNvSpPr txBox="1"/>
              <p:nvPr/>
            </p:nvSpPr>
            <p:spPr>
              <a:xfrm>
                <a:off x="2374410" y="2612052"/>
                <a:ext cx="54213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17.5°</m:t>
                      </m:r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6B24BB7-29EF-487C-8E34-46A53544E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410" y="2612052"/>
                <a:ext cx="542135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2516DF-0778-42F6-85EC-69A2942AE0D6}"/>
                  </a:ext>
                </a:extLst>
              </p:cNvPr>
              <p:cNvSpPr txBox="1"/>
              <p:nvPr/>
            </p:nvSpPr>
            <p:spPr>
              <a:xfrm>
                <a:off x="7913794" y="2775486"/>
                <a:ext cx="4347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.5°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2516DF-0778-42F6-85EC-69A2942AE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794" y="2775486"/>
                <a:ext cx="434734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6EF109-A4FB-4E69-B497-20AB88E6CB94}"/>
                  </a:ext>
                </a:extLst>
              </p:cNvPr>
              <p:cNvSpPr txBox="1"/>
              <p:nvPr/>
            </p:nvSpPr>
            <p:spPr>
              <a:xfrm>
                <a:off x="7464358" y="2609247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14°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6EF109-A4FB-4E69-B497-20AB88E6C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358" y="2609247"/>
                <a:ext cx="409086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DA6224-C771-467D-8C11-793C1C0CA8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5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0766C-B5B2-4520-9332-1369AE27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 concept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E9B37-637F-4994-8038-95D4CACD71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image002">
            <a:extLst>
              <a:ext uri="{FF2B5EF4-FFF2-40B4-BE49-F238E27FC236}">
                <a16:creationId xmlns:a16="http://schemas.microsoft.com/office/drawing/2014/main" id="{6318F8B7-1DC0-43E3-A18E-E74EA9E88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61" r="60524"/>
          <a:stretch/>
        </p:blipFill>
        <p:spPr bwMode="auto">
          <a:xfrm>
            <a:off x="391639" y="1962323"/>
            <a:ext cx="3810710" cy="400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EDBA114-571D-4D1B-A8EF-1BB1FF6B8D5A}"/>
                  </a:ext>
                </a:extLst>
              </p:cNvPr>
              <p:cNvSpPr/>
              <p:nvPr/>
            </p:nvSpPr>
            <p:spPr>
              <a:xfrm>
                <a:off x="3464669" y="2000930"/>
                <a:ext cx="1186773" cy="4296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:±10°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EDBA114-571D-4D1B-A8EF-1BB1FF6B8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669" y="2000930"/>
                <a:ext cx="1186773" cy="429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BEB30CE-36E4-4620-AB7A-85955056D18F}"/>
                  </a:ext>
                </a:extLst>
              </p:cNvPr>
              <p:cNvSpPr/>
              <p:nvPr/>
            </p:nvSpPr>
            <p:spPr>
              <a:xfrm>
                <a:off x="634580" y="2483834"/>
                <a:ext cx="1186773" cy="415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:±20°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BEB30CE-36E4-4620-AB7A-85955056D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80" y="2483834"/>
                <a:ext cx="1186773" cy="4150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0E4CFF5-C735-4D17-8DC2-3099934C5C20}"/>
                  </a:ext>
                </a:extLst>
              </p:cNvPr>
              <p:cNvSpPr/>
              <p:nvPr/>
            </p:nvSpPr>
            <p:spPr>
              <a:xfrm>
                <a:off x="634579" y="2898879"/>
                <a:ext cx="1186773" cy="4150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:±10°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0E4CFF5-C735-4D17-8DC2-3099934C5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79" y="2898879"/>
                <a:ext cx="1186773" cy="4150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C29BB53-3F21-437A-B4BF-FC578A110E90}"/>
                  </a:ext>
                </a:extLst>
              </p:cNvPr>
              <p:cNvSpPr/>
              <p:nvPr/>
            </p:nvSpPr>
            <p:spPr>
              <a:xfrm>
                <a:off x="3502767" y="3727012"/>
                <a:ext cx="1186773" cy="4510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:±20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cm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C29BB53-3F21-437A-B4BF-FC578A110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767" y="3727012"/>
                <a:ext cx="1186773" cy="4510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 descr="image002">
            <a:extLst>
              <a:ext uri="{FF2B5EF4-FFF2-40B4-BE49-F238E27FC236}">
                <a16:creationId xmlns:a16="http://schemas.microsoft.com/office/drawing/2014/main" id="{AC414F21-12E7-4CAA-994C-DACC943C4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3" t="64247" r="32003" b="88"/>
          <a:stretch/>
        </p:blipFill>
        <p:spPr bwMode="auto">
          <a:xfrm>
            <a:off x="5579507" y="1962323"/>
            <a:ext cx="3691913" cy="387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D44129B-DAEB-4AF3-8AB3-74BA9BC382E2}"/>
                  </a:ext>
                </a:extLst>
              </p:cNvPr>
              <p:cNvSpPr/>
              <p:nvPr/>
            </p:nvSpPr>
            <p:spPr>
              <a:xfrm>
                <a:off x="3989959" y="4218272"/>
                <a:ext cx="1186773" cy="4510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:±20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cm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D44129B-DAEB-4AF3-8AB3-74BA9BC38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959" y="4218272"/>
                <a:ext cx="1186773" cy="4510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279C030-5E90-465D-BA14-E4FC09DACD12}"/>
                  </a:ext>
                </a:extLst>
              </p:cNvPr>
              <p:cNvSpPr/>
              <p:nvPr/>
            </p:nvSpPr>
            <p:spPr>
              <a:xfrm>
                <a:off x="173474" y="4480485"/>
                <a:ext cx="1186773" cy="4510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:±20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cm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279C030-5E90-465D-BA14-E4FC09DAC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74" y="4480485"/>
                <a:ext cx="1186773" cy="4510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1ADCC0E-EFD0-4032-BF2D-0B96726F54DD}"/>
                  </a:ext>
                </a:extLst>
              </p:cNvPr>
              <p:cNvSpPr/>
              <p:nvPr/>
            </p:nvSpPr>
            <p:spPr>
              <a:xfrm>
                <a:off x="5579507" y="5066779"/>
                <a:ext cx="633879" cy="5765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1ADCC0E-EFD0-4032-BF2D-0B96726F5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507" y="5066779"/>
                <a:ext cx="633879" cy="5765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57CC019-2718-42D8-B96A-C9EF2B046BD5}"/>
                  </a:ext>
                </a:extLst>
              </p:cNvPr>
              <p:cNvSpPr/>
              <p:nvPr/>
            </p:nvSpPr>
            <p:spPr>
              <a:xfrm>
                <a:off x="6363238" y="3754498"/>
                <a:ext cx="368304" cy="3509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57CC019-2718-42D8-B96A-C9EF2B046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238" y="3754498"/>
                <a:ext cx="368304" cy="350950"/>
              </a:xfrm>
              <a:prstGeom prst="rect">
                <a:avLst/>
              </a:prstGeom>
              <a:blipFill>
                <a:blip r:embed="rId10"/>
                <a:stretch>
                  <a:fillRect l="-3333" b="-1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 descr="image002">
            <a:extLst>
              <a:ext uri="{FF2B5EF4-FFF2-40B4-BE49-F238E27FC236}">
                <a16:creationId xmlns:a16="http://schemas.microsoft.com/office/drawing/2014/main" id="{FC37BBD3-1547-40C6-9F05-6CCD57FAE5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3" t="80241" r="49340" b="11262"/>
          <a:stretch/>
        </p:blipFill>
        <p:spPr bwMode="auto">
          <a:xfrm rot="10800000">
            <a:off x="5742347" y="4243922"/>
            <a:ext cx="362450" cy="92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D5A64A-CD0A-4141-B47F-23A05918DCF3}"/>
              </a:ext>
            </a:extLst>
          </p:cNvPr>
          <p:cNvSpPr/>
          <p:nvPr/>
        </p:nvSpPr>
        <p:spPr>
          <a:xfrm>
            <a:off x="5579507" y="3079171"/>
            <a:ext cx="362451" cy="1238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775567-53D2-4376-8271-A068C80B0306}"/>
              </a:ext>
            </a:extLst>
          </p:cNvPr>
          <p:cNvSpPr txBox="1"/>
          <p:nvPr/>
        </p:nvSpPr>
        <p:spPr>
          <a:xfrm>
            <a:off x="290402" y="905393"/>
            <a:ext cx="317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모든 수치는 넉넉히 예상한 수치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z </a:t>
            </a:r>
            <a:r>
              <a:rPr lang="ko-KR" altLang="en-US" sz="1400" dirty="0"/>
              <a:t>축 </a:t>
            </a:r>
            <a:r>
              <a:rPr lang="en-US" altLang="ko-KR" sz="1400" dirty="0"/>
              <a:t>rotation </a:t>
            </a:r>
            <a:r>
              <a:rPr lang="ko-KR" altLang="en-US" sz="1400" dirty="0"/>
              <a:t>은 필수적이지는 않음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439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02E8FAF2-DE1C-4471-954F-9B7E48B67011}"/>
              </a:ext>
            </a:extLst>
          </p:cNvPr>
          <p:cNvGrpSpPr/>
          <p:nvPr/>
        </p:nvGrpSpPr>
        <p:grpSpPr>
          <a:xfrm>
            <a:off x="4270162" y="5172792"/>
            <a:ext cx="204005" cy="204005"/>
            <a:chOff x="5476074" y="3733276"/>
            <a:chExt cx="285797" cy="285797"/>
          </a:xfrm>
        </p:grpSpPr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61D19536-23E5-4B85-8B48-7D9BF265959E}"/>
                </a:ext>
              </a:extLst>
            </p:cNvPr>
            <p:cNvSpPr/>
            <p:nvPr/>
          </p:nvSpPr>
          <p:spPr>
            <a:xfrm>
              <a:off x="5476074" y="3733276"/>
              <a:ext cx="285797" cy="28579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7A1F39A-3534-4BD5-AD0D-46BF38A30A9F}"/>
                </a:ext>
              </a:extLst>
            </p:cNvPr>
            <p:cNvSpPr/>
            <p:nvPr/>
          </p:nvSpPr>
          <p:spPr>
            <a:xfrm>
              <a:off x="5546101" y="3810925"/>
              <a:ext cx="144447" cy="1444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7A487333-9621-43AE-8B00-332C492D5625}"/>
              </a:ext>
            </a:extLst>
          </p:cNvPr>
          <p:cNvGrpSpPr/>
          <p:nvPr/>
        </p:nvGrpSpPr>
        <p:grpSpPr>
          <a:xfrm>
            <a:off x="2914879" y="5116260"/>
            <a:ext cx="204005" cy="204005"/>
            <a:chOff x="5476074" y="3733276"/>
            <a:chExt cx="285797" cy="285797"/>
          </a:xfrm>
        </p:grpSpPr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60EDF9AE-68D2-4B51-8E34-A63FFAE128B1}"/>
                </a:ext>
              </a:extLst>
            </p:cNvPr>
            <p:cNvSpPr/>
            <p:nvPr/>
          </p:nvSpPr>
          <p:spPr>
            <a:xfrm>
              <a:off x="5476074" y="3733276"/>
              <a:ext cx="285797" cy="28579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7BCC3A46-419A-4995-981E-6AC3BF4CAC9B}"/>
                </a:ext>
              </a:extLst>
            </p:cNvPr>
            <p:cNvSpPr/>
            <p:nvPr/>
          </p:nvSpPr>
          <p:spPr>
            <a:xfrm>
              <a:off x="5546101" y="3810925"/>
              <a:ext cx="144447" cy="1444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063ED28C-6D5B-48B8-A6CF-6F18D8E758C9}"/>
              </a:ext>
            </a:extLst>
          </p:cNvPr>
          <p:cNvGrpSpPr/>
          <p:nvPr/>
        </p:nvGrpSpPr>
        <p:grpSpPr>
          <a:xfrm>
            <a:off x="1760209" y="5303424"/>
            <a:ext cx="204005" cy="204005"/>
            <a:chOff x="5476074" y="3733276"/>
            <a:chExt cx="285797" cy="285797"/>
          </a:xfrm>
        </p:grpSpPr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18887A28-68F1-4D3F-BCA8-C14D552FFD98}"/>
                </a:ext>
              </a:extLst>
            </p:cNvPr>
            <p:cNvSpPr/>
            <p:nvPr/>
          </p:nvSpPr>
          <p:spPr>
            <a:xfrm>
              <a:off x="5476074" y="3733276"/>
              <a:ext cx="285797" cy="28579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B543C10F-E8F7-4605-A825-5F19BD0336F4}"/>
                </a:ext>
              </a:extLst>
            </p:cNvPr>
            <p:cNvSpPr/>
            <p:nvPr/>
          </p:nvSpPr>
          <p:spPr>
            <a:xfrm>
              <a:off x="5546101" y="3810925"/>
              <a:ext cx="144447" cy="1444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9" name="정육면체 198">
            <a:extLst>
              <a:ext uri="{FF2B5EF4-FFF2-40B4-BE49-F238E27FC236}">
                <a16:creationId xmlns:a16="http://schemas.microsoft.com/office/drawing/2014/main" id="{C8C8F921-6FB2-4C1C-9F52-DD7AE28AA405}"/>
              </a:ext>
            </a:extLst>
          </p:cNvPr>
          <p:cNvSpPr/>
          <p:nvPr/>
        </p:nvSpPr>
        <p:spPr>
          <a:xfrm>
            <a:off x="3204927" y="2797420"/>
            <a:ext cx="97888" cy="2333930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정육면체 197">
            <a:extLst>
              <a:ext uri="{FF2B5EF4-FFF2-40B4-BE49-F238E27FC236}">
                <a16:creationId xmlns:a16="http://schemas.microsoft.com/office/drawing/2014/main" id="{36E5D297-5049-4E07-8DAE-144EE3400785}"/>
              </a:ext>
            </a:extLst>
          </p:cNvPr>
          <p:cNvSpPr/>
          <p:nvPr/>
        </p:nvSpPr>
        <p:spPr>
          <a:xfrm>
            <a:off x="4316514" y="2859180"/>
            <a:ext cx="97888" cy="2333930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정육면체 196">
            <a:extLst>
              <a:ext uri="{FF2B5EF4-FFF2-40B4-BE49-F238E27FC236}">
                <a16:creationId xmlns:a16="http://schemas.microsoft.com/office/drawing/2014/main" id="{232B2D5A-A08A-4FFE-A765-5E485F66AC56}"/>
              </a:ext>
            </a:extLst>
          </p:cNvPr>
          <p:cNvSpPr/>
          <p:nvPr/>
        </p:nvSpPr>
        <p:spPr>
          <a:xfrm>
            <a:off x="3041682" y="2819333"/>
            <a:ext cx="97888" cy="2333930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정육면체 195">
            <a:extLst>
              <a:ext uri="{FF2B5EF4-FFF2-40B4-BE49-F238E27FC236}">
                <a16:creationId xmlns:a16="http://schemas.microsoft.com/office/drawing/2014/main" id="{950FFC12-B959-4ADC-8418-AD13C91D7240}"/>
              </a:ext>
            </a:extLst>
          </p:cNvPr>
          <p:cNvSpPr/>
          <p:nvPr/>
        </p:nvSpPr>
        <p:spPr>
          <a:xfrm>
            <a:off x="1813202" y="2989855"/>
            <a:ext cx="97888" cy="2333930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정육면체 194">
            <a:extLst>
              <a:ext uri="{FF2B5EF4-FFF2-40B4-BE49-F238E27FC236}">
                <a16:creationId xmlns:a16="http://schemas.microsoft.com/office/drawing/2014/main" id="{F53DCB4D-DBA1-4017-91B0-D665C9D51317}"/>
              </a:ext>
            </a:extLst>
          </p:cNvPr>
          <p:cNvSpPr/>
          <p:nvPr/>
        </p:nvSpPr>
        <p:spPr>
          <a:xfrm>
            <a:off x="1659038" y="3051906"/>
            <a:ext cx="97888" cy="2333930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정육면체 193">
            <a:extLst>
              <a:ext uri="{FF2B5EF4-FFF2-40B4-BE49-F238E27FC236}">
                <a16:creationId xmlns:a16="http://schemas.microsoft.com/office/drawing/2014/main" id="{72F70C20-6FBB-466F-A0BC-50EE3A0376B8}"/>
              </a:ext>
            </a:extLst>
          </p:cNvPr>
          <p:cNvSpPr/>
          <p:nvPr/>
        </p:nvSpPr>
        <p:spPr>
          <a:xfrm>
            <a:off x="553228" y="3436421"/>
            <a:ext cx="97888" cy="2333930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90F3321-165C-4BC4-A9CC-F403D651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8" y="100093"/>
            <a:ext cx="4129444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Folded</a:t>
            </a: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 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Triple-chart</a:t>
            </a: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 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concept</a:t>
            </a:r>
            <a:endParaRPr lang="ko-KR" altLang="en-US" sz="1800" b="1" dirty="0">
              <a:solidFill>
                <a:srgbClr val="000000">
                  <a:lumMod val="95000"/>
                  <a:lumOff val="5000"/>
                </a:srgbClr>
              </a:solidFill>
              <a:latin typeface="Arial Narrow"/>
              <a:ea typeface="LG스마트체 Regular"/>
            </a:endParaRPr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407FA83B-7008-4390-88B4-62A33A0EFF8E}"/>
              </a:ext>
            </a:extLst>
          </p:cNvPr>
          <p:cNvSpPr/>
          <p:nvPr/>
        </p:nvSpPr>
        <p:spPr>
          <a:xfrm>
            <a:off x="1107805" y="5552989"/>
            <a:ext cx="3071178" cy="406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latin typeface="Arial Narrow" panose="020B0606020202030204" pitchFamily="34" charset="0"/>
              </a:rPr>
              <a:t>Folded Triple-chart concept schematic</a:t>
            </a:r>
          </a:p>
        </p:txBody>
      </p:sp>
      <p:sp>
        <p:nvSpPr>
          <p:cNvPr id="459" name="원통형 458">
            <a:extLst>
              <a:ext uri="{FF2B5EF4-FFF2-40B4-BE49-F238E27FC236}">
                <a16:creationId xmlns:a16="http://schemas.microsoft.com/office/drawing/2014/main" id="{BFB76A22-708A-4E39-B1AF-CFB949D6C334}"/>
              </a:ext>
            </a:extLst>
          </p:cNvPr>
          <p:cNvSpPr/>
          <p:nvPr/>
        </p:nvSpPr>
        <p:spPr>
          <a:xfrm>
            <a:off x="3124660" y="2653014"/>
            <a:ext cx="97880" cy="332639"/>
          </a:xfrm>
          <a:prstGeom prst="can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원통형 459">
            <a:extLst>
              <a:ext uri="{FF2B5EF4-FFF2-40B4-BE49-F238E27FC236}">
                <a16:creationId xmlns:a16="http://schemas.microsoft.com/office/drawing/2014/main" id="{36F48A2F-2651-4602-8BE8-F347191D67AB}"/>
              </a:ext>
            </a:extLst>
          </p:cNvPr>
          <p:cNvSpPr/>
          <p:nvPr/>
        </p:nvSpPr>
        <p:spPr>
          <a:xfrm>
            <a:off x="1734298" y="2857556"/>
            <a:ext cx="97880" cy="333789"/>
          </a:xfrm>
          <a:prstGeom prst="can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1" name="그룹 460">
            <a:extLst>
              <a:ext uri="{FF2B5EF4-FFF2-40B4-BE49-F238E27FC236}">
                <a16:creationId xmlns:a16="http://schemas.microsoft.com/office/drawing/2014/main" id="{5801D2DE-6C1C-48FA-BB90-A430A50C1CA9}"/>
              </a:ext>
            </a:extLst>
          </p:cNvPr>
          <p:cNvGrpSpPr>
            <a:grpSpLocks noChangeAspect="1"/>
          </p:cNvGrpSpPr>
          <p:nvPr/>
        </p:nvGrpSpPr>
        <p:grpSpPr>
          <a:xfrm>
            <a:off x="312300" y="2845992"/>
            <a:ext cx="4340951" cy="2760280"/>
            <a:chOff x="-110275" y="3018294"/>
            <a:chExt cx="4248873" cy="2701732"/>
          </a:xfrm>
        </p:grpSpPr>
        <p:sp>
          <p:nvSpPr>
            <p:cNvPr id="467" name="원통형 466">
              <a:extLst>
                <a:ext uri="{FF2B5EF4-FFF2-40B4-BE49-F238E27FC236}">
                  <a16:creationId xmlns:a16="http://schemas.microsoft.com/office/drawing/2014/main" id="{1FC88373-0F62-4D23-A072-786D0B567D61}"/>
                </a:ext>
              </a:extLst>
            </p:cNvPr>
            <p:cNvSpPr/>
            <p:nvPr/>
          </p:nvSpPr>
          <p:spPr>
            <a:xfrm>
              <a:off x="2599509" y="4894424"/>
              <a:ext cx="519070" cy="519853"/>
            </a:xfrm>
            <a:prstGeom prst="can">
              <a:avLst>
                <a:gd name="adj" fmla="val 50075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직사각형 471">
              <a:extLst>
                <a:ext uri="{FF2B5EF4-FFF2-40B4-BE49-F238E27FC236}">
                  <a16:creationId xmlns:a16="http://schemas.microsoft.com/office/drawing/2014/main" id="{3D092B0E-58C6-4B3D-A55A-1CA74586AF93}"/>
                </a:ext>
              </a:extLst>
            </p:cNvPr>
            <p:cNvSpPr/>
            <p:nvPr/>
          </p:nvSpPr>
          <p:spPr>
            <a:xfrm>
              <a:off x="255914" y="3651923"/>
              <a:ext cx="824886" cy="305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Arial Narrow" panose="020B0606020202030204" pitchFamily="34" charset="0"/>
                </a:rPr>
                <a:t>LED chart</a:t>
              </a:r>
              <a:endParaRPr lang="ko-KR" altLang="en-US" sz="1200" dirty="0"/>
            </a:p>
          </p:txBody>
        </p:sp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D852A743-3B78-4E02-B591-4A100F437AFC}"/>
                </a:ext>
              </a:extLst>
            </p:cNvPr>
            <p:cNvSpPr/>
            <p:nvPr/>
          </p:nvSpPr>
          <p:spPr>
            <a:xfrm>
              <a:off x="2666306" y="5414277"/>
              <a:ext cx="662103" cy="305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atin typeface="Arial Narrow" panose="020B0606020202030204" pitchFamily="34" charset="0"/>
                </a:rPr>
                <a:t>Module</a:t>
              </a:r>
              <a:endParaRPr lang="ko-KR" altLang="en-US" sz="1200" dirty="0"/>
            </a:p>
          </p:txBody>
        </p:sp>
        <p:pic>
          <p:nvPicPr>
            <p:cNvPr id="474" name="그림 473">
              <a:extLst>
                <a:ext uri="{FF2B5EF4-FFF2-40B4-BE49-F238E27FC236}">
                  <a16:creationId xmlns:a16="http://schemas.microsoft.com/office/drawing/2014/main" id="{02C6D608-91E6-4FE0-AED2-24408B5A5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10275" y="3018294"/>
              <a:ext cx="4248873" cy="1474484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cxnSp>
          <p:nvCxnSpPr>
            <p:cNvPr id="475" name="직선 연결선 474">
              <a:extLst>
                <a:ext uri="{FF2B5EF4-FFF2-40B4-BE49-F238E27FC236}">
                  <a16:creationId xmlns:a16="http://schemas.microsoft.com/office/drawing/2014/main" id="{0300197F-6065-49F4-A3E9-7C66909E48E2}"/>
                </a:ext>
              </a:extLst>
            </p:cNvPr>
            <p:cNvCxnSpPr>
              <a:cxnSpLocks/>
            </p:cNvCxnSpPr>
            <p:nvPr/>
          </p:nvCxnSpPr>
          <p:spPr>
            <a:xfrm>
              <a:off x="265858" y="3651923"/>
              <a:ext cx="2327282" cy="1350706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직선 연결선 475">
              <a:extLst>
                <a:ext uri="{FF2B5EF4-FFF2-40B4-BE49-F238E27FC236}">
                  <a16:creationId xmlns:a16="http://schemas.microsoft.com/office/drawing/2014/main" id="{C24D31BF-C788-4847-99F1-81A33DD54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0720" y="3029612"/>
              <a:ext cx="786983" cy="1853494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직선 연결선 477">
              <a:extLst>
                <a:ext uri="{FF2B5EF4-FFF2-40B4-BE49-F238E27FC236}">
                  <a16:creationId xmlns:a16="http://schemas.microsoft.com/office/drawing/2014/main" id="{332972D7-E3F9-49EF-BEC2-41E20E5238D4}"/>
                </a:ext>
              </a:extLst>
            </p:cNvPr>
            <p:cNvCxnSpPr>
              <a:cxnSpLocks/>
              <a:endCxn id="467" idx="2"/>
            </p:cNvCxnSpPr>
            <p:nvPr/>
          </p:nvCxnSpPr>
          <p:spPr>
            <a:xfrm>
              <a:off x="255914" y="4504096"/>
              <a:ext cx="2343595" cy="650255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직선 연결선 478">
              <a:extLst>
                <a:ext uri="{FF2B5EF4-FFF2-40B4-BE49-F238E27FC236}">
                  <a16:creationId xmlns:a16="http://schemas.microsoft.com/office/drawing/2014/main" id="{CDE14708-0150-45F8-8934-DE07061D4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1891" y="4089400"/>
              <a:ext cx="702559" cy="1043853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4DF424B5-8344-4E51-9436-F669C624EE91}"/>
              </a:ext>
            </a:extLst>
          </p:cNvPr>
          <p:cNvSpPr/>
          <p:nvPr/>
        </p:nvSpPr>
        <p:spPr>
          <a:xfrm>
            <a:off x="244385" y="3029974"/>
            <a:ext cx="842762" cy="312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Arial Narrow" panose="020B0606020202030204" pitchFamily="34" charset="0"/>
              </a:rPr>
              <a:t>LED chart</a:t>
            </a:r>
            <a:endParaRPr lang="ko-KR" altLang="en-US" sz="1200" dirty="0"/>
          </a:p>
        </p:txBody>
      </p:sp>
      <p:sp>
        <p:nvSpPr>
          <p:cNvPr id="1061" name="직사각형 1060">
            <a:extLst>
              <a:ext uri="{FF2B5EF4-FFF2-40B4-BE49-F238E27FC236}">
                <a16:creationId xmlns:a16="http://schemas.microsoft.com/office/drawing/2014/main" id="{EDF4BD20-C892-4245-84F8-898C6C8CD7F6}"/>
              </a:ext>
            </a:extLst>
          </p:cNvPr>
          <p:cNvSpPr/>
          <p:nvPr/>
        </p:nvSpPr>
        <p:spPr>
          <a:xfrm>
            <a:off x="6134599" y="2349373"/>
            <a:ext cx="2570234" cy="1134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2" name="그룹 1061">
            <a:extLst>
              <a:ext uri="{FF2B5EF4-FFF2-40B4-BE49-F238E27FC236}">
                <a16:creationId xmlns:a16="http://schemas.microsoft.com/office/drawing/2014/main" id="{DBFA02EA-73F4-471C-8EDA-11886D36E835}"/>
              </a:ext>
            </a:extLst>
          </p:cNvPr>
          <p:cNvGrpSpPr/>
          <p:nvPr/>
        </p:nvGrpSpPr>
        <p:grpSpPr>
          <a:xfrm>
            <a:off x="7951073" y="2539751"/>
            <a:ext cx="790147" cy="823501"/>
            <a:chOff x="5713403" y="1991106"/>
            <a:chExt cx="1200663" cy="1034611"/>
          </a:xfrm>
          <a:scene3d>
            <a:camera prst="isometricLeftDown"/>
            <a:lightRig rig="threePt" dir="t"/>
          </a:scene3d>
        </p:grpSpPr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08D70504-3E31-4489-8311-C7F1462D186B}"/>
                </a:ext>
              </a:extLst>
            </p:cNvPr>
            <p:cNvSpPr/>
            <p:nvPr/>
          </p:nvSpPr>
          <p:spPr>
            <a:xfrm>
              <a:off x="571340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4" name="타원 1063">
              <a:extLst>
                <a:ext uri="{FF2B5EF4-FFF2-40B4-BE49-F238E27FC236}">
                  <a16:creationId xmlns:a16="http://schemas.microsoft.com/office/drawing/2014/main" id="{626CA287-99E8-4EE1-9C69-D7F3D481FB94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5" name="타원 1064">
              <a:extLst>
                <a:ext uri="{FF2B5EF4-FFF2-40B4-BE49-F238E27FC236}">
                  <a16:creationId xmlns:a16="http://schemas.microsoft.com/office/drawing/2014/main" id="{828A18CA-6B17-4002-8B5C-89587F4CE17A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6" name="타원 1065">
              <a:extLst>
                <a:ext uri="{FF2B5EF4-FFF2-40B4-BE49-F238E27FC236}">
                  <a16:creationId xmlns:a16="http://schemas.microsoft.com/office/drawing/2014/main" id="{58593C88-72E0-4BBF-85B0-B9A97E5A99BE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7" name="타원 1066">
              <a:extLst>
                <a:ext uri="{FF2B5EF4-FFF2-40B4-BE49-F238E27FC236}">
                  <a16:creationId xmlns:a16="http://schemas.microsoft.com/office/drawing/2014/main" id="{9023E624-3389-4090-84AF-40B201C26231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8" name="타원 1067">
              <a:extLst>
                <a:ext uri="{FF2B5EF4-FFF2-40B4-BE49-F238E27FC236}">
                  <a16:creationId xmlns:a16="http://schemas.microsoft.com/office/drawing/2014/main" id="{41573601-D63B-4643-8959-E82F816AEAE0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9" name="타원 1068">
              <a:extLst>
                <a:ext uri="{FF2B5EF4-FFF2-40B4-BE49-F238E27FC236}">
                  <a16:creationId xmlns:a16="http://schemas.microsoft.com/office/drawing/2014/main" id="{11E5B0C1-86AE-4EBE-B8AE-D1E7FE4E7366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0" name="타원 1069">
              <a:extLst>
                <a:ext uri="{FF2B5EF4-FFF2-40B4-BE49-F238E27FC236}">
                  <a16:creationId xmlns:a16="http://schemas.microsoft.com/office/drawing/2014/main" id="{A72304E7-45F7-4742-8102-1CA1E311058F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1" name="타원 1070">
              <a:extLst>
                <a:ext uri="{FF2B5EF4-FFF2-40B4-BE49-F238E27FC236}">
                  <a16:creationId xmlns:a16="http://schemas.microsoft.com/office/drawing/2014/main" id="{1C9BB60A-996F-47B9-AFB2-6EB1EC1F33D8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2" name="타원 1071">
              <a:extLst>
                <a:ext uri="{FF2B5EF4-FFF2-40B4-BE49-F238E27FC236}">
                  <a16:creationId xmlns:a16="http://schemas.microsoft.com/office/drawing/2014/main" id="{331C82A5-2926-429B-B92A-0B6C70DC0782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3" name="타원 1072">
              <a:extLst>
                <a:ext uri="{FF2B5EF4-FFF2-40B4-BE49-F238E27FC236}">
                  <a16:creationId xmlns:a16="http://schemas.microsoft.com/office/drawing/2014/main" id="{4ED1CF04-FFAC-441C-A030-6A01F1D7580F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4" name="타원 1073">
              <a:extLst>
                <a:ext uri="{FF2B5EF4-FFF2-40B4-BE49-F238E27FC236}">
                  <a16:creationId xmlns:a16="http://schemas.microsoft.com/office/drawing/2014/main" id="{27883DF9-BC8D-4910-A8EF-FFAC73FEA117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5" name="타원 1074">
              <a:extLst>
                <a:ext uri="{FF2B5EF4-FFF2-40B4-BE49-F238E27FC236}">
                  <a16:creationId xmlns:a16="http://schemas.microsoft.com/office/drawing/2014/main" id="{C36F59E5-75B4-40B2-9816-2B941E036638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6" name="타원 1075">
              <a:extLst>
                <a:ext uri="{FF2B5EF4-FFF2-40B4-BE49-F238E27FC236}">
                  <a16:creationId xmlns:a16="http://schemas.microsoft.com/office/drawing/2014/main" id="{66A754B0-6967-4D25-B35E-81C43FA50A45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7" name="타원 1076">
              <a:extLst>
                <a:ext uri="{FF2B5EF4-FFF2-40B4-BE49-F238E27FC236}">
                  <a16:creationId xmlns:a16="http://schemas.microsoft.com/office/drawing/2014/main" id="{10287A08-AC5E-445B-9EA3-9C1CEE4014FA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8" name="타원 1077">
              <a:extLst>
                <a:ext uri="{FF2B5EF4-FFF2-40B4-BE49-F238E27FC236}">
                  <a16:creationId xmlns:a16="http://schemas.microsoft.com/office/drawing/2014/main" id="{B3BB30B2-1FFC-407A-932A-D4F6E2203834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9" name="타원 1078">
              <a:extLst>
                <a:ext uri="{FF2B5EF4-FFF2-40B4-BE49-F238E27FC236}">
                  <a16:creationId xmlns:a16="http://schemas.microsoft.com/office/drawing/2014/main" id="{F7E20FA7-302D-4B6A-869C-C037F19E9F31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0" name="타원 1079">
              <a:extLst>
                <a:ext uri="{FF2B5EF4-FFF2-40B4-BE49-F238E27FC236}">
                  <a16:creationId xmlns:a16="http://schemas.microsoft.com/office/drawing/2014/main" id="{3D47DE23-8C3A-41F7-A43E-93E095BD57C3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1" name="타원 1080">
              <a:extLst>
                <a:ext uri="{FF2B5EF4-FFF2-40B4-BE49-F238E27FC236}">
                  <a16:creationId xmlns:a16="http://schemas.microsoft.com/office/drawing/2014/main" id="{0FC9E51D-2F16-4200-9FBE-510535B5040E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2" name="타원 1081">
              <a:extLst>
                <a:ext uri="{FF2B5EF4-FFF2-40B4-BE49-F238E27FC236}">
                  <a16:creationId xmlns:a16="http://schemas.microsoft.com/office/drawing/2014/main" id="{3771EE6F-6007-4A04-8B73-08ED0E70D1A4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3" name="타원 1082">
              <a:extLst>
                <a:ext uri="{FF2B5EF4-FFF2-40B4-BE49-F238E27FC236}">
                  <a16:creationId xmlns:a16="http://schemas.microsoft.com/office/drawing/2014/main" id="{685D1807-C5D7-4A36-AAA5-9EAC0B7C9D2E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4" name="타원 1083">
              <a:extLst>
                <a:ext uri="{FF2B5EF4-FFF2-40B4-BE49-F238E27FC236}">
                  <a16:creationId xmlns:a16="http://schemas.microsoft.com/office/drawing/2014/main" id="{3CF7F304-D5AE-4B72-8772-BBCAF2E1E078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5" name="타원 1084">
              <a:extLst>
                <a:ext uri="{FF2B5EF4-FFF2-40B4-BE49-F238E27FC236}">
                  <a16:creationId xmlns:a16="http://schemas.microsoft.com/office/drawing/2014/main" id="{146D087D-C9C9-41A8-B9AE-4B800E261E0D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6" name="타원 1085">
              <a:extLst>
                <a:ext uri="{FF2B5EF4-FFF2-40B4-BE49-F238E27FC236}">
                  <a16:creationId xmlns:a16="http://schemas.microsoft.com/office/drawing/2014/main" id="{6F44F4FE-31CB-4B39-A7C1-91E48EB964F4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7" name="타원 1086">
              <a:extLst>
                <a:ext uri="{FF2B5EF4-FFF2-40B4-BE49-F238E27FC236}">
                  <a16:creationId xmlns:a16="http://schemas.microsoft.com/office/drawing/2014/main" id="{5B364790-037C-497F-A8E2-F65B408DA6EC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8" name="타원 1087">
              <a:extLst>
                <a:ext uri="{FF2B5EF4-FFF2-40B4-BE49-F238E27FC236}">
                  <a16:creationId xmlns:a16="http://schemas.microsoft.com/office/drawing/2014/main" id="{61E52518-B728-41C1-9AA8-1924DF52BEE7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9" name="그룹 1088">
            <a:extLst>
              <a:ext uri="{FF2B5EF4-FFF2-40B4-BE49-F238E27FC236}">
                <a16:creationId xmlns:a16="http://schemas.microsoft.com/office/drawing/2014/main" id="{0107B345-3408-4635-A8FC-851D4A131079}"/>
              </a:ext>
            </a:extLst>
          </p:cNvPr>
          <p:cNvGrpSpPr/>
          <p:nvPr/>
        </p:nvGrpSpPr>
        <p:grpSpPr>
          <a:xfrm>
            <a:off x="6221585" y="2539751"/>
            <a:ext cx="790147" cy="838380"/>
            <a:chOff x="5728643" y="1991106"/>
            <a:chExt cx="1200663" cy="1034611"/>
          </a:xfrm>
          <a:scene3d>
            <a:camera prst="isometricRightUp"/>
            <a:lightRig rig="threePt" dir="t"/>
          </a:scene3d>
        </p:grpSpPr>
        <p:sp>
          <p:nvSpPr>
            <p:cNvPr id="1090" name="직사각형 1089">
              <a:extLst>
                <a:ext uri="{FF2B5EF4-FFF2-40B4-BE49-F238E27FC236}">
                  <a16:creationId xmlns:a16="http://schemas.microsoft.com/office/drawing/2014/main" id="{D2C9B25D-3024-48ED-8D1F-2E609B45DE34}"/>
                </a:ext>
              </a:extLst>
            </p:cNvPr>
            <p:cNvSpPr/>
            <p:nvPr/>
          </p:nvSpPr>
          <p:spPr>
            <a:xfrm>
              <a:off x="572864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1" name="타원 1090">
              <a:extLst>
                <a:ext uri="{FF2B5EF4-FFF2-40B4-BE49-F238E27FC236}">
                  <a16:creationId xmlns:a16="http://schemas.microsoft.com/office/drawing/2014/main" id="{2C175943-A803-452E-A133-FA8B5D47CD9E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2" name="타원 1091">
              <a:extLst>
                <a:ext uri="{FF2B5EF4-FFF2-40B4-BE49-F238E27FC236}">
                  <a16:creationId xmlns:a16="http://schemas.microsoft.com/office/drawing/2014/main" id="{8DC0E692-0CD8-49BE-8ABD-B796623AC593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3" name="타원 1092">
              <a:extLst>
                <a:ext uri="{FF2B5EF4-FFF2-40B4-BE49-F238E27FC236}">
                  <a16:creationId xmlns:a16="http://schemas.microsoft.com/office/drawing/2014/main" id="{F5BBC35D-1AB1-40B3-A163-730233A26FD0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4" name="타원 1093">
              <a:extLst>
                <a:ext uri="{FF2B5EF4-FFF2-40B4-BE49-F238E27FC236}">
                  <a16:creationId xmlns:a16="http://schemas.microsoft.com/office/drawing/2014/main" id="{ACE1C8FB-1591-4B3C-9AE4-A3C009D9F5C6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5" name="타원 1094">
              <a:extLst>
                <a:ext uri="{FF2B5EF4-FFF2-40B4-BE49-F238E27FC236}">
                  <a16:creationId xmlns:a16="http://schemas.microsoft.com/office/drawing/2014/main" id="{F97A35C1-9FCC-4C6B-A677-0C0C304DF118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6" name="타원 1095">
              <a:extLst>
                <a:ext uri="{FF2B5EF4-FFF2-40B4-BE49-F238E27FC236}">
                  <a16:creationId xmlns:a16="http://schemas.microsoft.com/office/drawing/2014/main" id="{98080D22-3875-40B6-871E-F9610DA2AF4F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7" name="타원 1096">
              <a:extLst>
                <a:ext uri="{FF2B5EF4-FFF2-40B4-BE49-F238E27FC236}">
                  <a16:creationId xmlns:a16="http://schemas.microsoft.com/office/drawing/2014/main" id="{FC5B3CBA-6520-4F6F-961A-6ED5D16A1FCC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8" name="타원 1097">
              <a:extLst>
                <a:ext uri="{FF2B5EF4-FFF2-40B4-BE49-F238E27FC236}">
                  <a16:creationId xmlns:a16="http://schemas.microsoft.com/office/drawing/2014/main" id="{A5ED93C6-0162-4D3F-BB0E-5CE0FF15A1B3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9" name="타원 1098">
              <a:extLst>
                <a:ext uri="{FF2B5EF4-FFF2-40B4-BE49-F238E27FC236}">
                  <a16:creationId xmlns:a16="http://schemas.microsoft.com/office/drawing/2014/main" id="{43F3AF1E-79A9-41A5-B8C5-9C109C12E275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0" name="타원 1099">
              <a:extLst>
                <a:ext uri="{FF2B5EF4-FFF2-40B4-BE49-F238E27FC236}">
                  <a16:creationId xmlns:a16="http://schemas.microsoft.com/office/drawing/2014/main" id="{01225D02-C09B-4A0C-A582-F72F6DE17BD4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1" name="타원 1100">
              <a:extLst>
                <a:ext uri="{FF2B5EF4-FFF2-40B4-BE49-F238E27FC236}">
                  <a16:creationId xmlns:a16="http://schemas.microsoft.com/office/drawing/2014/main" id="{3A34058A-55B2-49CF-94A2-F0B19BA2D21D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2" name="타원 1101">
              <a:extLst>
                <a:ext uri="{FF2B5EF4-FFF2-40B4-BE49-F238E27FC236}">
                  <a16:creationId xmlns:a16="http://schemas.microsoft.com/office/drawing/2014/main" id="{1B8EB67A-7C34-437D-97F2-2E2B8C4915DE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3" name="타원 1102">
              <a:extLst>
                <a:ext uri="{FF2B5EF4-FFF2-40B4-BE49-F238E27FC236}">
                  <a16:creationId xmlns:a16="http://schemas.microsoft.com/office/drawing/2014/main" id="{F481B6E8-3240-4905-BE2D-F826B3B61E8D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4" name="타원 1103">
              <a:extLst>
                <a:ext uri="{FF2B5EF4-FFF2-40B4-BE49-F238E27FC236}">
                  <a16:creationId xmlns:a16="http://schemas.microsoft.com/office/drawing/2014/main" id="{658C5746-9936-414F-B324-F89CA08A80A5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5" name="타원 1104">
              <a:extLst>
                <a:ext uri="{FF2B5EF4-FFF2-40B4-BE49-F238E27FC236}">
                  <a16:creationId xmlns:a16="http://schemas.microsoft.com/office/drawing/2014/main" id="{6726E653-89A3-412B-AD9E-838C33539560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6" name="타원 1105">
              <a:extLst>
                <a:ext uri="{FF2B5EF4-FFF2-40B4-BE49-F238E27FC236}">
                  <a16:creationId xmlns:a16="http://schemas.microsoft.com/office/drawing/2014/main" id="{6F644AF0-4911-4CFE-A8F1-850780D46F6D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7" name="타원 1106">
              <a:extLst>
                <a:ext uri="{FF2B5EF4-FFF2-40B4-BE49-F238E27FC236}">
                  <a16:creationId xmlns:a16="http://schemas.microsoft.com/office/drawing/2014/main" id="{F433C5CE-A7DF-423E-9C7F-A16634B960B3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8" name="타원 1107">
              <a:extLst>
                <a:ext uri="{FF2B5EF4-FFF2-40B4-BE49-F238E27FC236}">
                  <a16:creationId xmlns:a16="http://schemas.microsoft.com/office/drawing/2014/main" id="{BCC56574-BECD-4B23-9C19-1D0552456440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9" name="타원 1108">
              <a:extLst>
                <a:ext uri="{FF2B5EF4-FFF2-40B4-BE49-F238E27FC236}">
                  <a16:creationId xmlns:a16="http://schemas.microsoft.com/office/drawing/2014/main" id="{16A02544-AA46-47BF-859C-235EB31D6931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0" name="타원 1109">
              <a:extLst>
                <a:ext uri="{FF2B5EF4-FFF2-40B4-BE49-F238E27FC236}">
                  <a16:creationId xmlns:a16="http://schemas.microsoft.com/office/drawing/2014/main" id="{C8C8A1DE-F5C2-43FE-A748-C48BA5CC9EEC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1" name="타원 1110">
              <a:extLst>
                <a:ext uri="{FF2B5EF4-FFF2-40B4-BE49-F238E27FC236}">
                  <a16:creationId xmlns:a16="http://schemas.microsoft.com/office/drawing/2014/main" id="{D2378E6D-8177-4C14-B2AB-52F420C8980D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2" name="타원 1111">
              <a:extLst>
                <a:ext uri="{FF2B5EF4-FFF2-40B4-BE49-F238E27FC236}">
                  <a16:creationId xmlns:a16="http://schemas.microsoft.com/office/drawing/2014/main" id="{A80540DE-299F-432B-BD16-540EE45AF872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3" name="타원 1112">
              <a:extLst>
                <a:ext uri="{FF2B5EF4-FFF2-40B4-BE49-F238E27FC236}">
                  <a16:creationId xmlns:a16="http://schemas.microsoft.com/office/drawing/2014/main" id="{C67C6290-636A-4A42-9A33-D2273531ACB9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4" name="타원 1113">
              <a:extLst>
                <a:ext uri="{FF2B5EF4-FFF2-40B4-BE49-F238E27FC236}">
                  <a16:creationId xmlns:a16="http://schemas.microsoft.com/office/drawing/2014/main" id="{6A5F4482-F1AC-40AB-996D-2A9CABD64C1D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5" name="타원 1114">
              <a:extLst>
                <a:ext uri="{FF2B5EF4-FFF2-40B4-BE49-F238E27FC236}">
                  <a16:creationId xmlns:a16="http://schemas.microsoft.com/office/drawing/2014/main" id="{E130AD82-71F6-4A2F-B785-E95702C44119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74" name="직사각형 1173">
            <a:extLst>
              <a:ext uri="{FF2B5EF4-FFF2-40B4-BE49-F238E27FC236}">
                <a16:creationId xmlns:a16="http://schemas.microsoft.com/office/drawing/2014/main" id="{68B78ACC-3C4D-4558-8F92-E93AA66BE7A9}"/>
              </a:ext>
            </a:extLst>
          </p:cNvPr>
          <p:cNvSpPr/>
          <p:nvPr/>
        </p:nvSpPr>
        <p:spPr>
          <a:xfrm>
            <a:off x="6230385" y="2087528"/>
            <a:ext cx="24753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0" dirty="0">
                <a:solidFill>
                  <a:srgbClr val="00B050"/>
                </a:solidFill>
              </a:rPr>
              <a:t>1</a:t>
            </a:r>
            <a:r>
              <a:rPr lang="ko-KR" altLang="en-US" sz="1000" b="0" dirty="0">
                <a:solidFill>
                  <a:srgbClr val="00B050"/>
                </a:solidFill>
              </a:rPr>
              <a:t>회 촬영 후</a:t>
            </a:r>
            <a:r>
              <a:rPr lang="en-US" altLang="ko-KR" sz="1000" dirty="0">
                <a:solidFill>
                  <a:srgbClr val="00B050"/>
                </a:solidFill>
              </a:rPr>
              <a:t> image </a:t>
            </a:r>
            <a:r>
              <a:rPr lang="ko-KR" altLang="en-US" sz="1000" dirty="0">
                <a:solidFill>
                  <a:srgbClr val="00B050"/>
                </a:solidFill>
              </a:rPr>
              <a:t>분리하여 </a:t>
            </a:r>
            <a:r>
              <a:rPr lang="en-US" altLang="ko-KR" sz="1000" dirty="0">
                <a:solidFill>
                  <a:srgbClr val="00B050"/>
                </a:solidFill>
              </a:rPr>
              <a:t>3</a:t>
            </a:r>
            <a:r>
              <a:rPr lang="ko-KR" altLang="en-US" sz="1000" dirty="0">
                <a:solidFill>
                  <a:srgbClr val="00B050"/>
                </a:solidFill>
              </a:rPr>
              <a:t>장의 사진 사용</a:t>
            </a:r>
          </a:p>
        </p:txBody>
      </p:sp>
      <p:grpSp>
        <p:nvGrpSpPr>
          <p:cNvPr id="1175" name="그룹 1174">
            <a:extLst>
              <a:ext uri="{FF2B5EF4-FFF2-40B4-BE49-F238E27FC236}">
                <a16:creationId xmlns:a16="http://schemas.microsoft.com/office/drawing/2014/main" id="{66A88C3D-BEB6-49DE-9E90-06574F0CF1A2}"/>
              </a:ext>
            </a:extLst>
          </p:cNvPr>
          <p:cNvGrpSpPr/>
          <p:nvPr/>
        </p:nvGrpSpPr>
        <p:grpSpPr>
          <a:xfrm>
            <a:off x="6899132" y="2445462"/>
            <a:ext cx="1146186" cy="661058"/>
            <a:chOff x="5713403" y="1991106"/>
            <a:chExt cx="1200663" cy="1034611"/>
          </a:xfrm>
        </p:grpSpPr>
        <p:sp>
          <p:nvSpPr>
            <p:cNvPr id="1176" name="직사각형 1175">
              <a:extLst>
                <a:ext uri="{FF2B5EF4-FFF2-40B4-BE49-F238E27FC236}">
                  <a16:creationId xmlns:a16="http://schemas.microsoft.com/office/drawing/2014/main" id="{351AEBA9-1F57-4A94-93B9-377BC79C2BB7}"/>
                </a:ext>
              </a:extLst>
            </p:cNvPr>
            <p:cNvSpPr/>
            <p:nvPr/>
          </p:nvSpPr>
          <p:spPr>
            <a:xfrm>
              <a:off x="571340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7" name="타원 1176">
              <a:extLst>
                <a:ext uri="{FF2B5EF4-FFF2-40B4-BE49-F238E27FC236}">
                  <a16:creationId xmlns:a16="http://schemas.microsoft.com/office/drawing/2014/main" id="{F3BE4FF5-90A3-4979-B904-404B6073C3B1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8" name="타원 1177">
              <a:extLst>
                <a:ext uri="{FF2B5EF4-FFF2-40B4-BE49-F238E27FC236}">
                  <a16:creationId xmlns:a16="http://schemas.microsoft.com/office/drawing/2014/main" id="{83C0E1BA-E83B-4B65-A761-1254EF4E03B2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9" name="타원 1178">
              <a:extLst>
                <a:ext uri="{FF2B5EF4-FFF2-40B4-BE49-F238E27FC236}">
                  <a16:creationId xmlns:a16="http://schemas.microsoft.com/office/drawing/2014/main" id="{24974CB7-B0F5-4593-A49A-E8939F63FE88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0" name="타원 1179">
              <a:extLst>
                <a:ext uri="{FF2B5EF4-FFF2-40B4-BE49-F238E27FC236}">
                  <a16:creationId xmlns:a16="http://schemas.microsoft.com/office/drawing/2014/main" id="{37E8538A-E303-4D72-B72F-43EF17CF62E5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1" name="타원 1180">
              <a:extLst>
                <a:ext uri="{FF2B5EF4-FFF2-40B4-BE49-F238E27FC236}">
                  <a16:creationId xmlns:a16="http://schemas.microsoft.com/office/drawing/2014/main" id="{67752AF9-057B-41F0-B8D9-9D673E6E40B6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2" name="타원 1181">
              <a:extLst>
                <a:ext uri="{FF2B5EF4-FFF2-40B4-BE49-F238E27FC236}">
                  <a16:creationId xmlns:a16="http://schemas.microsoft.com/office/drawing/2014/main" id="{31D07788-8412-45EE-85AF-72FFEC9E4887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3" name="타원 1182">
              <a:extLst>
                <a:ext uri="{FF2B5EF4-FFF2-40B4-BE49-F238E27FC236}">
                  <a16:creationId xmlns:a16="http://schemas.microsoft.com/office/drawing/2014/main" id="{E305834F-EF75-4381-A0AD-570E59F9F39A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4" name="타원 1183">
              <a:extLst>
                <a:ext uri="{FF2B5EF4-FFF2-40B4-BE49-F238E27FC236}">
                  <a16:creationId xmlns:a16="http://schemas.microsoft.com/office/drawing/2014/main" id="{1418655B-778D-41C9-B697-11E3BD815536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5" name="타원 1184">
              <a:extLst>
                <a:ext uri="{FF2B5EF4-FFF2-40B4-BE49-F238E27FC236}">
                  <a16:creationId xmlns:a16="http://schemas.microsoft.com/office/drawing/2014/main" id="{63C507C3-76A6-4A73-BA0A-DF943772CC51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6" name="타원 1185">
              <a:extLst>
                <a:ext uri="{FF2B5EF4-FFF2-40B4-BE49-F238E27FC236}">
                  <a16:creationId xmlns:a16="http://schemas.microsoft.com/office/drawing/2014/main" id="{7E6F4FC9-69A7-4658-80C2-C4F7CD7182D2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7" name="타원 1186">
              <a:extLst>
                <a:ext uri="{FF2B5EF4-FFF2-40B4-BE49-F238E27FC236}">
                  <a16:creationId xmlns:a16="http://schemas.microsoft.com/office/drawing/2014/main" id="{DB047AC3-2231-4E54-B71F-A79F0662E3B4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8" name="타원 1187">
              <a:extLst>
                <a:ext uri="{FF2B5EF4-FFF2-40B4-BE49-F238E27FC236}">
                  <a16:creationId xmlns:a16="http://schemas.microsoft.com/office/drawing/2014/main" id="{5F86A20E-1DAE-4C98-9F14-1729A981908B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9" name="타원 1188">
              <a:extLst>
                <a:ext uri="{FF2B5EF4-FFF2-40B4-BE49-F238E27FC236}">
                  <a16:creationId xmlns:a16="http://schemas.microsoft.com/office/drawing/2014/main" id="{585B8BBD-548F-42ED-89DD-75EFDFAD21F6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0" name="타원 1189">
              <a:extLst>
                <a:ext uri="{FF2B5EF4-FFF2-40B4-BE49-F238E27FC236}">
                  <a16:creationId xmlns:a16="http://schemas.microsoft.com/office/drawing/2014/main" id="{F14DB2EE-BB1E-40C4-B53D-70C7DF552F93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1" name="타원 1190">
              <a:extLst>
                <a:ext uri="{FF2B5EF4-FFF2-40B4-BE49-F238E27FC236}">
                  <a16:creationId xmlns:a16="http://schemas.microsoft.com/office/drawing/2014/main" id="{F8406CF3-EA87-43B4-BD90-AD1B81D94D37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2" name="타원 1191">
              <a:extLst>
                <a:ext uri="{FF2B5EF4-FFF2-40B4-BE49-F238E27FC236}">
                  <a16:creationId xmlns:a16="http://schemas.microsoft.com/office/drawing/2014/main" id="{591E3D0A-C964-4E38-96DE-97CC6DFC4BA8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3" name="타원 1192">
              <a:extLst>
                <a:ext uri="{FF2B5EF4-FFF2-40B4-BE49-F238E27FC236}">
                  <a16:creationId xmlns:a16="http://schemas.microsoft.com/office/drawing/2014/main" id="{1FE72E32-1A66-4952-9AF5-B07EEC15F907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4" name="타원 1193">
              <a:extLst>
                <a:ext uri="{FF2B5EF4-FFF2-40B4-BE49-F238E27FC236}">
                  <a16:creationId xmlns:a16="http://schemas.microsoft.com/office/drawing/2014/main" id="{CD6614EA-2E79-4E65-BAF4-FDCE945514B5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5" name="타원 1194">
              <a:extLst>
                <a:ext uri="{FF2B5EF4-FFF2-40B4-BE49-F238E27FC236}">
                  <a16:creationId xmlns:a16="http://schemas.microsoft.com/office/drawing/2014/main" id="{700F393D-8B6A-47D7-B64B-5D376D7B342B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6" name="타원 1195">
              <a:extLst>
                <a:ext uri="{FF2B5EF4-FFF2-40B4-BE49-F238E27FC236}">
                  <a16:creationId xmlns:a16="http://schemas.microsoft.com/office/drawing/2014/main" id="{30494A79-54CF-4A5C-81A6-EAD0B5D28D51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7" name="타원 1196">
              <a:extLst>
                <a:ext uri="{FF2B5EF4-FFF2-40B4-BE49-F238E27FC236}">
                  <a16:creationId xmlns:a16="http://schemas.microsoft.com/office/drawing/2014/main" id="{CF5C1349-622F-402A-9808-46C232450575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8" name="타원 1197">
              <a:extLst>
                <a:ext uri="{FF2B5EF4-FFF2-40B4-BE49-F238E27FC236}">
                  <a16:creationId xmlns:a16="http://schemas.microsoft.com/office/drawing/2014/main" id="{503F33F4-2F5F-47ED-82BB-259200618FBF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9" name="타원 1198">
              <a:extLst>
                <a:ext uri="{FF2B5EF4-FFF2-40B4-BE49-F238E27FC236}">
                  <a16:creationId xmlns:a16="http://schemas.microsoft.com/office/drawing/2014/main" id="{9031C55C-A2A7-409C-AEEA-DFF616907AF9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0" name="타원 1199">
              <a:extLst>
                <a:ext uri="{FF2B5EF4-FFF2-40B4-BE49-F238E27FC236}">
                  <a16:creationId xmlns:a16="http://schemas.microsoft.com/office/drawing/2014/main" id="{10D6C2DB-34A8-4141-955F-FF4067C364C6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1" name="타원 1200">
              <a:extLst>
                <a:ext uri="{FF2B5EF4-FFF2-40B4-BE49-F238E27FC236}">
                  <a16:creationId xmlns:a16="http://schemas.microsoft.com/office/drawing/2014/main" id="{A3369189-80F2-43E0-90B6-3E055917D822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6" name="직사각형 1235">
            <a:extLst>
              <a:ext uri="{FF2B5EF4-FFF2-40B4-BE49-F238E27FC236}">
                <a16:creationId xmlns:a16="http://schemas.microsoft.com/office/drawing/2014/main" id="{3E1F9D4C-B540-4863-8D0B-B66D93B1220A}"/>
              </a:ext>
            </a:extLst>
          </p:cNvPr>
          <p:cNvSpPr/>
          <p:nvPr/>
        </p:nvSpPr>
        <p:spPr>
          <a:xfrm>
            <a:off x="6134599" y="4305946"/>
            <a:ext cx="2570234" cy="1134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7" name="그룹 1236">
            <a:extLst>
              <a:ext uri="{FF2B5EF4-FFF2-40B4-BE49-F238E27FC236}">
                <a16:creationId xmlns:a16="http://schemas.microsoft.com/office/drawing/2014/main" id="{8E22B113-24C0-4E39-BABD-2CB5F964C7B5}"/>
              </a:ext>
            </a:extLst>
          </p:cNvPr>
          <p:cNvGrpSpPr/>
          <p:nvPr/>
        </p:nvGrpSpPr>
        <p:grpSpPr>
          <a:xfrm>
            <a:off x="7951073" y="4496324"/>
            <a:ext cx="790147" cy="823501"/>
            <a:chOff x="5713403" y="1991106"/>
            <a:chExt cx="1200663" cy="1034611"/>
          </a:xfrm>
          <a:scene3d>
            <a:camera prst="isometricLeftDown"/>
            <a:lightRig rig="threePt" dir="t"/>
          </a:scene3d>
        </p:grpSpPr>
        <p:sp>
          <p:nvSpPr>
            <p:cNvPr id="1238" name="직사각형 1237">
              <a:extLst>
                <a:ext uri="{FF2B5EF4-FFF2-40B4-BE49-F238E27FC236}">
                  <a16:creationId xmlns:a16="http://schemas.microsoft.com/office/drawing/2014/main" id="{10CDF25F-A77F-48A2-A8A5-C9BB0A3DD6D1}"/>
                </a:ext>
              </a:extLst>
            </p:cNvPr>
            <p:cNvSpPr/>
            <p:nvPr/>
          </p:nvSpPr>
          <p:spPr>
            <a:xfrm>
              <a:off x="571340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9" name="타원 1238">
              <a:extLst>
                <a:ext uri="{FF2B5EF4-FFF2-40B4-BE49-F238E27FC236}">
                  <a16:creationId xmlns:a16="http://schemas.microsoft.com/office/drawing/2014/main" id="{909AAFA6-8006-427C-91B4-867EAD285BA4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0" name="타원 1239">
              <a:extLst>
                <a:ext uri="{FF2B5EF4-FFF2-40B4-BE49-F238E27FC236}">
                  <a16:creationId xmlns:a16="http://schemas.microsoft.com/office/drawing/2014/main" id="{F0A9FB87-4B91-43A0-BBA8-4C7F5FDB35B2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1" name="타원 1240">
              <a:extLst>
                <a:ext uri="{FF2B5EF4-FFF2-40B4-BE49-F238E27FC236}">
                  <a16:creationId xmlns:a16="http://schemas.microsoft.com/office/drawing/2014/main" id="{0DB42A37-D877-4AFC-9E5A-85E549B112DC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2" name="타원 1241">
              <a:extLst>
                <a:ext uri="{FF2B5EF4-FFF2-40B4-BE49-F238E27FC236}">
                  <a16:creationId xmlns:a16="http://schemas.microsoft.com/office/drawing/2014/main" id="{97473328-6A2E-4B7B-A4AC-417C68A77BAD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3" name="타원 1242">
              <a:extLst>
                <a:ext uri="{FF2B5EF4-FFF2-40B4-BE49-F238E27FC236}">
                  <a16:creationId xmlns:a16="http://schemas.microsoft.com/office/drawing/2014/main" id="{69DF3855-BC68-4FF9-9ECE-B71DD43E5C75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4" name="타원 1243">
              <a:extLst>
                <a:ext uri="{FF2B5EF4-FFF2-40B4-BE49-F238E27FC236}">
                  <a16:creationId xmlns:a16="http://schemas.microsoft.com/office/drawing/2014/main" id="{9E11F226-88D7-4AAA-8776-BB665D63F363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5" name="타원 1244">
              <a:extLst>
                <a:ext uri="{FF2B5EF4-FFF2-40B4-BE49-F238E27FC236}">
                  <a16:creationId xmlns:a16="http://schemas.microsoft.com/office/drawing/2014/main" id="{EAA768D6-CECD-4986-925E-5B2D7E7CFFA2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6" name="타원 1245">
              <a:extLst>
                <a:ext uri="{FF2B5EF4-FFF2-40B4-BE49-F238E27FC236}">
                  <a16:creationId xmlns:a16="http://schemas.microsoft.com/office/drawing/2014/main" id="{F1253976-73EC-464F-92B6-407F5DD772D4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7" name="타원 1246">
              <a:extLst>
                <a:ext uri="{FF2B5EF4-FFF2-40B4-BE49-F238E27FC236}">
                  <a16:creationId xmlns:a16="http://schemas.microsoft.com/office/drawing/2014/main" id="{3AE62C52-4214-439B-8F13-C7A357C68D9D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8" name="타원 1247">
              <a:extLst>
                <a:ext uri="{FF2B5EF4-FFF2-40B4-BE49-F238E27FC236}">
                  <a16:creationId xmlns:a16="http://schemas.microsoft.com/office/drawing/2014/main" id="{C8BAC9AD-32A5-42B2-8AE1-869BC95056D0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9" name="타원 1248">
              <a:extLst>
                <a:ext uri="{FF2B5EF4-FFF2-40B4-BE49-F238E27FC236}">
                  <a16:creationId xmlns:a16="http://schemas.microsoft.com/office/drawing/2014/main" id="{9416371C-4FDC-45B7-9C4F-A426A9916A9D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0" name="타원 1249">
              <a:extLst>
                <a:ext uri="{FF2B5EF4-FFF2-40B4-BE49-F238E27FC236}">
                  <a16:creationId xmlns:a16="http://schemas.microsoft.com/office/drawing/2014/main" id="{089C02F7-7D3F-4F0D-93C2-24E469175261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1" name="타원 1250">
              <a:extLst>
                <a:ext uri="{FF2B5EF4-FFF2-40B4-BE49-F238E27FC236}">
                  <a16:creationId xmlns:a16="http://schemas.microsoft.com/office/drawing/2014/main" id="{68AD419F-62BF-4AB5-9C4A-8F0E3244C1F4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2" name="타원 1251">
              <a:extLst>
                <a:ext uri="{FF2B5EF4-FFF2-40B4-BE49-F238E27FC236}">
                  <a16:creationId xmlns:a16="http://schemas.microsoft.com/office/drawing/2014/main" id="{1481CF4C-CE0A-4BCC-91A9-445232599E30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3" name="타원 1252">
              <a:extLst>
                <a:ext uri="{FF2B5EF4-FFF2-40B4-BE49-F238E27FC236}">
                  <a16:creationId xmlns:a16="http://schemas.microsoft.com/office/drawing/2014/main" id="{415EC702-7CCC-4DF7-B61F-DE73573A7023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4" name="타원 1253">
              <a:extLst>
                <a:ext uri="{FF2B5EF4-FFF2-40B4-BE49-F238E27FC236}">
                  <a16:creationId xmlns:a16="http://schemas.microsoft.com/office/drawing/2014/main" id="{2E34749B-BE52-400F-A180-06A858D40A02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5" name="타원 1254">
              <a:extLst>
                <a:ext uri="{FF2B5EF4-FFF2-40B4-BE49-F238E27FC236}">
                  <a16:creationId xmlns:a16="http://schemas.microsoft.com/office/drawing/2014/main" id="{0A9152D9-4B9F-4B6A-B21A-236B964F55AD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6" name="타원 1255">
              <a:extLst>
                <a:ext uri="{FF2B5EF4-FFF2-40B4-BE49-F238E27FC236}">
                  <a16:creationId xmlns:a16="http://schemas.microsoft.com/office/drawing/2014/main" id="{AC8DA6AB-62EB-4BA3-82BC-65D230B72452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7" name="타원 1256">
              <a:extLst>
                <a:ext uri="{FF2B5EF4-FFF2-40B4-BE49-F238E27FC236}">
                  <a16:creationId xmlns:a16="http://schemas.microsoft.com/office/drawing/2014/main" id="{DCDF18C5-E99F-4415-B69C-5812F14A081C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8" name="타원 1257">
              <a:extLst>
                <a:ext uri="{FF2B5EF4-FFF2-40B4-BE49-F238E27FC236}">
                  <a16:creationId xmlns:a16="http://schemas.microsoft.com/office/drawing/2014/main" id="{B2CDFE90-1CE1-472F-9F1B-ECE0FBD51C1E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9" name="타원 1258">
              <a:extLst>
                <a:ext uri="{FF2B5EF4-FFF2-40B4-BE49-F238E27FC236}">
                  <a16:creationId xmlns:a16="http://schemas.microsoft.com/office/drawing/2014/main" id="{ECB9938A-E67E-42CB-8ECC-C77CF3C1A7AC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0" name="타원 1259">
              <a:extLst>
                <a:ext uri="{FF2B5EF4-FFF2-40B4-BE49-F238E27FC236}">
                  <a16:creationId xmlns:a16="http://schemas.microsoft.com/office/drawing/2014/main" id="{68FE7341-510E-4514-B647-B65832F31BE4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1" name="타원 1260">
              <a:extLst>
                <a:ext uri="{FF2B5EF4-FFF2-40B4-BE49-F238E27FC236}">
                  <a16:creationId xmlns:a16="http://schemas.microsoft.com/office/drawing/2014/main" id="{159A3EC0-C27D-4DA8-8E07-6A6D7E0A4742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2" name="타원 1261">
              <a:extLst>
                <a:ext uri="{FF2B5EF4-FFF2-40B4-BE49-F238E27FC236}">
                  <a16:creationId xmlns:a16="http://schemas.microsoft.com/office/drawing/2014/main" id="{79B584D7-6B12-4D52-81FB-9F0A19FF0B66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3" name="타원 1262">
              <a:extLst>
                <a:ext uri="{FF2B5EF4-FFF2-40B4-BE49-F238E27FC236}">
                  <a16:creationId xmlns:a16="http://schemas.microsoft.com/office/drawing/2014/main" id="{13805F3C-E3E3-4A6B-BD8C-FFF1D5E9B1E3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4" name="그룹 1263">
            <a:extLst>
              <a:ext uri="{FF2B5EF4-FFF2-40B4-BE49-F238E27FC236}">
                <a16:creationId xmlns:a16="http://schemas.microsoft.com/office/drawing/2014/main" id="{BFB3A926-7C4B-41E6-B550-453C57F03356}"/>
              </a:ext>
            </a:extLst>
          </p:cNvPr>
          <p:cNvGrpSpPr/>
          <p:nvPr/>
        </p:nvGrpSpPr>
        <p:grpSpPr>
          <a:xfrm>
            <a:off x="6221585" y="4496324"/>
            <a:ext cx="790147" cy="838380"/>
            <a:chOff x="5728643" y="1991106"/>
            <a:chExt cx="1200663" cy="1034611"/>
          </a:xfrm>
          <a:scene3d>
            <a:camera prst="isometricRightUp"/>
            <a:lightRig rig="threePt" dir="t"/>
          </a:scene3d>
        </p:grpSpPr>
        <p:sp>
          <p:nvSpPr>
            <p:cNvPr id="1265" name="직사각형 1264">
              <a:extLst>
                <a:ext uri="{FF2B5EF4-FFF2-40B4-BE49-F238E27FC236}">
                  <a16:creationId xmlns:a16="http://schemas.microsoft.com/office/drawing/2014/main" id="{BB2CEE67-B6EB-4972-99B8-5874A6E34C7D}"/>
                </a:ext>
              </a:extLst>
            </p:cNvPr>
            <p:cNvSpPr/>
            <p:nvPr/>
          </p:nvSpPr>
          <p:spPr>
            <a:xfrm>
              <a:off x="572864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6" name="타원 1265">
              <a:extLst>
                <a:ext uri="{FF2B5EF4-FFF2-40B4-BE49-F238E27FC236}">
                  <a16:creationId xmlns:a16="http://schemas.microsoft.com/office/drawing/2014/main" id="{E822BE58-C84C-4455-B660-8CB4E48F4837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7" name="타원 1266">
              <a:extLst>
                <a:ext uri="{FF2B5EF4-FFF2-40B4-BE49-F238E27FC236}">
                  <a16:creationId xmlns:a16="http://schemas.microsoft.com/office/drawing/2014/main" id="{F3942ACC-E672-4D1C-AFAE-0F63F0F7A27B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8" name="타원 1267">
              <a:extLst>
                <a:ext uri="{FF2B5EF4-FFF2-40B4-BE49-F238E27FC236}">
                  <a16:creationId xmlns:a16="http://schemas.microsoft.com/office/drawing/2014/main" id="{33A8B92D-F7E8-418C-8428-8243F4788B0C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9" name="타원 1268">
              <a:extLst>
                <a:ext uri="{FF2B5EF4-FFF2-40B4-BE49-F238E27FC236}">
                  <a16:creationId xmlns:a16="http://schemas.microsoft.com/office/drawing/2014/main" id="{69FB9056-4B20-4075-BA0D-DEC01A092F0F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0" name="타원 1269">
              <a:extLst>
                <a:ext uri="{FF2B5EF4-FFF2-40B4-BE49-F238E27FC236}">
                  <a16:creationId xmlns:a16="http://schemas.microsoft.com/office/drawing/2014/main" id="{8D537F1D-5ADE-42F5-A9FB-4CFE496A311F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1" name="타원 1270">
              <a:extLst>
                <a:ext uri="{FF2B5EF4-FFF2-40B4-BE49-F238E27FC236}">
                  <a16:creationId xmlns:a16="http://schemas.microsoft.com/office/drawing/2014/main" id="{D4B9AAEF-9E56-49FB-9F4B-74339DA8E8D9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2" name="타원 1271">
              <a:extLst>
                <a:ext uri="{FF2B5EF4-FFF2-40B4-BE49-F238E27FC236}">
                  <a16:creationId xmlns:a16="http://schemas.microsoft.com/office/drawing/2014/main" id="{54492E01-40DE-458B-9AD5-F06F0475E7E8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3" name="타원 1272">
              <a:extLst>
                <a:ext uri="{FF2B5EF4-FFF2-40B4-BE49-F238E27FC236}">
                  <a16:creationId xmlns:a16="http://schemas.microsoft.com/office/drawing/2014/main" id="{C31A1586-2AC5-42D6-A41D-DF096FEF2FAD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4" name="타원 1273">
              <a:extLst>
                <a:ext uri="{FF2B5EF4-FFF2-40B4-BE49-F238E27FC236}">
                  <a16:creationId xmlns:a16="http://schemas.microsoft.com/office/drawing/2014/main" id="{B47BF000-6001-4C4A-8630-E6ABC2FDF34A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5" name="타원 1274">
              <a:extLst>
                <a:ext uri="{FF2B5EF4-FFF2-40B4-BE49-F238E27FC236}">
                  <a16:creationId xmlns:a16="http://schemas.microsoft.com/office/drawing/2014/main" id="{5275EED8-AE9C-443E-B561-698ED50450E5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6" name="타원 1275">
              <a:extLst>
                <a:ext uri="{FF2B5EF4-FFF2-40B4-BE49-F238E27FC236}">
                  <a16:creationId xmlns:a16="http://schemas.microsoft.com/office/drawing/2014/main" id="{E426C2BB-6C35-4C72-8515-D844E89665D0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7" name="타원 1276">
              <a:extLst>
                <a:ext uri="{FF2B5EF4-FFF2-40B4-BE49-F238E27FC236}">
                  <a16:creationId xmlns:a16="http://schemas.microsoft.com/office/drawing/2014/main" id="{BFF64C94-1E8E-4B44-B47C-0B62CEF2EACC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8" name="타원 1277">
              <a:extLst>
                <a:ext uri="{FF2B5EF4-FFF2-40B4-BE49-F238E27FC236}">
                  <a16:creationId xmlns:a16="http://schemas.microsoft.com/office/drawing/2014/main" id="{BC8F6593-E418-4DE5-A8B2-C0172C642590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9" name="타원 1278">
              <a:extLst>
                <a:ext uri="{FF2B5EF4-FFF2-40B4-BE49-F238E27FC236}">
                  <a16:creationId xmlns:a16="http://schemas.microsoft.com/office/drawing/2014/main" id="{46A10C3F-CD31-454D-9081-06842E352B74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0" name="타원 1279">
              <a:extLst>
                <a:ext uri="{FF2B5EF4-FFF2-40B4-BE49-F238E27FC236}">
                  <a16:creationId xmlns:a16="http://schemas.microsoft.com/office/drawing/2014/main" id="{C80D9DB4-CF04-4D41-84C5-1221F67B3FD7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1" name="타원 1280">
              <a:extLst>
                <a:ext uri="{FF2B5EF4-FFF2-40B4-BE49-F238E27FC236}">
                  <a16:creationId xmlns:a16="http://schemas.microsoft.com/office/drawing/2014/main" id="{092E40E3-8D7C-4E3A-B09F-CBE963CE4FC9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2" name="타원 1281">
              <a:extLst>
                <a:ext uri="{FF2B5EF4-FFF2-40B4-BE49-F238E27FC236}">
                  <a16:creationId xmlns:a16="http://schemas.microsoft.com/office/drawing/2014/main" id="{43DFB47E-743B-45FE-BDAF-A32ABB7AB802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3" name="타원 1282">
              <a:extLst>
                <a:ext uri="{FF2B5EF4-FFF2-40B4-BE49-F238E27FC236}">
                  <a16:creationId xmlns:a16="http://schemas.microsoft.com/office/drawing/2014/main" id="{EACD7188-6901-448A-972D-15A17C2B5DA8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4" name="타원 1283">
              <a:extLst>
                <a:ext uri="{FF2B5EF4-FFF2-40B4-BE49-F238E27FC236}">
                  <a16:creationId xmlns:a16="http://schemas.microsoft.com/office/drawing/2014/main" id="{56B8244C-5540-4535-B593-77C64EC6A6C3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5" name="타원 1284">
              <a:extLst>
                <a:ext uri="{FF2B5EF4-FFF2-40B4-BE49-F238E27FC236}">
                  <a16:creationId xmlns:a16="http://schemas.microsoft.com/office/drawing/2014/main" id="{11BDF191-4AF1-435D-8E29-E7EF3316EAC0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6" name="타원 1285">
              <a:extLst>
                <a:ext uri="{FF2B5EF4-FFF2-40B4-BE49-F238E27FC236}">
                  <a16:creationId xmlns:a16="http://schemas.microsoft.com/office/drawing/2014/main" id="{34D51367-2B60-4F43-A6AA-E79ECC757722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7" name="타원 1286">
              <a:extLst>
                <a:ext uri="{FF2B5EF4-FFF2-40B4-BE49-F238E27FC236}">
                  <a16:creationId xmlns:a16="http://schemas.microsoft.com/office/drawing/2014/main" id="{A60EB67F-048B-41C4-8650-BD96AD4FF4E8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8" name="타원 1287">
              <a:extLst>
                <a:ext uri="{FF2B5EF4-FFF2-40B4-BE49-F238E27FC236}">
                  <a16:creationId xmlns:a16="http://schemas.microsoft.com/office/drawing/2014/main" id="{F484BF11-4218-4CE6-8238-14C16E3B5531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9" name="타원 1288">
              <a:extLst>
                <a:ext uri="{FF2B5EF4-FFF2-40B4-BE49-F238E27FC236}">
                  <a16:creationId xmlns:a16="http://schemas.microsoft.com/office/drawing/2014/main" id="{B05BA00B-5BB7-4D4B-BD49-CDB055970BDB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0" name="타원 1289">
              <a:extLst>
                <a:ext uri="{FF2B5EF4-FFF2-40B4-BE49-F238E27FC236}">
                  <a16:creationId xmlns:a16="http://schemas.microsoft.com/office/drawing/2014/main" id="{0BAE38F1-CE3A-43F7-807B-11436C64A070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1" name="그룹 1290">
            <a:extLst>
              <a:ext uri="{FF2B5EF4-FFF2-40B4-BE49-F238E27FC236}">
                <a16:creationId xmlns:a16="http://schemas.microsoft.com/office/drawing/2014/main" id="{28C61ECB-B491-42DC-A8A3-F809170D6B75}"/>
              </a:ext>
            </a:extLst>
          </p:cNvPr>
          <p:cNvGrpSpPr/>
          <p:nvPr/>
        </p:nvGrpSpPr>
        <p:grpSpPr>
          <a:xfrm>
            <a:off x="6899132" y="4402035"/>
            <a:ext cx="1146186" cy="661058"/>
            <a:chOff x="5713403" y="1991106"/>
            <a:chExt cx="1200663" cy="1034611"/>
          </a:xfrm>
        </p:grpSpPr>
        <p:sp>
          <p:nvSpPr>
            <p:cNvPr id="1292" name="직사각형 1291">
              <a:extLst>
                <a:ext uri="{FF2B5EF4-FFF2-40B4-BE49-F238E27FC236}">
                  <a16:creationId xmlns:a16="http://schemas.microsoft.com/office/drawing/2014/main" id="{B1CFC401-3B2E-4F09-90AD-4A89EC9E6514}"/>
                </a:ext>
              </a:extLst>
            </p:cNvPr>
            <p:cNvSpPr/>
            <p:nvPr/>
          </p:nvSpPr>
          <p:spPr>
            <a:xfrm>
              <a:off x="571340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3" name="타원 1292">
              <a:extLst>
                <a:ext uri="{FF2B5EF4-FFF2-40B4-BE49-F238E27FC236}">
                  <a16:creationId xmlns:a16="http://schemas.microsoft.com/office/drawing/2014/main" id="{B9B294FC-BD92-4442-912B-8B91DC0A592D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4" name="타원 1293">
              <a:extLst>
                <a:ext uri="{FF2B5EF4-FFF2-40B4-BE49-F238E27FC236}">
                  <a16:creationId xmlns:a16="http://schemas.microsoft.com/office/drawing/2014/main" id="{5CA852D1-E8F5-4294-A8C5-202448BA1694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5" name="타원 1294">
              <a:extLst>
                <a:ext uri="{FF2B5EF4-FFF2-40B4-BE49-F238E27FC236}">
                  <a16:creationId xmlns:a16="http://schemas.microsoft.com/office/drawing/2014/main" id="{5CA91AFA-D403-4518-931E-6FC35FC70A1C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6" name="타원 1295">
              <a:extLst>
                <a:ext uri="{FF2B5EF4-FFF2-40B4-BE49-F238E27FC236}">
                  <a16:creationId xmlns:a16="http://schemas.microsoft.com/office/drawing/2014/main" id="{AF5C9877-D5A4-4024-A50A-8A639F18C5CD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7" name="타원 1296">
              <a:extLst>
                <a:ext uri="{FF2B5EF4-FFF2-40B4-BE49-F238E27FC236}">
                  <a16:creationId xmlns:a16="http://schemas.microsoft.com/office/drawing/2014/main" id="{80496DD4-8FC7-47CE-9DA6-A506F7B4E229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8" name="타원 1297">
              <a:extLst>
                <a:ext uri="{FF2B5EF4-FFF2-40B4-BE49-F238E27FC236}">
                  <a16:creationId xmlns:a16="http://schemas.microsoft.com/office/drawing/2014/main" id="{34253B1A-C22D-44CB-A8B0-A25CA1578534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9" name="타원 1298">
              <a:extLst>
                <a:ext uri="{FF2B5EF4-FFF2-40B4-BE49-F238E27FC236}">
                  <a16:creationId xmlns:a16="http://schemas.microsoft.com/office/drawing/2014/main" id="{F808BD8D-C40A-491B-9E33-67A66EFD6A77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0" name="타원 1299">
              <a:extLst>
                <a:ext uri="{FF2B5EF4-FFF2-40B4-BE49-F238E27FC236}">
                  <a16:creationId xmlns:a16="http://schemas.microsoft.com/office/drawing/2014/main" id="{AA5F0C44-A109-4176-A7D6-EFCEB194AC9D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1" name="타원 1300">
              <a:extLst>
                <a:ext uri="{FF2B5EF4-FFF2-40B4-BE49-F238E27FC236}">
                  <a16:creationId xmlns:a16="http://schemas.microsoft.com/office/drawing/2014/main" id="{70BA5781-2B53-4594-8151-EEC942925D90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2" name="타원 1301">
              <a:extLst>
                <a:ext uri="{FF2B5EF4-FFF2-40B4-BE49-F238E27FC236}">
                  <a16:creationId xmlns:a16="http://schemas.microsoft.com/office/drawing/2014/main" id="{FDF57BDF-DED3-4172-BD5F-D7A67AEB9F4F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3" name="타원 1302">
              <a:extLst>
                <a:ext uri="{FF2B5EF4-FFF2-40B4-BE49-F238E27FC236}">
                  <a16:creationId xmlns:a16="http://schemas.microsoft.com/office/drawing/2014/main" id="{3CB71509-8104-4150-8C46-92BA5B4BB5E7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4" name="타원 1303">
              <a:extLst>
                <a:ext uri="{FF2B5EF4-FFF2-40B4-BE49-F238E27FC236}">
                  <a16:creationId xmlns:a16="http://schemas.microsoft.com/office/drawing/2014/main" id="{525B0EAC-9C49-4A04-9AD3-3322374A362F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5" name="타원 1304">
              <a:extLst>
                <a:ext uri="{FF2B5EF4-FFF2-40B4-BE49-F238E27FC236}">
                  <a16:creationId xmlns:a16="http://schemas.microsoft.com/office/drawing/2014/main" id="{266F00D8-B03A-4297-AC36-A5F42E37C6E0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6" name="타원 1305">
              <a:extLst>
                <a:ext uri="{FF2B5EF4-FFF2-40B4-BE49-F238E27FC236}">
                  <a16:creationId xmlns:a16="http://schemas.microsoft.com/office/drawing/2014/main" id="{DDA0939F-6D9F-4FB2-A526-D5E7833817C5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7" name="타원 1306">
              <a:extLst>
                <a:ext uri="{FF2B5EF4-FFF2-40B4-BE49-F238E27FC236}">
                  <a16:creationId xmlns:a16="http://schemas.microsoft.com/office/drawing/2014/main" id="{980CC9DD-13A1-429E-8E4E-01E247A48A5A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8" name="타원 1307">
              <a:extLst>
                <a:ext uri="{FF2B5EF4-FFF2-40B4-BE49-F238E27FC236}">
                  <a16:creationId xmlns:a16="http://schemas.microsoft.com/office/drawing/2014/main" id="{B3A86ED8-A59A-4E6E-A0D4-541357553B30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9" name="타원 1308">
              <a:extLst>
                <a:ext uri="{FF2B5EF4-FFF2-40B4-BE49-F238E27FC236}">
                  <a16:creationId xmlns:a16="http://schemas.microsoft.com/office/drawing/2014/main" id="{63C26020-C4C1-4957-B71E-16978CA7BBF0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0" name="타원 1309">
              <a:extLst>
                <a:ext uri="{FF2B5EF4-FFF2-40B4-BE49-F238E27FC236}">
                  <a16:creationId xmlns:a16="http://schemas.microsoft.com/office/drawing/2014/main" id="{4AD90695-21DF-47BE-B2CE-B3451FDBD1AF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1" name="타원 1310">
              <a:extLst>
                <a:ext uri="{FF2B5EF4-FFF2-40B4-BE49-F238E27FC236}">
                  <a16:creationId xmlns:a16="http://schemas.microsoft.com/office/drawing/2014/main" id="{A851F5FD-2A68-4646-8BAB-D00A0C7A66CD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2" name="타원 1311">
              <a:extLst>
                <a:ext uri="{FF2B5EF4-FFF2-40B4-BE49-F238E27FC236}">
                  <a16:creationId xmlns:a16="http://schemas.microsoft.com/office/drawing/2014/main" id="{89074D55-BBFA-4BED-BB3D-5B86DE9C6397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3" name="타원 1312">
              <a:extLst>
                <a:ext uri="{FF2B5EF4-FFF2-40B4-BE49-F238E27FC236}">
                  <a16:creationId xmlns:a16="http://schemas.microsoft.com/office/drawing/2014/main" id="{7A6C0B5B-7B86-4973-9C41-E87600EC0D93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4" name="타원 1313">
              <a:extLst>
                <a:ext uri="{FF2B5EF4-FFF2-40B4-BE49-F238E27FC236}">
                  <a16:creationId xmlns:a16="http://schemas.microsoft.com/office/drawing/2014/main" id="{4B6F679D-A6B8-4821-A064-A93BC0E871E2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5" name="타원 1314">
              <a:extLst>
                <a:ext uri="{FF2B5EF4-FFF2-40B4-BE49-F238E27FC236}">
                  <a16:creationId xmlns:a16="http://schemas.microsoft.com/office/drawing/2014/main" id="{6A1D0FE3-68A5-4062-BD7C-5EDE3971A4E5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6" name="타원 1315">
              <a:extLst>
                <a:ext uri="{FF2B5EF4-FFF2-40B4-BE49-F238E27FC236}">
                  <a16:creationId xmlns:a16="http://schemas.microsoft.com/office/drawing/2014/main" id="{6C1130DE-FE14-470C-B7BE-54B261ACC039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7" name="타원 1316">
              <a:extLst>
                <a:ext uri="{FF2B5EF4-FFF2-40B4-BE49-F238E27FC236}">
                  <a16:creationId xmlns:a16="http://schemas.microsoft.com/office/drawing/2014/main" id="{CB015BB3-5B08-42C2-8192-E164D9EF3BA1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FFD433C-EA90-4957-8D21-B9B5A22AB05C}"/>
              </a:ext>
            </a:extLst>
          </p:cNvPr>
          <p:cNvCxnSpPr/>
          <p:nvPr/>
        </p:nvCxnSpPr>
        <p:spPr>
          <a:xfrm>
            <a:off x="6899132" y="4305946"/>
            <a:ext cx="0" cy="113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8" name="직선 연결선 1317">
            <a:extLst>
              <a:ext uri="{FF2B5EF4-FFF2-40B4-BE49-F238E27FC236}">
                <a16:creationId xmlns:a16="http://schemas.microsoft.com/office/drawing/2014/main" id="{D222E2B5-085D-4A57-8DCF-9EBF99A93632}"/>
              </a:ext>
            </a:extLst>
          </p:cNvPr>
          <p:cNvCxnSpPr/>
          <p:nvPr/>
        </p:nvCxnSpPr>
        <p:spPr>
          <a:xfrm>
            <a:off x="8042009" y="4305946"/>
            <a:ext cx="0" cy="113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9" name="직사각형 1318">
            <a:extLst>
              <a:ext uri="{FF2B5EF4-FFF2-40B4-BE49-F238E27FC236}">
                <a16:creationId xmlns:a16="http://schemas.microsoft.com/office/drawing/2014/main" id="{D3AFCEBD-B069-40C0-B6E4-F378C87B042E}"/>
              </a:ext>
            </a:extLst>
          </p:cNvPr>
          <p:cNvSpPr/>
          <p:nvPr/>
        </p:nvSpPr>
        <p:spPr>
          <a:xfrm>
            <a:off x="6028149" y="4043539"/>
            <a:ext cx="27831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00B050"/>
                </a:solidFill>
              </a:rPr>
              <a:t>각 영역별</a:t>
            </a:r>
            <a:r>
              <a:rPr lang="en-US" altLang="ko-KR" sz="1000" dirty="0">
                <a:solidFill>
                  <a:srgbClr val="00B050"/>
                </a:solidFill>
              </a:rPr>
              <a:t>(left, right, center) corner detection </a:t>
            </a:r>
            <a:r>
              <a:rPr lang="ko-KR" altLang="en-US" sz="1000" dirty="0">
                <a:solidFill>
                  <a:srgbClr val="00B050"/>
                </a:solidFill>
              </a:rPr>
              <a:t>적용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91B129A-5D2E-460B-9E7E-23B7690E0EBE}"/>
              </a:ext>
            </a:extLst>
          </p:cNvPr>
          <p:cNvCxnSpPr>
            <a:endCxn id="1319" idx="0"/>
          </p:cNvCxnSpPr>
          <p:nvPr/>
        </p:nvCxnSpPr>
        <p:spPr>
          <a:xfrm>
            <a:off x="7419716" y="3599211"/>
            <a:ext cx="0" cy="44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0" name="TextBox 1319">
            <a:extLst>
              <a:ext uri="{FF2B5EF4-FFF2-40B4-BE49-F238E27FC236}">
                <a16:creationId xmlns:a16="http://schemas.microsoft.com/office/drawing/2014/main" id="{75C37665-1FAA-4F34-98F1-FB1B99971087}"/>
              </a:ext>
            </a:extLst>
          </p:cNvPr>
          <p:cNvSpPr txBox="1"/>
          <p:nvPr/>
        </p:nvSpPr>
        <p:spPr>
          <a:xfrm>
            <a:off x="244385" y="699618"/>
            <a:ext cx="9324369" cy="176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 Narrow" panose="020B0606020202030204" pitchFamily="34" charset="0"/>
              </a:rPr>
              <a:t>Folded Triple-chart concept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Arial Narrow" panose="020B0606020202030204" pitchFamily="34" charset="0"/>
              </a:rPr>
              <a:t>3</a:t>
            </a:r>
            <a:r>
              <a:rPr lang="ko-KR" altLang="en-US" sz="1200" dirty="0">
                <a:latin typeface="Arial Narrow" panose="020B0606020202030204" pitchFamily="34" charset="0"/>
              </a:rPr>
              <a:t>개의 동일한 </a:t>
            </a:r>
            <a:r>
              <a:rPr lang="en-US" altLang="ko-KR" sz="1200" dirty="0">
                <a:latin typeface="Arial Narrow" panose="020B0606020202030204" pitchFamily="34" charset="0"/>
              </a:rPr>
              <a:t>LED chart</a:t>
            </a:r>
            <a:r>
              <a:rPr lang="ko-KR" altLang="en-US" sz="1200" dirty="0">
                <a:latin typeface="Arial Narrow" panose="020B0606020202030204" pitchFamily="34" charset="0"/>
              </a:rPr>
              <a:t>를 각각 제작</a:t>
            </a:r>
            <a:r>
              <a:rPr lang="en-US" altLang="ko-KR" sz="1200" dirty="0">
                <a:latin typeface="Arial Narrow" panose="020B0606020202030204" pitchFamily="34" charset="0"/>
              </a:rPr>
              <a:t>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Arial Narrow" panose="020B0606020202030204" pitchFamily="34" charset="0"/>
              </a:rPr>
              <a:t>바퀴를 이용하여 </a:t>
            </a:r>
            <a:r>
              <a:rPr lang="en-US" altLang="ko-KR" sz="1200" dirty="0">
                <a:latin typeface="Arial Narrow" panose="020B0606020202030204" pitchFamily="34" charset="0"/>
              </a:rPr>
              <a:t>chart </a:t>
            </a:r>
            <a:r>
              <a:rPr lang="ko-KR" altLang="en-US" sz="1200" dirty="0">
                <a:latin typeface="Arial Narrow" panose="020B0606020202030204" pitchFamily="34" charset="0"/>
              </a:rPr>
              <a:t>이동 편의성 확보</a:t>
            </a:r>
            <a:r>
              <a:rPr lang="en-US" altLang="ko-KR" sz="1200" dirty="0">
                <a:latin typeface="Arial Narrow" panose="020B0606020202030204" pitchFamily="34" charset="0"/>
              </a:rPr>
              <a:t>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Arial Narrow" panose="020B0606020202030204" pitchFamily="34" charset="0"/>
              </a:rPr>
              <a:t>바퀴는 고정이 가능</a:t>
            </a:r>
            <a:r>
              <a:rPr lang="en-US" altLang="ko-KR" sz="1200" dirty="0">
                <a:latin typeface="Arial Narrow" panose="020B0606020202030204" pitchFamily="34" charset="0"/>
              </a:rPr>
              <a:t>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Arial Narrow" panose="020B0606020202030204" pitchFamily="34" charset="0"/>
              </a:rPr>
              <a:t>1</a:t>
            </a:r>
            <a:r>
              <a:rPr lang="ko-KR" altLang="en-US" sz="1200" dirty="0">
                <a:latin typeface="Arial Narrow" panose="020B0606020202030204" pitchFamily="34" charset="0"/>
              </a:rPr>
              <a:t>회의 촬영 후 </a:t>
            </a:r>
            <a:r>
              <a:rPr lang="en-US" altLang="ko-KR" sz="1200" dirty="0">
                <a:latin typeface="Arial Narrow" panose="020B0606020202030204" pitchFamily="34" charset="0"/>
              </a:rPr>
              <a:t>image</a:t>
            </a:r>
            <a:r>
              <a:rPr lang="ko-KR" altLang="en-US" sz="1200" dirty="0">
                <a:latin typeface="Arial Narrow" panose="020B0606020202030204" pitchFamily="34" charset="0"/>
              </a:rPr>
              <a:t>를 분리하여 </a:t>
            </a:r>
            <a:r>
              <a:rPr lang="en-US" altLang="ko-KR" sz="1200" dirty="0">
                <a:latin typeface="Arial Narrow" panose="020B0606020202030204" pitchFamily="34" charset="0"/>
              </a:rPr>
              <a:t>3</a:t>
            </a:r>
            <a:r>
              <a:rPr lang="ko-KR" altLang="en-US" sz="1200" dirty="0">
                <a:latin typeface="Arial Narrow" panose="020B0606020202030204" pitchFamily="34" charset="0"/>
              </a:rPr>
              <a:t>장의 사진에서 </a:t>
            </a:r>
            <a:r>
              <a:rPr lang="en-US" altLang="ko-KR" sz="1200" dirty="0">
                <a:latin typeface="Arial Narrow" panose="020B0606020202030204" pitchFamily="34" charset="0"/>
              </a:rPr>
              <a:t>corner detection process </a:t>
            </a:r>
            <a:r>
              <a:rPr lang="ko-KR" altLang="en-US" sz="1200" dirty="0">
                <a:latin typeface="Arial Narrow" panose="020B0606020202030204" pitchFamily="34" charset="0"/>
              </a:rPr>
              <a:t>필요</a:t>
            </a:r>
            <a:endParaRPr lang="en-US" altLang="ko-KR" sz="1200" dirty="0">
              <a:latin typeface="Arial Narrow" panose="020B060602020203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latin typeface="Arial Narrow" panose="020B0606020202030204" pitchFamily="34" charset="0"/>
              </a:rPr>
              <a:t>화각</a:t>
            </a:r>
            <a:r>
              <a:rPr lang="ko-KR" altLang="en-US" sz="1200" dirty="0">
                <a:latin typeface="Arial Narrow" panose="020B0606020202030204" pitchFamily="34" charset="0"/>
              </a:rPr>
              <a:t> 및 </a:t>
            </a:r>
            <a:r>
              <a:rPr lang="en-US" altLang="ko-KR" sz="1200" dirty="0">
                <a:latin typeface="Arial Narrow" panose="020B0606020202030204" pitchFamily="34" charset="0"/>
              </a:rPr>
              <a:t>image sensor</a:t>
            </a:r>
            <a:r>
              <a:rPr lang="ko-KR" altLang="en-US" sz="1200" dirty="0">
                <a:latin typeface="Arial Narrow" panose="020B0606020202030204" pitchFamily="34" charset="0"/>
              </a:rPr>
              <a:t>의 해상도에 따른 </a:t>
            </a:r>
            <a:r>
              <a:rPr lang="en-US" altLang="ko-KR" sz="1200" dirty="0">
                <a:latin typeface="Arial Narrow" panose="020B0606020202030204" pitchFamily="34" charset="0"/>
              </a:rPr>
              <a:t>LED </a:t>
            </a:r>
            <a:r>
              <a:rPr lang="ko-KR" altLang="en-US" sz="1200" dirty="0">
                <a:latin typeface="Arial Narrow" panose="020B0606020202030204" pitchFamily="34" charset="0"/>
              </a:rPr>
              <a:t>컨트롤 필요 </a:t>
            </a:r>
            <a:r>
              <a:rPr lang="en-US" altLang="ko-KR" sz="1200" dirty="0">
                <a:latin typeface="Arial Narrow" panose="020B0606020202030204" pitchFamily="34" charset="0"/>
              </a:rPr>
              <a:t>-&gt; </a:t>
            </a:r>
            <a:r>
              <a:rPr lang="ko-KR" altLang="en-US" sz="1200" dirty="0">
                <a:latin typeface="Arial Narrow" panose="020B0606020202030204" pitchFamily="34" charset="0"/>
              </a:rPr>
              <a:t>다양한 모듈 적용</a:t>
            </a:r>
            <a:endParaRPr lang="en-US" altLang="ko-KR" sz="1200" dirty="0">
              <a:latin typeface="Arial Narrow" panose="020B0606020202030204" pitchFamily="34" charset="0"/>
            </a:endParaRP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1D9E69DA-16B2-400A-8D0C-892CD43657B0}"/>
              </a:ext>
            </a:extLst>
          </p:cNvPr>
          <p:cNvGrpSpPr/>
          <p:nvPr/>
        </p:nvGrpSpPr>
        <p:grpSpPr>
          <a:xfrm>
            <a:off x="485860" y="5714069"/>
            <a:ext cx="204005" cy="204005"/>
            <a:chOff x="5476074" y="3733276"/>
            <a:chExt cx="285797" cy="285797"/>
          </a:xfrm>
        </p:grpSpPr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59EC32F-5EA2-460D-888B-4A72FDBA5240}"/>
                </a:ext>
              </a:extLst>
            </p:cNvPr>
            <p:cNvSpPr/>
            <p:nvPr/>
          </p:nvSpPr>
          <p:spPr>
            <a:xfrm>
              <a:off x="5476074" y="3733276"/>
              <a:ext cx="285797" cy="28579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60672FA9-4620-4C3D-8143-4D07308F1D4D}"/>
                </a:ext>
              </a:extLst>
            </p:cNvPr>
            <p:cNvSpPr/>
            <p:nvPr/>
          </p:nvSpPr>
          <p:spPr>
            <a:xfrm>
              <a:off x="5546101" y="3810925"/>
              <a:ext cx="144447" cy="1444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17A7AF65-5BE1-4833-9D74-DE8C82E5E6A7}"/>
              </a:ext>
            </a:extLst>
          </p:cNvPr>
          <p:cNvGrpSpPr/>
          <p:nvPr/>
        </p:nvGrpSpPr>
        <p:grpSpPr>
          <a:xfrm>
            <a:off x="1597351" y="5309803"/>
            <a:ext cx="204005" cy="204005"/>
            <a:chOff x="5476074" y="3733276"/>
            <a:chExt cx="285797" cy="285797"/>
          </a:xfrm>
        </p:grpSpPr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6E7294F-7384-4E01-95EA-91FBD36C6044}"/>
                </a:ext>
              </a:extLst>
            </p:cNvPr>
            <p:cNvSpPr/>
            <p:nvPr/>
          </p:nvSpPr>
          <p:spPr>
            <a:xfrm>
              <a:off x="5476074" y="3733276"/>
              <a:ext cx="285797" cy="28579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9CF0784-59AC-484A-9572-DAA616C9C4D2}"/>
                </a:ext>
              </a:extLst>
            </p:cNvPr>
            <p:cNvSpPr/>
            <p:nvPr/>
          </p:nvSpPr>
          <p:spPr>
            <a:xfrm>
              <a:off x="5546101" y="3810925"/>
              <a:ext cx="144447" cy="1444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03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EF28C-6CC6-4334-9027-34466C3E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타겟 차트 상세</a:t>
            </a:r>
            <a:r>
              <a:rPr lang="en-US" altLang="ko-KR" dirty="0"/>
              <a:t>(Left, Right, Center </a:t>
            </a:r>
            <a:r>
              <a:rPr lang="ko-KR" altLang="en-US" dirty="0"/>
              <a:t>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02CFC-FFA8-4011-B292-D25F45E05B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D9A9062-70EF-4DAB-B2ED-7A50FCA18FFC}"/>
              </a:ext>
            </a:extLst>
          </p:cNvPr>
          <p:cNvSpPr txBox="1"/>
          <p:nvPr/>
        </p:nvSpPr>
        <p:spPr>
          <a:xfrm>
            <a:off x="305259" y="855179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 dirty="0"/>
              <a:t>차트 정면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AB8896C-7BAB-488B-9C87-6A5AF0898241}"/>
              </a:ext>
            </a:extLst>
          </p:cNvPr>
          <p:cNvGrpSpPr/>
          <p:nvPr/>
        </p:nvGrpSpPr>
        <p:grpSpPr>
          <a:xfrm>
            <a:off x="7619693" y="1163524"/>
            <a:ext cx="1652977" cy="1655019"/>
            <a:chOff x="3720226" y="4711188"/>
            <a:chExt cx="1652977" cy="1655019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874BA98A-2F0B-49B5-8478-F99174FBDEC7}"/>
                </a:ext>
              </a:extLst>
            </p:cNvPr>
            <p:cNvSpPr/>
            <p:nvPr/>
          </p:nvSpPr>
          <p:spPr>
            <a:xfrm>
              <a:off x="3945872" y="5181163"/>
              <a:ext cx="353649" cy="3428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77800" prstMaterial="dkEdge">
              <a:bevelT w="254000" h="254000"/>
              <a:extrusionClr>
                <a:srgbClr val="FF0000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2B668647-4B1D-447F-8B7C-35B65B0168A9}"/>
                </a:ext>
              </a:extLst>
            </p:cNvPr>
            <p:cNvSpPr/>
            <p:nvPr/>
          </p:nvSpPr>
          <p:spPr>
            <a:xfrm>
              <a:off x="3945872" y="6023311"/>
              <a:ext cx="353649" cy="3428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77800" prstMaterial="dkEdge">
              <a:bevelT w="254000" h="254000"/>
              <a:extrusionClr>
                <a:srgbClr val="FF0000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60B05506-5588-461A-A743-D4A4E327D953}"/>
                </a:ext>
              </a:extLst>
            </p:cNvPr>
            <p:cNvSpPr/>
            <p:nvPr/>
          </p:nvSpPr>
          <p:spPr>
            <a:xfrm>
              <a:off x="5019554" y="5181163"/>
              <a:ext cx="353649" cy="3428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77800" prstMaterial="dkEdge">
              <a:bevelT w="254000" h="254000"/>
              <a:extrusionClr>
                <a:srgbClr val="FF0000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6B523A6E-A83A-411A-B55C-30B2A744F42F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>
              <a:off x="4122697" y="5524059"/>
              <a:ext cx="0" cy="4992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98456A75-9C8D-4792-B756-C806A4399980}"/>
                </a:ext>
              </a:extLst>
            </p:cNvPr>
            <p:cNvCxnSpPr>
              <a:cxnSpLocks/>
              <a:stCxn id="131" idx="6"/>
              <a:endCxn id="133" idx="2"/>
            </p:cNvCxnSpPr>
            <p:nvPr/>
          </p:nvCxnSpPr>
          <p:spPr>
            <a:xfrm>
              <a:off x="4299521" y="5352611"/>
              <a:ext cx="7200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666FB83A-9C34-4FB1-9CCE-7A97C3D1D386}"/>
                    </a:ext>
                  </a:extLst>
                </p:cNvPr>
                <p:cNvSpPr txBox="1"/>
                <p:nvPr/>
              </p:nvSpPr>
              <p:spPr>
                <a:xfrm>
                  <a:off x="4326554" y="5022824"/>
                  <a:ext cx="55175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altLang="ko-KR" sz="1050" dirty="0"/>
                    <a:t> cm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666FB83A-9C34-4FB1-9CCE-7A97C3D1D3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6554" y="5022824"/>
                  <a:ext cx="551754" cy="253916"/>
                </a:xfrm>
                <a:prstGeom prst="rect">
                  <a:avLst/>
                </a:prstGeom>
                <a:blipFill>
                  <a:blip r:embed="rId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6372E2C1-C644-42C3-89B7-06EB7E2AC615}"/>
                    </a:ext>
                  </a:extLst>
                </p:cNvPr>
                <p:cNvSpPr txBox="1"/>
                <p:nvPr/>
              </p:nvSpPr>
              <p:spPr>
                <a:xfrm rot="16200000">
                  <a:off x="3571307" y="5623490"/>
                  <a:ext cx="55175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altLang="ko-KR" sz="1050" dirty="0"/>
                    <a:t> cm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6372E2C1-C644-42C3-89B7-06EB7E2AC6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571307" y="5623490"/>
                  <a:ext cx="551754" cy="253916"/>
                </a:xfrm>
                <a:prstGeom prst="rect">
                  <a:avLst/>
                </a:prstGeom>
                <a:blipFill>
                  <a:blip r:embed="rId3"/>
                  <a:stretch>
                    <a:fillRect r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7569771-E26D-4407-921B-80BC9894C81E}"/>
                </a:ext>
              </a:extLst>
            </p:cNvPr>
            <p:cNvSpPr txBox="1"/>
            <p:nvPr/>
          </p:nvSpPr>
          <p:spPr>
            <a:xfrm>
              <a:off x="4000170" y="4711188"/>
              <a:ext cx="12057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LED dot </a:t>
              </a:r>
              <a:r>
                <a:rPr lang="ko-KR" altLang="en-US" sz="1050"/>
                <a:t>사이 간격</a:t>
              </a: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7A1B55D-6311-4A44-91C2-1BAD1E4C1B2E}"/>
                </a:ext>
              </a:extLst>
            </p:cNvPr>
            <p:cNvSpPr/>
            <p:nvPr/>
          </p:nvSpPr>
          <p:spPr>
            <a:xfrm>
              <a:off x="5019554" y="6023311"/>
              <a:ext cx="353649" cy="3428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177800" prstMaterial="dkEdge">
              <a:bevelT w="254000" h="254000"/>
              <a:extrusionClr>
                <a:srgbClr val="FF0000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46F52338-F1F9-4918-8C25-BD350A40D8E3}"/>
                </a:ext>
              </a:extLst>
            </p:cNvPr>
            <p:cNvCxnSpPr>
              <a:cxnSpLocks/>
              <a:stCxn id="132" idx="6"/>
              <a:endCxn id="139" idx="2"/>
            </p:cNvCxnSpPr>
            <p:nvPr/>
          </p:nvCxnSpPr>
          <p:spPr>
            <a:xfrm>
              <a:off x="4299521" y="6194759"/>
              <a:ext cx="7200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64E520A9-246A-4C85-865E-AF5C8ADA1D62}"/>
                </a:ext>
              </a:extLst>
            </p:cNvPr>
            <p:cNvCxnSpPr>
              <a:cxnSpLocks/>
              <a:stCxn id="133" idx="4"/>
              <a:endCxn id="139" idx="0"/>
            </p:cNvCxnSpPr>
            <p:nvPr/>
          </p:nvCxnSpPr>
          <p:spPr>
            <a:xfrm>
              <a:off x="5196377" y="5524059"/>
              <a:ext cx="0" cy="4992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6414691E-5E02-444F-B83B-3326412632A1}"/>
              </a:ext>
            </a:extLst>
          </p:cNvPr>
          <p:cNvSpPr/>
          <p:nvPr/>
        </p:nvSpPr>
        <p:spPr>
          <a:xfrm>
            <a:off x="263018" y="792125"/>
            <a:ext cx="9419300" cy="4216755"/>
          </a:xfrm>
          <a:prstGeom prst="roundRect">
            <a:avLst>
              <a:gd name="adj" fmla="val 218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792ADA-2E9B-4258-BED1-59CB0A5D45BC}"/>
              </a:ext>
            </a:extLst>
          </p:cNvPr>
          <p:cNvSpPr/>
          <p:nvPr/>
        </p:nvSpPr>
        <p:spPr>
          <a:xfrm>
            <a:off x="547227" y="1162956"/>
            <a:ext cx="4341924" cy="3409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원호 125">
            <a:extLst>
              <a:ext uri="{FF2B5EF4-FFF2-40B4-BE49-F238E27FC236}">
                <a16:creationId xmlns:a16="http://schemas.microsoft.com/office/drawing/2014/main" id="{17BB8A0D-3FAF-4230-A5ED-E4A3A19EDDDF}"/>
              </a:ext>
            </a:extLst>
          </p:cNvPr>
          <p:cNvSpPr/>
          <p:nvPr/>
        </p:nvSpPr>
        <p:spPr>
          <a:xfrm rot="10800000">
            <a:off x="836516" y="4043226"/>
            <a:ext cx="2712997" cy="783905"/>
          </a:xfrm>
          <a:prstGeom prst="arc">
            <a:avLst>
              <a:gd name="adj1" fmla="val 17172956"/>
              <a:gd name="adj2" fmla="val 480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7" name="원호 126">
            <a:extLst>
              <a:ext uri="{FF2B5EF4-FFF2-40B4-BE49-F238E27FC236}">
                <a16:creationId xmlns:a16="http://schemas.microsoft.com/office/drawing/2014/main" id="{847D2D2C-7371-474E-8B9B-DF569B5B4147}"/>
              </a:ext>
            </a:extLst>
          </p:cNvPr>
          <p:cNvSpPr/>
          <p:nvPr/>
        </p:nvSpPr>
        <p:spPr>
          <a:xfrm rot="10800000" flipH="1">
            <a:off x="1578353" y="4043226"/>
            <a:ext cx="3058065" cy="783905"/>
          </a:xfrm>
          <a:prstGeom prst="arc">
            <a:avLst>
              <a:gd name="adj1" fmla="val 17901372"/>
              <a:gd name="adj2" fmla="val 480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EE2D018-8ED2-4720-ABFA-25CA047FC5B1}"/>
              </a:ext>
            </a:extLst>
          </p:cNvPr>
          <p:cNvSpPr txBox="1"/>
          <p:nvPr/>
        </p:nvSpPr>
        <p:spPr>
          <a:xfrm>
            <a:off x="2130398" y="4676433"/>
            <a:ext cx="1483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13</a:t>
            </a:r>
            <a:r>
              <a:rPr lang="ko-KR" altLang="en-US" sz="1200" dirty="0"/>
              <a:t>개</a:t>
            </a:r>
            <a:r>
              <a:rPr lang="en-US" altLang="ko-KR" sz="1200" dirty="0"/>
              <a:t>(0.60m)</a:t>
            </a:r>
            <a:endParaRPr lang="ko-KR" altLang="en-US" sz="1200" dirty="0"/>
          </a:p>
        </p:txBody>
      </p: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CB0C1535-DA93-42B8-A07C-6C21D72544D2}"/>
              </a:ext>
            </a:extLst>
          </p:cNvPr>
          <p:cNvGrpSpPr/>
          <p:nvPr/>
        </p:nvGrpSpPr>
        <p:grpSpPr>
          <a:xfrm>
            <a:off x="836518" y="1363890"/>
            <a:ext cx="3799939" cy="3020682"/>
            <a:chOff x="830953" y="1419967"/>
            <a:chExt cx="3695860" cy="2858676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3FEDF2DC-C03D-4A03-B44C-2E68D09A3617}"/>
                </a:ext>
              </a:extLst>
            </p:cNvPr>
            <p:cNvSpPr/>
            <p:nvPr/>
          </p:nvSpPr>
          <p:spPr>
            <a:xfrm>
              <a:off x="830975" y="1419987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A7D5BE2D-42E1-46E2-A591-6266A82ABD6D}"/>
                </a:ext>
              </a:extLst>
            </p:cNvPr>
            <p:cNvSpPr/>
            <p:nvPr/>
          </p:nvSpPr>
          <p:spPr>
            <a:xfrm>
              <a:off x="1142153" y="1419993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8521CE5-F230-4FC5-9A73-041C02B07B1A}"/>
                </a:ext>
              </a:extLst>
            </p:cNvPr>
            <p:cNvSpPr/>
            <p:nvPr/>
          </p:nvSpPr>
          <p:spPr>
            <a:xfrm>
              <a:off x="830981" y="169312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B282F06-5723-4F5C-BE1B-C17D6D88D0C3}"/>
                </a:ext>
              </a:extLst>
            </p:cNvPr>
            <p:cNvSpPr/>
            <p:nvPr/>
          </p:nvSpPr>
          <p:spPr>
            <a:xfrm>
              <a:off x="1142136" y="169310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0201BEB2-8117-46F0-897E-48C537B4EDBF}"/>
                </a:ext>
              </a:extLst>
            </p:cNvPr>
            <p:cNvSpPr/>
            <p:nvPr/>
          </p:nvSpPr>
          <p:spPr>
            <a:xfrm>
              <a:off x="1428633" y="1419987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8F063666-50F3-4873-BDD0-58A2A2B2FE12}"/>
                </a:ext>
              </a:extLst>
            </p:cNvPr>
            <p:cNvSpPr/>
            <p:nvPr/>
          </p:nvSpPr>
          <p:spPr>
            <a:xfrm>
              <a:off x="1739811" y="1419993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CB61BEF3-15CC-4A57-9DCF-FEEF1AAD5C27}"/>
                </a:ext>
              </a:extLst>
            </p:cNvPr>
            <p:cNvSpPr/>
            <p:nvPr/>
          </p:nvSpPr>
          <p:spPr>
            <a:xfrm>
              <a:off x="1428639" y="169312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9472972E-FE0E-4A5A-80E4-EB88F666FC43}"/>
                </a:ext>
              </a:extLst>
            </p:cNvPr>
            <p:cNvSpPr/>
            <p:nvPr/>
          </p:nvSpPr>
          <p:spPr>
            <a:xfrm>
              <a:off x="1739794" y="169310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12C8520E-F277-45A5-8F7C-67CEFB9DE7B3}"/>
                </a:ext>
              </a:extLst>
            </p:cNvPr>
            <p:cNvSpPr/>
            <p:nvPr/>
          </p:nvSpPr>
          <p:spPr>
            <a:xfrm>
              <a:off x="1998724" y="1419987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6CE5D10-5447-4819-992B-BEBD09C1CFB2}"/>
                </a:ext>
              </a:extLst>
            </p:cNvPr>
            <p:cNvSpPr/>
            <p:nvPr/>
          </p:nvSpPr>
          <p:spPr>
            <a:xfrm>
              <a:off x="2309902" y="1419993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5DA86B4-B093-413E-9FA7-B843A0EBA3B4}"/>
                </a:ext>
              </a:extLst>
            </p:cNvPr>
            <p:cNvSpPr/>
            <p:nvPr/>
          </p:nvSpPr>
          <p:spPr>
            <a:xfrm>
              <a:off x="1998730" y="169312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121C0FB9-7CBE-4C1A-9AF0-26DEE4131314}"/>
                </a:ext>
              </a:extLst>
            </p:cNvPr>
            <p:cNvSpPr/>
            <p:nvPr/>
          </p:nvSpPr>
          <p:spPr>
            <a:xfrm>
              <a:off x="2309885" y="169310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15E8981B-BE22-4267-AAF9-ED076EC91D25}"/>
                </a:ext>
              </a:extLst>
            </p:cNvPr>
            <p:cNvSpPr/>
            <p:nvPr/>
          </p:nvSpPr>
          <p:spPr>
            <a:xfrm>
              <a:off x="2596385" y="1419987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7C8D0A4F-ED68-444E-856C-13ABBC19C131}"/>
                </a:ext>
              </a:extLst>
            </p:cNvPr>
            <p:cNvSpPr/>
            <p:nvPr/>
          </p:nvSpPr>
          <p:spPr>
            <a:xfrm>
              <a:off x="2907563" y="1419993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D690D597-FC27-4E0C-972E-89BA22010B82}"/>
                </a:ext>
              </a:extLst>
            </p:cNvPr>
            <p:cNvSpPr/>
            <p:nvPr/>
          </p:nvSpPr>
          <p:spPr>
            <a:xfrm>
              <a:off x="2596391" y="169312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64020BD7-A29A-4C18-9AFB-55AA31CF8B21}"/>
                </a:ext>
              </a:extLst>
            </p:cNvPr>
            <p:cNvSpPr/>
            <p:nvPr/>
          </p:nvSpPr>
          <p:spPr>
            <a:xfrm>
              <a:off x="2907546" y="169310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F05BF356-10A9-4A6D-B866-5905238EAE26}"/>
                </a:ext>
              </a:extLst>
            </p:cNvPr>
            <p:cNvSpPr/>
            <p:nvPr/>
          </p:nvSpPr>
          <p:spPr>
            <a:xfrm>
              <a:off x="830976" y="1979603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F17F12A4-05EB-4CD8-AEA7-7ADFBF855A66}"/>
                </a:ext>
              </a:extLst>
            </p:cNvPr>
            <p:cNvSpPr/>
            <p:nvPr/>
          </p:nvSpPr>
          <p:spPr>
            <a:xfrm>
              <a:off x="1142154" y="1979609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306B334C-7A4D-4091-A421-01D9644B9200}"/>
                </a:ext>
              </a:extLst>
            </p:cNvPr>
            <p:cNvSpPr/>
            <p:nvPr/>
          </p:nvSpPr>
          <p:spPr>
            <a:xfrm>
              <a:off x="830982" y="2252741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59F2AB6E-3ABA-47C5-B1FF-9A2BF6343E94}"/>
                </a:ext>
              </a:extLst>
            </p:cNvPr>
            <p:cNvSpPr/>
            <p:nvPr/>
          </p:nvSpPr>
          <p:spPr>
            <a:xfrm>
              <a:off x="1142137" y="2252721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38F4B3EF-495C-447A-9897-240DFC5F949D}"/>
                </a:ext>
              </a:extLst>
            </p:cNvPr>
            <p:cNvSpPr/>
            <p:nvPr/>
          </p:nvSpPr>
          <p:spPr>
            <a:xfrm>
              <a:off x="1428634" y="1979603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06FC73B-2E72-4AF1-9865-DAC8F75B8236}"/>
                </a:ext>
              </a:extLst>
            </p:cNvPr>
            <p:cNvSpPr/>
            <p:nvPr/>
          </p:nvSpPr>
          <p:spPr>
            <a:xfrm>
              <a:off x="1739812" y="1979609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51DB1EFA-DDF2-4429-9EAD-206204A7A369}"/>
                </a:ext>
              </a:extLst>
            </p:cNvPr>
            <p:cNvSpPr/>
            <p:nvPr/>
          </p:nvSpPr>
          <p:spPr>
            <a:xfrm>
              <a:off x="1428640" y="2252741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515EAF58-4250-470C-A0AE-8988C3814AC6}"/>
                </a:ext>
              </a:extLst>
            </p:cNvPr>
            <p:cNvSpPr/>
            <p:nvPr/>
          </p:nvSpPr>
          <p:spPr>
            <a:xfrm>
              <a:off x="1739795" y="2252721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B338E558-91A9-4850-8682-734512206358}"/>
                </a:ext>
              </a:extLst>
            </p:cNvPr>
            <p:cNvSpPr/>
            <p:nvPr/>
          </p:nvSpPr>
          <p:spPr>
            <a:xfrm>
              <a:off x="1998725" y="1979603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FCA1F4E3-91E6-4147-9B74-6916D26CA1B0}"/>
                </a:ext>
              </a:extLst>
            </p:cNvPr>
            <p:cNvSpPr/>
            <p:nvPr/>
          </p:nvSpPr>
          <p:spPr>
            <a:xfrm>
              <a:off x="2309903" y="1979609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E42491CA-2D03-4CDA-A269-93A23230FEA5}"/>
                </a:ext>
              </a:extLst>
            </p:cNvPr>
            <p:cNvSpPr/>
            <p:nvPr/>
          </p:nvSpPr>
          <p:spPr>
            <a:xfrm>
              <a:off x="1998731" y="2252741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6007F4B7-299B-4AAE-8DB2-4282879CE550}"/>
                </a:ext>
              </a:extLst>
            </p:cNvPr>
            <p:cNvSpPr/>
            <p:nvPr/>
          </p:nvSpPr>
          <p:spPr>
            <a:xfrm>
              <a:off x="2309886" y="2252721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1E643E45-7A62-4102-8CF9-A9E3006E1263}"/>
                </a:ext>
              </a:extLst>
            </p:cNvPr>
            <p:cNvSpPr/>
            <p:nvPr/>
          </p:nvSpPr>
          <p:spPr>
            <a:xfrm>
              <a:off x="2596386" y="1979603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7D9D1A2-F954-4B3C-A294-86EA3FA2246B}"/>
                </a:ext>
              </a:extLst>
            </p:cNvPr>
            <p:cNvSpPr/>
            <p:nvPr/>
          </p:nvSpPr>
          <p:spPr>
            <a:xfrm>
              <a:off x="2907564" y="1979609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4DC01B40-0860-4D25-84EF-B878EFBCBB13}"/>
                </a:ext>
              </a:extLst>
            </p:cNvPr>
            <p:cNvSpPr/>
            <p:nvPr/>
          </p:nvSpPr>
          <p:spPr>
            <a:xfrm>
              <a:off x="2596392" y="2252741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3BC12B5C-1F07-4C8C-AF0C-9EF242142F23}"/>
                </a:ext>
              </a:extLst>
            </p:cNvPr>
            <p:cNvSpPr/>
            <p:nvPr/>
          </p:nvSpPr>
          <p:spPr>
            <a:xfrm>
              <a:off x="2907547" y="2252721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4ADDB8C0-87EE-4C1A-834F-45D89F20CC43}"/>
                </a:ext>
              </a:extLst>
            </p:cNvPr>
            <p:cNvSpPr/>
            <p:nvPr/>
          </p:nvSpPr>
          <p:spPr>
            <a:xfrm>
              <a:off x="830978" y="2525877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7341DE38-A3E9-4903-8E43-3D4F41E54EDC}"/>
                </a:ext>
              </a:extLst>
            </p:cNvPr>
            <p:cNvSpPr/>
            <p:nvPr/>
          </p:nvSpPr>
          <p:spPr>
            <a:xfrm>
              <a:off x="1142156" y="2525883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9359C601-FDF1-4FF5-9C52-8CFF441B093E}"/>
                </a:ext>
              </a:extLst>
            </p:cNvPr>
            <p:cNvSpPr/>
            <p:nvPr/>
          </p:nvSpPr>
          <p:spPr>
            <a:xfrm>
              <a:off x="830984" y="279901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1872083-1F37-472A-9C76-1C37410A8A77}"/>
                </a:ext>
              </a:extLst>
            </p:cNvPr>
            <p:cNvSpPr/>
            <p:nvPr/>
          </p:nvSpPr>
          <p:spPr>
            <a:xfrm>
              <a:off x="1142139" y="279899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998889C2-8471-4E16-B589-C4EB3D8CA88B}"/>
                </a:ext>
              </a:extLst>
            </p:cNvPr>
            <p:cNvSpPr/>
            <p:nvPr/>
          </p:nvSpPr>
          <p:spPr>
            <a:xfrm>
              <a:off x="1428636" y="2525877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D095D588-C055-4B04-A967-CB7EE09A9F78}"/>
                </a:ext>
              </a:extLst>
            </p:cNvPr>
            <p:cNvSpPr/>
            <p:nvPr/>
          </p:nvSpPr>
          <p:spPr>
            <a:xfrm>
              <a:off x="1739814" y="2525883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B596C3B-A1EE-42FD-9F1B-5BBAFB2EA443}"/>
                </a:ext>
              </a:extLst>
            </p:cNvPr>
            <p:cNvSpPr/>
            <p:nvPr/>
          </p:nvSpPr>
          <p:spPr>
            <a:xfrm>
              <a:off x="1428642" y="279901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0EA715-FEA4-42B2-9C42-422D9E03064F}"/>
                </a:ext>
              </a:extLst>
            </p:cNvPr>
            <p:cNvSpPr/>
            <p:nvPr/>
          </p:nvSpPr>
          <p:spPr>
            <a:xfrm>
              <a:off x="1739797" y="279899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3FB1871-9254-4F94-A798-BA2D631B4E15}"/>
                </a:ext>
              </a:extLst>
            </p:cNvPr>
            <p:cNvSpPr/>
            <p:nvPr/>
          </p:nvSpPr>
          <p:spPr>
            <a:xfrm>
              <a:off x="1998727" y="2525877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00B5330-96A4-4C48-8B86-FB1AF01DF20C}"/>
                </a:ext>
              </a:extLst>
            </p:cNvPr>
            <p:cNvSpPr/>
            <p:nvPr/>
          </p:nvSpPr>
          <p:spPr>
            <a:xfrm>
              <a:off x="2309905" y="2525883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52C7B505-1860-4EF8-9AD5-1F55AAF1DAC0}"/>
                </a:ext>
              </a:extLst>
            </p:cNvPr>
            <p:cNvSpPr/>
            <p:nvPr/>
          </p:nvSpPr>
          <p:spPr>
            <a:xfrm>
              <a:off x="1998733" y="279901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CDF12EFD-922B-4625-974F-C45C41C469AD}"/>
                </a:ext>
              </a:extLst>
            </p:cNvPr>
            <p:cNvSpPr/>
            <p:nvPr/>
          </p:nvSpPr>
          <p:spPr>
            <a:xfrm>
              <a:off x="2309888" y="279899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E3219E8E-B899-43C4-99BF-44D81DDACC84}"/>
                </a:ext>
              </a:extLst>
            </p:cNvPr>
            <p:cNvSpPr/>
            <p:nvPr/>
          </p:nvSpPr>
          <p:spPr>
            <a:xfrm>
              <a:off x="2596387" y="2525877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06BC63A0-01E7-4D92-A75D-3C52BFEDB798}"/>
                </a:ext>
              </a:extLst>
            </p:cNvPr>
            <p:cNvSpPr/>
            <p:nvPr/>
          </p:nvSpPr>
          <p:spPr>
            <a:xfrm>
              <a:off x="2907565" y="2525883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3ADB4CA6-B974-4295-92C2-FED023756C31}"/>
                </a:ext>
              </a:extLst>
            </p:cNvPr>
            <p:cNvSpPr/>
            <p:nvPr/>
          </p:nvSpPr>
          <p:spPr>
            <a:xfrm>
              <a:off x="2596393" y="279901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0A00E8F-3A54-45D1-A8A8-DF67942D05CB}"/>
                </a:ext>
              </a:extLst>
            </p:cNvPr>
            <p:cNvSpPr/>
            <p:nvPr/>
          </p:nvSpPr>
          <p:spPr>
            <a:xfrm>
              <a:off x="2907548" y="279899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384FF7E3-BD5A-42FB-BD7A-91FF62FCE4EC}"/>
                </a:ext>
              </a:extLst>
            </p:cNvPr>
            <p:cNvSpPr/>
            <p:nvPr/>
          </p:nvSpPr>
          <p:spPr>
            <a:xfrm>
              <a:off x="830979" y="3061112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D44B89A-C50A-48ED-B49B-FED97A6F6455}"/>
                </a:ext>
              </a:extLst>
            </p:cNvPr>
            <p:cNvSpPr/>
            <p:nvPr/>
          </p:nvSpPr>
          <p:spPr>
            <a:xfrm>
              <a:off x="1142157" y="3061118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0BBDB422-DBA7-4F3A-A3A9-DCFFAFCF115E}"/>
                </a:ext>
              </a:extLst>
            </p:cNvPr>
            <p:cNvSpPr/>
            <p:nvPr/>
          </p:nvSpPr>
          <p:spPr>
            <a:xfrm>
              <a:off x="830985" y="3334250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2D67667-88FE-4348-9C02-24A21CBD4E3C}"/>
                </a:ext>
              </a:extLst>
            </p:cNvPr>
            <p:cNvSpPr/>
            <p:nvPr/>
          </p:nvSpPr>
          <p:spPr>
            <a:xfrm>
              <a:off x="1142140" y="3334230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2CFCDAEA-531B-4A35-982B-C2260C876456}"/>
                </a:ext>
              </a:extLst>
            </p:cNvPr>
            <p:cNvSpPr/>
            <p:nvPr/>
          </p:nvSpPr>
          <p:spPr>
            <a:xfrm>
              <a:off x="1428637" y="3061112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7188F7C2-D247-43A7-9762-2F35821D435C}"/>
                </a:ext>
              </a:extLst>
            </p:cNvPr>
            <p:cNvSpPr/>
            <p:nvPr/>
          </p:nvSpPr>
          <p:spPr>
            <a:xfrm>
              <a:off x="1739815" y="3061118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BB0DFE54-37C1-4A4A-B334-576B00551DBB}"/>
                </a:ext>
              </a:extLst>
            </p:cNvPr>
            <p:cNvSpPr/>
            <p:nvPr/>
          </p:nvSpPr>
          <p:spPr>
            <a:xfrm>
              <a:off x="1428643" y="3334250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508725C8-784E-4DD0-8CAC-918F73ADBAA3}"/>
                </a:ext>
              </a:extLst>
            </p:cNvPr>
            <p:cNvSpPr/>
            <p:nvPr/>
          </p:nvSpPr>
          <p:spPr>
            <a:xfrm>
              <a:off x="1739798" y="3334230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D8B5510-BE46-42AD-98E8-8E9E93799A69}"/>
                </a:ext>
              </a:extLst>
            </p:cNvPr>
            <p:cNvSpPr/>
            <p:nvPr/>
          </p:nvSpPr>
          <p:spPr>
            <a:xfrm>
              <a:off x="1998727" y="3061112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E338D62-4534-4784-AE1B-B114756741B9}"/>
                </a:ext>
              </a:extLst>
            </p:cNvPr>
            <p:cNvSpPr/>
            <p:nvPr/>
          </p:nvSpPr>
          <p:spPr>
            <a:xfrm>
              <a:off x="2309905" y="3061118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F5E82843-0446-4B83-8BAD-834499796B2E}"/>
                </a:ext>
              </a:extLst>
            </p:cNvPr>
            <p:cNvSpPr/>
            <p:nvPr/>
          </p:nvSpPr>
          <p:spPr>
            <a:xfrm>
              <a:off x="1998733" y="3334250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7C02B523-BEF8-4489-9DF6-483D02BC9D7D}"/>
                </a:ext>
              </a:extLst>
            </p:cNvPr>
            <p:cNvSpPr/>
            <p:nvPr/>
          </p:nvSpPr>
          <p:spPr>
            <a:xfrm>
              <a:off x="2309888" y="3334230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AE50DBE-C24F-4D16-80C5-049A4A5CB00B}"/>
                </a:ext>
              </a:extLst>
            </p:cNvPr>
            <p:cNvSpPr/>
            <p:nvPr/>
          </p:nvSpPr>
          <p:spPr>
            <a:xfrm>
              <a:off x="2596387" y="3061113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4EE63817-EB71-432F-8514-C9D190240A98}"/>
                </a:ext>
              </a:extLst>
            </p:cNvPr>
            <p:cNvSpPr/>
            <p:nvPr/>
          </p:nvSpPr>
          <p:spPr>
            <a:xfrm>
              <a:off x="2907565" y="3061119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47969F6-939F-4B04-B122-42D5361C47F0}"/>
                </a:ext>
              </a:extLst>
            </p:cNvPr>
            <p:cNvSpPr/>
            <p:nvPr/>
          </p:nvSpPr>
          <p:spPr>
            <a:xfrm>
              <a:off x="2596393" y="3334251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8AE5DA4-B1F5-499F-8189-98F00B32EE22}"/>
                </a:ext>
              </a:extLst>
            </p:cNvPr>
            <p:cNvSpPr/>
            <p:nvPr/>
          </p:nvSpPr>
          <p:spPr>
            <a:xfrm>
              <a:off x="2907548" y="3334231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CEDF9F5-06ED-480C-995B-3D960F109E73}"/>
                </a:ext>
              </a:extLst>
            </p:cNvPr>
            <p:cNvSpPr/>
            <p:nvPr/>
          </p:nvSpPr>
          <p:spPr>
            <a:xfrm>
              <a:off x="3198619" y="1419989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3E64EA2-5810-494D-B0B7-A8D0B99BFB6B}"/>
                </a:ext>
              </a:extLst>
            </p:cNvPr>
            <p:cNvSpPr/>
            <p:nvPr/>
          </p:nvSpPr>
          <p:spPr>
            <a:xfrm>
              <a:off x="3509797" y="141999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2F7C92CC-FF8F-40FF-93FF-F75881788E77}"/>
                </a:ext>
              </a:extLst>
            </p:cNvPr>
            <p:cNvSpPr/>
            <p:nvPr/>
          </p:nvSpPr>
          <p:spPr>
            <a:xfrm>
              <a:off x="3198625" y="1693127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34338D4-EE65-4A18-87CB-3E649EBF4608}"/>
                </a:ext>
              </a:extLst>
            </p:cNvPr>
            <p:cNvSpPr/>
            <p:nvPr/>
          </p:nvSpPr>
          <p:spPr>
            <a:xfrm>
              <a:off x="3509780" y="1693107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F8AA79DD-CB0C-4BC7-AA91-063CF270CAE0}"/>
                </a:ext>
              </a:extLst>
            </p:cNvPr>
            <p:cNvSpPr/>
            <p:nvPr/>
          </p:nvSpPr>
          <p:spPr>
            <a:xfrm>
              <a:off x="3198619" y="1979606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A2D1BE9-8581-4596-B347-4FBCCE452BF4}"/>
                </a:ext>
              </a:extLst>
            </p:cNvPr>
            <p:cNvSpPr/>
            <p:nvPr/>
          </p:nvSpPr>
          <p:spPr>
            <a:xfrm>
              <a:off x="3509797" y="1979612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7BEB360-E211-41E8-A9BA-C311208EAE31}"/>
                </a:ext>
              </a:extLst>
            </p:cNvPr>
            <p:cNvSpPr/>
            <p:nvPr/>
          </p:nvSpPr>
          <p:spPr>
            <a:xfrm>
              <a:off x="3198625" y="2252744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99370C6-DF93-4564-A4C1-844C5E1CFF0C}"/>
                </a:ext>
              </a:extLst>
            </p:cNvPr>
            <p:cNvSpPr/>
            <p:nvPr/>
          </p:nvSpPr>
          <p:spPr>
            <a:xfrm>
              <a:off x="3509780" y="2252724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91D2238-BD4D-429C-9323-0FBD2D503787}"/>
                </a:ext>
              </a:extLst>
            </p:cNvPr>
            <p:cNvSpPr/>
            <p:nvPr/>
          </p:nvSpPr>
          <p:spPr>
            <a:xfrm>
              <a:off x="3198619" y="2525880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708B48D-1378-493A-BB37-26F16FF4E35C}"/>
                </a:ext>
              </a:extLst>
            </p:cNvPr>
            <p:cNvSpPr/>
            <p:nvPr/>
          </p:nvSpPr>
          <p:spPr>
            <a:xfrm>
              <a:off x="3509797" y="2525886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4BE3AA7-8B01-4003-959C-B9444828D324}"/>
                </a:ext>
              </a:extLst>
            </p:cNvPr>
            <p:cNvSpPr/>
            <p:nvPr/>
          </p:nvSpPr>
          <p:spPr>
            <a:xfrm>
              <a:off x="3198625" y="2799018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04B208D8-4287-4247-8422-C498388D526D}"/>
                </a:ext>
              </a:extLst>
            </p:cNvPr>
            <p:cNvSpPr/>
            <p:nvPr/>
          </p:nvSpPr>
          <p:spPr>
            <a:xfrm>
              <a:off x="3509780" y="2798998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A9E9E570-F7B3-4917-96F4-BE0B09C4D04E}"/>
                </a:ext>
              </a:extLst>
            </p:cNvPr>
            <p:cNvSpPr/>
            <p:nvPr/>
          </p:nvSpPr>
          <p:spPr>
            <a:xfrm>
              <a:off x="3198617" y="3061112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D5F81F2-A6BC-47EF-8148-397D4D4292F8}"/>
                </a:ext>
              </a:extLst>
            </p:cNvPr>
            <p:cNvSpPr/>
            <p:nvPr/>
          </p:nvSpPr>
          <p:spPr>
            <a:xfrm>
              <a:off x="3509795" y="3061118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B305C45-274D-4337-A683-62E1C7517184}"/>
                </a:ext>
              </a:extLst>
            </p:cNvPr>
            <p:cNvSpPr/>
            <p:nvPr/>
          </p:nvSpPr>
          <p:spPr>
            <a:xfrm>
              <a:off x="3198623" y="3334250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E365EE8-485F-4DCC-80A6-3AF94248FF31}"/>
                </a:ext>
              </a:extLst>
            </p:cNvPr>
            <p:cNvSpPr/>
            <p:nvPr/>
          </p:nvSpPr>
          <p:spPr>
            <a:xfrm>
              <a:off x="3509778" y="3334230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778606B-F1F8-4F1D-8492-F9F46C819D91}"/>
                </a:ext>
              </a:extLst>
            </p:cNvPr>
            <p:cNvSpPr/>
            <p:nvPr/>
          </p:nvSpPr>
          <p:spPr>
            <a:xfrm>
              <a:off x="3787559" y="1419987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88D373A-3FD2-4B42-B4D6-810955BDA69C}"/>
                </a:ext>
              </a:extLst>
            </p:cNvPr>
            <p:cNvSpPr/>
            <p:nvPr/>
          </p:nvSpPr>
          <p:spPr>
            <a:xfrm>
              <a:off x="4098737" y="1419993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70FE5607-BCE0-4045-B785-5CF8930BF05B}"/>
                </a:ext>
              </a:extLst>
            </p:cNvPr>
            <p:cNvSpPr/>
            <p:nvPr/>
          </p:nvSpPr>
          <p:spPr>
            <a:xfrm>
              <a:off x="3787565" y="169312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EC8B8ED-EBC3-44B1-88B8-AD32F182CE1F}"/>
                </a:ext>
              </a:extLst>
            </p:cNvPr>
            <p:cNvSpPr/>
            <p:nvPr/>
          </p:nvSpPr>
          <p:spPr>
            <a:xfrm>
              <a:off x="4098720" y="169310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6C6BDFB-5251-4110-A391-A57033B4738F}"/>
                </a:ext>
              </a:extLst>
            </p:cNvPr>
            <p:cNvSpPr/>
            <p:nvPr/>
          </p:nvSpPr>
          <p:spPr>
            <a:xfrm>
              <a:off x="3787548" y="1979602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99DBAC3-D3C7-458F-9A8A-CD4E69479347}"/>
                </a:ext>
              </a:extLst>
            </p:cNvPr>
            <p:cNvSpPr/>
            <p:nvPr/>
          </p:nvSpPr>
          <p:spPr>
            <a:xfrm>
              <a:off x="4098726" y="1979608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84A404C-B093-4E4D-B642-77BF7CE687BE}"/>
                </a:ext>
              </a:extLst>
            </p:cNvPr>
            <p:cNvSpPr/>
            <p:nvPr/>
          </p:nvSpPr>
          <p:spPr>
            <a:xfrm>
              <a:off x="3787554" y="2252740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4DA039A-C5F3-466C-B89E-0598558E0A84}"/>
                </a:ext>
              </a:extLst>
            </p:cNvPr>
            <p:cNvSpPr/>
            <p:nvPr/>
          </p:nvSpPr>
          <p:spPr>
            <a:xfrm>
              <a:off x="4098709" y="2252720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31AFADA-68AF-4713-A9C2-87E773690923}"/>
                </a:ext>
              </a:extLst>
            </p:cNvPr>
            <p:cNvSpPr/>
            <p:nvPr/>
          </p:nvSpPr>
          <p:spPr>
            <a:xfrm>
              <a:off x="3787556" y="2525876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2BB0E39-3A3A-4C47-84D0-4681246B60DE}"/>
                </a:ext>
              </a:extLst>
            </p:cNvPr>
            <p:cNvSpPr/>
            <p:nvPr/>
          </p:nvSpPr>
          <p:spPr>
            <a:xfrm>
              <a:off x="4098734" y="2525882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9FD5E9D-EF63-491E-937F-20517549BFB9}"/>
                </a:ext>
              </a:extLst>
            </p:cNvPr>
            <p:cNvSpPr/>
            <p:nvPr/>
          </p:nvSpPr>
          <p:spPr>
            <a:xfrm>
              <a:off x="3787562" y="2799014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42BFB7F-828A-4818-BB6A-F8E3941C6B64}"/>
                </a:ext>
              </a:extLst>
            </p:cNvPr>
            <p:cNvSpPr/>
            <p:nvPr/>
          </p:nvSpPr>
          <p:spPr>
            <a:xfrm>
              <a:off x="4098717" y="2798994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1D1D137-E256-4F23-896D-4BAC1DD64329}"/>
                </a:ext>
              </a:extLst>
            </p:cNvPr>
            <p:cNvSpPr/>
            <p:nvPr/>
          </p:nvSpPr>
          <p:spPr>
            <a:xfrm>
              <a:off x="3787568" y="3061098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24C71C4-9D38-49E7-9268-5814C88B9E74}"/>
                </a:ext>
              </a:extLst>
            </p:cNvPr>
            <p:cNvSpPr/>
            <p:nvPr/>
          </p:nvSpPr>
          <p:spPr>
            <a:xfrm>
              <a:off x="4098746" y="3061104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1CCD1E8-7070-44C0-99E9-1833A90CA754}"/>
                </a:ext>
              </a:extLst>
            </p:cNvPr>
            <p:cNvSpPr/>
            <p:nvPr/>
          </p:nvSpPr>
          <p:spPr>
            <a:xfrm>
              <a:off x="3787574" y="3334236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46DC9C3-645D-4B0A-BD28-A63FD8234D63}"/>
                </a:ext>
              </a:extLst>
            </p:cNvPr>
            <p:cNvSpPr/>
            <p:nvPr/>
          </p:nvSpPr>
          <p:spPr>
            <a:xfrm>
              <a:off x="4098729" y="3334216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E61E36AA-319B-4EA5-B28C-31AA024E49B5}"/>
                </a:ext>
              </a:extLst>
            </p:cNvPr>
            <p:cNvSpPr/>
            <p:nvPr/>
          </p:nvSpPr>
          <p:spPr>
            <a:xfrm>
              <a:off x="4373217" y="1419967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28B67D48-CB62-45B4-87B6-6DB994B79288}"/>
                </a:ext>
              </a:extLst>
            </p:cNvPr>
            <p:cNvSpPr/>
            <p:nvPr/>
          </p:nvSpPr>
          <p:spPr>
            <a:xfrm>
              <a:off x="4373223" y="169310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48130E10-DB7A-4D8B-87D7-E88A6B0ED1AB}"/>
                </a:ext>
              </a:extLst>
            </p:cNvPr>
            <p:cNvSpPr/>
            <p:nvPr/>
          </p:nvSpPr>
          <p:spPr>
            <a:xfrm>
              <a:off x="4373206" y="1979582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AF518E68-D009-4BF4-9AA1-417B265E3BCD}"/>
                </a:ext>
              </a:extLst>
            </p:cNvPr>
            <p:cNvSpPr/>
            <p:nvPr/>
          </p:nvSpPr>
          <p:spPr>
            <a:xfrm>
              <a:off x="4373212" y="2252720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C8212A9C-24EF-424F-BFBF-EFB649E86EDE}"/>
                </a:ext>
              </a:extLst>
            </p:cNvPr>
            <p:cNvSpPr/>
            <p:nvPr/>
          </p:nvSpPr>
          <p:spPr>
            <a:xfrm>
              <a:off x="4373214" y="2525856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B89ED4A8-3C6E-4671-A333-3FE22D5D63DA}"/>
                </a:ext>
              </a:extLst>
            </p:cNvPr>
            <p:cNvSpPr/>
            <p:nvPr/>
          </p:nvSpPr>
          <p:spPr>
            <a:xfrm>
              <a:off x="4373220" y="2798994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427E0475-B698-4B8A-BD6C-8074AD08B7C3}"/>
                </a:ext>
              </a:extLst>
            </p:cNvPr>
            <p:cNvSpPr/>
            <p:nvPr/>
          </p:nvSpPr>
          <p:spPr>
            <a:xfrm>
              <a:off x="4373226" y="3061078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4F5449DB-179F-491F-9943-4B5EC3C61620}"/>
                </a:ext>
              </a:extLst>
            </p:cNvPr>
            <p:cNvSpPr/>
            <p:nvPr/>
          </p:nvSpPr>
          <p:spPr>
            <a:xfrm>
              <a:off x="4373232" y="3334216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88DC43C8-29A4-4DE6-9937-8AA7D581CCE5}"/>
                </a:ext>
              </a:extLst>
            </p:cNvPr>
            <p:cNvSpPr/>
            <p:nvPr/>
          </p:nvSpPr>
          <p:spPr>
            <a:xfrm>
              <a:off x="830958" y="3589822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EC51B76A-D8D8-46F6-8195-0E6B8BEF7C69}"/>
                </a:ext>
              </a:extLst>
            </p:cNvPr>
            <p:cNvSpPr/>
            <p:nvPr/>
          </p:nvSpPr>
          <p:spPr>
            <a:xfrm>
              <a:off x="1142113" y="3589802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79763DF2-5A41-44D5-BC28-E0DD463E4C76}"/>
                </a:ext>
              </a:extLst>
            </p:cNvPr>
            <p:cNvSpPr/>
            <p:nvPr/>
          </p:nvSpPr>
          <p:spPr>
            <a:xfrm>
              <a:off x="1428616" y="3589822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DE5377C1-6635-4D73-ACF8-0FD974682810}"/>
                </a:ext>
              </a:extLst>
            </p:cNvPr>
            <p:cNvSpPr/>
            <p:nvPr/>
          </p:nvSpPr>
          <p:spPr>
            <a:xfrm>
              <a:off x="1739771" y="3589802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B9440F82-3082-494B-A155-C6A2E2C9B345}"/>
                </a:ext>
              </a:extLst>
            </p:cNvPr>
            <p:cNvSpPr/>
            <p:nvPr/>
          </p:nvSpPr>
          <p:spPr>
            <a:xfrm>
              <a:off x="1998707" y="3589822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583638CE-E5B0-4F8C-91A6-E8B43EE82D9F}"/>
                </a:ext>
              </a:extLst>
            </p:cNvPr>
            <p:cNvSpPr/>
            <p:nvPr/>
          </p:nvSpPr>
          <p:spPr>
            <a:xfrm>
              <a:off x="2309862" y="3589802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2736618F-E022-46C0-B8C9-F601D463A792}"/>
                </a:ext>
              </a:extLst>
            </p:cNvPr>
            <p:cNvSpPr/>
            <p:nvPr/>
          </p:nvSpPr>
          <p:spPr>
            <a:xfrm>
              <a:off x="2596367" y="3589822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7F28D8B2-3275-401C-9D3C-15B694C4764F}"/>
                </a:ext>
              </a:extLst>
            </p:cNvPr>
            <p:cNvSpPr/>
            <p:nvPr/>
          </p:nvSpPr>
          <p:spPr>
            <a:xfrm>
              <a:off x="2907522" y="3589802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D532523C-F0D9-4A96-94A5-854DC5AF67C8}"/>
                </a:ext>
              </a:extLst>
            </p:cNvPr>
            <p:cNvSpPr/>
            <p:nvPr/>
          </p:nvSpPr>
          <p:spPr>
            <a:xfrm>
              <a:off x="830953" y="3851919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F8B0CFEB-22AC-402E-B633-A0E387D5E4B0}"/>
                </a:ext>
              </a:extLst>
            </p:cNvPr>
            <p:cNvSpPr/>
            <p:nvPr/>
          </p:nvSpPr>
          <p:spPr>
            <a:xfrm>
              <a:off x="1142131" y="385192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0E70BB83-3700-4232-822F-66E71210E60E}"/>
                </a:ext>
              </a:extLst>
            </p:cNvPr>
            <p:cNvSpPr/>
            <p:nvPr/>
          </p:nvSpPr>
          <p:spPr>
            <a:xfrm>
              <a:off x="830959" y="4125057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타원 356">
              <a:extLst>
                <a:ext uri="{FF2B5EF4-FFF2-40B4-BE49-F238E27FC236}">
                  <a16:creationId xmlns:a16="http://schemas.microsoft.com/office/drawing/2014/main" id="{AAA5CE5D-F185-42FC-A871-757321C2C9EE}"/>
                </a:ext>
              </a:extLst>
            </p:cNvPr>
            <p:cNvSpPr/>
            <p:nvPr/>
          </p:nvSpPr>
          <p:spPr>
            <a:xfrm>
              <a:off x="1142114" y="4125037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59A904B1-602E-422B-BCEA-517343BF8C5B}"/>
                </a:ext>
              </a:extLst>
            </p:cNvPr>
            <p:cNvSpPr/>
            <p:nvPr/>
          </p:nvSpPr>
          <p:spPr>
            <a:xfrm>
              <a:off x="1428611" y="3851919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E2916735-9063-4F50-BD45-FED130D70687}"/>
                </a:ext>
              </a:extLst>
            </p:cNvPr>
            <p:cNvSpPr/>
            <p:nvPr/>
          </p:nvSpPr>
          <p:spPr>
            <a:xfrm>
              <a:off x="1739789" y="385192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6A0EDB98-B3EC-4C9E-A4DA-2E7B81239610}"/>
                </a:ext>
              </a:extLst>
            </p:cNvPr>
            <p:cNvSpPr/>
            <p:nvPr/>
          </p:nvSpPr>
          <p:spPr>
            <a:xfrm>
              <a:off x="1428617" y="4125057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ED463E35-4409-4BE3-8D93-4DDE62048B36}"/>
                </a:ext>
              </a:extLst>
            </p:cNvPr>
            <p:cNvSpPr/>
            <p:nvPr/>
          </p:nvSpPr>
          <p:spPr>
            <a:xfrm>
              <a:off x="1739772" y="4125037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F0C06AAB-E4FC-41AE-8C33-A9D83080D173}"/>
                </a:ext>
              </a:extLst>
            </p:cNvPr>
            <p:cNvSpPr/>
            <p:nvPr/>
          </p:nvSpPr>
          <p:spPr>
            <a:xfrm>
              <a:off x="1998701" y="3851919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D80468D7-6DB2-4E2B-8C9A-A5D872839465}"/>
                </a:ext>
              </a:extLst>
            </p:cNvPr>
            <p:cNvSpPr/>
            <p:nvPr/>
          </p:nvSpPr>
          <p:spPr>
            <a:xfrm>
              <a:off x="2309879" y="385192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3A69D136-B6C6-4EC0-8C93-E55305C0A659}"/>
                </a:ext>
              </a:extLst>
            </p:cNvPr>
            <p:cNvSpPr/>
            <p:nvPr/>
          </p:nvSpPr>
          <p:spPr>
            <a:xfrm>
              <a:off x="1998707" y="4125057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2132DE73-4559-4397-A696-C3299C290FA2}"/>
                </a:ext>
              </a:extLst>
            </p:cNvPr>
            <p:cNvSpPr/>
            <p:nvPr/>
          </p:nvSpPr>
          <p:spPr>
            <a:xfrm>
              <a:off x="2309862" y="4125037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1140A19F-E884-4765-BD7D-B2784B461826}"/>
                </a:ext>
              </a:extLst>
            </p:cNvPr>
            <p:cNvSpPr/>
            <p:nvPr/>
          </p:nvSpPr>
          <p:spPr>
            <a:xfrm>
              <a:off x="2596361" y="3851920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50CBC85C-3BDB-46B8-B21E-57B644691EDD}"/>
                </a:ext>
              </a:extLst>
            </p:cNvPr>
            <p:cNvSpPr/>
            <p:nvPr/>
          </p:nvSpPr>
          <p:spPr>
            <a:xfrm>
              <a:off x="2907539" y="3851926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30324645-2A73-4BCF-A8E4-DAD6E9382BD5}"/>
                </a:ext>
              </a:extLst>
            </p:cNvPr>
            <p:cNvSpPr/>
            <p:nvPr/>
          </p:nvSpPr>
          <p:spPr>
            <a:xfrm>
              <a:off x="2596367" y="4125058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30CBB69D-BD05-49FA-8E45-93E01F46A4FE}"/>
                </a:ext>
              </a:extLst>
            </p:cNvPr>
            <p:cNvSpPr/>
            <p:nvPr/>
          </p:nvSpPr>
          <p:spPr>
            <a:xfrm>
              <a:off x="2907522" y="4125038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99ACB1F8-78B2-43E7-BD48-01F740A7F165}"/>
                </a:ext>
              </a:extLst>
            </p:cNvPr>
            <p:cNvSpPr/>
            <p:nvPr/>
          </p:nvSpPr>
          <p:spPr>
            <a:xfrm>
              <a:off x="3198599" y="358982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FDEB6504-5B55-489C-AE70-5B15C6169D2C}"/>
                </a:ext>
              </a:extLst>
            </p:cNvPr>
            <p:cNvSpPr/>
            <p:nvPr/>
          </p:nvSpPr>
          <p:spPr>
            <a:xfrm>
              <a:off x="3509754" y="358980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18459A1F-8428-4AEA-BAD5-9046E9C7CCDF}"/>
                </a:ext>
              </a:extLst>
            </p:cNvPr>
            <p:cNvSpPr/>
            <p:nvPr/>
          </p:nvSpPr>
          <p:spPr>
            <a:xfrm>
              <a:off x="3198591" y="3851919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1AACD077-57C0-4814-8069-28660209B1CE}"/>
                </a:ext>
              </a:extLst>
            </p:cNvPr>
            <p:cNvSpPr/>
            <p:nvPr/>
          </p:nvSpPr>
          <p:spPr>
            <a:xfrm>
              <a:off x="3509769" y="385192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CEF48A4C-B008-49A5-BA1B-9352A8C21FFB}"/>
                </a:ext>
              </a:extLst>
            </p:cNvPr>
            <p:cNvSpPr/>
            <p:nvPr/>
          </p:nvSpPr>
          <p:spPr>
            <a:xfrm>
              <a:off x="3198597" y="4125057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608584EB-BA1D-4C0E-9C50-709749EA4FF8}"/>
                </a:ext>
              </a:extLst>
            </p:cNvPr>
            <p:cNvSpPr/>
            <p:nvPr/>
          </p:nvSpPr>
          <p:spPr>
            <a:xfrm>
              <a:off x="3509752" y="4125037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AE0A8D94-B131-4487-8ED4-42039049BB90}"/>
                </a:ext>
              </a:extLst>
            </p:cNvPr>
            <p:cNvSpPr/>
            <p:nvPr/>
          </p:nvSpPr>
          <p:spPr>
            <a:xfrm>
              <a:off x="3787536" y="3589821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A67C153D-38BA-4F20-82C1-A3F96F748FB6}"/>
                </a:ext>
              </a:extLst>
            </p:cNvPr>
            <p:cNvSpPr/>
            <p:nvPr/>
          </p:nvSpPr>
          <p:spPr>
            <a:xfrm>
              <a:off x="4098691" y="3589801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E74252CB-A588-446E-8774-63029742AF33}"/>
                </a:ext>
              </a:extLst>
            </p:cNvPr>
            <p:cNvSpPr/>
            <p:nvPr/>
          </p:nvSpPr>
          <p:spPr>
            <a:xfrm>
              <a:off x="3787542" y="385190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80780EC3-F400-4CE4-8F25-3A36D7B652CA}"/>
                </a:ext>
              </a:extLst>
            </p:cNvPr>
            <p:cNvSpPr/>
            <p:nvPr/>
          </p:nvSpPr>
          <p:spPr>
            <a:xfrm>
              <a:off x="4098720" y="3851911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C9F2E601-F3FF-4568-A89B-305B77051A5B}"/>
                </a:ext>
              </a:extLst>
            </p:cNvPr>
            <p:cNvSpPr/>
            <p:nvPr/>
          </p:nvSpPr>
          <p:spPr>
            <a:xfrm>
              <a:off x="3787548" y="4125043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713AB611-6853-431E-8A9B-843FE8AEE49E}"/>
                </a:ext>
              </a:extLst>
            </p:cNvPr>
            <p:cNvSpPr/>
            <p:nvPr/>
          </p:nvSpPr>
          <p:spPr>
            <a:xfrm>
              <a:off x="4098703" y="4125023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171456B6-B698-4F3D-A02B-8CFA7AEF141D}"/>
                </a:ext>
              </a:extLst>
            </p:cNvPr>
            <p:cNvSpPr/>
            <p:nvPr/>
          </p:nvSpPr>
          <p:spPr>
            <a:xfrm>
              <a:off x="4373194" y="3589801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209568C4-1DE0-4025-A0FF-F9CC68AC8B4C}"/>
                </a:ext>
              </a:extLst>
            </p:cNvPr>
            <p:cNvSpPr/>
            <p:nvPr/>
          </p:nvSpPr>
          <p:spPr>
            <a:xfrm>
              <a:off x="4373200" y="3851885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F41AA10D-9115-4E60-BB3A-BB53DC02C007}"/>
                </a:ext>
              </a:extLst>
            </p:cNvPr>
            <p:cNvSpPr/>
            <p:nvPr/>
          </p:nvSpPr>
          <p:spPr>
            <a:xfrm>
              <a:off x="4373206" y="4125023"/>
              <a:ext cx="153581" cy="1535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6" name="원호 385">
            <a:extLst>
              <a:ext uri="{FF2B5EF4-FFF2-40B4-BE49-F238E27FC236}">
                <a16:creationId xmlns:a16="http://schemas.microsoft.com/office/drawing/2014/main" id="{2033B0D5-AEF1-4330-8338-7EEA1A8F5981}"/>
              </a:ext>
            </a:extLst>
          </p:cNvPr>
          <p:cNvSpPr/>
          <p:nvPr/>
        </p:nvSpPr>
        <p:spPr>
          <a:xfrm rot="5400000">
            <a:off x="3528647" y="2715320"/>
            <a:ext cx="2405811" cy="878874"/>
          </a:xfrm>
          <a:prstGeom prst="arc">
            <a:avLst>
              <a:gd name="adj1" fmla="val 17172956"/>
              <a:gd name="adj2" fmla="val 480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7" name="원호 386">
            <a:extLst>
              <a:ext uri="{FF2B5EF4-FFF2-40B4-BE49-F238E27FC236}">
                <a16:creationId xmlns:a16="http://schemas.microsoft.com/office/drawing/2014/main" id="{1F10FBC7-5567-4DA2-A29F-D0D1B7A09AD6}"/>
              </a:ext>
            </a:extLst>
          </p:cNvPr>
          <p:cNvSpPr/>
          <p:nvPr/>
        </p:nvSpPr>
        <p:spPr>
          <a:xfrm rot="5400000" flipH="1">
            <a:off x="3160780" y="2500816"/>
            <a:ext cx="3122114" cy="878874"/>
          </a:xfrm>
          <a:prstGeom prst="arc">
            <a:avLst>
              <a:gd name="adj1" fmla="val 17901372"/>
              <a:gd name="adj2" fmla="val 480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68E9FCC1-6970-4BB5-8E08-23FB7F0B84EE}"/>
              </a:ext>
            </a:extLst>
          </p:cNvPr>
          <p:cNvSpPr txBox="1"/>
          <p:nvPr/>
        </p:nvSpPr>
        <p:spPr>
          <a:xfrm>
            <a:off x="4896672" y="2859995"/>
            <a:ext cx="1483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11</a:t>
            </a:r>
            <a:r>
              <a:rPr lang="ko-KR" altLang="en-US" sz="1200" dirty="0"/>
              <a:t>개</a:t>
            </a:r>
            <a:r>
              <a:rPr lang="en-US" altLang="ko-KR" sz="1200" dirty="0"/>
              <a:t>(0.50m)</a:t>
            </a:r>
            <a:endParaRPr lang="ko-KR" altLang="en-US" sz="1200" dirty="0"/>
          </a:p>
        </p:txBody>
      </p:sp>
      <p:cxnSp>
        <p:nvCxnSpPr>
          <p:cNvPr id="393" name="직선 화살표 연결선 392">
            <a:extLst>
              <a:ext uri="{FF2B5EF4-FFF2-40B4-BE49-F238E27FC236}">
                <a16:creationId xmlns:a16="http://schemas.microsoft.com/office/drawing/2014/main" id="{CF97DD73-6D72-475E-85DA-41FCB2775100}"/>
              </a:ext>
            </a:extLst>
          </p:cNvPr>
          <p:cNvCxnSpPr>
            <a:cxnSpLocks/>
          </p:cNvCxnSpPr>
          <p:nvPr/>
        </p:nvCxnSpPr>
        <p:spPr>
          <a:xfrm>
            <a:off x="4525230" y="1162956"/>
            <a:ext cx="1" cy="2009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68330642-C027-402E-8481-E337B6FD58FC}"/>
              </a:ext>
            </a:extLst>
          </p:cNvPr>
          <p:cNvSpPr txBox="1"/>
          <p:nvPr/>
        </p:nvSpPr>
        <p:spPr>
          <a:xfrm>
            <a:off x="5107380" y="891553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5cm</a:t>
            </a:r>
            <a:endParaRPr lang="ko-KR" altLang="en-US" dirty="0"/>
          </a:p>
        </p:txBody>
      </p:sp>
      <p:cxnSp>
        <p:nvCxnSpPr>
          <p:cNvPr id="399" name="연결선: 꺾임 398">
            <a:extLst>
              <a:ext uri="{FF2B5EF4-FFF2-40B4-BE49-F238E27FC236}">
                <a16:creationId xmlns:a16="http://schemas.microsoft.com/office/drawing/2014/main" id="{F0BCEB5A-8C07-4A20-9C4D-BAE50D27B05B}"/>
              </a:ext>
            </a:extLst>
          </p:cNvPr>
          <p:cNvCxnSpPr>
            <a:cxnSpLocks/>
            <a:stCxn id="397" idx="1"/>
          </p:cNvCxnSpPr>
          <p:nvPr/>
        </p:nvCxnSpPr>
        <p:spPr>
          <a:xfrm rot="10800000" flipV="1">
            <a:off x="4539178" y="1076219"/>
            <a:ext cx="568202" cy="19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화살표 연결선 404">
            <a:extLst>
              <a:ext uri="{FF2B5EF4-FFF2-40B4-BE49-F238E27FC236}">
                <a16:creationId xmlns:a16="http://schemas.microsoft.com/office/drawing/2014/main" id="{7827658C-ED1C-4E09-9580-A776E98C3CC9}"/>
              </a:ext>
            </a:extLst>
          </p:cNvPr>
          <p:cNvCxnSpPr>
            <a:cxnSpLocks/>
          </p:cNvCxnSpPr>
          <p:nvPr/>
        </p:nvCxnSpPr>
        <p:spPr>
          <a:xfrm>
            <a:off x="4636211" y="4007947"/>
            <a:ext cx="260461" cy="2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연결선: 꺾임 409">
            <a:extLst>
              <a:ext uri="{FF2B5EF4-FFF2-40B4-BE49-F238E27FC236}">
                <a16:creationId xmlns:a16="http://schemas.microsoft.com/office/drawing/2014/main" id="{960245F5-FA08-4CA7-9F84-31CDD885E12A}"/>
              </a:ext>
            </a:extLst>
          </p:cNvPr>
          <p:cNvCxnSpPr>
            <a:cxnSpLocks/>
            <a:stCxn id="414" idx="1"/>
          </p:cNvCxnSpPr>
          <p:nvPr/>
        </p:nvCxnSpPr>
        <p:spPr>
          <a:xfrm rot="10800000">
            <a:off x="4763764" y="3998005"/>
            <a:ext cx="319821" cy="687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>
            <a:extLst>
              <a:ext uri="{FF2B5EF4-FFF2-40B4-BE49-F238E27FC236}">
                <a16:creationId xmlns:a16="http://schemas.microsoft.com/office/drawing/2014/main" id="{5FCEA15F-3C1D-4565-92CA-E2EA95AD42D1}"/>
              </a:ext>
            </a:extLst>
          </p:cNvPr>
          <p:cNvSpPr txBox="1"/>
          <p:nvPr/>
        </p:nvSpPr>
        <p:spPr>
          <a:xfrm>
            <a:off x="5083584" y="4546921"/>
            <a:ext cx="583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5cm</a:t>
            </a:r>
            <a:endParaRPr lang="ko-KR" altLang="en-US" sz="1200" dirty="0"/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FF770A59-515D-4894-8CFA-5AC4B7760CB2}"/>
              </a:ext>
            </a:extLst>
          </p:cNvPr>
          <p:cNvSpPr txBox="1"/>
          <p:nvPr/>
        </p:nvSpPr>
        <p:spPr>
          <a:xfrm>
            <a:off x="597217" y="5469564"/>
            <a:ext cx="53317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LED</a:t>
            </a:r>
            <a:r>
              <a:rPr lang="ko-KR" altLang="en-US" sz="1400" dirty="0"/>
              <a:t> 전체 </a:t>
            </a:r>
            <a:r>
              <a:rPr lang="en-US" altLang="ko-KR" sz="1400" dirty="0"/>
              <a:t>On/Off </a:t>
            </a:r>
            <a:r>
              <a:rPr lang="ko-KR" altLang="en-US" sz="1400" dirty="0"/>
              <a:t>기능 필요</a:t>
            </a:r>
            <a:r>
              <a:rPr lang="en-US" altLang="ko-KR" sz="1400" dirty="0"/>
              <a:t>(</a:t>
            </a:r>
            <a:r>
              <a:rPr lang="ko-KR" altLang="en-US" sz="1400" dirty="0"/>
              <a:t>차트 분리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각 </a:t>
            </a:r>
            <a:r>
              <a:rPr lang="en-US" altLang="ko-KR" sz="1400" dirty="0"/>
              <a:t>LED</a:t>
            </a:r>
            <a:r>
              <a:rPr lang="ko-KR" altLang="en-US" sz="1400" dirty="0"/>
              <a:t>를 개별 </a:t>
            </a:r>
            <a:r>
              <a:rPr lang="en-US" altLang="ko-KR" sz="1400" dirty="0"/>
              <a:t>On/Off </a:t>
            </a:r>
            <a:r>
              <a:rPr lang="ko-KR" altLang="en-US" sz="1400" dirty="0"/>
              <a:t>할 수 있도록 회로 설계 필요</a:t>
            </a:r>
            <a:r>
              <a:rPr lang="en-US" altLang="ko-KR" sz="1400" dirty="0"/>
              <a:t>(</a:t>
            </a:r>
            <a:r>
              <a:rPr lang="ko-KR" altLang="en-US" sz="1400" dirty="0"/>
              <a:t>모듈 다양화 대응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아두이노</a:t>
            </a:r>
            <a:r>
              <a:rPr lang="ko-KR" altLang="en-US" sz="1400" dirty="0"/>
              <a:t> 혹은 </a:t>
            </a:r>
            <a:r>
              <a:rPr lang="en-US" altLang="ko-KR" sz="1400" dirty="0"/>
              <a:t>LED </a:t>
            </a:r>
            <a:r>
              <a:rPr lang="ko-KR" altLang="en-US" sz="1400" dirty="0"/>
              <a:t>컨트롤러를 통해 </a:t>
            </a:r>
            <a:r>
              <a:rPr lang="en-US" altLang="ko-KR" sz="1400" dirty="0"/>
              <a:t>LED </a:t>
            </a:r>
            <a:r>
              <a:rPr lang="ko-KR" altLang="en-US" sz="1400" dirty="0"/>
              <a:t>컨트롤 시스템화 필요</a:t>
            </a:r>
          </a:p>
        </p:txBody>
      </p:sp>
      <p:sp>
        <p:nvSpPr>
          <p:cNvPr id="420" name="사각형: 둥근 모서리 419">
            <a:extLst>
              <a:ext uri="{FF2B5EF4-FFF2-40B4-BE49-F238E27FC236}">
                <a16:creationId xmlns:a16="http://schemas.microsoft.com/office/drawing/2014/main" id="{A8C4EA8D-C6BA-48F7-9BAB-968E3B31E41F}"/>
              </a:ext>
            </a:extLst>
          </p:cNvPr>
          <p:cNvSpPr/>
          <p:nvPr/>
        </p:nvSpPr>
        <p:spPr>
          <a:xfrm>
            <a:off x="263018" y="5108795"/>
            <a:ext cx="9419300" cy="1301384"/>
          </a:xfrm>
          <a:prstGeom prst="roundRect">
            <a:avLst>
              <a:gd name="adj" fmla="val 218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BB3E513E-1FB8-4D91-BB3B-57E9A1FBD19A}"/>
              </a:ext>
            </a:extLst>
          </p:cNvPr>
          <p:cNvSpPr txBox="1"/>
          <p:nvPr/>
        </p:nvSpPr>
        <p:spPr>
          <a:xfrm>
            <a:off x="305259" y="5175746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400" dirty="0"/>
              <a:t>LED </a:t>
            </a:r>
            <a:r>
              <a:rPr lang="ko-KR" altLang="en-US" sz="1400" dirty="0"/>
              <a:t>회로</a:t>
            </a:r>
          </a:p>
        </p:txBody>
      </p:sp>
      <p:graphicFrame>
        <p:nvGraphicFramePr>
          <p:cNvPr id="178" name="표 718">
            <a:extLst>
              <a:ext uri="{FF2B5EF4-FFF2-40B4-BE49-F238E27FC236}">
                <a16:creationId xmlns:a16="http://schemas.microsoft.com/office/drawing/2014/main" id="{11389294-36CE-4601-AB5D-A93DD37F2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615091"/>
              </p:ext>
            </p:extLst>
          </p:nvPr>
        </p:nvGraphicFramePr>
        <p:xfrm>
          <a:off x="5957224" y="3243285"/>
          <a:ext cx="3585916" cy="1542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2958">
                  <a:extLst>
                    <a:ext uri="{9D8B030D-6E8A-4147-A177-3AD203B41FA5}">
                      <a16:colId xmlns:a16="http://schemas.microsoft.com/office/drawing/2014/main" val="593983176"/>
                    </a:ext>
                  </a:extLst>
                </a:gridCol>
                <a:gridCol w="1792958">
                  <a:extLst>
                    <a:ext uri="{9D8B030D-6E8A-4147-A177-3AD203B41FA5}">
                      <a16:colId xmlns:a16="http://schemas.microsoft.com/office/drawing/2014/main" val="1110321567"/>
                    </a:ext>
                  </a:extLst>
                </a:gridCol>
              </a:tblGrid>
              <a:tr h="30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LED</a:t>
                      </a:r>
                      <a:r>
                        <a:rPr lang="ko-KR" altLang="en-US" sz="1100" dirty="0"/>
                        <a:t> 파장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940 nm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5270305"/>
                  </a:ext>
                </a:extLst>
              </a:tr>
              <a:tr h="30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LED </a:t>
                      </a:r>
                      <a:r>
                        <a:rPr lang="ko-KR" altLang="en-US" sz="1100" dirty="0"/>
                        <a:t>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5mW </a:t>
                      </a:r>
                      <a:r>
                        <a:rPr lang="ko-KR" altLang="en-US" sz="1100" dirty="0"/>
                        <a:t>이상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밝기 조절 가능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800852"/>
                  </a:ext>
                </a:extLst>
              </a:tr>
              <a:tr h="30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LED </a:t>
                      </a:r>
                      <a:r>
                        <a:rPr lang="ko-KR" altLang="en-US" sz="1100" dirty="0"/>
                        <a:t>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5mm</a:t>
                      </a:r>
                      <a:r>
                        <a:rPr lang="ko-KR" altLang="en-US" sz="1100" dirty="0"/>
                        <a:t> 이내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439027"/>
                  </a:ext>
                </a:extLst>
              </a:tr>
              <a:tr h="30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Chart</a:t>
                      </a:r>
                      <a:r>
                        <a:rPr lang="ko-KR" altLang="en-US" sz="1100" dirty="0"/>
                        <a:t> 재질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반사 없는 단단한 재질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87449"/>
                  </a:ext>
                </a:extLst>
              </a:tr>
              <a:tr h="30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chart </a:t>
                      </a:r>
                      <a:r>
                        <a:rPr lang="ko-KR" altLang="en-US" sz="1100" dirty="0"/>
                        <a:t>평탄도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최대한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303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3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Box 409">
            <a:extLst>
              <a:ext uri="{FF2B5EF4-FFF2-40B4-BE49-F238E27FC236}">
                <a16:creationId xmlns:a16="http://schemas.microsoft.com/office/drawing/2014/main" id="{78D15D28-BC82-42A9-B646-00BB89BB3165}"/>
              </a:ext>
            </a:extLst>
          </p:cNvPr>
          <p:cNvSpPr txBox="1"/>
          <p:nvPr/>
        </p:nvSpPr>
        <p:spPr>
          <a:xfrm>
            <a:off x="244385" y="699618"/>
            <a:ext cx="9324369" cy="4539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 Narrow" panose="020B0606020202030204" pitchFamily="34" charset="0"/>
              </a:rPr>
              <a:t>Corner Detection Process concept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Arial Narrow" panose="020B0606020202030204" pitchFamily="34" charset="0"/>
              </a:rPr>
              <a:t>Left, Right, Center </a:t>
            </a:r>
            <a:r>
              <a:rPr lang="ko-KR" altLang="en-US" sz="1200" dirty="0">
                <a:latin typeface="Arial Narrow" panose="020B0606020202030204" pitchFamily="34" charset="0"/>
              </a:rPr>
              <a:t>차트의 </a:t>
            </a:r>
            <a:r>
              <a:rPr lang="en-US" altLang="ko-KR" sz="1200" dirty="0">
                <a:latin typeface="Arial Narrow" panose="020B0606020202030204" pitchFamily="34" charset="0"/>
              </a:rPr>
              <a:t>LED</a:t>
            </a:r>
            <a:r>
              <a:rPr lang="ko-KR" altLang="en-US" sz="1200" dirty="0">
                <a:latin typeface="Arial Narrow" panose="020B0606020202030204" pitchFamily="34" charset="0"/>
              </a:rPr>
              <a:t>를 순서대로 각각 </a:t>
            </a:r>
            <a:r>
              <a:rPr lang="en-US" altLang="ko-KR" sz="1200" dirty="0">
                <a:latin typeface="Arial Narrow" panose="020B0606020202030204" pitchFamily="34" charset="0"/>
              </a:rPr>
              <a:t>ON</a:t>
            </a:r>
            <a:r>
              <a:rPr lang="ko-KR" altLang="en-US" sz="1200" dirty="0">
                <a:latin typeface="Arial Narrow" panose="020B0606020202030204" pitchFamily="34" charset="0"/>
              </a:rPr>
              <a:t>하여 차트 영역을 확인</a:t>
            </a:r>
            <a:endParaRPr lang="en-US" altLang="ko-KR" sz="1200" dirty="0">
              <a:latin typeface="Arial Narrow" panose="020B0606020202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Arial Narrow" panose="020B0606020202030204" pitchFamily="34" charset="0"/>
              </a:rPr>
              <a:t>    -&gt; </a:t>
            </a:r>
            <a:r>
              <a:rPr lang="ko-KR" altLang="en-US" sz="1200" dirty="0">
                <a:latin typeface="Arial Narrow" panose="020B0606020202030204" pitchFamily="34" charset="0"/>
              </a:rPr>
              <a:t>각 영역별 </a:t>
            </a:r>
            <a:r>
              <a:rPr lang="en-US" altLang="ko-KR" sz="1200" dirty="0">
                <a:latin typeface="Arial Narrow" panose="020B0606020202030204" pitchFamily="34" charset="0"/>
              </a:rPr>
              <a:t>LED </a:t>
            </a:r>
            <a:r>
              <a:rPr lang="ko-KR" altLang="en-US" sz="1200" dirty="0">
                <a:latin typeface="Arial Narrow" panose="020B0606020202030204" pitchFamily="34" charset="0"/>
              </a:rPr>
              <a:t>차트의 전원을 </a:t>
            </a:r>
            <a:r>
              <a:rPr lang="en-US" altLang="ko-KR" sz="1200" dirty="0">
                <a:latin typeface="Arial Narrow" panose="020B0606020202030204" pitchFamily="34" charset="0"/>
              </a:rPr>
              <a:t>Control </a:t>
            </a:r>
            <a:r>
              <a:rPr lang="ko-KR" altLang="en-US" sz="1200" dirty="0">
                <a:latin typeface="Arial Narrow" panose="020B0606020202030204" pitchFamily="34" charset="0"/>
              </a:rPr>
              <a:t>할 수 있도록 설계</a:t>
            </a:r>
            <a:endParaRPr lang="en-US" altLang="ko-KR" sz="1200" dirty="0">
              <a:latin typeface="Arial Narrow" panose="020B060602020203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Arial Narrow" panose="020B0606020202030204" pitchFamily="34" charset="0"/>
              </a:rPr>
              <a:t>앞서 구한 차트 영역을 이용해 </a:t>
            </a:r>
            <a:r>
              <a:rPr lang="en-US" altLang="ko-KR" sz="1200" dirty="0">
                <a:latin typeface="Arial Narrow" panose="020B0606020202030204" pitchFamily="34" charset="0"/>
              </a:rPr>
              <a:t>1</a:t>
            </a:r>
            <a:r>
              <a:rPr lang="ko-KR" altLang="en-US" sz="1200" dirty="0">
                <a:latin typeface="Arial Narrow" panose="020B0606020202030204" pitchFamily="34" charset="0"/>
              </a:rPr>
              <a:t>회의 촬영 후 </a:t>
            </a:r>
            <a:r>
              <a:rPr lang="en-US" altLang="ko-KR" sz="1200" dirty="0">
                <a:latin typeface="Arial Narrow" panose="020B0606020202030204" pitchFamily="34" charset="0"/>
              </a:rPr>
              <a:t>image</a:t>
            </a:r>
            <a:r>
              <a:rPr lang="ko-KR" altLang="en-US" sz="1200" dirty="0">
                <a:latin typeface="Arial Narrow" panose="020B0606020202030204" pitchFamily="34" charset="0"/>
              </a:rPr>
              <a:t>를 분리하고</a:t>
            </a:r>
            <a:br>
              <a:rPr lang="en-US" altLang="ko-KR" sz="1200" dirty="0">
                <a:latin typeface="Arial Narrow" panose="020B0606020202030204" pitchFamily="34" charset="0"/>
              </a:rPr>
            </a:br>
            <a:r>
              <a:rPr lang="en-US" altLang="ko-KR" sz="1200" dirty="0">
                <a:latin typeface="Arial Narrow" panose="020B0606020202030204" pitchFamily="34" charset="0"/>
              </a:rPr>
              <a:t>3</a:t>
            </a:r>
            <a:r>
              <a:rPr lang="ko-KR" altLang="en-US" sz="1200" dirty="0">
                <a:latin typeface="Arial Narrow" panose="020B0606020202030204" pitchFamily="34" charset="0"/>
              </a:rPr>
              <a:t>장의 사진에서 </a:t>
            </a:r>
            <a:r>
              <a:rPr lang="en-US" altLang="ko-KR" sz="1200" dirty="0">
                <a:latin typeface="Arial Narrow" panose="020B0606020202030204" pitchFamily="34" charset="0"/>
              </a:rPr>
              <a:t>corner detection process </a:t>
            </a:r>
            <a:r>
              <a:rPr lang="ko-KR" altLang="en-US" sz="1200" dirty="0">
                <a:latin typeface="Arial Narrow" panose="020B0606020202030204" pitchFamily="34" charset="0"/>
              </a:rPr>
              <a:t>진행</a:t>
            </a:r>
            <a:endParaRPr lang="en-US" altLang="ko-KR" sz="1200" dirty="0">
              <a:latin typeface="Arial Narrow" panose="020B060602020203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Arial Narrow" panose="020B060602020203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Arial Narrow" panose="020B060602020203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Arial Narrow" panose="020B060602020203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Arial Narrow" panose="020B060602020203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Arial Narrow" panose="020B060602020203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Arial Narrow" panose="020B060602020203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200" dirty="0">
              <a:latin typeface="Arial Narrow" panose="020B0606020202030204" pitchFamily="34" charset="0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err="1">
                <a:latin typeface="Arial Narrow" panose="020B0606020202030204" pitchFamily="34" charset="0"/>
              </a:rPr>
              <a:t>화각</a:t>
            </a:r>
            <a:r>
              <a:rPr lang="ko-KR" altLang="en-US" sz="1200" dirty="0">
                <a:latin typeface="Arial Narrow" panose="020B0606020202030204" pitchFamily="34" charset="0"/>
              </a:rPr>
              <a:t> 및 해상도에 따른 </a:t>
            </a:r>
            <a:r>
              <a:rPr lang="en-US" altLang="ko-KR" sz="1200" dirty="0">
                <a:latin typeface="Arial Narrow" panose="020B0606020202030204" pitchFamily="34" charset="0"/>
              </a:rPr>
              <a:t>LED </a:t>
            </a:r>
            <a:r>
              <a:rPr lang="ko-KR" altLang="en-US" sz="1200" dirty="0">
                <a:latin typeface="Arial Narrow" panose="020B0606020202030204" pitchFamily="34" charset="0"/>
              </a:rPr>
              <a:t>컨트롤 </a:t>
            </a:r>
            <a:r>
              <a:rPr lang="en-US" altLang="ko-KR" sz="1200" dirty="0">
                <a:latin typeface="Arial Narrow" panose="020B0606020202030204" pitchFamily="34" charset="0"/>
              </a:rPr>
              <a:t>concept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Arial Narrow" panose="020B0606020202030204" pitchFamily="34" charset="0"/>
              </a:rPr>
              <a:t>다양한 모듈에 적용할 수 있도록 </a:t>
            </a:r>
            <a:r>
              <a:rPr lang="ko-KR" altLang="en-US" sz="1200" dirty="0" err="1">
                <a:latin typeface="Arial Narrow" panose="020B0606020202030204" pitchFamily="34" charset="0"/>
              </a:rPr>
              <a:t>화각</a:t>
            </a:r>
            <a:r>
              <a:rPr lang="ko-KR" altLang="en-US" sz="1200" dirty="0">
                <a:latin typeface="Arial Narrow" panose="020B0606020202030204" pitchFamily="34" charset="0"/>
              </a:rPr>
              <a:t> 및 해상도에 따라 사용할 </a:t>
            </a:r>
            <a:r>
              <a:rPr lang="en-US" altLang="ko-KR" sz="1200" dirty="0">
                <a:latin typeface="Arial Narrow" panose="020B0606020202030204" pitchFamily="34" charset="0"/>
              </a:rPr>
              <a:t>LED</a:t>
            </a:r>
            <a:r>
              <a:rPr lang="ko-KR" altLang="en-US" sz="1200" dirty="0">
                <a:latin typeface="Arial Narrow" panose="020B0606020202030204" pitchFamily="34" charset="0"/>
              </a:rPr>
              <a:t>를 컨트롤</a:t>
            </a:r>
            <a:r>
              <a:rPr lang="en-US" altLang="ko-KR" sz="1200" dirty="0">
                <a:latin typeface="Arial Narrow" panose="020B0606020202030204" pitchFamily="34" charset="0"/>
              </a:rPr>
              <a:t>(</a:t>
            </a:r>
            <a:r>
              <a:rPr lang="en-US" altLang="ko-KR" sz="1200" dirty="0" err="1">
                <a:latin typeface="Arial Narrow" panose="020B0606020202030204" pitchFamily="34" charset="0"/>
              </a:rPr>
              <a:t>iToF</a:t>
            </a:r>
            <a:r>
              <a:rPr lang="ko-KR" altLang="en-US" sz="1200" dirty="0">
                <a:latin typeface="Arial Narrow" panose="020B0606020202030204" pitchFamily="34" charset="0"/>
              </a:rPr>
              <a:t> 통합 </a:t>
            </a:r>
            <a:r>
              <a:rPr lang="en-US" altLang="ko-KR" sz="1200" dirty="0">
                <a:latin typeface="Arial Narrow" panose="020B0606020202030204" pitchFamily="34" charset="0"/>
              </a:rPr>
              <a:t>Cal Box </a:t>
            </a:r>
            <a:r>
              <a:rPr lang="ko-KR" altLang="en-US" sz="1200" dirty="0">
                <a:latin typeface="Arial Narrow" panose="020B0606020202030204" pitchFamily="34" charset="0"/>
              </a:rPr>
              <a:t>컨셉</a:t>
            </a:r>
            <a:r>
              <a:rPr lang="en-US" altLang="ko-KR" sz="1200" dirty="0">
                <a:latin typeface="Arial Narrow" panose="020B0606020202030204" pitchFamily="34" charset="0"/>
              </a:rPr>
              <a:t>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Arial Narrow" panose="020B0606020202030204" pitchFamily="34" charset="0"/>
              </a:rPr>
              <a:t>협각 </a:t>
            </a:r>
            <a:r>
              <a:rPr lang="en-US" altLang="ko-KR" sz="1200" dirty="0">
                <a:latin typeface="Arial Narrow" panose="020B0606020202030204" pitchFamily="34" charset="0"/>
              </a:rPr>
              <a:t>or </a:t>
            </a:r>
            <a:r>
              <a:rPr lang="ko-KR" altLang="en-US" sz="1200" dirty="0">
                <a:latin typeface="Arial Narrow" panose="020B0606020202030204" pitchFamily="34" charset="0"/>
              </a:rPr>
              <a:t>저해상도의 경우 </a:t>
            </a:r>
            <a:r>
              <a:rPr lang="en-US" altLang="ko-KR" sz="1200" dirty="0">
                <a:latin typeface="Arial Narrow" panose="020B0606020202030204" pitchFamily="34" charset="0"/>
              </a:rPr>
              <a:t>LED </a:t>
            </a:r>
            <a:r>
              <a:rPr lang="ko-KR" altLang="en-US" sz="1200" dirty="0">
                <a:latin typeface="Arial Narrow" panose="020B0606020202030204" pitchFamily="34" charset="0"/>
              </a:rPr>
              <a:t>패턴간 간격이 좁으면 패턴의 중심 추출이 어려우므로 아래의 왼쪽 이미지와 같이 </a:t>
            </a:r>
            <a:r>
              <a:rPr lang="en-US" altLang="ko-KR" sz="1200" dirty="0">
                <a:latin typeface="Arial Narrow" panose="020B0606020202030204" pitchFamily="34" charset="0"/>
              </a:rPr>
              <a:t>LED </a:t>
            </a:r>
            <a:r>
              <a:rPr lang="ko-KR" altLang="en-US" sz="1200" dirty="0">
                <a:latin typeface="Arial Narrow" panose="020B0606020202030204" pitchFamily="34" charset="0"/>
              </a:rPr>
              <a:t>설정</a:t>
            </a:r>
            <a:endParaRPr lang="en-US" altLang="ko-KR" sz="1200" dirty="0">
              <a:latin typeface="Arial Narrow" panose="020B060602020203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Arial Narrow" panose="020B0606020202030204" pitchFamily="34" charset="0"/>
              </a:rPr>
              <a:t>광각 </a:t>
            </a:r>
            <a:r>
              <a:rPr lang="en-US" altLang="ko-KR" sz="1200" dirty="0">
                <a:latin typeface="Arial Narrow" panose="020B0606020202030204" pitchFamily="34" charset="0"/>
              </a:rPr>
              <a:t>or </a:t>
            </a:r>
            <a:r>
              <a:rPr lang="ko-KR" altLang="en-US" sz="1200" dirty="0">
                <a:latin typeface="Arial Narrow" panose="020B0606020202030204" pitchFamily="34" charset="0"/>
              </a:rPr>
              <a:t>고해상도의 경우 </a:t>
            </a:r>
            <a:r>
              <a:rPr lang="en-US" altLang="ko-KR" sz="1200" dirty="0">
                <a:latin typeface="Arial Narrow" panose="020B0606020202030204" pitchFamily="34" charset="0"/>
              </a:rPr>
              <a:t>LED </a:t>
            </a:r>
            <a:r>
              <a:rPr lang="ko-KR" altLang="en-US" sz="1200" dirty="0">
                <a:latin typeface="Arial Narrow" panose="020B0606020202030204" pitchFamily="34" charset="0"/>
              </a:rPr>
              <a:t>차트와 모듈의 거리가 가까우므로 아래의 오른쪽 이미지와 같이 </a:t>
            </a:r>
            <a:r>
              <a:rPr lang="en-US" altLang="ko-KR" sz="1200" dirty="0">
                <a:latin typeface="Arial Narrow" panose="020B0606020202030204" pitchFamily="34" charset="0"/>
              </a:rPr>
              <a:t>LED </a:t>
            </a:r>
            <a:r>
              <a:rPr lang="ko-KR" altLang="en-US" sz="1200" dirty="0">
                <a:latin typeface="Arial Narrow" panose="020B0606020202030204" pitchFamily="34" charset="0"/>
              </a:rPr>
              <a:t>설정</a:t>
            </a:r>
            <a:endParaRPr lang="en-US" altLang="ko-KR" sz="1200" dirty="0">
              <a:latin typeface="Arial Narrow" panose="020B060602020203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D3BDC3-0F18-4DEF-B1E8-F29CD636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ko-KR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Folded</a:t>
            </a:r>
            <a:r>
              <a:rPr lang="ko-KR" altLang="en-US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 </a:t>
            </a:r>
            <a:r>
              <a:rPr lang="en-US" altLang="ko-KR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Triple-chart</a:t>
            </a:r>
            <a:r>
              <a:rPr lang="ko-KR" altLang="en-US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 </a:t>
            </a:r>
            <a:r>
              <a:rPr lang="en-US" altLang="ko-KR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concept </a:t>
            </a:r>
            <a:r>
              <a:rPr lang="ko-KR" altLang="en-US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상세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3D7C65-0302-444C-B6D3-9BFEB1897F01}"/>
              </a:ext>
            </a:extLst>
          </p:cNvPr>
          <p:cNvSpPr/>
          <p:nvPr/>
        </p:nvSpPr>
        <p:spPr>
          <a:xfrm>
            <a:off x="505063" y="2470068"/>
            <a:ext cx="2570234" cy="1134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4C0066A-5D6C-447D-A2AD-E8ACF3E8CE6B}"/>
              </a:ext>
            </a:extLst>
          </p:cNvPr>
          <p:cNvGrpSpPr/>
          <p:nvPr/>
        </p:nvGrpSpPr>
        <p:grpSpPr>
          <a:xfrm>
            <a:off x="592049" y="2660446"/>
            <a:ext cx="790147" cy="838380"/>
            <a:chOff x="5728643" y="1991106"/>
            <a:chExt cx="1200663" cy="1034611"/>
          </a:xfrm>
          <a:scene3d>
            <a:camera prst="isometricRightUp"/>
            <a:lightRig rig="threePt" dir="t"/>
          </a:scene3d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6693127-5A2F-45C1-9CC1-719B56C972A0}"/>
                </a:ext>
              </a:extLst>
            </p:cNvPr>
            <p:cNvSpPr/>
            <p:nvPr/>
          </p:nvSpPr>
          <p:spPr>
            <a:xfrm>
              <a:off x="572864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8125FBE-5C27-4942-9B1B-5C3D02DE3842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A554375-549B-49D1-A570-1F60D5F7FBEF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FA8BCAB-A6A9-46FA-8200-4961D5F21F28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7B1925B-8BE1-4B50-B061-9D7D4571AD16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E626030-45FD-45DD-B47C-0E72856E655C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5DEA036-B00B-421A-BB59-6FF0724946E2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EF73768-4BB6-4D3E-8219-5663E11C0E38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7B7E8DD-1118-415C-B375-C6F6A270EAE4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8071E593-1F3E-4921-99D0-E845110D5FC8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57A99C-2C31-4DA5-9E9D-74E3E0A5564A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CE2E2FCA-6DA0-4C92-8CDE-3C2D533F3D65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220D30F6-EA1F-4863-91FE-3081217BBE57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8154B83-FC94-44EB-83E7-AAAD5B9A272C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6DAE2A95-7423-4AE1-8324-89A555E4AFBC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E654CE4-F431-459D-9646-6ECF9E494A00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D0094BF-7820-4C61-AAB0-F02467B327A7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A3A5BE8-E464-4A8F-96F8-F96EA42A8A06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A5C9D9A-EF88-4F69-9C95-F62F1F2505DC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A567586-373B-4A1D-88A7-2CBBCE6D41CC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A252C30-634F-4792-9374-821ED0F3E9E1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7896B30-EB3D-4AD9-BEEF-43857904EEE1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E54F9FD-4B66-4E7A-A829-470B897A4D17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F0FEC22-71F9-48F7-A1DD-56BE294FAD33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98590CA-69A8-4A6D-B7B5-CD6D300CB304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AAD8B23-0E48-4D03-AEBA-CFFB92C60A48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0" name="그룹 299">
            <a:extLst>
              <a:ext uri="{FF2B5EF4-FFF2-40B4-BE49-F238E27FC236}">
                <a16:creationId xmlns:a16="http://schemas.microsoft.com/office/drawing/2014/main" id="{1FE0B600-2A5B-413B-942B-D1CDC402E444}"/>
              </a:ext>
            </a:extLst>
          </p:cNvPr>
          <p:cNvGrpSpPr/>
          <p:nvPr/>
        </p:nvGrpSpPr>
        <p:grpSpPr>
          <a:xfrm>
            <a:off x="1269594" y="2566157"/>
            <a:ext cx="1146186" cy="661058"/>
            <a:chOff x="6915559" y="918688"/>
            <a:chExt cx="1146186" cy="66105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AC5FFDF-AE46-4217-BB86-4B778F1FB955}"/>
                </a:ext>
              </a:extLst>
            </p:cNvPr>
            <p:cNvSpPr/>
            <p:nvPr/>
          </p:nvSpPr>
          <p:spPr>
            <a:xfrm>
              <a:off x="6915559" y="918688"/>
              <a:ext cx="1146186" cy="6610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EA01692-5C73-45E8-B6C4-5187CB0625C0}"/>
                </a:ext>
              </a:extLst>
            </p:cNvPr>
            <p:cNvSpPr/>
            <p:nvPr/>
          </p:nvSpPr>
          <p:spPr>
            <a:xfrm>
              <a:off x="7013104" y="965675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BDE6993-08F4-4E2B-989D-ECBA521814F8}"/>
                </a:ext>
              </a:extLst>
            </p:cNvPr>
            <p:cNvSpPr/>
            <p:nvPr/>
          </p:nvSpPr>
          <p:spPr>
            <a:xfrm>
              <a:off x="7249914" y="965675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1C25444-707E-4195-A73B-343698A52784}"/>
                </a:ext>
              </a:extLst>
            </p:cNvPr>
            <p:cNvSpPr/>
            <p:nvPr/>
          </p:nvSpPr>
          <p:spPr>
            <a:xfrm>
              <a:off x="7486725" y="965675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3FCA584-9B69-421A-A098-6C5E2636DFBD}"/>
                </a:ext>
              </a:extLst>
            </p:cNvPr>
            <p:cNvSpPr/>
            <p:nvPr/>
          </p:nvSpPr>
          <p:spPr>
            <a:xfrm>
              <a:off x="7723535" y="965674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AE3B706-731E-4D55-A215-475AEAF9A977}"/>
                </a:ext>
              </a:extLst>
            </p:cNvPr>
            <p:cNvSpPr/>
            <p:nvPr/>
          </p:nvSpPr>
          <p:spPr>
            <a:xfrm>
              <a:off x="7960345" y="965675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EAE1BA9-2AFD-499F-B253-30E3B17785B5}"/>
                </a:ext>
              </a:extLst>
            </p:cNvPr>
            <p:cNvSpPr/>
            <p:nvPr/>
          </p:nvSpPr>
          <p:spPr>
            <a:xfrm>
              <a:off x="7013104" y="1097037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704CCE26-FDAE-42B3-B46A-F1C2E39B7713}"/>
                </a:ext>
              </a:extLst>
            </p:cNvPr>
            <p:cNvSpPr/>
            <p:nvPr/>
          </p:nvSpPr>
          <p:spPr>
            <a:xfrm>
              <a:off x="7249914" y="1097037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559803F-FC4C-48C3-8183-FBA04395AE6B}"/>
                </a:ext>
              </a:extLst>
            </p:cNvPr>
            <p:cNvSpPr/>
            <p:nvPr/>
          </p:nvSpPr>
          <p:spPr>
            <a:xfrm>
              <a:off x="7486725" y="1097037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73593527-A22A-4AD4-B768-71638C677028}"/>
                </a:ext>
              </a:extLst>
            </p:cNvPr>
            <p:cNvSpPr/>
            <p:nvPr/>
          </p:nvSpPr>
          <p:spPr>
            <a:xfrm>
              <a:off x="7723535" y="1097037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366B1EB-8606-47F3-ACFD-3D68666E55DC}"/>
                </a:ext>
              </a:extLst>
            </p:cNvPr>
            <p:cNvSpPr/>
            <p:nvPr/>
          </p:nvSpPr>
          <p:spPr>
            <a:xfrm>
              <a:off x="7960345" y="1097036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69118B5-3DAC-4338-B8FE-DD90FF030BB5}"/>
                </a:ext>
              </a:extLst>
            </p:cNvPr>
            <p:cNvSpPr/>
            <p:nvPr/>
          </p:nvSpPr>
          <p:spPr>
            <a:xfrm>
              <a:off x="7013104" y="1232746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610BEE5-46D8-44BD-A0E8-1A2016C5747B}"/>
                </a:ext>
              </a:extLst>
            </p:cNvPr>
            <p:cNvSpPr/>
            <p:nvPr/>
          </p:nvSpPr>
          <p:spPr>
            <a:xfrm>
              <a:off x="7249914" y="1232746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7A4348E8-AAC4-45E2-8C35-9191D509DE69}"/>
                </a:ext>
              </a:extLst>
            </p:cNvPr>
            <p:cNvSpPr/>
            <p:nvPr/>
          </p:nvSpPr>
          <p:spPr>
            <a:xfrm>
              <a:off x="7486725" y="1232746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45CBDD4C-FE39-4EEE-8C30-D684A35E3367}"/>
                </a:ext>
              </a:extLst>
            </p:cNvPr>
            <p:cNvSpPr/>
            <p:nvPr/>
          </p:nvSpPr>
          <p:spPr>
            <a:xfrm>
              <a:off x="7723535" y="1232746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C643F244-2167-403B-978F-306656A80AA7}"/>
                </a:ext>
              </a:extLst>
            </p:cNvPr>
            <p:cNvSpPr/>
            <p:nvPr/>
          </p:nvSpPr>
          <p:spPr>
            <a:xfrm>
              <a:off x="7960345" y="1232744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72124E-E61C-45EE-BD01-C8698AE979EF}"/>
                </a:ext>
              </a:extLst>
            </p:cNvPr>
            <p:cNvSpPr/>
            <p:nvPr/>
          </p:nvSpPr>
          <p:spPr>
            <a:xfrm>
              <a:off x="7013104" y="1368454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7F7C941-FE5E-4392-A636-B1E8A4B2150F}"/>
                </a:ext>
              </a:extLst>
            </p:cNvPr>
            <p:cNvSpPr/>
            <p:nvPr/>
          </p:nvSpPr>
          <p:spPr>
            <a:xfrm>
              <a:off x="7249914" y="1368454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110C484-A75D-45D3-89DE-2890DF973C96}"/>
                </a:ext>
              </a:extLst>
            </p:cNvPr>
            <p:cNvSpPr/>
            <p:nvPr/>
          </p:nvSpPr>
          <p:spPr>
            <a:xfrm>
              <a:off x="7486725" y="1368454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E9284A0-BE47-4F72-8865-29BDC718F9C6}"/>
                </a:ext>
              </a:extLst>
            </p:cNvPr>
            <p:cNvSpPr/>
            <p:nvPr/>
          </p:nvSpPr>
          <p:spPr>
            <a:xfrm>
              <a:off x="7723535" y="1368454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BC3C22D-C28A-4607-A9E3-C94EDC9BA212}"/>
                </a:ext>
              </a:extLst>
            </p:cNvPr>
            <p:cNvSpPr/>
            <p:nvPr/>
          </p:nvSpPr>
          <p:spPr>
            <a:xfrm>
              <a:off x="7960345" y="1368454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DC31A6B-B316-4E5E-B472-B97E7DB4FFEA}"/>
                </a:ext>
              </a:extLst>
            </p:cNvPr>
            <p:cNvSpPr/>
            <p:nvPr/>
          </p:nvSpPr>
          <p:spPr>
            <a:xfrm>
              <a:off x="7013105" y="1504163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75BC418D-96B5-4A3F-9436-BE3CE0B09EC9}"/>
                </a:ext>
              </a:extLst>
            </p:cNvPr>
            <p:cNvSpPr/>
            <p:nvPr/>
          </p:nvSpPr>
          <p:spPr>
            <a:xfrm>
              <a:off x="7249919" y="1504163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068E159-2E3F-4CAB-A1A6-EEFCF9DF61A7}"/>
                </a:ext>
              </a:extLst>
            </p:cNvPr>
            <p:cNvSpPr/>
            <p:nvPr/>
          </p:nvSpPr>
          <p:spPr>
            <a:xfrm>
              <a:off x="7486735" y="1504161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4C3E5F13-CEBF-438F-A1DA-9DD678E07D60}"/>
                </a:ext>
              </a:extLst>
            </p:cNvPr>
            <p:cNvSpPr/>
            <p:nvPr/>
          </p:nvSpPr>
          <p:spPr>
            <a:xfrm>
              <a:off x="7723546" y="1504168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5DAD92D-88FA-488F-9CE6-E2ECBF8E0470}"/>
                </a:ext>
              </a:extLst>
            </p:cNvPr>
            <p:cNvSpPr/>
            <p:nvPr/>
          </p:nvSpPr>
          <p:spPr>
            <a:xfrm>
              <a:off x="7960433" y="1504170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B360623-D4CC-4D68-9D92-53640ABA1869}"/>
              </a:ext>
            </a:extLst>
          </p:cNvPr>
          <p:cNvCxnSpPr/>
          <p:nvPr/>
        </p:nvCxnSpPr>
        <p:spPr>
          <a:xfrm>
            <a:off x="1269596" y="2470068"/>
            <a:ext cx="0" cy="113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2FE989F-7E61-47B2-87CB-77ACE4CD3B85}"/>
              </a:ext>
            </a:extLst>
          </p:cNvPr>
          <p:cNvSpPr/>
          <p:nvPr/>
        </p:nvSpPr>
        <p:spPr>
          <a:xfrm>
            <a:off x="694047" y="3640908"/>
            <a:ext cx="359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</a:rPr>
              <a:t>left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AC4A5E3-C3FB-4374-8440-B478809B3CE3}"/>
              </a:ext>
            </a:extLst>
          </p:cNvPr>
          <p:cNvSpPr/>
          <p:nvPr/>
        </p:nvSpPr>
        <p:spPr>
          <a:xfrm>
            <a:off x="1596495" y="3638459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</a:rPr>
              <a:t>center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FC05DEE-E801-41F0-9572-39BE98531A89}"/>
              </a:ext>
            </a:extLst>
          </p:cNvPr>
          <p:cNvSpPr/>
          <p:nvPr/>
        </p:nvSpPr>
        <p:spPr>
          <a:xfrm>
            <a:off x="2524010" y="3638459"/>
            <a:ext cx="4299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</a:rPr>
              <a:t>right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9CC8D12-B6D0-483D-A706-EBDDC1344290}"/>
              </a:ext>
            </a:extLst>
          </p:cNvPr>
          <p:cNvSpPr/>
          <p:nvPr/>
        </p:nvSpPr>
        <p:spPr>
          <a:xfrm>
            <a:off x="3939779" y="2465462"/>
            <a:ext cx="2570234" cy="1134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E83A797B-BEDA-4BC5-B050-2D4E15B93B61}"/>
              </a:ext>
            </a:extLst>
          </p:cNvPr>
          <p:cNvGrpSpPr/>
          <p:nvPr/>
        </p:nvGrpSpPr>
        <p:grpSpPr>
          <a:xfrm>
            <a:off x="4033656" y="2646382"/>
            <a:ext cx="792000" cy="838800"/>
            <a:chOff x="2175778" y="1410875"/>
            <a:chExt cx="3164314" cy="3357470"/>
          </a:xfrm>
          <a:scene3d>
            <a:camera prst="isometricRightUp"/>
            <a:lightRig rig="threePt" dir="t"/>
          </a:scene3d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C01120C-ABA7-4B11-A952-2B1D27E3728D}"/>
                </a:ext>
              </a:extLst>
            </p:cNvPr>
            <p:cNvSpPr/>
            <p:nvPr/>
          </p:nvSpPr>
          <p:spPr>
            <a:xfrm>
              <a:off x="2175778" y="1410875"/>
              <a:ext cx="3164314" cy="33574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421DE4D-A764-4C92-8DC1-BBBD4839EA38}"/>
                </a:ext>
              </a:extLst>
            </p:cNvPr>
            <p:cNvSpPr/>
            <p:nvPr/>
          </p:nvSpPr>
          <p:spPr>
            <a:xfrm>
              <a:off x="2404908" y="1649520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C326AE9D-BAF7-454A-99DA-3BCC8BDAFB28}"/>
                </a:ext>
              </a:extLst>
            </p:cNvPr>
            <p:cNvSpPr/>
            <p:nvPr/>
          </p:nvSpPr>
          <p:spPr>
            <a:xfrm>
              <a:off x="3058683" y="1649523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E1CA6A27-C679-4239-B015-2D49EDD9E286}"/>
                </a:ext>
              </a:extLst>
            </p:cNvPr>
            <p:cNvSpPr/>
            <p:nvPr/>
          </p:nvSpPr>
          <p:spPr>
            <a:xfrm>
              <a:off x="3712450" y="1649527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B70AD72-E2AB-4607-BABE-59480405232B}"/>
                </a:ext>
              </a:extLst>
            </p:cNvPr>
            <p:cNvSpPr/>
            <p:nvPr/>
          </p:nvSpPr>
          <p:spPr>
            <a:xfrm>
              <a:off x="4366217" y="1649530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6E69756-C657-4E5A-BF97-A35CDAD2E555}"/>
                </a:ext>
              </a:extLst>
            </p:cNvPr>
            <p:cNvSpPr/>
            <p:nvPr/>
          </p:nvSpPr>
          <p:spPr>
            <a:xfrm>
              <a:off x="5019989" y="1649533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E813B74C-7C5F-4A10-A353-C411EAD325FD}"/>
                </a:ext>
              </a:extLst>
            </p:cNvPr>
            <p:cNvSpPr/>
            <p:nvPr/>
          </p:nvSpPr>
          <p:spPr>
            <a:xfrm>
              <a:off x="2404908" y="2316712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C98DC4E-D35A-46FB-8475-204F4132448D}"/>
                </a:ext>
              </a:extLst>
            </p:cNvPr>
            <p:cNvSpPr/>
            <p:nvPr/>
          </p:nvSpPr>
          <p:spPr>
            <a:xfrm>
              <a:off x="3058683" y="2316712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6CD916E-420D-46DB-8EE4-B59469858877}"/>
                </a:ext>
              </a:extLst>
            </p:cNvPr>
            <p:cNvSpPr/>
            <p:nvPr/>
          </p:nvSpPr>
          <p:spPr>
            <a:xfrm>
              <a:off x="3712450" y="2316712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E3E36-09AB-43C9-92EB-746C8999F797}"/>
                </a:ext>
              </a:extLst>
            </p:cNvPr>
            <p:cNvSpPr/>
            <p:nvPr/>
          </p:nvSpPr>
          <p:spPr>
            <a:xfrm>
              <a:off x="4366217" y="2316712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52ECED35-78CF-4BE5-AABC-ECF8F07ED4B1}"/>
                </a:ext>
              </a:extLst>
            </p:cNvPr>
            <p:cNvSpPr/>
            <p:nvPr/>
          </p:nvSpPr>
          <p:spPr>
            <a:xfrm>
              <a:off x="5019989" y="2316706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7E6E55F9-ECC1-4705-B822-18B45E1A0C3F}"/>
                </a:ext>
              </a:extLst>
            </p:cNvPr>
            <p:cNvSpPr/>
            <p:nvPr/>
          </p:nvSpPr>
          <p:spPr>
            <a:xfrm>
              <a:off x="2404908" y="3005966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6561F218-7F3E-46A0-96D3-EB98C9C965DF}"/>
                </a:ext>
              </a:extLst>
            </p:cNvPr>
            <p:cNvSpPr/>
            <p:nvPr/>
          </p:nvSpPr>
          <p:spPr>
            <a:xfrm>
              <a:off x="3058683" y="3005966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511B070-A70F-494A-BBF8-95C9B7BA68C9}"/>
                </a:ext>
              </a:extLst>
            </p:cNvPr>
            <p:cNvSpPr/>
            <p:nvPr/>
          </p:nvSpPr>
          <p:spPr>
            <a:xfrm>
              <a:off x="3712450" y="3005966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3E41B13-B8F8-4A76-A70E-1AE9E01D812B}"/>
                </a:ext>
              </a:extLst>
            </p:cNvPr>
            <p:cNvSpPr/>
            <p:nvPr/>
          </p:nvSpPr>
          <p:spPr>
            <a:xfrm>
              <a:off x="4366217" y="3005966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864105F-CBE6-4BA7-BB68-6FC9481E1CAB}"/>
                </a:ext>
              </a:extLst>
            </p:cNvPr>
            <p:cNvSpPr/>
            <p:nvPr/>
          </p:nvSpPr>
          <p:spPr>
            <a:xfrm>
              <a:off x="5019989" y="3005959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73CFBAE5-5CFD-415A-BEC2-306EAAF47F8F}"/>
                </a:ext>
              </a:extLst>
            </p:cNvPr>
            <p:cNvSpPr/>
            <p:nvPr/>
          </p:nvSpPr>
          <p:spPr>
            <a:xfrm>
              <a:off x="2404908" y="3695219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6269059-B63E-43CB-96B3-B9BDA3F46AD5}"/>
                </a:ext>
              </a:extLst>
            </p:cNvPr>
            <p:cNvSpPr/>
            <p:nvPr/>
          </p:nvSpPr>
          <p:spPr>
            <a:xfrm>
              <a:off x="3058680" y="3695219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23C4063D-45D1-4660-9439-AAB97B6C4414}"/>
                </a:ext>
              </a:extLst>
            </p:cNvPr>
            <p:cNvSpPr/>
            <p:nvPr/>
          </p:nvSpPr>
          <p:spPr>
            <a:xfrm>
              <a:off x="3712450" y="3695219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7DFD59A-5F7C-49FC-A65E-AE23414F56FA}"/>
                </a:ext>
              </a:extLst>
            </p:cNvPr>
            <p:cNvSpPr/>
            <p:nvPr/>
          </p:nvSpPr>
          <p:spPr>
            <a:xfrm>
              <a:off x="4366217" y="3695219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30848DDD-B600-4A13-8F7F-B6C2DBC6BED1}"/>
                </a:ext>
              </a:extLst>
            </p:cNvPr>
            <p:cNvSpPr/>
            <p:nvPr/>
          </p:nvSpPr>
          <p:spPr>
            <a:xfrm>
              <a:off x="5019995" y="3695216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536BAED-5306-43CE-8502-E3914F940560}"/>
                </a:ext>
              </a:extLst>
            </p:cNvPr>
            <p:cNvSpPr/>
            <p:nvPr/>
          </p:nvSpPr>
          <p:spPr>
            <a:xfrm>
              <a:off x="2404916" y="4384547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FCBFDC31-595A-4116-BFE3-21AF1DE65C18}"/>
                </a:ext>
              </a:extLst>
            </p:cNvPr>
            <p:cNvSpPr/>
            <p:nvPr/>
          </p:nvSpPr>
          <p:spPr>
            <a:xfrm>
              <a:off x="3058694" y="4384602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4883560-9F32-41A8-A376-562EFEEBA50F}"/>
                </a:ext>
              </a:extLst>
            </p:cNvPr>
            <p:cNvSpPr/>
            <p:nvPr/>
          </p:nvSpPr>
          <p:spPr>
            <a:xfrm>
              <a:off x="3712463" y="4384673"/>
              <a:ext cx="94876" cy="116829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687459CA-83F1-40D2-8397-89E8DE9CC31F}"/>
                </a:ext>
              </a:extLst>
            </p:cNvPr>
            <p:cNvSpPr/>
            <p:nvPr/>
          </p:nvSpPr>
          <p:spPr>
            <a:xfrm>
              <a:off x="4366209" y="4384732"/>
              <a:ext cx="94876" cy="116829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3583E84-6D8E-4E48-9D4A-0828D371B0F6}"/>
                </a:ext>
              </a:extLst>
            </p:cNvPr>
            <p:cNvSpPr/>
            <p:nvPr/>
          </p:nvSpPr>
          <p:spPr>
            <a:xfrm>
              <a:off x="5019739" y="4384728"/>
              <a:ext cx="94876" cy="116829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1E48037B-1551-48E8-B993-13487E3C69AE}"/>
              </a:ext>
            </a:extLst>
          </p:cNvPr>
          <p:cNvGrpSpPr/>
          <p:nvPr/>
        </p:nvGrpSpPr>
        <p:grpSpPr>
          <a:xfrm>
            <a:off x="4704312" y="2561551"/>
            <a:ext cx="1146186" cy="661058"/>
            <a:chOff x="5713403" y="1991106"/>
            <a:chExt cx="1200663" cy="1034611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FEF42B1-0734-4918-9BA9-A7EB152DD8D2}"/>
                </a:ext>
              </a:extLst>
            </p:cNvPr>
            <p:cNvSpPr/>
            <p:nvPr/>
          </p:nvSpPr>
          <p:spPr>
            <a:xfrm>
              <a:off x="571340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5501081A-0F1D-457D-B9C2-2E4104FA59DF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49C006E5-32FB-4CCC-9532-9A80C1A9C96B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E1E4C52E-69F0-4786-81E6-971A8784471C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91AC0C8-924B-4365-B60D-9D0B2BC155AB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259F4170-9BA3-4EFB-A137-4CA1B79C0C59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4DBE6FAD-F2D5-4015-93D6-4B154C290F7D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AAF0FD07-F69B-4341-8D13-0AD5CA62DA66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2ABD270D-E11E-40F5-92C1-EA5B68AEB802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E8663554-E575-4930-B991-BE54ADBECB7E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BC6F56DF-B3A5-470D-8850-4926601F17D2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93D3D500-B6C8-444B-9D2B-CB64362D6BDD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F9F82E43-EEB4-4344-BA5A-9012F7311CFC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2B4A4DA6-72E4-4967-BD91-05907FB69C4F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0C903E9-06F7-463C-8538-286281D4C636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3E8BDAB2-09F9-4121-828C-C860931B07D9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4CD39CA4-EE63-4197-A57A-5B6C290EA023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6B41F6C9-EE4B-4086-9CEC-E5E08664A0C9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5BBA6F6C-66E7-4A96-A7BB-58D49C0FEAA4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40D9B57E-C030-4043-BEAF-8A20FF671EDA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69B928F9-BF59-4EDD-8F97-5F54A021A5DC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9BFF1E87-3A49-48B1-B1B0-2AE0D1F9E839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A33E84A0-AACA-4E02-B225-D76E20FCE528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5B1BE400-657B-4EB1-9B0F-2FBF98882891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513D0F61-FF8B-42C7-85F4-FC0C7688DB50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5C91B8F0-8C26-4F73-8898-3304EB23BD46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D9FF86AE-36B3-44AB-9BA7-F39A6663D324}"/>
              </a:ext>
            </a:extLst>
          </p:cNvPr>
          <p:cNvCxnSpPr/>
          <p:nvPr/>
        </p:nvCxnSpPr>
        <p:spPr>
          <a:xfrm>
            <a:off x="4704312" y="2465462"/>
            <a:ext cx="0" cy="113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A6CC801C-AB7C-4B4F-8A9C-9E772EB0B5D7}"/>
              </a:ext>
            </a:extLst>
          </p:cNvPr>
          <p:cNvCxnSpPr/>
          <p:nvPr/>
        </p:nvCxnSpPr>
        <p:spPr>
          <a:xfrm>
            <a:off x="5847189" y="2465462"/>
            <a:ext cx="0" cy="113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3BFB9B16-B287-4782-B772-F502CECD15DA}"/>
              </a:ext>
            </a:extLst>
          </p:cNvPr>
          <p:cNvSpPr/>
          <p:nvPr/>
        </p:nvSpPr>
        <p:spPr>
          <a:xfrm>
            <a:off x="4128763" y="3636302"/>
            <a:ext cx="359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</a:rPr>
              <a:t>left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C846B05-9B7B-43E1-BB89-3E9EFA3E1848}"/>
              </a:ext>
            </a:extLst>
          </p:cNvPr>
          <p:cNvSpPr/>
          <p:nvPr/>
        </p:nvSpPr>
        <p:spPr>
          <a:xfrm>
            <a:off x="5031211" y="3633853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</a:rPr>
              <a:t>center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BA8A62E-F85D-491B-B2DF-64EE8B514570}"/>
              </a:ext>
            </a:extLst>
          </p:cNvPr>
          <p:cNvSpPr/>
          <p:nvPr/>
        </p:nvSpPr>
        <p:spPr>
          <a:xfrm>
            <a:off x="5958726" y="3633853"/>
            <a:ext cx="4299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</a:rPr>
              <a:t>right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73D96D3-36C2-425E-BD21-97EEC739A363}"/>
              </a:ext>
            </a:extLst>
          </p:cNvPr>
          <p:cNvSpPr/>
          <p:nvPr/>
        </p:nvSpPr>
        <p:spPr>
          <a:xfrm>
            <a:off x="7114881" y="2465462"/>
            <a:ext cx="2570234" cy="11347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CC50C8A2-AFF8-4BC2-834B-69100B4B88A2}"/>
              </a:ext>
            </a:extLst>
          </p:cNvPr>
          <p:cNvGrpSpPr/>
          <p:nvPr/>
        </p:nvGrpSpPr>
        <p:grpSpPr>
          <a:xfrm>
            <a:off x="8931355" y="2655840"/>
            <a:ext cx="790147" cy="823501"/>
            <a:chOff x="5713403" y="1991106"/>
            <a:chExt cx="1200663" cy="1034611"/>
          </a:xfrm>
          <a:scene3d>
            <a:camera prst="isometricLeftDown"/>
            <a:lightRig rig="threePt" dir="t"/>
          </a:scene3d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B0A29601-FD46-4AF9-A4D0-14965A5A6BDC}"/>
                </a:ext>
              </a:extLst>
            </p:cNvPr>
            <p:cNvSpPr/>
            <p:nvPr/>
          </p:nvSpPr>
          <p:spPr>
            <a:xfrm>
              <a:off x="5713403" y="1991106"/>
              <a:ext cx="1200663" cy="10346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F1D10470-23B2-4E7A-9DC1-F3F99B99B426}"/>
                </a:ext>
              </a:extLst>
            </p:cNvPr>
            <p:cNvSpPr/>
            <p:nvPr/>
          </p:nvSpPr>
          <p:spPr>
            <a:xfrm>
              <a:off x="5815584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215E299F-8D1F-44CA-B7D9-ABC07F114687}"/>
                </a:ext>
              </a:extLst>
            </p:cNvPr>
            <p:cNvSpPr/>
            <p:nvPr/>
          </p:nvSpPr>
          <p:spPr>
            <a:xfrm>
              <a:off x="6063650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57BB2E08-D650-4AF0-A642-3116DA08E3CF}"/>
                </a:ext>
              </a:extLst>
            </p:cNvPr>
            <p:cNvSpPr/>
            <p:nvPr/>
          </p:nvSpPr>
          <p:spPr>
            <a:xfrm>
              <a:off x="6311716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6C081AE1-5168-447B-AC60-7E6CE884DD03}"/>
                </a:ext>
              </a:extLst>
            </p:cNvPr>
            <p:cNvSpPr/>
            <p:nvPr/>
          </p:nvSpPr>
          <p:spPr>
            <a:xfrm>
              <a:off x="6559781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962C332B-C7C8-4375-A86F-61CA4D4EAC98}"/>
                </a:ext>
              </a:extLst>
            </p:cNvPr>
            <p:cNvSpPr/>
            <p:nvPr/>
          </p:nvSpPr>
          <p:spPr>
            <a:xfrm>
              <a:off x="6807847" y="2064644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2120275A-C8A5-4695-A9F0-5382D215452C}"/>
                </a:ext>
              </a:extLst>
            </p:cNvPr>
            <p:cNvSpPr/>
            <p:nvPr/>
          </p:nvSpPr>
          <p:spPr>
            <a:xfrm>
              <a:off x="5815584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8D3AEE2-6C31-47CB-9270-8EE727A30EA0}"/>
                </a:ext>
              </a:extLst>
            </p:cNvPr>
            <p:cNvSpPr/>
            <p:nvPr/>
          </p:nvSpPr>
          <p:spPr>
            <a:xfrm>
              <a:off x="6063650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9D1B1C41-C669-406C-A79A-97598ECA7998}"/>
                </a:ext>
              </a:extLst>
            </p:cNvPr>
            <p:cNvSpPr/>
            <p:nvPr/>
          </p:nvSpPr>
          <p:spPr>
            <a:xfrm>
              <a:off x="6311716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F02FCE82-19F7-4F55-9199-65CA86FD9425}"/>
                </a:ext>
              </a:extLst>
            </p:cNvPr>
            <p:cNvSpPr/>
            <p:nvPr/>
          </p:nvSpPr>
          <p:spPr>
            <a:xfrm>
              <a:off x="6559781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8FF3D6F6-2501-42D7-9BFF-C5E46385A963}"/>
                </a:ext>
              </a:extLst>
            </p:cNvPr>
            <p:cNvSpPr/>
            <p:nvPr/>
          </p:nvSpPr>
          <p:spPr>
            <a:xfrm>
              <a:off x="6807847" y="2270237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38489AB5-796F-4B49-9AA1-7852CAD09A49}"/>
                </a:ext>
              </a:extLst>
            </p:cNvPr>
            <p:cNvSpPr/>
            <p:nvPr/>
          </p:nvSpPr>
          <p:spPr>
            <a:xfrm>
              <a:off x="5815584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77FF114E-E40D-41F4-8AA4-031762B7BE29}"/>
                </a:ext>
              </a:extLst>
            </p:cNvPr>
            <p:cNvSpPr/>
            <p:nvPr/>
          </p:nvSpPr>
          <p:spPr>
            <a:xfrm>
              <a:off x="6063650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0AAC97D2-E2EC-45F8-9A3A-0E0048DF645E}"/>
                </a:ext>
              </a:extLst>
            </p:cNvPr>
            <p:cNvSpPr/>
            <p:nvPr/>
          </p:nvSpPr>
          <p:spPr>
            <a:xfrm>
              <a:off x="6311716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F0986FE4-7234-4E11-B211-FF1B55CFDCE5}"/>
                </a:ext>
              </a:extLst>
            </p:cNvPr>
            <p:cNvSpPr/>
            <p:nvPr/>
          </p:nvSpPr>
          <p:spPr>
            <a:xfrm>
              <a:off x="6559781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1FF9530-A338-42C6-91B8-80456AF9D6EB}"/>
                </a:ext>
              </a:extLst>
            </p:cNvPr>
            <p:cNvSpPr/>
            <p:nvPr/>
          </p:nvSpPr>
          <p:spPr>
            <a:xfrm>
              <a:off x="6807847" y="2482633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833E7B83-7D07-47C4-B650-EE654E22DF76}"/>
                </a:ext>
              </a:extLst>
            </p:cNvPr>
            <p:cNvSpPr/>
            <p:nvPr/>
          </p:nvSpPr>
          <p:spPr>
            <a:xfrm>
              <a:off x="5815584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70A5F19-0BB0-4018-89EE-95FF2671D008}"/>
                </a:ext>
              </a:extLst>
            </p:cNvPr>
            <p:cNvSpPr/>
            <p:nvPr/>
          </p:nvSpPr>
          <p:spPr>
            <a:xfrm>
              <a:off x="6063650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2472FD3D-A0B9-4151-8FD6-2232745210C3}"/>
                </a:ext>
              </a:extLst>
            </p:cNvPr>
            <p:cNvSpPr/>
            <p:nvPr/>
          </p:nvSpPr>
          <p:spPr>
            <a:xfrm>
              <a:off x="6311716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6DC242-89DC-45B9-9BA2-781F4A21BFE7}"/>
                </a:ext>
              </a:extLst>
            </p:cNvPr>
            <p:cNvSpPr/>
            <p:nvPr/>
          </p:nvSpPr>
          <p:spPr>
            <a:xfrm>
              <a:off x="6559781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AC1C580-7FA4-426A-AC00-0296C2949E54}"/>
                </a:ext>
              </a:extLst>
            </p:cNvPr>
            <p:cNvSpPr/>
            <p:nvPr/>
          </p:nvSpPr>
          <p:spPr>
            <a:xfrm>
              <a:off x="6807847" y="2695030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47286C34-0E8E-4723-B571-C5FA693BF95D}"/>
                </a:ext>
              </a:extLst>
            </p:cNvPr>
            <p:cNvSpPr/>
            <p:nvPr/>
          </p:nvSpPr>
          <p:spPr>
            <a:xfrm>
              <a:off x="5815584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4B2C883A-1E64-47D0-A644-85C0EF655647}"/>
                </a:ext>
              </a:extLst>
            </p:cNvPr>
            <p:cNvSpPr/>
            <p:nvPr/>
          </p:nvSpPr>
          <p:spPr>
            <a:xfrm>
              <a:off x="6063650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958BADC0-9FDD-435F-A49B-9A8AFB65A828}"/>
                </a:ext>
              </a:extLst>
            </p:cNvPr>
            <p:cNvSpPr/>
            <p:nvPr/>
          </p:nvSpPr>
          <p:spPr>
            <a:xfrm>
              <a:off x="6311716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FCBA98DE-DAE8-41D0-889B-7703A36F94C3}"/>
                </a:ext>
              </a:extLst>
            </p:cNvPr>
            <p:cNvSpPr/>
            <p:nvPr/>
          </p:nvSpPr>
          <p:spPr>
            <a:xfrm>
              <a:off x="6559781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165D479-BA03-47CF-B94F-5B9C8A74860C}"/>
                </a:ext>
              </a:extLst>
            </p:cNvPr>
            <p:cNvSpPr/>
            <p:nvPr/>
          </p:nvSpPr>
          <p:spPr>
            <a:xfrm>
              <a:off x="6807847" y="2907426"/>
              <a:ext cx="36000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9C2C8058-68C8-4A47-96E8-CA71B708856A}"/>
              </a:ext>
            </a:extLst>
          </p:cNvPr>
          <p:cNvSpPr/>
          <p:nvPr/>
        </p:nvSpPr>
        <p:spPr>
          <a:xfrm>
            <a:off x="7303865" y="3636302"/>
            <a:ext cx="359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</a:rPr>
              <a:t>left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88488141-BCFC-4B2D-9CA7-873109A771CC}"/>
              </a:ext>
            </a:extLst>
          </p:cNvPr>
          <p:cNvSpPr/>
          <p:nvPr/>
        </p:nvSpPr>
        <p:spPr>
          <a:xfrm>
            <a:off x="8206313" y="3633853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</a:rPr>
              <a:t>center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516F21F5-D7E4-4E49-BF6A-C5F5223C982E}"/>
              </a:ext>
            </a:extLst>
          </p:cNvPr>
          <p:cNvSpPr/>
          <p:nvPr/>
        </p:nvSpPr>
        <p:spPr>
          <a:xfrm>
            <a:off x="9133828" y="3633853"/>
            <a:ext cx="4299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</a:rPr>
              <a:t>right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768CAB1C-7684-4B19-A1B2-84C5F71B9D52}"/>
              </a:ext>
            </a:extLst>
          </p:cNvPr>
          <p:cNvGrpSpPr/>
          <p:nvPr/>
        </p:nvGrpSpPr>
        <p:grpSpPr>
          <a:xfrm>
            <a:off x="2337493" y="2653665"/>
            <a:ext cx="792000" cy="824400"/>
            <a:chOff x="454384" y="1120040"/>
            <a:chExt cx="3866971" cy="4030193"/>
          </a:xfrm>
          <a:scene3d>
            <a:camera prst="isometricLeftDown"/>
            <a:lightRig rig="threePt" dir="t"/>
          </a:scene3d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917A9290-C6C4-4DE3-9C68-EC0BE3B88EA4}"/>
                </a:ext>
              </a:extLst>
            </p:cNvPr>
            <p:cNvSpPr/>
            <p:nvPr/>
          </p:nvSpPr>
          <p:spPr>
            <a:xfrm>
              <a:off x="454384" y="1120040"/>
              <a:ext cx="3866971" cy="40301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5DA6F1F3-88AD-4AD7-9DCC-3BCD7E96AF84}"/>
                </a:ext>
              </a:extLst>
            </p:cNvPr>
            <p:cNvSpPr/>
            <p:nvPr/>
          </p:nvSpPr>
          <p:spPr>
            <a:xfrm>
              <a:off x="783482" y="1406494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68CFDCD3-4738-406D-9519-440C36A45C73}"/>
                </a:ext>
              </a:extLst>
            </p:cNvPr>
            <p:cNvSpPr/>
            <p:nvPr/>
          </p:nvSpPr>
          <p:spPr>
            <a:xfrm>
              <a:off x="1582423" y="1406494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AAECDB47-116E-4C6A-B8D6-7FFE501088D8}"/>
                </a:ext>
              </a:extLst>
            </p:cNvPr>
            <p:cNvSpPr/>
            <p:nvPr/>
          </p:nvSpPr>
          <p:spPr>
            <a:xfrm>
              <a:off x="2381367" y="1406494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D008AC97-112E-4CCF-BBFF-65E7DE029C68}"/>
                </a:ext>
              </a:extLst>
            </p:cNvPr>
            <p:cNvSpPr/>
            <p:nvPr/>
          </p:nvSpPr>
          <p:spPr>
            <a:xfrm>
              <a:off x="3180314" y="1406494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4EFBF3ED-B282-4BDC-95AE-17C3CD63B3A6}"/>
                </a:ext>
              </a:extLst>
            </p:cNvPr>
            <p:cNvSpPr/>
            <p:nvPr/>
          </p:nvSpPr>
          <p:spPr>
            <a:xfrm>
              <a:off x="3979255" y="1406490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4DE4CCA7-9D18-4058-ADE8-2D7CAE9C7570}"/>
                </a:ext>
              </a:extLst>
            </p:cNvPr>
            <p:cNvSpPr/>
            <p:nvPr/>
          </p:nvSpPr>
          <p:spPr>
            <a:xfrm>
              <a:off x="783482" y="2207355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E21AA4E5-7989-4CC8-B463-FEBDDA8BC605}"/>
                </a:ext>
              </a:extLst>
            </p:cNvPr>
            <p:cNvSpPr/>
            <p:nvPr/>
          </p:nvSpPr>
          <p:spPr>
            <a:xfrm>
              <a:off x="1582423" y="2207359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EF0822A6-FABE-4986-B15B-E231B8332EF7}"/>
                </a:ext>
              </a:extLst>
            </p:cNvPr>
            <p:cNvSpPr/>
            <p:nvPr/>
          </p:nvSpPr>
          <p:spPr>
            <a:xfrm>
              <a:off x="2381367" y="2207363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62045211-6E19-40CF-8F3E-469BC50D1801}"/>
                </a:ext>
              </a:extLst>
            </p:cNvPr>
            <p:cNvSpPr/>
            <p:nvPr/>
          </p:nvSpPr>
          <p:spPr>
            <a:xfrm>
              <a:off x="3180311" y="2207367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17592E6C-F34C-4B24-B864-4579CBE21A38}"/>
                </a:ext>
              </a:extLst>
            </p:cNvPr>
            <p:cNvSpPr/>
            <p:nvPr/>
          </p:nvSpPr>
          <p:spPr>
            <a:xfrm>
              <a:off x="3979252" y="2207370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1FE365AF-3161-4FBE-ACE7-9C0EB810C765}"/>
                </a:ext>
              </a:extLst>
            </p:cNvPr>
            <p:cNvSpPr/>
            <p:nvPr/>
          </p:nvSpPr>
          <p:spPr>
            <a:xfrm>
              <a:off x="783479" y="3034732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74D83529-FA13-46B1-917F-0C01A4F2C3B2}"/>
                </a:ext>
              </a:extLst>
            </p:cNvPr>
            <p:cNvSpPr/>
            <p:nvPr/>
          </p:nvSpPr>
          <p:spPr>
            <a:xfrm>
              <a:off x="1582423" y="3034732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731A33AD-FA5B-411C-AAA9-CA27E7A61F23}"/>
                </a:ext>
              </a:extLst>
            </p:cNvPr>
            <p:cNvSpPr/>
            <p:nvPr/>
          </p:nvSpPr>
          <p:spPr>
            <a:xfrm>
              <a:off x="2381364" y="3034732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타원 284">
              <a:extLst>
                <a:ext uri="{FF2B5EF4-FFF2-40B4-BE49-F238E27FC236}">
                  <a16:creationId xmlns:a16="http://schemas.microsoft.com/office/drawing/2014/main" id="{CB35919B-5039-4802-AEE6-F8C01344276A}"/>
                </a:ext>
              </a:extLst>
            </p:cNvPr>
            <p:cNvSpPr/>
            <p:nvPr/>
          </p:nvSpPr>
          <p:spPr>
            <a:xfrm>
              <a:off x="3180311" y="3034732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8C019ECF-CA82-4C74-98F7-2162D29B5F4F}"/>
                </a:ext>
              </a:extLst>
            </p:cNvPr>
            <p:cNvSpPr/>
            <p:nvPr/>
          </p:nvSpPr>
          <p:spPr>
            <a:xfrm>
              <a:off x="3979233" y="3034732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741CCA22-7D50-48C9-A071-FFD03A054A84}"/>
                </a:ext>
              </a:extLst>
            </p:cNvPr>
            <p:cNvSpPr/>
            <p:nvPr/>
          </p:nvSpPr>
          <p:spPr>
            <a:xfrm>
              <a:off x="783459" y="3862101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9B007552-F398-4287-8E93-7934143772EC}"/>
                </a:ext>
              </a:extLst>
            </p:cNvPr>
            <p:cNvSpPr/>
            <p:nvPr/>
          </p:nvSpPr>
          <p:spPr>
            <a:xfrm>
              <a:off x="1582400" y="3862101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85EC4D97-4D05-4B04-80AB-6CDBA3C89FDC}"/>
                </a:ext>
              </a:extLst>
            </p:cNvPr>
            <p:cNvSpPr/>
            <p:nvPr/>
          </p:nvSpPr>
          <p:spPr>
            <a:xfrm>
              <a:off x="2381344" y="3862101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DE938EA8-A47B-4E8F-AD9F-D6FBE27B4826}"/>
                </a:ext>
              </a:extLst>
            </p:cNvPr>
            <p:cNvSpPr/>
            <p:nvPr/>
          </p:nvSpPr>
          <p:spPr>
            <a:xfrm>
              <a:off x="3180285" y="3862074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71ADABBA-9142-400E-823B-79031F27678A}"/>
                </a:ext>
              </a:extLst>
            </p:cNvPr>
            <p:cNvSpPr/>
            <p:nvPr/>
          </p:nvSpPr>
          <p:spPr>
            <a:xfrm>
              <a:off x="3979217" y="3862066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3B2AAF78-2801-4A13-A7F6-5DA6E1794192}"/>
                </a:ext>
              </a:extLst>
            </p:cNvPr>
            <p:cNvSpPr/>
            <p:nvPr/>
          </p:nvSpPr>
          <p:spPr>
            <a:xfrm>
              <a:off x="783446" y="4689509"/>
              <a:ext cx="115943" cy="14023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8F50254A-95C8-4FD7-96C2-3B72B5427423}"/>
                </a:ext>
              </a:extLst>
            </p:cNvPr>
            <p:cNvSpPr/>
            <p:nvPr/>
          </p:nvSpPr>
          <p:spPr>
            <a:xfrm>
              <a:off x="1582371" y="4689610"/>
              <a:ext cx="115943" cy="14023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B83D990D-9B7E-4381-84A7-BB7E669C82B2}"/>
                </a:ext>
              </a:extLst>
            </p:cNvPr>
            <p:cNvSpPr/>
            <p:nvPr/>
          </p:nvSpPr>
          <p:spPr>
            <a:xfrm>
              <a:off x="2381325" y="4689579"/>
              <a:ext cx="115943" cy="14023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DC5D5137-7F72-4599-9387-39CD0DD1C9D3}"/>
                </a:ext>
              </a:extLst>
            </p:cNvPr>
            <p:cNvSpPr/>
            <p:nvPr/>
          </p:nvSpPr>
          <p:spPr>
            <a:xfrm>
              <a:off x="3180269" y="4689673"/>
              <a:ext cx="115943" cy="14023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12A36FD3-2AFA-4A26-B4D3-04B93E1DAA12}"/>
                </a:ext>
              </a:extLst>
            </p:cNvPr>
            <p:cNvSpPr/>
            <p:nvPr/>
          </p:nvSpPr>
          <p:spPr>
            <a:xfrm>
              <a:off x="3978872" y="4689595"/>
              <a:ext cx="115943" cy="14023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9669A553-33DB-4E0D-9438-24610E0CFCEC}"/>
              </a:ext>
            </a:extLst>
          </p:cNvPr>
          <p:cNvGrpSpPr/>
          <p:nvPr/>
        </p:nvGrpSpPr>
        <p:grpSpPr>
          <a:xfrm>
            <a:off x="7893975" y="2569399"/>
            <a:ext cx="1146186" cy="661058"/>
            <a:chOff x="6915559" y="918688"/>
            <a:chExt cx="1146186" cy="661058"/>
          </a:xfrm>
        </p:grpSpPr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EA765F46-6DC9-4493-A36E-886079D7DF73}"/>
                </a:ext>
              </a:extLst>
            </p:cNvPr>
            <p:cNvSpPr/>
            <p:nvPr/>
          </p:nvSpPr>
          <p:spPr>
            <a:xfrm>
              <a:off x="6915559" y="918688"/>
              <a:ext cx="1146186" cy="6610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3AE0EC6C-5F26-4F7D-AC3C-6416B9C91F48}"/>
                </a:ext>
              </a:extLst>
            </p:cNvPr>
            <p:cNvSpPr/>
            <p:nvPr/>
          </p:nvSpPr>
          <p:spPr>
            <a:xfrm>
              <a:off x="7013104" y="965675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77B548A2-A685-4C2A-86F6-C004B19EF276}"/>
                </a:ext>
              </a:extLst>
            </p:cNvPr>
            <p:cNvSpPr/>
            <p:nvPr/>
          </p:nvSpPr>
          <p:spPr>
            <a:xfrm>
              <a:off x="7249914" y="965675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44A26120-DCB3-4723-8B77-2A583E00ABF7}"/>
                </a:ext>
              </a:extLst>
            </p:cNvPr>
            <p:cNvSpPr/>
            <p:nvPr/>
          </p:nvSpPr>
          <p:spPr>
            <a:xfrm>
              <a:off x="7486725" y="965675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AB15B418-9108-4D43-BB37-46CB9F5E34D1}"/>
                </a:ext>
              </a:extLst>
            </p:cNvPr>
            <p:cNvSpPr/>
            <p:nvPr/>
          </p:nvSpPr>
          <p:spPr>
            <a:xfrm>
              <a:off x="7723535" y="965674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D508BFEF-8712-446B-AED0-D0E89F318514}"/>
                </a:ext>
              </a:extLst>
            </p:cNvPr>
            <p:cNvSpPr/>
            <p:nvPr/>
          </p:nvSpPr>
          <p:spPr>
            <a:xfrm>
              <a:off x="7960345" y="965675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07BA9599-324B-48DE-96C2-8CD0BBB845C5}"/>
                </a:ext>
              </a:extLst>
            </p:cNvPr>
            <p:cNvSpPr/>
            <p:nvPr/>
          </p:nvSpPr>
          <p:spPr>
            <a:xfrm>
              <a:off x="7013104" y="1097037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2922B3EB-DE34-49A3-A78B-F29EA3717A71}"/>
                </a:ext>
              </a:extLst>
            </p:cNvPr>
            <p:cNvSpPr/>
            <p:nvPr/>
          </p:nvSpPr>
          <p:spPr>
            <a:xfrm>
              <a:off x="7249914" y="1097037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2B17C097-30BB-4EFB-9FB1-4FAE2A5320E7}"/>
                </a:ext>
              </a:extLst>
            </p:cNvPr>
            <p:cNvSpPr/>
            <p:nvPr/>
          </p:nvSpPr>
          <p:spPr>
            <a:xfrm>
              <a:off x="7486725" y="1097037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71F8CAC6-463C-43FF-B177-C35277F121B5}"/>
                </a:ext>
              </a:extLst>
            </p:cNvPr>
            <p:cNvSpPr/>
            <p:nvPr/>
          </p:nvSpPr>
          <p:spPr>
            <a:xfrm>
              <a:off x="7723535" y="1097037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E6A00D6E-9F99-4B97-B288-8A5F053012EA}"/>
                </a:ext>
              </a:extLst>
            </p:cNvPr>
            <p:cNvSpPr/>
            <p:nvPr/>
          </p:nvSpPr>
          <p:spPr>
            <a:xfrm>
              <a:off x="7960345" y="1097036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타원 339">
              <a:extLst>
                <a:ext uri="{FF2B5EF4-FFF2-40B4-BE49-F238E27FC236}">
                  <a16:creationId xmlns:a16="http://schemas.microsoft.com/office/drawing/2014/main" id="{42714A81-0DD0-47D5-A303-B5017BD11CAF}"/>
                </a:ext>
              </a:extLst>
            </p:cNvPr>
            <p:cNvSpPr/>
            <p:nvPr/>
          </p:nvSpPr>
          <p:spPr>
            <a:xfrm>
              <a:off x="7013104" y="1232746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AA1F710E-16FF-4D18-8A3B-30FF568F4B77}"/>
                </a:ext>
              </a:extLst>
            </p:cNvPr>
            <p:cNvSpPr/>
            <p:nvPr/>
          </p:nvSpPr>
          <p:spPr>
            <a:xfrm>
              <a:off x="7249914" y="1232746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타원 341">
              <a:extLst>
                <a:ext uri="{FF2B5EF4-FFF2-40B4-BE49-F238E27FC236}">
                  <a16:creationId xmlns:a16="http://schemas.microsoft.com/office/drawing/2014/main" id="{50764610-265C-4DF1-843A-56654F3CAFC0}"/>
                </a:ext>
              </a:extLst>
            </p:cNvPr>
            <p:cNvSpPr/>
            <p:nvPr/>
          </p:nvSpPr>
          <p:spPr>
            <a:xfrm>
              <a:off x="7486725" y="1232746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848543A3-59EE-40EB-87C7-116E6B0642D3}"/>
                </a:ext>
              </a:extLst>
            </p:cNvPr>
            <p:cNvSpPr/>
            <p:nvPr/>
          </p:nvSpPr>
          <p:spPr>
            <a:xfrm>
              <a:off x="7723535" y="1232746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BB32C1B2-BAC2-4AC6-BB3C-EE2514CA03A5}"/>
                </a:ext>
              </a:extLst>
            </p:cNvPr>
            <p:cNvSpPr/>
            <p:nvPr/>
          </p:nvSpPr>
          <p:spPr>
            <a:xfrm>
              <a:off x="7960345" y="1232744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타원 344">
              <a:extLst>
                <a:ext uri="{FF2B5EF4-FFF2-40B4-BE49-F238E27FC236}">
                  <a16:creationId xmlns:a16="http://schemas.microsoft.com/office/drawing/2014/main" id="{345ADB47-F0A7-4738-8C9A-DFB9E02AF639}"/>
                </a:ext>
              </a:extLst>
            </p:cNvPr>
            <p:cNvSpPr/>
            <p:nvPr/>
          </p:nvSpPr>
          <p:spPr>
            <a:xfrm>
              <a:off x="7013104" y="1368454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F5CFD949-06ED-44D2-A4DD-FE1652B5DEF8}"/>
                </a:ext>
              </a:extLst>
            </p:cNvPr>
            <p:cNvSpPr/>
            <p:nvPr/>
          </p:nvSpPr>
          <p:spPr>
            <a:xfrm>
              <a:off x="7249914" y="1368454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16182CB8-2B26-4935-A16B-A457896D1251}"/>
                </a:ext>
              </a:extLst>
            </p:cNvPr>
            <p:cNvSpPr/>
            <p:nvPr/>
          </p:nvSpPr>
          <p:spPr>
            <a:xfrm>
              <a:off x="7486725" y="1368454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089D4A91-9C65-416A-9B6E-A244B26E74A4}"/>
                </a:ext>
              </a:extLst>
            </p:cNvPr>
            <p:cNvSpPr/>
            <p:nvPr/>
          </p:nvSpPr>
          <p:spPr>
            <a:xfrm>
              <a:off x="7723535" y="1368454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5E0CEB41-6BE3-40EC-B2FA-D918F079B6E8}"/>
                </a:ext>
              </a:extLst>
            </p:cNvPr>
            <p:cNvSpPr/>
            <p:nvPr/>
          </p:nvSpPr>
          <p:spPr>
            <a:xfrm>
              <a:off x="7960345" y="1368454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606F2EB7-0542-4227-8EA1-70B7070D95AD}"/>
                </a:ext>
              </a:extLst>
            </p:cNvPr>
            <p:cNvSpPr/>
            <p:nvPr/>
          </p:nvSpPr>
          <p:spPr>
            <a:xfrm>
              <a:off x="7013105" y="1504163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D468B303-B8CB-4231-8601-7B247EA15571}"/>
                </a:ext>
              </a:extLst>
            </p:cNvPr>
            <p:cNvSpPr/>
            <p:nvPr/>
          </p:nvSpPr>
          <p:spPr>
            <a:xfrm>
              <a:off x="7249919" y="1504163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19751A23-8EDE-44C5-912F-3662B74C3A68}"/>
                </a:ext>
              </a:extLst>
            </p:cNvPr>
            <p:cNvSpPr/>
            <p:nvPr/>
          </p:nvSpPr>
          <p:spPr>
            <a:xfrm>
              <a:off x="7486735" y="1504161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56C5372B-0C81-4BE2-B76A-F5B242A0D9CB}"/>
                </a:ext>
              </a:extLst>
            </p:cNvPr>
            <p:cNvSpPr/>
            <p:nvPr/>
          </p:nvSpPr>
          <p:spPr>
            <a:xfrm>
              <a:off x="7723546" y="1504168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422A8EE1-F114-4F0A-84AC-250DE56957B3}"/>
                </a:ext>
              </a:extLst>
            </p:cNvPr>
            <p:cNvSpPr/>
            <p:nvPr/>
          </p:nvSpPr>
          <p:spPr>
            <a:xfrm>
              <a:off x="7960433" y="1504170"/>
              <a:ext cx="34367" cy="23002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5" name="그룹 354">
            <a:extLst>
              <a:ext uri="{FF2B5EF4-FFF2-40B4-BE49-F238E27FC236}">
                <a16:creationId xmlns:a16="http://schemas.microsoft.com/office/drawing/2014/main" id="{1F4E3ADC-27E8-4904-96D0-8E6C5C37274B}"/>
              </a:ext>
            </a:extLst>
          </p:cNvPr>
          <p:cNvGrpSpPr/>
          <p:nvPr/>
        </p:nvGrpSpPr>
        <p:grpSpPr>
          <a:xfrm>
            <a:off x="5759198" y="2665171"/>
            <a:ext cx="792000" cy="824400"/>
            <a:chOff x="454384" y="1120040"/>
            <a:chExt cx="3866971" cy="4030193"/>
          </a:xfrm>
          <a:scene3d>
            <a:camera prst="isometricLeftDown"/>
            <a:lightRig rig="threePt" dir="t"/>
          </a:scene3d>
        </p:grpSpPr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2C16B647-B6BC-4ED0-8649-DB950A11799E}"/>
                </a:ext>
              </a:extLst>
            </p:cNvPr>
            <p:cNvSpPr/>
            <p:nvPr/>
          </p:nvSpPr>
          <p:spPr>
            <a:xfrm>
              <a:off x="454384" y="1120040"/>
              <a:ext cx="3866971" cy="40301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7" name="타원 356">
              <a:extLst>
                <a:ext uri="{FF2B5EF4-FFF2-40B4-BE49-F238E27FC236}">
                  <a16:creationId xmlns:a16="http://schemas.microsoft.com/office/drawing/2014/main" id="{6765A477-7D19-4AE3-B3C8-A730A003D2AA}"/>
                </a:ext>
              </a:extLst>
            </p:cNvPr>
            <p:cNvSpPr/>
            <p:nvPr/>
          </p:nvSpPr>
          <p:spPr>
            <a:xfrm>
              <a:off x="783482" y="1406494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D5C6523C-7332-4E48-9862-C8A89922E02C}"/>
                </a:ext>
              </a:extLst>
            </p:cNvPr>
            <p:cNvSpPr/>
            <p:nvPr/>
          </p:nvSpPr>
          <p:spPr>
            <a:xfrm>
              <a:off x="1582423" y="1406494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E63FECA0-A7D3-42C8-B027-91FE1D4279E7}"/>
                </a:ext>
              </a:extLst>
            </p:cNvPr>
            <p:cNvSpPr/>
            <p:nvPr/>
          </p:nvSpPr>
          <p:spPr>
            <a:xfrm>
              <a:off x="2381367" y="1406494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358667F5-8AB9-42F8-8D4D-A4CB4FBBBC06}"/>
                </a:ext>
              </a:extLst>
            </p:cNvPr>
            <p:cNvSpPr/>
            <p:nvPr/>
          </p:nvSpPr>
          <p:spPr>
            <a:xfrm>
              <a:off x="3180314" y="1406494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8F55D024-79B4-4EEF-91A5-03FDD686FA6A}"/>
                </a:ext>
              </a:extLst>
            </p:cNvPr>
            <p:cNvSpPr/>
            <p:nvPr/>
          </p:nvSpPr>
          <p:spPr>
            <a:xfrm>
              <a:off x="3979255" y="1406490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D0C861E1-D5CB-4B7D-A848-C252C31B4A92}"/>
                </a:ext>
              </a:extLst>
            </p:cNvPr>
            <p:cNvSpPr/>
            <p:nvPr/>
          </p:nvSpPr>
          <p:spPr>
            <a:xfrm>
              <a:off x="783482" y="2207355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3E8A450A-E706-484E-9CB0-04B63D2B8486}"/>
                </a:ext>
              </a:extLst>
            </p:cNvPr>
            <p:cNvSpPr/>
            <p:nvPr/>
          </p:nvSpPr>
          <p:spPr>
            <a:xfrm>
              <a:off x="1582423" y="2207359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C71F087B-BB97-4A2E-B5F1-780A0EAEEE16}"/>
                </a:ext>
              </a:extLst>
            </p:cNvPr>
            <p:cNvSpPr/>
            <p:nvPr/>
          </p:nvSpPr>
          <p:spPr>
            <a:xfrm>
              <a:off x="2381367" y="2207363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FF189DAB-480F-40A8-9F4E-2E429D99F484}"/>
                </a:ext>
              </a:extLst>
            </p:cNvPr>
            <p:cNvSpPr/>
            <p:nvPr/>
          </p:nvSpPr>
          <p:spPr>
            <a:xfrm>
              <a:off x="3180311" y="2207367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A193E81A-AEAA-4FDB-848D-608B65C28243}"/>
                </a:ext>
              </a:extLst>
            </p:cNvPr>
            <p:cNvSpPr/>
            <p:nvPr/>
          </p:nvSpPr>
          <p:spPr>
            <a:xfrm>
              <a:off x="3979252" y="2207370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A0BE4CC5-3536-4463-AE58-9BEBB008FF31}"/>
                </a:ext>
              </a:extLst>
            </p:cNvPr>
            <p:cNvSpPr/>
            <p:nvPr/>
          </p:nvSpPr>
          <p:spPr>
            <a:xfrm>
              <a:off x="783479" y="3034732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5F285E7C-2B44-4894-9951-6CDCA7E5FA06}"/>
                </a:ext>
              </a:extLst>
            </p:cNvPr>
            <p:cNvSpPr/>
            <p:nvPr/>
          </p:nvSpPr>
          <p:spPr>
            <a:xfrm>
              <a:off x="1582423" y="3034732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B711FABB-C00A-41F0-AD84-ACA21B5910DF}"/>
                </a:ext>
              </a:extLst>
            </p:cNvPr>
            <p:cNvSpPr/>
            <p:nvPr/>
          </p:nvSpPr>
          <p:spPr>
            <a:xfrm>
              <a:off x="2381364" y="3034732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A27E7484-6A3C-41F7-9D1D-7810CABB0B99}"/>
                </a:ext>
              </a:extLst>
            </p:cNvPr>
            <p:cNvSpPr/>
            <p:nvPr/>
          </p:nvSpPr>
          <p:spPr>
            <a:xfrm>
              <a:off x="3180311" y="3034732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FD232CBF-9C42-4FC9-9D8B-5AF5E9AF58DB}"/>
                </a:ext>
              </a:extLst>
            </p:cNvPr>
            <p:cNvSpPr/>
            <p:nvPr/>
          </p:nvSpPr>
          <p:spPr>
            <a:xfrm>
              <a:off x="3979233" y="3034732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E1CBD1E1-C84D-4141-B2C9-30FCE0523211}"/>
                </a:ext>
              </a:extLst>
            </p:cNvPr>
            <p:cNvSpPr/>
            <p:nvPr/>
          </p:nvSpPr>
          <p:spPr>
            <a:xfrm>
              <a:off x="783459" y="3862101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CC7FD685-601B-4187-865A-491402081824}"/>
                </a:ext>
              </a:extLst>
            </p:cNvPr>
            <p:cNvSpPr/>
            <p:nvPr/>
          </p:nvSpPr>
          <p:spPr>
            <a:xfrm>
              <a:off x="1582400" y="3862101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9A4AFDB6-3F3D-4928-8B11-526D10088E0F}"/>
                </a:ext>
              </a:extLst>
            </p:cNvPr>
            <p:cNvSpPr/>
            <p:nvPr/>
          </p:nvSpPr>
          <p:spPr>
            <a:xfrm>
              <a:off x="2381344" y="3862101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74BCE718-7C10-47CC-AEEF-F4790A6108B5}"/>
                </a:ext>
              </a:extLst>
            </p:cNvPr>
            <p:cNvSpPr/>
            <p:nvPr/>
          </p:nvSpPr>
          <p:spPr>
            <a:xfrm>
              <a:off x="3180285" y="3862074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1C99B6AC-D630-477B-9F0C-0ABF1A9DA0D8}"/>
                </a:ext>
              </a:extLst>
            </p:cNvPr>
            <p:cNvSpPr/>
            <p:nvPr/>
          </p:nvSpPr>
          <p:spPr>
            <a:xfrm>
              <a:off x="3979217" y="3862066"/>
              <a:ext cx="115943" cy="14023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2BF13AA4-E829-4382-BCDF-42E1C4CE3690}"/>
                </a:ext>
              </a:extLst>
            </p:cNvPr>
            <p:cNvSpPr/>
            <p:nvPr/>
          </p:nvSpPr>
          <p:spPr>
            <a:xfrm>
              <a:off x="783446" y="4689509"/>
              <a:ext cx="115943" cy="14023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EDDCBA62-FF3A-4649-A1A6-7E0C52B148E4}"/>
                </a:ext>
              </a:extLst>
            </p:cNvPr>
            <p:cNvSpPr/>
            <p:nvPr/>
          </p:nvSpPr>
          <p:spPr>
            <a:xfrm>
              <a:off x="1582371" y="4689610"/>
              <a:ext cx="115943" cy="14023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4DADF807-13FB-4D45-A32A-0AC81541AD6A}"/>
                </a:ext>
              </a:extLst>
            </p:cNvPr>
            <p:cNvSpPr/>
            <p:nvPr/>
          </p:nvSpPr>
          <p:spPr>
            <a:xfrm>
              <a:off x="2381325" y="4689579"/>
              <a:ext cx="115943" cy="14023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F0DACFEF-DB95-45F4-AA7E-8B48C186699B}"/>
                </a:ext>
              </a:extLst>
            </p:cNvPr>
            <p:cNvSpPr/>
            <p:nvPr/>
          </p:nvSpPr>
          <p:spPr>
            <a:xfrm>
              <a:off x="3180269" y="4689673"/>
              <a:ext cx="115943" cy="14023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8AA3E22A-3BF4-41B1-B1E6-43E20B6B4F73}"/>
                </a:ext>
              </a:extLst>
            </p:cNvPr>
            <p:cNvSpPr/>
            <p:nvPr/>
          </p:nvSpPr>
          <p:spPr>
            <a:xfrm>
              <a:off x="3978872" y="4689595"/>
              <a:ext cx="115943" cy="14023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F7A9AEE3-6FE0-4ECB-B1D2-4BC9BE3C4B84}"/>
              </a:ext>
            </a:extLst>
          </p:cNvPr>
          <p:cNvGrpSpPr/>
          <p:nvPr/>
        </p:nvGrpSpPr>
        <p:grpSpPr>
          <a:xfrm>
            <a:off x="7192545" y="2648827"/>
            <a:ext cx="792000" cy="838800"/>
            <a:chOff x="2175778" y="1410875"/>
            <a:chExt cx="3164314" cy="3357470"/>
          </a:xfrm>
          <a:scene3d>
            <a:camera prst="isometricRightUp"/>
            <a:lightRig rig="threePt" dir="t"/>
          </a:scene3d>
        </p:grpSpPr>
        <p:sp>
          <p:nvSpPr>
            <p:cNvPr id="384" name="직사각형 383">
              <a:extLst>
                <a:ext uri="{FF2B5EF4-FFF2-40B4-BE49-F238E27FC236}">
                  <a16:creationId xmlns:a16="http://schemas.microsoft.com/office/drawing/2014/main" id="{DFAE2FB3-F327-4DA2-BA91-E1D853C7AC84}"/>
                </a:ext>
              </a:extLst>
            </p:cNvPr>
            <p:cNvSpPr/>
            <p:nvPr/>
          </p:nvSpPr>
          <p:spPr>
            <a:xfrm>
              <a:off x="2175778" y="1410875"/>
              <a:ext cx="3164314" cy="33574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D4D69A40-50A5-4620-AADB-86D9337AE310}"/>
                </a:ext>
              </a:extLst>
            </p:cNvPr>
            <p:cNvSpPr/>
            <p:nvPr/>
          </p:nvSpPr>
          <p:spPr>
            <a:xfrm>
              <a:off x="2404908" y="1649520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311D54A4-4AB4-4AB7-969B-A73F5C8B701E}"/>
                </a:ext>
              </a:extLst>
            </p:cNvPr>
            <p:cNvSpPr/>
            <p:nvPr/>
          </p:nvSpPr>
          <p:spPr>
            <a:xfrm>
              <a:off x="3058683" y="1649523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502301FB-E85D-430E-8F84-16190D8CA411}"/>
                </a:ext>
              </a:extLst>
            </p:cNvPr>
            <p:cNvSpPr/>
            <p:nvPr/>
          </p:nvSpPr>
          <p:spPr>
            <a:xfrm>
              <a:off x="3712450" y="1649527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CEDCD503-7E1A-47E5-B998-C7CAC460FE2B}"/>
                </a:ext>
              </a:extLst>
            </p:cNvPr>
            <p:cNvSpPr/>
            <p:nvPr/>
          </p:nvSpPr>
          <p:spPr>
            <a:xfrm>
              <a:off x="4366217" y="1649530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E7DE90F4-9CEE-4389-85F4-A62CDB7243B6}"/>
                </a:ext>
              </a:extLst>
            </p:cNvPr>
            <p:cNvSpPr/>
            <p:nvPr/>
          </p:nvSpPr>
          <p:spPr>
            <a:xfrm>
              <a:off x="5019989" y="1649533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E73ED63A-56FB-485F-8D20-852558629981}"/>
                </a:ext>
              </a:extLst>
            </p:cNvPr>
            <p:cNvSpPr/>
            <p:nvPr/>
          </p:nvSpPr>
          <p:spPr>
            <a:xfrm>
              <a:off x="2404908" y="2316712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A3091FB8-F80C-494F-BC89-BBBB3F676F1D}"/>
                </a:ext>
              </a:extLst>
            </p:cNvPr>
            <p:cNvSpPr/>
            <p:nvPr/>
          </p:nvSpPr>
          <p:spPr>
            <a:xfrm>
              <a:off x="3058683" y="2316712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E25E97C1-F70A-43D3-9FD5-EB6E1B6CE6A7}"/>
                </a:ext>
              </a:extLst>
            </p:cNvPr>
            <p:cNvSpPr/>
            <p:nvPr/>
          </p:nvSpPr>
          <p:spPr>
            <a:xfrm>
              <a:off x="3712450" y="2316712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타원 392">
              <a:extLst>
                <a:ext uri="{FF2B5EF4-FFF2-40B4-BE49-F238E27FC236}">
                  <a16:creationId xmlns:a16="http://schemas.microsoft.com/office/drawing/2014/main" id="{E12475C2-2B0F-4AF0-BC53-C47B383DB8D8}"/>
                </a:ext>
              </a:extLst>
            </p:cNvPr>
            <p:cNvSpPr/>
            <p:nvPr/>
          </p:nvSpPr>
          <p:spPr>
            <a:xfrm>
              <a:off x="4366217" y="2316712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F5BC073D-27A4-46EE-9DC5-52016617E538}"/>
                </a:ext>
              </a:extLst>
            </p:cNvPr>
            <p:cNvSpPr/>
            <p:nvPr/>
          </p:nvSpPr>
          <p:spPr>
            <a:xfrm>
              <a:off x="5019989" y="2316706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57B8C073-1B65-4B74-BBAD-EF79929E9D62}"/>
                </a:ext>
              </a:extLst>
            </p:cNvPr>
            <p:cNvSpPr/>
            <p:nvPr/>
          </p:nvSpPr>
          <p:spPr>
            <a:xfrm>
              <a:off x="2404908" y="3005966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타원 395">
              <a:extLst>
                <a:ext uri="{FF2B5EF4-FFF2-40B4-BE49-F238E27FC236}">
                  <a16:creationId xmlns:a16="http://schemas.microsoft.com/office/drawing/2014/main" id="{4AD79397-888C-4CB6-AE2B-37EE1C33CE36}"/>
                </a:ext>
              </a:extLst>
            </p:cNvPr>
            <p:cNvSpPr/>
            <p:nvPr/>
          </p:nvSpPr>
          <p:spPr>
            <a:xfrm>
              <a:off x="3058683" y="3005966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타원 396">
              <a:extLst>
                <a:ext uri="{FF2B5EF4-FFF2-40B4-BE49-F238E27FC236}">
                  <a16:creationId xmlns:a16="http://schemas.microsoft.com/office/drawing/2014/main" id="{F5F48677-51CD-458B-B113-8D44AE340084}"/>
                </a:ext>
              </a:extLst>
            </p:cNvPr>
            <p:cNvSpPr/>
            <p:nvPr/>
          </p:nvSpPr>
          <p:spPr>
            <a:xfrm>
              <a:off x="3712450" y="3005966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타원 397">
              <a:extLst>
                <a:ext uri="{FF2B5EF4-FFF2-40B4-BE49-F238E27FC236}">
                  <a16:creationId xmlns:a16="http://schemas.microsoft.com/office/drawing/2014/main" id="{3A1CADF0-C36A-41BB-A305-E78C01DAC6A8}"/>
                </a:ext>
              </a:extLst>
            </p:cNvPr>
            <p:cNvSpPr/>
            <p:nvPr/>
          </p:nvSpPr>
          <p:spPr>
            <a:xfrm>
              <a:off x="4366217" y="3005966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9" name="타원 398">
              <a:extLst>
                <a:ext uri="{FF2B5EF4-FFF2-40B4-BE49-F238E27FC236}">
                  <a16:creationId xmlns:a16="http://schemas.microsoft.com/office/drawing/2014/main" id="{647AC69B-5357-4440-93B7-F16366FC4C6C}"/>
                </a:ext>
              </a:extLst>
            </p:cNvPr>
            <p:cNvSpPr/>
            <p:nvPr/>
          </p:nvSpPr>
          <p:spPr>
            <a:xfrm>
              <a:off x="5019989" y="3005959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D0D500E2-A369-40B6-B54E-C4FA1DB735D0}"/>
                </a:ext>
              </a:extLst>
            </p:cNvPr>
            <p:cNvSpPr/>
            <p:nvPr/>
          </p:nvSpPr>
          <p:spPr>
            <a:xfrm>
              <a:off x="2404908" y="3695219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C6E06541-BB04-4202-A17B-82360B41FADE}"/>
                </a:ext>
              </a:extLst>
            </p:cNvPr>
            <p:cNvSpPr/>
            <p:nvPr/>
          </p:nvSpPr>
          <p:spPr>
            <a:xfrm>
              <a:off x="3058680" y="3695219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17C003AB-4BF6-4AA2-9002-7C1D466BFB3D}"/>
                </a:ext>
              </a:extLst>
            </p:cNvPr>
            <p:cNvSpPr/>
            <p:nvPr/>
          </p:nvSpPr>
          <p:spPr>
            <a:xfrm>
              <a:off x="3712450" y="3695219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9289FC1A-A8AF-4BA9-A705-2326ED143DC5}"/>
                </a:ext>
              </a:extLst>
            </p:cNvPr>
            <p:cNvSpPr/>
            <p:nvPr/>
          </p:nvSpPr>
          <p:spPr>
            <a:xfrm>
              <a:off x="4366217" y="3695219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42DBEC6C-52C0-4E18-B3EC-BDF05B750116}"/>
                </a:ext>
              </a:extLst>
            </p:cNvPr>
            <p:cNvSpPr/>
            <p:nvPr/>
          </p:nvSpPr>
          <p:spPr>
            <a:xfrm>
              <a:off x="5019995" y="3695216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2A5BFE5B-9710-4AC0-B568-55AC30641782}"/>
                </a:ext>
              </a:extLst>
            </p:cNvPr>
            <p:cNvSpPr/>
            <p:nvPr/>
          </p:nvSpPr>
          <p:spPr>
            <a:xfrm>
              <a:off x="2404916" y="4384547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A97EE5E6-9AD7-47D7-9176-A3C188CD26D3}"/>
                </a:ext>
              </a:extLst>
            </p:cNvPr>
            <p:cNvSpPr/>
            <p:nvPr/>
          </p:nvSpPr>
          <p:spPr>
            <a:xfrm>
              <a:off x="3058694" y="4384602"/>
              <a:ext cx="94876" cy="116825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C74CD2AA-1A86-4E69-A164-06B8293ABAE3}"/>
                </a:ext>
              </a:extLst>
            </p:cNvPr>
            <p:cNvSpPr/>
            <p:nvPr/>
          </p:nvSpPr>
          <p:spPr>
            <a:xfrm>
              <a:off x="3712463" y="4384673"/>
              <a:ext cx="94876" cy="116829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1F3C0A57-8BEF-454F-B36F-FA7B39DC773F}"/>
                </a:ext>
              </a:extLst>
            </p:cNvPr>
            <p:cNvSpPr/>
            <p:nvPr/>
          </p:nvSpPr>
          <p:spPr>
            <a:xfrm>
              <a:off x="4366209" y="4384732"/>
              <a:ext cx="94876" cy="116829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타원 408">
              <a:extLst>
                <a:ext uri="{FF2B5EF4-FFF2-40B4-BE49-F238E27FC236}">
                  <a16:creationId xmlns:a16="http://schemas.microsoft.com/office/drawing/2014/main" id="{7A7913A4-F0DE-472B-8152-E67C80835A87}"/>
                </a:ext>
              </a:extLst>
            </p:cNvPr>
            <p:cNvSpPr/>
            <p:nvPr/>
          </p:nvSpPr>
          <p:spPr>
            <a:xfrm>
              <a:off x="5019739" y="4384728"/>
              <a:ext cx="94876" cy="116829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BCE60BEC-EC9A-4BDC-A490-906990DCD309}"/>
              </a:ext>
            </a:extLst>
          </p:cNvPr>
          <p:cNvCxnSpPr/>
          <p:nvPr/>
        </p:nvCxnSpPr>
        <p:spPr>
          <a:xfrm>
            <a:off x="9022291" y="2465462"/>
            <a:ext cx="0" cy="113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C8367C3A-360E-4681-A4F8-CEE05C688C68}"/>
              </a:ext>
            </a:extLst>
          </p:cNvPr>
          <p:cNvGrpSpPr/>
          <p:nvPr/>
        </p:nvGrpSpPr>
        <p:grpSpPr>
          <a:xfrm>
            <a:off x="2524010" y="5237185"/>
            <a:ext cx="2043543" cy="1166959"/>
            <a:chOff x="326119" y="3242134"/>
            <a:chExt cx="5003904" cy="2885980"/>
          </a:xfrm>
        </p:grpSpPr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613FF73E-23A7-4F54-8D80-020FEA292E8E}"/>
                </a:ext>
              </a:extLst>
            </p:cNvPr>
            <p:cNvSpPr/>
            <p:nvPr/>
          </p:nvSpPr>
          <p:spPr>
            <a:xfrm>
              <a:off x="326119" y="3242134"/>
              <a:ext cx="5003904" cy="28859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3" name="타원 412">
              <a:extLst>
                <a:ext uri="{FF2B5EF4-FFF2-40B4-BE49-F238E27FC236}">
                  <a16:creationId xmlns:a16="http://schemas.microsoft.com/office/drawing/2014/main" id="{02D95D2C-BDCA-4C9C-9BF9-F0F69B7D9418}"/>
                </a:ext>
              </a:extLst>
            </p:cNvPr>
            <p:cNvSpPr/>
            <p:nvPr/>
          </p:nvSpPr>
          <p:spPr>
            <a:xfrm>
              <a:off x="751970" y="3447263"/>
              <a:ext cx="150034" cy="10042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타원 413">
              <a:extLst>
                <a:ext uri="{FF2B5EF4-FFF2-40B4-BE49-F238E27FC236}">
                  <a16:creationId xmlns:a16="http://schemas.microsoft.com/office/drawing/2014/main" id="{EDF50EF5-E1D1-44F0-BDDA-8C62A0B1A712}"/>
                </a:ext>
              </a:extLst>
            </p:cNvPr>
            <p:cNvSpPr/>
            <p:nvPr/>
          </p:nvSpPr>
          <p:spPr>
            <a:xfrm>
              <a:off x="1785814" y="3447263"/>
              <a:ext cx="150034" cy="10042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5" name="타원 414">
              <a:extLst>
                <a:ext uri="{FF2B5EF4-FFF2-40B4-BE49-F238E27FC236}">
                  <a16:creationId xmlns:a16="http://schemas.microsoft.com/office/drawing/2014/main" id="{37B91B92-A3A9-4746-9904-6488BCBABE59}"/>
                </a:ext>
              </a:extLst>
            </p:cNvPr>
            <p:cNvSpPr/>
            <p:nvPr/>
          </p:nvSpPr>
          <p:spPr>
            <a:xfrm>
              <a:off x="2819659" y="3447263"/>
              <a:ext cx="150034" cy="10042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" name="타원 415">
              <a:extLst>
                <a:ext uri="{FF2B5EF4-FFF2-40B4-BE49-F238E27FC236}">
                  <a16:creationId xmlns:a16="http://schemas.microsoft.com/office/drawing/2014/main" id="{A48E14B1-C7DA-4EDD-BBB6-1A635F05DABB}"/>
                </a:ext>
              </a:extLst>
            </p:cNvPr>
            <p:cNvSpPr/>
            <p:nvPr/>
          </p:nvSpPr>
          <p:spPr>
            <a:xfrm>
              <a:off x="3853499" y="3447263"/>
              <a:ext cx="150034" cy="10042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타원 416">
              <a:extLst>
                <a:ext uri="{FF2B5EF4-FFF2-40B4-BE49-F238E27FC236}">
                  <a16:creationId xmlns:a16="http://schemas.microsoft.com/office/drawing/2014/main" id="{D917E7AC-B9A6-47B7-ADFE-D12A177F4B66}"/>
                </a:ext>
              </a:extLst>
            </p:cNvPr>
            <p:cNvSpPr/>
            <p:nvPr/>
          </p:nvSpPr>
          <p:spPr>
            <a:xfrm>
              <a:off x="4887343" y="3447263"/>
              <a:ext cx="150034" cy="10042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타원 417">
              <a:extLst>
                <a:ext uri="{FF2B5EF4-FFF2-40B4-BE49-F238E27FC236}">
                  <a16:creationId xmlns:a16="http://schemas.microsoft.com/office/drawing/2014/main" id="{CD5CBF40-E4D7-4DC9-A354-AD5C8033B9B5}"/>
                </a:ext>
              </a:extLst>
            </p:cNvPr>
            <p:cNvSpPr/>
            <p:nvPr/>
          </p:nvSpPr>
          <p:spPr>
            <a:xfrm>
              <a:off x="751970" y="4020752"/>
              <a:ext cx="150034" cy="10042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1FDBE9D4-2048-45F0-A3F2-A8B54C870AB6}"/>
                </a:ext>
              </a:extLst>
            </p:cNvPr>
            <p:cNvSpPr/>
            <p:nvPr/>
          </p:nvSpPr>
          <p:spPr>
            <a:xfrm>
              <a:off x="1785814" y="4020752"/>
              <a:ext cx="150034" cy="10042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BA6C888B-FB2B-4309-A78A-1501CDE8D8C5}"/>
                </a:ext>
              </a:extLst>
            </p:cNvPr>
            <p:cNvSpPr/>
            <p:nvPr/>
          </p:nvSpPr>
          <p:spPr>
            <a:xfrm>
              <a:off x="2819659" y="4020752"/>
              <a:ext cx="150034" cy="10042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타원 420">
              <a:extLst>
                <a:ext uri="{FF2B5EF4-FFF2-40B4-BE49-F238E27FC236}">
                  <a16:creationId xmlns:a16="http://schemas.microsoft.com/office/drawing/2014/main" id="{DB97E87B-08B2-4E2C-AF80-0EEE3E121CAA}"/>
                </a:ext>
              </a:extLst>
            </p:cNvPr>
            <p:cNvSpPr/>
            <p:nvPr/>
          </p:nvSpPr>
          <p:spPr>
            <a:xfrm>
              <a:off x="3853499" y="4020752"/>
              <a:ext cx="150034" cy="10042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74FDF0AC-B583-4674-9122-E351ABB886FA}"/>
                </a:ext>
              </a:extLst>
            </p:cNvPr>
            <p:cNvSpPr/>
            <p:nvPr/>
          </p:nvSpPr>
          <p:spPr>
            <a:xfrm>
              <a:off x="4887343" y="4020752"/>
              <a:ext cx="150034" cy="10042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5546AD57-25F4-4692-BFE5-12819A3B3D44}"/>
                </a:ext>
              </a:extLst>
            </p:cNvPr>
            <p:cNvSpPr/>
            <p:nvPr/>
          </p:nvSpPr>
          <p:spPr>
            <a:xfrm>
              <a:off x="751970" y="4613217"/>
              <a:ext cx="150034" cy="10042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F53F156F-2E06-4619-89DA-050C126A8A94}"/>
                </a:ext>
              </a:extLst>
            </p:cNvPr>
            <p:cNvSpPr/>
            <p:nvPr/>
          </p:nvSpPr>
          <p:spPr>
            <a:xfrm>
              <a:off x="1785814" y="4613217"/>
              <a:ext cx="150034" cy="10042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31AA99F6-36DB-46A3-9DD3-95D7B12434E5}"/>
                </a:ext>
              </a:extLst>
            </p:cNvPr>
            <p:cNvSpPr/>
            <p:nvPr/>
          </p:nvSpPr>
          <p:spPr>
            <a:xfrm>
              <a:off x="2819659" y="4613217"/>
              <a:ext cx="150034" cy="10042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2B2D706D-6588-4203-AD08-9188D135B35B}"/>
                </a:ext>
              </a:extLst>
            </p:cNvPr>
            <p:cNvSpPr/>
            <p:nvPr/>
          </p:nvSpPr>
          <p:spPr>
            <a:xfrm>
              <a:off x="3853499" y="4613217"/>
              <a:ext cx="150034" cy="10042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C75F14A9-561D-47E6-8987-8F8A54A2CD7D}"/>
                </a:ext>
              </a:extLst>
            </p:cNvPr>
            <p:cNvSpPr/>
            <p:nvPr/>
          </p:nvSpPr>
          <p:spPr>
            <a:xfrm>
              <a:off x="4887343" y="4613217"/>
              <a:ext cx="150034" cy="10042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948E13F2-3B80-4AE1-AF73-87133C7720C2}"/>
                </a:ext>
              </a:extLst>
            </p:cNvPr>
            <p:cNvSpPr/>
            <p:nvPr/>
          </p:nvSpPr>
          <p:spPr>
            <a:xfrm>
              <a:off x="751970" y="5205684"/>
              <a:ext cx="150034" cy="10042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F42FB7E4-A426-49E3-AACF-98C07AB24069}"/>
                </a:ext>
              </a:extLst>
            </p:cNvPr>
            <p:cNvSpPr/>
            <p:nvPr/>
          </p:nvSpPr>
          <p:spPr>
            <a:xfrm>
              <a:off x="1785814" y="5205684"/>
              <a:ext cx="150034" cy="10042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89645141-1A0C-410F-848B-7154179AD135}"/>
                </a:ext>
              </a:extLst>
            </p:cNvPr>
            <p:cNvSpPr/>
            <p:nvPr/>
          </p:nvSpPr>
          <p:spPr>
            <a:xfrm>
              <a:off x="2819659" y="5205684"/>
              <a:ext cx="150034" cy="10042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88878BE6-B765-47CE-BA63-5F3ACDFF1106}"/>
                </a:ext>
              </a:extLst>
            </p:cNvPr>
            <p:cNvSpPr/>
            <p:nvPr/>
          </p:nvSpPr>
          <p:spPr>
            <a:xfrm>
              <a:off x="3853499" y="5205684"/>
              <a:ext cx="150034" cy="10042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B8257ED9-7FF2-4788-BF11-5E25CA3BFD12}"/>
                </a:ext>
              </a:extLst>
            </p:cNvPr>
            <p:cNvSpPr/>
            <p:nvPr/>
          </p:nvSpPr>
          <p:spPr>
            <a:xfrm>
              <a:off x="4887343" y="5205684"/>
              <a:ext cx="150034" cy="10042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3" name="타원 432">
              <a:extLst>
                <a:ext uri="{FF2B5EF4-FFF2-40B4-BE49-F238E27FC236}">
                  <a16:creationId xmlns:a16="http://schemas.microsoft.com/office/drawing/2014/main" id="{1FC92894-546C-4BB7-8F6C-367240E11233}"/>
                </a:ext>
              </a:extLst>
            </p:cNvPr>
            <p:cNvSpPr/>
            <p:nvPr/>
          </p:nvSpPr>
          <p:spPr>
            <a:xfrm>
              <a:off x="751970" y="5798149"/>
              <a:ext cx="150034" cy="10042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타원 433">
              <a:extLst>
                <a:ext uri="{FF2B5EF4-FFF2-40B4-BE49-F238E27FC236}">
                  <a16:creationId xmlns:a16="http://schemas.microsoft.com/office/drawing/2014/main" id="{8103C800-66F0-4C5A-B1C9-4CC439DA38E7}"/>
                </a:ext>
              </a:extLst>
            </p:cNvPr>
            <p:cNvSpPr/>
            <p:nvPr/>
          </p:nvSpPr>
          <p:spPr>
            <a:xfrm>
              <a:off x="1785814" y="5798149"/>
              <a:ext cx="150034" cy="10042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415BDBAD-A182-4B31-BB09-CC1313671C7A}"/>
                </a:ext>
              </a:extLst>
            </p:cNvPr>
            <p:cNvSpPr/>
            <p:nvPr/>
          </p:nvSpPr>
          <p:spPr>
            <a:xfrm>
              <a:off x="2819659" y="5798149"/>
              <a:ext cx="150034" cy="10042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784066EF-17F2-4ACD-AD8B-08944782DDC5}"/>
                </a:ext>
              </a:extLst>
            </p:cNvPr>
            <p:cNvSpPr/>
            <p:nvPr/>
          </p:nvSpPr>
          <p:spPr>
            <a:xfrm>
              <a:off x="3853499" y="5798149"/>
              <a:ext cx="150034" cy="10042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타원 436">
              <a:extLst>
                <a:ext uri="{FF2B5EF4-FFF2-40B4-BE49-F238E27FC236}">
                  <a16:creationId xmlns:a16="http://schemas.microsoft.com/office/drawing/2014/main" id="{90D0FB57-35CA-493E-80EA-309E73465AB4}"/>
                </a:ext>
              </a:extLst>
            </p:cNvPr>
            <p:cNvSpPr/>
            <p:nvPr/>
          </p:nvSpPr>
          <p:spPr>
            <a:xfrm>
              <a:off x="4887343" y="5798149"/>
              <a:ext cx="150034" cy="10042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FC460F3A-218E-47C9-BAC7-53978D097490}"/>
                </a:ext>
              </a:extLst>
            </p:cNvPr>
            <p:cNvSpPr/>
            <p:nvPr/>
          </p:nvSpPr>
          <p:spPr>
            <a:xfrm>
              <a:off x="1268895" y="3447263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5DA69645-D796-4C1A-A862-8C9B13BD5AF1}"/>
                </a:ext>
              </a:extLst>
            </p:cNvPr>
            <p:cNvSpPr/>
            <p:nvPr/>
          </p:nvSpPr>
          <p:spPr>
            <a:xfrm>
              <a:off x="2302735" y="3447263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CF56DEB1-32D3-4BCE-B693-B50CB218303D}"/>
                </a:ext>
              </a:extLst>
            </p:cNvPr>
            <p:cNvSpPr/>
            <p:nvPr/>
          </p:nvSpPr>
          <p:spPr>
            <a:xfrm>
              <a:off x="3336579" y="3447263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F8247053-14A0-4D83-BD57-FE8B96140CFE}"/>
                </a:ext>
              </a:extLst>
            </p:cNvPr>
            <p:cNvSpPr/>
            <p:nvPr/>
          </p:nvSpPr>
          <p:spPr>
            <a:xfrm>
              <a:off x="1268895" y="4020752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타원 441">
              <a:extLst>
                <a:ext uri="{FF2B5EF4-FFF2-40B4-BE49-F238E27FC236}">
                  <a16:creationId xmlns:a16="http://schemas.microsoft.com/office/drawing/2014/main" id="{2A3796CD-58EC-4514-8210-88BD24E07A0E}"/>
                </a:ext>
              </a:extLst>
            </p:cNvPr>
            <p:cNvSpPr/>
            <p:nvPr/>
          </p:nvSpPr>
          <p:spPr>
            <a:xfrm>
              <a:off x="2302735" y="4020752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406CEF94-CD01-485B-B662-D498C00439F8}"/>
                </a:ext>
              </a:extLst>
            </p:cNvPr>
            <p:cNvSpPr/>
            <p:nvPr/>
          </p:nvSpPr>
          <p:spPr>
            <a:xfrm>
              <a:off x="3336579" y="4020752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510A6918-6A8B-4CDC-BF9C-F9D4881D52B7}"/>
                </a:ext>
              </a:extLst>
            </p:cNvPr>
            <p:cNvSpPr/>
            <p:nvPr/>
          </p:nvSpPr>
          <p:spPr>
            <a:xfrm>
              <a:off x="1268895" y="4613217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타원 444">
              <a:extLst>
                <a:ext uri="{FF2B5EF4-FFF2-40B4-BE49-F238E27FC236}">
                  <a16:creationId xmlns:a16="http://schemas.microsoft.com/office/drawing/2014/main" id="{01EE16E6-4582-4106-AC86-B2BD7E856729}"/>
                </a:ext>
              </a:extLst>
            </p:cNvPr>
            <p:cNvSpPr/>
            <p:nvPr/>
          </p:nvSpPr>
          <p:spPr>
            <a:xfrm>
              <a:off x="2302735" y="4613217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8E4F059A-47B5-4C38-883C-8C6D25D0BE32}"/>
                </a:ext>
              </a:extLst>
            </p:cNvPr>
            <p:cNvSpPr/>
            <p:nvPr/>
          </p:nvSpPr>
          <p:spPr>
            <a:xfrm>
              <a:off x="3336579" y="4613217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타원 446">
              <a:extLst>
                <a:ext uri="{FF2B5EF4-FFF2-40B4-BE49-F238E27FC236}">
                  <a16:creationId xmlns:a16="http://schemas.microsoft.com/office/drawing/2014/main" id="{30C0B303-B507-4B59-9DED-C6065A061AEA}"/>
                </a:ext>
              </a:extLst>
            </p:cNvPr>
            <p:cNvSpPr/>
            <p:nvPr/>
          </p:nvSpPr>
          <p:spPr>
            <a:xfrm>
              <a:off x="1268895" y="5205684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타원 447">
              <a:extLst>
                <a:ext uri="{FF2B5EF4-FFF2-40B4-BE49-F238E27FC236}">
                  <a16:creationId xmlns:a16="http://schemas.microsoft.com/office/drawing/2014/main" id="{00282AA4-CEB2-4991-B0F8-E6820ADD9151}"/>
                </a:ext>
              </a:extLst>
            </p:cNvPr>
            <p:cNvSpPr/>
            <p:nvPr/>
          </p:nvSpPr>
          <p:spPr>
            <a:xfrm>
              <a:off x="2302735" y="5205684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307E3B95-EF3E-4621-B896-C8D29E4AD33B}"/>
                </a:ext>
              </a:extLst>
            </p:cNvPr>
            <p:cNvSpPr/>
            <p:nvPr/>
          </p:nvSpPr>
          <p:spPr>
            <a:xfrm>
              <a:off x="3336579" y="5205684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타원 449">
              <a:extLst>
                <a:ext uri="{FF2B5EF4-FFF2-40B4-BE49-F238E27FC236}">
                  <a16:creationId xmlns:a16="http://schemas.microsoft.com/office/drawing/2014/main" id="{DAA31714-EC8B-4D6D-AFC0-FA3F32F8DD02}"/>
                </a:ext>
              </a:extLst>
            </p:cNvPr>
            <p:cNvSpPr/>
            <p:nvPr/>
          </p:nvSpPr>
          <p:spPr>
            <a:xfrm>
              <a:off x="1268895" y="5798149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2C56EF26-526D-42EB-8405-953EE97F46D3}"/>
                </a:ext>
              </a:extLst>
            </p:cNvPr>
            <p:cNvSpPr/>
            <p:nvPr/>
          </p:nvSpPr>
          <p:spPr>
            <a:xfrm>
              <a:off x="2302735" y="5798149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0B659D80-C666-4727-8456-257C64E5AEE1}"/>
                </a:ext>
              </a:extLst>
            </p:cNvPr>
            <p:cNvSpPr/>
            <p:nvPr/>
          </p:nvSpPr>
          <p:spPr>
            <a:xfrm>
              <a:off x="3336579" y="5798149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4F122497-5125-4615-A4EC-CD6542E320A0}"/>
                </a:ext>
              </a:extLst>
            </p:cNvPr>
            <p:cNvSpPr/>
            <p:nvPr/>
          </p:nvSpPr>
          <p:spPr>
            <a:xfrm>
              <a:off x="4356686" y="3447263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4" name="타원 453">
              <a:extLst>
                <a:ext uri="{FF2B5EF4-FFF2-40B4-BE49-F238E27FC236}">
                  <a16:creationId xmlns:a16="http://schemas.microsoft.com/office/drawing/2014/main" id="{023F431D-2BD0-49F0-806B-5EC505CDC0AC}"/>
                </a:ext>
              </a:extLst>
            </p:cNvPr>
            <p:cNvSpPr/>
            <p:nvPr/>
          </p:nvSpPr>
          <p:spPr>
            <a:xfrm>
              <a:off x="4356686" y="4020752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F25EB390-3243-48EE-99FE-79B72B7BC511}"/>
                </a:ext>
              </a:extLst>
            </p:cNvPr>
            <p:cNvSpPr/>
            <p:nvPr/>
          </p:nvSpPr>
          <p:spPr>
            <a:xfrm>
              <a:off x="4356686" y="4613217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E55D44FE-F787-4906-A551-357FD1312553}"/>
                </a:ext>
              </a:extLst>
            </p:cNvPr>
            <p:cNvSpPr/>
            <p:nvPr/>
          </p:nvSpPr>
          <p:spPr>
            <a:xfrm>
              <a:off x="4356686" y="5205684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7311F3C4-C037-4C25-B872-59BDBFBAEB0D}"/>
                </a:ext>
              </a:extLst>
            </p:cNvPr>
            <p:cNvSpPr/>
            <p:nvPr/>
          </p:nvSpPr>
          <p:spPr>
            <a:xfrm>
              <a:off x="4356686" y="5798149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11E1C708-6CCB-4AE3-9E2C-1554570E5AA8}"/>
                </a:ext>
              </a:extLst>
            </p:cNvPr>
            <p:cNvSpPr/>
            <p:nvPr/>
          </p:nvSpPr>
          <p:spPr>
            <a:xfrm>
              <a:off x="751970" y="4343326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760012C3-FE5A-47FE-AE43-3F8E86E0E17A}"/>
                </a:ext>
              </a:extLst>
            </p:cNvPr>
            <p:cNvSpPr/>
            <p:nvPr/>
          </p:nvSpPr>
          <p:spPr>
            <a:xfrm>
              <a:off x="1785814" y="4343326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62F436C7-53AF-4A73-B9A5-4CD2F7433229}"/>
                </a:ext>
              </a:extLst>
            </p:cNvPr>
            <p:cNvSpPr/>
            <p:nvPr/>
          </p:nvSpPr>
          <p:spPr>
            <a:xfrm>
              <a:off x="2819659" y="4343326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B591D969-3098-49D3-833F-48FFE84B19B2}"/>
                </a:ext>
              </a:extLst>
            </p:cNvPr>
            <p:cNvSpPr/>
            <p:nvPr/>
          </p:nvSpPr>
          <p:spPr>
            <a:xfrm>
              <a:off x="3853499" y="4343326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D740DABA-02E6-4AAC-8057-9BE6BD76A5E7}"/>
                </a:ext>
              </a:extLst>
            </p:cNvPr>
            <p:cNvSpPr/>
            <p:nvPr/>
          </p:nvSpPr>
          <p:spPr>
            <a:xfrm>
              <a:off x="4887343" y="4343326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타원 462">
              <a:extLst>
                <a:ext uri="{FF2B5EF4-FFF2-40B4-BE49-F238E27FC236}">
                  <a16:creationId xmlns:a16="http://schemas.microsoft.com/office/drawing/2014/main" id="{CDE14E2F-4EA4-47A3-A6B9-463E2D0C5015}"/>
                </a:ext>
              </a:extLst>
            </p:cNvPr>
            <p:cNvSpPr/>
            <p:nvPr/>
          </p:nvSpPr>
          <p:spPr>
            <a:xfrm>
              <a:off x="751970" y="4916815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64A89783-CA77-4F14-A3FC-26B97B244718}"/>
                </a:ext>
              </a:extLst>
            </p:cNvPr>
            <p:cNvSpPr/>
            <p:nvPr/>
          </p:nvSpPr>
          <p:spPr>
            <a:xfrm>
              <a:off x="1785814" y="4916815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B8299CCC-A843-4771-A95A-2B61C860AA76}"/>
                </a:ext>
              </a:extLst>
            </p:cNvPr>
            <p:cNvSpPr/>
            <p:nvPr/>
          </p:nvSpPr>
          <p:spPr>
            <a:xfrm>
              <a:off x="2819659" y="4916815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5822C2F0-91CF-4748-837C-6DBBEC8F5DBB}"/>
                </a:ext>
              </a:extLst>
            </p:cNvPr>
            <p:cNvSpPr/>
            <p:nvPr/>
          </p:nvSpPr>
          <p:spPr>
            <a:xfrm>
              <a:off x="3853499" y="4916815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D4BD3F5F-545D-44A3-BF5A-3759DA535D86}"/>
                </a:ext>
              </a:extLst>
            </p:cNvPr>
            <p:cNvSpPr/>
            <p:nvPr/>
          </p:nvSpPr>
          <p:spPr>
            <a:xfrm>
              <a:off x="4887343" y="4916815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894D7EE0-3A6E-43A2-AAC6-836B79E5D916}"/>
                </a:ext>
              </a:extLst>
            </p:cNvPr>
            <p:cNvSpPr/>
            <p:nvPr/>
          </p:nvSpPr>
          <p:spPr>
            <a:xfrm>
              <a:off x="751970" y="5509280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9" name="타원 468">
              <a:extLst>
                <a:ext uri="{FF2B5EF4-FFF2-40B4-BE49-F238E27FC236}">
                  <a16:creationId xmlns:a16="http://schemas.microsoft.com/office/drawing/2014/main" id="{6C65276E-BB56-4904-AFA5-482B07F27AC4}"/>
                </a:ext>
              </a:extLst>
            </p:cNvPr>
            <p:cNvSpPr/>
            <p:nvPr/>
          </p:nvSpPr>
          <p:spPr>
            <a:xfrm>
              <a:off x="1785814" y="5509280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62254F70-82D4-4436-8645-FACB6F726933}"/>
                </a:ext>
              </a:extLst>
            </p:cNvPr>
            <p:cNvSpPr/>
            <p:nvPr/>
          </p:nvSpPr>
          <p:spPr>
            <a:xfrm>
              <a:off x="2819659" y="5509280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09B75776-DDB2-461D-8C67-29AFFE2B6794}"/>
                </a:ext>
              </a:extLst>
            </p:cNvPr>
            <p:cNvSpPr/>
            <p:nvPr/>
          </p:nvSpPr>
          <p:spPr>
            <a:xfrm>
              <a:off x="3853499" y="5509280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타원 471">
              <a:extLst>
                <a:ext uri="{FF2B5EF4-FFF2-40B4-BE49-F238E27FC236}">
                  <a16:creationId xmlns:a16="http://schemas.microsoft.com/office/drawing/2014/main" id="{435430E0-FA8E-4908-B016-3AD97B6C01D9}"/>
                </a:ext>
              </a:extLst>
            </p:cNvPr>
            <p:cNvSpPr/>
            <p:nvPr/>
          </p:nvSpPr>
          <p:spPr>
            <a:xfrm>
              <a:off x="4887343" y="5509280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타원 472">
              <a:extLst>
                <a:ext uri="{FF2B5EF4-FFF2-40B4-BE49-F238E27FC236}">
                  <a16:creationId xmlns:a16="http://schemas.microsoft.com/office/drawing/2014/main" id="{E9384BA4-CB0C-458C-98DC-160E24639539}"/>
                </a:ext>
              </a:extLst>
            </p:cNvPr>
            <p:cNvSpPr/>
            <p:nvPr/>
          </p:nvSpPr>
          <p:spPr>
            <a:xfrm>
              <a:off x="1268895" y="4343326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타원 473">
              <a:extLst>
                <a:ext uri="{FF2B5EF4-FFF2-40B4-BE49-F238E27FC236}">
                  <a16:creationId xmlns:a16="http://schemas.microsoft.com/office/drawing/2014/main" id="{C1BA418E-1EC6-4E62-9502-D65AB451FBB5}"/>
                </a:ext>
              </a:extLst>
            </p:cNvPr>
            <p:cNvSpPr/>
            <p:nvPr/>
          </p:nvSpPr>
          <p:spPr>
            <a:xfrm>
              <a:off x="2302735" y="4343326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타원 474">
              <a:extLst>
                <a:ext uri="{FF2B5EF4-FFF2-40B4-BE49-F238E27FC236}">
                  <a16:creationId xmlns:a16="http://schemas.microsoft.com/office/drawing/2014/main" id="{928CFD6D-5B67-4D1F-B27B-9A85447C6954}"/>
                </a:ext>
              </a:extLst>
            </p:cNvPr>
            <p:cNvSpPr/>
            <p:nvPr/>
          </p:nvSpPr>
          <p:spPr>
            <a:xfrm>
              <a:off x="3336579" y="4343326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B3523081-A0BC-40E8-9EA0-84AC3A76DE19}"/>
                </a:ext>
              </a:extLst>
            </p:cNvPr>
            <p:cNvSpPr/>
            <p:nvPr/>
          </p:nvSpPr>
          <p:spPr>
            <a:xfrm>
              <a:off x="1268895" y="4916815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C391CB10-86B7-4FD4-A265-48BEC97D5B2A}"/>
                </a:ext>
              </a:extLst>
            </p:cNvPr>
            <p:cNvSpPr/>
            <p:nvPr/>
          </p:nvSpPr>
          <p:spPr>
            <a:xfrm>
              <a:off x="2302735" y="4916815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8" name="타원 477">
              <a:extLst>
                <a:ext uri="{FF2B5EF4-FFF2-40B4-BE49-F238E27FC236}">
                  <a16:creationId xmlns:a16="http://schemas.microsoft.com/office/drawing/2014/main" id="{4A202694-F3BC-4D5E-AB37-7CB1031457C1}"/>
                </a:ext>
              </a:extLst>
            </p:cNvPr>
            <p:cNvSpPr/>
            <p:nvPr/>
          </p:nvSpPr>
          <p:spPr>
            <a:xfrm>
              <a:off x="3336579" y="4916815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4B2004AF-AB6B-4EFE-B0D3-94C8067E6813}"/>
                </a:ext>
              </a:extLst>
            </p:cNvPr>
            <p:cNvSpPr/>
            <p:nvPr/>
          </p:nvSpPr>
          <p:spPr>
            <a:xfrm>
              <a:off x="1268895" y="5509280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083EF7BC-5C9B-48C1-A9EF-0015CE8F9F65}"/>
                </a:ext>
              </a:extLst>
            </p:cNvPr>
            <p:cNvSpPr/>
            <p:nvPr/>
          </p:nvSpPr>
          <p:spPr>
            <a:xfrm>
              <a:off x="2302735" y="5509280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타원 480">
              <a:extLst>
                <a:ext uri="{FF2B5EF4-FFF2-40B4-BE49-F238E27FC236}">
                  <a16:creationId xmlns:a16="http://schemas.microsoft.com/office/drawing/2014/main" id="{6E866B8A-F5D7-451B-B589-E7F6FCBCA41E}"/>
                </a:ext>
              </a:extLst>
            </p:cNvPr>
            <p:cNvSpPr/>
            <p:nvPr/>
          </p:nvSpPr>
          <p:spPr>
            <a:xfrm>
              <a:off x="3336579" y="5509280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타원 481">
              <a:extLst>
                <a:ext uri="{FF2B5EF4-FFF2-40B4-BE49-F238E27FC236}">
                  <a16:creationId xmlns:a16="http://schemas.microsoft.com/office/drawing/2014/main" id="{CA65BE30-48A2-4BDE-AD96-0F6BCFEFE9D7}"/>
                </a:ext>
              </a:extLst>
            </p:cNvPr>
            <p:cNvSpPr/>
            <p:nvPr/>
          </p:nvSpPr>
          <p:spPr>
            <a:xfrm>
              <a:off x="4356686" y="4343326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40CD59EC-7473-4DA5-BDF4-4909800A7F79}"/>
                </a:ext>
              </a:extLst>
            </p:cNvPr>
            <p:cNvSpPr/>
            <p:nvPr/>
          </p:nvSpPr>
          <p:spPr>
            <a:xfrm>
              <a:off x="4356686" y="4916815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E53B0249-942F-4C16-8B02-404C0539CF95}"/>
                </a:ext>
              </a:extLst>
            </p:cNvPr>
            <p:cNvSpPr/>
            <p:nvPr/>
          </p:nvSpPr>
          <p:spPr>
            <a:xfrm>
              <a:off x="4356686" y="5509280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C62532FE-5411-4424-BE8C-DF41DD2B53E6}"/>
                </a:ext>
              </a:extLst>
            </p:cNvPr>
            <p:cNvSpPr/>
            <p:nvPr/>
          </p:nvSpPr>
          <p:spPr>
            <a:xfrm>
              <a:off x="751970" y="3750861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975483F3-56A6-4D4E-8C11-B0252676AECD}"/>
                </a:ext>
              </a:extLst>
            </p:cNvPr>
            <p:cNvSpPr/>
            <p:nvPr/>
          </p:nvSpPr>
          <p:spPr>
            <a:xfrm>
              <a:off x="1785814" y="3750861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3886BE1B-7FF8-4CC9-972D-9B917B8682C7}"/>
                </a:ext>
              </a:extLst>
            </p:cNvPr>
            <p:cNvSpPr/>
            <p:nvPr/>
          </p:nvSpPr>
          <p:spPr>
            <a:xfrm>
              <a:off x="2819659" y="3750861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97D8A22C-8CE9-426D-8404-4FC2194FCB35}"/>
                </a:ext>
              </a:extLst>
            </p:cNvPr>
            <p:cNvSpPr/>
            <p:nvPr/>
          </p:nvSpPr>
          <p:spPr>
            <a:xfrm>
              <a:off x="3853499" y="3750861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타원 488">
              <a:extLst>
                <a:ext uri="{FF2B5EF4-FFF2-40B4-BE49-F238E27FC236}">
                  <a16:creationId xmlns:a16="http://schemas.microsoft.com/office/drawing/2014/main" id="{BAFAD905-DB01-48D2-AC51-58B851EF0D0D}"/>
                </a:ext>
              </a:extLst>
            </p:cNvPr>
            <p:cNvSpPr/>
            <p:nvPr/>
          </p:nvSpPr>
          <p:spPr>
            <a:xfrm>
              <a:off x="4887343" y="3750861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8A1BCD94-9C16-4A89-9303-412EC09C683E}"/>
                </a:ext>
              </a:extLst>
            </p:cNvPr>
            <p:cNvSpPr/>
            <p:nvPr/>
          </p:nvSpPr>
          <p:spPr>
            <a:xfrm>
              <a:off x="1268895" y="3750861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BE5C93FC-4339-49D0-9A86-28F7C61053D1}"/>
                </a:ext>
              </a:extLst>
            </p:cNvPr>
            <p:cNvSpPr/>
            <p:nvPr/>
          </p:nvSpPr>
          <p:spPr>
            <a:xfrm>
              <a:off x="2302735" y="3750861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타원 491">
              <a:extLst>
                <a:ext uri="{FF2B5EF4-FFF2-40B4-BE49-F238E27FC236}">
                  <a16:creationId xmlns:a16="http://schemas.microsoft.com/office/drawing/2014/main" id="{7B3AA2E9-042D-4C56-B743-62B1A612E0E8}"/>
                </a:ext>
              </a:extLst>
            </p:cNvPr>
            <p:cNvSpPr/>
            <p:nvPr/>
          </p:nvSpPr>
          <p:spPr>
            <a:xfrm>
              <a:off x="3336579" y="3750861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타원 492">
              <a:extLst>
                <a:ext uri="{FF2B5EF4-FFF2-40B4-BE49-F238E27FC236}">
                  <a16:creationId xmlns:a16="http://schemas.microsoft.com/office/drawing/2014/main" id="{0564C039-A8DC-4785-9D8F-55D1B9D813FA}"/>
                </a:ext>
              </a:extLst>
            </p:cNvPr>
            <p:cNvSpPr/>
            <p:nvPr/>
          </p:nvSpPr>
          <p:spPr>
            <a:xfrm>
              <a:off x="4356686" y="3750861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4" name="그룹 493">
            <a:extLst>
              <a:ext uri="{FF2B5EF4-FFF2-40B4-BE49-F238E27FC236}">
                <a16:creationId xmlns:a16="http://schemas.microsoft.com/office/drawing/2014/main" id="{9FBFB889-A072-4468-A1CA-B27B0386FEFB}"/>
              </a:ext>
            </a:extLst>
          </p:cNvPr>
          <p:cNvGrpSpPr/>
          <p:nvPr/>
        </p:nvGrpSpPr>
        <p:grpSpPr>
          <a:xfrm>
            <a:off x="5230835" y="5245690"/>
            <a:ext cx="2023352" cy="1166958"/>
            <a:chOff x="5418000" y="3247627"/>
            <a:chExt cx="5003904" cy="2885980"/>
          </a:xfrm>
        </p:grpSpPr>
        <p:sp>
          <p:nvSpPr>
            <p:cNvPr id="495" name="직사각형 494">
              <a:extLst>
                <a:ext uri="{FF2B5EF4-FFF2-40B4-BE49-F238E27FC236}">
                  <a16:creationId xmlns:a16="http://schemas.microsoft.com/office/drawing/2014/main" id="{C46B7534-F512-41DF-9003-09FB6CC64AC2}"/>
                </a:ext>
              </a:extLst>
            </p:cNvPr>
            <p:cNvSpPr/>
            <p:nvPr/>
          </p:nvSpPr>
          <p:spPr>
            <a:xfrm>
              <a:off x="5418000" y="3247627"/>
              <a:ext cx="5003904" cy="28859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6" name="타원 495">
              <a:extLst>
                <a:ext uri="{FF2B5EF4-FFF2-40B4-BE49-F238E27FC236}">
                  <a16:creationId xmlns:a16="http://schemas.microsoft.com/office/drawing/2014/main" id="{0B6D794E-2488-43C2-BE4C-86A40BDE3942}"/>
                </a:ext>
              </a:extLst>
            </p:cNvPr>
            <p:cNvSpPr/>
            <p:nvPr/>
          </p:nvSpPr>
          <p:spPr>
            <a:xfrm>
              <a:off x="5843851" y="3452756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타원 496">
              <a:extLst>
                <a:ext uri="{FF2B5EF4-FFF2-40B4-BE49-F238E27FC236}">
                  <a16:creationId xmlns:a16="http://schemas.microsoft.com/office/drawing/2014/main" id="{74EFC45D-DA28-41C0-8BDA-1610F4AD2420}"/>
                </a:ext>
              </a:extLst>
            </p:cNvPr>
            <p:cNvSpPr/>
            <p:nvPr/>
          </p:nvSpPr>
          <p:spPr>
            <a:xfrm>
              <a:off x="6877695" y="3452756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0FBA123A-0FF1-4C79-8B28-4B1ABEB58BF9}"/>
                </a:ext>
              </a:extLst>
            </p:cNvPr>
            <p:cNvSpPr/>
            <p:nvPr/>
          </p:nvSpPr>
          <p:spPr>
            <a:xfrm>
              <a:off x="7911540" y="3452756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F90F89B5-84C5-49DB-98ED-A392340CC266}"/>
                </a:ext>
              </a:extLst>
            </p:cNvPr>
            <p:cNvSpPr/>
            <p:nvPr/>
          </p:nvSpPr>
          <p:spPr>
            <a:xfrm>
              <a:off x="8945380" y="3452756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087FCF3B-E55F-4421-B73F-8C9F44A69A6A}"/>
                </a:ext>
              </a:extLst>
            </p:cNvPr>
            <p:cNvSpPr/>
            <p:nvPr/>
          </p:nvSpPr>
          <p:spPr>
            <a:xfrm>
              <a:off x="9979224" y="3452756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CBC9D0C2-846E-4C7E-B2D4-4E79E968A7B8}"/>
                </a:ext>
              </a:extLst>
            </p:cNvPr>
            <p:cNvSpPr/>
            <p:nvPr/>
          </p:nvSpPr>
          <p:spPr>
            <a:xfrm>
              <a:off x="5843851" y="4026245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8C20280A-93F4-4A97-B3E2-4B02B4D9B680}"/>
                </a:ext>
              </a:extLst>
            </p:cNvPr>
            <p:cNvSpPr/>
            <p:nvPr/>
          </p:nvSpPr>
          <p:spPr>
            <a:xfrm>
              <a:off x="6877695" y="4026245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E61A2F7D-B38B-4050-96CF-111AE35F7E2A}"/>
                </a:ext>
              </a:extLst>
            </p:cNvPr>
            <p:cNvSpPr/>
            <p:nvPr/>
          </p:nvSpPr>
          <p:spPr>
            <a:xfrm>
              <a:off x="7911540" y="4026245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83161F32-E1B2-4296-910A-5E3559EAB5A3}"/>
                </a:ext>
              </a:extLst>
            </p:cNvPr>
            <p:cNvSpPr/>
            <p:nvPr/>
          </p:nvSpPr>
          <p:spPr>
            <a:xfrm>
              <a:off x="8945380" y="4026245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77367A4C-B261-4D9B-8010-91702F792ECB}"/>
                </a:ext>
              </a:extLst>
            </p:cNvPr>
            <p:cNvSpPr/>
            <p:nvPr/>
          </p:nvSpPr>
          <p:spPr>
            <a:xfrm>
              <a:off x="9979224" y="4026245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8EC4B96F-0D04-44F9-88D5-A89BFA1198BB}"/>
                </a:ext>
              </a:extLst>
            </p:cNvPr>
            <p:cNvSpPr/>
            <p:nvPr/>
          </p:nvSpPr>
          <p:spPr>
            <a:xfrm>
              <a:off x="5843851" y="4618710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타원 506">
              <a:extLst>
                <a:ext uri="{FF2B5EF4-FFF2-40B4-BE49-F238E27FC236}">
                  <a16:creationId xmlns:a16="http://schemas.microsoft.com/office/drawing/2014/main" id="{55CD1D58-B8C0-49CC-8135-EF0231CB767A}"/>
                </a:ext>
              </a:extLst>
            </p:cNvPr>
            <p:cNvSpPr/>
            <p:nvPr/>
          </p:nvSpPr>
          <p:spPr>
            <a:xfrm>
              <a:off x="6877695" y="4618710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91C3D7D0-EFC7-46FB-8280-0EBB4A8AB853}"/>
                </a:ext>
              </a:extLst>
            </p:cNvPr>
            <p:cNvSpPr/>
            <p:nvPr/>
          </p:nvSpPr>
          <p:spPr>
            <a:xfrm>
              <a:off x="7911540" y="4618710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0C1F6276-1734-459F-B8C8-1DC55361DBF2}"/>
                </a:ext>
              </a:extLst>
            </p:cNvPr>
            <p:cNvSpPr/>
            <p:nvPr/>
          </p:nvSpPr>
          <p:spPr>
            <a:xfrm>
              <a:off x="8945380" y="4618710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타원 509">
              <a:extLst>
                <a:ext uri="{FF2B5EF4-FFF2-40B4-BE49-F238E27FC236}">
                  <a16:creationId xmlns:a16="http://schemas.microsoft.com/office/drawing/2014/main" id="{CF660971-86B4-4457-9824-4A9995E4FA9D}"/>
                </a:ext>
              </a:extLst>
            </p:cNvPr>
            <p:cNvSpPr/>
            <p:nvPr/>
          </p:nvSpPr>
          <p:spPr>
            <a:xfrm>
              <a:off x="9979224" y="4618710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A9F0FCEF-058A-4F15-A6B4-BDA476A64EF3}"/>
                </a:ext>
              </a:extLst>
            </p:cNvPr>
            <p:cNvSpPr/>
            <p:nvPr/>
          </p:nvSpPr>
          <p:spPr>
            <a:xfrm>
              <a:off x="5843851" y="5211177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5BC246B8-5C4D-4474-A6B8-1C35333041D8}"/>
                </a:ext>
              </a:extLst>
            </p:cNvPr>
            <p:cNvSpPr/>
            <p:nvPr/>
          </p:nvSpPr>
          <p:spPr>
            <a:xfrm>
              <a:off x="6877695" y="5211177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타원 512">
              <a:extLst>
                <a:ext uri="{FF2B5EF4-FFF2-40B4-BE49-F238E27FC236}">
                  <a16:creationId xmlns:a16="http://schemas.microsoft.com/office/drawing/2014/main" id="{969586FE-FEBE-4B68-BC2B-F600061827B7}"/>
                </a:ext>
              </a:extLst>
            </p:cNvPr>
            <p:cNvSpPr/>
            <p:nvPr/>
          </p:nvSpPr>
          <p:spPr>
            <a:xfrm>
              <a:off x="7911540" y="5211177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A0662C36-1B68-4896-B82F-48E4004D19AE}"/>
                </a:ext>
              </a:extLst>
            </p:cNvPr>
            <p:cNvSpPr/>
            <p:nvPr/>
          </p:nvSpPr>
          <p:spPr>
            <a:xfrm>
              <a:off x="8945380" y="5211177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8147B969-83D9-4DDA-9AAC-8CC8501641A4}"/>
                </a:ext>
              </a:extLst>
            </p:cNvPr>
            <p:cNvSpPr/>
            <p:nvPr/>
          </p:nvSpPr>
          <p:spPr>
            <a:xfrm>
              <a:off x="9979224" y="5211177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타원 515">
              <a:extLst>
                <a:ext uri="{FF2B5EF4-FFF2-40B4-BE49-F238E27FC236}">
                  <a16:creationId xmlns:a16="http://schemas.microsoft.com/office/drawing/2014/main" id="{4E147D55-2881-48F2-A684-01C7439A99B7}"/>
                </a:ext>
              </a:extLst>
            </p:cNvPr>
            <p:cNvSpPr/>
            <p:nvPr/>
          </p:nvSpPr>
          <p:spPr>
            <a:xfrm>
              <a:off x="5843851" y="5803642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7DE87530-9AFE-4CA5-93A3-6768083CA9E8}"/>
                </a:ext>
              </a:extLst>
            </p:cNvPr>
            <p:cNvSpPr/>
            <p:nvPr/>
          </p:nvSpPr>
          <p:spPr>
            <a:xfrm>
              <a:off x="6877695" y="5803642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ACD72EEA-EDBD-4F1E-AEC5-2682A60BBC89}"/>
                </a:ext>
              </a:extLst>
            </p:cNvPr>
            <p:cNvSpPr/>
            <p:nvPr/>
          </p:nvSpPr>
          <p:spPr>
            <a:xfrm>
              <a:off x="7911540" y="5803642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4F2F4B27-AE3C-4981-90A3-2E5AE8E3F18A}"/>
                </a:ext>
              </a:extLst>
            </p:cNvPr>
            <p:cNvSpPr/>
            <p:nvPr/>
          </p:nvSpPr>
          <p:spPr>
            <a:xfrm>
              <a:off x="8945380" y="5803642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타원 519">
              <a:extLst>
                <a:ext uri="{FF2B5EF4-FFF2-40B4-BE49-F238E27FC236}">
                  <a16:creationId xmlns:a16="http://schemas.microsoft.com/office/drawing/2014/main" id="{EEA7E90B-93DE-4016-A111-A7483474FE9F}"/>
                </a:ext>
              </a:extLst>
            </p:cNvPr>
            <p:cNvSpPr/>
            <p:nvPr/>
          </p:nvSpPr>
          <p:spPr>
            <a:xfrm>
              <a:off x="9979224" y="5803642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2B58AB0A-71B3-459E-B239-8887F0C7DE52}"/>
                </a:ext>
              </a:extLst>
            </p:cNvPr>
            <p:cNvSpPr/>
            <p:nvPr/>
          </p:nvSpPr>
          <p:spPr>
            <a:xfrm>
              <a:off x="6360776" y="3452756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2" name="타원 521">
              <a:extLst>
                <a:ext uri="{FF2B5EF4-FFF2-40B4-BE49-F238E27FC236}">
                  <a16:creationId xmlns:a16="http://schemas.microsoft.com/office/drawing/2014/main" id="{1641FCB3-876B-4F19-95D4-A4CC0AF6BFAD}"/>
                </a:ext>
              </a:extLst>
            </p:cNvPr>
            <p:cNvSpPr/>
            <p:nvPr/>
          </p:nvSpPr>
          <p:spPr>
            <a:xfrm>
              <a:off x="7394616" y="3452756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1E9E85B-A3E7-4FB8-8337-2659D5CEC4EA}"/>
                </a:ext>
              </a:extLst>
            </p:cNvPr>
            <p:cNvSpPr/>
            <p:nvPr/>
          </p:nvSpPr>
          <p:spPr>
            <a:xfrm>
              <a:off x="8428460" y="3452756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A4DA115D-9E01-459F-B4E3-A226849CA1C7}"/>
                </a:ext>
              </a:extLst>
            </p:cNvPr>
            <p:cNvSpPr/>
            <p:nvPr/>
          </p:nvSpPr>
          <p:spPr>
            <a:xfrm>
              <a:off x="6360776" y="4026245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타원 524">
              <a:extLst>
                <a:ext uri="{FF2B5EF4-FFF2-40B4-BE49-F238E27FC236}">
                  <a16:creationId xmlns:a16="http://schemas.microsoft.com/office/drawing/2014/main" id="{498171DA-034B-4962-AD4A-2C09A11742B1}"/>
                </a:ext>
              </a:extLst>
            </p:cNvPr>
            <p:cNvSpPr/>
            <p:nvPr/>
          </p:nvSpPr>
          <p:spPr>
            <a:xfrm>
              <a:off x="7394616" y="4026245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타원 525">
              <a:extLst>
                <a:ext uri="{FF2B5EF4-FFF2-40B4-BE49-F238E27FC236}">
                  <a16:creationId xmlns:a16="http://schemas.microsoft.com/office/drawing/2014/main" id="{C484CEE6-415C-42C6-8771-209963984A9C}"/>
                </a:ext>
              </a:extLst>
            </p:cNvPr>
            <p:cNvSpPr/>
            <p:nvPr/>
          </p:nvSpPr>
          <p:spPr>
            <a:xfrm>
              <a:off x="8428460" y="4026245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CC750267-6F11-4859-8E3B-DD538FFA399C}"/>
                </a:ext>
              </a:extLst>
            </p:cNvPr>
            <p:cNvSpPr/>
            <p:nvPr/>
          </p:nvSpPr>
          <p:spPr>
            <a:xfrm>
              <a:off x="6360776" y="4618710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F64DD592-33D8-4AD0-AF44-3BC860380C66}"/>
                </a:ext>
              </a:extLst>
            </p:cNvPr>
            <p:cNvSpPr/>
            <p:nvPr/>
          </p:nvSpPr>
          <p:spPr>
            <a:xfrm>
              <a:off x="7394616" y="4618710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4D4F08AE-0AFE-4F9F-80F1-E605F4703175}"/>
                </a:ext>
              </a:extLst>
            </p:cNvPr>
            <p:cNvSpPr/>
            <p:nvPr/>
          </p:nvSpPr>
          <p:spPr>
            <a:xfrm>
              <a:off x="8428460" y="4618710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873299FD-A0A9-4F76-8193-4E7E68B4C2DD}"/>
                </a:ext>
              </a:extLst>
            </p:cNvPr>
            <p:cNvSpPr/>
            <p:nvPr/>
          </p:nvSpPr>
          <p:spPr>
            <a:xfrm>
              <a:off x="6360776" y="5211177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EABFE4C8-F4F3-4C7D-A019-061D64F6FE3B}"/>
                </a:ext>
              </a:extLst>
            </p:cNvPr>
            <p:cNvSpPr/>
            <p:nvPr/>
          </p:nvSpPr>
          <p:spPr>
            <a:xfrm>
              <a:off x="7394616" y="5211177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7EB73C53-015E-4F30-994A-D0FF38AF79AD}"/>
                </a:ext>
              </a:extLst>
            </p:cNvPr>
            <p:cNvSpPr/>
            <p:nvPr/>
          </p:nvSpPr>
          <p:spPr>
            <a:xfrm>
              <a:off x="8428460" y="5211177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F4630730-52AD-4A3F-ADA3-C91A641FACB3}"/>
                </a:ext>
              </a:extLst>
            </p:cNvPr>
            <p:cNvSpPr/>
            <p:nvPr/>
          </p:nvSpPr>
          <p:spPr>
            <a:xfrm>
              <a:off x="6360776" y="5803642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타원 533">
              <a:extLst>
                <a:ext uri="{FF2B5EF4-FFF2-40B4-BE49-F238E27FC236}">
                  <a16:creationId xmlns:a16="http://schemas.microsoft.com/office/drawing/2014/main" id="{5F9A757C-9769-4310-A433-77811358596A}"/>
                </a:ext>
              </a:extLst>
            </p:cNvPr>
            <p:cNvSpPr/>
            <p:nvPr/>
          </p:nvSpPr>
          <p:spPr>
            <a:xfrm>
              <a:off x="7394616" y="5803642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39B60DF8-E6DA-4BB1-A1C4-3E9A2AEC7763}"/>
                </a:ext>
              </a:extLst>
            </p:cNvPr>
            <p:cNvSpPr/>
            <p:nvPr/>
          </p:nvSpPr>
          <p:spPr>
            <a:xfrm>
              <a:off x="8428460" y="5803642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B7BDBCB1-0C44-43D3-AA7E-36ACAC093F52}"/>
                </a:ext>
              </a:extLst>
            </p:cNvPr>
            <p:cNvSpPr/>
            <p:nvPr/>
          </p:nvSpPr>
          <p:spPr>
            <a:xfrm>
              <a:off x="9448567" y="3452756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60498D50-5845-4D0A-AD36-A66A91BCDFA7}"/>
                </a:ext>
              </a:extLst>
            </p:cNvPr>
            <p:cNvSpPr/>
            <p:nvPr/>
          </p:nvSpPr>
          <p:spPr>
            <a:xfrm>
              <a:off x="9448567" y="4026245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EB283930-CBBB-4173-9A73-A087E797823B}"/>
                </a:ext>
              </a:extLst>
            </p:cNvPr>
            <p:cNvSpPr/>
            <p:nvPr/>
          </p:nvSpPr>
          <p:spPr>
            <a:xfrm>
              <a:off x="9448567" y="4618710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BC8DB6C9-22EF-4204-80F8-31D27D25F656}"/>
                </a:ext>
              </a:extLst>
            </p:cNvPr>
            <p:cNvSpPr/>
            <p:nvPr/>
          </p:nvSpPr>
          <p:spPr>
            <a:xfrm>
              <a:off x="9448567" y="5211177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0" name="타원 539">
              <a:extLst>
                <a:ext uri="{FF2B5EF4-FFF2-40B4-BE49-F238E27FC236}">
                  <a16:creationId xmlns:a16="http://schemas.microsoft.com/office/drawing/2014/main" id="{6988B4BC-CA50-49C7-A246-195A9030F445}"/>
                </a:ext>
              </a:extLst>
            </p:cNvPr>
            <p:cNvSpPr/>
            <p:nvPr/>
          </p:nvSpPr>
          <p:spPr>
            <a:xfrm>
              <a:off x="9448567" y="5803642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A192BE-A54C-4BA2-8EC8-A0BD25224B32}"/>
                </a:ext>
              </a:extLst>
            </p:cNvPr>
            <p:cNvSpPr/>
            <p:nvPr/>
          </p:nvSpPr>
          <p:spPr>
            <a:xfrm>
              <a:off x="5843851" y="4348819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C092D02-48F5-496E-A04B-55738BD9C943}"/>
                </a:ext>
              </a:extLst>
            </p:cNvPr>
            <p:cNvSpPr/>
            <p:nvPr/>
          </p:nvSpPr>
          <p:spPr>
            <a:xfrm>
              <a:off x="6877695" y="4348819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타원 542">
              <a:extLst>
                <a:ext uri="{FF2B5EF4-FFF2-40B4-BE49-F238E27FC236}">
                  <a16:creationId xmlns:a16="http://schemas.microsoft.com/office/drawing/2014/main" id="{CF695736-5619-443A-B7C1-D19141B6A17C}"/>
                </a:ext>
              </a:extLst>
            </p:cNvPr>
            <p:cNvSpPr/>
            <p:nvPr/>
          </p:nvSpPr>
          <p:spPr>
            <a:xfrm>
              <a:off x="7911540" y="4348819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F7182A85-34DD-4460-856A-8885443ED45F}"/>
                </a:ext>
              </a:extLst>
            </p:cNvPr>
            <p:cNvSpPr/>
            <p:nvPr/>
          </p:nvSpPr>
          <p:spPr>
            <a:xfrm>
              <a:off x="8945380" y="4348819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12466DCD-0C09-442D-91EE-AD1F13144EAB}"/>
                </a:ext>
              </a:extLst>
            </p:cNvPr>
            <p:cNvSpPr/>
            <p:nvPr/>
          </p:nvSpPr>
          <p:spPr>
            <a:xfrm>
              <a:off x="9979224" y="4348819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43CA427F-4719-4702-959D-7831B6FCAF78}"/>
                </a:ext>
              </a:extLst>
            </p:cNvPr>
            <p:cNvSpPr/>
            <p:nvPr/>
          </p:nvSpPr>
          <p:spPr>
            <a:xfrm>
              <a:off x="5843851" y="4922308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7" name="타원 546">
              <a:extLst>
                <a:ext uri="{FF2B5EF4-FFF2-40B4-BE49-F238E27FC236}">
                  <a16:creationId xmlns:a16="http://schemas.microsoft.com/office/drawing/2014/main" id="{C8CBA288-3AD1-4954-8EA8-8610D01872BC}"/>
                </a:ext>
              </a:extLst>
            </p:cNvPr>
            <p:cNvSpPr/>
            <p:nvPr/>
          </p:nvSpPr>
          <p:spPr>
            <a:xfrm>
              <a:off x="6877695" y="4922308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타원 547">
              <a:extLst>
                <a:ext uri="{FF2B5EF4-FFF2-40B4-BE49-F238E27FC236}">
                  <a16:creationId xmlns:a16="http://schemas.microsoft.com/office/drawing/2014/main" id="{137B66B7-71F1-4D43-9A5B-B0D8BCAF0EF4}"/>
                </a:ext>
              </a:extLst>
            </p:cNvPr>
            <p:cNvSpPr/>
            <p:nvPr/>
          </p:nvSpPr>
          <p:spPr>
            <a:xfrm>
              <a:off x="7911540" y="4922308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5D89EE06-CF10-4BD8-A8CF-5789B02A7371}"/>
                </a:ext>
              </a:extLst>
            </p:cNvPr>
            <p:cNvSpPr/>
            <p:nvPr/>
          </p:nvSpPr>
          <p:spPr>
            <a:xfrm>
              <a:off x="8945380" y="4922308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63393C8D-5D0E-49F5-85AB-049263720C89}"/>
                </a:ext>
              </a:extLst>
            </p:cNvPr>
            <p:cNvSpPr/>
            <p:nvPr/>
          </p:nvSpPr>
          <p:spPr>
            <a:xfrm>
              <a:off x="9979224" y="4922308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E96957B3-BA59-42CC-8A0A-5F2A6620DE2C}"/>
                </a:ext>
              </a:extLst>
            </p:cNvPr>
            <p:cNvSpPr/>
            <p:nvPr/>
          </p:nvSpPr>
          <p:spPr>
            <a:xfrm>
              <a:off x="5843851" y="5514773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6623934D-B52C-406A-BD18-BFD53333F07B}"/>
                </a:ext>
              </a:extLst>
            </p:cNvPr>
            <p:cNvSpPr/>
            <p:nvPr/>
          </p:nvSpPr>
          <p:spPr>
            <a:xfrm>
              <a:off x="6877695" y="5514773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22E4EF04-28D4-4275-AE37-F30979F33277}"/>
                </a:ext>
              </a:extLst>
            </p:cNvPr>
            <p:cNvSpPr/>
            <p:nvPr/>
          </p:nvSpPr>
          <p:spPr>
            <a:xfrm>
              <a:off x="7911540" y="5514773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2C0D4E32-4D26-4DB8-B73D-77A16BFDF58C}"/>
                </a:ext>
              </a:extLst>
            </p:cNvPr>
            <p:cNvSpPr/>
            <p:nvPr/>
          </p:nvSpPr>
          <p:spPr>
            <a:xfrm>
              <a:off x="8945380" y="5514773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640C977A-8C44-4F14-8DAA-90B50B5642BB}"/>
                </a:ext>
              </a:extLst>
            </p:cNvPr>
            <p:cNvSpPr/>
            <p:nvPr/>
          </p:nvSpPr>
          <p:spPr>
            <a:xfrm>
              <a:off x="9979224" y="5514773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D8AE370B-4649-433F-B5C1-FCB40E61B51E}"/>
                </a:ext>
              </a:extLst>
            </p:cNvPr>
            <p:cNvSpPr/>
            <p:nvPr/>
          </p:nvSpPr>
          <p:spPr>
            <a:xfrm>
              <a:off x="6360776" y="4348819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A946B454-3117-4ECF-8CC6-11FBC3A8FA2A}"/>
                </a:ext>
              </a:extLst>
            </p:cNvPr>
            <p:cNvSpPr/>
            <p:nvPr/>
          </p:nvSpPr>
          <p:spPr>
            <a:xfrm>
              <a:off x="7394616" y="4348819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4F5498A6-F704-4ACD-AE40-685AAB80DF73}"/>
                </a:ext>
              </a:extLst>
            </p:cNvPr>
            <p:cNvSpPr/>
            <p:nvPr/>
          </p:nvSpPr>
          <p:spPr>
            <a:xfrm>
              <a:off x="8428460" y="4348819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569A3A53-9A78-44D0-B242-3AADA1A8D07E}"/>
                </a:ext>
              </a:extLst>
            </p:cNvPr>
            <p:cNvSpPr/>
            <p:nvPr/>
          </p:nvSpPr>
          <p:spPr>
            <a:xfrm>
              <a:off x="6360776" y="4922308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3EBDA4EE-E55E-43A1-836E-D317304B8427}"/>
                </a:ext>
              </a:extLst>
            </p:cNvPr>
            <p:cNvSpPr/>
            <p:nvPr/>
          </p:nvSpPr>
          <p:spPr>
            <a:xfrm>
              <a:off x="7394616" y="4922308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6C327614-6565-403F-843B-B7265F00F694}"/>
                </a:ext>
              </a:extLst>
            </p:cNvPr>
            <p:cNvSpPr/>
            <p:nvPr/>
          </p:nvSpPr>
          <p:spPr>
            <a:xfrm>
              <a:off x="8428460" y="4922308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D238AE1B-5A74-4941-BA49-77874DFB18E2}"/>
                </a:ext>
              </a:extLst>
            </p:cNvPr>
            <p:cNvSpPr/>
            <p:nvPr/>
          </p:nvSpPr>
          <p:spPr>
            <a:xfrm>
              <a:off x="6360776" y="5514773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344F7A2E-A189-4807-A1C3-288C4B074632}"/>
                </a:ext>
              </a:extLst>
            </p:cNvPr>
            <p:cNvSpPr/>
            <p:nvPr/>
          </p:nvSpPr>
          <p:spPr>
            <a:xfrm>
              <a:off x="7394616" y="5514773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3DB26654-0323-4442-BA86-47F93CCA2598}"/>
                </a:ext>
              </a:extLst>
            </p:cNvPr>
            <p:cNvSpPr/>
            <p:nvPr/>
          </p:nvSpPr>
          <p:spPr>
            <a:xfrm>
              <a:off x="8428460" y="5514773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629806A5-D886-45F9-AACE-0B17AA568795}"/>
                </a:ext>
              </a:extLst>
            </p:cNvPr>
            <p:cNvSpPr/>
            <p:nvPr/>
          </p:nvSpPr>
          <p:spPr>
            <a:xfrm>
              <a:off x="9448567" y="4348819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FDB153B0-CC4D-4624-A79E-D409A328E2A8}"/>
                </a:ext>
              </a:extLst>
            </p:cNvPr>
            <p:cNvSpPr/>
            <p:nvPr/>
          </p:nvSpPr>
          <p:spPr>
            <a:xfrm>
              <a:off x="9448567" y="4922308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4A514E12-C70C-4686-88C4-B3552A54D35A}"/>
                </a:ext>
              </a:extLst>
            </p:cNvPr>
            <p:cNvSpPr/>
            <p:nvPr/>
          </p:nvSpPr>
          <p:spPr>
            <a:xfrm>
              <a:off x="9448567" y="5514773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C1F7561E-530E-440E-B37D-DC6CA9505C67}"/>
                </a:ext>
              </a:extLst>
            </p:cNvPr>
            <p:cNvSpPr/>
            <p:nvPr/>
          </p:nvSpPr>
          <p:spPr>
            <a:xfrm>
              <a:off x="5843851" y="3756354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541B617A-BB2F-4E32-A89A-0998E0DEE9F8}"/>
                </a:ext>
              </a:extLst>
            </p:cNvPr>
            <p:cNvSpPr/>
            <p:nvPr/>
          </p:nvSpPr>
          <p:spPr>
            <a:xfrm>
              <a:off x="6877695" y="3756354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AAEB323A-CDCF-4FCB-AF46-1BCB130875CB}"/>
                </a:ext>
              </a:extLst>
            </p:cNvPr>
            <p:cNvSpPr/>
            <p:nvPr/>
          </p:nvSpPr>
          <p:spPr>
            <a:xfrm>
              <a:off x="7911540" y="3756354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507B103-5497-43CA-9626-C926332450D7}"/>
                </a:ext>
              </a:extLst>
            </p:cNvPr>
            <p:cNvSpPr/>
            <p:nvPr/>
          </p:nvSpPr>
          <p:spPr>
            <a:xfrm>
              <a:off x="8945380" y="3756354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C33B014C-AC0B-4876-BCC5-B2115BB35F4E}"/>
                </a:ext>
              </a:extLst>
            </p:cNvPr>
            <p:cNvSpPr/>
            <p:nvPr/>
          </p:nvSpPr>
          <p:spPr>
            <a:xfrm>
              <a:off x="9979224" y="3756354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E2E2ED8F-06E5-4CC8-ABDB-FA2D443F4C00}"/>
                </a:ext>
              </a:extLst>
            </p:cNvPr>
            <p:cNvSpPr/>
            <p:nvPr/>
          </p:nvSpPr>
          <p:spPr>
            <a:xfrm>
              <a:off x="6360776" y="3756354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F1B29677-D93C-4AC1-B64A-7FE1D2B87262}"/>
                </a:ext>
              </a:extLst>
            </p:cNvPr>
            <p:cNvSpPr/>
            <p:nvPr/>
          </p:nvSpPr>
          <p:spPr>
            <a:xfrm>
              <a:off x="7394616" y="3756354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3EAC3CFF-5150-4743-ADD2-D2551EEC4C5D}"/>
                </a:ext>
              </a:extLst>
            </p:cNvPr>
            <p:cNvSpPr/>
            <p:nvPr/>
          </p:nvSpPr>
          <p:spPr>
            <a:xfrm>
              <a:off x="8428460" y="3756354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6" name="타원 575">
              <a:extLst>
                <a:ext uri="{FF2B5EF4-FFF2-40B4-BE49-F238E27FC236}">
                  <a16:creationId xmlns:a16="http://schemas.microsoft.com/office/drawing/2014/main" id="{CF49297B-5A7A-424D-9C64-4AA5A9B5E9FE}"/>
                </a:ext>
              </a:extLst>
            </p:cNvPr>
            <p:cNvSpPr/>
            <p:nvPr/>
          </p:nvSpPr>
          <p:spPr>
            <a:xfrm>
              <a:off x="9448567" y="3756354"/>
              <a:ext cx="150034" cy="10042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106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2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3DD95-16CC-4B4B-A6E0-21EEA6BA9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32230</TotalTime>
  <Words>627</Words>
  <Application>Microsoft Office PowerPoint</Application>
  <PresentationFormat>A4 용지(210x297mm)</PresentationFormat>
  <Paragraphs>152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LG스마트체 Bold</vt:lpstr>
      <vt:lpstr>LG스마트체 Regular</vt:lpstr>
      <vt:lpstr>LG스마트체 SemiBold</vt:lpstr>
      <vt:lpstr>LG스마트체2.0 Bold</vt:lpstr>
      <vt:lpstr>LG스마트체2.0 Regular</vt:lpstr>
      <vt:lpstr>굴림</vt:lpstr>
      <vt:lpstr>맑은 고딕</vt:lpstr>
      <vt:lpstr>Arial</vt:lpstr>
      <vt:lpstr>Arial Narrow</vt:lpstr>
      <vt:lpstr>Cambria Math</vt:lpstr>
      <vt:lpstr>Wingdings</vt:lpstr>
      <vt:lpstr>Office 테마</vt:lpstr>
      <vt:lpstr>Chart concept</vt:lpstr>
      <vt:lpstr>Chart concept</vt:lpstr>
      <vt:lpstr>Chart concept</vt:lpstr>
      <vt:lpstr>Chart concept</vt:lpstr>
      <vt:lpstr>Chart concept</vt:lpstr>
      <vt:lpstr>PowerPoint 프레젠테이션</vt:lpstr>
      <vt:lpstr>타겟 차트 상세(Left, Right, Center 동일)</vt:lpstr>
      <vt:lpstr>Folded Triple-chart concept 상세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12</cp:revision>
  <dcterms:created xsi:type="dcterms:W3CDTF">2021-03-24T07:02:47Z</dcterms:created>
  <dcterms:modified xsi:type="dcterms:W3CDTF">2022-08-18T06:31:33Z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2022-05-17T23:52:24Z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