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12956" r:id="rId5"/>
    <p:sldId id="12963" r:id="rId6"/>
    <p:sldId id="12961" r:id="rId7"/>
    <p:sldId id="12964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플3팀 concept" id="{2140840D-FFB2-4F65-BA4E-6E7277316C9D}">
          <p14:sldIdLst>
            <p14:sldId id="12956"/>
            <p14:sldId id="12963"/>
            <p14:sldId id="12961"/>
            <p14:sldId id="129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8ACAA-7BFB-481C-9444-802B1EDBED1F}" v="2" dt="2022-09-07T04:39:4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0" d="100"/>
          <a:sy n="110" d="100"/>
        </p:scale>
        <p:origin x="1338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488ACAA-7BFB-481C-9444-802B1EDBED1F}"/>
    <pc:docChg chg="modSld">
      <pc:chgData name="이동건" userId="4ad090f6-dadd-4301-b5d0-883b88f508af" providerId="ADAL" clId="{6488ACAA-7BFB-481C-9444-802B1EDBED1F}" dt="2022-09-07T04:41:01.241" v="5" actId="1076"/>
      <pc:docMkLst>
        <pc:docMk/>
      </pc:docMkLst>
      <pc:sldChg chg="addSp modSp">
        <pc:chgData name="이동건" userId="4ad090f6-dadd-4301-b5d0-883b88f508af" providerId="ADAL" clId="{6488ACAA-7BFB-481C-9444-802B1EDBED1F}" dt="2022-09-07T04:41:01.241" v="5" actId="1076"/>
        <pc:sldMkLst>
          <pc:docMk/>
          <pc:sldMk cId="3052632814" sldId="12963"/>
        </pc:sldMkLst>
        <pc:spChg chg="add mod">
          <ac:chgData name="이동건" userId="4ad090f6-dadd-4301-b5d0-883b88f508af" providerId="ADAL" clId="{6488ACAA-7BFB-481C-9444-802B1EDBED1F}" dt="2022-09-07T04:41:01.241" v="5" actId="1076"/>
          <ac:spMkLst>
            <pc:docMk/>
            <pc:sldMk cId="3052632814" sldId="12963"/>
            <ac:spMk id="2" creationId="{503ABC62-D74E-4469-B69C-976D38D64601}"/>
          </ac:spMkLst>
        </pc:spChg>
      </pc:sldChg>
    </pc:docChg>
  </pc:docChgLst>
  <pc:docChgLst>
    <pc:chgData name="이동건" userId="4ad090f6-dadd-4301-b5d0-883b88f508af" providerId="ADAL" clId="{DD98F904-CD6E-4774-A453-FD3614E2A893}"/>
    <pc:docChg chg="undo custSel addSld delSld modSld modSection">
      <pc:chgData name="이동건" userId="4ad090f6-dadd-4301-b5d0-883b88f508af" providerId="ADAL" clId="{DD98F904-CD6E-4774-A453-FD3614E2A893}" dt="2022-08-18T08:18:16.830" v="779" actId="2696"/>
      <pc:docMkLst>
        <pc:docMk/>
      </pc:docMkLst>
      <pc:sldChg chg="addSp delSp modSp">
        <pc:chgData name="이동건" userId="4ad090f6-dadd-4301-b5d0-883b88f508af" providerId="ADAL" clId="{DD98F904-CD6E-4774-A453-FD3614E2A893}" dt="2022-08-18T08:18:07.886" v="777" actId="1076"/>
        <pc:sldMkLst>
          <pc:docMk/>
          <pc:sldMk cId="2661826306" sldId="12956"/>
        </pc:sldMkLst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" creationId="{825DC359-EECA-43F4-9050-C07BD7931DE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8" creationId="{D4CA0338-FC44-4EEB-A9A9-EA2FCFED4748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12" creationId="{FDDE58AE-E3E5-40D8-A0DE-7742C6AE1E7A}"/>
          </ac:spMkLst>
        </pc:spChg>
        <pc:spChg chg="mod">
          <ac:chgData name="이동건" userId="4ad090f6-dadd-4301-b5d0-883b88f508af" providerId="ADAL" clId="{DD98F904-CD6E-4774-A453-FD3614E2A893}" dt="2022-08-18T08:16:08.270" v="740" actId="1076"/>
          <ac:spMkLst>
            <pc:docMk/>
            <pc:sldMk cId="2661826306" sldId="12956"/>
            <ac:spMk id="44" creationId="{93D5933E-032A-4AA6-A9CA-3707B121ED4E}"/>
          </ac:spMkLst>
        </pc:spChg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2" creationId="{82180100-41F8-4E0D-BE5F-04ADCA1D1E2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3" creationId="{3EE05FED-A42B-42C5-950F-514AF4F337FB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4" creationId="{430E72FD-A691-4DEE-B8DB-4B55E1D3819D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5" creationId="{6CD3936C-2CBE-4174-B7AE-D5E9CC287517}"/>
          </ac:spMkLst>
        </pc:spChg>
        <pc:spChg chg="del">
          <ac:chgData name="이동건" userId="4ad090f6-dadd-4301-b5d0-883b88f508af" providerId="ADAL" clId="{DD98F904-CD6E-4774-A453-FD3614E2A893}" dt="2022-08-18T07:45:16.306" v="6" actId="478"/>
          <ac:spMkLst>
            <pc:docMk/>
            <pc:sldMk cId="2661826306" sldId="12956"/>
            <ac:spMk id="256" creationId="{81A6B730-B928-4AFA-B31A-A434CEFE9BE8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7" creationId="{112F280E-A040-4B25-B106-74433490A8FA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8" creationId="{5EB77F85-A2FF-4865-883E-3EAA5880A2D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59" creationId="{BDF0A6E9-D2BA-40CB-90D7-18EC973E4AE0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61" creationId="{47E89D2B-ADCC-4913-9235-7EC72D64BC08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267" creationId="{C91E3777-7C03-4C04-A260-33F96D2E2E36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272" creationId="{3291AE96-A0E0-43F0-968E-64BCFDCC694C}"/>
          </ac:spMkLst>
        </pc:spChg>
        <pc:spChg chg="add mod">
          <ac:chgData name="이동건" userId="4ad090f6-dadd-4301-b5d0-883b88f508af" providerId="ADAL" clId="{DD98F904-CD6E-4774-A453-FD3614E2A893}" dt="2022-08-18T08:03:22.673" v="465" actId="164"/>
          <ac:spMkLst>
            <pc:docMk/>
            <pc:sldMk cId="2661826306" sldId="12956"/>
            <ac:spMk id="273" creationId="{2368E648-9A3E-4E52-8AEA-E42D0943AA89}"/>
          </ac:spMkLst>
        </pc:spChg>
        <pc:spChg chg="mod">
          <ac:chgData name="이동건" userId="4ad090f6-dadd-4301-b5d0-883b88f508af" providerId="ADAL" clId="{DD98F904-CD6E-4774-A453-FD3614E2A893}" dt="2022-08-18T08:16:35.490" v="748" actId="1076"/>
          <ac:spMkLst>
            <pc:docMk/>
            <pc:sldMk cId="2661826306" sldId="12956"/>
            <ac:spMk id="292" creationId="{251E0522-8AC0-4E0C-9219-6CEBE65834BC}"/>
          </ac:spMkLst>
        </pc:spChg>
        <pc:spChg chg="del mod">
          <ac:chgData name="이동건" userId="4ad090f6-dadd-4301-b5d0-883b88f508af" providerId="ADAL" clId="{DD98F904-CD6E-4774-A453-FD3614E2A893}" dt="2022-08-18T08:16:24.017" v="746" actId="478"/>
          <ac:spMkLst>
            <pc:docMk/>
            <pc:sldMk cId="2661826306" sldId="12956"/>
            <ac:spMk id="294" creationId="{C1B9D94B-DB03-494E-ABF3-B905168A8BF5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2" creationId="{DCA7551A-0FD5-4166-8AEB-E2B3D3CA5B0D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3" creationId="{8620EBC3-DB92-4BBB-A2DB-EC6530581D66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4" creationId="{C1DAFF8A-A747-4C77-9B87-330234AFE76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5" creationId="{5FCF41AD-A676-41B7-BFBD-925E4BD5735F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396" creationId="{9EB6F8E1-C7D0-4FE8-9430-67238C078601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37" creationId="{40A4F22C-DE2D-4145-81A4-063F6D2F97B7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1" creationId="{8A92DBCF-6858-469C-92B5-B8CD849F7E97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2" creationId="{D1AEA2CD-5EF5-4C23-84BD-8CFCF8A3054B}"/>
          </ac:spMkLst>
        </pc:spChg>
        <pc:spChg chg="del mod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5" creationId="{FC1FDF21-DF92-4BE2-8627-D809934B1F82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7" creationId="{186520AE-55FA-489F-B473-8564DDCA3EA6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8" creationId="{87A989A1-823B-4152-9DF1-2C1DA9323FDB}"/>
          </ac:spMkLst>
        </pc:spChg>
        <pc:spChg chg="del">
          <ac:chgData name="이동건" userId="4ad090f6-dadd-4301-b5d0-883b88f508af" providerId="ADAL" clId="{DD98F904-CD6E-4774-A453-FD3614E2A893}" dt="2022-08-18T08:14:10.834" v="706"/>
          <ac:spMkLst>
            <pc:docMk/>
            <pc:sldMk cId="2661826306" sldId="12956"/>
            <ac:spMk id="649" creationId="{459D6B67-4751-4586-9E8A-E217985EFAE3}"/>
          </ac:spMkLst>
        </pc:spChg>
        <pc:spChg chg="mod">
          <ac:chgData name="이동건" userId="4ad090f6-dadd-4301-b5d0-883b88f508af" providerId="ADAL" clId="{DD98F904-CD6E-4774-A453-FD3614E2A893}" dt="2022-08-18T08:16:59.595" v="767" actId="20577"/>
          <ac:spMkLst>
            <pc:docMk/>
            <pc:sldMk cId="2661826306" sldId="12956"/>
            <ac:spMk id="651" creationId="{C53BBD21-2B5E-4976-A80F-E2F1A3E63333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14" creationId="{479458A0-4391-4A4D-8287-9DA56F095316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15" creationId="{2B97E6C7-389A-4E6E-B5AE-CE913E832164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7" creationId="{6BA5538D-B0F2-4DF5-92EF-2EEE41CC1823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8" creationId="{F784E99E-6452-487B-B02B-6A403759FF7C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29" creationId="{9A554E01-1B89-43DC-929D-EB6A43035849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0" creationId="{1A6C9F33-EF35-4BFC-88AF-E311F30CE610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1" creationId="{8D7C8461-23C7-4BB1-9E44-D689323105D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5" creationId="{FE39DA34-5D45-4A0C-A6E9-ECAE93B2959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6" creationId="{A8F86E22-7341-4DEA-9BAE-9DF62B7F95E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37" creationId="{E09D0CCF-5B29-4B96-B975-AFCB42601300}"/>
          </ac:spMkLst>
        </pc:spChg>
        <pc:spChg chg="add mod">
          <ac:chgData name="이동건" userId="4ad090f6-dadd-4301-b5d0-883b88f508af" providerId="ADAL" clId="{DD98F904-CD6E-4774-A453-FD3614E2A893}" dt="2022-08-18T08:17:53.679" v="775" actId="14100"/>
          <ac:spMkLst>
            <pc:docMk/>
            <pc:sldMk cId="2661826306" sldId="12956"/>
            <ac:spMk id="839" creationId="{9E9B26C4-F67C-45A9-BEB5-BB8ABDE577B0}"/>
          </ac:spMkLst>
        </pc:spChg>
        <pc:spChg chg="add mod">
          <ac:chgData name="이동건" userId="4ad090f6-dadd-4301-b5d0-883b88f508af" providerId="ADAL" clId="{DD98F904-CD6E-4774-A453-FD3614E2A893}" dt="2022-08-18T08:17:39.353" v="772" actId="14100"/>
          <ac:spMkLst>
            <pc:docMk/>
            <pc:sldMk cId="2661826306" sldId="12956"/>
            <ac:spMk id="840" creationId="{91B5D263-FCA4-4855-AE46-2A1B813D0C06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1" creationId="{10084183-B43E-4479-9C1C-74DB4FF8E75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2" creationId="{03F88813-B16C-495B-94A3-5A2FEAFD638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3" creationId="{22D57DFB-FFE8-4570-9BB9-AEE69013AE20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4" creationId="{87F35F0C-F1D2-4845-84A6-AB2257098E03}"/>
          </ac:spMkLst>
        </pc:spChg>
        <pc:spChg chg="add mod">
          <ac:chgData name="이동건" userId="4ad090f6-dadd-4301-b5d0-883b88f508af" providerId="ADAL" clId="{DD98F904-CD6E-4774-A453-FD3614E2A893}" dt="2022-08-18T08:18:07.886" v="777" actId="1076"/>
          <ac:spMkLst>
            <pc:docMk/>
            <pc:sldMk cId="2661826306" sldId="12956"/>
            <ac:spMk id="845" creationId="{5D448765-196C-4E4B-BB2B-7FD313C57F6E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6" creationId="{054A488B-6338-45D0-91B6-2452B1DC792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8" creationId="{73DFAE41-ADA8-41A2-A971-E1F75893A7FA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49" creationId="{287322C4-E999-4B5A-9B7B-D39BECDDE6E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1" creationId="{D57E8E2D-CB72-48CE-8566-DC185FC6465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5" creationId="{DF1C0097-6EE6-4860-841A-456733DB4FC7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6" creationId="{961426BA-4F2F-480F-8851-2BD1B4552A11}"/>
          </ac:spMkLst>
        </pc:spChg>
        <pc:spChg chg="add mod">
          <ac:chgData name="이동건" userId="4ad090f6-dadd-4301-b5d0-883b88f508af" providerId="ADAL" clId="{DD98F904-CD6E-4774-A453-FD3614E2A893}" dt="2022-08-18T08:15:41.684" v="731" actId="1076"/>
          <ac:spMkLst>
            <pc:docMk/>
            <pc:sldMk cId="2661826306" sldId="12956"/>
            <ac:spMk id="857" creationId="{51F0D002-8BF4-489C-B78A-8473B4CA8327}"/>
          </ac:spMkLst>
        </pc:spChg>
        <pc:grpChg chg="add del mod">
          <ac:chgData name="이동건" userId="4ad090f6-dadd-4301-b5d0-883b88f508af" providerId="ADAL" clId="{DD98F904-CD6E-4774-A453-FD3614E2A893}" dt="2022-08-18T08:14:10.834" v="706"/>
          <ac:grpSpMkLst>
            <pc:docMk/>
            <pc:sldMk cId="2661826306" sldId="12956"/>
            <ac:grpSpMk id="14" creationId="{F8259EB8-B0FC-4369-A58E-EE406F195D29}"/>
          </ac:grpSpMkLst>
        </pc:grpChg>
        <pc:grpChg chg="mod">
          <ac:chgData name="이동건" userId="4ad090f6-dadd-4301-b5d0-883b88f508af" providerId="ADAL" clId="{DD98F904-CD6E-4774-A453-FD3614E2A893}" dt="2022-08-18T08:15:50.818" v="735" actId="1076"/>
          <ac:grpSpMkLst>
            <pc:docMk/>
            <pc:sldMk cId="2661826306" sldId="12956"/>
            <ac:grpSpMk id="29" creationId="{4BB53352-9287-4C98-9030-803E986F8B7D}"/>
          </ac:grpSpMkLst>
        </pc:grpChg>
        <pc:grpChg chg="add del mod">
          <ac:chgData name="이동건" userId="4ad090f6-dadd-4301-b5d0-883b88f508af" providerId="ADAL" clId="{DD98F904-CD6E-4774-A453-FD3614E2A893}" dt="2022-08-18T08:14:35.822" v="712"/>
          <ac:grpSpMkLst>
            <pc:docMk/>
            <pc:sldMk cId="2661826306" sldId="12956"/>
            <ac:grpSpMk id="278" creationId="{96855930-D35D-48A7-9C05-D8B1C3DEA814}"/>
          </ac:grpSpMkLst>
        </pc:grpChg>
        <pc:grpChg chg="mod">
          <ac:chgData name="이동건" userId="4ad090f6-dadd-4301-b5d0-883b88f508af" providerId="ADAL" clId="{DD98F904-CD6E-4774-A453-FD3614E2A893}" dt="2022-08-18T08:16:32.452" v="747" actId="1076"/>
          <ac:grpSpMkLst>
            <pc:docMk/>
            <pc:sldMk cId="2661826306" sldId="12956"/>
            <ac:grpSpMk id="295" creationId="{73E4A53B-7E68-4FE7-BDF0-4F022722D67F}"/>
          </ac:grpSpMkLst>
        </pc:grpChg>
        <pc:grpChg chg="del">
          <ac:chgData name="이동건" userId="4ad090f6-dadd-4301-b5d0-883b88f508af" providerId="ADAL" clId="{DD98F904-CD6E-4774-A453-FD3614E2A893}" dt="2022-08-18T08:14:10.834" v="706"/>
          <ac:grpSpMkLst>
            <pc:docMk/>
            <pc:sldMk cId="2661826306" sldId="12956"/>
            <ac:grpSpMk id="397" creationId="{51137F89-A547-4982-BC46-577D2E8F50ED}"/>
          </ac:grpSpMkLst>
        </pc:grpChg>
        <pc:grpChg chg="add del mod">
          <ac:chgData name="이동건" userId="4ad090f6-dadd-4301-b5d0-883b88f508af" providerId="ADAL" clId="{DD98F904-CD6E-4774-A453-FD3614E2A893}" dt="2022-08-18T08:14:35.822" v="712"/>
          <ac:grpSpMkLst>
            <pc:docMk/>
            <pc:sldMk cId="2661826306" sldId="12956"/>
            <ac:grpSpMk id="507" creationId="{9C5AD80E-37AC-43C5-BFA2-8324C0388A58}"/>
          </ac:grpSpMkLst>
        </pc:grpChg>
        <pc:grpChg chg="add mod">
          <ac:chgData name="이동건" userId="4ad090f6-dadd-4301-b5d0-883b88f508af" providerId="ADAL" clId="{DD98F904-CD6E-4774-A453-FD3614E2A893}" dt="2022-08-18T08:15:41.684" v="731" actId="1076"/>
          <ac:grpSpMkLst>
            <pc:docMk/>
            <pc:sldMk cId="2661826306" sldId="12956"/>
            <ac:grpSpMk id="555" creationId="{3111DFDF-4CAD-4F97-908D-15DBE02FACC4}"/>
          </ac:grpSpMkLst>
        </pc:grp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5" creationId="{3F45FE97-43EE-42C6-8C67-F27F7D604D80}"/>
          </ac:cxnSpMkLst>
        </pc:cxnChg>
        <pc:cxnChg chg="mod">
          <ac:chgData name="이동건" userId="4ad090f6-dadd-4301-b5d0-883b88f508af" providerId="ADAL" clId="{DD98F904-CD6E-4774-A453-FD3614E2A893}" dt="2022-08-18T08:16:13.881" v="742" actId="14100"/>
          <ac:cxnSpMkLst>
            <pc:docMk/>
            <pc:sldMk cId="2661826306" sldId="12956"/>
            <ac:cxnSpMk id="6" creationId="{82DF7A64-F224-421E-AAFF-189666805B3D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7" creationId="{95E53638-ED18-4EDA-A170-370BD3564C7E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264" creationId="{5B1F6201-CFEC-400D-AC89-6BFF4A0A93E3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266" creationId="{CCA6E25D-8233-410F-8455-32C658C6838A}"/>
          </ac:cxnSpMkLst>
        </pc:cxnChg>
        <pc:cxnChg chg="add mod">
          <ac:chgData name="이동건" userId="4ad090f6-dadd-4301-b5d0-883b88f508af" providerId="ADAL" clId="{DD98F904-CD6E-4774-A453-FD3614E2A893}" dt="2022-08-18T08:03:22.673" v="465" actId="164"/>
          <ac:cxnSpMkLst>
            <pc:docMk/>
            <pc:sldMk cId="2661826306" sldId="12956"/>
            <ac:cxnSpMk id="268" creationId="{13598177-66CC-432F-8DFD-116AD6C31872}"/>
          </ac:cxnSpMkLst>
        </pc:cxnChg>
        <pc:cxnChg chg="mod">
          <ac:chgData name="이동건" userId="4ad090f6-dadd-4301-b5d0-883b88f508af" providerId="ADAL" clId="{DD98F904-CD6E-4774-A453-FD3614E2A893}" dt="2022-08-18T08:16:38.362" v="749" actId="14100"/>
          <ac:cxnSpMkLst>
            <pc:docMk/>
            <pc:sldMk cId="2661826306" sldId="12956"/>
            <ac:cxnSpMk id="390" creationId="{247A0E0C-0662-4570-A181-427DCF49E984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38" creationId="{C4CBCDBD-B5BA-48A4-B824-0044FFF5C2DB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39" creationId="{DFD8374C-A64F-46F3-9786-832D2ADDFB97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0" creationId="{520B0A43-57CB-4726-8E13-A7647D5EB5C9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4" creationId="{BC312BC5-8B4F-48F9-9701-B56AC4C582BE}"/>
          </ac:cxnSpMkLst>
        </pc:cxnChg>
        <pc:cxnChg chg="del">
          <ac:chgData name="이동건" userId="4ad090f6-dadd-4301-b5d0-883b88f508af" providerId="ADAL" clId="{DD98F904-CD6E-4774-A453-FD3614E2A893}" dt="2022-08-18T08:14:10.834" v="706"/>
          <ac:cxnSpMkLst>
            <pc:docMk/>
            <pc:sldMk cId="2661826306" sldId="12956"/>
            <ac:cxnSpMk id="646" creationId="{2407D140-2651-4310-AABD-E92BDCB24B99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3" creationId="{DC6091B8-D44B-4EF3-A010-BC9BECAD23C2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6" creationId="{FA4F70AC-F386-4408-A8CF-208200B858B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7" creationId="{4004A266-BD8E-4810-80D6-1F2A6F57B137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8" creationId="{DF4C4926-D02E-4DD9-82D3-471A9BB45C3F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19" creationId="{060B0DDB-5B19-48E5-A6FC-C2F105CB799E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0" creationId="{3B7C03F4-0259-4958-B717-226A0BA592A3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1" creationId="{6753D977-02F5-445C-8DBF-0AB71B17DC47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2" creationId="{05C3039E-FCEC-41EF-AD86-F99781B277AF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3" creationId="{3C5962BD-93EE-4815-9326-6BD5671A5C03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4" creationId="{C9990381-86D0-4419-8484-8D31A8F26EE0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5" creationId="{78CD0F29-E319-4DA8-A2B4-C8EE09703CFB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26" creationId="{9C4179C7-26B1-41FB-8D55-99974B155CBC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2" creationId="{6A29DFDC-3044-48C9-9CDA-606A09FA207B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3" creationId="{77DAEC50-A3F6-412C-A264-BCF9554091A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4" creationId="{F5E89267-503F-4DED-9EE9-BBA0FB4387C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38" creationId="{02557629-7F78-46C3-B9D1-73E1D1BA14DA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47" creationId="{C8DAF176-75E8-4E96-B80C-DFA3DCA074B2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0" creationId="{2C86C25C-6DA6-4707-821D-6FCA6551AFB6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2" creationId="{C946712D-39C9-42AD-A10A-ACA0477FA80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3" creationId="{A974BAC9-3CFF-4A83-BE0E-97282DADB1D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4" creationId="{28CE9F4A-64C1-46AA-809F-6CDAF6A74B44}"/>
          </ac:cxnSpMkLst>
        </pc:cxnChg>
        <pc:cxnChg chg="add mod">
          <ac:chgData name="이동건" userId="4ad090f6-dadd-4301-b5d0-883b88f508af" providerId="ADAL" clId="{DD98F904-CD6E-4774-A453-FD3614E2A893}" dt="2022-08-18T08:15:41.684" v="731" actId="1076"/>
          <ac:cxnSpMkLst>
            <pc:docMk/>
            <pc:sldMk cId="2661826306" sldId="12956"/>
            <ac:cxnSpMk id="858" creationId="{5D10D29D-66F5-46F3-9BCC-AC0FDF521890}"/>
          </ac:cxnSpMkLst>
        </pc:cxnChg>
      </pc:sldChg>
      <pc:sldChg chg="addSp delSp modSp">
        <pc:chgData name="이동건" userId="4ad090f6-dadd-4301-b5d0-883b88f508af" providerId="ADAL" clId="{DD98F904-CD6E-4774-A453-FD3614E2A893}" dt="2022-08-18T08:03:54.617" v="507" actId="20577"/>
        <pc:sldMkLst>
          <pc:docMk/>
          <pc:sldMk cId="434398755" sldId="12961"/>
        </pc:sldMkLst>
        <pc:spChg chg="add mod">
          <ac:chgData name="이동건" userId="4ad090f6-dadd-4301-b5d0-883b88f508af" providerId="ADAL" clId="{DD98F904-CD6E-4774-A453-FD3614E2A893}" dt="2022-08-18T07:49:35.700" v="44" actId="14100"/>
          <ac:spMkLst>
            <pc:docMk/>
            <pc:sldMk cId="434398755" sldId="12961"/>
            <ac:spMk id="5" creationId="{B26BC0C4-4B02-4D9E-B335-6716F17D52A5}"/>
          </ac:spMkLst>
        </pc:spChg>
        <pc:spChg chg="mod">
          <ac:chgData name="이동건" userId="4ad090f6-dadd-4301-b5d0-883b88f508af" providerId="ADAL" clId="{DD98F904-CD6E-4774-A453-FD3614E2A893}" dt="2022-08-18T07:56:48.956" v="219" actId="20577"/>
          <ac:spMkLst>
            <pc:docMk/>
            <pc:sldMk cId="434398755" sldId="12961"/>
            <ac:spMk id="7" creationId="{0EDBA114-571D-4D1B-A8EF-1BB1FF6B8D5A}"/>
          </ac:spMkLst>
        </pc:spChg>
        <pc:spChg chg="mod">
          <ac:chgData name="이동건" userId="4ad090f6-dadd-4301-b5d0-883b88f508af" providerId="ADAL" clId="{DD98F904-CD6E-4774-A453-FD3614E2A893}" dt="2022-08-18T07:51:38.282" v="86" actId="20577"/>
          <ac:spMkLst>
            <pc:docMk/>
            <pc:sldMk cId="434398755" sldId="12961"/>
            <ac:spMk id="8" creationId="{7BEB30CE-36E4-4620-AB7A-85955056D18F}"/>
          </ac:spMkLst>
        </pc:spChg>
        <pc:spChg chg="mod">
          <ac:chgData name="이동건" userId="4ad090f6-dadd-4301-b5d0-883b88f508af" providerId="ADAL" clId="{DD98F904-CD6E-4774-A453-FD3614E2A893}" dt="2022-08-18T07:56:54.546" v="223" actId="20577"/>
          <ac:spMkLst>
            <pc:docMk/>
            <pc:sldMk cId="434398755" sldId="12961"/>
            <ac:spMk id="9" creationId="{90E4CFF5-C735-4D17-8DC2-3099934C5C20}"/>
          </ac:spMkLst>
        </pc:spChg>
        <pc:spChg chg="mod">
          <ac:chgData name="이동건" userId="4ad090f6-dadd-4301-b5d0-883b88f508af" providerId="ADAL" clId="{DD98F904-CD6E-4774-A453-FD3614E2A893}" dt="2022-08-18T08:03:54.617" v="507" actId="20577"/>
          <ac:spMkLst>
            <pc:docMk/>
            <pc:sldMk cId="434398755" sldId="12961"/>
            <ac:spMk id="18" creationId="{BA775567-53D2-4376-8271-A068C80B0306}"/>
          </ac:spMkLst>
        </pc:spChg>
        <pc:spChg chg="mod">
          <ac:chgData name="이동건" userId="4ad090f6-dadd-4301-b5d0-883b88f508af" providerId="ADAL" clId="{DD98F904-CD6E-4774-A453-FD3614E2A893}" dt="2022-08-18T07:57:37.545" v="242"/>
          <ac:spMkLst>
            <pc:docMk/>
            <pc:sldMk cId="434398755" sldId="12961"/>
            <ac:spMk id="19" creationId="{A47D3615-007F-4296-911A-2435A7BF2953}"/>
          </ac:spMkLst>
        </pc:spChg>
        <pc:spChg chg="ord">
          <ac:chgData name="이동건" userId="4ad090f6-dadd-4301-b5d0-883b88f508af" providerId="ADAL" clId="{DD98F904-CD6E-4774-A453-FD3614E2A893}" dt="2022-08-18T07:50:15.325" v="57" actId="166"/>
          <ac:spMkLst>
            <pc:docMk/>
            <pc:sldMk cId="434398755" sldId="12961"/>
            <ac:spMk id="20" creationId="{B9160B6E-7175-4058-9C54-296251782652}"/>
          </ac:spMkLst>
        </pc:spChg>
        <pc:spChg chg="add mod">
          <ac:chgData name="이동건" userId="4ad090f6-dadd-4301-b5d0-883b88f508af" providerId="ADAL" clId="{DD98F904-CD6E-4774-A453-FD3614E2A893}" dt="2022-08-18T07:49:52.837" v="50" actId="14100"/>
          <ac:spMkLst>
            <pc:docMk/>
            <pc:sldMk cId="434398755" sldId="12961"/>
            <ac:spMk id="21" creationId="{6E4A403E-DD35-4298-B2F4-C8DFF9AF491C}"/>
          </ac:spMkLst>
        </pc:spChg>
        <pc:spChg chg="add mod ord">
          <ac:chgData name="이동건" userId="4ad090f6-dadd-4301-b5d0-883b88f508af" providerId="ADAL" clId="{DD98F904-CD6E-4774-A453-FD3614E2A893}" dt="2022-08-18T07:50:04.219" v="55" actId="167"/>
          <ac:spMkLst>
            <pc:docMk/>
            <pc:sldMk cId="434398755" sldId="12961"/>
            <ac:spMk id="22" creationId="{E91E61AD-161F-4CA0-9DB4-F1DB7F386FA4}"/>
          </ac:spMkLst>
        </pc:spChg>
        <pc:picChg chg="mod">
          <ac:chgData name="이동건" userId="4ad090f6-dadd-4301-b5d0-883b88f508af" providerId="ADAL" clId="{DD98F904-CD6E-4774-A453-FD3614E2A893}" dt="2022-08-18T07:50:07.413" v="56" actId="166"/>
          <ac:picMkLst>
            <pc:docMk/>
            <pc:sldMk cId="434398755" sldId="12961"/>
            <ac:picMk id="11" creationId="{AC414F21-12E7-4CAA-994C-DACC943C46B9}"/>
          </ac:picMkLst>
        </pc:picChg>
        <pc:cxnChg chg="add del mod">
          <ac:chgData name="이동건" userId="4ad090f6-dadd-4301-b5d0-883b88f508af" providerId="ADAL" clId="{DD98F904-CD6E-4774-A453-FD3614E2A893}" dt="2022-08-18T08:01:55.299" v="434" actId="478"/>
          <ac:cxnSpMkLst>
            <pc:docMk/>
            <pc:sldMk cId="434398755" sldId="12961"/>
            <ac:cxnSpMk id="23" creationId="{0B919FDB-D5D2-46FE-8807-ACDE0F35BDA9}"/>
          </ac:cxnSpMkLst>
        </pc:cxnChg>
      </pc:sldChg>
      <pc:sldChg chg="addSp delSp modSp">
        <pc:chgData name="이동건" userId="4ad090f6-dadd-4301-b5d0-883b88f508af" providerId="ADAL" clId="{DD98F904-CD6E-4774-A453-FD3614E2A893}" dt="2022-08-18T08:01:03.274" v="432" actId="1076"/>
        <pc:sldMkLst>
          <pc:docMk/>
          <pc:sldMk cId="3052632814" sldId="12963"/>
        </pc:sldMkLst>
        <pc:spChg chg="del">
          <ac:chgData name="이동건" userId="4ad090f6-dadd-4301-b5d0-883b88f508af" providerId="ADAL" clId="{DD98F904-CD6E-4774-A453-FD3614E2A893}" dt="2022-08-18T07:45:30.127" v="7" actId="478"/>
          <ac:spMkLst>
            <pc:docMk/>
            <pc:sldMk cId="3052632814" sldId="12963"/>
            <ac:spMk id="2" creationId="{B91CCF74-B4E8-4A5A-8109-F56D26780EF1}"/>
          </ac:spMkLst>
        </pc:spChg>
        <pc:spChg chg="mod ord">
          <ac:chgData name="이동건" userId="4ad090f6-dadd-4301-b5d0-883b88f508af" providerId="ADAL" clId="{DD98F904-CD6E-4774-A453-FD3614E2A893}" dt="2022-08-18T07:59:48.866" v="395" actId="167"/>
          <ac:spMkLst>
            <pc:docMk/>
            <pc:sldMk cId="3052632814" sldId="12963"/>
            <ac:spMk id="4" creationId="{A8744B3D-0CEE-4A09-8C84-44E652FD8C2C}"/>
          </ac:spMkLst>
        </pc:spChg>
        <pc:spChg chg="add mod">
          <ac:chgData name="이동건" userId="4ad090f6-dadd-4301-b5d0-883b88f508af" providerId="ADAL" clId="{DD98F904-CD6E-4774-A453-FD3614E2A893}" dt="2022-08-18T08:00:59.701" v="430" actId="404"/>
          <ac:spMkLst>
            <pc:docMk/>
            <pc:sldMk cId="3052632814" sldId="12963"/>
            <ac:spMk id="28" creationId="{A3A09CCF-FFDB-4E9C-967A-0B7CCF28D6CD}"/>
          </ac:spMkLst>
        </pc:spChg>
        <pc:spChg chg="mod">
          <ac:chgData name="이동건" userId="4ad090f6-dadd-4301-b5d0-883b88f508af" providerId="ADAL" clId="{DD98F904-CD6E-4774-A453-FD3614E2A893}" dt="2022-08-18T07:46:39.702" v="26" actId="1076"/>
          <ac:spMkLst>
            <pc:docMk/>
            <pc:sldMk cId="3052632814" sldId="12963"/>
            <ac:spMk id="66" creationId="{A94903D0-49B2-40A0-A119-F9A9F9237C41}"/>
          </ac:spMkLst>
        </pc:spChg>
        <pc:spChg chg="del">
          <ac:chgData name="이동건" userId="4ad090f6-dadd-4301-b5d0-883b88f508af" providerId="ADAL" clId="{DD98F904-CD6E-4774-A453-FD3614E2A893}" dt="2022-08-18T07:59:31.589" v="389" actId="478"/>
          <ac:spMkLst>
            <pc:docMk/>
            <pc:sldMk cId="3052632814" sldId="12963"/>
            <ac:spMk id="449" creationId="{3ED0C24B-ADAB-45F2-BF8D-A0C0E89C3032}"/>
          </ac:spMkLst>
        </pc:spChg>
        <pc:spChg chg="mod">
          <ac:chgData name="이동건" userId="4ad090f6-dadd-4301-b5d0-883b88f508af" providerId="ADAL" clId="{DD98F904-CD6E-4774-A453-FD3614E2A893}" dt="2022-08-18T07:47:08.049" v="34" actId="1076"/>
          <ac:spMkLst>
            <pc:docMk/>
            <pc:sldMk cId="3052632814" sldId="12963"/>
            <ac:spMk id="482" creationId="{533C77E8-28BD-49CF-853F-0BD89C4A71B3}"/>
          </ac:spMkLst>
        </pc:spChg>
        <pc:spChg chg="add mod">
          <ac:chgData name="이동건" userId="4ad090f6-dadd-4301-b5d0-883b88f508af" providerId="ADAL" clId="{DD98F904-CD6E-4774-A453-FD3614E2A893}" dt="2022-08-18T07:46:11.443" v="19" actId="20577"/>
          <ac:spMkLst>
            <pc:docMk/>
            <pc:sldMk cId="3052632814" sldId="12963"/>
            <ac:spMk id="520" creationId="{2245352D-8CC1-43F2-83E1-D225298109A8}"/>
          </ac:spMkLst>
        </pc:spChg>
        <pc:spChg chg="add mod">
          <ac:chgData name="이동건" userId="4ad090f6-dadd-4301-b5d0-883b88f508af" providerId="ADAL" clId="{DD98F904-CD6E-4774-A453-FD3614E2A893}" dt="2022-08-18T07:47:00.107" v="33" actId="20577"/>
          <ac:spMkLst>
            <pc:docMk/>
            <pc:sldMk cId="3052632814" sldId="12963"/>
            <ac:spMk id="556" creationId="{E55F1735-AE64-4582-96BD-5E17EE41E6BC}"/>
          </ac:spMkLst>
        </pc:spChg>
        <pc:spChg chg="add del mod">
          <ac:chgData name="이동건" userId="4ad090f6-dadd-4301-b5d0-883b88f508af" providerId="ADAL" clId="{DD98F904-CD6E-4774-A453-FD3614E2A893}" dt="2022-08-18T07:59:40.570" v="393" actId="478"/>
          <ac:spMkLst>
            <pc:docMk/>
            <pc:sldMk cId="3052632814" sldId="12963"/>
            <ac:spMk id="557" creationId="{FA981058-68F3-4ABC-8D20-12137E70C884}"/>
          </ac:spMkLst>
        </pc:spChg>
        <pc:spChg chg="add mod">
          <ac:chgData name="이동건" userId="4ad090f6-dadd-4301-b5d0-883b88f508af" providerId="ADAL" clId="{DD98F904-CD6E-4774-A453-FD3614E2A893}" dt="2022-08-18T08:00:09.727" v="405" actId="1076"/>
          <ac:spMkLst>
            <pc:docMk/>
            <pc:sldMk cId="3052632814" sldId="12963"/>
            <ac:spMk id="591" creationId="{4002A4C6-403F-4566-BC89-52DD0A3209DE}"/>
          </ac:spMkLst>
        </pc:spChg>
        <pc:spChg chg="add mod ord">
          <ac:chgData name="이동건" userId="4ad090f6-dadd-4301-b5d0-883b88f508af" providerId="ADAL" clId="{DD98F904-CD6E-4774-A453-FD3614E2A893}" dt="2022-08-18T08:00:19.024" v="408" actId="167"/>
          <ac:spMkLst>
            <pc:docMk/>
            <pc:sldMk cId="3052632814" sldId="12963"/>
            <ac:spMk id="624" creationId="{8D15AC38-E918-473A-A364-91278242CD54}"/>
          </ac:spMkLst>
        </pc:spChg>
        <pc:spChg chg="add mod">
          <ac:chgData name="이동건" userId="4ad090f6-dadd-4301-b5d0-883b88f508af" providerId="ADAL" clId="{DD98F904-CD6E-4774-A453-FD3614E2A893}" dt="2022-08-18T08:01:03.274" v="432" actId="1076"/>
          <ac:spMkLst>
            <pc:docMk/>
            <pc:sldMk cId="3052632814" sldId="12963"/>
            <ac:spMk id="709" creationId="{C2704E5C-8B95-4508-81B7-9C31BC137DAE}"/>
          </ac:spMkLst>
        </pc:spChg>
        <pc:graphicFrameChg chg="modGraphic">
          <ac:chgData name="이동건" userId="4ad090f6-dadd-4301-b5d0-883b88f508af" providerId="ADAL" clId="{DD98F904-CD6E-4774-A453-FD3614E2A893}" dt="2022-08-18T07:47:17.528" v="35" actId="207"/>
          <ac:graphicFrameMkLst>
            <pc:docMk/>
            <pc:sldMk cId="3052632814" sldId="12963"/>
            <ac:graphicFrameMk id="718" creationId="{EFFF58E7-D02D-4822-B41F-B98C77C30A72}"/>
          </ac:graphicFrameMkLst>
        </pc:graphicFrameChg>
        <pc:cxnChg chg="add mod">
          <ac:chgData name="이동건" userId="4ad090f6-dadd-4301-b5d0-883b88f508af" providerId="ADAL" clId="{DD98F904-CD6E-4774-A453-FD3614E2A893}" dt="2022-08-18T07:45:40.178" v="10" actId="14100"/>
          <ac:cxnSpMkLst>
            <pc:docMk/>
            <pc:sldMk cId="3052632814" sldId="12963"/>
            <ac:cxnSpMk id="483" creationId="{CECABB4A-45C0-4601-AB5A-6585986A5AC4}"/>
          </ac:cxnSpMkLst>
        </pc:cxnChg>
        <pc:cxnChg chg="add mod">
          <ac:chgData name="이동건" userId="4ad090f6-dadd-4301-b5d0-883b88f508af" providerId="ADAL" clId="{DD98F904-CD6E-4774-A453-FD3614E2A893}" dt="2022-08-18T07:45:47.670" v="12" actId="1076"/>
          <ac:cxnSpMkLst>
            <pc:docMk/>
            <pc:sldMk cId="3052632814" sldId="12963"/>
            <ac:cxnSpMk id="484" creationId="{4738C187-6589-45FA-B009-76CB156ADD3C}"/>
          </ac:cxnSpMkLst>
        </pc:cxnChg>
        <pc:cxnChg chg="add mod">
          <ac:chgData name="이동건" userId="4ad090f6-dadd-4301-b5d0-883b88f508af" providerId="ADAL" clId="{DD98F904-CD6E-4774-A453-FD3614E2A893}" dt="2022-08-18T07:45:53.822" v="15" actId="14100"/>
          <ac:cxnSpMkLst>
            <pc:docMk/>
            <pc:sldMk cId="3052632814" sldId="12963"/>
            <ac:cxnSpMk id="486" creationId="{B8F63447-832B-4756-9115-CEAE5E55D577}"/>
          </ac:cxnSpMkLst>
        </pc:cxnChg>
        <pc:cxnChg chg="add mod">
          <ac:chgData name="이동건" userId="4ad090f6-dadd-4301-b5d0-883b88f508af" providerId="ADAL" clId="{DD98F904-CD6E-4774-A453-FD3614E2A893}" dt="2022-08-18T07:46:31.058" v="23" actId="14100"/>
          <ac:cxnSpMkLst>
            <pc:docMk/>
            <pc:sldMk cId="3052632814" sldId="12963"/>
            <ac:cxnSpMk id="553" creationId="{83F06208-9E2B-4109-AB37-821024E19F73}"/>
          </ac:cxnSpMkLst>
        </pc:cxnChg>
        <pc:cxnChg chg="add mod">
          <ac:chgData name="이동건" userId="4ad090f6-dadd-4301-b5d0-883b88f508af" providerId="ADAL" clId="{DD98F904-CD6E-4774-A453-FD3614E2A893}" dt="2022-08-18T07:46:35.845" v="25" actId="1076"/>
          <ac:cxnSpMkLst>
            <pc:docMk/>
            <pc:sldMk cId="3052632814" sldId="12963"/>
            <ac:cxnSpMk id="554" creationId="{9D215B63-B8A5-4CF3-8ABC-D26055C5E1B3}"/>
          </ac:cxnSpMkLst>
        </pc:cxnChg>
        <pc:cxnChg chg="add mod">
          <ac:chgData name="이동건" userId="4ad090f6-dadd-4301-b5d0-883b88f508af" providerId="ADAL" clId="{DD98F904-CD6E-4774-A453-FD3614E2A893}" dt="2022-08-18T07:46:45.839" v="29" actId="14100"/>
          <ac:cxnSpMkLst>
            <pc:docMk/>
            <pc:sldMk cId="3052632814" sldId="12963"/>
            <ac:cxnSpMk id="555" creationId="{4FFBF59C-F83B-4E7F-B5A3-0963991A2FB3}"/>
          </ac:cxnSpMkLst>
        </pc:cxnChg>
        <pc:cxnChg chg="add mod">
          <ac:chgData name="이동건" userId="4ad090f6-dadd-4301-b5d0-883b88f508af" providerId="ADAL" clId="{DD98F904-CD6E-4774-A453-FD3614E2A893}" dt="2022-08-18T07:59:57.588" v="398" actId="14100"/>
          <ac:cxnSpMkLst>
            <pc:docMk/>
            <pc:sldMk cId="3052632814" sldId="12963"/>
            <ac:cxnSpMk id="590" creationId="{1DCC4308-7E92-4C67-BBA1-EC76C93FBD09}"/>
          </ac:cxnSpMkLst>
        </pc:cxnChg>
        <pc:cxnChg chg="add mod">
          <ac:chgData name="이동건" userId="4ad090f6-dadd-4301-b5d0-883b88f508af" providerId="ADAL" clId="{DD98F904-CD6E-4774-A453-FD3614E2A893}" dt="2022-08-18T08:00:42.376" v="414" actId="14100"/>
          <ac:cxnSpMkLst>
            <pc:docMk/>
            <pc:sldMk cId="3052632814" sldId="12963"/>
            <ac:cxnSpMk id="707" creationId="{FB7CF448-73D5-4B35-8075-EBEB66BA1926}"/>
          </ac:cxnSpMkLst>
        </pc:cxnChg>
        <pc:cxnChg chg="add mod">
          <ac:chgData name="이동건" userId="4ad090f6-dadd-4301-b5d0-883b88f508af" providerId="ADAL" clId="{DD98F904-CD6E-4774-A453-FD3614E2A893}" dt="2022-08-18T08:00:49.868" v="418" actId="14100"/>
          <ac:cxnSpMkLst>
            <pc:docMk/>
            <pc:sldMk cId="3052632814" sldId="12963"/>
            <ac:cxnSpMk id="708" creationId="{FCC1557E-B126-4785-B9F7-A1D51DC0D0C5}"/>
          </ac:cxnSpMkLst>
        </pc:cxnChg>
      </pc:sldChg>
      <pc:sldChg chg="modSp">
        <pc:chgData name="이동건" userId="4ad090f6-dadd-4301-b5d0-883b88f508af" providerId="ADAL" clId="{DD98F904-CD6E-4774-A453-FD3614E2A893}" dt="2022-08-18T07:58:52.003" v="385" actId="20577"/>
        <pc:sldMkLst>
          <pc:docMk/>
          <pc:sldMk cId="1515999272" sldId="12964"/>
        </pc:sldMkLst>
        <pc:spChg chg="mod">
          <ac:chgData name="이동건" userId="4ad090f6-dadd-4301-b5d0-883b88f508af" providerId="ADAL" clId="{DD98F904-CD6E-4774-A453-FD3614E2A893}" dt="2022-08-18T07:58:52.003" v="385" actId="20577"/>
          <ac:spMkLst>
            <pc:docMk/>
            <pc:sldMk cId="1515999272" sldId="12964"/>
            <ac:spMk id="34" creationId="{E7B0F1F0-10B8-45D5-8C36-B913EF4A5AB9}"/>
          </ac:spMkLst>
        </pc:spChg>
        <pc:spChg chg="mod">
          <ac:chgData name="이동건" userId="4ad090f6-dadd-4301-b5d0-883b88f508af" providerId="ADAL" clId="{DD98F904-CD6E-4774-A453-FD3614E2A893}" dt="2022-08-18T07:58:29.813" v="342"/>
          <ac:spMkLst>
            <pc:docMk/>
            <pc:sldMk cId="1515999272" sldId="12964"/>
            <ac:spMk id="42" creationId="{C80D1733-C0C3-4625-97C5-8349A28173E2}"/>
          </ac:spMkLst>
        </pc:spChg>
        <pc:spChg chg="mod">
          <ac:chgData name="이동건" userId="4ad090f6-dadd-4301-b5d0-883b88f508af" providerId="ADAL" clId="{DD98F904-CD6E-4774-A453-FD3614E2A893}" dt="2022-08-18T07:58:34.782" v="343" actId="1076"/>
          <ac:spMkLst>
            <pc:docMk/>
            <pc:sldMk cId="1515999272" sldId="12964"/>
            <ac:spMk id="43" creationId="{4B49B960-5682-42CB-BFD2-C5321D123868}"/>
          </ac:spMkLst>
        </pc:spChg>
        <pc:picChg chg="mod">
          <ac:chgData name="이동건" userId="4ad090f6-dadd-4301-b5d0-883b88f508af" providerId="ADAL" clId="{DD98F904-CD6E-4774-A453-FD3614E2A893}" dt="2022-08-18T07:47:26.404" v="36" actId="1076"/>
          <ac:picMkLst>
            <pc:docMk/>
            <pc:sldMk cId="1515999272" sldId="12964"/>
            <ac:picMk id="37" creationId="{6373E787-4151-49FA-8BB2-EE988F0F89AB}"/>
          </ac:picMkLst>
        </pc:picChg>
      </pc:sldChg>
      <pc:sldChg chg="addSp delSp modSp add del">
        <pc:chgData name="이동건" userId="4ad090f6-dadd-4301-b5d0-883b88f508af" providerId="ADAL" clId="{DD98F904-CD6E-4774-A453-FD3614E2A893}" dt="2022-08-18T08:18:16.830" v="779" actId="2696"/>
        <pc:sldMkLst>
          <pc:docMk/>
          <pc:sldMk cId="3006738107" sldId="12965"/>
        </pc:sldMkLst>
        <pc:spChg chg="add del mod">
          <ac:chgData name="이동건" userId="4ad090f6-dadd-4301-b5d0-883b88f508af" providerId="ADAL" clId="{DD98F904-CD6E-4774-A453-FD3614E2A893}" dt="2022-08-18T08:07:39.047" v="546" actId="478"/>
          <ac:spMkLst>
            <pc:docMk/>
            <pc:sldMk cId="3006738107" sldId="12965"/>
            <ac:spMk id="4" creationId="{56270795-730B-4102-ABC9-294716A15DBC}"/>
          </ac:spMkLst>
        </pc:spChg>
        <pc:spChg chg="add del mod">
          <ac:chgData name="이동건" userId="4ad090f6-dadd-4301-b5d0-883b88f508af" providerId="ADAL" clId="{DD98F904-CD6E-4774-A453-FD3614E2A893}" dt="2022-08-18T08:10:06.640" v="632" actId="478"/>
          <ac:spMkLst>
            <pc:docMk/>
            <pc:sldMk cId="3006738107" sldId="12965"/>
            <ac:spMk id="127" creationId="{3753C7A3-48ED-4EF2-BA8E-97FFB56EB831}"/>
          </ac:spMkLst>
        </pc:spChg>
        <pc:spChg chg="add mod or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46" creationId="{E05EBA5A-8473-48B4-87F0-62FB76CC2B92}"/>
          </ac:spMkLst>
        </pc:spChg>
        <pc:spChg chg="add mod or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47" creationId="{A1087567-5350-447D-AA19-93913E4D5F7F}"/>
          </ac:spMkLst>
        </pc:spChg>
        <pc:spChg chg="add del mod">
          <ac:chgData name="이동건" userId="4ad090f6-dadd-4301-b5d0-883b88f508af" providerId="ADAL" clId="{DD98F904-CD6E-4774-A453-FD3614E2A893}" dt="2022-08-18T08:12:44.994" v="682" actId="478"/>
          <ac:spMkLst>
            <pc:docMk/>
            <pc:sldMk cId="3006738107" sldId="12965"/>
            <ac:spMk id="148" creationId="{FD7BC79D-A9EE-47DE-8DAF-73EC3A7AD27E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49" creationId="{767F92A2-1D5A-42F3-94BE-061FDACE125D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0" creationId="{2B3C4305-D657-409F-8BDC-7E7B785511BA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1" creationId="{BB2EAFF6-91DB-49E0-B566-E219F291264B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2" creationId="{1307A452-0936-4AB7-B4BB-3B23D12FB7AE}"/>
          </ac:spMkLst>
        </pc:spChg>
        <pc:spChg chg="add del mod">
          <ac:chgData name="이동건" userId="4ad090f6-dadd-4301-b5d0-883b88f508af" providerId="ADAL" clId="{DD98F904-CD6E-4774-A453-FD3614E2A893}" dt="2022-08-18T08:12:47.873" v="683" actId="478"/>
          <ac:spMkLst>
            <pc:docMk/>
            <pc:sldMk cId="3006738107" sldId="12965"/>
            <ac:spMk id="153" creationId="{6B72D961-673B-4FB4-8FD5-4F198D782112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4" creationId="{C7375447-1FE8-42E8-B498-7CD296BF8AAD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58" creationId="{68318754-FE0A-4E56-92D3-AA368AC57D4C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59" creationId="{3280CCAE-AAD6-46C1-815C-2552AE91D777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0" creationId="{F2498A97-453C-4A33-99DB-EFA85AD5B313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2" creationId="{6758F152-1E00-4E1A-99F2-CA2110063AF4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3" creationId="{59A82747-FCE5-4E67-AEE6-3AE01532A26E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4" creationId="{22939B2E-2EE9-412B-A0B5-8D1F514EB0FA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5" creationId="{90A0EB9F-84AB-49B5-A445-0BCF5A69C2ED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6" creationId="{EFAF61B7-2E7B-4786-B12C-1BCCE22C9D13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7" creationId="{1AD7ABF1-7978-4DC2-9A12-7B76467F9D40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8" creationId="{A62FA5AA-563E-430B-9A0B-3E57B3DE3E92}"/>
          </ac:spMkLst>
        </pc:spChg>
        <pc:spChg chg="add 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69" creationId="{F3E0C442-FD24-45BF-AAC9-631CB7808B44}"/>
          </ac:spMkLst>
        </pc:spChg>
        <pc:spChg chg="add mod topLvl">
          <ac:chgData name="이동건" userId="4ad090f6-dadd-4301-b5d0-883b88f508af" providerId="ADAL" clId="{DD98F904-CD6E-4774-A453-FD3614E2A893}" dt="2022-08-18T08:15:09.963" v="722" actId="1076"/>
          <ac:spMkLst>
            <pc:docMk/>
            <pc:sldMk cId="3006738107" sldId="12965"/>
            <ac:spMk id="171" creationId="{0F1A74BC-CAFB-4C86-934A-921B273B092F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72" creationId="{B531324F-5229-4D9B-B108-1BD5C26B724C}"/>
          </ac:spMkLst>
        </pc:spChg>
        <pc:spChg chg="add mod topLvl">
          <ac:chgData name="이동건" userId="4ad090f6-dadd-4301-b5d0-883b88f508af" providerId="ADAL" clId="{DD98F904-CD6E-4774-A453-FD3614E2A893}" dt="2022-08-18T08:14:42.256" v="713" actId="165"/>
          <ac:spMkLst>
            <pc:docMk/>
            <pc:sldMk cId="3006738107" sldId="12965"/>
            <ac:spMk id="174" creationId="{626CEB83-49D0-481B-B8A4-45DBDEC211C1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79" creationId="{0E73F288-1569-4F00-B6C3-F41844819AB2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80" creationId="{287E4FB4-42C4-4823-A337-D4AB3881F2AE}"/>
          </ac:spMkLst>
        </pc:spChg>
        <pc:spChg chg="mod topLvl">
          <ac:chgData name="이동건" userId="4ad090f6-dadd-4301-b5d0-883b88f508af" providerId="ADAL" clId="{DD98F904-CD6E-4774-A453-FD3614E2A893}" dt="2022-08-18T08:15:01.700" v="719" actId="1076"/>
          <ac:spMkLst>
            <pc:docMk/>
            <pc:sldMk cId="3006738107" sldId="12965"/>
            <ac:spMk id="181" creationId="{216A0571-F267-4B3B-B307-EE45C2375AB3}"/>
          </ac:spMkLst>
        </pc:spChg>
        <pc:grpChg chg="add mod">
          <ac:chgData name="이동건" userId="4ad090f6-dadd-4301-b5d0-883b88f508af" providerId="ADAL" clId="{DD98F904-CD6E-4774-A453-FD3614E2A893}" dt="2022-08-18T08:11:42.695" v="665" actId="1076"/>
          <ac:grpSpMkLst>
            <pc:docMk/>
            <pc:sldMk cId="3006738107" sldId="12965"/>
            <ac:grpSpMk id="5" creationId="{F6AE9D50-6C53-4726-8410-59B8049C21D8}"/>
          </ac:grpSpMkLst>
        </pc:grpChg>
        <pc:grpChg chg="add del mod">
          <ac:chgData name="이동건" userId="4ad090f6-dadd-4301-b5d0-883b88f508af" providerId="ADAL" clId="{DD98F904-CD6E-4774-A453-FD3614E2A893}" dt="2022-08-18T08:12:15.701" v="678" actId="165"/>
          <ac:grpSpMkLst>
            <pc:docMk/>
            <pc:sldMk cId="3006738107" sldId="12965"/>
            <ac:grpSpMk id="142" creationId="{F056767D-BC85-43ED-9EDE-6B73FB94D887}"/>
          </ac:grpSpMkLst>
        </pc:grpChg>
        <pc:grpChg chg="add del mod topLvl">
          <ac:chgData name="이동건" userId="4ad090f6-dadd-4301-b5d0-883b88f508af" providerId="ADAL" clId="{DD98F904-CD6E-4774-A453-FD3614E2A893}" dt="2022-08-18T08:14:42.423" v="714" actId="165"/>
          <ac:grpSpMkLst>
            <pc:docMk/>
            <pc:sldMk cId="3006738107" sldId="12965"/>
            <ac:grpSpMk id="175" creationId="{4F018497-A7F9-497A-956B-B858538F4AC3}"/>
          </ac:grpSpMkLst>
        </pc:grpChg>
        <pc:grpChg chg="add del mod">
          <ac:chgData name="이동건" userId="4ad090f6-dadd-4301-b5d0-883b88f508af" providerId="ADAL" clId="{DD98F904-CD6E-4774-A453-FD3614E2A893}" dt="2022-08-18T08:14:42.256" v="713" actId="165"/>
          <ac:grpSpMkLst>
            <pc:docMk/>
            <pc:sldMk cId="3006738107" sldId="12965"/>
            <ac:grpSpMk id="190" creationId="{620F6669-3B02-405D-BE02-73C24FF18653}"/>
          </ac:grpSpMkLst>
        </pc:grpChg>
        <pc:cxnChg chg="add mod topLvl">
          <ac:chgData name="이동건" userId="4ad090f6-dadd-4301-b5d0-883b88f508af" providerId="ADAL" clId="{DD98F904-CD6E-4774-A453-FD3614E2A893}" dt="2022-08-18T08:15:20.864" v="726" actId="14100"/>
          <ac:cxnSpMkLst>
            <pc:docMk/>
            <pc:sldMk cId="3006738107" sldId="12965"/>
            <ac:cxnSpMk id="129" creationId="{8A0EDF0D-9370-4DCD-9B71-9CE89282754B}"/>
          </ac:cxnSpMkLst>
        </pc:cxnChg>
        <pc:cxnChg chg="add mod topLvl">
          <ac:chgData name="이동건" userId="4ad090f6-dadd-4301-b5d0-883b88f508af" providerId="ADAL" clId="{DD98F904-CD6E-4774-A453-FD3614E2A893}" dt="2022-08-18T08:15:23.258" v="727" actId="14100"/>
          <ac:cxnSpMkLst>
            <pc:docMk/>
            <pc:sldMk cId="3006738107" sldId="12965"/>
            <ac:cxnSpMk id="131" creationId="{A8C5A45D-4F83-49C8-A9B6-3EEC5018BD48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32" creationId="{E577CAD7-6B97-4DEB-B9BC-B074ADA6ADC0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35" creationId="{D5481864-72C9-4AC9-BBE6-E476C5EF4851}"/>
          </ac:cxnSpMkLst>
        </pc:cxnChg>
        <pc:cxnChg chg="add mod topLvl">
          <ac:chgData name="이동건" userId="4ad090f6-dadd-4301-b5d0-883b88f508af" providerId="ADAL" clId="{DD98F904-CD6E-4774-A453-FD3614E2A893}" dt="2022-08-18T08:15:29.611" v="729" actId="14100"/>
          <ac:cxnSpMkLst>
            <pc:docMk/>
            <pc:sldMk cId="3006738107" sldId="12965"/>
            <ac:cxnSpMk id="136" creationId="{C340AAC1-5112-49CE-8B9C-D598861309FF}"/>
          </ac:cxnSpMkLst>
        </pc:cxnChg>
        <pc:cxnChg chg="add mod topLvl">
          <ac:chgData name="이동건" userId="4ad090f6-dadd-4301-b5d0-883b88f508af" providerId="ADAL" clId="{DD98F904-CD6E-4774-A453-FD3614E2A893}" dt="2022-08-18T08:15:26.319" v="728" actId="14100"/>
          <ac:cxnSpMkLst>
            <pc:docMk/>
            <pc:sldMk cId="3006738107" sldId="12965"/>
            <ac:cxnSpMk id="137" creationId="{0595DF50-FB8E-4B20-BC4A-38D2851DB765}"/>
          </ac:cxnSpMkLst>
        </pc:cxnChg>
        <pc:cxnChg chg="add mod or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38" creationId="{D5FB0D82-614A-4807-8058-54E401921C94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39" creationId="{31F37943-B417-421B-85B2-E778F161478F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40" creationId="{5FB34082-7B3F-4B97-89AA-C225B2A95B6D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43" creationId="{FFC87DBC-AB88-42C2-A0C0-9D7EAD4A9EDE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44" creationId="{AE47EFC5-FCCB-4D54-9052-F7FADBCCD1D2}"/>
          </ac:cxnSpMkLst>
        </pc:cxnChg>
        <pc:cxnChg chg="add mod or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45" creationId="{B65C1435-7D04-4029-95E5-9A839A0F93C9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55" creationId="{0F962194-4356-4C87-AC64-359886D1DC8B}"/>
          </ac:cxnSpMkLst>
        </pc:cxnChg>
        <pc:cxnChg chg="add mod topLvl">
          <ac:chgData name="이동건" userId="4ad090f6-dadd-4301-b5d0-883b88f508af" providerId="ADAL" clId="{DD98F904-CD6E-4774-A453-FD3614E2A893}" dt="2022-08-18T08:15:11.841" v="723" actId="14100"/>
          <ac:cxnSpMkLst>
            <pc:docMk/>
            <pc:sldMk cId="3006738107" sldId="12965"/>
            <ac:cxnSpMk id="156" creationId="{B32C6A54-9791-456B-87CB-611CAE670ECB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57" creationId="{F6A7126A-2902-435E-8A9B-93DC2641EF85}"/>
          </ac:cxnSpMkLst>
        </pc:cxnChg>
        <pc:cxnChg chg="add 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61" creationId="{0EADCE07-D018-4272-87CB-6B8D85D9D809}"/>
          </ac:cxnSpMkLst>
        </pc:cxnChg>
        <pc:cxnChg chg="add mod topLvl">
          <ac:chgData name="이동건" userId="4ad090f6-dadd-4301-b5d0-883b88f508af" providerId="ADAL" clId="{DD98F904-CD6E-4774-A453-FD3614E2A893}" dt="2022-08-18T08:15:07.837" v="721" actId="14100"/>
          <ac:cxnSpMkLst>
            <pc:docMk/>
            <pc:sldMk cId="3006738107" sldId="12965"/>
            <ac:cxnSpMk id="170" creationId="{32B47274-65D6-4F02-8A9F-7A57CB8CAA18}"/>
          </ac:cxnSpMkLst>
        </pc:cxnChg>
        <pc:cxnChg chg="add mod topLvl">
          <ac:chgData name="이동건" userId="4ad090f6-dadd-4301-b5d0-883b88f508af" providerId="ADAL" clId="{DD98F904-CD6E-4774-A453-FD3614E2A893}" dt="2022-08-18T08:14:42.256" v="713" actId="165"/>
          <ac:cxnSpMkLst>
            <pc:docMk/>
            <pc:sldMk cId="3006738107" sldId="12965"/>
            <ac:cxnSpMk id="173" creationId="{10279B31-49AC-478D-94B7-3555BE3D04D6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6" creationId="{144E3A13-788B-4D2E-B368-2469CA4EB1AB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7" creationId="{46EC0A9D-9431-4249-8F73-3E1D7EA2FD83}"/>
          </ac:cxnSpMkLst>
        </pc:cxnChg>
        <pc:cxnChg chg="mod topLvl">
          <ac:chgData name="이동건" userId="4ad090f6-dadd-4301-b5d0-883b88f508af" providerId="ADAL" clId="{DD98F904-CD6E-4774-A453-FD3614E2A893}" dt="2022-08-18T08:15:01.700" v="719" actId="1076"/>
          <ac:cxnSpMkLst>
            <pc:docMk/>
            <pc:sldMk cId="3006738107" sldId="12965"/>
            <ac:cxnSpMk id="178" creationId="{8DD31BE2-C4F0-4657-8124-60EA031E9786}"/>
          </ac:cxnSpMkLst>
        </pc:cxnChg>
        <pc:cxnChg chg="add mod topLvl">
          <ac:chgData name="이동건" userId="4ad090f6-dadd-4301-b5d0-883b88f508af" providerId="ADAL" clId="{DD98F904-CD6E-4774-A453-FD3614E2A893}" dt="2022-08-18T08:15:14.303" v="724" actId="14100"/>
          <ac:cxnSpMkLst>
            <pc:docMk/>
            <pc:sldMk cId="3006738107" sldId="12965"/>
            <ac:cxnSpMk id="187" creationId="{63109342-EFC5-481B-85E2-ACB84000D0FA}"/>
          </ac:cxnSpMkLst>
        </pc:cxnChg>
      </pc:sldChg>
      <pc:sldChg chg="addSp add del">
        <pc:chgData name="이동건" userId="4ad090f6-dadd-4301-b5d0-883b88f508af" providerId="ADAL" clId="{DD98F904-CD6E-4774-A453-FD3614E2A893}" dt="2022-08-18T08:18:16.731" v="778" actId="2696"/>
        <pc:sldMkLst>
          <pc:docMk/>
          <pc:sldMk cId="2983408040" sldId="12966"/>
        </pc:sldMkLst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4" creationId="{ACA0D0EE-A169-4A25-BC7D-F1F5D867079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5" creationId="{250DB3A5-DE71-47C5-9EFF-6E052087F4A8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6" creationId="{AA439E2D-64B4-4677-84DA-8E74F47C4772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7" creationId="{5CF81ABF-E511-4310-82D7-3269EB3EB45E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8" creationId="{06F35086-9E7C-42B8-925B-8A81A39732C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9" creationId="{0DD11A0C-600F-4FD5-93D3-D5EFB4F932D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2" creationId="{F75F9145-7A3B-4BD5-8093-4F981BE94834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6" creationId="{2944153C-7EBD-4A1D-8205-981E0CEFF1EC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7" creationId="{C421A233-5A2E-4A01-9658-9B84B665B677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39" creationId="{1109A5B6-D469-4D9B-AE42-5D2144FDCC86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1" creationId="{E1E3F2A4-3646-4F85-8498-EFBE1F4744A9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2" creationId="{B2B9D7C6-371F-4611-A998-2A4D75C6239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3" creationId="{779F07C9-4132-4422-97B9-9462DC1E733A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4" creationId="{B2A5E56C-AD70-4019-89EF-11BCB137C25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5" creationId="{87B19777-161F-4AA1-A89C-BAE7A2FF1201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6" creationId="{2C3EE248-0195-4F4E-A3DD-DF512DBD1F4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7" creationId="{0A329B25-1BF3-4DE6-B835-2D24816FA4B5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8" creationId="{6CCDC074-3F6C-4179-B1B6-424591E1D844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49" creationId="{A4FB2197-C54F-497A-A4FD-405F59F27242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0" creationId="{83397582-3AD1-446E-BCFD-A8650C4205DD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2" creationId="{BCD6FA36-7D5E-457E-B653-7565EE739F76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3" creationId="{C8B5E8F9-15E0-44A8-B5CD-3B901196B548}"/>
          </ac:spMkLst>
        </pc:spChg>
        <pc:spChg chg="add">
          <ac:chgData name="이동건" userId="4ad090f6-dadd-4301-b5d0-883b88f508af" providerId="ADAL" clId="{DD98F904-CD6E-4774-A453-FD3614E2A893}" dt="2022-08-18T08:14:15.760" v="708"/>
          <ac:spMkLst>
            <pc:docMk/>
            <pc:sldMk cId="2983408040" sldId="12966"/>
            <ac:spMk id="155" creationId="{0825382D-A68D-4137-BB9B-C4C2ED126A0C}"/>
          </ac:spMkLst>
        </pc:spChg>
        <pc:grpChg chg="add">
          <ac:chgData name="이동건" userId="4ad090f6-dadd-4301-b5d0-883b88f508af" providerId="ADAL" clId="{DD98F904-CD6E-4774-A453-FD3614E2A893}" dt="2022-08-18T08:14:15.760" v="708"/>
          <ac:grpSpMkLst>
            <pc:docMk/>
            <pc:sldMk cId="2983408040" sldId="12966"/>
            <ac:grpSpMk id="10" creationId="{BBC816F8-B37D-428C-9EC4-3A7A3978FC63}"/>
          </ac:grpSpMkLst>
        </pc:grpChg>
        <pc:grpChg chg="add">
          <ac:chgData name="이동건" userId="4ad090f6-dadd-4301-b5d0-883b88f508af" providerId="ADAL" clId="{DD98F904-CD6E-4774-A453-FD3614E2A893}" dt="2022-08-18T08:14:15.760" v="708"/>
          <ac:grpSpMkLst>
            <pc:docMk/>
            <pc:sldMk cId="2983408040" sldId="12966"/>
            <ac:grpSpMk id="156" creationId="{AA374C1F-73BC-48C2-9166-97AAD9FBD915}"/>
          </ac:grpSpMkLst>
        </pc:grp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3" creationId="{8D7BA74B-1873-4888-BC9E-F311C3AC8368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4" creationId="{0AD707FD-5029-4247-98BE-C326097F4E2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5" creationId="{265B1A78-C288-4007-8AA4-B2E1AA160771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38" creationId="{8B07ACE0-2F62-4F31-AD6F-585880D6B4F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40" creationId="{64045D35-D395-4E9A-9630-695C73B1F6D0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51" creationId="{207250EE-150D-4558-A6EA-D9260DC7153A}"/>
          </ac:cxnSpMkLst>
        </pc:cxnChg>
        <pc:cxnChg chg="add">
          <ac:chgData name="이동건" userId="4ad090f6-dadd-4301-b5d0-883b88f508af" providerId="ADAL" clId="{DD98F904-CD6E-4774-A453-FD3614E2A893}" dt="2022-08-18T08:14:15.760" v="708"/>
          <ac:cxnSpMkLst>
            <pc:docMk/>
            <pc:sldMk cId="2983408040" sldId="12966"/>
            <ac:cxnSpMk id="154" creationId="{E7AC8112-35D6-4638-AFFB-DCA9E400DC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10.png"/><Relationship Id="rId7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5.png"/><Relationship Id="rId5" Type="http://schemas.openxmlformats.org/officeDocument/2006/relationships/image" Target="../media/image710.png"/><Relationship Id="rId10" Type="http://schemas.openxmlformats.org/officeDocument/2006/relationships/image" Target="../media/image4.png"/><Relationship Id="rId4" Type="http://schemas.openxmlformats.org/officeDocument/2006/relationships/image" Target="../media/image610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장비 컨셉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6926867" y="3459745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000" dirty="0"/>
              <a:t>LED </a:t>
            </a:r>
            <a:r>
              <a:rPr lang="ko-KR" altLang="en-US" sz="1000" dirty="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680936"/>
            <a:ext cx="9610278" cy="5735205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B53352-9287-4C98-9030-803E986F8B7D}"/>
              </a:ext>
            </a:extLst>
          </p:cNvPr>
          <p:cNvGrpSpPr/>
          <p:nvPr/>
        </p:nvGrpSpPr>
        <p:grpSpPr>
          <a:xfrm>
            <a:off x="7217147" y="3756267"/>
            <a:ext cx="2178608" cy="934576"/>
            <a:chOff x="648263" y="1474944"/>
            <a:chExt cx="3342261" cy="1364661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648263" y="1474944"/>
              <a:ext cx="3342261" cy="1364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9611D33B-C29C-49D4-BD56-E7BF1BE5E964}"/>
                </a:ext>
              </a:extLst>
            </p:cNvPr>
            <p:cNvSpPr/>
            <p:nvPr/>
          </p:nvSpPr>
          <p:spPr>
            <a:xfrm>
              <a:off x="891679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780C6966-769A-4BA1-8ACB-E6BC85F425A8}"/>
                </a:ext>
              </a:extLst>
            </p:cNvPr>
            <p:cNvSpPr/>
            <p:nvPr/>
          </p:nvSpPr>
          <p:spPr>
            <a:xfrm>
              <a:off x="1151138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FB4DDC76-13F0-429F-82D0-A77DF3611C08}"/>
                </a:ext>
              </a:extLst>
            </p:cNvPr>
            <p:cNvSpPr/>
            <p:nvPr/>
          </p:nvSpPr>
          <p:spPr>
            <a:xfrm>
              <a:off x="891684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2564259-1130-423C-B54F-4E713B980D5F}"/>
                </a:ext>
              </a:extLst>
            </p:cNvPr>
            <p:cNvSpPr/>
            <p:nvPr/>
          </p:nvSpPr>
          <p:spPr>
            <a:xfrm>
              <a:off x="1151123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17BD0C82-37CF-4717-A7CE-78095B585804}"/>
                </a:ext>
              </a:extLst>
            </p:cNvPr>
            <p:cNvSpPr/>
            <p:nvPr/>
          </p:nvSpPr>
          <p:spPr>
            <a:xfrm>
              <a:off x="1390003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334B2907-80D6-4243-A925-318611B8B978}"/>
                </a:ext>
              </a:extLst>
            </p:cNvPr>
            <p:cNvSpPr/>
            <p:nvPr/>
          </p:nvSpPr>
          <p:spPr>
            <a:xfrm>
              <a:off x="1649462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31CEF6CD-B56C-49B0-AFEE-C0255A8472F9}"/>
                </a:ext>
              </a:extLst>
            </p:cNvPr>
            <p:cNvSpPr/>
            <p:nvPr/>
          </p:nvSpPr>
          <p:spPr>
            <a:xfrm>
              <a:off x="1390008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BF3B09AC-4E18-4F10-A0B1-9A47FFA315F5}"/>
                </a:ext>
              </a:extLst>
            </p:cNvPr>
            <p:cNvSpPr/>
            <p:nvPr/>
          </p:nvSpPr>
          <p:spPr>
            <a:xfrm>
              <a:off x="1649447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5C9DD18-1E4B-4012-AEF1-2EEB87DF2F97}"/>
                </a:ext>
              </a:extLst>
            </p:cNvPr>
            <p:cNvSpPr/>
            <p:nvPr/>
          </p:nvSpPr>
          <p:spPr>
            <a:xfrm>
              <a:off x="1865341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7FD35FB-CE50-436E-B341-4D969F88F89A}"/>
                </a:ext>
              </a:extLst>
            </p:cNvPr>
            <p:cNvSpPr/>
            <p:nvPr/>
          </p:nvSpPr>
          <p:spPr>
            <a:xfrm>
              <a:off x="212480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9F761F6B-D404-44B2-B396-D216419EE653}"/>
                </a:ext>
              </a:extLst>
            </p:cNvPr>
            <p:cNvSpPr/>
            <p:nvPr/>
          </p:nvSpPr>
          <p:spPr>
            <a:xfrm>
              <a:off x="186534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CDBF6AF9-FEF3-4E25-AF3A-F1BAE8F4C5F1}"/>
                </a:ext>
              </a:extLst>
            </p:cNvPr>
            <p:cNvSpPr/>
            <p:nvPr/>
          </p:nvSpPr>
          <p:spPr>
            <a:xfrm>
              <a:off x="212478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A619882-164E-4428-AB7E-E52B237B0A37}"/>
                </a:ext>
              </a:extLst>
            </p:cNvPr>
            <p:cNvSpPr/>
            <p:nvPr/>
          </p:nvSpPr>
          <p:spPr>
            <a:xfrm>
              <a:off x="2363668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837E08D7-97BE-4BFD-9C80-0C4DD9B943B1}"/>
                </a:ext>
              </a:extLst>
            </p:cNvPr>
            <p:cNvSpPr/>
            <p:nvPr/>
          </p:nvSpPr>
          <p:spPr>
            <a:xfrm>
              <a:off x="2623126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B35B84DB-1266-41E2-BEDE-2D0D9DC3D73B}"/>
                </a:ext>
              </a:extLst>
            </p:cNvPr>
            <p:cNvSpPr/>
            <p:nvPr/>
          </p:nvSpPr>
          <p:spPr>
            <a:xfrm>
              <a:off x="2363673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FCF455E8-435D-4EC1-BE6F-E7E06E0BE3FB}"/>
                </a:ext>
              </a:extLst>
            </p:cNvPr>
            <p:cNvSpPr/>
            <p:nvPr/>
          </p:nvSpPr>
          <p:spPr>
            <a:xfrm>
              <a:off x="2623111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A0E70CF1-1B82-4B01-B7CC-5BB5FEA312A1}"/>
                </a:ext>
              </a:extLst>
            </p:cNvPr>
            <p:cNvSpPr/>
            <p:nvPr/>
          </p:nvSpPr>
          <p:spPr>
            <a:xfrm>
              <a:off x="891681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CF2B3FE2-DC9A-43E2-BAB1-16DFBE3C8078}"/>
                </a:ext>
              </a:extLst>
            </p:cNvPr>
            <p:cNvSpPr/>
            <p:nvPr/>
          </p:nvSpPr>
          <p:spPr>
            <a:xfrm>
              <a:off x="1151139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21302B0F-FB5C-442D-9309-8E05C212641B}"/>
                </a:ext>
              </a:extLst>
            </p:cNvPr>
            <p:cNvSpPr/>
            <p:nvPr/>
          </p:nvSpPr>
          <p:spPr>
            <a:xfrm>
              <a:off x="891685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31A25649-D807-4E09-AFB7-9FDFBD1A7FC0}"/>
                </a:ext>
              </a:extLst>
            </p:cNvPr>
            <p:cNvSpPr/>
            <p:nvPr/>
          </p:nvSpPr>
          <p:spPr>
            <a:xfrm>
              <a:off x="1151124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71749DD0-A676-4B6A-9922-8E497CCEFEFF}"/>
                </a:ext>
              </a:extLst>
            </p:cNvPr>
            <p:cNvSpPr/>
            <p:nvPr/>
          </p:nvSpPr>
          <p:spPr>
            <a:xfrm>
              <a:off x="1390005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12A20B60-9F0B-46DC-AA9C-F058543D5F4C}"/>
                </a:ext>
              </a:extLst>
            </p:cNvPr>
            <p:cNvSpPr/>
            <p:nvPr/>
          </p:nvSpPr>
          <p:spPr>
            <a:xfrm>
              <a:off x="1649463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023FB1BD-8F19-4B58-93B2-189FB1FC2771}"/>
                </a:ext>
              </a:extLst>
            </p:cNvPr>
            <p:cNvSpPr/>
            <p:nvPr/>
          </p:nvSpPr>
          <p:spPr>
            <a:xfrm>
              <a:off x="1390009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FD2F859F-4246-4E45-BA99-D7AFA017C5AB}"/>
                </a:ext>
              </a:extLst>
            </p:cNvPr>
            <p:cNvSpPr/>
            <p:nvPr/>
          </p:nvSpPr>
          <p:spPr>
            <a:xfrm>
              <a:off x="1649448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02C776C-37D9-48DE-9AB7-0546697EB1C7}"/>
                </a:ext>
              </a:extLst>
            </p:cNvPr>
            <p:cNvSpPr/>
            <p:nvPr/>
          </p:nvSpPr>
          <p:spPr>
            <a:xfrm>
              <a:off x="1865343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20E53842-3812-45A8-B7F7-13D27DC20385}"/>
                </a:ext>
              </a:extLst>
            </p:cNvPr>
            <p:cNvSpPr/>
            <p:nvPr/>
          </p:nvSpPr>
          <p:spPr>
            <a:xfrm>
              <a:off x="2124801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53A078C9-67CD-4E38-B720-856670A2CED5}"/>
                </a:ext>
              </a:extLst>
            </p:cNvPr>
            <p:cNvSpPr/>
            <p:nvPr/>
          </p:nvSpPr>
          <p:spPr>
            <a:xfrm>
              <a:off x="1865347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6E50815-4694-43A4-AC97-B76B3354F6B5}"/>
                </a:ext>
              </a:extLst>
            </p:cNvPr>
            <p:cNvSpPr/>
            <p:nvPr/>
          </p:nvSpPr>
          <p:spPr>
            <a:xfrm>
              <a:off x="2124786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D91E7918-69F0-43A2-9D2D-E9CC26781DF6}"/>
                </a:ext>
              </a:extLst>
            </p:cNvPr>
            <p:cNvSpPr/>
            <p:nvPr/>
          </p:nvSpPr>
          <p:spPr>
            <a:xfrm>
              <a:off x="2363670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F7144F88-304A-4E3D-9E89-30B6C5C0629C}"/>
                </a:ext>
              </a:extLst>
            </p:cNvPr>
            <p:cNvSpPr/>
            <p:nvPr/>
          </p:nvSpPr>
          <p:spPr>
            <a:xfrm>
              <a:off x="2623128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F13D907-891A-4A27-851F-C8A649F136C2}"/>
                </a:ext>
              </a:extLst>
            </p:cNvPr>
            <p:cNvSpPr/>
            <p:nvPr/>
          </p:nvSpPr>
          <p:spPr>
            <a:xfrm>
              <a:off x="2363674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76058B40-096C-4AF7-B8D3-9D602E7BFBA3}"/>
                </a:ext>
              </a:extLst>
            </p:cNvPr>
            <p:cNvSpPr/>
            <p:nvPr/>
          </p:nvSpPr>
          <p:spPr>
            <a:xfrm>
              <a:off x="2623113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507381B4-C185-4F63-BA3B-CB2864030554}"/>
                </a:ext>
              </a:extLst>
            </p:cNvPr>
            <p:cNvSpPr/>
            <p:nvPr/>
          </p:nvSpPr>
          <p:spPr>
            <a:xfrm>
              <a:off x="2865807" y="163668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F3B98732-EC08-414F-AE62-860F18EB9491}"/>
                </a:ext>
              </a:extLst>
            </p:cNvPr>
            <p:cNvSpPr/>
            <p:nvPr/>
          </p:nvSpPr>
          <p:spPr>
            <a:xfrm>
              <a:off x="3125266" y="16366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9F035822-06A2-47D1-B589-31065AA7D656}"/>
                </a:ext>
              </a:extLst>
            </p:cNvPr>
            <p:cNvSpPr/>
            <p:nvPr/>
          </p:nvSpPr>
          <p:spPr>
            <a:xfrm>
              <a:off x="2865812" y="1864424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2265FDA0-EC5A-41DF-8780-8FB733665D2A}"/>
                </a:ext>
              </a:extLst>
            </p:cNvPr>
            <p:cNvSpPr/>
            <p:nvPr/>
          </p:nvSpPr>
          <p:spPr>
            <a:xfrm>
              <a:off x="3125251" y="1864406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AA247C8-71FE-4244-BD44-6447028315FC}"/>
                </a:ext>
              </a:extLst>
            </p:cNvPr>
            <p:cNvSpPr/>
            <p:nvPr/>
          </p:nvSpPr>
          <p:spPr>
            <a:xfrm>
              <a:off x="2865807" y="2103288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623DAF03-D967-4C74-AFBC-E31EC75C7964}"/>
                </a:ext>
              </a:extLst>
            </p:cNvPr>
            <p:cNvSpPr/>
            <p:nvPr/>
          </p:nvSpPr>
          <p:spPr>
            <a:xfrm>
              <a:off x="3125266" y="210329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36C6B778-FD92-4A20-A991-0924A58957BD}"/>
                </a:ext>
              </a:extLst>
            </p:cNvPr>
            <p:cNvSpPr/>
            <p:nvPr/>
          </p:nvSpPr>
          <p:spPr>
            <a:xfrm>
              <a:off x="2865812" y="23310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C33002AD-F7E0-49A9-9886-A1E0B67F0F51}"/>
                </a:ext>
              </a:extLst>
            </p:cNvPr>
            <p:cNvSpPr/>
            <p:nvPr/>
          </p:nvSpPr>
          <p:spPr>
            <a:xfrm>
              <a:off x="3125251" y="23310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F7CD237A-D290-4D22-8452-13C2BBF1E6DE}"/>
                </a:ext>
              </a:extLst>
            </p:cNvPr>
            <p:cNvSpPr/>
            <p:nvPr/>
          </p:nvSpPr>
          <p:spPr>
            <a:xfrm>
              <a:off x="3356862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20A88FB-5890-449B-A83F-5AD54F898478}"/>
                </a:ext>
              </a:extLst>
            </p:cNvPr>
            <p:cNvSpPr/>
            <p:nvPr/>
          </p:nvSpPr>
          <p:spPr>
            <a:xfrm>
              <a:off x="361632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47509370-111B-4C71-A7AE-62FC5D64C350}"/>
                </a:ext>
              </a:extLst>
            </p:cNvPr>
            <p:cNvSpPr/>
            <p:nvPr/>
          </p:nvSpPr>
          <p:spPr>
            <a:xfrm>
              <a:off x="335686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51ADBB0C-59F1-4F15-AC69-52694BBA2AD5}"/>
                </a:ext>
              </a:extLst>
            </p:cNvPr>
            <p:cNvSpPr/>
            <p:nvPr/>
          </p:nvSpPr>
          <p:spPr>
            <a:xfrm>
              <a:off x="361630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E344DDC4-5F88-4451-9A13-960BE2D5714F}"/>
                </a:ext>
              </a:extLst>
            </p:cNvPr>
            <p:cNvSpPr/>
            <p:nvPr/>
          </p:nvSpPr>
          <p:spPr>
            <a:xfrm>
              <a:off x="3356853" y="21032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EB9F66D7-3287-4C6C-B5D3-1219259FB4D4}"/>
                </a:ext>
              </a:extLst>
            </p:cNvPr>
            <p:cNvSpPr/>
            <p:nvPr/>
          </p:nvSpPr>
          <p:spPr>
            <a:xfrm>
              <a:off x="3616311" y="210329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0AC36125-1AED-4233-8B67-B8EA0B5A418C}"/>
                </a:ext>
              </a:extLst>
            </p:cNvPr>
            <p:cNvSpPr/>
            <p:nvPr/>
          </p:nvSpPr>
          <p:spPr>
            <a:xfrm>
              <a:off x="3356857" y="233102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5AA1949A-2A99-4AA0-8CC7-51E57ED18585}"/>
                </a:ext>
              </a:extLst>
            </p:cNvPr>
            <p:cNvSpPr/>
            <p:nvPr/>
          </p:nvSpPr>
          <p:spPr>
            <a:xfrm>
              <a:off x="3616296" y="233100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3DB0F0E-FFD7-4FE0-B247-38F5F38EDFCF}"/>
                </a:ext>
              </a:extLst>
            </p:cNvPr>
            <p:cNvSpPr/>
            <p:nvPr/>
          </p:nvSpPr>
          <p:spPr>
            <a:xfrm>
              <a:off x="891684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C0FF959-13BC-414B-8A15-92163DF064F6}"/>
                </a:ext>
              </a:extLst>
            </p:cNvPr>
            <p:cNvSpPr/>
            <p:nvPr/>
          </p:nvSpPr>
          <p:spPr>
            <a:xfrm>
              <a:off x="1151123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14C13B0C-BB26-4DC9-8D35-B7899FC882AE}"/>
                </a:ext>
              </a:extLst>
            </p:cNvPr>
            <p:cNvSpPr/>
            <p:nvPr/>
          </p:nvSpPr>
          <p:spPr>
            <a:xfrm>
              <a:off x="1390008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7CBDDAD8-6BCE-4E3D-B0F9-0E65617B4EA9}"/>
                </a:ext>
              </a:extLst>
            </p:cNvPr>
            <p:cNvSpPr/>
            <p:nvPr/>
          </p:nvSpPr>
          <p:spPr>
            <a:xfrm>
              <a:off x="1649447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0C4E8C3-2E79-4EEE-8490-B4011042FACF}"/>
                </a:ext>
              </a:extLst>
            </p:cNvPr>
            <p:cNvSpPr/>
            <p:nvPr/>
          </p:nvSpPr>
          <p:spPr>
            <a:xfrm>
              <a:off x="1865346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290D8D5-218D-4BB4-8A86-4D8EA4902A90}"/>
                </a:ext>
              </a:extLst>
            </p:cNvPr>
            <p:cNvSpPr/>
            <p:nvPr/>
          </p:nvSpPr>
          <p:spPr>
            <a:xfrm>
              <a:off x="2124785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4A7E677A-7DCC-4B12-8BC8-0FFE732D4CD8}"/>
                </a:ext>
              </a:extLst>
            </p:cNvPr>
            <p:cNvSpPr/>
            <p:nvPr/>
          </p:nvSpPr>
          <p:spPr>
            <a:xfrm>
              <a:off x="2363673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5EB573F4-6B95-455A-8E58-A9466F788799}"/>
                </a:ext>
              </a:extLst>
            </p:cNvPr>
            <p:cNvSpPr/>
            <p:nvPr/>
          </p:nvSpPr>
          <p:spPr>
            <a:xfrm>
              <a:off x="2623111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9F13FA5-46BC-4D73-9F7E-334BA3EB4AEE}"/>
                </a:ext>
              </a:extLst>
            </p:cNvPr>
            <p:cNvSpPr/>
            <p:nvPr/>
          </p:nvSpPr>
          <p:spPr>
            <a:xfrm>
              <a:off x="2865810" y="257773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4F0E4B0F-7D93-43AB-B169-3A9B76E46D0C}"/>
                </a:ext>
              </a:extLst>
            </p:cNvPr>
            <p:cNvSpPr/>
            <p:nvPr/>
          </p:nvSpPr>
          <p:spPr>
            <a:xfrm>
              <a:off x="3125249" y="257771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BBDA089-8CC7-42A6-BBFF-EB5B1116ED7B}"/>
                </a:ext>
              </a:extLst>
            </p:cNvPr>
            <p:cNvSpPr/>
            <p:nvPr/>
          </p:nvSpPr>
          <p:spPr>
            <a:xfrm>
              <a:off x="3356856" y="25777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2780CA0-270F-429B-B657-F5644F5156F1}"/>
                </a:ext>
              </a:extLst>
            </p:cNvPr>
            <p:cNvSpPr/>
            <p:nvPr/>
          </p:nvSpPr>
          <p:spPr>
            <a:xfrm>
              <a:off x="3616295" y="25777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251E0522-8AC0-4E0C-9219-6CEBE65834BC}"/>
              </a:ext>
            </a:extLst>
          </p:cNvPr>
          <p:cNvSpPr txBox="1"/>
          <p:nvPr/>
        </p:nvSpPr>
        <p:spPr>
          <a:xfrm>
            <a:off x="7051770" y="905103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100" dirty="0"/>
              <a:t>구성도 </a:t>
            </a:r>
            <a:r>
              <a:rPr lang="en-US" altLang="ko-KR" sz="1100" dirty="0"/>
              <a:t>(</a:t>
            </a:r>
            <a:r>
              <a:rPr lang="ko-KR" altLang="en-US" sz="1100" dirty="0"/>
              <a:t>윗면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8EDFE4-F549-47F5-A0C1-DE6CE0A4B840}"/>
              </a:ext>
            </a:extLst>
          </p:cNvPr>
          <p:cNvSpPr txBox="1"/>
          <p:nvPr/>
        </p:nvSpPr>
        <p:spPr>
          <a:xfrm>
            <a:off x="5159338" y="923137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구성도 </a:t>
            </a:r>
            <a:r>
              <a:rPr lang="en-US" altLang="ko-KR" sz="1000" dirty="0"/>
              <a:t>(</a:t>
            </a:r>
            <a:r>
              <a:rPr lang="ko-KR" altLang="en-US" sz="1000" dirty="0"/>
              <a:t>옆면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73E4A53B-7E68-4FE7-BDF0-4F022722D67F}"/>
              </a:ext>
            </a:extLst>
          </p:cNvPr>
          <p:cNvGrpSpPr/>
          <p:nvPr/>
        </p:nvGrpSpPr>
        <p:grpSpPr>
          <a:xfrm>
            <a:off x="7422988" y="1152358"/>
            <a:ext cx="2246344" cy="1447106"/>
            <a:chOff x="2542571" y="2868875"/>
            <a:chExt cx="3341816" cy="2152815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793BE3D2-489A-4B7A-B259-FAD8E40909BB}"/>
                </a:ext>
              </a:extLst>
            </p:cNvPr>
            <p:cNvGrpSpPr/>
            <p:nvPr/>
          </p:nvGrpSpPr>
          <p:grpSpPr>
            <a:xfrm>
              <a:off x="2542571" y="2874563"/>
              <a:ext cx="3341816" cy="2147127"/>
              <a:chOff x="5652601" y="4197714"/>
              <a:chExt cx="3341816" cy="2230492"/>
            </a:xfrm>
          </p:grpSpPr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2D0B01C2-1C7C-45ED-80B2-009F5B8D3771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7C92B923-2DBE-4AD8-A65D-C44D58BF98B0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E34F9155-C3EF-484E-A8EE-234E8289FD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9A285126-F8FC-4B37-8D09-76E5F397A1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1D7089A1-DDED-4F6A-901C-EFD87B750591}"/>
                  </a:ext>
                </a:extLst>
              </p:cNvPr>
              <p:cNvCxnSpPr>
                <a:cxnSpLocks/>
                <a:stCxn id="310" idx="2"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C42DC78-9DE5-4BF7-938A-FFBCC3CB1E8B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307" name="원호 306">
                <a:extLst>
                  <a:ext uri="{FF2B5EF4-FFF2-40B4-BE49-F238E27FC236}">
                    <a16:creationId xmlns:a16="http://schemas.microsoft.com/office/drawing/2014/main" id="{35A6FF1D-2F5B-45EF-9B11-B8EEB87E96D1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31710216-048D-4B1E-8237-122530F2BB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DE7AC8AE-841D-4FE0-8F72-E6197EFA2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0" name="원호 309">
                <a:extLst>
                  <a:ext uri="{FF2B5EF4-FFF2-40B4-BE49-F238E27FC236}">
                    <a16:creationId xmlns:a16="http://schemas.microsoft.com/office/drawing/2014/main" id="{16715B13-0CCF-4DD9-9081-68804487CDC9}"/>
                  </a:ext>
                </a:extLst>
              </p:cNvPr>
              <p:cNvSpPr/>
              <p:nvPr/>
            </p:nvSpPr>
            <p:spPr>
              <a:xfrm rot="17892334">
                <a:off x="6997055" y="4900200"/>
                <a:ext cx="518886" cy="254040"/>
              </a:xfrm>
              <a:prstGeom prst="arc">
                <a:avLst>
                  <a:gd name="adj1" fmla="val 13017783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1" name="원호 310">
                <a:extLst>
                  <a:ext uri="{FF2B5EF4-FFF2-40B4-BE49-F238E27FC236}">
                    <a16:creationId xmlns:a16="http://schemas.microsoft.com/office/drawing/2014/main" id="{75951861-D927-4A63-9E3E-3FD77E21C4C8}"/>
                  </a:ext>
                </a:extLst>
              </p:cNvPr>
              <p:cNvSpPr/>
              <p:nvPr/>
            </p:nvSpPr>
            <p:spPr>
              <a:xfrm rot="14136875">
                <a:off x="6930579" y="5400541"/>
                <a:ext cx="900155" cy="361903"/>
              </a:xfrm>
              <a:prstGeom prst="arc">
                <a:avLst>
                  <a:gd name="adj1" fmla="val 13641582"/>
                  <a:gd name="adj2" fmla="val 202376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2" name="원호 311">
                <a:extLst>
                  <a:ext uri="{FF2B5EF4-FFF2-40B4-BE49-F238E27FC236}">
                    <a16:creationId xmlns:a16="http://schemas.microsoft.com/office/drawing/2014/main" id="{B082C003-BA0B-4CD4-8F69-3E171CB7B93B}"/>
                  </a:ext>
                </a:extLst>
              </p:cNvPr>
              <p:cNvSpPr/>
              <p:nvPr/>
            </p:nvSpPr>
            <p:spPr>
              <a:xfrm rot="9710633">
                <a:off x="7175945" y="4994910"/>
                <a:ext cx="1706715" cy="835584"/>
              </a:xfrm>
              <a:prstGeom prst="arc">
                <a:avLst>
                  <a:gd name="adj1" fmla="val 15546249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3" name="원호 312">
                <a:extLst>
                  <a:ext uri="{FF2B5EF4-FFF2-40B4-BE49-F238E27FC236}">
                    <a16:creationId xmlns:a16="http://schemas.microsoft.com/office/drawing/2014/main" id="{28FB2C85-EED0-43DE-AF0B-7B71F2FD9A7E}"/>
                  </a:ext>
                </a:extLst>
              </p:cNvPr>
              <p:cNvSpPr/>
              <p:nvPr/>
            </p:nvSpPr>
            <p:spPr>
              <a:xfrm rot="5052979">
                <a:off x="7660609" y="4315497"/>
                <a:ext cx="1450034" cy="1214467"/>
              </a:xfrm>
              <a:prstGeom prst="arc">
                <a:avLst>
                  <a:gd name="adj1" fmla="val 15847244"/>
                  <a:gd name="adj2" fmla="val 204115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B27024F1-88FF-434A-930C-64EB5512B51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 i="1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5" name="원호 314">
                <a:extLst>
                  <a:ext uri="{FF2B5EF4-FFF2-40B4-BE49-F238E27FC236}">
                    <a16:creationId xmlns:a16="http://schemas.microsoft.com/office/drawing/2014/main" id="{BA1A3EBC-E342-4371-A169-531068BABC5E}"/>
                  </a:ext>
                </a:extLst>
              </p:cNvPr>
              <p:cNvSpPr/>
              <p:nvPr/>
            </p:nvSpPr>
            <p:spPr>
              <a:xfrm rot="11960361">
                <a:off x="7276344" y="4738328"/>
                <a:ext cx="781500" cy="214959"/>
              </a:xfrm>
              <a:prstGeom prst="arc">
                <a:avLst>
                  <a:gd name="adj1" fmla="val 12195960"/>
                  <a:gd name="adj2" fmla="val 210150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6" name="원호 315">
                <a:extLst>
                  <a:ext uri="{FF2B5EF4-FFF2-40B4-BE49-F238E27FC236}">
                    <a16:creationId xmlns:a16="http://schemas.microsoft.com/office/drawing/2014/main" id="{9FF08647-0294-4444-AE0F-062D87B33590}"/>
                  </a:ext>
                </a:extLst>
              </p:cNvPr>
              <p:cNvSpPr/>
              <p:nvPr/>
            </p:nvSpPr>
            <p:spPr>
              <a:xfrm rot="10443426">
                <a:off x="7696696" y="4578586"/>
                <a:ext cx="1283851" cy="456147"/>
              </a:xfrm>
              <a:prstGeom prst="arc">
                <a:avLst>
                  <a:gd name="adj1" fmla="val 11115875"/>
                  <a:gd name="adj2" fmla="val 158405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330C0344-7E41-4E95-A6A7-82F9D940B9F1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C57B6E73-54C1-42A7-81AC-093AD3AF70F8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8" name="원호 297">
              <a:extLst>
                <a:ext uri="{FF2B5EF4-FFF2-40B4-BE49-F238E27FC236}">
                  <a16:creationId xmlns:a16="http://schemas.microsoft.com/office/drawing/2014/main" id="{651609B6-44D9-4E08-9703-096B8B678A52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9" name="원호 298">
              <a:extLst>
                <a:ext uri="{FF2B5EF4-FFF2-40B4-BE49-F238E27FC236}">
                  <a16:creationId xmlns:a16="http://schemas.microsoft.com/office/drawing/2014/main" id="{208CA9A0-637D-43C9-A48C-DFD0E30DC4D9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5B5F6F6-661F-4895-B408-9CD6F33B6A2F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E19EA07E-88A4-41E7-B59F-A7159436FDAD}"/>
              </a:ext>
            </a:extLst>
          </p:cNvPr>
          <p:cNvGrpSpPr/>
          <p:nvPr/>
        </p:nvGrpSpPr>
        <p:grpSpPr>
          <a:xfrm>
            <a:off x="5032257" y="1281188"/>
            <a:ext cx="2227862" cy="1571119"/>
            <a:chOff x="299993" y="2924891"/>
            <a:chExt cx="2754393" cy="1759321"/>
          </a:xfrm>
        </p:grpSpPr>
        <p:sp>
          <p:nvSpPr>
            <p:cNvPr id="319" name="원통형 318">
              <a:extLst>
                <a:ext uri="{FF2B5EF4-FFF2-40B4-BE49-F238E27FC236}">
                  <a16:creationId xmlns:a16="http://schemas.microsoft.com/office/drawing/2014/main" id="{4340E166-454D-4F9D-BC56-5F4B5A7C96CD}"/>
                </a:ext>
              </a:extLst>
            </p:cNvPr>
            <p:cNvSpPr/>
            <p:nvPr/>
          </p:nvSpPr>
          <p:spPr>
            <a:xfrm>
              <a:off x="2649131" y="3630894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F9A4159F-FD24-4361-82E0-562E82286029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 flipV="1">
              <a:off x="1014188" y="3767407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92D365E2-03BB-44CB-8C86-101D9DB26BA2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>
              <a:off x="1022777" y="2968148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691B8DB0-F537-41E2-B7F2-610BA7F71D2C}"/>
                </a:ext>
              </a:extLst>
            </p:cNvPr>
            <p:cNvCxnSpPr/>
            <p:nvPr/>
          </p:nvCxnSpPr>
          <p:spPr>
            <a:xfrm flipV="1">
              <a:off x="1086802" y="3769927"/>
              <a:ext cx="1564762" cy="4835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원호 329">
              <a:extLst>
                <a:ext uri="{FF2B5EF4-FFF2-40B4-BE49-F238E27FC236}">
                  <a16:creationId xmlns:a16="http://schemas.microsoft.com/office/drawing/2014/main" id="{D63F98CC-0A18-4680-81F5-287811C70408}"/>
                </a:ext>
              </a:extLst>
            </p:cNvPr>
            <p:cNvSpPr/>
            <p:nvPr/>
          </p:nvSpPr>
          <p:spPr>
            <a:xfrm rot="15788227">
              <a:off x="2225169" y="3675350"/>
              <a:ext cx="161371" cy="119527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31" name="원호 330">
              <a:extLst>
                <a:ext uri="{FF2B5EF4-FFF2-40B4-BE49-F238E27FC236}">
                  <a16:creationId xmlns:a16="http://schemas.microsoft.com/office/drawing/2014/main" id="{CD272EA7-7D3A-4F9A-9E73-F8DB7A94E989}"/>
                </a:ext>
              </a:extLst>
            </p:cNvPr>
            <p:cNvSpPr/>
            <p:nvPr/>
          </p:nvSpPr>
          <p:spPr>
            <a:xfrm rot="12810878">
              <a:off x="2305440" y="3746932"/>
              <a:ext cx="229318" cy="168474"/>
            </a:xfrm>
            <a:prstGeom prst="arc">
              <a:avLst>
                <a:gd name="adj1" fmla="val 17529705"/>
                <a:gd name="adj2" fmla="val 211690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150CEB49-AA30-43E5-A477-29C1DC19D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4" y="3713099"/>
              <a:ext cx="61640" cy="8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E4F86B7B-D93B-41BD-840A-429093DFB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995" y="3820475"/>
              <a:ext cx="76874" cy="30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234AAF1-DA3C-44EE-AF30-9B78ADCE51C3}"/>
                    </a:ext>
                  </a:extLst>
                </p:cNvPr>
                <p:cNvSpPr txBox="1"/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원호 343">
              <a:extLst>
                <a:ext uri="{FF2B5EF4-FFF2-40B4-BE49-F238E27FC236}">
                  <a16:creationId xmlns:a16="http://schemas.microsoft.com/office/drawing/2014/main" id="{DDCC701F-9862-434E-A54B-3DC463F0A1A7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8" name="원호 347">
              <a:extLst>
                <a:ext uri="{FF2B5EF4-FFF2-40B4-BE49-F238E27FC236}">
                  <a16:creationId xmlns:a16="http://schemas.microsoft.com/office/drawing/2014/main" id="{016C63B4-793A-42C3-AC14-CAB93CF1FA2F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C7BDCC85-52E0-4494-8400-A0A613B366CD}"/>
                    </a:ext>
                  </a:extLst>
                </p:cNvPr>
                <p:cNvSpPr txBox="1"/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blipFill>
                  <a:blip r:embed="rId8"/>
                  <a:stretch>
                    <a:fillRect r="-649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06BF5E18-3B0E-4EDC-ACF7-41DEC9A521D4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3FD53287-9A73-4329-87D3-E23C103A0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DF7A64-F224-421E-AAFF-189666805B3D}"/>
              </a:ext>
            </a:extLst>
          </p:cNvPr>
          <p:cNvCxnSpPr>
            <a:cxnSpLocks/>
          </p:cNvCxnSpPr>
          <p:nvPr/>
        </p:nvCxnSpPr>
        <p:spPr>
          <a:xfrm>
            <a:off x="5737078" y="2197599"/>
            <a:ext cx="2655364" cy="153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247A0E0C-0662-4570-A181-427DCF49E984}"/>
              </a:ext>
            </a:extLst>
          </p:cNvPr>
          <p:cNvCxnSpPr>
            <a:cxnSpLocks/>
          </p:cNvCxnSpPr>
          <p:nvPr/>
        </p:nvCxnSpPr>
        <p:spPr>
          <a:xfrm>
            <a:off x="8181830" y="1609754"/>
            <a:ext cx="322096" cy="207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TextBox 650">
            <a:extLst>
              <a:ext uri="{FF2B5EF4-FFF2-40B4-BE49-F238E27FC236}">
                <a16:creationId xmlns:a16="http://schemas.microsoft.com/office/drawing/2014/main" id="{C53BBD21-2B5E-4976-A80F-E2F1A3E63333}"/>
              </a:ext>
            </a:extLst>
          </p:cNvPr>
          <p:cNvSpPr txBox="1"/>
          <p:nvPr/>
        </p:nvSpPr>
        <p:spPr>
          <a:xfrm>
            <a:off x="424047" y="890610"/>
            <a:ext cx="3873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구성도</a:t>
            </a:r>
            <a:br>
              <a:rPr lang="en-US" altLang="ko-KR" sz="1400" dirty="0"/>
            </a:br>
            <a:r>
              <a:rPr lang="en-US" altLang="ko-KR" sz="1400" dirty="0"/>
              <a:t>Dark Box + LED</a:t>
            </a:r>
            <a:r>
              <a:rPr lang="ko-KR" altLang="en-US" sz="1400" dirty="0"/>
              <a:t> </a:t>
            </a:r>
            <a:r>
              <a:rPr lang="en-US" altLang="ko-KR" sz="1400" dirty="0"/>
              <a:t>Chart + 3</a:t>
            </a:r>
            <a:r>
              <a:rPr lang="ko-KR" altLang="en-US" sz="1400" dirty="0"/>
              <a:t>축 </a:t>
            </a:r>
            <a:r>
              <a:rPr lang="en-US" altLang="ko-KR" sz="1400" dirty="0"/>
              <a:t>Motor + 3</a:t>
            </a:r>
            <a:r>
              <a:rPr lang="ko-KR" altLang="en-US" sz="1400" dirty="0"/>
              <a:t>축 </a:t>
            </a:r>
            <a:r>
              <a:rPr lang="en-US" altLang="ko-KR" sz="1400" dirty="0"/>
              <a:t>Rail </a:t>
            </a:r>
            <a:r>
              <a:rPr lang="ko-KR" altLang="en-US" sz="1400" dirty="0"/>
              <a:t>로 구성</a:t>
            </a:r>
          </a:p>
        </p:txBody>
      </p:sp>
      <p:grpSp>
        <p:nvGrpSpPr>
          <p:cNvPr id="555" name="그룹 554">
            <a:extLst>
              <a:ext uri="{FF2B5EF4-FFF2-40B4-BE49-F238E27FC236}">
                <a16:creationId xmlns:a16="http://schemas.microsoft.com/office/drawing/2014/main" id="{3111DFDF-4CAD-4F97-908D-15DBE02FACC4}"/>
              </a:ext>
            </a:extLst>
          </p:cNvPr>
          <p:cNvGrpSpPr>
            <a:grpSpLocks noChangeAspect="1"/>
          </p:cNvGrpSpPr>
          <p:nvPr/>
        </p:nvGrpSpPr>
        <p:grpSpPr>
          <a:xfrm>
            <a:off x="-454982" y="3354575"/>
            <a:ext cx="3607317" cy="2238559"/>
            <a:chOff x="3304022" y="4267159"/>
            <a:chExt cx="2818770" cy="1749222"/>
          </a:xfrm>
          <a:scene3d>
            <a:camera prst="isometricOffAxis2Right"/>
            <a:lightRig rig="threePt" dir="t"/>
          </a:scene3d>
        </p:grpSpPr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D4D8B942-4010-4E81-ADBF-764A1023CA04}"/>
                </a:ext>
              </a:extLst>
            </p:cNvPr>
            <p:cNvSpPr/>
            <p:nvPr/>
          </p:nvSpPr>
          <p:spPr>
            <a:xfrm>
              <a:off x="3304022" y="4267159"/>
              <a:ext cx="2818770" cy="1749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7" name="그룹 556">
              <a:extLst>
                <a:ext uri="{FF2B5EF4-FFF2-40B4-BE49-F238E27FC236}">
                  <a16:creationId xmlns:a16="http://schemas.microsoft.com/office/drawing/2014/main" id="{44BB18EF-8A08-46DD-8F14-3D387D700A31}"/>
                </a:ext>
              </a:extLst>
            </p:cNvPr>
            <p:cNvGrpSpPr/>
            <p:nvPr/>
          </p:nvGrpSpPr>
          <p:grpSpPr>
            <a:xfrm>
              <a:off x="3509313" y="4403564"/>
              <a:ext cx="326818" cy="300072"/>
              <a:chOff x="3509313" y="4403572"/>
              <a:chExt cx="326823" cy="300058"/>
            </a:xfrm>
          </p:grpSpPr>
          <p:sp>
            <p:nvSpPr>
              <p:cNvPr id="809" name="타원 808">
                <a:extLst>
                  <a:ext uri="{FF2B5EF4-FFF2-40B4-BE49-F238E27FC236}">
                    <a16:creationId xmlns:a16="http://schemas.microsoft.com/office/drawing/2014/main" id="{EEC76062-78FB-4858-9B5D-52E9A076861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>
                <a:extLst>
                  <a:ext uri="{FF2B5EF4-FFF2-40B4-BE49-F238E27FC236}">
                    <a16:creationId xmlns:a16="http://schemas.microsoft.com/office/drawing/2014/main" id="{689B7A3F-E249-473F-92A9-DC264EA735B7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>
                <a:extLst>
                  <a:ext uri="{FF2B5EF4-FFF2-40B4-BE49-F238E27FC236}">
                    <a16:creationId xmlns:a16="http://schemas.microsoft.com/office/drawing/2014/main" id="{03607951-87D8-4B5D-814F-7849F5C8EA35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>
                <a:extLst>
                  <a:ext uri="{FF2B5EF4-FFF2-40B4-BE49-F238E27FC236}">
                    <a16:creationId xmlns:a16="http://schemas.microsoft.com/office/drawing/2014/main" id="{9E265234-4686-44DC-8807-602E2A639AAE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8" name="그룹 557">
              <a:extLst>
                <a:ext uri="{FF2B5EF4-FFF2-40B4-BE49-F238E27FC236}">
                  <a16:creationId xmlns:a16="http://schemas.microsoft.com/office/drawing/2014/main" id="{57DF8DC7-C90B-43C4-9A68-3BF2344A9C6F}"/>
                </a:ext>
              </a:extLst>
            </p:cNvPr>
            <p:cNvGrpSpPr/>
            <p:nvPr/>
          </p:nvGrpSpPr>
          <p:grpSpPr>
            <a:xfrm>
              <a:off x="3929586" y="4403564"/>
              <a:ext cx="326818" cy="300072"/>
              <a:chOff x="3509313" y="4403572"/>
              <a:chExt cx="326823" cy="300058"/>
            </a:xfrm>
          </p:grpSpPr>
          <p:sp>
            <p:nvSpPr>
              <p:cNvPr id="805" name="타원 804">
                <a:extLst>
                  <a:ext uri="{FF2B5EF4-FFF2-40B4-BE49-F238E27FC236}">
                    <a16:creationId xmlns:a16="http://schemas.microsoft.com/office/drawing/2014/main" id="{E8903125-F392-4375-A7A7-810935E8C91F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>
                <a:extLst>
                  <a:ext uri="{FF2B5EF4-FFF2-40B4-BE49-F238E27FC236}">
                    <a16:creationId xmlns:a16="http://schemas.microsoft.com/office/drawing/2014/main" id="{6FCFD761-9FEC-4185-8AF3-50743B213B72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>
                <a:extLst>
                  <a:ext uri="{FF2B5EF4-FFF2-40B4-BE49-F238E27FC236}">
                    <a16:creationId xmlns:a16="http://schemas.microsoft.com/office/drawing/2014/main" id="{97D9D60C-5C30-4CBB-B37A-924B5C82BA17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>
                <a:extLst>
                  <a:ext uri="{FF2B5EF4-FFF2-40B4-BE49-F238E27FC236}">
                    <a16:creationId xmlns:a16="http://schemas.microsoft.com/office/drawing/2014/main" id="{760E1C8C-73D4-4789-8975-3C5CBD7B5B5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>
              <a:extLst>
                <a:ext uri="{FF2B5EF4-FFF2-40B4-BE49-F238E27FC236}">
                  <a16:creationId xmlns:a16="http://schemas.microsoft.com/office/drawing/2014/main" id="{5A9DD450-131C-476E-BE82-D743E2CB8821}"/>
                </a:ext>
              </a:extLst>
            </p:cNvPr>
            <p:cNvGrpSpPr/>
            <p:nvPr/>
          </p:nvGrpSpPr>
          <p:grpSpPr>
            <a:xfrm>
              <a:off x="4330473" y="4403564"/>
              <a:ext cx="326818" cy="300072"/>
              <a:chOff x="3509313" y="4403572"/>
              <a:chExt cx="326823" cy="300058"/>
            </a:xfrm>
          </p:grpSpPr>
          <p:sp>
            <p:nvSpPr>
              <p:cNvPr id="801" name="타원 800">
                <a:extLst>
                  <a:ext uri="{FF2B5EF4-FFF2-40B4-BE49-F238E27FC236}">
                    <a16:creationId xmlns:a16="http://schemas.microsoft.com/office/drawing/2014/main" id="{332F1758-8451-4C4C-9A07-71B1F2C6DB1C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>
                <a:extLst>
                  <a:ext uri="{FF2B5EF4-FFF2-40B4-BE49-F238E27FC236}">
                    <a16:creationId xmlns:a16="http://schemas.microsoft.com/office/drawing/2014/main" id="{AAA01060-734A-450E-858E-EB4892229848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>
                <a:extLst>
                  <a:ext uri="{FF2B5EF4-FFF2-40B4-BE49-F238E27FC236}">
                    <a16:creationId xmlns:a16="http://schemas.microsoft.com/office/drawing/2014/main" id="{FEA4928B-86E1-4094-A27C-ACB1C0ECAD01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>
                <a:extLst>
                  <a:ext uri="{FF2B5EF4-FFF2-40B4-BE49-F238E27FC236}">
                    <a16:creationId xmlns:a16="http://schemas.microsoft.com/office/drawing/2014/main" id="{68FFEEF4-DB8C-4CCC-B460-6ABD8648056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0" name="그룹 559">
              <a:extLst>
                <a:ext uri="{FF2B5EF4-FFF2-40B4-BE49-F238E27FC236}">
                  <a16:creationId xmlns:a16="http://schemas.microsoft.com/office/drawing/2014/main" id="{4A564D2F-BC46-4888-9D26-D97B23F56658}"/>
                </a:ext>
              </a:extLst>
            </p:cNvPr>
            <p:cNvGrpSpPr/>
            <p:nvPr/>
          </p:nvGrpSpPr>
          <p:grpSpPr>
            <a:xfrm>
              <a:off x="4750747" y="4403564"/>
              <a:ext cx="326818" cy="300072"/>
              <a:chOff x="3509313" y="4403572"/>
              <a:chExt cx="326823" cy="300058"/>
            </a:xfrm>
          </p:grpSpPr>
          <p:sp>
            <p:nvSpPr>
              <p:cNvPr id="797" name="타원 796">
                <a:extLst>
                  <a:ext uri="{FF2B5EF4-FFF2-40B4-BE49-F238E27FC236}">
                    <a16:creationId xmlns:a16="http://schemas.microsoft.com/office/drawing/2014/main" id="{E7929E46-917F-493F-AB63-DF4B3A622DA9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>
                <a:extLst>
                  <a:ext uri="{FF2B5EF4-FFF2-40B4-BE49-F238E27FC236}">
                    <a16:creationId xmlns:a16="http://schemas.microsoft.com/office/drawing/2014/main" id="{CFB1A2C7-7011-44A8-818E-9B14B6182ED1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>
                <a:extLst>
                  <a:ext uri="{FF2B5EF4-FFF2-40B4-BE49-F238E27FC236}">
                    <a16:creationId xmlns:a16="http://schemas.microsoft.com/office/drawing/2014/main" id="{D96E1A98-813D-4FC7-B87D-52C126E1B7E0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>
                <a:extLst>
                  <a:ext uri="{FF2B5EF4-FFF2-40B4-BE49-F238E27FC236}">
                    <a16:creationId xmlns:a16="http://schemas.microsoft.com/office/drawing/2014/main" id="{2DC8BF05-16DC-45E5-9C7B-107741E6C52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1" name="그룹 560">
              <a:extLst>
                <a:ext uri="{FF2B5EF4-FFF2-40B4-BE49-F238E27FC236}">
                  <a16:creationId xmlns:a16="http://schemas.microsoft.com/office/drawing/2014/main" id="{91017381-F12F-4740-996F-56367611328F}"/>
                </a:ext>
              </a:extLst>
            </p:cNvPr>
            <p:cNvGrpSpPr/>
            <p:nvPr/>
          </p:nvGrpSpPr>
          <p:grpSpPr>
            <a:xfrm>
              <a:off x="3509316" y="4797086"/>
              <a:ext cx="326818" cy="300072"/>
              <a:chOff x="3509313" y="4403572"/>
              <a:chExt cx="326823" cy="300058"/>
            </a:xfrm>
          </p:grpSpPr>
          <p:sp>
            <p:nvSpPr>
              <p:cNvPr id="793" name="타원 792">
                <a:extLst>
                  <a:ext uri="{FF2B5EF4-FFF2-40B4-BE49-F238E27FC236}">
                    <a16:creationId xmlns:a16="http://schemas.microsoft.com/office/drawing/2014/main" id="{1A5180A1-EF37-4057-A21E-D00C0FD9D16C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>
                <a:extLst>
                  <a:ext uri="{FF2B5EF4-FFF2-40B4-BE49-F238E27FC236}">
                    <a16:creationId xmlns:a16="http://schemas.microsoft.com/office/drawing/2014/main" id="{AEE87F2D-419A-4430-851C-EA146BC501A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>
                <a:extLst>
                  <a:ext uri="{FF2B5EF4-FFF2-40B4-BE49-F238E27FC236}">
                    <a16:creationId xmlns:a16="http://schemas.microsoft.com/office/drawing/2014/main" id="{D1AF03E1-1AD2-4B65-AEAB-9417A5C0741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>
                <a:extLst>
                  <a:ext uri="{FF2B5EF4-FFF2-40B4-BE49-F238E27FC236}">
                    <a16:creationId xmlns:a16="http://schemas.microsoft.com/office/drawing/2014/main" id="{20A105E4-E8A7-4025-B548-5DE46DAC3E3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B2D7C5D-33D0-45F7-8D77-25350645C613}"/>
                </a:ext>
              </a:extLst>
            </p:cNvPr>
            <p:cNvGrpSpPr/>
            <p:nvPr/>
          </p:nvGrpSpPr>
          <p:grpSpPr>
            <a:xfrm>
              <a:off x="3929587" y="4797086"/>
              <a:ext cx="326818" cy="300072"/>
              <a:chOff x="3509313" y="4403572"/>
              <a:chExt cx="326823" cy="300058"/>
            </a:xfrm>
          </p:grpSpPr>
          <p:sp>
            <p:nvSpPr>
              <p:cNvPr id="789" name="타원 788">
                <a:extLst>
                  <a:ext uri="{FF2B5EF4-FFF2-40B4-BE49-F238E27FC236}">
                    <a16:creationId xmlns:a16="http://schemas.microsoft.com/office/drawing/2014/main" id="{64227510-C170-4AAE-867C-B6738576BB25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>
                <a:extLst>
                  <a:ext uri="{FF2B5EF4-FFF2-40B4-BE49-F238E27FC236}">
                    <a16:creationId xmlns:a16="http://schemas.microsoft.com/office/drawing/2014/main" id="{54CCF97A-B6D7-4542-A320-42C989E62825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>
                <a:extLst>
                  <a:ext uri="{FF2B5EF4-FFF2-40B4-BE49-F238E27FC236}">
                    <a16:creationId xmlns:a16="http://schemas.microsoft.com/office/drawing/2014/main" id="{DDE1AAFA-79C9-4844-A801-CB7906001503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>
                <a:extLst>
                  <a:ext uri="{FF2B5EF4-FFF2-40B4-BE49-F238E27FC236}">
                    <a16:creationId xmlns:a16="http://schemas.microsoft.com/office/drawing/2014/main" id="{618C0B10-3D8F-4AC7-8E9A-B6CD0180204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37EE43B5-F4E4-4A85-8625-E169289E0CDB}"/>
                </a:ext>
              </a:extLst>
            </p:cNvPr>
            <p:cNvGrpSpPr/>
            <p:nvPr/>
          </p:nvGrpSpPr>
          <p:grpSpPr>
            <a:xfrm>
              <a:off x="4330474" y="4797086"/>
              <a:ext cx="326818" cy="300072"/>
              <a:chOff x="3509313" y="4403572"/>
              <a:chExt cx="326823" cy="300058"/>
            </a:xfrm>
          </p:grpSpPr>
          <p:sp>
            <p:nvSpPr>
              <p:cNvPr id="785" name="타원 784">
                <a:extLst>
                  <a:ext uri="{FF2B5EF4-FFF2-40B4-BE49-F238E27FC236}">
                    <a16:creationId xmlns:a16="http://schemas.microsoft.com/office/drawing/2014/main" id="{FF11BE33-F2F4-47E1-AA49-CDC82192EE33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>
                <a:extLst>
                  <a:ext uri="{FF2B5EF4-FFF2-40B4-BE49-F238E27FC236}">
                    <a16:creationId xmlns:a16="http://schemas.microsoft.com/office/drawing/2014/main" id="{7E73FF49-5641-4804-A8C4-B1A4A84BDF8B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>
                <a:extLst>
                  <a:ext uri="{FF2B5EF4-FFF2-40B4-BE49-F238E27FC236}">
                    <a16:creationId xmlns:a16="http://schemas.microsoft.com/office/drawing/2014/main" id="{42C72DD2-35B3-4761-A23B-83F117AB2FE2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>
                <a:extLst>
                  <a:ext uri="{FF2B5EF4-FFF2-40B4-BE49-F238E27FC236}">
                    <a16:creationId xmlns:a16="http://schemas.microsoft.com/office/drawing/2014/main" id="{C6AFB04B-E2C5-41A6-8D70-10027BB23EC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A1E6D4D0-8A6F-44B3-AF23-3539F8216B9C}"/>
                </a:ext>
              </a:extLst>
            </p:cNvPr>
            <p:cNvGrpSpPr/>
            <p:nvPr/>
          </p:nvGrpSpPr>
          <p:grpSpPr>
            <a:xfrm>
              <a:off x="4750749" y="4797086"/>
              <a:ext cx="326818" cy="300072"/>
              <a:chOff x="3509313" y="4403572"/>
              <a:chExt cx="326823" cy="300058"/>
            </a:xfrm>
          </p:grpSpPr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3ACA6B93-43E2-4F01-A84A-23FA64190672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>
                <a:extLst>
                  <a:ext uri="{FF2B5EF4-FFF2-40B4-BE49-F238E27FC236}">
                    <a16:creationId xmlns:a16="http://schemas.microsoft.com/office/drawing/2014/main" id="{732B40A6-FF8E-4016-8F13-4F60953E26AE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>
                <a:extLst>
                  <a:ext uri="{FF2B5EF4-FFF2-40B4-BE49-F238E27FC236}">
                    <a16:creationId xmlns:a16="http://schemas.microsoft.com/office/drawing/2014/main" id="{BDCA9D37-E802-47AD-AFF6-A1BB269959B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>
                <a:extLst>
                  <a:ext uri="{FF2B5EF4-FFF2-40B4-BE49-F238E27FC236}">
                    <a16:creationId xmlns:a16="http://schemas.microsoft.com/office/drawing/2014/main" id="{22CE5328-33FF-481E-BEF7-4F9B26B1739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3" name="그룹 652">
              <a:extLst>
                <a:ext uri="{FF2B5EF4-FFF2-40B4-BE49-F238E27FC236}">
                  <a16:creationId xmlns:a16="http://schemas.microsoft.com/office/drawing/2014/main" id="{46B953F8-FD3B-43FA-925D-B48091E02382}"/>
                </a:ext>
              </a:extLst>
            </p:cNvPr>
            <p:cNvGrpSpPr/>
            <p:nvPr/>
          </p:nvGrpSpPr>
          <p:grpSpPr>
            <a:xfrm>
              <a:off x="3509317" y="5181226"/>
              <a:ext cx="326818" cy="300072"/>
              <a:chOff x="3509313" y="4403572"/>
              <a:chExt cx="326823" cy="300058"/>
            </a:xfrm>
          </p:grpSpPr>
          <p:sp>
            <p:nvSpPr>
              <p:cNvPr id="777" name="타원 776">
                <a:extLst>
                  <a:ext uri="{FF2B5EF4-FFF2-40B4-BE49-F238E27FC236}">
                    <a16:creationId xmlns:a16="http://schemas.microsoft.com/office/drawing/2014/main" id="{69298680-E9F6-4D42-8FCA-AAE2D5E3E3C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>
                <a:extLst>
                  <a:ext uri="{FF2B5EF4-FFF2-40B4-BE49-F238E27FC236}">
                    <a16:creationId xmlns:a16="http://schemas.microsoft.com/office/drawing/2014/main" id="{38C2D37D-25CE-49BA-B6FA-B46CE6CAE1B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4067AD62-EC12-4210-8384-FBB910E659B9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51A2193-1CC5-4F92-B6F0-6306D93A2E9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4" name="그룹 653">
              <a:extLst>
                <a:ext uri="{FF2B5EF4-FFF2-40B4-BE49-F238E27FC236}">
                  <a16:creationId xmlns:a16="http://schemas.microsoft.com/office/drawing/2014/main" id="{BA38D97D-BC3C-440B-9B91-7A42FA5FD354}"/>
                </a:ext>
              </a:extLst>
            </p:cNvPr>
            <p:cNvGrpSpPr/>
            <p:nvPr/>
          </p:nvGrpSpPr>
          <p:grpSpPr>
            <a:xfrm>
              <a:off x="3929589" y="5181226"/>
              <a:ext cx="326818" cy="300072"/>
              <a:chOff x="3509313" y="4403572"/>
              <a:chExt cx="326823" cy="300058"/>
            </a:xfrm>
          </p:grpSpPr>
          <p:sp>
            <p:nvSpPr>
              <p:cNvPr id="773" name="타원 772">
                <a:extLst>
                  <a:ext uri="{FF2B5EF4-FFF2-40B4-BE49-F238E27FC236}">
                    <a16:creationId xmlns:a16="http://schemas.microsoft.com/office/drawing/2014/main" id="{82387C07-C745-444B-917C-7FFB7921D6F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>
                <a:extLst>
                  <a:ext uri="{FF2B5EF4-FFF2-40B4-BE49-F238E27FC236}">
                    <a16:creationId xmlns:a16="http://schemas.microsoft.com/office/drawing/2014/main" id="{07FEF0DE-83B6-44D4-A8C3-9FA7C5D0E840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>
                <a:extLst>
                  <a:ext uri="{FF2B5EF4-FFF2-40B4-BE49-F238E27FC236}">
                    <a16:creationId xmlns:a16="http://schemas.microsoft.com/office/drawing/2014/main" id="{EFB18990-4AB4-4DE6-A549-FA418B28A881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>
                <a:extLst>
                  <a:ext uri="{FF2B5EF4-FFF2-40B4-BE49-F238E27FC236}">
                    <a16:creationId xmlns:a16="http://schemas.microsoft.com/office/drawing/2014/main" id="{7C3732F4-2A83-47B8-A9D4-EBB307F0F31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9B8061AB-3F0F-4AFF-A30B-1D15EAB0632F}"/>
                </a:ext>
              </a:extLst>
            </p:cNvPr>
            <p:cNvGrpSpPr/>
            <p:nvPr/>
          </p:nvGrpSpPr>
          <p:grpSpPr>
            <a:xfrm>
              <a:off x="4330477" y="5181226"/>
              <a:ext cx="326818" cy="300072"/>
              <a:chOff x="3509313" y="4403572"/>
              <a:chExt cx="326823" cy="300058"/>
            </a:xfrm>
          </p:grpSpPr>
          <p:sp>
            <p:nvSpPr>
              <p:cNvPr id="769" name="타원 768">
                <a:extLst>
                  <a:ext uri="{FF2B5EF4-FFF2-40B4-BE49-F238E27FC236}">
                    <a16:creationId xmlns:a16="http://schemas.microsoft.com/office/drawing/2014/main" id="{3744CDCA-E410-4F35-9039-8A35FB19E4E3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>
                <a:extLst>
                  <a:ext uri="{FF2B5EF4-FFF2-40B4-BE49-F238E27FC236}">
                    <a16:creationId xmlns:a16="http://schemas.microsoft.com/office/drawing/2014/main" id="{2EC8B0E0-DF3B-4D41-9FC4-EE31F366C5E0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>
                <a:extLst>
                  <a:ext uri="{FF2B5EF4-FFF2-40B4-BE49-F238E27FC236}">
                    <a16:creationId xmlns:a16="http://schemas.microsoft.com/office/drawing/2014/main" id="{29C677C9-F50C-4D97-9AAA-E1580851981C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>
                <a:extLst>
                  <a:ext uri="{FF2B5EF4-FFF2-40B4-BE49-F238E27FC236}">
                    <a16:creationId xmlns:a16="http://schemas.microsoft.com/office/drawing/2014/main" id="{320CE787-BBBD-46EA-9F42-D2299D70F6D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4" name="그룹 663">
              <a:extLst>
                <a:ext uri="{FF2B5EF4-FFF2-40B4-BE49-F238E27FC236}">
                  <a16:creationId xmlns:a16="http://schemas.microsoft.com/office/drawing/2014/main" id="{1C5A30DB-FEF0-462A-9FD2-7F5F9262DFD1}"/>
                </a:ext>
              </a:extLst>
            </p:cNvPr>
            <p:cNvGrpSpPr/>
            <p:nvPr/>
          </p:nvGrpSpPr>
          <p:grpSpPr>
            <a:xfrm>
              <a:off x="4750750" y="5181226"/>
              <a:ext cx="326818" cy="300072"/>
              <a:chOff x="3509313" y="4403572"/>
              <a:chExt cx="326823" cy="300058"/>
            </a:xfrm>
          </p:grpSpPr>
          <p:sp>
            <p:nvSpPr>
              <p:cNvPr id="765" name="타원 764">
                <a:extLst>
                  <a:ext uri="{FF2B5EF4-FFF2-40B4-BE49-F238E27FC236}">
                    <a16:creationId xmlns:a16="http://schemas.microsoft.com/office/drawing/2014/main" id="{4CF68D38-B525-456F-AC1C-74E266CEEAD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>
                <a:extLst>
                  <a:ext uri="{FF2B5EF4-FFF2-40B4-BE49-F238E27FC236}">
                    <a16:creationId xmlns:a16="http://schemas.microsoft.com/office/drawing/2014/main" id="{7A2F986B-7BDA-4456-B217-6D3E45ECD5E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>
                <a:extLst>
                  <a:ext uri="{FF2B5EF4-FFF2-40B4-BE49-F238E27FC236}">
                    <a16:creationId xmlns:a16="http://schemas.microsoft.com/office/drawing/2014/main" id="{216E6693-B66D-4A71-8D65-13D25B617F0B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>
                <a:extLst>
                  <a:ext uri="{FF2B5EF4-FFF2-40B4-BE49-F238E27FC236}">
                    <a16:creationId xmlns:a16="http://schemas.microsoft.com/office/drawing/2014/main" id="{F6499CE0-3698-4C56-A546-C8C2D8F70F4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5" name="그룹 664">
              <a:extLst>
                <a:ext uri="{FF2B5EF4-FFF2-40B4-BE49-F238E27FC236}">
                  <a16:creationId xmlns:a16="http://schemas.microsoft.com/office/drawing/2014/main" id="{1733D490-7A91-4BE3-A25E-A4C8E5EDBA94}"/>
                </a:ext>
              </a:extLst>
            </p:cNvPr>
            <p:cNvGrpSpPr/>
            <p:nvPr/>
          </p:nvGrpSpPr>
          <p:grpSpPr>
            <a:xfrm>
              <a:off x="3509318" y="5557602"/>
              <a:ext cx="326818" cy="300072"/>
              <a:chOff x="3509313" y="4403572"/>
              <a:chExt cx="326823" cy="300058"/>
            </a:xfrm>
          </p:grpSpPr>
          <p:sp>
            <p:nvSpPr>
              <p:cNvPr id="761" name="타원 760">
                <a:extLst>
                  <a:ext uri="{FF2B5EF4-FFF2-40B4-BE49-F238E27FC236}">
                    <a16:creationId xmlns:a16="http://schemas.microsoft.com/office/drawing/2014/main" id="{3F82D4C9-E3F8-4767-AD4E-A8D287421F84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>
                <a:extLst>
                  <a:ext uri="{FF2B5EF4-FFF2-40B4-BE49-F238E27FC236}">
                    <a16:creationId xmlns:a16="http://schemas.microsoft.com/office/drawing/2014/main" id="{CB6BF510-3D6D-41CE-8732-B1D747B355E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>
                <a:extLst>
                  <a:ext uri="{FF2B5EF4-FFF2-40B4-BE49-F238E27FC236}">
                    <a16:creationId xmlns:a16="http://schemas.microsoft.com/office/drawing/2014/main" id="{7398AA66-76E9-478F-8244-71BE4EBC0538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>
                <a:extLst>
                  <a:ext uri="{FF2B5EF4-FFF2-40B4-BE49-F238E27FC236}">
                    <a16:creationId xmlns:a16="http://schemas.microsoft.com/office/drawing/2014/main" id="{6E1EAD06-9F73-4DFF-B554-4F3A918EB82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6" name="그룹 665">
              <a:extLst>
                <a:ext uri="{FF2B5EF4-FFF2-40B4-BE49-F238E27FC236}">
                  <a16:creationId xmlns:a16="http://schemas.microsoft.com/office/drawing/2014/main" id="{C434913B-0CB2-4989-AC26-361AE87A1E15}"/>
                </a:ext>
              </a:extLst>
            </p:cNvPr>
            <p:cNvGrpSpPr/>
            <p:nvPr/>
          </p:nvGrpSpPr>
          <p:grpSpPr>
            <a:xfrm>
              <a:off x="3929589" y="5557602"/>
              <a:ext cx="326818" cy="300072"/>
              <a:chOff x="3509313" y="4403572"/>
              <a:chExt cx="326823" cy="300058"/>
            </a:xfrm>
          </p:grpSpPr>
          <p:sp>
            <p:nvSpPr>
              <p:cNvPr id="757" name="타원 756">
                <a:extLst>
                  <a:ext uri="{FF2B5EF4-FFF2-40B4-BE49-F238E27FC236}">
                    <a16:creationId xmlns:a16="http://schemas.microsoft.com/office/drawing/2014/main" id="{4A9CFE6C-6697-4112-A176-CE0D14FEEE5F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>
                <a:extLst>
                  <a:ext uri="{FF2B5EF4-FFF2-40B4-BE49-F238E27FC236}">
                    <a16:creationId xmlns:a16="http://schemas.microsoft.com/office/drawing/2014/main" id="{F80697E2-5C29-41B0-9BB5-A7A30DB9C59C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>
                <a:extLst>
                  <a:ext uri="{FF2B5EF4-FFF2-40B4-BE49-F238E27FC236}">
                    <a16:creationId xmlns:a16="http://schemas.microsoft.com/office/drawing/2014/main" id="{425315F9-FBB2-456E-8529-02EE676F8880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>
                <a:extLst>
                  <a:ext uri="{FF2B5EF4-FFF2-40B4-BE49-F238E27FC236}">
                    <a16:creationId xmlns:a16="http://schemas.microsoft.com/office/drawing/2014/main" id="{E8007AB0-051B-4E6E-A38B-942B908103B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7" name="그룹 666">
              <a:extLst>
                <a:ext uri="{FF2B5EF4-FFF2-40B4-BE49-F238E27FC236}">
                  <a16:creationId xmlns:a16="http://schemas.microsoft.com/office/drawing/2014/main" id="{6D5A96E3-FDB4-415B-9731-7DE8D48A9CC2}"/>
                </a:ext>
              </a:extLst>
            </p:cNvPr>
            <p:cNvGrpSpPr/>
            <p:nvPr/>
          </p:nvGrpSpPr>
          <p:grpSpPr>
            <a:xfrm>
              <a:off x="4330474" y="5557602"/>
              <a:ext cx="326818" cy="300072"/>
              <a:chOff x="3509313" y="4403572"/>
              <a:chExt cx="326823" cy="300058"/>
            </a:xfrm>
          </p:grpSpPr>
          <p:sp>
            <p:nvSpPr>
              <p:cNvPr id="753" name="타원 752">
                <a:extLst>
                  <a:ext uri="{FF2B5EF4-FFF2-40B4-BE49-F238E27FC236}">
                    <a16:creationId xmlns:a16="http://schemas.microsoft.com/office/drawing/2014/main" id="{703C1BD2-900A-4BAD-A9E4-9A6C5D79B96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>
                <a:extLst>
                  <a:ext uri="{FF2B5EF4-FFF2-40B4-BE49-F238E27FC236}">
                    <a16:creationId xmlns:a16="http://schemas.microsoft.com/office/drawing/2014/main" id="{6C4FED99-9D28-4581-9F24-1153FC4035E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>
                <a:extLst>
                  <a:ext uri="{FF2B5EF4-FFF2-40B4-BE49-F238E27FC236}">
                    <a16:creationId xmlns:a16="http://schemas.microsoft.com/office/drawing/2014/main" id="{0022CAEB-362C-46D5-89CC-40E58AB5DA3B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>
                <a:extLst>
                  <a:ext uri="{FF2B5EF4-FFF2-40B4-BE49-F238E27FC236}">
                    <a16:creationId xmlns:a16="http://schemas.microsoft.com/office/drawing/2014/main" id="{0200A0BD-947C-4BBE-8035-50540460185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8" name="그룹 667">
              <a:extLst>
                <a:ext uri="{FF2B5EF4-FFF2-40B4-BE49-F238E27FC236}">
                  <a16:creationId xmlns:a16="http://schemas.microsoft.com/office/drawing/2014/main" id="{EBA85A4F-8284-4A4A-986E-7A396DBE414B}"/>
                </a:ext>
              </a:extLst>
            </p:cNvPr>
            <p:cNvGrpSpPr/>
            <p:nvPr/>
          </p:nvGrpSpPr>
          <p:grpSpPr>
            <a:xfrm>
              <a:off x="4750748" y="5557602"/>
              <a:ext cx="326818" cy="300072"/>
              <a:chOff x="3509313" y="4403572"/>
              <a:chExt cx="326823" cy="300058"/>
            </a:xfrm>
          </p:grpSpPr>
          <p:sp>
            <p:nvSpPr>
              <p:cNvPr id="749" name="타원 748">
                <a:extLst>
                  <a:ext uri="{FF2B5EF4-FFF2-40B4-BE49-F238E27FC236}">
                    <a16:creationId xmlns:a16="http://schemas.microsoft.com/office/drawing/2014/main" id="{A16FED4D-5C0B-49B0-BF2B-1443F7E5CFFF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>
                <a:extLst>
                  <a:ext uri="{FF2B5EF4-FFF2-40B4-BE49-F238E27FC236}">
                    <a16:creationId xmlns:a16="http://schemas.microsoft.com/office/drawing/2014/main" id="{C6E03B87-6636-489E-BA3B-6D78F0F6C923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>
                <a:extLst>
                  <a:ext uri="{FF2B5EF4-FFF2-40B4-BE49-F238E27FC236}">
                    <a16:creationId xmlns:a16="http://schemas.microsoft.com/office/drawing/2014/main" id="{C8030A4B-09A3-4C69-A0E3-675A6271F522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>
                <a:extLst>
                  <a:ext uri="{FF2B5EF4-FFF2-40B4-BE49-F238E27FC236}">
                    <a16:creationId xmlns:a16="http://schemas.microsoft.com/office/drawing/2014/main" id="{E8AFBDB7-5D29-4BE2-B0DF-4FE7E9C2D2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9" name="그룹 668">
              <a:extLst>
                <a:ext uri="{FF2B5EF4-FFF2-40B4-BE49-F238E27FC236}">
                  <a16:creationId xmlns:a16="http://schemas.microsoft.com/office/drawing/2014/main" id="{86766A9F-2514-430F-9A8A-D3C3A7BA8ACD}"/>
                </a:ext>
              </a:extLst>
            </p:cNvPr>
            <p:cNvGrpSpPr/>
            <p:nvPr/>
          </p:nvGrpSpPr>
          <p:grpSpPr>
            <a:xfrm>
              <a:off x="5174236" y="4403564"/>
              <a:ext cx="326818" cy="300072"/>
              <a:chOff x="3509313" y="4403572"/>
              <a:chExt cx="326823" cy="300058"/>
            </a:xfrm>
          </p:grpSpPr>
          <p:sp>
            <p:nvSpPr>
              <p:cNvPr id="745" name="타원 744">
                <a:extLst>
                  <a:ext uri="{FF2B5EF4-FFF2-40B4-BE49-F238E27FC236}">
                    <a16:creationId xmlns:a16="http://schemas.microsoft.com/office/drawing/2014/main" id="{353A7675-E9B3-4DA5-81DB-8A58819BAEA8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>
                <a:extLst>
                  <a:ext uri="{FF2B5EF4-FFF2-40B4-BE49-F238E27FC236}">
                    <a16:creationId xmlns:a16="http://schemas.microsoft.com/office/drawing/2014/main" id="{9254529B-46F0-4647-8E5E-F824AB4A9392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>
                <a:extLst>
                  <a:ext uri="{FF2B5EF4-FFF2-40B4-BE49-F238E27FC236}">
                    <a16:creationId xmlns:a16="http://schemas.microsoft.com/office/drawing/2014/main" id="{02F09A8E-25CD-48E3-8E7E-80B03B739869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>
                <a:extLst>
                  <a:ext uri="{FF2B5EF4-FFF2-40B4-BE49-F238E27FC236}">
                    <a16:creationId xmlns:a16="http://schemas.microsoft.com/office/drawing/2014/main" id="{19690BF8-51D3-4A64-A760-8DE5A3360CC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0" name="그룹 669">
              <a:extLst>
                <a:ext uri="{FF2B5EF4-FFF2-40B4-BE49-F238E27FC236}">
                  <a16:creationId xmlns:a16="http://schemas.microsoft.com/office/drawing/2014/main" id="{A3C468A7-7493-4764-8196-FCFC98EFE038}"/>
                </a:ext>
              </a:extLst>
            </p:cNvPr>
            <p:cNvGrpSpPr/>
            <p:nvPr/>
          </p:nvGrpSpPr>
          <p:grpSpPr>
            <a:xfrm>
              <a:off x="5174236" y="4797086"/>
              <a:ext cx="326818" cy="300072"/>
              <a:chOff x="3509313" y="4403572"/>
              <a:chExt cx="326823" cy="300058"/>
            </a:xfrm>
          </p:grpSpPr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DC0DE177-2505-4544-BB07-4DE5894CF8E3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B7E92863-87C1-4EA7-8C0F-51698CC218D0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>
                <a:extLst>
                  <a:ext uri="{FF2B5EF4-FFF2-40B4-BE49-F238E27FC236}">
                    <a16:creationId xmlns:a16="http://schemas.microsoft.com/office/drawing/2014/main" id="{FD546F53-2F14-4BC9-8275-CD3FE7A0F1CF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>
                <a:extLst>
                  <a:ext uri="{FF2B5EF4-FFF2-40B4-BE49-F238E27FC236}">
                    <a16:creationId xmlns:a16="http://schemas.microsoft.com/office/drawing/2014/main" id="{7139A040-87FC-478E-8A7B-02037B53C91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>
              <a:extLst>
                <a:ext uri="{FF2B5EF4-FFF2-40B4-BE49-F238E27FC236}">
                  <a16:creationId xmlns:a16="http://schemas.microsoft.com/office/drawing/2014/main" id="{2AB1D46F-4528-4949-A5F5-4E4B503D09D8}"/>
                </a:ext>
              </a:extLst>
            </p:cNvPr>
            <p:cNvGrpSpPr/>
            <p:nvPr/>
          </p:nvGrpSpPr>
          <p:grpSpPr>
            <a:xfrm>
              <a:off x="5174235" y="5181226"/>
              <a:ext cx="326818" cy="300072"/>
              <a:chOff x="3509313" y="4403572"/>
              <a:chExt cx="326823" cy="300058"/>
            </a:xfrm>
          </p:grpSpPr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7E82327E-4FB1-468B-A7AD-884E7715A5D9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C7991967-84D1-40D8-8FF9-7A1055B219A7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FC99925B-4540-4343-B63D-F7403884759A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13A212CD-B138-450D-B755-D9F0030472E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0" name="그룹 679">
              <a:extLst>
                <a:ext uri="{FF2B5EF4-FFF2-40B4-BE49-F238E27FC236}">
                  <a16:creationId xmlns:a16="http://schemas.microsoft.com/office/drawing/2014/main" id="{E7A77164-ED2F-4FCD-B4C9-FFCD18B38934}"/>
                </a:ext>
              </a:extLst>
            </p:cNvPr>
            <p:cNvGrpSpPr/>
            <p:nvPr/>
          </p:nvGrpSpPr>
          <p:grpSpPr>
            <a:xfrm>
              <a:off x="5174238" y="5557600"/>
              <a:ext cx="326818" cy="300072"/>
              <a:chOff x="3509313" y="4403572"/>
              <a:chExt cx="326823" cy="300058"/>
            </a:xfrm>
          </p:grpSpPr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ACC93DB6-1ABE-45B8-B452-CE04976F8C68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8E9AC9BF-3F33-4CEB-A9EB-29F659F6630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63A5DE9F-6D50-4DC3-8CA1-E2DD56395211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FB78AEAE-0E1E-499E-B552-DC9838E48DA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1" name="그룹 680">
              <a:extLst>
                <a:ext uri="{FF2B5EF4-FFF2-40B4-BE49-F238E27FC236}">
                  <a16:creationId xmlns:a16="http://schemas.microsoft.com/office/drawing/2014/main" id="{7E953EF7-8222-492C-B35B-8DD8186C2202}"/>
                </a:ext>
              </a:extLst>
            </p:cNvPr>
            <p:cNvGrpSpPr/>
            <p:nvPr/>
          </p:nvGrpSpPr>
          <p:grpSpPr>
            <a:xfrm>
              <a:off x="5588381" y="4403563"/>
              <a:ext cx="326818" cy="300072"/>
              <a:chOff x="3509313" y="4403572"/>
              <a:chExt cx="326823" cy="300058"/>
            </a:xfrm>
          </p:grpSpPr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714685B2-8AED-4B82-B209-8BC72D65F021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1A6DC8FD-8158-4E46-B381-6EDFD1E930A1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65152D14-36CB-4609-8013-871DEEC7C786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2F58256E-5AA1-4D90-AA21-3575B09ECFC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2" name="그룹 681">
              <a:extLst>
                <a:ext uri="{FF2B5EF4-FFF2-40B4-BE49-F238E27FC236}">
                  <a16:creationId xmlns:a16="http://schemas.microsoft.com/office/drawing/2014/main" id="{9A91BF64-2648-492E-B0F0-C5290868A9CD}"/>
                </a:ext>
              </a:extLst>
            </p:cNvPr>
            <p:cNvGrpSpPr/>
            <p:nvPr/>
          </p:nvGrpSpPr>
          <p:grpSpPr>
            <a:xfrm>
              <a:off x="5588374" y="4797085"/>
              <a:ext cx="326818" cy="300072"/>
              <a:chOff x="3509313" y="4403572"/>
              <a:chExt cx="326823" cy="300058"/>
            </a:xfrm>
          </p:grpSpPr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2FBE4882-AFD7-4DB1-89BA-C04808D553AF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A257E49E-456F-459E-AE3F-28BFF5D2945F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CC7C7887-BFF8-444F-962F-629F605B6611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E2E2F40B-150B-4D4B-9133-FC3FCD799FC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3" name="그룹 682">
              <a:extLst>
                <a:ext uri="{FF2B5EF4-FFF2-40B4-BE49-F238E27FC236}">
                  <a16:creationId xmlns:a16="http://schemas.microsoft.com/office/drawing/2014/main" id="{C17499FF-4FD5-45DD-8248-3929A078A142}"/>
                </a:ext>
              </a:extLst>
            </p:cNvPr>
            <p:cNvGrpSpPr/>
            <p:nvPr/>
          </p:nvGrpSpPr>
          <p:grpSpPr>
            <a:xfrm>
              <a:off x="5588374" y="5181227"/>
              <a:ext cx="326818" cy="300072"/>
              <a:chOff x="3509313" y="4403572"/>
              <a:chExt cx="326823" cy="300058"/>
            </a:xfrm>
          </p:grpSpPr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DD07C0AA-751F-45F7-9D81-5310D705A36A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49B28483-502D-45FA-9EFB-F99FBE11939C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994C0142-D4B8-4F35-938F-8E318F809C70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BD273701-6EC6-4DA2-973A-B653D9AB81B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4" name="그룹 683">
              <a:extLst>
                <a:ext uri="{FF2B5EF4-FFF2-40B4-BE49-F238E27FC236}">
                  <a16:creationId xmlns:a16="http://schemas.microsoft.com/office/drawing/2014/main" id="{9193DCA5-0F20-4B57-A554-AB02FEC9B4C5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13" y="4403572"/>
              <a:chExt cx="326823" cy="300058"/>
            </a:xfrm>
          </p:grpSpPr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E5F2BC4D-EFB6-4E12-8D0B-8774024E87A1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CB22C842-7948-4151-852C-1BA8273D6D5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5EB4DDD2-F84B-48D1-B364-6BF90E03218F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6FE42B1E-435E-4AA8-B6D2-F5A84A41271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DC6091B8-D44B-4EF3-A010-BC9BECAD23C2}"/>
              </a:ext>
            </a:extLst>
          </p:cNvPr>
          <p:cNvCxnSpPr>
            <a:cxnSpLocks/>
          </p:cNvCxnSpPr>
          <p:nvPr/>
        </p:nvCxnSpPr>
        <p:spPr>
          <a:xfrm flipH="1">
            <a:off x="345583" y="5308138"/>
            <a:ext cx="1592837" cy="100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정육면체 813">
            <a:extLst>
              <a:ext uri="{FF2B5EF4-FFF2-40B4-BE49-F238E27FC236}">
                <a16:creationId xmlns:a16="http://schemas.microsoft.com/office/drawing/2014/main" id="{479458A0-4391-4A4D-8287-9DA56F095316}"/>
              </a:ext>
            </a:extLst>
          </p:cNvPr>
          <p:cNvSpPr/>
          <p:nvPr/>
        </p:nvSpPr>
        <p:spPr>
          <a:xfrm>
            <a:off x="1693548" y="5173104"/>
            <a:ext cx="163894" cy="54310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5" name="정육면체 814">
            <a:extLst>
              <a:ext uri="{FF2B5EF4-FFF2-40B4-BE49-F238E27FC236}">
                <a16:creationId xmlns:a16="http://schemas.microsoft.com/office/drawing/2014/main" id="{2B97E6C7-389A-4E6E-B5AE-CE913E832164}"/>
              </a:ext>
            </a:extLst>
          </p:cNvPr>
          <p:cNvSpPr/>
          <p:nvPr/>
        </p:nvSpPr>
        <p:spPr>
          <a:xfrm>
            <a:off x="818060" y="5690792"/>
            <a:ext cx="163894" cy="54310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6" name="직선 연결선 815">
            <a:extLst>
              <a:ext uri="{FF2B5EF4-FFF2-40B4-BE49-F238E27FC236}">
                <a16:creationId xmlns:a16="http://schemas.microsoft.com/office/drawing/2014/main" id="{FA4F70AC-F386-4408-A8CF-208200B858BA}"/>
              </a:ext>
            </a:extLst>
          </p:cNvPr>
          <p:cNvCxnSpPr>
            <a:cxnSpLocks/>
          </p:cNvCxnSpPr>
          <p:nvPr/>
        </p:nvCxnSpPr>
        <p:spPr>
          <a:xfrm>
            <a:off x="1938420" y="2882147"/>
            <a:ext cx="0" cy="244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직선 연결선 816">
            <a:extLst>
              <a:ext uri="{FF2B5EF4-FFF2-40B4-BE49-F238E27FC236}">
                <a16:creationId xmlns:a16="http://schemas.microsoft.com/office/drawing/2014/main" id="{4004A266-BD8E-4810-80D6-1F2A6F57B137}"/>
              </a:ext>
            </a:extLst>
          </p:cNvPr>
          <p:cNvCxnSpPr>
            <a:cxnSpLocks/>
          </p:cNvCxnSpPr>
          <p:nvPr/>
        </p:nvCxnSpPr>
        <p:spPr>
          <a:xfrm flipV="1">
            <a:off x="367802" y="3877569"/>
            <a:ext cx="4553307" cy="3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직선 연결선 817">
            <a:extLst>
              <a:ext uri="{FF2B5EF4-FFF2-40B4-BE49-F238E27FC236}">
                <a16:creationId xmlns:a16="http://schemas.microsoft.com/office/drawing/2014/main" id="{DF4C4926-D02E-4DD9-82D3-471A9BB45C3F}"/>
              </a:ext>
            </a:extLst>
          </p:cNvPr>
          <p:cNvCxnSpPr>
            <a:cxnSpLocks/>
          </p:cNvCxnSpPr>
          <p:nvPr/>
        </p:nvCxnSpPr>
        <p:spPr>
          <a:xfrm>
            <a:off x="1938420" y="2910947"/>
            <a:ext cx="4445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060B0DDB-5B19-48E5-A6FC-C2F105CB799E}"/>
              </a:ext>
            </a:extLst>
          </p:cNvPr>
          <p:cNvCxnSpPr>
            <a:cxnSpLocks/>
          </p:cNvCxnSpPr>
          <p:nvPr/>
        </p:nvCxnSpPr>
        <p:spPr>
          <a:xfrm flipH="1">
            <a:off x="345583" y="2882147"/>
            <a:ext cx="1592837" cy="100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연결선 819">
            <a:extLst>
              <a:ext uri="{FF2B5EF4-FFF2-40B4-BE49-F238E27FC236}">
                <a16:creationId xmlns:a16="http://schemas.microsoft.com/office/drawing/2014/main" id="{3B7C03F4-0259-4958-B717-226A0BA592A3}"/>
              </a:ext>
            </a:extLst>
          </p:cNvPr>
          <p:cNvCxnSpPr>
            <a:cxnSpLocks/>
          </p:cNvCxnSpPr>
          <p:nvPr/>
        </p:nvCxnSpPr>
        <p:spPr>
          <a:xfrm flipH="1">
            <a:off x="4876397" y="2889202"/>
            <a:ext cx="1592837" cy="100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연결선 820">
            <a:extLst>
              <a:ext uri="{FF2B5EF4-FFF2-40B4-BE49-F238E27FC236}">
                <a16:creationId xmlns:a16="http://schemas.microsoft.com/office/drawing/2014/main" id="{6753D977-02F5-445C-8DBF-0AB71B17DC47}"/>
              </a:ext>
            </a:extLst>
          </p:cNvPr>
          <p:cNvCxnSpPr>
            <a:cxnSpLocks/>
          </p:cNvCxnSpPr>
          <p:nvPr/>
        </p:nvCxnSpPr>
        <p:spPr>
          <a:xfrm flipV="1">
            <a:off x="367802" y="6324522"/>
            <a:ext cx="4553307" cy="13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직선 연결선 821">
            <a:extLst>
              <a:ext uri="{FF2B5EF4-FFF2-40B4-BE49-F238E27FC236}">
                <a16:creationId xmlns:a16="http://schemas.microsoft.com/office/drawing/2014/main" id="{05C3039E-FCEC-41EF-AD86-F99781B277AF}"/>
              </a:ext>
            </a:extLst>
          </p:cNvPr>
          <p:cNvCxnSpPr>
            <a:cxnSpLocks/>
          </p:cNvCxnSpPr>
          <p:nvPr/>
        </p:nvCxnSpPr>
        <p:spPr>
          <a:xfrm flipV="1">
            <a:off x="1938420" y="5329023"/>
            <a:ext cx="4530814" cy="7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3C5962BD-93EE-4815-9326-6BD5671A5C03}"/>
              </a:ext>
            </a:extLst>
          </p:cNvPr>
          <p:cNvCxnSpPr>
            <a:cxnSpLocks/>
          </p:cNvCxnSpPr>
          <p:nvPr/>
        </p:nvCxnSpPr>
        <p:spPr>
          <a:xfrm flipH="1">
            <a:off x="4876397" y="5315193"/>
            <a:ext cx="1592837" cy="100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연결선 823">
            <a:extLst>
              <a:ext uri="{FF2B5EF4-FFF2-40B4-BE49-F238E27FC236}">
                <a16:creationId xmlns:a16="http://schemas.microsoft.com/office/drawing/2014/main" id="{C9990381-86D0-4419-8484-8D31A8F26EE0}"/>
              </a:ext>
            </a:extLst>
          </p:cNvPr>
          <p:cNvCxnSpPr>
            <a:cxnSpLocks/>
          </p:cNvCxnSpPr>
          <p:nvPr/>
        </p:nvCxnSpPr>
        <p:spPr>
          <a:xfrm>
            <a:off x="4913258" y="3825067"/>
            <a:ext cx="0" cy="244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78CD0F29-E319-4DA8-A2B4-C8EE09703CFB}"/>
              </a:ext>
            </a:extLst>
          </p:cNvPr>
          <p:cNvCxnSpPr>
            <a:cxnSpLocks/>
          </p:cNvCxnSpPr>
          <p:nvPr/>
        </p:nvCxnSpPr>
        <p:spPr>
          <a:xfrm>
            <a:off x="6469234" y="2889202"/>
            <a:ext cx="0" cy="244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연결선 825">
            <a:extLst>
              <a:ext uri="{FF2B5EF4-FFF2-40B4-BE49-F238E27FC236}">
                <a16:creationId xmlns:a16="http://schemas.microsoft.com/office/drawing/2014/main" id="{9C4179C7-26B1-41FB-8D55-99974B155CBC}"/>
              </a:ext>
            </a:extLst>
          </p:cNvPr>
          <p:cNvCxnSpPr>
            <a:cxnSpLocks/>
          </p:cNvCxnSpPr>
          <p:nvPr/>
        </p:nvCxnSpPr>
        <p:spPr>
          <a:xfrm>
            <a:off x="359986" y="3894802"/>
            <a:ext cx="0" cy="244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같음 기호 826">
            <a:extLst>
              <a:ext uri="{FF2B5EF4-FFF2-40B4-BE49-F238E27FC236}">
                <a16:creationId xmlns:a16="http://schemas.microsoft.com/office/drawing/2014/main" id="{6BA5538D-B0F2-4DF5-92EF-2EEE41CC1823}"/>
              </a:ext>
            </a:extLst>
          </p:cNvPr>
          <p:cNvSpPr/>
          <p:nvPr/>
        </p:nvSpPr>
        <p:spPr>
          <a:xfrm rot="19893359">
            <a:off x="2941555" y="4814661"/>
            <a:ext cx="2443615" cy="725679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8" name="같음 기호 827">
            <a:extLst>
              <a:ext uri="{FF2B5EF4-FFF2-40B4-BE49-F238E27FC236}">
                <a16:creationId xmlns:a16="http://schemas.microsoft.com/office/drawing/2014/main" id="{F784E99E-6452-487B-B02B-6A403759FF7C}"/>
              </a:ext>
            </a:extLst>
          </p:cNvPr>
          <p:cNvSpPr/>
          <p:nvPr/>
        </p:nvSpPr>
        <p:spPr>
          <a:xfrm rot="20996001">
            <a:off x="2886725" y="4765719"/>
            <a:ext cx="2453068" cy="725679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9" name="정육면체 828">
            <a:extLst>
              <a:ext uri="{FF2B5EF4-FFF2-40B4-BE49-F238E27FC236}">
                <a16:creationId xmlns:a16="http://schemas.microsoft.com/office/drawing/2014/main" id="{9A554E01-1B89-43DC-929D-EB6A43035849}"/>
              </a:ext>
            </a:extLst>
          </p:cNvPr>
          <p:cNvSpPr/>
          <p:nvPr/>
        </p:nvSpPr>
        <p:spPr>
          <a:xfrm>
            <a:off x="3779606" y="4651166"/>
            <a:ext cx="929946" cy="621198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0" name="원통형 829">
            <a:extLst>
              <a:ext uri="{FF2B5EF4-FFF2-40B4-BE49-F238E27FC236}">
                <a16:creationId xmlns:a16="http://schemas.microsoft.com/office/drawing/2014/main" id="{1A6C9F33-EF35-4BFC-88AF-E311F30CE610}"/>
              </a:ext>
            </a:extLst>
          </p:cNvPr>
          <p:cNvSpPr/>
          <p:nvPr/>
        </p:nvSpPr>
        <p:spPr>
          <a:xfrm>
            <a:off x="4089134" y="4391119"/>
            <a:ext cx="405255" cy="425042"/>
          </a:xfrm>
          <a:prstGeom prst="can">
            <a:avLst>
              <a:gd name="adj" fmla="val 50075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1" name="화살표: 오른쪽으로 구부러짐 830">
            <a:extLst>
              <a:ext uri="{FF2B5EF4-FFF2-40B4-BE49-F238E27FC236}">
                <a16:creationId xmlns:a16="http://schemas.microsoft.com/office/drawing/2014/main" id="{8D7C8461-23C7-4BB1-9E44-D689323105DE}"/>
              </a:ext>
            </a:extLst>
          </p:cNvPr>
          <p:cNvSpPr/>
          <p:nvPr/>
        </p:nvSpPr>
        <p:spPr>
          <a:xfrm>
            <a:off x="4024850" y="3835639"/>
            <a:ext cx="501867" cy="32981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6A29DFDC-3044-48C9-9CDA-606A09FA207B}"/>
              </a:ext>
            </a:extLst>
          </p:cNvPr>
          <p:cNvCxnSpPr>
            <a:cxnSpLocks/>
          </p:cNvCxnSpPr>
          <p:nvPr/>
        </p:nvCxnSpPr>
        <p:spPr>
          <a:xfrm>
            <a:off x="603390" y="3945173"/>
            <a:ext cx="4474593" cy="74567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77DAEC50-A3F6-412C-A264-BCF9554091AA}"/>
              </a:ext>
            </a:extLst>
          </p:cNvPr>
          <p:cNvCxnSpPr>
            <a:cxnSpLocks/>
            <a:endCxn id="830" idx="2"/>
          </p:cNvCxnSpPr>
          <p:nvPr/>
        </p:nvCxnSpPr>
        <p:spPr>
          <a:xfrm flipV="1">
            <a:off x="603390" y="4603640"/>
            <a:ext cx="3485744" cy="1399807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직선 연결선 833">
            <a:extLst>
              <a:ext uri="{FF2B5EF4-FFF2-40B4-BE49-F238E27FC236}">
                <a16:creationId xmlns:a16="http://schemas.microsoft.com/office/drawing/2014/main" id="{F5E89267-503F-4DED-9EE9-BBA0FB4387CA}"/>
              </a:ext>
            </a:extLst>
          </p:cNvPr>
          <p:cNvCxnSpPr>
            <a:cxnSpLocks/>
          </p:cNvCxnSpPr>
          <p:nvPr/>
        </p:nvCxnSpPr>
        <p:spPr>
          <a:xfrm>
            <a:off x="2153639" y="2980276"/>
            <a:ext cx="2920569" cy="1655641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직사각형 834">
            <a:extLst>
              <a:ext uri="{FF2B5EF4-FFF2-40B4-BE49-F238E27FC236}">
                <a16:creationId xmlns:a16="http://schemas.microsoft.com/office/drawing/2014/main" id="{FE39DA34-5D45-4A0C-A6E9-ECAE93B2959E}"/>
              </a:ext>
            </a:extLst>
          </p:cNvPr>
          <p:cNvSpPr/>
          <p:nvPr/>
        </p:nvSpPr>
        <p:spPr>
          <a:xfrm>
            <a:off x="575854" y="2819139"/>
            <a:ext cx="747797" cy="27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endParaRPr lang="ko-KR" altLang="en-US" sz="1200" dirty="0"/>
          </a:p>
        </p:txBody>
      </p:sp>
      <p:sp>
        <p:nvSpPr>
          <p:cNvPr id="836" name="직사각형 835">
            <a:extLst>
              <a:ext uri="{FF2B5EF4-FFF2-40B4-BE49-F238E27FC236}">
                <a16:creationId xmlns:a16="http://schemas.microsoft.com/office/drawing/2014/main" id="{A8F86E22-7341-4DEA-9BAE-9DF62B7F95EA}"/>
              </a:ext>
            </a:extLst>
          </p:cNvPr>
          <p:cNvSpPr/>
          <p:nvPr/>
        </p:nvSpPr>
        <p:spPr>
          <a:xfrm>
            <a:off x="3991647" y="4520475"/>
            <a:ext cx="600227" cy="27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Module</a:t>
            </a:r>
            <a:endParaRPr lang="ko-KR" altLang="en-US" sz="1200" dirty="0"/>
          </a:p>
        </p:txBody>
      </p:sp>
      <p:sp>
        <p:nvSpPr>
          <p:cNvPr id="837" name="직사각형 836">
            <a:extLst>
              <a:ext uri="{FF2B5EF4-FFF2-40B4-BE49-F238E27FC236}">
                <a16:creationId xmlns:a16="http://schemas.microsoft.com/office/drawing/2014/main" id="{E09D0CCF-5B29-4B96-B975-AFCB42601300}"/>
              </a:ext>
            </a:extLst>
          </p:cNvPr>
          <p:cNvSpPr/>
          <p:nvPr/>
        </p:nvSpPr>
        <p:spPr>
          <a:xfrm>
            <a:off x="2651192" y="5813636"/>
            <a:ext cx="290456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latin typeface="Arial Narrow" panose="020B0606020202030204" pitchFamily="34" charset="0"/>
              </a:rPr>
              <a:t>4</a:t>
            </a:r>
            <a:r>
              <a:rPr lang="ko-KR" altLang="en-US" sz="1300" b="1" dirty="0">
                <a:latin typeface="Arial Narrow" panose="020B0606020202030204" pitchFamily="34" charset="0"/>
              </a:rPr>
              <a:t>축 </a:t>
            </a:r>
            <a:r>
              <a:rPr lang="en-US" altLang="ko-KR" sz="1300" b="1" dirty="0">
                <a:latin typeface="Arial Narrow" panose="020B0606020202030204" pitchFamily="34" charset="0"/>
              </a:rPr>
              <a:t>Motor + 2</a:t>
            </a:r>
            <a:r>
              <a:rPr lang="ko-KR" altLang="en-US" sz="1300" b="1" dirty="0">
                <a:latin typeface="Arial Narrow" panose="020B0606020202030204" pitchFamily="34" charset="0"/>
              </a:rPr>
              <a:t>축 </a:t>
            </a:r>
            <a:r>
              <a:rPr lang="en-US" altLang="ko-KR" sz="1300" b="1" dirty="0">
                <a:latin typeface="Arial Narrow" panose="020B0606020202030204" pitchFamily="34" charset="0"/>
              </a:rPr>
              <a:t>Rail </a:t>
            </a:r>
            <a:r>
              <a:rPr lang="ko-KR" altLang="en-US" sz="1300" b="1" dirty="0">
                <a:latin typeface="Arial Narrow" panose="020B0606020202030204" pitchFamily="34" charset="0"/>
              </a:rPr>
              <a:t>구조</a:t>
            </a:r>
            <a:endParaRPr lang="en-US" altLang="ko-KR" sz="1300" b="1" dirty="0">
              <a:latin typeface="Arial Narrow" panose="020B0606020202030204" pitchFamily="34" charset="0"/>
            </a:endParaRPr>
          </a:p>
        </p:txBody>
      </p:sp>
      <p:cxnSp>
        <p:nvCxnSpPr>
          <p:cNvPr id="838" name="직선 연결선 837">
            <a:extLst>
              <a:ext uri="{FF2B5EF4-FFF2-40B4-BE49-F238E27FC236}">
                <a16:creationId xmlns:a16="http://schemas.microsoft.com/office/drawing/2014/main" id="{02557629-7F78-46C3-B9D1-73E1D1BA14DA}"/>
              </a:ext>
            </a:extLst>
          </p:cNvPr>
          <p:cNvCxnSpPr>
            <a:cxnSpLocks/>
          </p:cNvCxnSpPr>
          <p:nvPr/>
        </p:nvCxnSpPr>
        <p:spPr>
          <a:xfrm flipH="1" flipV="1">
            <a:off x="4271574" y="3671637"/>
            <a:ext cx="0" cy="1130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화살표: 위쪽/아래쪽 838">
            <a:extLst>
              <a:ext uri="{FF2B5EF4-FFF2-40B4-BE49-F238E27FC236}">
                <a16:creationId xmlns:a16="http://schemas.microsoft.com/office/drawing/2014/main" id="{9E9B26C4-F67C-45A9-BEB5-BB8ABDE577B0}"/>
              </a:ext>
            </a:extLst>
          </p:cNvPr>
          <p:cNvSpPr/>
          <p:nvPr/>
        </p:nvSpPr>
        <p:spPr>
          <a:xfrm rot="16200000">
            <a:off x="3527137" y="4795095"/>
            <a:ext cx="182346" cy="1623899"/>
          </a:xfrm>
          <a:prstGeom prst="upDownArrow">
            <a:avLst>
              <a:gd name="adj1" fmla="val 32079"/>
              <a:gd name="adj2" fmla="val 5824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화살표: 위쪽/아래쪽 839">
            <a:extLst>
              <a:ext uri="{FF2B5EF4-FFF2-40B4-BE49-F238E27FC236}">
                <a16:creationId xmlns:a16="http://schemas.microsoft.com/office/drawing/2014/main" id="{91B5D263-FCA4-4855-AE46-2A1B813D0C06}"/>
              </a:ext>
            </a:extLst>
          </p:cNvPr>
          <p:cNvSpPr/>
          <p:nvPr/>
        </p:nvSpPr>
        <p:spPr>
          <a:xfrm rot="3205412">
            <a:off x="4888785" y="4619877"/>
            <a:ext cx="229791" cy="1235761"/>
          </a:xfrm>
          <a:prstGeom prst="upDownArrow">
            <a:avLst>
              <a:gd name="adj1" fmla="val 22326"/>
              <a:gd name="adj2" fmla="val 67035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1" name="직사각형 840">
            <a:extLst>
              <a:ext uri="{FF2B5EF4-FFF2-40B4-BE49-F238E27FC236}">
                <a16:creationId xmlns:a16="http://schemas.microsoft.com/office/drawing/2014/main" id="{10084183-B43E-4479-9C1C-74DB4FF8E75A}"/>
              </a:ext>
            </a:extLst>
          </p:cNvPr>
          <p:cNvSpPr/>
          <p:nvPr/>
        </p:nvSpPr>
        <p:spPr>
          <a:xfrm>
            <a:off x="2498742" y="5237175"/>
            <a:ext cx="798095" cy="251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Linear stage</a:t>
            </a:r>
            <a:endParaRPr lang="ko-KR" altLang="en-US" sz="1200" dirty="0"/>
          </a:p>
        </p:txBody>
      </p:sp>
      <p:sp>
        <p:nvSpPr>
          <p:cNvPr id="842" name="직사각형 841">
            <a:extLst>
              <a:ext uri="{FF2B5EF4-FFF2-40B4-BE49-F238E27FC236}">
                <a16:creationId xmlns:a16="http://schemas.microsoft.com/office/drawing/2014/main" id="{03F88813-B16C-495B-94A3-5A2FEAFD638A}"/>
              </a:ext>
            </a:extLst>
          </p:cNvPr>
          <p:cNvSpPr/>
          <p:nvPr/>
        </p:nvSpPr>
        <p:spPr>
          <a:xfrm>
            <a:off x="3762924" y="4937699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4</a:t>
            </a:r>
            <a:r>
              <a:rPr lang="ko-KR" altLang="en-US" sz="1200" dirty="0">
                <a:latin typeface="Arial Narrow" panose="020B0606020202030204" pitchFamily="34" charset="0"/>
              </a:rPr>
              <a:t>축 </a:t>
            </a:r>
            <a:r>
              <a:rPr lang="en-US" altLang="ko-KR" sz="1200" dirty="0">
                <a:latin typeface="Arial Narrow" panose="020B0606020202030204" pitchFamily="34" charset="0"/>
              </a:rPr>
              <a:t>Stage</a:t>
            </a:r>
            <a:endParaRPr lang="ko-KR" altLang="en-US" sz="1200" dirty="0"/>
          </a:p>
        </p:txBody>
      </p:sp>
      <p:sp>
        <p:nvSpPr>
          <p:cNvPr id="843" name="직사각형 842">
            <a:extLst>
              <a:ext uri="{FF2B5EF4-FFF2-40B4-BE49-F238E27FC236}">
                <a16:creationId xmlns:a16="http://schemas.microsoft.com/office/drawing/2014/main" id="{22D57DFB-FFE8-4570-9BB9-AEE69013AE20}"/>
              </a:ext>
            </a:extLst>
          </p:cNvPr>
          <p:cNvSpPr/>
          <p:nvPr/>
        </p:nvSpPr>
        <p:spPr>
          <a:xfrm>
            <a:off x="3730381" y="5287879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Rail</a:t>
            </a:r>
            <a:endParaRPr lang="ko-KR" altLang="en-US" sz="1200" dirty="0"/>
          </a:p>
        </p:txBody>
      </p:sp>
      <p:sp>
        <p:nvSpPr>
          <p:cNvPr id="844" name="직사각형 843">
            <a:extLst>
              <a:ext uri="{FF2B5EF4-FFF2-40B4-BE49-F238E27FC236}">
                <a16:creationId xmlns:a16="http://schemas.microsoft.com/office/drawing/2014/main" id="{87F35F0C-F1D2-4845-84A6-AB2257098E03}"/>
              </a:ext>
            </a:extLst>
          </p:cNvPr>
          <p:cNvSpPr/>
          <p:nvPr/>
        </p:nvSpPr>
        <p:spPr>
          <a:xfrm>
            <a:off x="4905408" y="5248322"/>
            <a:ext cx="52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X Rail</a:t>
            </a:r>
            <a:endParaRPr lang="ko-KR" altLang="en-US" sz="1200" dirty="0"/>
          </a:p>
        </p:txBody>
      </p:sp>
      <p:sp>
        <p:nvSpPr>
          <p:cNvPr id="845" name="화살표: 위쪽/아래쪽 844">
            <a:extLst>
              <a:ext uri="{FF2B5EF4-FFF2-40B4-BE49-F238E27FC236}">
                <a16:creationId xmlns:a16="http://schemas.microsoft.com/office/drawing/2014/main" id="{5D448765-196C-4E4B-BB2B-7FD313C57F6E}"/>
              </a:ext>
            </a:extLst>
          </p:cNvPr>
          <p:cNvSpPr/>
          <p:nvPr/>
        </p:nvSpPr>
        <p:spPr>
          <a:xfrm>
            <a:off x="4747229" y="4338430"/>
            <a:ext cx="135646" cy="548628"/>
          </a:xfrm>
          <a:prstGeom prst="upDownArrow">
            <a:avLst>
              <a:gd name="adj1" fmla="val 23789"/>
              <a:gd name="adj2" fmla="val 5410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6" name="직사각형 845">
            <a:extLst>
              <a:ext uri="{FF2B5EF4-FFF2-40B4-BE49-F238E27FC236}">
                <a16:creationId xmlns:a16="http://schemas.microsoft.com/office/drawing/2014/main" id="{054A488B-6338-45D0-91B6-2452B1DC792A}"/>
              </a:ext>
            </a:extLst>
          </p:cNvPr>
          <p:cNvSpPr/>
          <p:nvPr/>
        </p:nvSpPr>
        <p:spPr>
          <a:xfrm>
            <a:off x="3419814" y="5603776"/>
            <a:ext cx="519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Y Rail</a:t>
            </a:r>
            <a:endParaRPr lang="ko-KR" altLang="en-US" sz="1200" dirty="0"/>
          </a:p>
        </p:txBody>
      </p:sp>
      <p:cxnSp>
        <p:nvCxnSpPr>
          <p:cNvPr id="847" name="직선 화살표 연결선 846">
            <a:extLst>
              <a:ext uri="{FF2B5EF4-FFF2-40B4-BE49-F238E27FC236}">
                <a16:creationId xmlns:a16="http://schemas.microsoft.com/office/drawing/2014/main" id="{C8DAF176-75E8-4E96-B80C-DFA3DCA074B2}"/>
              </a:ext>
            </a:extLst>
          </p:cNvPr>
          <p:cNvCxnSpPr>
            <a:cxnSpLocks/>
          </p:cNvCxnSpPr>
          <p:nvPr/>
        </p:nvCxnSpPr>
        <p:spPr>
          <a:xfrm>
            <a:off x="1968173" y="5066838"/>
            <a:ext cx="1184162" cy="9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" name="직사각형 847">
            <a:extLst>
              <a:ext uri="{FF2B5EF4-FFF2-40B4-BE49-F238E27FC236}">
                <a16:creationId xmlns:a16="http://schemas.microsoft.com/office/drawing/2014/main" id="{73DFAE41-ADA8-41A2-A971-E1F75893A7FA}"/>
              </a:ext>
            </a:extLst>
          </p:cNvPr>
          <p:cNvSpPr/>
          <p:nvPr/>
        </p:nvSpPr>
        <p:spPr>
          <a:xfrm>
            <a:off x="2364094" y="4965809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40cm</a:t>
            </a:r>
            <a:endParaRPr lang="ko-KR" altLang="en-US" sz="1200" dirty="0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287322C4-E999-4B5A-9B7B-D39BECDDE6E1}"/>
              </a:ext>
            </a:extLst>
          </p:cNvPr>
          <p:cNvSpPr txBox="1"/>
          <p:nvPr/>
        </p:nvSpPr>
        <p:spPr>
          <a:xfrm>
            <a:off x="464563" y="302495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차트 교체형</a:t>
            </a:r>
          </a:p>
        </p:txBody>
      </p:sp>
      <p:cxnSp>
        <p:nvCxnSpPr>
          <p:cNvPr id="850" name="직선 화살표 연결선 849">
            <a:extLst>
              <a:ext uri="{FF2B5EF4-FFF2-40B4-BE49-F238E27FC236}">
                <a16:creationId xmlns:a16="http://schemas.microsoft.com/office/drawing/2014/main" id="{2C86C25C-6DA6-4707-821D-6FCA6551AFB6}"/>
              </a:ext>
            </a:extLst>
          </p:cNvPr>
          <p:cNvCxnSpPr>
            <a:cxnSpLocks/>
          </p:cNvCxnSpPr>
          <p:nvPr/>
        </p:nvCxnSpPr>
        <p:spPr>
          <a:xfrm flipH="1">
            <a:off x="1943990" y="5221923"/>
            <a:ext cx="10735" cy="4829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" name="직사각형 850">
            <a:extLst>
              <a:ext uri="{FF2B5EF4-FFF2-40B4-BE49-F238E27FC236}">
                <a16:creationId xmlns:a16="http://schemas.microsoft.com/office/drawing/2014/main" id="{D57E8E2D-CB72-48CE-8566-DC185FC64651}"/>
              </a:ext>
            </a:extLst>
          </p:cNvPr>
          <p:cNvSpPr/>
          <p:nvPr/>
        </p:nvSpPr>
        <p:spPr>
          <a:xfrm>
            <a:off x="2034402" y="5424371"/>
            <a:ext cx="57419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20cm</a:t>
            </a:r>
            <a:endParaRPr lang="ko-KR" altLang="en-US" sz="1200" dirty="0"/>
          </a:p>
        </p:txBody>
      </p:sp>
      <p:cxnSp>
        <p:nvCxnSpPr>
          <p:cNvPr id="852" name="직선 화살표 연결선 851">
            <a:extLst>
              <a:ext uri="{FF2B5EF4-FFF2-40B4-BE49-F238E27FC236}">
                <a16:creationId xmlns:a16="http://schemas.microsoft.com/office/drawing/2014/main" id="{C946712D-39C9-42AD-A10A-ACA0477FA804}"/>
              </a:ext>
            </a:extLst>
          </p:cNvPr>
          <p:cNvCxnSpPr/>
          <p:nvPr/>
        </p:nvCxnSpPr>
        <p:spPr>
          <a:xfrm flipV="1">
            <a:off x="5791225" y="3705694"/>
            <a:ext cx="0" cy="915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>
            <a:extLst>
              <a:ext uri="{FF2B5EF4-FFF2-40B4-BE49-F238E27FC236}">
                <a16:creationId xmlns:a16="http://schemas.microsoft.com/office/drawing/2014/main" id="{A974BAC9-3CFF-4A83-BE0E-97282DADB1D4}"/>
              </a:ext>
            </a:extLst>
          </p:cNvPr>
          <p:cNvCxnSpPr>
            <a:cxnSpLocks/>
          </p:cNvCxnSpPr>
          <p:nvPr/>
        </p:nvCxnSpPr>
        <p:spPr>
          <a:xfrm flipV="1">
            <a:off x="5533238" y="4265226"/>
            <a:ext cx="665208" cy="347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직선 화살표 연결선 853">
            <a:extLst>
              <a:ext uri="{FF2B5EF4-FFF2-40B4-BE49-F238E27FC236}">
                <a16:creationId xmlns:a16="http://schemas.microsoft.com/office/drawing/2014/main" id="{28CE9F4A-64C1-46AA-809F-6CDAF6A74B44}"/>
              </a:ext>
            </a:extLst>
          </p:cNvPr>
          <p:cNvCxnSpPr>
            <a:cxnSpLocks/>
          </p:cNvCxnSpPr>
          <p:nvPr/>
        </p:nvCxnSpPr>
        <p:spPr>
          <a:xfrm flipH="1">
            <a:off x="5163132" y="4476259"/>
            <a:ext cx="739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DF1C0097-6EE6-4860-841A-456733DB4FC7}"/>
                  </a:ext>
                </a:extLst>
              </p:cNvPr>
              <p:cNvSpPr txBox="1"/>
              <p:nvPr/>
            </p:nvSpPr>
            <p:spPr>
              <a:xfrm>
                <a:off x="6141110" y="3972152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DF1C0097-6EE6-4860-841A-456733DB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0" y="3972152"/>
                <a:ext cx="3840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961426BA-4F2F-480F-8851-2BD1B4552A11}"/>
                  </a:ext>
                </a:extLst>
              </p:cNvPr>
              <p:cNvSpPr txBox="1"/>
              <p:nvPr/>
            </p:nvSpPr>
            <p:spPr>
              <a:xfrm>
                <a:off x="5625311" y="3392538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961426BA-4F2F-480F-8851-2BD1B455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311" y="3392538"/>
                <a:ext cx="36978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51F0D002-8BF4-489C-B78A-8473B4CA8327}"/>
                  </a:ext>
                </a:extLst>
              </p:cNvPr>
              <p:cNvSpPr txBox="1"/>
              <p:nvPr/>
            </p:nvSpPr>
            <p:spPr>
              <a:xfrm>
                <a:off x="4862595" y="4192151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51F0D002-8BF4-489C-B78A-8473B4CA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95" y="4192151"/>
                <a:ext cx="38741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8" name="직선 연결선 857">
            <a:extLst>
              <a:ext uri="{FF2B5EF4-FFF2-40B4-BE49-F238E27FC236}">
                <a16:creationId xmlns:a16="http://schemas.microsoft.com/office/drawing/2014/main" id="{5D10D29D-66F5-46F3-9BCC-AC0FDF521890}"/>
              </a:ext>
            </a:extLst>
          </p:cNvPr>
          <p:cNvCxnSpPr>
            <a:cxnSpLocks/>
            <a:endCxn id="836" idx="1"/>
          </p:cNvCxnSpPr>
          <p:nvPr/>
        </p:nvCxnSpPr>
        <p:spPr>
          <a:xfrm flipV="1">
            <a:off x="2174769" y="4659063"/>
            <a:ext cx="1816878" cy="303472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D15AC38-E918-473A-A364-91278242CD54}"/>
              </a:ext>
            </a:extLst>
          </p:cNvPr>
          <p:cNvSpPr/>
          <p:nvPr/>
        </p:nvSpPr>
        <p:spPr>
          <a:xfrm>
            <a:off x="6858698" y="3015010"/>
            <a:ext cx="130609" cy="96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44B3D-0CEE-4A09-8C84-44E652FD8C2C}"/>
              </a:ext>
            </a:extLst>
          </p:cNvPr>
          <p:cNvSpPr/>
          <p:nvPr/>
        </p:nvSpPr>
        <p:spPr>
          <a:xfrm>
            <a:off x="2352065" y="3011354"/>
            <a:ext cx="130609" cy="96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93F5BC-25FF-46C1-920D-AF633E55F4C7}"/>
              </a:ext>
            </a:extLst>
          </p:cNvPr>
          <p:cNvSpPr/>
          <p:nvPr/>
        </p:nvSpPr>
        <p:spPr>
          <a:xfrm>
            <a:off x="1727224" y="1333006"/>
            <a:ext cx="6121367" cy="1678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CD57B0-53B3-4AED-AE63-3A3C902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LED </a:t>
            </a:r>
            <a:r>
              <a:rPr lang="ko-KR" altLang="en-US" b="1" dirty="0"/>
              <a:t>차트 </a:t>
            </a:r>
            <a:r>
              <a:rPr lang="en-US" altLang="ko-KR" b="1" dirty="0"/>
              <a:t>Spec.</a:t>
            </a:r>
            <a:endParaRPr lang="ko-KR" altLang="en-US" b="1" dirty="0"/>
          </a:p>
        </p:txBody>
      </p:sp>
      <p:grpSp>
        <p:nvGrpSpPr>
          <p:cNvPr id="715" name="그룹 714">
            <a:extLst>
              <a:ext uri="{FF2B5EF4-FFF2-40B4-BE49-F238E27FC236}">
                <a16:creationId xmlns:a16="http://schemas.microsoft.com/office/drawing/2014/main" id="{520C2D3A-74BB-4503-9904-494E61780226}"/>
              </a:ext>
            </a:extLst>
          </p:cNvPr>
          <p:cNvGrpSpPr/>
          <p:nvPr/>
        </p:nvGrpSpPr>
        <p:grpSpPr>
          <a:xfrm>
            <a:off x="7564439" y="3893284"/>
            <a:ext cx="2085486" cy="2148890"/>
            <a:chOff x="7421426" y="3860368"/>
            <a:chExt cx="1217411" cy="1254423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2836FEA-51B9-4E40-9EAA-08AB6D303A82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41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94CE17-1C10-45E7-91D4-4A29888556BF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4362825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/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~2.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blipFill>
                  <a:blip r:embed="rId2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/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blipFill>
                  <a:blip r:embed="rId3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3CB1F6-B110-4254-999C-ECD4688AE2DD}"/>
                </a:ext>
              </a:extLst>
            </p:cNvPr>
            <p:cNvSpPr txBox="1"/>
            <p:nvPr/>
          </p:nvSpPr>
          <p:spPr>
            <a:xfrm>
              <a:off x="7646340" y="3860368"/>
              <a:ext cx="697328" cy="14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LED dot </a:t>
              </a:r>
              <a:r>
                <a:rPr lang="ko-KR" altLang="en-US" sz="1000" dirty="0"/>
                <a:t>사이 간격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584BF14-B257-4BF6-BDE3-24683020AF0E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5022520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D97A30-B288-4D50-84A2-654914FA0781}"/>
                </a:ext>
              </a:extLst>
            </p:cNvPr>
            <p:cNvCxnSpPr>
              <a:cxnSpLocks/>
            </p:cNvCxnSpPr>
            <p:nvPr/>
          </p:nvCxnSpPr>
          <p:spPr>
            <a:xfrm>
              <a:off x="8353205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3C66EA-F661-4A66-8193-483545D2F4C2}"/>
                </a:ext>
              </a:extLst>
            </p:cNvPr>
            <p:cNvSpPr/>
            <p:nvPr/>
          </p:nvSpPr>
          <p:spPr>
            <a:xfrm>
              <a:off x="7421426" y="4905981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787D6A-EB98-4B01-AC88-05F031519811}"/>
                </a:ext>
              </a:extLst>
            </p:cNvPr>
            <p:cNvSpPr/>
            <p:nvPr/>
          </p:nvSpPr>
          <p:spPr>
            <a:xfrm>
              <a:off x="8243593" y="4918614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7AB9C9-3368-47FB-9E54-D62AB246A600}"/>
                </a:ext>
              </a:extLst>
            </p:cNvPr>
            <p:cNvSpPr/>
            <p:nvPr/>
          </p:nvSpPr>
          <p:spPr>
            <a:xfrm>
              <a:off x="8235387" y="4279898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47AAC4-1BC1-4CBB-BF9C-1A8009E2C5E4}"/>
                </a:ext>
              </a:extLst>
            </p:cNvPr>
            <p:cNvSpPr/>
            <p:nvPr/>
          </p:nvSpPr>
          <p:spPr>
            <a:xfrm>
              <a:off x="7428560" y="426073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4903D0-49B2-40A0-A119-F9A9F9237C41}"/>
              </a:ext>
            </a:extLst>
          </p:cNvPr>
          <p:cNvSpPr txBox="1"/>
          <p:nvPr/>
        </p:nvSpPr>
        <p:spPr>
          <a:xfrm>
            <a:off x="4571484" y="3220621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975 mm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F31B57-29EF-40A9-93FE-5639434A0789}"/>
              </a:ext>
            </a:extLst>
          </p:cNvPr>
          <p:cNvSpPr txBox="1"/>
          <p:nvPr/>
        </p:nvSpPr>
        <p:spPr>
          <a:xfrm rot="16200000">
            <a:off x="7766681" y="1871349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225 mm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ED193B4-EC76-45CA-AADC-8A71E2FE64B2}"/>
              </a:ext>
            </a:extLst>
          </p:cNvPr>
          <p:cNvCxnSpPr>
            <a:cxnSpLocks/>
          </p:cNvCxnSpPr>
          <p:nvPr/>
        </p:nvCxnSpPr>
        <p:spPr>
          <a:xfrm>
            <a:off x="1444983" y="1580633"/>
            <a:ext cx="662459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C2C6B-E772-4B02-97AC-BDCF3A7C2DD5}"/>
              </a:ext>
            </a:extLst>
          </p:cNvPr>
          <p:cNvCxnSpPr>
            <a:cxnSpLocks/>
          </p:cNvCxnSpPr>
          <p:nvPr/>
        </p:nvCxnSpPr>
        <p:spPr>
          <a:xfrm>
            <a:off x="1485371" y="2824220"/>
            <a:ext cx="65842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0CB7B02-CB91-4047-9265-3366A43D3478}"/>
              </a:ext>
            </a:extLst>
          </p:cNvPr>
          <p:cNvCxnSpPr>
            <a:cxnSpLocks/>
          </p:cNvCxnSpPr>
          <p:nvPr/>
        </p:nvCxnSpPr>
        <p:spPr>
          <a:xfrm>
            <a:off x="1879384" y="3222585"/>
            <a:ext cx="5754727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2EDF88-D504-4C11-94F2-4742A65C2607}"/>
              </a:ext>
            </a:extLst>
          </p:cNvPr>
          <p:cNvCxnSpPr>
            <a:cxnSpLocks/>
          </p:cNvCxnSpPr>
          <p:nvPr/>
        </p:nvCxnSpPr>
        <p:spPr>
          <a:xfrm>
            <a:off x="7993601" y="1594689"/>
            <a:ext cx="0" cy="1185643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274B0E2-5D04-4610-8583-C070F290FC7D}"/>
              </a:ext>
            </a:extLst>
          </p:cNvPr>
          <p:cNvCxnSpPr>
            <a:cxnSpLocks/>
          </p:cNvCxnSpPr>
          <p:nvPr/>
        </p:nvCxnSpPr>
        <p:spPr>
          <a:xfrm>
            <a:off x="1866251" y="1035122"/>
            <a:ext cx="0" cy="22771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DC90DB-4614-403E-A471-688700E08D75}"/>
              </a:ext>
            </a:extLst>
          </p:cNvPr>
          <p:cNvCxnSpPr>
            <a:cxnSpLocks/>
          </p:cNvCxnSpPr>
          <p:nvPr/>
        </p:nvCxnSpPr>
        <p:spPr>
          <a:xfrm>
            <a:off x="7668550" y="1073876"/>
            <a:ext cx="0" cy="22383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4D9365-1D1E-486D-9B55-62AFFEFF7FD6}"/>
                  </a:ext>
                </a:extLst>
              </p:cNvPr>
              <p:cNvSpPr txBox="1"/>
              <p:nvPr/>
            </p:nvSpPr>
            <p:spPr>
              <a:xfrm>
                <a:off x="3264316" y="1026892"/>
                <a:ext cx="3215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Led </a:t>
                </a:r>
                <a:r>
                  <a:rPr lang="ko-KR" altLang="en-US" sz="1200" dirty="0"/>
                  <a:t>개수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40</a:t>
                </a:r>
                <a:r>
                  <a:rPr lang="ko-KR" altLang="en-US" sz="1200" dirty="0"/>
                  <a:t>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200" dirty="0"/>
                  <a:t> 세로 </a:t>
                </a:r>
                <a:r>
                  <a:rPr lang="en-US" altLang="ko-KR" sz="1200" dirty="0"/>
                  <a:t>10</a:t>
                </a:r>
                <a:r>
                  <a:rPr lang="ko-KR" altLang="en-US" sz="1200" dirty="0"/>
                  <a:t>개 </a:t>
                </a:r>
                <a:r>
                  <a:rPr lang="en-US" altLang="ko-KR" sz="1200" dirty="0"/>
                  <a:t>= </a:t>
                </a:r>
                <a:r>
                  <a:rPr lang="ko-KR" altLang="en-US" sz="1200" dirty="0"/>
                  <a:t>총 </a:t>
                </a:r>
                <a:r>
                  <a:rPr lang="en-US" altLang="ko-KR" sz="1200" dirty="0"/>
                  <a:t>400</a:t>
                </a:r>
                <a:r>
                  <a:rPr lang="ko-KR" altLang="en-US" sz="1200" dirty="0"/>
                  <a:t>개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4D9365-1D1E-486D-9B55-62AFFEFF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16" y="1026892"/>
                <a:ext cx="3215945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818AC522-7C0C-4A9F-92E4-2F2F85C34FF1}"/>
              </a:ext>
            </a:extLst>
          </p:cNvPr>
          <p:cNvGrpSpPr/>
          <p:nvPr/>
        </p:nvGrpSpPr>
        <p:grpSpPr>
          <a:xfrm>
            <a:off x="1829394" y="1536746"/>
            <a:ext cx="5889666" cy="1323780"/>
            <a:chOff x="953093" y="2201188"/>
            <a:chExt cx="7346665" cy="1651260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2CACFE7-C6B6-49DD-A041-B7D8E3524819}"/>
                </a:ext>
              </a:extLst>
            </p:cNvPr>
            <p:cNvGrpSpPr/>
            <p:nvPr/>
          </p:nvGrpSpPr>
          <p:grpSpPr>
            <a:xfrm>
              <a:off x="953093" y="2211089"/>
              <a:ext cx="635712" cy="595609"/>
              <a:chOff x="953093" y="2305906"/>
              <a:chExt cx="782256" cy="732909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16E6137-3EE7-4E3E-8EE2-926A06239A30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D4CAC03D-9810-448E-89C1-B224ADD14AAF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90B2BCD8-5E97-441F-9577-F6AABEE6E01B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EA37B15-FBA9-4841-BC69-2D7218842B98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B83BCEAF-CB08-447F-A1CF-92EF80543BFF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D8D40DCB-8D0D-4D72-9A12-DAE52A536F6F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3614CB62-CCDD-4B86-AED1-48B7B3EA2C07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E10FD800-1AE5-4ED4-BFB6-3C72DC0EB53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F4D47FEE-CE92-4294-9933-798CCEB8B52D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8615C1F5-0942-4015-A8DB-63E412BDB530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96805AAA-BF2F-43B0-AD3E-4AC4D90F6CFF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62C41C5A-BA1B-4B88-BB65-50BE739B464C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A88CEF8D-94A3-4AFA-B4E0-8446AE8CAC60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CC4AA98E-A8EF-4429-8797-66D83022A1F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1BFC6B44-035B-4E45-95AD-8922EAD33143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AA41F865-7D95-4D44-B579-24DB0E14A0D4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8FE3086B-FAF3-451C-A961-C2F22A90136E}"/>
                </a:ext>
              </a:extLst>
            </p:cNvPr>
            <p:cNvSpPr/>
            <p:nvPr/>
          </p:nvSpPr>
          <p:spPr>
            <a:xfrm>
              <a:off x="953093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04DA3E6B-4449-4F9D-BB2E-65CBAB359B0F}"/>
                </a:ext>
              </a:extLst>
            </p:cNvPr>
            <p:cNvSpPr/>
            <p:nvPr/>
          </p:nvSpPr>
          <p:spPr>
            <a:xfrm>
              <a:off x="1134810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EAC8BE7B-E638-43A0-99E8-18E99A6F9B7F}"/>
                </a:ext>
              </a:extLst>
            </p:cNvPr>
            <p:cNvSpPr/>
            <p:nvPr/>
          </p:nvSpPr>
          <p:spPr>
            <a:xfrm>
              <a:off x="953096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F8397893-BC94-4B19-9AAC-E9E6241AFDA6}"/>
                </a:ext>
              </a:extLst>
            </p:cNvPr>
            <p:cNvSpPr/>
            <p:nvPr/>
          </p:nvSpPr>
          <p:spPr>
            <a:xfrm>
              <a:off x="1134799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63DF1820-351D-4429-878E-DC7D71E0E63E}"/>
                </a:ext>
              </a:extLst>
            </p:cNvPr>
            <p:cNvSpPr/>
            <p:nvPr/>
          </p:nvSpPr>
          <p:spPr>
            <a:xfrm>
              <a:off x="953093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853D18-FAF4-4C37-8A05-E94070EFC68F}"/>
                </a:ext>
              </a:extLst>
            </p:cNvPr>
            <p:cNvSpPr/>
            <p:nvPr/>
          </p:nvSpPr>
          <p:spPr>
            <a:xfrm>
              <a:off x="1134810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2939DCF4-340F-4B42-BE0E-456BC71729C9}"/>
                </a:ext>
              </a:extLst>
            </p:cNvPr>
            <p:cNvSpPr/>
            <p:nvPr/>
          </p:nvSpPr>
          <p:spPr>
            <a:xfrm>
              <a:off x="953096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15590CDC-81D4-4AD5-B982-52B49C0DBA69}"/>
                </a:ext>
              </a:extLst>
            </p:cNvPr>
            <p:cNvSpPr/>
            <p:nvPr/>
          </p:nvSpPr>
          <p:spPr>
            <a:xfrm>
              <a:off x="1134799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8558D00-C53B-4A5E-BE87-B3F235ABE95F}"/>
                </a:ext>
              </a:extLst>
            </p:cNvPr>
            <p:cNvSpPr/>
            <p:nvPr/>
          </p:nvSpPr>
          <p:spPr>
            <a:xfrm>
              <a:off x="1317403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2AF1293A-20DD-4127-8E27-0A6BA51AD3AA}"/>
                </a:ext>
              </a:extLst>
            </p:cNvPr>
            <p:cNvSpPr/>
            <p:nvPr/>
          </p:nvSpPr>
          <p:spPr>
            <a:xfrm>
              <a:off x="1499119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CB372DCF-627D-4B68-8565-372C8C1B3367}"/>
                </a:ext>
              </a:extLst>
            </p:cNvPr>
            <p:cNvSpPr/>
            <p:nvPr/>
          </p:nvSpPr>
          <p:spPr>
            <a:xfrm>
              <a:off x="1317406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0EB6F40-8CA2-4806-9D2E-6F781B0AFABC}"/>
                </a:ext>
              </a:extLst>
            </p:cNvPr>
            <p:cNvSpPr/>
            <p:nvPr/>
          </p:nvSpPr>
          <p:spPr>
            <a:xfrm>
              <a:off x="1499109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BBDE2662-F3D4-4099-9851-B1C302DA63FE}"/>
                </a:ext>
              </a:extLst>
            </p:cNvPr>
            <p:cNvSpPr/>
            <p:nvPr/>
          </p:nvSpPr>
          <p:spPr>
            <a:xfrm>
              <a:off x="1317403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866AC359-2DB5-4931-87A4-09DE70BA2E40}"/>
                </a:ext>
              </a:extLst>
            </p:cNvPr>
            <p:cNvSpPr/>
            <p:nvPr/>
          </p:nvSpPr>
          <p:spPr>
            <a:xfrm>
              <a:off x="1499119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294CC1E-9E35-497B-99AE-21A4B1B18576}"/>
                </a:ext>
              </a:extLst>
            </p:cNvPr>
            <p:cNvSpPr/>
            <p:nvPr/>
          </p:nvSpPr>
          <p:spPr>
            <a:xfrm>
              <a:off x="1317406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0AE6BCC7-7DE2-4BA0-82E4-5306F5049A58}"/>
                </a:ext>
              </a:extLst>
            </p:cNvPr>
            <p:cNvSpPr/>
            <p:nvPr/>
          </p:nvSpPr>
          <p:spPr>
            <a:xfrm>
              <a:off x="1499109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9DA968FE-2403-4BAE-BD25-444C13430413}"/>
                </a:ext>
              </a:extLst>
            </p:cNvPr>
            <p:cNvGrpSpPr/>
            <p:nvPr/>
          </p:nvGrpSpPr>
          <p:grpSpPr>
            <a:xfrm>
              <a:off x="1695166" y="2201188"/>
              <a:ext cx="635712" cy="595609"/>
              <a:chOff x="953093" y="2305906"/>
              <a:chExt cx="782256" cy="732909"/>
            </a:xfrm>
          </p:grpSpPr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6A18440B-96A8-4048-A46F-26392AFC302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D49465DC-3F79-461E-ACD3-81738D5361D7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F43332D3-0091-4219-9C9C-313B7D835EB0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DF98C5D8-FEE8-4BF2-B13C-04368BA07ECA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391B394B-AC22-40C2-B485-3FF628B3C75E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15B46732-88CB-4B1F-A928-B6A24DBE7128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0F7B861C-EE9D-4443-B00C-DE5C593E22EA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4AD251BA-C69D-4EF6-AA2D-D595B8DEE7C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1422A0DF-7A43-49B0-A206-8EA46453EB79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E81626B1-44F5-4D3E-A58F-A8F62A8A5A45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CDADC624-FFFE-4DBF-8563-03BB7F5B508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862B188F-0368-4970-9EAC-9D9046C5330A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41E708B4-E7E1-4875-B67B-3E58C15EC1C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432712A8-3881-49EB-AC53-21A90E3F1816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22A2EA5B-91C2-47FA-B0F0-BDF0D49E16C9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911E5263-3257-4156-98FC-2099C191A01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2FB0B1C6-85FC-4B7A-ADC7-3C74EDE4989C}"/>
                </a:ext>
              </a:extLst>
            </p:cNvPr>
            <p:cNvSpPr/>
            <p:nvPr/>
          </p:nvSpPr>
          <p:spPr>
            <a:xfrm>
              <a:off x="1695166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EC93CB40-6BE1-466E-AC44-5887A679C163}"/>
                </a:ext>
              </a:extLst>
            </p:cNvPr>
            <p:cNvSpPr/>
            <p:nvPr/>
          </p:nvSpPr>
          <p:spPr>
            <a:xfrm>
              <a:off x="1876883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E61601A-B028-4186-8413-3D69F2A7083E}"/>
                </a:ext>
              </a:extLst>
            </p:cNvPr>
            <p:cNvSpPr/>
            <p:nvPr/>
          </p:nvSpPr>
          <p:spPr>
            <a:xfrm>
              <a:off x="1695169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82802C80-49F1-497B-8EEC-D64F48441C06}"/>
                </a:ext>
              </a:extLst>
            </p:cNvPr>
            <p:cNvSpPr/>
            <p:nvPr/>
          </p:nvSpPr>
          <p:spPr>
            <a:xfrm>
              <a:off x="1876872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916CFD57-BCFD-4117-B04D-7D738BA5B172}"/>
                </a:ext>
              </a:extLst>
            </p:cNvPr>
            <p:cNvSpPr/>
            <p:nvPr/>
          </p:nvSpPr>
          <p:spPr>
            <a:xfrm>
              <a:off x="1695166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BA6CA5C1-AB43-4B17-89FC-71902746AD63}"/>
                </a:ext>
              </a:extLst>
            </p:cNvPr>
            <p:cNvSpPr/>
            <p:nvPr/>
          </p:nvSpPr>
          <p:spPr>
            <a:xfrm>
              <a:off x="1876883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B722E884-B4FF-4507-835D-EDB69E1A6FBF}"/>
                </a:ext>
              </a:extLst>
            </p:cNvPr>
            <p:cNvSpPr/>
            <p:nvPr/>
          </p:nvSpPr>
          <p:spPr>
            <a:xfrm>
              <a:off x="1695169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129BEF8-7C19-4919-B1BD-43CB5A5ED673}"/>
                </a:ext>
              </a:extLst>
            </p:cNvPr>
            <p:cNvSpPr/>
            <p:nvPr/>
          </p:nvSpPr>
          <p:spPr>
            <a:xfrm>
              <a:off x="1876872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C1513631-2A69-4A94-80CF-B1C1AE101E0F}"/>
                </a:ext>
              </a:extLst>
            </p:cNvPr>
            <p:cNvSpPr/>
            <p:nvPr/>
          </p:nvSpPr>
          <p:spPr>
            <a:xfrm>
              <a:off x="2059476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0CA84A77-7CCA-4965-861D-A589CA2CA45F}"/>
                </a:ext>
              </a:extLst>
            </p:cNvPr>
            <p:cNvSpPr/>
            <p:nvPr/>
          </p:nvSpPr>
          <p:spPr>
            <a:xfrm>
              <a:off x="2241192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91536B75-295D-4965-B9A7-B007E24290FB}"/>
                </a:ext>
              </a:extLst>
            </p:cNvPr>
            <p:cNvSpPr/>
            <p:nvPr/>
          </p:nvSpPr>
          <p:spPr>
            <a:xfrm>
              <a:off x="2059479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0EEEC2-0DEC-45DB-BB98-7630EA9EA097}"/>
                </a:ext>
              </a:extLst>
            </p:cNvPr>
            <p:cNvSpPr/>
            <p:nvPr/>
          </p:nvSpPr>
          <p:spPr>
            <a:xfrm>
              <a:off x="2241182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743AA8C-6B7F-4CBD-B568-1D0E0BD039AF}"/>
                </a:ext>
              </a:extLst>
            </p:cNvPr>
            <p:cNvSpPr/>
            <p:nvPr/>
          </p:nvSpPr>
          <p:spPr>
            <a:xfrm>
              <a:off x="2059476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55A721BB-509D-4846-B5CD-F72F81E3B2C9}"/>
                </a:ext>
              </a:extLst>
            </p:cNvPr>
            <p:cNvSpPr/>
            <p:nvPr/>
          </p:nvSpPr>
          <p:spPr>
            <a:xfrm>
              <a:off x="2241192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7DF6C494-3456-408A-B3C1-02F3F11AF47E}"/>
                </a:ext>
              </a:extLst>
            </p:cNvPr>
            <p:cNvSpPr/>
            <p:nvPr/>
          </p:nvSpPr>
          <p:spPr>
            <a:xfrm>
              <a:off x="2059479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7C727307-A542-426F-8D6B-59C6BD7AA010}"/>
                </a:ext>
              </a:extLst>
            </p:cNvPr>
            <p:cNvSpPr/>
            <p:nvPr/>
          </p:nvSpPr>
          <p:spPr>
            <a:xfrm>
              <a:off x="2241182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09FA2CFF-A05B-4B76-ACC7-640308410393}"/>
                </a:ext>
              </a:extLst>
            </p:cNvPr>
            <p:cNvGrpSpPr/>
            <p:nvPr/>
          </p:nvGrpSpPr>
          <p:grpSpPr>
            <a:xfrm>
              <a:off x="2437228" y="2211089"/>
              <a:ext cx="635712" cy="595609"/>
              <a:chOff x="953093" y="2305906"/>
              <a:chExt cx="782256" cy="732909"/>
            </a:xfrm>
          </p:grpSpPr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5610314C-B8A6-43A0-8DAD-1581B075A46C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D8BD7557-53D1-4520-AC7F-C53FEFE82A5D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E7D2BAB2-8C13-4A84-8021-F16BEB2C2945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D5515C5B-5ECA-49E9-9A77-8FD47720948E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>
                <a:extLst>
                  <a:ext uri="{FF2B5EF4-FFF2-40B4-BE49-F238E27FC236}">
                    <a16:creationId xmlns:a16="http://schemas.microsoft.com/office/drawing/2014/main" id="{A9143A58-7DAB-41AD-8F02-ACA1777C5E6B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6EB4A30D-67BE-4FBE-ACB4-7A8B2128D773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12C1BC8B-8CAF-4035-B2FD-1C775988EE6D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B6E30328-0AC7-4A3A-AD51-0C0F15E1353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>
                <a:extLst>
                  <a:ext uri="{FF2B5EF4-FFF2-40B4-BE49-F238E27FC236}">
                    <a16:creationId xmlns:a16="http://schemas.microsoft.com/office/drawing/2014/main" id="{6503C530-59C8-44C3-B032-F7E60B99834C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DCFE7028-3131-4CF8-8F24-7F35345F7E5D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94402B67-7AE9-4BBF-A555-348DC4852C5C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5E71750A-6158-4BE8-93AD-EED03C6CF753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0F40D76A-74FC-4682-8F21-FAC27EAA5A87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4EDA6890-9F22-40B7-BCC5-EA3A7BD4D2C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>
                <a:extLst>
                  <a:ext uri="{FF2B5EF4-FFF2-40B4-BE49-F238E27FC236}">
                    <a16:creationId xmlns:a16="http://schemas.microsoft.com/office/drawing/2014/main" id="{27D833FF-BB66-4841-A5F7-90AE00904F56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>
                <a:extLst>
                  <a:ext uri="{FF2B5EF4-FFF2-40B4-BE49-F238E27FC236}">
                    <a16:creationId xmlns:a16="http://schemas.microsoft.com/office/drawing/2014/main" id="{AEB62F5D-3515-4DD4-9CB1-55BF3B2A1C7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8FE846F8-F717-43B8-B078-FF0493E79691}"/>
                </a:ext>
              </a:extLst>
            </p:cNvPr>
            <p:cNvSpPr/>
            <p:nvPr/>
          </p:nvSpPr>
          <p:spPr>
            <a:xfrm>
              <a:off x="2437228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F991F7E0-CFB3-4C68-B711-BF0EB50F22C4}"/>
                </a:ext>
              </a:extLst>
            </p:cNvPr>
            <p:cNvSpPr/>
            <p:nvPr/>
          </p:nvSpPr>
          <p:spPr>
            <a:xfrm>
              <a:off x="2618945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6CC3A42-84A1-414E-A21C-F78777B2F4C3}"/>
                </a:ext>
              </a:extLst>
            </p:cNvPr>
            <p:cNvSpPr/>
            <p:nvPr/>
          </p:nvSpPr>
          <p:spPr>
            <a:xfrm>
              <a:off x="2437231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409AE8DA-96CB-4746-BB2B-698C71037467}"/>
                </a:ext>
              </a:extLst>
            </p:cNvPr>
            <p:cNvSpPr/>
            <p:nvPr/>
          </p:nvSpPr>
          <p:spPr>
            <a:xfrm>
              <a:off x="2618934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7C01686F-2C2A-4F6A-BE93-2461FC3ECF35}"/>
                </a:ext>
              </a:extLst>
            </p:cNvPr>
            <p:cNvSpPr/>
            <p:nvPr/>
          </p:nvSpPr>
          <p:spPr>
            <a:xfrm>
              <a:off x="2437228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08F59F8A-14B0-42CE-B5C0-267B99A67517}"/>
                </a:ext>
              </a:extLst>
            </p:cNvPr>
            <p:cNvSpPr/>
            <p:nvPr/>
          </p:nvSpPr>
          <p:spPr>
            <a:xfrm>
              <a:off x="2618945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64EE78C-C825-4AE2-8973-F146A95799B2}"/>
                </a:ext>
              </a:extLst>
            </p:cNvPr>
            <p:cNvSpPr/>
            <p:nvPr/>
          </p:nvSpPr>
          <p:spPr>
            <a:xfrm>
              <a:off x="2437231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E4A6D05-097F-4464-8140-87EC6D5E8113}"/>
                </a:ext>
              </a:extLst>
            </p:cNvPr>
            <p:cNvSpPr/>
            <p:nvPr/>
          </p:nvSpPr>
          <p:spPr>
            <a:xfrm>
              <a:off x="2618934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6E26A826-1414-43CE-99CE-93D40BA7902A}"/>
                </a:ext>
              </a:extLst>
            </p:cNvPr>
            <p:cNvSpPr/>
            <p:nvPr/>
          </p:nvSpPr>
          <p:spPr>
            <a:xfrm>
              <a:off x="2801538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5C74D14D-E56A-45B9-B113-6559A676B54E}"/>
                </a:ext>
              </a:extLst>
            </p:cNvPr>
            <p:cNvSpPr/>
            <p:nvPr/>
          </p:nvSpPr>
          <p:spPr>
            <a:xfrm>
              <a:off x="2983254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46444153-F8B5-43B3-8AA3-7A07D53CC5DD}"/>
                </a:ext>
              </a:extLst>
            </p:cNvPr>
            <p:cNvSpPr/>
            <p:nvPr/>
          </p:nvSpPr>
          <p:spPr>
            <a:xfrm>
              <a:off x="2801541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C76607D1-FF54-424E-AACF-F3B13FB25CE4}"/>
                </a:ext>
              </a:extLst>
            </p:cNvPr>
            <p:cNvSpPr/>
            <p:nvPr/>
          </p:nvSpPr>
          <p:spPr>
            <a:xfrm>
              <a:off x="2983244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3B383F9-0EF8-4961-A300-FB3FC06B4C3C}"/>
                </a:ext>
              </a:extLst>
            </p:cNvPr>
            <p:cNvSpPr/>
            <p:nvPr/>
          </p:nvSpPr>
          <p:spPr>
            <a:xfrm>
              <a:off x="2801538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B6080C5E-6DF2-42E9-B9AB-AC8468A6D831}"/>
                </a:ext>
              </a:extLst>
            </p:cNvPr>
            <p:cNvSpPr/>
            <p:nvPr/>
          </p:nvSpPr>
          <p:spPr>
            <a:xfrm>
              <a:off x="2983254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5DD24DC6-169F-42F0-B5FA-16A79E07BC57}"/>
                </a:ext>
              </a:extLst>
            </p:cNvPr>
            <p:cNvSpPr/>
            <p:nvPr/>
          </p:nvSpPr>
          <p:spPr>
            <a:xfrm>
              <a:off x="2801541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490F723-E397-4AD8-ABA8-E037E4E6A9B5}"/>
                </a:ext>
              </a:extLst>
            </p:cNvPr>
            <p:cNvSpPr/>
            <p:nvPr/>
          </p:nvSpPr>
          <p:spPr>
            <a:xfrm>
              <a:off x="2983244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B2324F19-185D-4275-A31D-2CA0DF5287B2}"/>
                </a:ext>
              </a:extLst>
            </p:cNvPr>
            <p:cNvGrpSpPr/>
            <p:nvPr/>
          </p:nvGrpSpPr>
          <p:grpSpPr>
            <a:xfrm>
              <a:off x="3179301" y="2201188"/>
              <a:ext cx="635712" cy="595609"/>
              <a:chOff x="953093" y="2305906"/>
              <a:chExt cx="782256" cy="732909"/>
            </a:xfrm>
          </p:grpSpPr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99D4DE0E-A4D9-4F4B-9780-B4961F9F6F9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9BB1A083-BA1E-4BE8-900C-9DC474725865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FDBB3C6-88A3-406B-8B1B-210F20038C3E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BE926214-22F4-48ED-AD53-05BDE504953D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F5394E66-4F2D-43A3-8666-641843778F42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1FB31EA1-0820-4DEC-A16B-7FFBFA7F97E0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87DD2D74-F796-478A-8E77-5587A04E7B0B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D8C1FD6B-6BC8-4878-9C2F-E94C667ACCD6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0F31977C-025C-4A44-8C4A-768A1655D0FC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8C1CFA42-FB29-4631-B4DB-C3B86F5A73F9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B692427D-4D2A-448D-B5A1-3C0C8847B275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503DC98D-8F8C-4EC9-A2AF-791C60EF9D8E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37980EAF-3F51-41EC-B31A-63133A22758B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B8B8F2DF-8E29-4A19-87FD-BE2EEABB5D83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01DDB5E8-0931-416E-8851-5539A7694EF8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88E39FF1-8DD4-401B-8C66-B232518AF666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A5F187A0-A306-42C1-B4DB-5549BFB7B0C8}"/>
                </a:ext>
              </a:extLst>
            </p:cNvPr>
            <p:cNvSpPr/>
            <p:nvPr/>
          </p:nvSpPr>
          <p:spPr>
            <a:xfrm>
              <a:off x="3179301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6E855F3-8EAE-4EAF-8716-7C19B16AC527}"/>
                </a:ext>
              </a:extLst>
            </p:cNvPr>
            <p:cNvSpPr/>
            <p:nvPr/>
          </p:nvSpPr>
          <p:spPr>
            <a:xfrm>
              <a:off x="3361018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A78205DD-FE6B-4ABC-84CD-D886C0DE9CFD}"/>
                </a:ext>
              </a:extLst>
            </p:cNvPr>
            <p:cNvSpPr/>
            <p:nvPr/>
          </p:nvSpPr>
          <p:spPr>
            <a:xfrm>
              <a:off x="3179304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7BDFA69A-67CA-46C4-8163-E8324D45C24E}"/>
                </a:ext>
              </a:extLst>
            </p:cNvPr>
            <p:cNvSpPr/>
            <p:nvPr/>
          </p:nvSpPr>
          <p:spPr>
            <a:xfrm>
              <a:off x="3361007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ACD69738-81D1-43B6-A7C6-F1ED8F739D52}"/>
                </a:ext>
              </a:extLst>
            </p:cNvPr>
            <p:cNvSpPr/>
            <p:nvPr/>
          </p:nvSpPr>
          <p:spPr>
            <a:xfrm>
              <a:off x="3179301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D9543CE7-CCC9-45A7-8AFF-EC3354BFD315}"/>
                </a:ext>
              </a:extLst>
            </p:cNvPr>
            <p:cNvSpPr/>
            <p:nvPr/>
          </p:nvSpPr>
          <p:spPr>
            <a:xfrm>
              <a:off x="3361018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446B291A-A234-4C44-B976-2D78B44ECD03}"/>
                </a:ext>
              </a:extLst>
            </p:cNvPr>
            <p:cNvSpPr/>
            <p:nvPr/>
          </p:nvSpPr>
          <p:spPr>
            <a:xfrm>
              <a:off x="3179304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AF4ECBE-FE65-40EA-AD43-577C96E8BB4D}"/>
                </a:ext>
              </a:extLst>
            </p:cNvPr>
            <p:cNvSpPr/>
            <p:nvPr/>
          </p:nvSpPr>
          <p:spPr>
            <a:xfrm>
              <a:off x="3361007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78716F7C-7854-47A8-9367-89D44172CCDD}"/>
                </a:ext>
              </a:extLst>
            </p:cNvPr>
            <p:cNvSpPr/>
            <p:nvPr/>
          </p:nvSpPr>
          <p:spPr>
            <a:xfrm>
              <a:off x="3543611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7097648C-AF5A-4B76-A0DE-7706CB80F69A}"/>
                </a:ext>
              </a:extLst>
            </p:cNvPr>
            <p:cNvSpPr/>
            <p:nvPr/>
          </p:nvSpPr>
          <p:spPr>
            <a:xfrm>
              <a:off x="3725327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6CDF5923-6DD8-45DB-9C65-CDA00752D91C}"/>
                </a:ext>
              </a:extLst>
            </p:cNvPr>
            <p:cNvSpPr/>
            <p:nvPr/>
          </p:nvSpPr>
          <p:spPr>
            <a:xfrm>
              <a:off x="3543614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2906878-A771-4A98-B02F-1E7ADA3E391D}"/>
                </a:ext>
              </a:extLst>
            </p:cNvPr>
            <p:cNvSpPr/>
            <p:nvPr/>
          </p:nvSpPr>
          <p:spPr>
            <a:xfrm>
              <a:off x="3725317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D3FC06E7-1F8A-4039-BC35-F0C50CB8A80F}"/>
                </a:ext>
              </a:extLst>
            </p:cNvPr>
            <p:cNvSpPr/>
            <p:nvPr/>
          </p:nvSpPr>
          <p:spPr>
            <a:xfrm>
              <a:off x="3543611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2DEA00D2-3C5F-4F37-886E-6C00AA39A932}"/>
                </a:ext>
              </a:extLst>
            </p:cNvPr>
            <p:cNvSpPr/>
            <p:nvPr/>
          </p:nvSpPr>
          <p:spPr>
            <a:xfrm>
              <a:off x="3725327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21878867-F9D3-41E4-828E-E9210C6415CF}"/>
                </a:ext>
              </a:extLst>
            </p:cNvPr>
            <p:cNvSpPr/>
            <p:nvPr/>
          </p:nvSpPr>
          <p:spPr>
            <a:xfrm>
              <a:off x="3543614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171A552E-375D-4564-867C-DCDFABE8B1C3}"/>
                </a:ext>
              </a:extLst>
            </p:cNvPr>
            <p:cNvSpPr/>
            <p:nvPr/>
          </p:nvSpPr>
          <p:spPr>
            <a:xfrm>
              <a:off x="3725317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F674EECC-F173-46DA-9411-33B897B0AED3}"/>
                </a:ext>
              </a:extLst>
            </p:cNvPr>
            <p:cNvGrpSpPr/>
            <p:nvPr/>
          </p:nvGrpSpPr>
          <p:grpSpPr>
            <a:xfrm>
              <a:off x="3930843" y="2211089"/>
              <a:ext cx="635712" cy="595609"/>
              <a:chOff x="953093" y="2305906"/>
              <a:chExt cx="782256" cy="732909"/>
            </a:xfrm>
          </p:grpSpPr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1A348388-B790-4591-A0D0-241AB113E9D2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159B33AB-D17E-4753-8EB7-653FCDAD5A47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D7C542CE-A62A-48DD-A91A-F8321D357C2A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C8CE4DE2-D68D-430F-AA46-379B2D885542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EF9EE530-1471-4AC7-9913-F22436A4CB8C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2ADE597C-DFE3-4FEB-BA6E-F0E18C1856F5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id="{3EC77B8E-1E5A-4748-A243-AF427C077E07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64C0C197-63BD-4212-AE9A-E74C491AD8EC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3FD5B74F-1868-4C29-BFEB-DE4BDA48A88E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D816E70C-7CE3-45E1-93C6-40EF1A4C6781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8398C0C5-A4E1-455B-AB38-72D5BF321BA3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7008FD32-EA1C-4A06-9C3C-90337D500C0B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>
                <a:extLst>
                  <a:ext uri="{FF2B5EF4-FFF2-40B4-BE49-F238E27FC236}">
                    <a16:creationId xmlns:a16="http://schemas.microsoft.com/office/drawing/2014/main" id="{194D526D-E930-4EF0-8AA6-A68C16FFD496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F80AA1C4-E05C-4592-B784-A77229710E5E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DB6E04AA-2261-4E6A-9446-25B5D54BF166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44FD32DB-2640-418E-BFDB-D1E80E03C81F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133845B9-1AA6-4BAD-BF4E-0B4DAB020605}"/>
                </a:ext>
              </a:extLst>
            </p:cNvPr>
            <p:cNvSpPr/>
            <p:nvPr/>
          </p:nvSpPr>
          <p:spPr>
            <a:xfrm>
              <a:off x="3930843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847386-B75E-4AA0-A0C0-D5686D3B0AB7}"/>
                </a:ext>
              </a:extLst>
            </p:cNvPr>
            <p:cNvSpPr/>
            <p:nvPr/>
          </p:nvSpPr>
          <p:spPr>
            <a:xfrm>
              <a:off x="4112560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CE125F4A-40BB-4894-8328-00C006E89076}"/>
                </a:ext>
              </a:extLst>
            </p:cNvPr>
            <p:cNvSpPr/>
            <p:nvPr/>
          </p:nvSpPr>
          <p:spPr>
            <a:xfrm>
              <a:off x="3930846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6C3D162D-BDF8-4E29-9AB4-74A55ED0BD29}"/>
                </a:ext>
              </a:extLst>
            </p:cNvPr>
            <p:cNvSpPr/>
            <p:nvPr/>
          </p:nvSpPr>
          <p:spPr>
            <a:xfrm>
              <a:off x="4112549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9F6601E-0A57-46D3-89C9-3946F5880791}"/>
                </a:ext>
              </a:extLst>
            </p:cNvPr>
            <p:cNvSpPr/>
            <p:nvPr/>
          </p:nvSpPr>
          <p:spPr>
            <a:xfrm>
              <a:off x="3930843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C2894E4A-615A-448A-BA4D-4A4BC98D7E99}"/>
                </a:ext>
              </a:extLst>
            </p:cNvPr>
            <p:cNvSpPr/>
            <p:nvPr/>
          </p:nvSpPr>
          <p:spPr>
            <a:xfrm>
              <a:off x="4112560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1B500F5E-3FE0-4B90-9615-4E8FF4789A5D}"/>
                </a:ext>
              </a:extLst>
            </p:cNvPr>
            <p:cNvSpPr/>
            <p:nvPr/>
          </p:nvSpPr>
          <p:spPr>
            <a:xfrm>
              <a:off x="3930846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640147EB-1621-400A-924B-28447B4A745A}"/>
                </a:ext>
              </a:extLst>
            </p:cNvPr>
            <p:cNvSpPr/>
            <p:nvPr/>
          </p:nvSpPr>
          <p:spPr>
            <a:xfrm>
              <a:off x="4112549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BE1A5C6-974E-4420-A000-E386908215E5}"/>
                </a:ext>
              </a:extLst>
            </p:cNvPr>
            <p:cNvSpPr/>
            <p:nvPr/>
          </p:nvSpPr>
          <p:spPr>
            <a:xfrm>
              <a:off x="4295153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02BB58A4-F525-4EC1-8C9C-4719DFA078B9}"/>
                </a:ext>
              </a:extLst>
            </p:cNvPr>
            <p:cNvSpPr/>
            <p:nvPr/>
          </p:nvSpPr>
          <p:spPr>
            <a:xfrm>
              <a:off x="4476869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689DC85-37F0-447F-A33D-792D25681467}"/>
                </a:ext>
              </a:extLst>
            </p:cNvPr>
            <p:cNvSpPr/>
            <p:nvPr/>
          </p:nvSpPr>
          <p:spPr>
            <a:xfrm>
              <a:off x="4295156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84E63917-D7A3-42EE-84D7-2F1E6CCCFBF4}"/>
                </a:ext>
              </a:extLst>
            </p:cNvPr>
            <p:cNvSpPr/>
            <p:nvPr/>
          </p:nvSpPr>
          <p:spPr>
            <a:xfrm>
              <a:off x="4476859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8D4CF946-9E03-49DB-AF2D-7B069291D06E}"/>
                </a:ext>
              </a:extLst>
            </p:cNvPr>
            <p:cNvSpPr/>
            <p:nvPr/>
          </p:nvSpPr>
          <p:spPr>
            <a:xfrm>
              <a:off x="4295153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729F28E4-6403-4983-AE5D-CD92E24CD331}"/>
                </a:ext>
              </a:extLst>
            </p:cNvPr>
            <p:cNvSpPr/>
            <p:nvPr/>
          </p:nvSpPr>
          <p:spPr>
            <a:xfrm>
              <a:off x="4476869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35ECB3C5-015F-440B-9AD8-4CF0133F430C}"/>
                </a:ext>
              </a:extLst>
            </p:cNvPr>
            <p:cNvSpPr/>
            <p:nvPr/>
          </p:nvSpPr>
          <p:spPr>
            <a:xfrm>
              <a:off x="4295156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61E8E51B-328D-402A-B0C1-9ACB4F6C3FCC}"/>
                </a:ext>
              </a:extLst>
            </p:cNvPr>
            <p:cNvSpPr/>
            <p:nvPr/>
          </p:nvSpPr>
          <p:spPr>
            <a:xfrm>
              <a:off x="4476859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4" name="그룹 413">
              <a:extLst>
                <a:ext uri="{FF2B5EF4-FFF2-40B4-BE49-F238E27FC236}">
                  <a16:creationId xmlns:a16="http://schemas.microsoft.com/office/drawing/2014/main" id="{4AAF35CD-A95B-48E9-A851-CFED8E149A11}"/>
                </a:ext>
              </a:extLst>
            </p:cNvPr>
            <p:cNvGrpSpPr/>
            <p:nvPr/>
          </p:nvGrpSpPr>
          <p:grpSpPr>
            <a:xfrm>
              <a:off x="4672916" y="2201188"/>
              <a:ext cx="635712" cy="595609"/>
              <a:chOff x="953093" y="2305906"/>
              <a:chExt cx="782256" cy="732909"/>
            </a:xfrm>
          </p:grpSpPr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24B34573-7FDB-41D6-AFD8-041834EECE8A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0522311F-43BA-48FB-9B67-96397A0772AA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42663E57-6DBF-4C36-B5B8-D23C25953E62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82BB7318-A314-42F5-97CC-5E98D1673303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46C6CB65-D276-406D-8C65-9FC968B0C00D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AB54B15F-20BE-4D1E-B8AD-1FDFE2790422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F4DB43AF-E56A-4874-A92B-31E7DF919C44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CEAA1878-B811-4629-9E21-71432E676B02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BDBB238A-E74C-4A98-99A6-316D02256995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0042F4A4-23D4-4E0F-B36E-609841D4098B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02128FC5-5E90-49BF-8248-F71CDAA87DD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43A40C9B-05BA-4D51-B69C-EC8909F7FB17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0F89B337-02B1-47A8-BC7E-E4AD38118F09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1C8D42C3-5CD0-4B30-9378-366CE32DC8F5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0724A709-4DF9-4B55-B36D-F54175FBCD55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F7F62203-D939-451D-874D-C8006929CF4F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CBD780-15BE-4D67-BA48-F0FD25D80447}"/>
                </a:ext>
              </a:extLst>
            </p:cNvPr>
            <p:cNvSpPr/>
            <p:nvPr/>
          </p:nvSpPr>
          <p:spPr>
            <a:xfrm>
              <a:off x="4672916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CCCA829E-4E57-4393-A7AE-DC07D4D34D74}"/>
                </a:ext>
              </a:extLst>
            </p:cNvPr>
            <p:cNvSpPr/>
            <p:nvPr/>
          </p:nvSpPr>
          <p:spPr>
            <a:xfrm>
              <a:off x="4854633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42AF33AD-23D2-4F0D-B13D-9A362B7EA0D0}"/>
                </a:ext>
              </a:extLst>
            </p:cNvPr>
            <p:cNvSpPr/>
            <p:nvPr/>
          </p:nvSpPr>
          <p:spPr>
            <a:xfrm>
              <a:off x="4672919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BE63EF24-4D63-465F-93F3-58F637071AD7}"/>
                </a:ext>
              </a:extLst>
            </p:cNvPr>
            <p:cNvSpPr/>
            <p:nvPr/>
          </p:nvSpPr>
          <p:spPr>
            <a:xfrm>
              <a:off x="4854622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889877A-ADA7-443C-8541-61A67DADA31A}"/>
                </a:ext>
              </a:extLst>
            </p:cNvPr>
            <p:cNvSpPr/>
            <p:nvPr/>
          </p:nvSpPr>
          <p:spPr>
            <a:xfrm>
              <a:off x="4672916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50CF97FC-B18D-4B99-BC11-664ED90ECAA4}"/>
                </a:ext>
              </a:extLst>
            </p:cNvPr>
            <p:cNvSpPr/>
            <p:nvPr/>
          </p:nvSpPr>
          <p:spPr>
            <a:xfrm>
              <a:off x="4854633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3226DFC-E760-40EF-BB51-2DE162765D72}"/>
                </a:ext>
              </a:extLst>
            </p:cNvPr>
            <p:cNvSpPr/>
            <p:nvPr/>
          </p:nvSpPr>
          <p:spPr>
            <a:xfrm>
              <a:off x="4672919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C2418CB6-64CB-4724-B5CC-1F8C0D26E10D}"/>
                </a:ext>
              </a:extLst>
            </p:cNvPr>
            <p:cNvSpPr/>
            <p:nvPr/>
          </p:nvSpPr>
          <p:spPr>
            <a:xfrm>
              <a:off x="4854622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BE82352-C4FC-4D09-86F9-2A2A06495657}"/>
                </a:ext>
              </a:extLst>
            </p:cNvPr>
            <p:cNvSpPr/>
            <p:nvPr/>
          </p:nvSpPr>
          <p:spPr>
            <a:xfrm>
              <a:off x="5037226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4CA9C62-B527-448C-8379-C2F457F57DAB}"/>
                </a:ext>
              </a:extLst>
            </p:cNvPr>
            <p:cNvSpPr/>
            <p:nvPr/>
          </p:nvSpPr>
          <p:spPr>
            <a:xfrm>
              <a:off x="5218942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4AC77AD7-9FC9-4A25-8B2E-70751F6F61EB}"/>
                </a:ext>
              </a:extLst>
            </p:cNvPr>
            <p:cNvSpPr/>
            <p:nvPr/>
          </p:nvSpPr>
          <p:spPr>
            <a:xfrm>
              <a:off x="5037229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759430AD-E695-43B4-A38B-2511C38B8836}"/>
                </a:ext>
              </a:extLst>
            </p:cNvPr>
            <p:cNvSpPr/>
            <p:nvPr/>
          </p:nvSpPr>
          <p:spPr>
            <a:xfrm>
              <a:off x="5218932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770AEE8-E710-40F7-AB72-4DA87437FF0F}"/>
                </a:ext>
              </a:extLst>
            </p:cNvPr>
            <p:cNvSpPr/>
            <p:nvPr/>
          </p:nvSpPr>
          <p:spPr>
            <a:xfrm>
              <a:off x="5037226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17660CE6-AF53-4975-8ED1-EB4E00C5F33F}"/>
                </a:ext>
              </a:extLst>
            </p:cNvPr>
            <p:cNvSpPr/>
            <p:nvPr/>
          </p:nvSpPr>
          <p:spPr>
            <a:xfrm>
              <a:off x="5218942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AADF01A-5F03-4BBA-B244-130AE270B271}"/>
                </a:ext>
              </a:extLst>
            </p:cNvPr>
            <p:cNvSpPr/>
            <p:nvPr/>
          </p:nvSpPr>
          <p:spPr>
            <a:xfrm>
              <a:off x="5037229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C052E684-72A5-4042-9158-B695D2631977}"/>
                </a:ext>
              </a:extLst>
            </p:cNvPr>
            <p:cNvSpPr/>
            <p:nvPr/>
          </p:nvSpPr>
          <p:spPr>
            <a:xfrm>
              <a:off x="5218932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9" name="그룹 518">
              <a:extLst>
                <a:ext uri="{FF2B5EF4-FFF2-40B4-BE49-F238E27FC236}">
                  <a16:creationId xmlns:a16="http://schemas.microsoft.com/office/drawing/2014/main" id="{000B59CC-96A0-4422-B64B-196F915FCC39}"/>
                </a:ext>
              </a:extLst>
            </p:cNvPr>
            <p:cNvGrpSpPr/>
            <p:nvPr/>
          </p:nvGrpSpPr>
          <p:grpSpPr>
            <a:xfrm>
              <a:off x="5421571" y="2211089"/>
              <a:ext cx="635712" cy="595609"/>
              <a:chOff x="953093" y="2305906"/>
              <a:chExt cx="782256" cy="732909"/>
            </a:xfrm>
          </p:grpSpPr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CD5E67D4-F087-4FB9-BB10-FC460FC148C8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16C5D5EE-E84E-4862-A424-32F822A4706A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AA1CB93-655B-4756-BE72-1D9DD3B232D0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C8903B17-191A-4934-9BA2-5A03AA12D194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B690E099-5215-4358-94F2-D8CC7C5DE982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00663A6A-C6D1-4F3D-9F65-512E612F2891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4B491115-F697-4CE4-BACC-D071BD6FBD54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2E33FA4E-9FDE-4643-B405-79A38C1EE720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9901DA8B-75B4-4960-A81F-759A3BA7BF04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61A00BD9-DBAC-49EB-8CB5-5040F60CFAD6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A68F5E52-14CD-4912-B4FE-6A68420B7EA4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218A552E-76DF-4E9B-8D31-00210068A6F0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BCF7F2C9-62AD-4981-AEB7-A98356B4D07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타원 549">
                <a:extLst>
                  <a:ext uri="{FF2B5EF4-FFF2-40B4-BE49-F238E27FC236}">
                    <a16:creationId xmlns:a16="http://schemas.microsoft.com/office/drawing/2014/main" id="{2ACDEE6B-D4AA-4015-85DC-C512863F84D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924A1835-43A4-4728-A2F4-038B4EEBB15B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676881B9-AA86-444A-9DF2-D000BBE4B84B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9E8333C7-9D92-475F-9DD8-6F7DABFA1EE1}"/>
                </a:ext>
              </a:extLst>
            </p:cNvPr>
            <p:cNvSpPr/>
            <p:nvPr/>
          </p:nvSpPr>
          <p:spPr>
            <a:xfrm>
              <a:off x="5421571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E3A2F297-BAFF-4762-BAE1-0787F3328486}"/>
                </a:ext>
              </a:extLst>
            </p:cNvPr>
            <p:cNvSpPr/>
            <p:nvPr/>
          </p:nvSpPr>
          <p:spPr>
            <a:xfrm>
              <a:off x="5603288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3FCAF858-7275-45F1-9081-4B7D0AF86E9E}"/>
                </a:ext>
              </a:extLst>
            </p:cNvPr>
            <p:cNvSpPr/>
            <p:nvPr/>
          </p:nvSpPr>
          <p:spPr>
            <a:xfrm>
              <a:off x="5421574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594C486D-5626-4984-9018-5222CE0B6589}"/>
                </a:ext>
              </a:extLst>
            </p:cNvPr>
            <p:cNvSpPr/>
            <p:nvPr/>
          </p:nvSpPr>
          <p:spPr>
            <a:xfrm>
              <a:off x="5603277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CF31E44B-4E68-40FD-8C16-80CDC87A9D83}"/>
                </a:ext>
              </a:extLst>
            </p:cNvPr>
            <p:cNvSpPr/>
            <p:nvPr/>
          </p:nvSpPr>
          <p:spPr>
            <a:xfrm>
              <a:off x="5421571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4F1460FB-68A8-4008-8C9B-F4BE4587AABA}"/>
                </a:ext>
              </a:extLst>
            </p:cNvPr>
            <p:cNvSpPr/>
            <p:nvPr/>
          </p:nvSpPr>
          <p:spPr>
            <a:xfrm>
              <a:off x="5603288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F6C66A1-7B43-435A-ACEA-A13843A9D346}"/>
                </a:ext>
              </a:extLst>
            </p:cNvPr>
            <p:cNvSpPr/>
            <p:nvPr/>
          </p:nvSpPr>
          <p:spPr>
            <a:xfrm>
              <a:off x="5421574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86F5AB88-FDA1-4571-A230-0C0A87179DAF}"/>
                </a:ext>
              </a:extLst>
            </p:cNvPr>
            <p:cNvSpPr/>
            <p:nvPr/>
          </p:nvSpPr>
          <p:spPr>
            <a:xfrm>
              <a:off x="5603277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FAF617CC-4BDC-4401-BB2B-8D0409870746}"/>
                </a:ext>
              </a:extLst>
            </p:cNvPr>
            <p:cNvSpPr/>
            <p:nvPr/>
          </p:nvSpPr>
          <p:spPr>
            <a:xfrm>
              <a:off x="5785881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B454DA28-7C49-4F90-86F6-EA8C60B1022D}"/>
                </a:ext>
              </a:extLst>
            </p:cNvPr>
            <p:cNvSpPr/>
            <p:nvPr/>
          </p:nvSpPr>
          <p:spPr>
            <a:xfrm>
              <a:off x="5967597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3D104266-C232-45A8-BE4A-3E2819803C5E}"/>
                </a:ext>
              </a:extLst>
            </p:cNvPr>
            <p:cNvSpPr/>
            <p:nvPr/>
          </p:nvSpPr>
          <p:spPr>
            <a:xfrm>
              <a:off x="5785884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C3A6764D-1001-43CB-A495-0712FA1B280A}"/>
                </a:ext>
              </a:extLst>
            </p:cNvPr>
            <p:cNvSpPr/>
            <p:nvPr/>
          </p:nvSpPr>
          <p:spPr>
            <a:xfrm>
              <a:off x="5967587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B2093C13-76DF-40EC-833D-CFCD4CBF69C9}"/>
                </a:ext>
              </a:extLst>
            </p:cNvPr>
            <p:cNvSpPr/>
            <p:nvPr/>
          </p:nvSpPr>
          <p:spPr>
            <a:xfrm>
              <a:off x="5785881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AB24F5CC-1A4C-4291-BA35-ED61A352EE29}"/>
                </a:ext>
              </a:extLst>
            </p:cNvPr>
            <p:cNvSpPr/>
            <p:nvPr/>
          </p:nvSpPr>
          <p:spPr>
            <a:xfrm>
              <a:off x="5967597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1A93A4AB-0C64-4451-9A5F-AFB2D020B24C}"/>
                </a:ext>
              </a:extLst>
            </p:cNvPr>
            <p:cNvSpPr/>
            <p:nvPr/>
          </p:nvSpPr>
          <p:spPr>
            <a:xfrm>
              <a:off x="5785884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5F7893BB-8D4F-4C58-B39C-3EF2512F53E5}"/>
                </a:ext>
              </a:extLst>
            </p:cNvPr>
            <p:cNvSpPr/>
            <p:nvPr/>
          </p:nvSpPr>
          <p:spPr>
            <a:xfrm>
              <a:off x="5967587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5" name="그룹 484">
              <a:extLst>
                <a:ext uri="{FF2B5EF4-FFF2-40B4-BE49-F238E27FC236}">
                  <a16:creationId xmlns:a16="http://schemas.microsoft.com/office/drawing/2014/main" id="{2A64DE3F-2B44-4D56-A423-46CE13BF4DFA}"/>
                </a:ext>
              </a:extLst>
            </p:cNvPr>
            <p:cNvGrpSpPr/>
            <p:nvPr/>
          </p:nvGrpSpPr>
          <p:grpSpPr>
            <a:xfrm>
              <a:off x="6163644" y="2201188"/>
              <a:ext cx="635712" cy="595609"/>
              <a:chOff x="953093" y="2305906"/>
              <a:chExt cx="782256" cy="732909"/>
            </a:xfrm>
          </p:grpSpPr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A23B38FD-0507-4FC4-854B-C61166157FB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3E192984-F2A6-45C7-BB3F-85CF388A68DF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98ED74D5-1123-40D8-A1DF-123E85D3FFF8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FACAB720-329A-47E8-B2EB-A0AA3C597029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942DE504-E498-4A3B-A3EB-0D1692A78E47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DB7B96DA-E64F-4CCD-9C3F-530933C8EE9D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BFBEA58A-BEDA-45E6-93DD-7A8A0F422C20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A7B86BFC-2DA9-4C86-BA1F-74D2A73268A6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4136D78F-B090-49B5-8263-22A674F45DC4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34533B33-218A-428B-94FE-7070AB7AA31D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392F89B2-A983-4EF6-A8FA-EA23A2BA726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4C66DF56-B294-4E1C-86D3-756850A004A0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DF77837B-F375-4192-AA9C-7BD9E6C8C2C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8A498AF1-C6A0-484B-A032-906B8B932CAC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DD6BC1B2-15F1-406B-A36A-903632504E2D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A26D2C07-7812-4187-AF3F-F415E6EBF23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73EE7197-9810-4920-B4C9-C02BCD85D3FC}"/>
                </a:ext>
              </a:extLst>
            </p:cNvPr>
            <p:cNvSpPr/>
            <p:nvPr/>
          </p:nvSpPr>
          <p:spPr>
            <a:xfrm>
              <a:off x="6163644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BFEEEC8-61C3-4D9D-BC65-235E0AAD756C}"/>
                </a:ext>
              </a:extLst>
            </p:cNvPr>
            <p:cNvSpPr/>
            <p:nvPr/>
          </p:nvSpPr>
          <p:spPr>
            <a:xfrm>
              <a:off x="6345361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A812D997-5E27-49FE-B72F-69C316D88F5F}"/>
                </a:ext>
              </a:extLst>
            </p:cNvPr>
            <p:cNvSpPr/>
            <p:nvPr/>
          </p:nvSpPr>
          <p:spPr>
            <a:xfrm>
              <a:off x="6163647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1230328-7435-4749-9326-CAD90421C697}"/>
                </a:ext>
              </a:extLst>
            </p:cNvPr>
            <p:cNvSpPr/>
            <p:nvPr/>
          </p:nvSpPr>
          <p:spPr>
            <a:xfrm>
              <a:off x="6345350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4A9CD75A-B437-4BBB-A496-E08BB305D67A}"/>
                </a:ext>
              </a:extLst>
            </p:cNvPr>
            <p:cNvSpPr/>
            <p:nvPr/>
          </p:nvSpPr>
          <p:spPr>
            <a:xfrm>
              <a:off x="6163644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4FD1A90C-F201-48F8-AC1F-B989F198CEC5}"/>
                </a:ext>
              </a:extLst>
            </p:cNvPr>
            <p:cNvSpPr/>
            <p:nvPr/>
          </p:nvSpPr>
          <p:spPr>
            <a:xfrm>
              <a:off x="6345361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FDB08D86-AFAB-4EC4-A630-F15DE6523A9F}"/>
                </a:ext>
              </a:extLst>
            </p:cNvPr>
            <p:cNvSpPr/>
            <p:nvPr/>
          </p:nvSpPr>
          <p:spPr>
            <a:xfrm>
              <a:off x="6163647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973C23E5-A0DE-4174-9FC1-82A203A18357}"/>
                </a:ext>
              </a:extLst>
            </p:cNvPr>
            <p:cNvSpPr/>
            <p:nvPr/>
          </p:nvSpPr>
          <p:spPr>
            <a:xfrm>
              <a:off x="6345350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2DDC389-12F5-490A-8508-B19AB723F8E9}"/>
                </a:ext>
              </a:extLst>
            </p:cNvPr>
            <p:cNvSpPr/>
            <p:nvPr/>
          </p:nvSpPr>
          <p:spPr>
            <a:xfrm>
              <a:off x="6527954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EB08187D-6C3E-4382-A71F-4E1DCDC5C99C}"/>
                </a:ext>
              </a:extLst>
            </p:cNvPr>
            <p:cNvSpPr/>
            <p:nvPr/>
          </p:nvSpPr>
          <p:spPr>
            <a:xfrm>
              <a:off x="6709670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DBABB2D9-3E7E-4F15-AB14-1F1319C91E32}"/>
                </a:ext>
              </a:extLst>
            </p:cNvPr>
            <p:cNvSpPr/>
            <p:nvPr/>
          </p:nvSpPr>
          <p:spPr>
            <a:xfrm>
              <a:off x="6527957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00B2221F-3502-43E9-8439-2175DD4CAA6F}"/>
                </a:ext>
              </a:extLst>
            </p:cNvPr>
            <p:cNvSpPr/>
            <p:nvPr/>
          </p:nvSpPr>
          <p:spPr>
            <a:xfrm>
              <a:off x="6709660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FE28B29-E0F0-4EBA-BC59-551BF383510A}"/>
                </a:ext>
              </a:extLst>
            </p:cNvPr>
            <p:cNvSpPr/>
            <p:nvPr/>
          </p:nvSpPr>
          <p:spPr>
            <a:xfrm>
              <a:off x="6527954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305C888C-C29C-4798-8CA1-A976BCE0C8BA}"/>
                </a:ext>
              </a:extLst>
            </p:cNvPr>
            <p:cNvSpPr/>
            <p:nvPr/>
          </p:nvSpPr>
          <p:spPr>
            <a:xfrm>
              <a:off x="6709670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2066BC4B-9411-4209-A013-E798BF18E5AD}"/>
                </a:ext>
              </a:extLst>
            </p:cNvPr>
            <p:cNvSpPr/>
            <p:nvPr/>
          </p:nvSpPr>
          <p:spPr>
            <a:xfrm>
              <a:off x="6527957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9CB998A4-2DED-4FBB-AAE2-52ACC7BD1D9C}"/>
                </a:ext>
              </a:extLst>
            </p:cNvPr>
            <p:cNvSpPr/>
            <p:nvPr/>
          </p:nvSpPr>
          <p:spPr>
            <a:xfrm>
              <a:off x="6709660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B5A78E4-DA84-4714-B137-CDDB90999FDC}"/>
                </a:ext>
              </a:extLst>
            </p:cNvPr>
            <p:cNvSpPr/>
            <p:nvPr/>
          </p:nvSpPr>
          <p:spPr>
            <a:xfrm>
              <a:off x="6905705" y="221110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8684B04-652F-42C5-9DB0-F374380E138D}"/>
                </a:ext>
              </a:extLst>
            </p:cNvPr>
            <p:cNvSpPr/>
            <p:nvPr/>
          </p:nvSpPr>
          <p:spPr>
            <a:xfrm>
              <a:off x="7087422" y="221110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FFCCB513-3DFD-49FB-99C9-3F9E40432527}"/>
                </a:ext>
              </a:extLst>
            </p:cNvPr>
            <p:cNvSpPr/>
            <p:nvPr/>
          </p:nvSpPr>
          <p:spPr>
            <a:xfrm>
              <a:off x="6905708" y="237060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4254C4AC-707E-44D7-9D82-E636ED6E905E}"/>
                </a:ext>
              </a:extLst>
            </p:cNvPr>
            <p:cNvSpPr/>
            <p:nvPr/>
          </p:nvSpPr>
          <p:spPr>
            <a:xfrm>
              <a:off x="7087411" y="23705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49F3C741-9717-47A7-82E3-CB8A49768E34}"/>
                </a:ext>
              </a:extLst>
            </p:cNvPr>
            <p:cNvSpPr/>
            <p:nvPr/>
          </p:nvSpPr>
          <p:spPr>
            <a:xfrm>
              <a:off x="6905705" y="2557076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24A1D4C1-2608-4412-B327-71FABFA6DD5E}"/>
                </a:ext>
              </a:extLst>
            </p:cNvPr>
            <p:cNvSpPr/>
            <p:nvPr/>
          </p:nvSpPr>
          <p:spPr>
            <a:xfrm>
              <a:off x="7087422" y="25570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6786B778-21C4-435D-95C3-79BD41FE81D2}"/>
                </a:ext>
              </a:extLst>
            </p:cNvPr>
            <p:cNvSpPr/>
            <p:nvPr/>
          </p:nvSpPr>
          <p:spPr>
            <a:xfrm>
              <a:off x="6905708" y="27165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682170DC-2D24-4B1D-8226-9A67DE48EECD}"/>
                </a:ext>
              </a:extLst>
            </p:cNvPr>
            <p:cNvSpPr/>
            <p:nvPr/>
          </p:nvSpPr>
          <p:spPr>
            <a:xfrm>
              <a:off x="7087411" y="2716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D61BB050-E3A8-43D0-96D5-699920E6BAC1}"/>
                </a:ext>
              </a:extLst>
            </p:cNvPr>
            <p:cNvSpPr/>
            <p:nvPr/>
          </p:nvSpPr>
          <p:spPr>
            <a:xfrm>
              <a:off x="7270015" y="221108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C3325CDC-15DA-4A0C-9B2D-F5D363062933}"/>
                </a:ext>
              </a:extLst>
            </p:cNvPr>
            <p:cNvSpPr/>
            <p:nvPr/>
          </p:nvSpPr>
          <p:spPr>
            <a:xfrm>
              <a:off x="7451731" y="22110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AB107457-932C-425C-8E10-D3900744FD39}"/>
                </a:ext>
              </a:extLst>
            </p:cNvPr>
            <p:cNvSpPr/>
            <p:nvPr/>
          </p:nvSpPr>
          <p:spPr>
            <a:xfrm>
              <a:off x="7270018" y="23705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23246292-52CC-4B25-B8CF-CFDF6568B3B4}"/>
                </a:ext>
              </a:extLst>
            </p:cNvPr>
            <p:cNvSpPr/>
            <p:nvPr/>
          </p:nvSpPr>
          <p:spPr>
            <a:xfrm>
              <a:off x="7451721" y="237058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85FAD81E-8941-4772-B795-71F70A418991}"/>
                </a:ext>
              </a:extLst>
            </p:cNvPr>
            <p:cNvSpPr/>
            <p:nvPr/>
          </p:nvSpPr>
          <p:spPr>
            <a:xfrm>
              <a:off x="7270015" y="2557507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A3BFA110-7E39-445A-A9F2-507B7301C164}"/>
                </a:ext>
              </a:extLst>
            </p:cNvPr>
            <p:cNvSpPr/>
            <p:nvPr/>
          </p:nvSpPr>
          <p:spPr>
            <a:xfrm>
              <a:off x="7451731" y="255751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175FDE8B-ADE4-4266-B658-A3113CAC5EF0}"/>
                </a:ext>
              </a:extLst>
            </p:cNvPr>
            <p:cNvSpPr/>
            <p:nvPr/>
          </p:nvSpPr>
          <p:spPr>
            <a:xfrm>
              <a:off x="7270018" y="271701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DC750A4-4A74-41A5-B2CD-B2F111A9A509}"/>
                </a:ext>
              </a:extLst>
            </p:cNvPr>
            <p:cNvSpPr/>
            <p:nvPr/>
          </p:nvSpPr>
          <p:spPr>
            <a:xfrm>
              <a:off x="7451721" y="271699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3E20BEDA-C983-4741-887B-7BD0D2C3610B}"/>
                </a:ext>
              </a:extLst>
            </p:cNvPr>
            <p:cNvSpPr/>
            <p:nvPr/>
          </p:nvSpPr>
          <p:spPr>
            <a:xfrm>
              <a:off x="6905705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79C2543B-E7AC-44B0-ABA1-50BB2274A2FC}"/>
                </a:ext>
              </a:extLst>
            </p:cNvPr>
            <p:cNvSpPr/>
            <p:nvPr/>
          </p:nvSpPr>
          <p:spPr>
            <a:xfrm>
              <a:off x="7087422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644234EA-0B4D-43E8-8EC5-E5D57E7F8A61}"/>
                </a:ext>
              </a:extLst>
            </p:cNvPr>
            <p:cNvSpPr/>
            <p:nvPr/>
          </p:nvSpPr>
          <p:spPr>
            <a:xfrm>
              <a:off x="6905708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1CEBBD0B-56BC-4D22-BDF0-3E1041BDBB97}"/>
                </a:ext>
              </a:extLst>
            </p:cNvPr>
            <p:cNvSpPr/>
            <p:nvPr/>
          </p:nvSpPr>
          <p:spPr>
            <a:xfrm>
              <a:off x="7087411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1E420F61-00BF-44A3-892B-E1B27A3B7E21}"/>
                </a:ext>
              </a:extLst>
            </p:cNvPr>
            <p:cNvSpPr/>
            <p:nvPr/>
          </p:nvSpPr>
          <p:spPr>
            <a:xfrm>
              <a:off x="6905705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886DF28A-1B42-4337-8141-630B628A4CBE}"/>
                </a:ext>
              </a:extLst>
            </p:cNvPr>
            <p:cNvSpPr/>
            <p:nvPr/>
          </p:nvSpPr>
          <p:spPr>
            <a:xfrm>
              <a:off x="7087422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307D760B-E1DB-452A-990E-C8BFD7496D7B}"/>
                </a:ext>
              </a:extLst>
            </p:cNvPr>
            <p:cNvSpPr/>
            <p:nvPr/>
          </p:nvSpPr>
          <p:spPr>
            <a:xfrm>
              <a:off x="6905708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5DA12CE6-12EF-4FB6-8FD4-28E3D9D91DEA}"/>
                </a:ext>
              </a:extLst>
            </p:cNvPr>
            <p:cNvSpPr/>
            <p:nvPr/>
          </p:nvSpPr>
          <p:spPr>
            <a:xfrm>
              <a:off x="7087411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B57673AD-BF3F-4DE8-B9BD-B7EF8F587BB2}"/>
                </a:ext>
              </a:extLst>
            </p:cNvPr>
            <p:cNvSpPr/>
            <p:nvPr/>
          </p:nvSpPr>
          <p:spPr>
            <a:xfrm>
              <a:off x="7270015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213A45A4-096A-4D8E-9145-3D4D019F0CE9}"/>
                </a:ext>
              </a:extLst>
            </p:cNvPr>
            <p:cNvSpPr/>
            <p:nvPr/>
          </p:nvSpPr>
          <p:spPr>
            <a:xfrm>
              <a:off x="7451731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A3FBFDBC-88CF-4C10-A613-3A64036CB278}"/>
                </a:ext>
              </a:extLst>
            </p:cNvPr>
            <p:cNvSpPr/>
            <p:nvPr/>
          </p:nvSpPr>
          <p:spPr>
            <a:xfrm>
              <a:off x="7270018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D83945EE-AE39-47F5-8366-B359646CF8CB}"/>
                </a:ext>
              </a:extLst>
            </p:cNvPr>
            <p:cNvSpPr/>
            <p:nvPr/>
          </p:nvSpPr>
          <p:spPr>
            <a:xfrm>
              <a:off x="7451721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88FBD20-1188-44D6-A702-E04CA0117471}"/>
                </a:ext>
              </a:extLst>
            </p:cNvPr>
            <p:cNvSpPr/>
            <p:nvPr/>
          </p:nvSpPr>
          <p:spPr>
            <a:xfrm>
              <a:off x="7270015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8B27D520-AF7B-4ADC-83AD-6AB5593B2C4C}"/>
                </a:ext>
              </a:extLst>
            </p:cNvPr>
            <p:cNvSpPr/>
            <p:nvPr/>
          </p:nvSpPr>
          <p:spPr>
            <a:xfrm>
              <a:off x="7451731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27933EF2-32B1-4294-8837-D8A5E2C0A536}"/>
                </a:ext>
              </a:extLst>
            </p:cNvPr>
            <p:cNvSpPr/>
            <p:nvPr/>
          </p:nvSpPr>
          <p:spPr>
            <a:xfrm>
              <a:off x="7270018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9670593-F142-41CC-85BE-827A9E9DE92E}"/>
                </a:ext>
              </a:extLst>
            </p:cNvPr>
            <p:cNvSpPr/>
            <p:nvPr/>
          </p:nvSpPr>
          <p:spPr>
            <a:xfrm>
              <a:off x="7451721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FCC8DA0-A6C0-48A5-9527-24613BABE9C3}"/>
                </a:ext>
              </a:extLst>
            </p:cNvPr>
            <p:cNvSpPr/>
            <p:nvPr/>
          </p:nvSpPr>
          <p:spPr>
            <a:xfrm>
              <a:off x="7647778" y="220120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00DCD520-6AB7-45C4-9374-9CE9A99D0CCD}"/>
                </a:ext>
              </a:extLst>
            </p:cNvPr>
            <p:cNvSpPr/>
            <p:nvPr/>
          </p:nvSpPr>
          <p:spPr>
            <a:xfrm>
              <a:off x="7829495" y="220120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타원 575">
              <a:extLst>
                <a:ext uri="{FF2B5EF4-FFF2-40B4-BE49-F238E27FC236}">
                  <a16:creationId xmlns:a16="http://schemas.microsoft.com/office/drawing/2014/main" id="{8B733B7D-8BCB-498F-B688-7E6A8B4A2551}"/>
                </a:ext>
              </a:extLst>
            </p:cNvPr>
            <p:cNvSpPr/>
            <p:nvPr/>
          </p:nvSpPr>
          <p:spPr>
            <a:xfrm>
              <a:off x="7647781" y="236070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7" name="타원 576">
              <a:extLst>
                <a:ext uri="{FF2B5EF4-FFF2-40B4-BE49-F238E27FC236}">
                  <a16:creationId xmlns:a16="http://schemas.microsoft.com/office/drawing/2014/main" id="{D3BCFDCF-7842-45D3-BB9E-C1E2F9A45A0B}"/>
                </a:ext>
              </a:extLst>
            </p:cNvPr>
            <p:cNvSpPr/>
            <p:nvPr/>
          </p:nvSpPr>
          <p:spPr>
            <a:xfrm>
              <a:off x="7829484" y="23606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BC0034B-0CE4-458E-8280-0C24FC2C4B28}"/>
                </a:ext>
              </a:extLst>
            </p:cNvPr>
            <p:cNvSpPr/>
            <p:nvPr/>
          </p:nvSpPr>
          <p:spPr>
            <a:xfrm>
              <a:off x="7647778" y="2547175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01A8D803-0977-4563-996C-AD62335FB2A3}"/>
                </a:ext>
              </a:extLst>
            </p:cNvPr>
            <p:cNvSpPr/>
            <p:nvPr/>
          </p:nvSpPr>
          <p:spPr>
            <a:xfrm>
              <a:off x="7829495" y="254717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A2EC8551-7F5D-48BE-90B5-80EC61476DC0}"/>
                </a:ext>
              </a:extLst>
            </p:cNvPr>
            <p:cNvSpPr/>
            <p:nvPr/>
          </p:nvSpPr>
          <p:spPr>
            <a:xfrm>
              <a:off x="7647781" y="270667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9C01AD9B-C138-4CF5-A120-4B761F5EB5BC}"/>
                </a:ext>
              </a:extLst>
            </p:cNvPr>
            <p:cNvSpPr/>
            <p:nvPr/>
          </p:nvSpPr>
          <p:spPr>
            <a:xfrm>
              <a:off x="7829484" y="2706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F86EE537-2E74-4B22-980A-A26F2EAF75FE}"/>
                </a:ext>
              </a:extLst>
            </p:cNvPr>
            <p:cNvSpPr/>
            <p:nvPr/>
          </p:nvSpPr>
          <p:spPr>
            <a:xfrm>
              <a:off x="8012088" y="220118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3E70E2AA-B029-406D-9AB8-8BDC15F45372}"/>
                </a:ext>
              </a:extLst>
            </p:cNvPr>
            <p:cNvSpPr/>
            <p:nvPr/>
          </p:nvSpPr>
          <p:spPr>
            <a:xfrm>
              <a:off x="8193804" y="22011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C19C573B-7F7B-4B52-A41D-BF119E771704}"/>
                </a:ext>
              </a:extLst>
            </p:cNvPr>
            <p:cNvSpPr/>
            <p:nvPr/>
          </p:nvSpPr>
          <p:spPr>
            <a:xfrm>
              <a:off x="8012091" y="23606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D0150450-A1FA-4F87-B470-0978DFE444D4}"/>
                </a:ext>
              </a:extLst>
            </p:cNvPr>
            <p:cNvSpPr/>
            <p:nvPr/>
          </p:nvSpPr>
          <p:spPr>
            <a:xfrm>
              <a:off x="8193794" y="23606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5531DAFA-40E4-477F-9826-479D94D8D467}"/>
                </a:ext>
              </a:extLst>
            </p:cNvPr>
            <p:cNvSpPr/>
            <p:nvPr/>
          </p:nvSpPr>
          <p:spPr>
            <a:xfrm>
              <a:off x="8012088" y="2547606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E297EDCE-C6BE-40FC-8F8E-4AB554A4A379}"/>
                </a:ext>
              </a:extLst>
            </p:cNvPr>
            <p:cNvSpPr/>
            <p:nvPr/>
          </p:nvSpPr>
          <p:spPr>
            <a:xfrm>
              <a:off x="8193804" y="254760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E27939B7-3018-4107-89A8-DD8860FFDFC6}"/>
                </a:ext>
              </a:extLst>
            </p:cNvPr>
            <p:cNvSpPr/>
            <p:nvPr/>
          </p:nvSpPr>
          <p:spPr>
            <a:xfrm>
              <a:off x="8012091" y="270710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타원 588">
              <a:extLst>
                <a:ext uri="{FF2B5EF4-FFF2-40B4-BE49-F238E27FC236}">
                  <a16:creationId xmlns:a16="http://schemas.microsoft.com/office/drawing/2014/main" id="{4084D35F-04C5-4E02-BC67-C177C64BE76E}"/>
                </a:ext>
              </a:extLst>
            </p:cNvPr>
            <p:cNvSpPr/>
            <p:nvPr/>
          </p:nvSpPr>
          <p:spPr>
            <a:xfrm>
              <a:off x="8193794" y="270709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5420ED24-AB05-49E4-94FE-80B09E2CC507}"/>
                </a:ext>
              </a:extLst>
            </p:cNvPr>
            <p:cNvSpPr/>
            <p:nvPr/>
          </p:nvSpPr>
          <p:spPr>
            <a:xfrm>
              <a:off x="7647778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D865D3D5-A5BA-4447-B5EF-74AFD55A2666}"/>
                </a:ext>
              </a:extLst>
            </p:cNvPr>
            <p:cNvSpPr/>
            <p:nvPr/>
          </p:nvSpPr>
          <p:spPr>
            <a:xfrm>
              <a:off x="7829495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AD981C71-1964-479F-88FE-50673E27760A}"/>
                </a:ext>
              </a:extLst>
            </p:cNvPr>
            <p:cNvSpPr/>
            <p:nvPr/>
          </p:nvSpPr>
          <p:spPr>
            <a:xfrm>
              <a:off x="7647781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2FCD024E-D237-4927-8153-DD3AE3E998DC}"/>
                </a:ext>
              </a:extLst>
            </p:cNvPr>
            <p:cNvSpPr/>
            <p:nvPr/>
          </p:nvSpPr>
          <p:spPr>
            <a:xfrm>
              <a:off x="7829484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5A30E89F-C78E-4D91-8B63-1C9687B52C3B}"/>
                </a:ext>
              </a:extLst>
            </p:cNvPr>
            <p:cNvSpPr/>
            <p:nvPr/>
          </p:nvSpPr>
          <p:spPr>
            <a:xfrm>
              <a:off x="7647778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6209A08B-C986-48AB-B2D6-4B1D01354B00}"/>
                </a:ext>
              </a:extLst>
            </p:cNvPr>
            <p:cNvSpPr/>
            <p:nvPr/>
          </p:nvSpPr>
          <p:spPr>
            <a:xfrm>
              <a:off x="7829495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C70FF145-1963-4715-AA2A-58B1EA06BA49}"/>
                </a:ext>
              </a:extLst>
            </p:cNvPr>
            <p:cNvSpPr/>
            <p:nvPr/>
          </p:nvSpPr>
          <p:spPr>
            <a:xfrm>
              <a:off x="7647781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C55439C8-A3B0-4333-A8C4-420CE14B0291}"/>
                </a:ext>
              </a:extLst>
            </p:cNvPr>
            <p:cNvSpPr/>
            <p:nvPr/>
          </p:nvSpPr>
          <p:spPr>
            <a:xfrm>
              <a:off x="7829484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F5E453F2-8B8B-4FA6-8A16-C3E5E57B9CA5}"/>
                </a:ext>
              </a:extLst>
            </p:cNvPr>
            <p:cNvSpPr/>
            <p:nvPr/>
          </p:nvSpPr>
          <p:spPr>
            <a:xfrm>
              <a:off x="8012088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F41BFC6E-6929-4811-8D3C-33D79FC22763}"/>
                </a:ext>
              </a:extLst>
            </p:cNvPr>
            <p:cNvSpPr/>
            <p:nvPr/>
          </p:nvSpPr>
          <p:spPr>
            <a:xfrm>
              <a:off x="8193804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9F0CC41-EFD0-4CD6-977C-BB1042C766BB}"/>
                </a:ext>
              </a:extLst>
            </p:cNvPr>
            <p:cNvSpPr/>
            <p:nvPr/>
          </p:nvSpPr>
          <p:spPr>
            <a:xfrm>
              <a:off x="8012091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6503A03-2694-4834-972E-F3B50A638BD4}"/>
                </a:ext>
              </a:extLst>
            </p:cNvPr>
            <p:cNvSpPr/>
            <p:nvPr/>
          </p:nvSpPr>
          <p:spPr>
            <a:xfrm>
              <a:off x="8193794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47552B8D-A31F-4921-BF8A-7624EED927DF}"/>
                </a:ext>
              </a:extLst>
            </p:cNvPr>
            <p:cNvSpPr/>
            <p:nvPr/>
          </p:nvSpPr>
          <p:spPr>
            <a:xfrm>
              <a:off x="8012088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6E6E4415-7E8D-49C2-BD14-E26416BED9F9}"/>
                </a:ext>
              </a:extLst>
            </p:cNvPr>
            <p:cNvSpPr/>
            <p:nvPr/>
          </p:nvSpPr>
          <p:spPr>
            <a:xfrm>
              <a:off x="8193804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C9311CD4-504E-4C6D-A91B-5241C5F81B39}"/>
                </a:ext>
              </a:extLst>
            </p:cNvPr>
            <p:cNvSpPr/>
            <p:nvPr/>
          </p:nvSpPr>
          <p:spPr>
            <a:xfrm>
              <a:off x="8012091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5AE5BF87-8C9F-4AA2-AB71-8A2FFCF87226}"/>
                </a:ext>
              </a:extLst>
            </p:cNvPr>
            <p:cNvSpPr/>
            <p:nvPr/>
          </p:nvSpPr>
          <p:spPr>
            <a:xfrm>
              <a:off x="8193794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5" name="그룹 704">
              <a:extLst>
                <a:ext uri="{FF2B5EF4-FFF2-40B4-BE49-F238E27FC236}">
                  <a16:creationId xmlns:a16="http://schemas.microsoft.com/office/drawing/2014/main" id="{D6634EAE-0BBA-4F7A-A2A1-6111406ACB1D}"/>
                </a:ext>
              </a:extLst>
            </p:cNvPr>
            <p:cNvGrpSpPr/>
            <p:nvPr/>
          </p:nvGrpSpPr>
          <p:grpSpPr>
            <a:xfrm>
              <a:off x="969361" y="3592925"/>
              <a:ext cx="7330397" cy="259523"/>
              <a:chOff x="1105493" y="3402038"/>
              <a:chExt cx="7330397" cy="259523"/>
            </a:xfrm>
          </p:grpSpPr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485E0123-AD37-49A2-9DED-8E759E10833D}"/>
                  </a:ext>
                </a:extLst>
              </p:cNvPr>
              <p:cNvSpPr/>
              <p:nvPr/>
            </p:nvSpPr>
            <p:spPr>
              <a:xfrm>
                <a:off x="1105493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73D62E1A-EC11-4CBB-A29B-0E11BC442313}"/>
                  </a:ext>
                </a:extLst>
              </p:cNvPr>
              <p:cNvSpPr/>
              <p:nvPr/>
            </p:nvSpPr>
            <p:spPr>
              <a:xfrm>
                <a:off x="1287210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603EB192-EB77-46D6-8480-A21F323B1A2A}"/>
                  </a:ext>
                </a:extLst>
              </p:cNvPr>
              <p:cNvSpPr/>
              <p:nvPr/>
            </p:nvSpPr>
            <p:spPr>
              <a:xfrm>
                <a:off x="1105496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7EB36289-58F7-48AD-80A8-49E6B0E29BC8}"/>
                  </a:ext>
                </a:extLst>
              </p:cNvPr>
              <p:cNvSpPr/>
              <p:nvPr/>
            </p:nvSpPr>
            <p:spPr>
              <a:xfrm>
                <a:off x="1287199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0E8A0ED3-F16C-4F53-BDF0-7E9F674B0928}"/>
                  </a:ext>
                </a:extLst>
              </p:cNvPr>
              <p:cNvSpPr/>
              <p:nvPr/>
            </p:nvSpPr>
            <p:spPr>
              <a:xfrm>
                <a:off x="1469803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6AC02EE0-C727-49E4-90FA-30A7D4394C32}"/>
                  </a:ext>
                </a:extLst>
              </p:cNvPr>
              <p:cNvSpPr/>
              <p:nvPr/>
            </p:nvSpPr>
            <p:spPr>
              <a:xfrm>
                <a:off x="1651519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BFA0278D-677B-4751-A36D-5FC339798582}"/>
                  </a:ext>
                </a:extLst>
              </p:cNvPr>
              <p:cNvSpPr/>
              <p:nvPr/>
            </p:nvSpPr>
            <p:spPr>
              <a:xfrm>
                <a:off x="1469806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3D79025A-3E44-4FEF-A473-1F852ABA50F1}"/>
                  </a:ext>
                </a:extLst>
              </p:cNvPr>
              <p:cNvSpPr/>
              <p:nvPr/>
            </p:nvSpPr>
            <p:spPr>
              <a:xfrm>
                <a:off x="1651509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DCBB7D91-D6F6-4680-BFC3-93627ECF7AA4}"/>
                  </a:ext>
                </a:extLst>
              </p:cNvPr>
              <p:cNvSpPr/>
              <p:nvPr/>
            </p:nvSpPr>
            <p:spPr>
              <a:xfrm>
                <a:off x="1847566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5B298FA8-CBD5-453D-813D-7535180F5ABE}"/>
                  </a:ext>
                </a:extLst>
              </p:cNvPr>
              <p:cNvSpPr/>
              <p:nvPr/>
            </p:nvSpPr>
            <p:spPr>
              <a:xfrm>
                <a:off x="2029283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E4EB9F5C-FACF-4019-B0FE-17BE4BE76B41}"/>
                  </a:ext>
                </a:extLst>
              </p:cNvPr>
              <p:cNvSpPr/>
              <p:nvPr/>
            </p:nvSpPr>
            <p:spPr>
              <a:xfrm>
                <a:off x="1847569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30D1A9DE-FA1E-461A-B289-5898779064DA}"/>
                  </a:ext>
                </a:extLst>
              </p:cNvPr>
              <p:cNvSpPr/>
              <p:nvPr/>
            </p:nvSpPr>
            <p:spPr>
              <a:xfrm>
                <a:off x="2029272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C023856D-A863-4DD7-8A9D-236E41CCD4F2}"/>
                  </a:ext>
                </a:extLst>
              </p:cNvPr>
              <p:cNvSpPr/>
              <p:nvPr/>
            </p:nvSpPr>
            <p:spPr>
              <a:xfrm>
                <a:off x="2211876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45E62712-6F8B-4254-BDB2-950EB96279EE}"/>
                  </a:ext>
                </a:extLst>
              </p:cNvPr>
              <p:cNvSpPr/>
              <p:nvPr/>
            </p:nvSpPr>
            <p:spPr>
              <a:xfrm>
                <a:off x="2393592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F970BBAA-FEE8-42A1-88A5-7AB050A676B7}"/>
                  </a:ext>
                </a:extLst>
              </p:cNvPr>
              <p:cNvSpPr/>
              <p:nvPr/>
            </p:nvSpPr>
            <p:spPr>
              <a:xfrm>
                <a:off x="2211879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40DE9F5E-F198-4E4F-A4D9-732607FD1C7F}"/>
                  </a:ext>
                </a:extLst>
              </p:cNvPr>
              <p:cNvSpPr/>
              <p:nvPr/>
            </p:nvSpPr>
            <p:spPr>
              <a:xfrm>
                <a:off x="2393582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6302F498-F38D-4588-AA3C-C2641FE80C7E}"/>
                  </a:ext>
                </a:extLst>
              </p:cNvPr>
              <p:cNvSpPr/>
              <p:nvPr/>
            </p:nvSpPr>
            <p:spPr>
              <a:xfrm>
                <a:off x="2589628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731D9AB1-ED58-4CE1-B170-DB1B3CFBB26D}"/>
                  </a:ext>
                </a:extLst>
              </p:cNvPr>
              <p:cNvSpPr/>
              <p:nvPr/>
            </p:nvSpPr>
            <p:spPr>
              <a:xfrm>
                <a:off x="2771345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C72C2BEF-1DCB-424D-B921-0094E920FEDC}"/>
                  </a:ext>
                </a:extLst>
              </p:cNvPr>
              <p:cNvSpPr/>
              <p:nvPr/>
            </p:nvSpPr>
            <p:spPr>
              <a:xfrm>
                <a:off x="2589631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5DC664B3-6731-4FB5-8893-B518833E52B3}"/>
                  </a:ext>
                </a:extLst>
              </p:cNvPr>
              <p:cNvSpPr/>
              <p:nvPr/>
            </p:nvSpPr>
            <p:spPr>
              <a:xfrm>
                <a:off x="2771334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D4F12FAC-4692-4AC2-B5DD-4690B3BBE775}"/>
                  </a:ext>
                </a:extLst>
              </p:cNvPr>
              <p:cNvSpPr/>
              <p:nvPr/>
            </p:nvSpPr>
            <p:spPr>
              <a:xfrm>
                <a:off x="2953938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6D8D3169-47C6-49C6-A518-CAEB27381485}"/>
                  </a:ext>
                </a:extLst>
              </p:cNvPr>
              <p:cNvSpPr/>
              <p:nvPr/>
            </p:nvSpPr>
            <p:spPr>
              <a:xfrm>
                <a:off x="3135654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E4691EC3-92BE-482C-91DA-C1C7AA9DBF5F}"/>
                  </a:ext>
                </a:extLst>
              </p:cNvPr>
              <p:cNvSpPr/>
              <p:nvPr/>
            </p:nvSpPr>
            <p:spPr>
              <a:xfrm>
                <a:off x="2953941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0B387D88-43D3-40D5-8255-E2C315CE65F5}"/>
                  </a:ext>
                </a:extLst>
              </p:cNvPr>
              <p:cNvSpPr/>
              <p:nvPr/>
            </p:nvSpPr>
            <p:spPr>
              <a:xfrm>
                <a:off x="3135644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54CCC64C-17F5-4807-B621-FDDFD5737B72}"/>
                  </a:ext>
                </a:extLst>
              </p:cNvPr>
              <p:cNvSpPr/>
              <p:nvPr/>
            </p:nvSpPr>
            <p:spPr>
              <a:xfrm>
                <a:off x="3331701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218E445-9064-4B1B-BF26-418B47A1D2AD}"/>
                  </a:ext>
                </a:extLst>
              </p:cNvPr>
              <p:cNvSpPr/>
              <p:nvPr/>
            </p:nvSpPr>
            <p:spPr>
              <a:xfrm>
                <a:off x="3513418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C6935811-8C3E-41FA-ABAE-30950539F972}"/>
                  </a:ext>
                </a:extLst>
              </p:cNvPr>
              <p:cNvSpPr/>
              <p:nvPr/>
            </p:nvSpPr>
            <p:spPr>
              <a:xfrm>
                <a:off x="3331704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5A411BD-DF7F-4504-B6E0-2E08C8427738}"/>
                  </a:ext>
                </a:extLst>
              </p:cNvPr>
              <p:cNvSpPr/>
              <p:nvPr/>
            </p:nvSpPr>
            <p:spPr>
              <a:xfrm>
                <a:off x="3513407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8AC21E4C-0EC9-4345-B75E-01B7AB7B7D21}"/>
                  </a:ext>
                </a:extLst>
              </p:cNvPr>
              <p:cNvSpPr/>
              <p:nvPr/>
            </p:nvSpPr>
            <p:spPr>
              <a:xfrm>
                <a:off x="3696011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0C8A5EAD-8C9F-4320-8AD3-904EAA19494F}"/>
                  </a:ext>
                </a:extLst>
              </p:cNvPr>
              <p:cNvSpPr/>
              <p:nvPr/>
            </p:nvSpPr>
            <p:spPr>
              <a:xfrm>
                <a:off x="3877727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B4F4F72E-8CC1-4DAC-8B6B-5A2AA7C63CF7}"/>
                  </a:ext>
                </a:extLst>
              </p:cNvPr>
              <p:cNvSpPr/>
              <p:nvPr/>
            </p:nvSpPr>
            <p:spPr>
              <a:xfrm>
                <a:off x="3696014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F07DBAD1-6CD6-4246-BEAD-897225FD42B0}"/>
                  </a:ext>
                </a:extLst>
              </p:cNvPr>
              <p:cNvSpPr/>
              <p:nvPr/>
            </p:nvSpPr>
            <p:spPr>
              <a:xfrm>
                <a:off x="3877717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408241B9-C80E-4102-933F-71999EEE99E3}"/>
                  </a:ext>
                </a:extLst>
              </p:cNvPr>
              <p:cNvSpPr/>
              <p:nvPr/>
            </p:nvSpPr>
            <p:spPr>
              <a:xfrm>
                <a:off x="4083243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F90D37C1-8241-4CC5-BE5B-C922F733C79B}"/>
                  </a:ext>
                </a:extLst>
              </p:cNvPr>
              <p:cNvSpPr/>
              <p:nvPr/>
            </p:nvSpPr>
            <p:spPr>
              <a:xfrm>
                <a:off x="4264960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7A78AB91-1286-438C-BC5F-8D29227643FA}"/>
                  </a:ext>
                </a:extLst>
              </p:cNvPr>
              <p:cNvSpPr/>
              <p:nvPr/>
            </p:nvSpPr>
            <p:spPr>
              <a:xfrm>
                <a:off x="4083246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A1AC16B1-EAAA-4A25-925A-F696569A768D}"/>
                  </a:ext>
                </a:extLst>
              </p:cNvPr>
              <p:cNvSpPr/>
              <p:nvPr/>
            </p:nvSpPr>
            <p:spPr>
              <a:xfrm>
                <a:off x="4264949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786AC71A-CDFB-4185-B3C8-707A8A4ACFAF}"/>
                  </a:ext>
                </a:extLst>
              </p:cNvPr>
              <p:cNvSpPr/>
              <p:nvPr/>
            </p:nvSpPr>
            <p:spPr>
              <a:xfrm>
                <a:off x="4447553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B605C7CA-2C8E-4274-AC35-9B77A33BB6F6}"/>
                  </a:ext>
                </a:extLst>
              </p:cNvPr>
              <p:cNvSpPr/>
              <p:nvPr/>
            </p:nvSpPr>
            <p:spPr>
              <a:xfrm>
                <a:off x="4629269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FA29CEC-F929-4268-AAFD-AF9EC4791B56}"/>
                  </a:ext>
                </a:extLst>
              </p:cNvPr>
              <p:cNvSpPr/>
              <p:nvPr/>
            </p:nvSpPr>
            <p:spPr>
              <a:xfrm>
                <a:off x="4447556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6C3101FC-868A-498F-8D92-A82037068BC0}"/>
                  </a:ext>
                </a:extLst>
              </p:cNvPr>
              <p:cNvSpPr/>
              <p:nvPr/>
            </p:nvSpPr>
            <p:spPr>
              <a:xfrm>
                <a:off x="4629259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7D4A9BBC-C694-4653-9BAC-251175747BD5}"/>
                  </a:ext>
                </a:extLst>
              </p:cNvPr>
              <p:cNvSpPr/>
              <p:nvPr/>
            </p:nvSpPr>
            <p:spPr>
              <a:xfrm>
                <a:off x="4825316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474D7DD3-A690-49B6-90D0-BA8B51BCC7AB}"/>
                  </a:ext>
                </a:extLst>
              </p:cNvPr>
              <p:cNvSpPr/>
              <p:nvPr/>
            </p:nvSpPr>
            <p:spPr>
              <a:xfrm>
                <a:off x="5007033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DDEE431A-C4EC-4BA4-A096-EB34A0FAFB61}"/>
                  </a:ext>
                </a:extLst>
              </p:cNvPr>
              <p:cNvSpPr/>
              <p:nvPr/>
            </p:nvSpPr>
            <p:spPr>
              <a:xfrm>
                <a:off x="4825319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2B06C9B8-1934-4902-904D-F4D1D80E20E6}"/>
                  </a:ext>
                </a:extLst>
              </p:cNvPr>
              <p:cNvSpPr/>
              <p:nvPr/>
            </p:nvSpPr>
            <p:spPr>
              <a:xfrm>
                <a:off x="5007022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500DB0CE-FA75-4025-984A-AA3FDAFAEE6E}"/>
                  </a:ext>
                </a:extLst>
              </p:cNvPr>
              <p:cNvSpPr/>
              <p:nvPr/>
            </p:nvSpPr>
            <p:spPr>
              <a:xfrm>
                <a:off x="5189626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C615AFC4-D8C8-4549-B923-22DE7E4B5F12}"/>
                  </a:ext>
                </a:extLst>
              </p:cNvPr>
              <p:cNvSpPr/>
              <p:nvPr/>
            </p:nvSpPr>
            <p:spPr>
              <a:xfrm>
                <a:off x="5371342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9DF7E72A-70F3-4372-8E70-D786238A4228}"/>
                  </a:ext>
                </a:extLst>
              </p:cNvPr>
              <p:cNvSpPr/>
              <p:nvPr/>
            </p:nvSpPr>
            <p:spPr>
              <a:xfrm>
                <a:off x="5189629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5C4AEAAC-1A63-4E3C-8B22-F6FB3B522D04}"/>
                  </a:ext>
                </a:extLst>
              </p:cNvPr>
              <p:cNvSpPr/>
              <p:nvPr/>
            </p:nvSpPr>
            <p:spPr>
              <a:xfrm>
                <a:off x="5371332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58C6095B-5069-41DB-A7D8-84F45EDB3F3E}"/>
                  </a:ext>
                </a:extLst>
              </p:cNvPr>
              <p:cNvSpPr/>
              <p:nvPr/>
            </p:nvSpPr>
            <p:spPr>
              <a:xfrm>
                <a:off x="5573971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AC01BB1-2EC0-4785-91E0-917C9E7728CC}"/>
                  </a:ext>
                </a:extLst>
              </p:cNvPr>
              <p:cNvSpPr/>
              <p:nvPr/>
            </p:nvSpPr>
            <p:spPr>
              <a:xfrm>
                <a:off x="5755688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82A9F4A2-5E73-4CA0-B9A0-89A3C50D8526}"/>
                  </a:ext>
                </a:extLst>
              </p:cNvPr>
              <p:cNvSpPr/>
              <p:nvPr/>
            </p:nvSpPr>
            <p:spPr>
              <a:xfrm>
                <a:off x="5573974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C37722AA-D946-4B6D-8478-F5B6BDD6F9D5}"/>
                  </a:ext>
                </a:extLst>
              </p:cNvPr>
              <p:cNvSpPr/>
              <p:nvPr/>
            </p:nvSpPr>
            <p:spPr>
              <a:xfrm>
                <a:off x="5755677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CB266AC7-5BBB-4FD2-8806-7B5C901B6A41}"/>
                  </a:ext>
                </a:extLst>
              </p:cNvPr>
              <p:cNvSpPr/>
              <p:nvPr/>
            </p:nvSpPr>
            <p:spPr>
              <a:xfrm>
                <a:off x="5938281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8C067711-1972-43F8-A53D-93D7DB49DD49}"/>
                  </a:ext>
                </a:extLst>
              </p:cNvPr>
              <p:cNvSpPr/>
              <p:nvPr/>
            </p:nvSpPr>
            <p:spPr>
              <a:xfrm>
                <a:off x="6119997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38D25E59-3463-43C6-88F9-B1A2E8C51AED}"/>
                  </a:ext>
                </a:extLst>
              </p:cNvPr>
              <p:cNvSpPr/>
              <p:nvPr/>
            </p:nvSpPr>
            <p:spPr>
              <a:xfrm>
                <a:off x="5938284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683D2B53-228B-495E-AC96-F11F12B3C86B}"/>
                  </a:ext>
                </a:extLst>
              </p:cNvPr>
              <p:cNvSpPr/>
              <p:nvPr/>
            </p:nvSpPr>
            <p:spPr>
              <a:xfrm>
                <a:off x="6119987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219F7DC-4331-4036-BE97-F3EF80120680}"/>
                  </a:ext>
                </a:extLst>
              </p:cNvPr>
              <p:cNvSpPr/>
              <p:nvPr/>
            </p:nvSpPr>
            <p:spPr>
              <a:xfrm>
                <a:off x="6316044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6BCC341C-1474-4A0D-910B-29F3EDFBE860}"/>
                  </a:ext>
                </a:extLst>
              </p:cNvPr>
              <p:cNvSpPr/>
              <p:nvPr/>
            </p:nvSpPr>
            <p:spPr>
              <a:xfrm>
                <a:off x="6497761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2CEEF1EE-BB04-464F-AA53-B420667623F4}"/>
                  </a:ext>
                </a:extLst>
              </p:cNvPr>
              <p:cNvSpPr/>
              <p:nvPr/>
            </p:nvSpPr>
            <p:spPr>
              <a:xfrm>
                <a:off x="6316047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BEB73821-92F3-4C09-98D8-6412E152C4A4}"/>
                  </a:ext>
                </a:extLst>
              </p:cNvPr>
              <p:cNvSpPr/>
              <p:nvPr/>
            </p:nvSpPr>
            <p:spPr>
              <a:xfrm>
                <a:off x="6497750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86C244DC-C601-49F0-A448-C1D879B90D1D}"/>
                  </a:ext>
                </a:extLst>
              </p:cNvPr>
              <p:cNvSpPr/>
              <p:nvPr/>
            </p:nvSpPr>
            <p:spPr>
              <a:xfrm>
                <a:off x="6680354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60B18DED-0638-4574-8ADD-92D581C4A0EA}"/>
                  </a:ext>
                </a:extLst>
              </p:cNvPr>
              <p:cNvSpPr/>
              <p:nvPr/>
            </p:nvSpPr>
            <p:spPr>
              <a:xfrm>
                <a:off x="6862070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BF58D1FB-0056-4E02-857A-1A9AAD8BDF8E}"/>
                  </a:ext>
                </a:extLst>
              </p:cNvPr>
              <p:cNvSpPr/>
              <p:nvPr/>
            </p:nvSpPr>
            <p:spPr>
              <a:xfrm>
                <a:off x="6680357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EB6574F-838F-4E68-9CAC-323F925A5D62}"/>
                  </a:ext>
                </a:extLst>
              </p:cNvPr>
              <p:cNvSpPr/>
              <p:nvPr/>
            </p:nvSpPr>
            <p:spPr>
              <a:xfrm>
                <a:off x="6862060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953263BC-9D9E-424D-82B1-C20C1B45A826}"/>
                  </a:ext>
                </a:extLst>
              </p:cNvPr>
              <p:cNvSpPr/>
              <p:nvPr/>
            </p:nvSpPr>
            <p:spPr>
              <a:xfrm>
                <a:off x="7058105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BF2B0A8B-6864-4566-A4F6-DE5257264F11}"/>
                  </a:ext>
                </a:extLst>
              </p:cNvPr>
              <p:cNvSpPr/>
              <p:nvPr/>
            </p:nvSpPr>
            <p:spPr>
              <a:xfrm>
                <a:off x="7239822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533869D6-1996-4F16-A687-33FF121DC66D}"/>
                  </a:ext>
                </a:extLst>
              </p:cNvPr>
              <p:cNvSpPr/>
              <p:nvPr/>
            </p:nvSpPr>
            <p:spPr>
              <a:xfrm>
                <a:off x="7058108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F3F1F0E9-FA67-4B70-8741-623046C4F319}"/>
                  </a:ext>
                </a:extLst>
              </p:cNvPr>
              <p:cNvSpPr/>
              <p:nvPr/>
            </p:nvSpPr>
            <p:spPr>
              <a:xfrm>
                <a:off x="7239811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BB5A2D58-1F14-4ECF-9179-96DF48175232}"/>
                  </a:ext>
                </a:extLst>
              </p:cNvPr>
              <p:cNvSpPr/>
              <p:nvPr/>
            </p:nvSpPr>
            <p:spPr>
              <a:xfrm>
                <a:off x="7422415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8E7ED8C-E5BD-4953-88EB-2AA04C8646CC}"/>
                  </a:ext>
                </a:extLst>
              </p:cNvPr>
              <p:cNvSpPr/>
              <p:nvPr/>
            </p:nvSpPr>
            <p:spPr>
              <a:xfrm>
                <a:off x="7604131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BD35888B-4D76-4445-A8DC-3636762DEBD4}"/>
                  </a:ext>
                </a:extLst>
              </p:cNvPr>
              <p:cNvSpPr/>
              <p:nvPr/>
            </p:nvSpPr>
            <p:spPr>
              <a:xfrm>
                <a:off x="7422418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4DEC2CF1-E24E-4414-8C09-C029FEA5DA40}"/>
                  </a:ext>
                </a:extLst>
              </p:cNvPr>
              <p:cNvSpPr/>
              <p:nvPr/>
            </p:nvSpPr>
            <p:spPr>
              <a:xfrm>
                <a:off x="7604121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321D1E7E-1996-4083-A607-046DCF2D4DA0}"/>
                  </a:ext>
                </a:extLst>
              </p:cNvPr>
              <p:cNvSpPr/>
              <p:nvPr/>
            </p:nvSpPr>
            <p:spPr>
              <a:xfrm>
                <a:off x="7800178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B3FACBD0-80B9-48D2-9F05-3EE20283A756}"/>
                  </a:ext>
                </a:extLst>
              </p:cNvPr>
              <p:cNvSpPr/>
              <p:nvPr/>
            </p:nvSpPr>
            <p:spPr>
              <a:xfrm>
                <a:off x="7981895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07AFCA89-2612-4BED-BDE1-F675BB513ED7}"/>
                  </a:ext>
                </a:extLst>
              </p:cNvPr>
              <p:cNvSpPr/>
              <p:nvPr/>
            </p:nvSpPr>
            <p:spPr>
              <a:xfrm>
                <a:off x="7800181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9FBFEC62-4718-4DE4-902F-67AC9A02C7DE}"/>
                  </a:ext>
                </a:extLst>
              </p:cNvPr>
              <p:cNvSpPr/>
              <p:nvPr/>
            </p:nvSpPr>
            <p:spPr>
              <a:xfrm>
                <a:off x="7981884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99887BA4-A387-4B07-861F-5F7DEF2077CD}"/>
                  </a:ext>
                </a:extLst>
              </p:cNvPr>
              <p:cNvSpPr/>
              <p:nvPr/>
            </p:nvSpPr>
            <p:spPr>
              <a:xfrm>
                <a:off x="8164488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89D332DF-8831-45BE-874C-2F9DB58A0047}"/>
                  </a:ext>
                </a:extLst>
              </p:cNvPr>
              <p:cNvSpPr/>
              <p:nvPr/>
            </p:nvSpPr>
            <p:spPr>
              <a:xfrm>
                <a:off x="8346204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54DD184-2938-4A96-AAE1-28866054E512}"/>
                  </a:ext>
                </a:extLst>
              </p:cNvPr>
              <p:cNvSpPr/>
              <p:nvPr/>
            </p:nvSpPr>
            <p:spPr>
              <a:xfrm>
                <a:off x="8164491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E21EA484-8A38-4D1C-9946-3D288214F019}"/>
                  </a:ext>
                </a:extLst>
              </p:cNvPr>
              <p:cNvSpPr/>
              <p:nvPr/>
            </p:nvSpPr>
            <p:spPr>
              <a:xfrm>
                <a:off x="8346194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16" name="TextBox 715">
            <a:extLst>
              <a:ext uri="{FF2B5EF4-FFF2-40B4-BE49-F238E27FC236}">
                <a16:creationId xmlns:a16="http://schemas.microsoft.com/office/drawing/2014/main" id="{17430390-459A-4411-BAFC-DE1152D61764}"/>
              </a:ext>
            </a:extLst>
          </p:cNvPr>
          <p:cNvSpPr txBox="1"/>
          <p:nvPr/>
        </p:nvSpPr>
        <p:spPr>
          <a:xfrm>
            <a:off x="5969247" y="4836349"/>
            <a:ext cx="1607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</a:t>
            </a:r>
            <a:r>
              <a:rPr lang="ko-KR" altLang="en-US" sz="1200" dirty="0"/>
              <a:t>를 </a:t>
            </a:r>
            <a:r>
              <a:rPr lang="en-US" altLang="ko-KR" sz="1200" dirty="0"/>
              <a:t>on/off </a:t>
            </a:r>
            <a:r>
              <a:rPr lang="ko-KR" altLang="en-US" sz="1200" dirty="0"/>
              <a:t>하여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2.5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5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10 cm</a:t>
            </a:r>
          </a:p>
          <a:p>
            <a:r>
              <a:rPr lang="ko-KR" altLang="en-US" sz="1200" dirty="0"/>
              <a:t>등으로 조절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718" name="표 718">
            <a:extLst>
              <a:ext uri="{FF2B5EF4-FFF2-40B4-BE49-F238E27FC236}">
                <a16:creationId xmlns:a16="http://schemas.microsoft.com/office/drawing/2014/main" id="{EFFF58E7-D02D-4822-B41F-B98C77C3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34166"/>
              </p:ext>
            </p:extLst>
          </p:nvPr>
        </p:nvGraphicFramePr>
        <p:xfrm>
          <a:off x="882194" y="4622117"/>
          <a:ext cx="4690268" cy="153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134">
                  <a:extLst>
                    <a:ext uri="{9D8B030D-6E8A-4147-A177-3AD203B41FA5}">
                      <a16:colId xmlns:a16="http://schemas.microsoft.com/office/drawing/2014/main" val="593983176"/>
                    </a:ext>
                  </a:extLst>
                </a:gridCol>
                <a:gridCol w="2345134">
                  <a:extLst>
                    <a:ext uri="{9D8B030D-6E8A-4147-A177-3AD203B41FA5}">
                      <a16:colId xmlns:a16="http://schemas.microsoft.com/office/drawing/2014/main" val="1110321567"/>
                    </a:ext>
                  </a:extLst>
                </a:gridCol>
              </a:tblGrid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r>
                        <a:rPr lang="ko-KR" altLang="en-US" sz="1400" dirty="0"/>
                        <a:t> 파장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940 nm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70305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</a:t>
                      </a:r>
                      <a:r>
                        <a:rPr lang="ko-KR" altLang="en-US" sz="1400" dirty="0"/>
                        <a:t>밝기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5mW </a:t>
                      </a:r>
                      <a:r>
                        <a:rPr lang="ko-KR" altLang="en-US" sz="1400" dirty="0"/>
                        <a:t>이상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밝기 조절 가능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800852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Size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&lt;5mm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39027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</a:t>
                      </a:r>
                      <a:r>
                        <a:rPr lang="ko-KR" altLang="en-US" sz="1400" dirty="0"/>
                        <a:t> 재질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반사 없는 단단한 재질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7449"/>
                  </a:ext>
                </a:extLst>
              </a:tr>
              <a:tr h="307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 Tilt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&lt;1</a:t>
                      </a:r>
                      <a:r>
                        <a:rPr lang="ko-KR" altLang="en-US" sz="1400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03350"/>
                  </a:ext>
                </a:extLst>
              </a:tr>
            </a:tbl>
          </a:graphicData>
        </a:graphic>
      </p:graphicFrame>
      <p:sp>
        <p:nvSpPr>
          <p:cNvPr id="482" name="TextBox 481">
            <a:extLst>
              <a:ext uri="{FF2B5EF4-FFF2-40B4-BE49-F238E27FC236}">
                <a16:creationId xmlns:a16="http://schemas.microsoft.com/office/drawing/2014/main" id="{533C77E8-28BD-49CF-853F-0BD89C4A71B3}"/>
              </a:ext>
            </a:extLst>
          </p:cNvPr>
          <p:cNvSpPr txBox="1"/>
          <p:nvPr/>
        </p:nvSpPr>
        <p:spPr>
          <a:xfrm>
            <a:off x="751457" y="4049862"/>
            <a:ext cx="644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 밝기 조절이 가능해야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LED </a:t>
            </a:r>
            <a:r>
              <a:rPr lang="ko-KR" altLang="en-US" sz="1400" dirty="0"/>
              <a:t>을 선택적으로 </a:t>
            </a:r>
            <a:r>
              <a:rPr lang="en-US" altLang="ko-KR" sz="1400" dirty="0"/>
              <a:t>On/Off </a:t>
            </a:r>
            <a:r>
              <a:rPr lang="ko-KR" altLang="en-US" sz="1400" dirty="0"/>
              <a:t>구동하고자 함</a:t>
            </a:r>
            <a:r>
              <a:rPr lang="en-US" altLang="ko-KR" sz="1400" dirty="0"/>
              <a:t>.</a:t>
            </a:r>
          </a:p>
        </p:txBody>
      </p: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CECABB4A-45C0-4601-AB5A-6585986A5AC4}"/>
              </a:ext>
            </a:extLst>
          </p:cNvPr>
          <p:cNvCxnSpPr>
            <a:cxnSpLocks/>
          </p:cNvCxnSpPr>
          <p:nvPr/>
        </p:nvCxnSpPr>
        <p:spPr>
          <a:xfrm>
            <a:off x="1444983" y="1333033"/>
            <a:ext cx="710683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4738C187-6589-45FA-B009-76CB156ADD3C}"/>
              </a:ext>
            </a:extLst>
          </p:cNvPr>
          <p:cNvCxnSpPr>
            <a:cxnSpLocks/>
          </p:cNvCxnSpPr>
          <p:nvPr/>
        </p:nvCxnSpPr>
        <p:spPr>
          <a:xfrm>
            <a:off x="1485371" y="3011354"/>
            <a:ext cx="710683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>
            <a:extLst>
              <a:ext uri="{FF2B5EF4-FFF2-40B4-BE49-F238E27FC236}">
                <a16:creationId xmlns:a16="http://schemas.microsoft.com/office/drawing/2014/main" id="{B8F63447-832B-4756-9115-CEAE5E55D577}"/>
              </a:ext>
            </a:extLst>
          </p:cNvPr>
          <p:cNvCxnSpPr>
            <a:cxnSpLocks/>
          </p:cNvCxnSpPr>
          <p:nvPr/>
        </p:nvCxnSpPr>
        <p:spPr>
          <a:xfrm>
            <a:off x="8537887" y="1357092"/>
            <a:ext cx="0" cy="1654262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2245352D-8CC1-43F2-83E1-D225298109A8}"/>
              </a:ext>
            </a:extLst>
          </p:cNvPr>
          <p:cNvSpPr txBox="1"/>
          <p:nvPr/>
        </p:nvSpPr>
        <p:spPr>
          <a:xfrm rot="16200000">
            <a:off x="8344361" y="1883315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245 mm</a:t>
            </a:r>
            <a:endParaRPr lang="ko-KR" altLang="en-US" sz="1200" dirty="0"/>
          </a:p>
        </p:txBody>
      </p: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83F06208-9E2B-4109-AB37-821024E19F73}"/>
              </a:ext>
            </a:extLst>
          </p:cNvPr>
          <p:cNvCxnSpPr>
            <a:cxnSpLocks/>
          </p:cNvCxnSpPr>
          <p:nvPr/>
        </p:nvCxnSpPr>
        <p:spPr>
          <a:xfrm>
            <a:off x="1727224" y="1026892"/>
            <a:ext cx="0" cy="2726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9D215B63-B8A5-4CF3-8ABC-D26055C5E1B3}"/>
              </a:ext>
            </a:extLst>
          </p:cNvPr>
          <p:cNvCxnSpPr>
            <a:cxnSpLocks/>
          </p:cNvCxnSpPr>
          <p:nvPr/>
        </p:nvCxnSpPr>
        <p:spPr>
          <a:xfrm>
            <a:off x="7848591" y="1003042"/>
            <a:ext cx="0" cy="2726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4FFBF59C-F83B-4E7F-B5A3-0963991A2FB3}"/>
              </a:ext>
            </a:extLst>
          </p:cNvPr>
          <p:cNvCxnSpPr>
            <a:cxnSpLocks/>
          </p:cNvCxnSpPr>
          <p:nvPr/>
        </p:nvCxnSpPr>
        <p:spPr>
          <a:xfrm>
            <a:off x="1733714" y="3583991"/>
            <a:ext cx="6010976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>
            <a:extLst>
              <a:ext uri="{FF2B5EF4-FFF2-40B4-BE49-F238E27FC236}">
                <a16:creationId xmlns:a16="http://schemas.microsoft.com/office/drawing/2014/main" id="{E55F1735-AE64-4582-96BD-5E17EE41E6BC}"/>
              </a:ext>
            </a:extLst>
          </p:cNvPr>
          <p:cNvSpPr txBox="1"/>
          <p:nvPr/>
        </p:nvSpPr>
        <p:spPr>
          <a:xfrm>
            <a:off x="4541152" y="3564337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995 mm</a:t>
            </a:r>
            <a:endParaRPr lang="ko-KR" altLang="en-US" sz="1200" dirty="0"/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1DCC4308-7E92-4C67-BBA1-EC76C93FBD09}"/>
              </a:ext>
            </a:extLst>
          </p:cNvPr>
          <p:cNvCxnSpPr>
            <a:cxnSpLocks/>
          </p:cNvCxnSpPr>
          <p:nvPr/>
        </p:nvCxnSpPr>
        <p:spPr>
          <a:xfrm>
            <a:off x="2583010" y="3011354"/>
            <a:ext cx="0" cy="945371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4002A4C6-403F-4566-BC89-52DD0A3209DE}"/>
              </a:ext>
            </a:extLst>
          </p:cNvPr>
          <p:cNvSpPr txBox="1"/>
          <p:nvPr/>
        </p:nvSpPr>
        <p:spPr>
          <a:xfrm rot="16200000">
            <a:off x="2392615" y="3317589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200 mm</a:t>
            </a:r>
            <a:endParaRPr lang="ko-KR" altLang="en-US" sz="1200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FB7CF448-73D5-4B35-8075-EBEB66BA1926}"/>
              </a:ext>
            </a:extLst>
          </p:cNvPr>
          <p:cNvCxnSpPr>
            <a:cxnSpLocks/>
          </p:cNvCxnSpPr>
          <p:nvPr/>
        </p:nvCxnSpPr>
        <p:spPr>
          <a:xfrm>
            <a:off x="1727224" y="1189204"/>
            <a:ext cx="138119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직선 화살표 연결선 707">
            <a:extLst>
              <a:ext uri="{FF2B5EF4-FFF2-40B4-BE49-F238E27FC236}">
                <a16:creationId xmlns:a16="http://schemas.microsoft.com/office/drawing/2014/main" id="{FCC1557E-B126-4785-B9F7-A1D51DC0D0C5}"/>
              </a:ext>
            </a:extLst>
          </p:cNvPr>
          <p:cNvCxnSpPr>
            <a:cxnSpLocks/>
          </p:cNvCxnSpPr>
          <p:nvPr/>
        </p:nvCxnSpPr>
        <p:spPr>
          <a:xfrm flipV="1">
            <a:off x="1566272" y="1333007"/>
            <a:ext cx="591" cy="233571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A09CCF-FFDB-4E9C-967A-0B7CCF28D6CD}"/>
              </a:ext>
            </a:extLst>
          </p:cNvPr>
          <p:cNvSpPr txBox="1"/>
          <p:nvPr/>
        </p:nvSpPr>
        <p:spPr>
          <a:xfrm>
            <a:off x="820843" y="129114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cm</a:t>
            </a:r>
            <a:endParaRPr lang="ko-KR" altLang="en-US" sz="1400" dirty="0"/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C2704E5C-8B95-4508-81B7-9C31BC137DAE}"/>
              </a:ext>
            </a:extLst>
          </p:cNvPr>
          <p:cNvSpPr txBox="1"/>
          <p:nvPr/>
        </p:nvSpPr>
        <p:spPr>
          <a:xfrm>
            <a:off x="1503574" y="6980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cm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3ABC62-D74E-4469-B69C-976D38D64601}"/>
              </a:ext>
            </a:extLst>
          </p:cNvPr>
          <p:cNvSpPr/>
          <p:nvPr/>
        </p:nvSpPr>
        <p:spPr>
          <a:xfrm>
            <a:off x="3499947" y="1445037"/>
            <a:ext cx="882675" cy="149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766C-B5B2-4520-9332-1369AE2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Stage Motor + Rail Spec.</a:t>
            </a:r>
            <a:endParaRPr lang="ko-KR" altLang="en-US" b="1" dirty="0"/>
          </a:p>
        </p:txBody>
      </p:sp>
      <p:pic>
        <p:nvPicPr>
          <p:cNvPr id="4" name="그림 3" descr="image002">
            <a:extLst>
              <a:ext uri="{FF2B5EF4-FFF2-40B4-BE49-F238E27FC236}">
                <a16:creationId xmlns:a16="http://schemas.microsoft.com/office/drawing/2014/main" id="{6318F8B7-1DC0-43E3-A18E-E74EA9E88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1" r="60524"/>
          <a:stretch/>
        </p:blipFill>
        <p:spPr bwMode="auto">
          <a:xfrm>
            <a:off x="391639" y="2336794"/>
            <a:ext cx="3810710" cy="400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/>
              <p:nvPr/>
            </p:nvSpPr>
            <p:spPr>
              <a:xfrm>
                <a:off x="3464669" y="2375401"/>
                <a:ext cx="1186773" cy="429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:±20°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69" y="2375401"/>
                <a:ext cx="1186773" cy="42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/>
              <p:nvPr/>
            </p:nvSpPr>
            <p:spPr>
              <a:xfrm>
                <a:off x="634580" y="2858305"/>
                <a:ext cx="1186773" cy="4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:±20°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0" y="2858305"/>
                <a:ext cx="1186773" cy="415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/>
              <p:nvPr/>
            </p:nvSpPr>
            <p:spPr>
              <a:xfrm>
                <a:off x="634579" y="3273350"/>
                <a:ext cx="1186773" cy="41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:±30°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9" y="3273350"/>
                <a:ext cx="1186773" cy="415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/>
              <p:nvPr/>
            </p:nvSpPr>
            <p:spPr>
              <a:xfrm>
                <a:off x="3502767" y="4101483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67" y="4101483"/>
                <a:ext cx="1186773" cy="4510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image002">
            <a:extLst>
              <a:ext uri="{FF2B5EF4-FFF2-40B4-BE49-F238E27FC236}">
                <a16:creationId xmlns:a16="http://schemas.microsoft.com/office/drawing/2014/main" id="{AC414F21-12E7-4CAA-994C-DACC943C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64247" r="32003" b="88"/>
          <a:stretch/>
        </p:blipFill>
        <p:spPr bwMode="auto">
          <a:xfrm>
            <a:off x="5579507" y="2336794"/>
            <a:ext cx="3691913" cy="387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/>
              <p:nvPr/>
            </p:nvSpPr>
            <p:spPr>
              <a:xfrm>
                <a:off x="3989959" y="4592743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59" y="4592743"/>
                <a:ext cx="1186773" cy="4510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/>
              <p:nvPr/>
            </p:nvSpPr>
            <p:spPr>
              <a:xfrm>
                <a:off x="173474" y="4854956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4" y="4854956"/>
                <a:ext cx="1186773" cy="451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/>
              <p:nvPr/>
            </p:nvSpPr>
            <p:spPr>
              <a:xfrm>
                <a:off x="5579507" y="5441250"/>
                <a:ext cx="633879" cy="576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07" y="5441250"/>
                <a:ext cx="633879" cy="576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/>
              <p:nvPr/>
            </p:nvSpPr>
            <p:spPr>
              <a:xfrm>
                <a:off x="6363238" y="4128969"/>
                <a:ext cx="368304" cy="350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38" y="4128969"/>
                <a:ext cx="368304" cy="350950"/>
              </a:xfrm>
              <a:prstGeom prst="rect">
                <a:avLst/>
              </a:prstGeom>
              <a:blipFill>
                <a:blip r:embed="rId10"/>
                <a:stretch>
                  <a:fillRect l="-3333" b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image002">
            <a:extLst>
              <a:ext uri="{FF2B5EF4-FFF2-40B4-BE49-F238E27FC236}">
                <a16:creationId xmlns:a16="http://schemas.microsoft.com/office/drawing/2014/main" id="{FC37BBD3-1547-40C6-9F05-6CCD57FAE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80241" r="49340" b="11262"/>
          <a:stretch/>
        </p:blipFill>
        <p:spPr bwMode="auto">
          <a:xfrm rot="10800000">
            <a:off x="5742347" y="4618393"/>
            <a:ext cx="362450" cy="92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5A64A-CD0A-4141-B47F-23A05918DCF3}"/>
              </a:ext>
            </a:extLst>
          </p:cNvPr>
          <p:cNvSpPr/>
          <p:nvPr/>
        </p:nvSpPr>
        <p:spPr>
          <a:xfrm>
            <a:off x="5579507" y="3453642"/>
            <a:ext cx="362451" cy="123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775567-53D2-4376-8271-A068C80B0306}"/>
                  </a:ext>
                </a:extLst>
              </p:cNvPr>
              <p:cNvSpPr txBox="1"/>
              <p:nvPr/>
            </p:nvSpPr>
            <p:spPr>
              <a:xfrm>
                <a:off x="1036098" y="828506"/>
                <a:ext cx="316625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4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Motor Spec. (Yaw, Pitch, Roll)</a:t>
                </a:r>
              </a:p>
              <a:p>
                <a:r>
                  <a:rPr lang="en-US" altLang="ko-KR" sz="1400" dirty="0"/>
                  <a:t>Yaw(z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0.01°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Pitch(x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0°</m:t>
                    </m:r>
                    <m:r>
                      <m:rPr>
                        <m:nor/>
                      </m:rPr>
                      <a:rPr lang="en-US" altLang="ko-KR" sz="1400" dirty="0"/>
                      <m:t>,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Roll(y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±20°</m:t>
                    </m:r>
                    <m:r>
                      <m:rPr>
                        <m:nor/>
                      </m:rPr>
                      <a:rPr lang="en-US" altLang="ko-KR" sz="1400" dirty="0"/>
                      <m:t>,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0.01°</m:t>
                    </m:r>
                  </m:oMath>
                </a14:m>
                <a:r>
                  <a:rPr lang="en-US" altLang="ko-KR" sz="1400" dirty="0"/>
                  <a:t> step</a:t>
                </a:r>
              </a:p>
              <a:p>
                <a:r>
                  <a:rPr lang="en-US" altLang="ko-KR" sz="1400" dirty="0"/>
                  <a:t>Z</a:t>
                </a:r>
                <a:r>
                  <a:rPr lang="ko-KR" altLang="en-US" sz="1400" dirty="0"/>
                  <a:t>축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400" dirty="0"/>
                  <a:t> cm,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775567-53D2-4376-8271-A068C80B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98" y="828506"/>
                <a:ext cx="3166251" cy="1169551"/>
              </a:xfrm>
              <a:prstGeom prst="rect">
                <a:avLst/>
              </a:prstGeom>
              <a:blipFill>
                <a:blip r:embed="rId11"/>
                <a:stretch>
                  <a:fillRect l="-578" t="-521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7D3615-007F-4296-911A-2435A7BF2953}"/>
                  </a:ext>
                </a:extLst>
              </p:cNvPr>
              <p:cNvSpPr txBox="1"/>
              <p:nvPr/>
            </p:nvSpPr>
            <p:spPr>
              <a:xfrm>
                <a:off x="6318429" y="852147"/>
                <a:ext cx="26388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2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Rail Spec (X, Y, Z)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X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</m:t>
                    </m:r>
                  </m:oMath>
                </a14:m>
                <a:r>
                  <a:rPr lang="en-US" altLang="ko-KR" sz="1400" dirty="0"/>
                  <a:t> cm 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Y</a:t>
                </a:r>
                <a:r>
                  <a:rPr lang="ko-KR" altLang="en-US" sz="1400" dirty="0"/>
                  <a:t>축 </a:t>
                </a:r>
                <a:r>
                  <a:rPr lang="en-US" altLang="ko-KR" sz="14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±20</m:t>
                    </m:r>
                  </m:oMath>
                </a14:m>
                <a:r>
                  <a:rPr lang="en-US" altLang="ko-KR" sz="1400" dirty="0"/>
                  <a:t> cm 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altLang="ko-KR" sz="1400" dirty="0"/>
                  <a:t> cm step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7D3615-007F-4296-911A-2435A7BF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29" y="852147"/>
                <a:ext cx="2638864" cy="738664"/>
              </a:xfrm>
              <a:prstGeom prst="rect">
                <a:avLst/>
              </a:prstGeom>
              <a:blipFill>
                <a:blip r:embed="rId12"/>
                <a:stretch>
                  <a:fillRect l="-231"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6BD2CB3-DEFD-4B97-AD8B-591CE64EBDB2}"/>
              </a:ext>
            </a:extLst>
          </p:cNvPr>
          <p:cNvSpPr/>
          <p:nvPr/>
        </p:nvSpPr>
        <p:spPr>
          <a:xfrm>
            <a:off x="261257" y="2133602"/>
            <a:ext cx="5024846" cy="291014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6BC0C4-4B02-4D9E-B335-6716F17D52A5}"/>
              </a:ext>
            </a:extLst>
          </p:cNvPr>
          <p:cNvSpPr/>
          <p:nvPr/>
        </p:nvSpPr>
        <p:spPr>
          <a:xfrm>
            <a:off x="5678046" y="4128969"/>
            <a:ext cx="920915" cy="187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4A403E-DD35-4298-B2F4-C8DFF9AF491C}"/>
              </a:ext>
            </a:extLst>
          </p:cNvPr>
          <p:cNvSpPr/>
          <p:nvPr/>
        </p:nvSpPr>
        <p:spPr>
          <a:xfrm>
            <a:off x="6160068" y="5043747"/>
            <a:ext cx="582444" cy="107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1E61AD-161F-4CA0-9DB4-F1DB7F386FA4}"/>
              </a:ext>
            </a:extLst>
          </p:cNvPr>
          <p:cNvSpPr/>
          <p:nvPr/>
        </p:nvSpPr>
        <p:spPr>
          <a:xfrm>
            <a:off x="6303619" y="5661748"/>
            <a:ext cx="582444" cy="48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160B6E-7175-4058-9C54-296251782652}"/>
              </a:ext>
            </a:extLst>
          </p:cNvPr>
          <p:cNvSpPr/>
          <p:nvPr/>
        </p:nvSpPr>
        <p:spPr>
          <a:xfrm flipV="1">
            <a:off x="6506789" y="4267202"/>
            <a:ext cx="2506581" cy="175064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000179-06AD-4623-8562-6A3845C04AA4}"/>
              </a:ext>
            </a:extLst>
          </p:cNvPr>
          <p:cNvGrpSpPr/>
          <p:nvPr/>
        </p:nvGrpSpPr>
        <p:grpSpPr>
          <a:xfrm>
            <a:off x="2129630" y="4092942"/>
            <a:ext cx="204005" cy="204005"/>
            <a:chOff x="5476074" y="3733276"/>
            <a:chExt cx="285797" cy="28579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E76D0E4-91BD-4F0A-AACB-A70F8453098C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289B994-3F81-4DE4-B153-F1EA09366CE0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BEC769D-CCCF-4744-B1A6-AB68729616CD}"/>
              </a:ext>
            </a:extLst>
          </p:cNvPr>
          <p:cNvSpPr/>
          <p:nvPr/>
        </p:nvSpPr>
        <p:spPr>
          <a:xfrm>
            <a:off x="2182623" y="1779373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57B7130E-5B5E-424D-AAF3-EA707DB01742}"/>
              </a:ext>
            </a:extLst>
          </p:cNvPr>
          <p:cNvSpPr/>
          <p:nvPr/>
        </p:nvSpPr>
        <p:spPr>
          <a:xfrm>
            <a:off x="922649" y="2225939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3C5CDCF-B483-49E5-BA76-EAB65AE4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별도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LED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차트 추가 제작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(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총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3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대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0F8005AE-7077-40D6-8A90-3B6069396091}"/>
              </a:ext>
            </a:extLst>
          </p:cNvPr>
          <p:cNvSpPr/>
          <p:nvPr/>
        </p:nvSpPr>
        <p:spPr>
          <a:xfrm>
            <a:off x="2103719" y="1647074"/>
            <a:ext cx="97880" cy="333789"/>
          </a:xfrm>
          <a:prstGeom prst="can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4587C6-45E0-4383-AD3C-63081BDD94CE}"/>
              </a:ext>
            </a:extLst>
          </p:cNvPr>
          <p:cNvSpPr/>
          <p:nvPr/>
        </p:nvSpPr>
        <p:spPr>
          <a:xfrm>
            <a:off x="1055846" y="2282870"/>
            <a:ext cx="842762" cy="31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0482F14-53D1-48FE-A8D2-09E44D5CB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5" r="31956" b="16831"/>
          <a:stretch/>
        </p:blipFill>
        <p:spPr>
          <a:xfrm>
            <a:off x="714103" y="1492874"/>
            <a:ext cx="1846217" cy="125287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B900F-98E0-4D68-A817-54F49486730B}"/>
              </a:ext>
            </a:extLst>
          </p:cNvPr>
          <p:cNvSpPr/>
          <p:nvPr/>
        </p:nvSpPr>
        <p:spPr>
          <a:xfrm>
            <a:off x="1260949" y="1950904"/>
            <a:ext cx="842762" cy="31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BE4A36-72B7-4312-84E2-2C6EAAF5E4FC}"/>
              </a:ext>
            </a:extLst>
          </p:cNvPr>
          <p:cNvGrpSpPr/>
          <p:nvPr/>
        </p:nvGrpSpPr>
        <p:grpSpPr>
          <a:xfrm>
            <a:off x="855281" y="4503587"/>
            <a:ext cx="204005" cy="204005"/>
            <a:chOff x="5476074" y="3733276"/>
            <a:chExt cx="285797" cy="28579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08FC498-3706-4F53-BDBA-32463B56C03D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52C41D0-938D-4F96-88D4-893CC3F268E7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7B0F1F0-10B8-45D5-8C36-B913EF4A5AB9}"/>
              </a:ext>
            </a:extLst>
          </p:cNvPr>
          <p:cNvSpPr txBox="1"/>
          <p:nvPr/>
        </p:nvSpPr>
        <p:spPr>
          <a:xfrm>
            <a:off x="1066005" y="5459474"/>
            <a:ext cx="498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고정형이 아닌 바퀴형으로 제작 요청</a:t>
            </a:r>
            <a:r>
              <a:rPr lang="en-US" altLang="ko-KR" sz="1400" dirty="0"/>
              <a:t>. </a:t>
            </a:r>
            <a:r>
              <a:rPr lang="ko-KR" altLang="en-US" sz="1400" dirty="0"/>
              <a:t>바퀴는 고정이 가능해야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B29C1A-E12E-4715-BA56-99BC35F4A8C1}"/>
              </a:ext>
            </a:extLst>
          </p:cNvPr>
          <p:cNvCxnSpPr/>
          <p:nvPr/>
        </p:nvCxnSpPr>
        <p:spPr>
          <a:xfrm>
            <a:off x="1066005" y="4707592"/>
            <a:ext cx="832603" cy="41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8C32FF5-AE13-4E4D-854C-F38A8741FE35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2201599" y="4296947"/>
            <a:ext cx="30034" cy="82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373E787-4151-49FA-8BB2-EE988F0F8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26" y="1263754"/>
            <a:ext cx="6743956" cy="4026308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911ABBC-AF48-42EF-888F-04D04602B5FA}"/>
              </a:ext>
            </a:extLst>
          </p:cNvPr>
          <p:cNvSpPr/>
          <p:nvPr/>
        </p:nvSpPr>
        <p:spPr>
          <a:xfrm>
            <a:off x="2442071" y="1980863"/>
            <a:ext cx="326795" cy="245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EDA9807-6F98-4916-919A-8CE8740FB1D2}"/>
              </a:ext>
            </a:extLst>
          </p:cNvPr>
          <p:cNvCxnSpPr>
            <a:cxnSpLocks/>
          </p:cNvCxnSpPr>
          <p:nvPr/>
        </p:nvCxnSpPr>
        <p:spPr>
          <a:xfrm flipH="1">
            <a:off x="855281" y="2745749"/>
            <a:ext cx="1" cy="1749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DFD29-16FC-4D62-B2DC-53FCEBE74D66}"/>
              </a:ext>
            </a:extLst>
          </p:cNvPr>
          <p:cNvSpPr/>
          <p:nvPr/>
        </p:nvSpPr>
        <p:spPr>
          <a:xfrm>
            <a:off x="339762" y="3473845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?cm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0D1733-C0C3-4625-97C5-8349A28173E2}"/>
                  </a:ext>
                </a:extLst>
              </p:cNvPr>
              <p:cNvSpPr txBox="1"/>
              <p:nvPr/>
            </p:nvSpPr>
            <p:spPr>
              <a:xfrm>
                <a:off x="3716796" y="649025"/>
                <a:ext cx="242406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전체사이즈 </a:t>
                </a:r>
                <a:r>
                  <a:rPr lang="en-US" altLang="ko-KR" sz="1050" dirty="0"/>
                  <a:t>: </a:t>
                </a:r>
                <a:r>
                  <a:rPr lang="ko-KR" altLang="en-US" sz="1050" dirty="0"/>
                  <a:t>가로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altLang="ko-KR" sz="1050" dirty="0"/>
                  <a:t> cm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50" dirty="0"/>
                  <a:t> </a:t>
                </a:r>
                <a:r>
                  <a:rPr lang="ko-KR" altLang="en-US" sz="1050" dirty="0"/>
                  <a:t>세로</a:t>
                </a:r>
                <a:r>
                  <a:rPr lang="en-US" altLang="ko-KR" sz="1050" dirty="0"/>
                  <a:t> 60 cm</a:t>
                </a:r>
              </a:p>
              <a:p>
                <a:r>
                  <a:rPr lang="en-US" altLang="ko-KR" sz="1050" dirty="0"/>
                  <a:t>LED </a:t>
                </a:r>
                <a:r>
                  <a:rPr lang="ko-KR" altLang="en-US" sz="1050" dirty="0"/>
                  <a:t>개수 </a:t>
                </a:r>
                <a:r>
                  <a:rPr lang="en-US" altLang="ko-KR" sz="105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13×11=143</m:t>
                    </m:r>
                  </m:oMath>
                </a14:m>
                <a:r>
                  <a:rPr lang="ko-KR" altLang="en-US" sz="1050" dirty="0"/>
                  <a:t> 개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0D1733-C0C3-4625-97C5-8349A281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96" y="649025"/>
                <a:ext cx="2424062" cy="415498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B49B960-5682-42CB-BFD2-C5321D123868}"/>
              </a:ext>
            </a:extLst>
          </p:cNvPr>
          <p:cNvSpPr txBox="1"/>
          <p:nvPr/>
        </p:nvSpPr>
        <p:spPr>
          <a:xfrm>
            <a:off x="6991531" y="2745749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LED Spec.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599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32321</TotalTime>
  <Words>338</Words>
  <Application>Microsoft Office PowerPoint</Application>
  <PresentationFormat>A4 용지(210x297mm)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장비 컨셉</vt:lpstr>
      <vt:lpstr>LED 차트 Spec.</vt:lpstr>
      <vt:lpstr>Stage Motor + Rail Spec.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25</cp:revision>
  <dcterms:created xsi:type="dcterms:W3CDTF">2021-03-24T07:02:47Z</dcterms:created>
  <dcterms:modified xsi:type="dcterms:W3CDTF">2022-09-07T04:41:12Z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2022-08-18T07:43:05Z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9aa58724-ce94-4b65-8789-148069b417ca</vt:lpwstr>
  </property>
  <property fmtid="{D5CDD505-2E9C-101B-9397-08002B2CF9AE}" pid="10" name="MSIP_Label_99b8a968-831d-4cfc-b1f9-4367a1331151_ContentBits">
    <vt:lpwstr>3</vt:lpwstr>
  </property>
</Properties>
</file>