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12962" r:id="rId5"/>
    <p:sldId id="12957" r:id="rId6"/>
    <p:sldId id="12956" r:id="rId7"/>
    <p:sldId id="12860" r:id="rId8"/>
    <p:sldId id="12961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300"/>
    <a:srgbClr val="33CC33"/>
    <a:srgbClr val="0000BC"/>
    <a:srgbClr val="0000FC"/>
    <a:srgbClr val="3333CC"/>
    <a:srgbClr val="ED7D31"/>
    <a:srgbClr val="FFFFFF"/>
    <a:srgbClr val="E2E2E2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8373-AEF7-4181-9D37-977506B945C1}" v="1201" dt="2022-08-12T06:32:44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6513" autoAdjust="0"/>
  </p:normalViewPr>
  <p:slideViewPr>
    <p:cSldViewPr snapToGrid="0">
      <p:cViewPr varScale="1">
        <p:scale>
          <a:sx n="110" d="100"/>
          <a:sy n="110" d="100"/>
        </p:scale>
        <p:origin x="143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notesViewPr>
    <p:cSldViewPr snapToGrid="0">
      <p:cViewPr>
        <p:scale>
          <a:sx n="1" d="2"/>
          <a:sy n="1" d="2"/>
        </p:scale>
        <p:origin x="4548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D92CADCE-193E-44F3-8439-49479FE974EF}"/>
    <pc:docChg chg="undo redo custSel mod addSld delSld modSld sldOrd delMainMaster modMainMaster addSection modSection">
      <pc:chgData name="이동건" userId="4ad090f6-dadd-4301-b5d0-883b88f508af" providerId="ADAL" clId="{D92CADCE-193E-44F3-8439-49479FE974EF}" dt="2022-08-03T04:39:17.216" v="17217" actId="2696"/>
      <pc:docMkLst>
        <pc:docMk/>
      </pc:docMkLst>
      <pc:sldChg chg="modSp del">
        <pc:chgData name="이동건" userId="4ad090f6-dadd-4301-b5d0-883b88f508af" providerId="ADAL" clId="{D92CADCE-193E-44F3-8439-49479FE974EF}" dt="2022-07-25T02:39:24.602" v="137" actId="2696"/>
        <pc:sldMkLst>
          <pc:docMk/>
          <pc:sldMk cId="3419996363" sldId="256"/>
        </pc:sldMkLst>
        <pc:spChg chg="mod">
          <ac:chgData name="이동건" userId="4ad090f6-dadd-4301-b5d0-883b88f508af" providerId="ADAL" clId="{D92CADCE-193E-44F3-8439-49479FE974EF}" dt="2022-07-25T02:39:13.854" v="136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708053210" sldId="318"/>
        </pc:sldMkLst>
        <pc:spChg chg="add mod ord">
          <ac:chgData name="이동건" userId="4ad090f6-dadd-4301-b5d0-883b88f508af" providerId="ADAL" clId="{D92CADCE-193E-44F3-8439-49479FE974EF}" dt="2022-07-29T02:38:16.415" v="5032"/>
          <ac:spMkLst>
            <pc:docMk/>
            <pc:sldMk cId="3708053210" sldId="318"/>
            <ac:spMk id="2" creationId="{C8780D41-82FB-4C58-BE51-459A7A4D027E}"/>
          </ac:spMkLst>
        </pc:spChg>
        <pc:spChg chg="add mod">
          <ac:chgData name="이동건" userId="4ad090f6-dadd-4301-b5d0-883b88f508af" providerId="ADAL" clId="{D92CADCE-193E-44F3-8439-49479FE974EF}" dt="2022-07-29T02:38:00.195" v="5026"/>
          <ac:spMkLst>
            <pc:docMk/>
            <pc:sldMk cId="3708053210" sldId="318"/>
            <ac:spMk id="3" creationId="{B6096702-CF40-40EC-9E34-F530A18AD14E}"/>
          </ac:spMkLst>
        </pc:spChg>
        <pc:spChg chg="add mod">
          <ac:chgData name="이동건" userId="4ad090f6-dadd-4301-b5d0-883b88f508af" providerId="ADAL" clId="{D92CADCE-193E-44F3-8439-49479FE974EF}" dt="2022-07-29T02:45:45.769" v="5420" actId="1076"/>
          <ac:spMkLst>
            <pc:docMk/>
            <pc:sldMk cId="3708053210" sldId="318"/>
            <ac:spMk id="4" creationId="{9A6E5435-240D-4F13-ADAB-30430899EA1E}"/>
          </ac:spMkLst>
        </pc:spChg>
        <pc:spChg chg="add mod">
          <ac:chgData name="이동건" userId="4ad090f6-dadd-4301-b5d0-883b88f508af" providerId="ADAL" clId="{D92CADCE-193E-44F3-8439-49479FE974EF}" dt="2022-07-29T02:47:07.976" v="5468" actId="1076"/>
          <ac:spMkLst>
            <pc:docMk/>
            <pc:sldMk cId="3708053210" sldId="318"/>
            <ac:spMk id="5" creationId="{0E93879B-409D-45FE-9E6F-E5DEF798B1A4}"/>
          </ac:spMkLst>
        </pc:spChg>
        <pc:spChg chg="add mod">
          <ac:chgData name="이동건" userId="4ad090f6-dadd-4301-b5d0-883b88f508af" providerId="ADAL" clId="{D92CADCE-193E-44F3-8439-49479FE974EF}" dt="2022-07-29T02:47:04.034" v="5466" actId="207"/>
          <ac:spMkLst>
            <pc:docMk/>
            <pc:sldMk cId="3708053210" sldId="318"/>
            <ac:spMk id="8" creationId="{D5DFAD8B-F40C-449D-BA42-FE3BA9A18CC8}"/>
          </ac:spMkLst>
        </pc:spChg>
        <pc:spChg chg="del mod">
          <ac:chgData name="이동건" userId="4ad090f6-dadd-4301-b5d0-883b88f508af" providerId="ADAL" clId="{D92CADCE-193E-44F3-8439-49479FE974EF}" dt="2022-07-29T02:38:11.288" v="5031" actId="478"/>
          <ac:spMkLst>
            <pc:docMk/>
            <pc:sldMk cId="3708053210" sldId="318"/>
            <ac:spMk id="10" creationId="{31F04509-C845-4A0B-9BBC-34A7562041C0}"/>
          </ac:spMkLst>
        </pc:spChg>
        <pc:picChg chg="mod">
          <ac:chgData name="이동건" userId="4ad090f6-dadd-4301-b5d0-883b88f508af" providerId="ADAL" clId="{D92CADCE-193E-44F3-8439-49479FE974EF}" dt="2022-07-29T02:45:43.286" v="5419" actId="1076"/>
          <ac:picMkLst>
            <pc:docMk/>
            <pc:sldMk cId="3708053210" sldId="318"/>
            <ac:picMk id="2050" creationId="{88137A10-0457-4037-B787-31FD4CABB9CB}"/>
          </ac:picMkLst>
        </pc:picChg>
        <pc:cxnChg chg="add mod">
          <ac:chgData name="이동건" userId="4ad090f6-dadd-4301-b5d0-883b88f508af" providerId="ADAL" clId="{D92CADCE-193E-44F3-8439-49479FE974EF}" dt="2022-07-29T02:47:06.118" v="5467" actId="1076"/>
          <ac:cxnSpMkLst>
            <pc:docMk/>
            <pc:sldMk cId="3708053210" sldId="318"/>
            <ac:cxnSpMk id="7" creationId="{C024891E-8B23-4246-A123-4AC06251FDE3}"/>
          </ac:cxnSpMkLst>
        </pc:cxnChg>
      </pc:sldChg>
      <pc:sldChg chg="add">
        <pc:chgData name="이동건" userId="4ad090f6-dadd-4301-b5d0-883b88f508af" providerId="ADAL" clId="{D92CADCE-193E-44F3-8439-49479FE974EF}" dt="2022-08-03T00:53:04.532" v="17156"/>
        <pc:sldMkLst>
          <pc:docMk/>
          <pc:sldMk cId="907729550" sldId="322"/>
        </pc:sldMkLst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3039331" sldId="12858"/>
        </pc:sldMkLst>
        <pc:spChg chg="add mod">
          <ac:chgData name="이동건" userId="4ad090f6-dadd-4301-b5d0-883b88f508af" providerId="ADAL" clId="{D92CADCE-193E-44F3-8439-49479FE974EF}" dt="2022-07-25T02:27:38.990" v="39" actId="1076"/>
          <ac:spMkLst>
            <pc:docMk/>
            <pc:sldMk cId="73039331" sldId="12858"/>
            <ac:spMk id="4" creationId="{031A6EB6-FAD8-4CFF-99AA-523A8BD81A7C}"/>
          </ac:spMkLst>
        </pc:spChg>
        <pc:spChg chg="del mod">
          <ac:chgData name="이동건" userId="4ad090f6-dadd-4301-b5d0-883b88f508af" providerId="ADAL" clId="{D92CADCE-193E-44F3-8439-49479FE974EF}" dt="2022-07-26T23:56:43.105" v="600" actId="478"/>
          <ac:spMkLst>
            <pc:docMk/>
            <pc:sldMk cId="73039331" sldId="12858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2:32:36.019" v="81" actId="478"/>
          <ac:spMkLst>
            <pc:docMk/>
            <pc:sldMk cId="73039331" sldId="12858"/>
            <ac:spMk id="11" creationId="{0A6AF0ED-CDCC-4F75-A0B1-97FCC905F69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12" creationId="{E13A462F-6580-4399-96B7-6DA2B0985AB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4" creationId="{46944763-76B7-4FCE-9CC3-8E2EC02EBF8C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5" creationId="{978702F2-FABA-4F95-B3E7-B2E0BCDA34B3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6" creationId="{C00E9E4A-436D-48D5-BBEB-E975E933492E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7" creationId="{757B4FAD-CBAF-49C3-98B5-E46DE243D393}"/>
          </ac:spMkLst>
        </pc:spChg>
        <pc:spChg chg="add mod ord">
          <ac:chgData name="이동건" userId="4ad090f6-dadd-4301-b5d0-883b88f508af" providerId="ADAL" clId="{D92CADCE-193E-44F3-8439-49479FE974EF}" dt="2022-07-26T23:57:17.882" v="607"/>
          <ac:spMkLst>
            <pc:docMk/>
            <pc:sldMk cId="73039331" sldId="12858"/>
            <ac:spMk id="18" creationId="{E4512ACD-E482-4512-A12E-A4F53E01B924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9" creationId="{9514C140-2080-448D-8505-0BA779C3D034}"/>
          </ac:spMkLst>
        </pc:spChg>
        <pc:spChg chg="mod">
          <ac:chgData name="이동건" userId="4ad090f6-dadd-4301-b5d0-883b88f508af" providerId="ADAL" clId="{D92CADCE-193E-44F3-8439-49479FE974EF}" dt="2022-07-25T02:25:53.317" v="17" actId="20577"/>
          <ac:spMkLst>
            <pc:docMk/>
            <pc:sldMk cId="73039331" sldId="12858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7-25T02:28:00.293" v="48" actId="1076"/>
          <ac:spMkLst>
            <pc:docMk/>
            <pc:sldMk cId="73039331" sldId="12858"/>
            <ac:spMk id="91" creationId="{5D03D174-0C8C-4DC4-9DA5-2CECF4AD5A6B}"/>
          </ac:spMkLst>
        </pc:spChg>
        <pc:spChg chg="mod">
          <ac:chgData name="이동건" userId="4ad090f6-dadd-4301-b5d0-883b88f508af" providerId="ADAL" clId="{D92CADCE-193E-44F3-8439-49479FE974EF}" dt="2022-07-25T02:29:43.396" v="76" actId="207"/>
          <ac:spMkLst>
            <pc:docMk/>
            <pc:sldMk cId="73039331" sldId="12858"/>
            <ac:spMk id="439" creationId="{6E285C29-3EEF-4388-B697-FF610616A597}"/>
          </ac:spMkLst>
        </pc:spChg>
        <pc:spChg chg="add mod">
          <ac:chgData name="이동건" userId="4ad090f6-dadd-4301-b5d0-883b88f508af" providerId="ADAL" clId="{D92CADCE-193E-44F3-8439-49479FE974EF}" dt="2022-07-25T02:28:14.642" v="52" actId="1076"/>
          <ac:spMkLst>
            <pc:docMk/>
            <pc:sldMk cId="73039331" sldId="12858"/>
            <ac:spMk id="458" creationId="{AC47EFA9-250B-4E91-8BDE-ACF199C42674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59" creationId="{FFEB0AFA-975C-4145-A13F-E607848239CC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60" creationId="{0C1F07EA-6457-492C-9822-E8DA98C1ED1A}"/>
          </ac:spMkLst>
        </pc:spChg>
        <pc:spChg chg="add mod topLvl">
          <ac:chgData name="이동건" userId="4ad090f6-dadd-4301-b5d0-883b88f508af" providerId="ADAL" clId="{D92CADCE-193E-44F3-8439-49479FE974EF}" dt="2022-07-25T02:28:45.264" v="66" actId="14100"/>
          <ac:spMkLst>
            <pc:docMk/>
            <pc:sldMk cId="73039331" sldId="12858"/>
            <ac:spMk id="461" creationId="{F3CA5241-EE13-42E0-81F8-FB1D1E4C415D}"/>
          </ac:spMkLst>
        </pc:spChg>
        <pc:spChg chg="add mod topLvl">
          <ac:chgData name="이동건" userId="4ad090f6-dadd-4301-b5d0-883b88f508af" providerId="ADAL" clId="{D92CADCE-193E-44F3-8439-49479FE974EF}" dt="2022-07-25T02:28:42.031" v="64" actId="14100"/>
          <ac:spMkLst>
            <pc:docMk/>
            <pc:sldMk cId="73039331" sldId="12858"/>
            <ac:spMk id="462" creationId="{D8291FF9-5BCB-4716-9031-52064B5837CD}"/>
          </ac:spMkLst>
        </pc:spChg>
        <pc:spChg chg="add mod">
          <ac:chgData name="이동건" userId="4ad090f6-dadd-4301-b5d0-883b88f508af" providerId="ADAL" clId="{D92CADCE-193E-44F3-8439-49479FE974EF}" dt="2022-07-25T02:28:55.365" v="71" actId="1076"/>
          <ac:spMkLst>
            <pc:docMk/>
            <pc:sldMk cId="73039331" sldId="12858"/>
            <ac:spMk id="463" creationId="{E9189C3C-C879-426C-BD41-2613C51D3E17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5" creationId="{55229AC9-ECF2-4D1D-A0BC-ECE115D9378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6" creationId="{283AAA65-8D74-4967-94C9-EFCE75AF488B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7" creationId="{760F2EF7-343E-46EF-9B93-2ED12A7FCA41}"/>
          </ac:spMkLst>
        </pc:spChg>
        <pc:spChg chg="del mod topLvl">
          <ac:chgData name="이동건" userId="4ad090f6-dadd-4301-b5d0-883b88f508af" providerId="ADAL" clId="{D92CADCE-193E-44F3-8439-49479FE974EF}" dt="2022-07-25T02:33:12.335" v="89" actId="478"/>
          <ac:spMkLst>
            <pc:docMk/>
            <pc:sldMk cId="73039331" sldId="12858"/>
            <ac:spMk id="747" creationId="{9971F2A4-54C5-4DD5-8F74-B2CDD3A52FA3}"/>
          </ac:spMkLst>
        </pc:spChg>
        <pc:spChg chg="del mod topLvl">
          <ac:chgData name="이동건" userId="4ad090f6-dadd-4301-b5d0-883b88f508af" providerId="ADAL" clId="{D92CADCE-193E-44F3-8439-49479FE974EF}" dt="2022-07-25T02:33:11.571" v="88" actId="478"/>
          <ac:spMkLst>
            <pc:docMk/>
            <pc:sldMk cId="73039331" sldId="12858"/>
            <ac:spMk id="748" creationId="{7A2695D4-D570-4B02-AEC8-A783AAE83C2E}"/>
          </ac:spMkLst>
        </pc:spChg>
        <pc:spChg chg="del mod topLvl">
          <ac:chgData name="이동건" userId="4ad090f6-dadd-4301-b5d0-883b88f508af" providerId="ADAL" clId="{D92CADCE-193E-44F3-8439-49479FE974EF}" dt="2022-07-25T02:33:13.860" v="91" actId="478"/>
          <ac:spMkLst>
            <pc:docMk/>
            <pc:sldMk cId="73039331" sldId="12858"/>
            <ac:spMk id="749" creationId="{364DE7C4-CBE5-43FE-A73F-C85A42C01FEB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2" creationId="{7818FC0A-D46C-4FFE-ADB9-6666F26B344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3" creationId="{F932976D-C4D0-433A-944B-0C001AA47CC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4" creationId="{65E478E6-DF8E-4863-95A7-58E75F8F6F2D}"/>
          </ac:spMkLst>
        </pc:spChg>
        <pc:spChg chg="del mod topLvl">
          <ac:chgData name="이동건" userId="4ad090f6-dadd-4301-b5d0-883b88f508af" providerId="ADAL" clId="{D92CADCE-193E-44F3-8439-49479FE974EF}" dt="2022-07-25T02:33:13.478" v="90" actId="478"/>
          <ac:spMkLst>
            <pc:docMk/>
            <pc:sldMk cId="73039331" sldId="12858"/>
            <ac:spMk id="755" creationId="{94CBD325-F3D5-420F-A5B9-89CC9DC75C19}"/>
          </ac:spMkLst>
        </pc:spChg>
        <pc:spChg chg="mod">
          <ac:chgData name="이동건" userId="4ad090f6-dadd-4301-b5d0-883b88f508af" providerId="ADAL" clId="{D92CADCE-193E-44F3-8439-49479FE974EF}" dt="2022-07-25T02:27:56.325" v="46" actId="14100"/>
          <ac:spMkLst>
            <pc:docMk/>
            <pc:sldMk cId="73039331" sldId="12858"/>
            <ac:spMk id="889" creationId="{AB0D826A-D591-4445-B25F-93B2A4D9EEF8}"/>
          </ac:spMkLst>
        </pc:spChg>
        <pc:spChg chg="mod">
          <ac:chgData name="이동건" userId="4ad090f6-dadd-4301-b5d0-883b88f508af" providerId="ADAL" clId="{D92CADCE-193E-44F3-8439-49479FE974EF}" dt="2022-07-25T02:27:58.128" v="47" actId="14100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D92CADCE-193E-44F3-8439-49479FE974EF}" dt="2022-07-25T02:28:34.775" v="61" actId="165"/>
          <ac:grpSpMkLst>
            <pc:docMk/>
            <pc:sldMk cId="73039331" sldId="12858"/>
            <ac:grpSpMk id="8" creationId="{EEE92A44-4C9A-4DDD-84BD-42022194C06B}"/>
          </ac:grpSpMkLst>
        </pc:grpChg>
        <pc:grpChg chg="add del mod">
          <ac:chgData name="이동건" userId="4ad090f6-dadd-4301-b5d0-883b88f508af" providerId="ADAL" clId="{D92CADCE-193E-44F3-8439-49479FE974EF}" dt="2022-07-25T02:34:28.663" v="103" actId="165"/>
          <ac:grpSpMkLst>
            <pc:docMk/>
            <pc:sldMk cId="73039331" sldId="12858"/>
            <ac:grpSpMk id="13" creationId="{9EBC000E-3DF8-4B28-B788-A79A3EC34CDD}"/>
          </ac:grpSpMkLst>
        </pc:grpChg>
        <pc:grpChg chg="del">
          <ac:chgData name="이동건" userId="4ad090f6-dadd-4301-b5d0-883b88f508af" providerId="ADAL" clId="{D92CADCE-193E-44F3-8439-49479FE974EF}" dt="2022-07-25T02:33:09.099" v="87" actId="165"/>
          <ac:grpSpMkLst>
            <pc:docMk/>
            <pc:sldMk cId="73039331" sldId="12858"/>
            <ac:grpSpMk id="55" creationId="{18F56534-90C6-43E4-A7BE-E71DA3B09D8D}"/>
          </ac:grpSpMkLst>
        </pc:grpChg>
        <pc:grpChg chg="del">
          <ac:chgData name="이동건" userId="4ad090f6-dadd-4301-b5d0-883b88f508af" providerId="ADAL" clId="{D92CADCE-193E-44F3-8439-49479FE974EF}" dt="2022-07-25T02:27:24.101" v="34" actId="478"/>
          <ac:grpSpMkLst>
            <pc:docMk/>
            <pc:sldMk cId="73039331" sldId="12858"/>
            <ac:grpSpMk id="64" creationId="{BCF4AA51-E248-40E4-A79E-04964FC7B63D}"/>
          </ac:grpSpMkLst>
        </pc:grpChg>
        <pc:cxnChg chg="mod">
          <ac:chgData name="이동건" userId="4ad090f6-dadd-4301-b5d0-883b88f508af" providerId="ADAL" clId="{D92CADCE-193E-44F3-8439-49479FE974EF}" dt="2022-07-25T02:28:24.056" v="55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D92CADCE-193E-44F3-8439-49479FE974EF}" dt="2022-07-25T02:29:07.663" v="74" actId="14100"/>
          <ac:cxnSpMkLst>
            <pc:docMk/>
            <pc:sldMk cId="73039331" sldId="12858"/>
            <ac:cxnSpMk id="464" creationId="{A81BD6A6-1294-46D0-8705-4A7E8CF413A6}"/>
          </ac:cxnSpMkLst>
        </pc:cxnChg>
        <pc:cxnChg chg="add del mod">
          <ac:chgData name="이동건" userId="4ad090f6-dadd-4301-b5d0-883b88f508af" providerId="ADAL" clId="{D92CADCE-193E-44F3-8439-49479FE974EF}" dt="2022-07-25T02:26:40.945" v="27" actId="478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0" creationId="{171EBB46-98E6-4A66-8A11-7CF3A90C4A1A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1" creationId="{B9D4B5E1-25F3-47CB-9CC3-0AA599B29E3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6" creationId="{C611C10B-ABE2-49E6-82A7-4D0B1492384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7" creationId="{D2910267-7B72-425A-A89D-CA4D7D390F0F}"/>
          </ac:cxnSpMkLst>
        </pc:cxnChg>
        <pc:cxnChg chg="mod">
          <ac:chgData name="이동건" userId="4ad090f6-dadd-4301-b5d0-883b88f508af" providerId="ADAL" clId="{D92CADCE-193E-44F3-8439-49479FE974EF}" dt="2022-07-25T02:27:07.519" v="32" actId="14100"/>
          <ac:cxnSpMkLst>
            <pc:docMk/>
            <pc:sldMk cId="73039331" sldId="12858"/>
            <ac:cxnSpMk id="885" creationId="{C4D883E6-D6EA-44DD-B8F8-E36368D3E13C}"/>
          </ac:cxnSpMkLst>
        </pc:cxnChg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07354081" sldId="12860"/>
        </pc:sldMkLst>
        <pc:spChg chg="add mod ord">
          <ac:chgData name="이동건" userId="4ad090f6-dadd-4301-b5d0-883b88f508af" providerId="ADAL" clId="{D92CADCE-193E-44F3-8439-49479FE974EF}" dt="2022-07-26T23:56:13.128" v="596" actId="20577"/>
          <ac:spMkLst>
            <pc:docMk/>
            <pc:sldMk cId="707354081" sldId="12860"/>
            <ac:spMk id="4" creationId="{2DEBC8B0-3D1D-46A5-898B-6E88E7835495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707354081" sldId="12860"/>
            <ac:spMk id="5" creationId="{88DA6224-C771-467D-8C11-793C1C0CA8E9}"/>
          </ac:spMkLst>
        </pc:spChg>
        <pc:spChg chg="del mod">
          <ac:chgData name="이동건" userId="4ad090f6-dadd-4301-b5d0-883b88f508af" providerId="ADAL" clId="{D92CADCE-193E-44F3-8439-49479FE974EF}" dt="2022-07-26T23:56:07.993" v="583" actId="478"/>
          <ac:spMkLst>
            <pc:docMk/>
            <pc:sldMk cId="707354081" sldId="12860"/>
            <ac:spMk id="7" creationId="{290F3321-165C-4BC4-A9CC-F403D651C152}"/>
          </ac:spMkLst>
        </pc:spChg>
      </pc:sldChg>
      <pc:sldChg chg="addSp delSp modSp del ord">
        <pc:chgData name="이동건" userId="4ad090f6-dadd-4301-b5d0-883b88f508af" providerId="ADAL" clId="{D92CADCE-193E-44F3-8439-49479FE974EF}" dt="2022-07-27T00:44:18.658" v="619" actId="2696"/>
        <pc:sldMkLst>
          <pc:docMk/>
          <pc:sldMk cId="2145338323" sldId="12861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2" creationId="{EA065102-2B2D-4F9B-8352-F90FCB51393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3" creationId="{1EF62234-3479-4572-9DCB-FA0A9B0407F5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4" creationId="{9E977DAB-3056-4A6E-BA08-1AD8C357852C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6" creationId="{3FBF99A8-6574-4812-BA3D-2F9BB95DF50B}"/>
          </ac:spMkLst>
        </pc:spChg>
        <pc:spChg chg="del mod">
          <ac:chgData name="이동건" userId="4ad090f6-dadd-4301-b5d0-883b88f508af" providerId="ADAL" clId="{D92CADCE-193E-44F3-8439-49479FE974EF}" dt="2022-07-26T23:56:50.942" v="602" actId="478"/>
          <ac:spMkLst>
            <pc:docMk/>
            <pc:sldMk cId="2145338323" sldId="12861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19.703" v="608"/>
          <ac:spMkLst>
            <pc:docMk/>
            <pc:sldMk cId="2145338323" sldId="12861"/>
            <ac:spMk id="8" creationId="{A7DF5817-543F-479D-A798-4FBCC5E6E166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10" creationId="{FBEC61D6-436C-4C52-8BE6-EFCB9FB953B8}"/>
          </ac:spMkLst>
        </pc:spChg>
        <pc:spChg chg="mod">
          <ac:chgData name="이동건" userId="4ad090f6-dadd-4301-b5d0-883b88f508af" providerId="ADAL" clId="{D92CADCE-193E-44F3-8439-49479FE974EF}" dt="2022-07-25T07:35:00.097" v="470" actId="14100"/>
          <ac:spMkLst>
            <pc:docMk/>
            <pc:sldMk cId="2145338323" sldId="12861"/>
            <ac:spMk id="56" creationId="{A0486498-43DA-492F-AD19-171C2CD686F9}"/>
          </ac:spMkLst>
        </pc:spChg>
        <pc:spChg chg="del">
          <ac:chgData name="이동건" userId="4ad090f6-dadd-4301-b5d0-883b88f508af" providerId="ADAL" clId="{D92CADCE-193E-44F3-8439-49479FE974EF}" dt="2022-07-25T07:35:56.556" v="475" actId="478"/>
          <ac:spMkLst>
            <pc:docMk/>
            <pc:sldMk cId="2145338323" sldId="12861"/>
            <ac:spMk id="664" creationId="{A3CE4C95-3F02-4D73-9AA8-0EC75801CC97}"/>
          </ac:spMkLst>
        </pc:spChg>
        <pc:spChg chg="del">
          <ac:chgData name="이동건" userId="4ad090f6-dadd-4301-b5d0-883b88f508af" providerId="ADAL" clId="{D92CADCE-193E-44F3-8439-49479FE974EF}" dt="2022-07-25T07:36:01.085" v="476" actId="478"/>
          <ac:spMkLst>
            <pc:docMk/>
            <pc:sldMk cId="2145338323" sldId="12861"/>
            <ac:spMk id="665" creationId="{FCBF0FE1-9821-4451-8EE7-8BBF032DB74C}"/>
          </ac:spMkLst>
        </pc:spChg>
        <pc:spChg chg="add del">
          <ac:chgData name="이동건" userId="4ad090f6-dadd-4301-b5d0-883b88f508af" providerId="ADAL" clId="{D92CADCE-193E-44F3-8439-49479FE974EF}" dt="2022-07-25T07:36:10.969" v="483" actId="478"/>
          <ac:spMkLst>
            <pc:docMk/>
            <pc:sldMk cId="2145338323" sldId="12861"/>
            <ac:spMk id="666" creationId="{0543D449-E550-46C6-9D3F-157E4F8AE06C}"/>
          </ac:spMkLst>
        </pc:spChg>
        <pc:spChg chg="del">
          <ac:chgData name="이동건" userId="4ad090f6-dadd-4301-b5d0-883b88f508af" providerId="ADAL" clId="{D92CADCE-193E-44F3-8439-49479FE974EF}" dt="2022-07-25T07:36:02.703" v="477" actId="478"/>
          <ac:spMkLst>
            <pc:docMk/>
            <pc:sldMk cId="2145338323" sldId="12861"/>
            <ac:spMk id="667" creationId="{F43175F8-5DA1-4D16-BA2C-022536F89737}"/>
          </ac:spMkLst>
        </pc:spChg>
        <pc:spChg chg="del">
          <ac:chgData name="이동건" userId="4ad090f6-dadd-4301-b5d0-883b88f508af" providerId="ADAL" clId="{D92CADCE-193E-44F3-8439-49479FE974EF}" dt="2022-07-25T07:36:10.150" v="482" actId="478"/>
          <ac:spMkLst>
            <pc:docMk/>
            <pc:sldMk cId="2145338323" sldId="12861"/>
            <ac:spMk id="668" creationId="{D4868AC4-D7E3-421F-9FB5-B1AD166CDCDC}"/>
          </ac:spMkLst>
        </pc:spChg>
        <pc:spChg chg="del">
          <ac:chgData name="이동건" userId="4ad090f6-dadd-4301-b5d0-883b88f508af" providerId="ADAL" clId="{D92CADCE-193E-44F3-8439-49479FE974EF}" dt="2022-07-25T08:33:42.257" v="490" actId="478"/>
          <ac:spMkLst>
            <pc:docMk/>
            <pc:sldMk cId="2145338323" sldId="12861"/>
            <ac:spMk id="669" creationId="{9939ADBF-C61B-4138-B96D-A7F9AEAB0DB3}"/>
          </ac:spMkLst>
        </pc:spChg>
        <pc:spChg chg="mod">
          <ac:chgData name="이동건" userId="4ad090f6-dadd-4301-b5d0-883b88f508af" providerId="ADAL" clId="{D92CADCE-193E-44F3-8439-49479FE974EF}" dt="2022-07-25T07:34:53.672" v="469" actId="14100"/>
          <ac:spMkLst>
            <pc:docMk/>
            <pc:sldMk cId="2145338323" sldId="12861"/>
            <ac:spMk id="683" creationId="{1D62BB79-87C8-4BBC-B314-1B134D44F6AE}"/>
          </ac:spMkLst>
        </pc:spChg>
        <pc:spChg chg="del">
          <ac:chgData name="이동건" userId="4ad090f6-dadd-4301-b5d0-883b88f508af" providerId="ADAL" clId="{D92CADCE-193E-44F3-8439-49479FE974EF}" dt="2022-07-25T07:36:17.275" v="484" actId="478"/>
          <ac:spMkLst>
            <pc:docMk/>
            <pc:sldMk cId="2145338323" sldId="12861"/>
            <ac:spMk id="688" creationId="{D2E173A7-73E4-4DD8-ACE3-75BD2A3AEB27}"/>
          </ac:spMkLst>
        </pc:spChg>
        <pc:spChg chg="add del">
          <ac:chgData name="이동건" userId="4ad090f6-dadd-4301-b5d0-883b88f508af" providerId="ADAL" clId="{D92CADCE-193E-44F3-8439-49479FE974EF}" dt="2022-07-25T08:33:37.746" v="488" actId="478"/>
          <ac:spMkLst>
            <pc:docMk/>
            <pc:sldMk cId="2145338323" sldId="12861"/>
            <ac:spMk id="694" creationId="{0896E60F-E518-48D6-80F1-A300C3779386}"/>
          </ac:spMkLst>
        </pc:spChg>
        <pc:spChg chg="del">
          <ac:chgData name="이동건" userId="4ad090f6-dadd-4301-b5d0-883b88f508af" providerId="ADAL" clId="{D92CADCE-193E-44F3-8439-49479FE974EF}" dt="2022-07-25T07:35:45.821" v="474" actId="478"/>
          <ac:spMkLst>
            <pc:docMk/>
            <pc:sldMk cId="2145338323" sldId="12861"/>
            <ac:spMk id="702" creationId="{01F616A4-99E9-4F21-91F4-B364A59A5994}"/>
          </ac:spMkLst>
        </pc:spChg>
        <pc:grpChg chg="add del">
          <ac:chgData name="이동건" userId="4ad090f6-dadd-4301-b5d0-883b88f508af" providerId="ADAL" clId="{D92CADCE-193E-44F3-8439-49479FE974EF}" dt="2022-07-25T07:35:43.064" v="473" actId="478"/>
          <ac:grpSpMkLst>
            <pc:docMk/>
            <pc:sldMk cId="2145338323" sldId="12861"/>
            <ac:grpSpMk id="77" creationId="{B921D638-2DAB-4708-B94A-8A9F0511AB49}"/>
          </ac:grpSpMkLst>
        </pc:grpChg>
        <pc:picChg chg="add mod">
          <ac:chgData name="이동건" userId="4ad090f6-dadd-4301-b5d0-883b88f508af" providerId="ADAL" clId="{D92CADCE-193E-44F3-8439-49479FE974EF}" dt="2022-07-25T08:33:43.185" v="491" actId="1076"/>
          <ac:picMkLst>
            <pc:docMk/>
            <pc:sldMk cId="2145338323" sldId="12861"/>
            <ac:picMk id="1026" creationId="{AF130AAE-89A9-4625-877C-CD4555C41626}"/>
          </ac:picMkLst>
        </pc:picChg>
        <pc:cxnChg chg="del mod">
          <ac:chgData name="이동건" userId="4ad090f6-dadd-4301-b5d0-883b88f508af" providerId="ADAL" clId="{D92CADCE-193E-44F3-8439-49479FE974EF}" dt="2022-07-25T08:33:36.945" v="487" actId="478"/>
          <ac:cxnSpMkLst>
            <pc:docMk/>
            <pc:sldMk cId="2145338323" sldId="12861"/>
            <ac:cxnSpMk id="41" creationId="{79911234-1358-400D-93BD-83350C3C8181}"/>
          </ac:cxnSpMkLst>
        </pc:cxnChg>
        <pc:cxnChg chg="del mod">
          <ac:chgData name="이동건" userId="4ad090f6-dadd-4301-b5d0-883b88f508af" providerId="ADAL" clId="{D92CADCE-193E-44F3-8439-49479FE974EF}" dt="2022-07-25T08:33:39.341" v="489" actId="478"/>
          <ac:cxnSpMkLst>
            <pc:docMk/>
            <pc:sldMk cId="2145338323" sldId="12861"/>
            <ac:cxnSpMk id="677" creationId="{0C4BC528-1814-48BF-8147-A018202220A4}"/>
          </ac:cxnSpMkLst>
        </pc:cxnChg>
      </pc:sldChg>
      <pc:sldChg chg="addSp delSp modSp ord modTransition">
        <pc:chgData name="이동건" userId="4ad090f6-dadd-4301-b5d0-883b88f508af" providerId="ADAL" clId="{D92CADCE-193E-44F3-8439-49479FE974EF}" dt="2022-08-02T00:05:58.437" v="13191"/>
        <pc:sldMkLst>
          <pc:docMk/>
          <pc:sldMk cId="2841712047" sldId="12862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2" creationId="{F74C84EA-CE5A-4CB1-8BA8-63BDD3AFDC27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3" creationId="{52CE3BD6-2571-44AC-AFC9-546DEE6A091D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4" creationId="{3FBB4BF0-FA8F-42D5-84AF-73C3DB858348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6" creationId="{52EE0EF6-1507-4BAB-A9AA-5B7786C09AC4}"/>
          </ac:spMkLst>
        </pc:spChg>
        <pc:spChg chg="del mod">
          <ac:chgData name="이동건" userId="4ad090f6-dadd-4301-b5d0-883b88f508af" providerId="ADAL" clId="{D92CADCE-193E-44F3-8439-49479FE974EF}" dt="2022-07-26T23:57:00.215" v="604" actId="478"/>
          <ac:spMkLst>
            <pc:docMk/>
            <pc:sldMk cId="2841712047" sldId="12862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21.408" v="609"/>
          <ac:spMkLst>
            <pc:docMk/>
            <pc:sldMk cId="2841712047" sldId="12862"/>
            <ac:spMk id="8" creationId="{9FEA88FC-46B6-4E01-9115-E451A1AB8FC3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9" creationId="{2AA5410D-5481-4414-A07D-E078D9D5472C}"/>
          </ac:spMkLst>
        </pc:spChg>
      </pc:sldChg>
      <pc:sldChg chg="addSp delSp modSp add ord">
        <pc:chgData name="이동건" userId="4ad090f6-dadd-4301-b5d0-883b88f508af" providerId="ADAL" clId="{D92CADCE-193E-44F3-8439-49479FE974EF}" dt="2022-07-29T06:45:57.972" v="5540" actId="1076"/>
        <pc:sldMkLst>
          <pc:docMk/>
          <pc:sldMk cId="2349664689" sldId="12863"/>
        </pc:sldMkLst>
        <pc:spChg chg="add mod">
          <ac:chgData name="이동건" userId="4ad090f6-dadd-4301-b5d0-883b88f508af" providerId="ADAL" clId="{D92CADCE-193E-44F3-8439-49479FE974EF}" dt="2022-07-29T06:45:52.543" v="5537" actId="1076"/>
          <ac:spMkLst>
            <pc:docMk/>
            <pc:sldMk cId="2349664689" sldId="12863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5T04:07:08.071" v="200"/>
          <ac:spMkLst>
            <pc:docMk/>
            <pc:sldMk cId="2349664689" sldId="12863"/>
            <ac:spMk id="2" creationId="{C344FE22-D219-4CE8-B151-3D98CEFCC081}"/>
          </ac:spMkLst>
        </pc:spChg>
        <pc:spChg chg="add del">
          <ac:chgData name="이동건" userId="4ad090f6-dadd-4301-b5d0-883b88f508af" providerId="ADAL" clId="{D92CADCE-193E-44F3-8439-49479FE974EF}" dt="2022-07-29T04:05:52.723" v="5481"/>
          <ac:spMkLst>
            <pc:docMk/>
            <pc:sldMk cId="2349664689" sldId="12863"/>
            <ac:spMk id="3" creationId="{5FA941BA-13A3-4E99-BE47-D47A2343C56F}"/>
          </ac:spMkLst>
        </pc:spChg>
        <pc:spChg chg="add mod">
          <ac:chgData name="이동건" userId="4ad090f6-dadd-4301-b5d0-883b88f508af" providerId="ADAL" clId="{D92CADCE-193E-44F3-8439-49479FE974EF}" dt="2022-07-29T04:06:55.393" v="5526" actId="114"/>
          <ac:spMkLst>
            <pc:docMk/>
            <pc:sldMk cId="2349664689" sldId="12863"/>
            <ac:spMk id="4" creationId="{CFBC2FB8-1891-43BA-A037-34A96275ED99}"/>
          </ac:spMkLst>
        </pc:spChg>
        <pc:spChg chg="del mod">
          <ac:chgData name="이동건" userId="4ad090f6-dadd-4301-b5d0-883b88f508af" providerId="ADAL" clId="{D92CADCE-193E-44F3-8439-49479FE974EF}" dt="2022-07-26T23:55:05.477" v="529" actId="478"/>
          <ac:spMkLst>
            <pc:docMk/>
            <pc:sldMk cId="2349664689" sldId="12863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5:37:47.924" v="248" actId="478"/>
          <ac:spMkLst>
            <pc:docMk/>
            <pc:sldMk cId="2349664689" sldId="12863"/>
            <ac:spMk id="10" creationId="{018D728D-F9F7-4571-812B-E5E9265DD078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12" creationId="{01CB9DC3-BFC8-42BC-A7D0-904652CC0309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4" creationId="{72D61CC1-81F6-4983-91B3-643E3F877047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7" creationId="{23EA4A89-FCA2-477D-B797-CFFE00053073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9" creationId="{EB5FE3EF-3A60-431E-8146-7AC90B2105CE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21" creationId="{3BF5B0FB-1F53-47DE-8857-66DAE0F6D228}"/>
          </ac:spMkLst>
        </pc:spChg>
        <pc:spChg chg="del mod topLvl">
          <ac:chgData name="이동건" userId="4ad090f6-dadd-4301-b5d0-883b88f508af" providerId="ADAL" clId="{D92CADCE-193E-44F3-8439-49479FE974EF}" dt="2022-07-25T05:38:32.025" v="327" actId="478"/>
          <ac:spMkLst>
            <pc:docMk/>
            <pc:sldMk cId="2349664689" sldId="12863"/>
            <ac:spMk id="23" creationId="{C3FB2233-363D-42E6-978C-097F184E2ECE}"/>
          </ac:spMkLst>
        </pc:spChg>
        <pc:spChg chg="del mod topLvl">
          <ac:chgData name="이동건" userId="4ad090f6-dadd-4301-b5d0-883b88f508af" providerId="ADAL" clId="{D92CADCE-193E-44F3-8439-49479FE974EF}" dt="2022-07-25T05:37:31.911" v="243" actId="478"/>
          <ac:spMkLst>
            <pc:docMk/>
            <pc:sldMk cId="2349664689" sldId="12863"/>
            <ac:spMk id="25" creationId="{07006781-3FFE-4AD4-BBE2-8699B25840A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28" creationId="{DF84099A-540F-492F-98D1-F0DD52E9D9A3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1" creationId="{2F8D35F3-4CC8-454B-BC9C-3BAAA1338E0E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3" creationId="{912B3473-D68F-400D-93B9-3BCA85DC1148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4" creationId="{2FB225E2-C41A-4959-A4A7-01425BFA1357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7" creationId="{E758F92E-0590-411A-B707-7C5B1D6CFF5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8" creationId="{33E9773E-9555-4CEC-9D7C-C6C3EF30A82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1" creationId="{258061F6-77BF-4E21-8388-E81FAA80AC6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3" creationId="{583E8926-A8AD-4636-8011-B3CF5C3B8FA0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4" creationId="{0F64FA08-CF20-425A-947F-1ABF990754A9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5" creationId="{2D7EC351-0316-4A6C-B484-B1C75F929404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6" creationId="{B23165F5-302A-4F50-9039-93D7FE7A723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7" creationId="{7BF4B9D5-462F-42E4-B0E2-1D54CAF5C2B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8" creationId="{FC746424-5BB1-40B9-9367-AB807D8D2665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9" creationId="{4721D584-16B9-4BDD-ACCE-A6D6CA78BB42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55" creationId="{999731CF-5BF1-44F2-B922-FFEB04808B77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0" creationId="{DAC9F601-294F-4EB0-B725-F3C8404149AD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4" creationId="{04FE9A2A-3824-4732-B366-CE33DCD9B4A9}"/>
          </ac:spMkLst>
        </pc:spChg>
        <pc:spChg chg="add mod ord">
          <ac:chgData name="이동건" userId="4ad090f6-dadd-4301-b5d0-883b88f508af" providerId="ADAL" clId="{D92CADCE-193E-44F3-8439-49479FE974EF}" dt="2022-07-26T23:55:12.220" v="551" actId="20577"/>
          <ac:spMkLst>
            <pc:docMk/>
            <pc:sldMk cId="2349664689" sldId="12863"/>
            <ac:spMk id="66" creationId="{B4113F6E-6CD6-49B4-A656-3B6461646A94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7" creationId="{5FE6AE3A-43C8-4825-BEEF-04CDE462C62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8" creationId="{426C2012-64E3-445F-B4D7-76BE42D7F156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79" creationId="{C6670445-60ED-44CE-8E26-78295CCDAF3D}"/>
          </ac:spMkLst>
        </pc:spChg>
        <pc:grpChg chg="add del">
          <ac:chgData name="이동건" userId="4ad090f6-dadd-4301-b5d0-883b88f508af" providerId="ADAL" clId="{D92CADCE-193E-44F3-8439-49479FE974EF}" dt="2022-07-25T05:37:19.741" v="240" actId="165"/>
          <ac:grpSpMkLst>
            <pc:docMk/>
            <pc:sldMk cId="2349664689" sldId="12863"/>
            <ac:grpSpMk id="13" creationId="{15BC652D-EE24-4E9C-BB4C-E2C7A1C03D75}"/>
          </ac:grpSpMkLst>
        </pc:grpChg>
        <pc:graphicFrameChg chg="del">
          <ac:chgData name="이동건" userId="4ad090f6-dadd-4301-b5d0-883b88f508af" providerId="ADAL" clId="{D92CADCE-193E-44F3-8439-49479FE974EF}" dt="2022-07-25T02:40:08.054" v="142" actId="478"/>
          <ac:graphicFrameMkLst>
            <pc:docMk/>
            <pc:sldMk cId="2349664689" sldId="12863"/>
            <ac:graphicFrameMk id="5" creationId="{86AC5759-A487-47D9-9425-7A0850714DB2}"/>
          </ac:graphicFrameMkLst>
        </pc:graphicFrameChg>
        <pc:picChg chg="del">
          <ac:chgData name="이동건" userId="4ad090f6-dadd-4301-b5d0-883b88f508af" providerId="ADAL" clId="{D92CADCE-193E-44F3-8439-49479FE974EF}" dt="2022-07-25T02:40:09.378" v="143" actId="478"/>
          <ac:picMkLst>
            <pc:docMk/>
            <pc:sldMk cId="2349664689" sldId="12863"/>
            <ac:picMk id="11" creationId="{D88F247B-3F86-48A9-8403-4B9413E12E68}"/>
          </ac:picMkLst>
        </pc:picChg>
        <pc:picChg chg="add mod">
          <ac:chgData name="이동건" userId="4ad090f6-dadd-4301-b5d0-883b88f508af" providerId="ADAL" clId="{D92CADCE-193E-44F3-8439-49479FE974EF}" dt="2022-07-29T06:45:57.972" v="5540" actId="1076"/>
          <ac:picMkLst>
            <pc:docMk/>
            <pc:sldMk cId="2349664689" sldId="12863"/>
            <ac:picMk id="1026" creationId="{441C945D-611B-4D1C-A085-27A32EED14A6}"/>
          </ac:picMkLst>
        </pc:picChg>
        <pc:picChg chg="del">
          <ac:chgData name="이동건" userId="4ad090f6-dadd-4301-b5d0-883b88f508af" providerId="ADAL" clId="{D92CADCE-193E-44F3-8439-49479FE974EF}" dt="2022-07-25T02:40:08.054" v="142" actId="478"/>
          <ac:picMkLst>
            <pc:docMk/>
            <pc:sldMk cId="2349664689" sldId="12863"/>
            <ac:picMk id="1030" creationId="{DFAC6174-6051-40F8-88A6-C8538EE36EAA}"/>
          </ac:picMkLst>
        </pc:pic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5" creationId="{38965ADC-2E08-464B-B419-E62ABD25D22A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6" creationId="{5B63DABF-FD00-49E4-A8AA-507D552415FD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8" creationId="{7239F680-59E6-486D-AAB5-D2EFCDD2A069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20" creationId="{4DF8B5F2-077F-4108-A042-CC187E50C54E}"/>
          </ac:cxnSpMkLst>
        </pc:cxnChg>
        <pc:cxnChg chg="del mod topLvl">
          <ac:chgData name="이동건" userId="4ad090f6-dadd-4301-b5d0-883b88f508af" providerId="ADAL" clId="{D92CADCE-193E-44F3-8439-49479FE974EF}" dt="2022-07-25T05:38:32.025" v="327" actId="478"/>
          <ac:cxnSpMkLst>
            <pc:docMk/>
            <pc:sldMk cId="2349664689" sldId="12863"/>
            <ac:cxnSpMk id="22" creationId="{D67C8A52-B0D7-4C76-829A-50AC083910EC}"/>
          </ac:cxnSpMkLst>
        </pc:cxnChg>
        <pc:cxnChg chg="del mod topLvl">
          <ac:chgData name="이동건" userId="4ad090f6-dadd-4301-b5d0-883b88f508af" providerId="ADAL" clId="{D92CADCE-193E-44F3-8439-49479FE974EF}" dt="2022-07-25T05:37:31.911" v="243" actId="478"/>
          <ac:cxnSpMkLst>
            <pc:docMk/>
            <pc:sldMk cId="2349664689" sldId="12863"/>
            <ac:cxnSpMk id="24" creationId="{045E444A-7DD2-4C9C-AABE-51FD6DBC318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6" creationId="{F6323E1F-3B6D-473C-A186-012C6E58381F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7" creationId="{1A2F26BB-62A7-45D6-8AB0-D6A9FA7F4C1C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9" creationId="{D2584A20-CD0C-480C-B65A-69E269973B4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0" creationId="{3FCBEAF7-D846-44A2-AA15-78E43C0B0B3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2" creationId="{3DB273C0-43D5-4135-9586-0313F56AC609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5" creationId="{C69652E2-8496-42CE-ABAC-2DDD516D83D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6" creationId="{00B0B11B-B70B-4704-96A6-B5B5547A19E0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9" creationId="{F785D14E-B194-4FFD-9A74-3CCD45C7121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0" creationId="{D123B1B4-616A-4EA7-9721-0894EAEB2A8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2" creationId="{8C81A96C-B110-4931-A284-8B7C344AF22E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59" creationId="{AEA89A5C-B8E3-4D93-92E3-17FDB47A75F6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3" creationId="{2A3645BE-925F-4FED-B371-610F0EFE2432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5" creationId="{037D5992-7A27-49D6-B80E-7FC02CF7176A}"/>
          </ac:cxnSpMkLst>
        </pc:cxnChg>
      </pc:sldChg>
      <pc:sldChg chg="del">
        <pc:chgData name="이동건" userId="4ad090f6-dadd-4301-b5d0-883b88f508af" providerId="ADAL" clId="{D92CADCE-193E-44F3-8439-49479FE974EF}" dt="2022-07-25T02:25:24.497" v="4" actId="2696"/>
        <pc:sldMkLst>
          <pc:docMk/>
          <pc:sldMk cId="3723534716" sldId="12863"/>
        </pc:sldMkLst>
      </pc:sldChg>
      <pc:sldChg chg="addSp delSp modSp add ord">
        <pc:chgData name="이동건" userId="4ad090f6-dadd-4301-b5d0-883b88f508af" providerId="ADAL" clId="{D92CADCE-193E-44F3-8439-49479FE974EF}" dt="2022-07-27T01:04:51.275" v="702" actId="20577"/>
        <pc:sldMkLst>
          <pc:docMk/>
          <pc:sldMk cId="2461351023" sldId="12864"/>
        </pc:sldMkLst>
        <pc:spChg chg="add mod ord">
          <ac:chgData name="이동건" userId="4ad090f6-dadd-4301-b5d0-883b88f508af" providerId="ADAL" clId="{D92CADCE-193E-44F3-8439-49479FE974EF}" dt="2022-07-27T01:04:51.275" v="702" actId="20577"/>
          <ac:spMkLst>
            <pc:docMk/>
            <pc:sldMk cId="2461351023" sldId="12864"/>
            <ac:spMk id="2" creationId="{3E0C99AB-25EB-4450-8B07-74D87BFDB281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461351023" sldId="12864"/>
            <ac:spMk id="3" creationId="{BC17107B-7F61-425D-93FD-47A9D290ED4E}"/>
          </ac:spMkLst>
        </pc:spChg>
        <pc:spChg chg="add">
          <ac:chgData name="이동건" userId="4ad090f6-dadd-4301-b5d0-883b88f508af" providerId="ADAL" clId="{D92CADCE-193E-44F3-8439-49479FE974EF}" dt="2022-07-25T04:07:09.755" v="201"/>
          <ac:spMkLst>
            <pc:docMk/>
            <pc:sldMk cId="2461351023" sldId="12864"/>
            <ac:spMk id="4" creationId="{DD99E9C3-E508-4F11-A862-D75A293A53FE}"/>
          </ac:spMkLst>
        </pc:spChg>
        <pc:spChg chg="del mod">
          <ac:chgData name="이동건" userId="4ad090f6-dadd-4301-b5d0-883b88f508af" providerId="ADAL" clId="{D92CADCE-193E-44F3-8439-49479FE974EF}" dt="2022-07-26T23:57:10.790" v="606" actId="478"/>
          <ac:spMkLst>
            <pc:docMk/>
            <pc:sldMk cId="2461351023" sldId="12864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1T00:59:43.868" v="7187" actId="20577"/>
        <pc:sldMkLst>
          <pc:docMk/>
          <pc:sldMk cId="887273212" sldId="12865"/>
        </pc:sldMkLst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2" creationId="{2297A7DF-73E1-4569-A932-899086901F02}"/>
          </ac:spMkLst>
        </pc:spChg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3" creationId="{B3C9748A-8EDF-4C00-8595-F24B0E11C782}"/>
          </ac:spMkLst>
        </pc:spChg>
        <pc:spChg chg="add 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4" creationId="{81093153-D468-4469-ADCC-ED505A12B6A9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5" creationId="{263E6B2B-ED2E-486A-B8E9-0200F478995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6" creationId="{3B9C089C-6E63-4409-AF95-F674D0482F79}"/>
          </ac:spMkLst>
        </pc:spChg>
        <pc:spChg chg="del">
          <ac:chgData name="이동건" userId="4ad090f6-dadd-4301-b5d0-883b88f508af" providerId="ADAL" clId="{D92CADCE-193E-44F3-8439-49479FE974EF}" dt="2022-07-26T23:55:20.379" v="552" actId="478"/>
          <ac:spMkLst>
            <pc:docMk/>
            <pc:sldMk cId="887273212" sldId="12865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0:03:17.010" v="6998" actId="404"/>
          <ac:spMkLst>
            <pc:docMk/>
            <pc:sldMk cId="887273212" sldId="12865"/>
            <ac:spMk id="14" creationId="{72D61CC1-81F6-4983-91B3-643E3F877047}"/>
          </ac:spMkLst>
        </pc:spChg>
        <pc:spChg chg="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17" creationId="{23EA4A89-FCA2-477D-B797-CFFE00053073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19" creationId="{EB5FE3EF-3A60-431E-8146-7AC90B2105CE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21" creationId="{3BF5B0FB-1F53-47DE-8857-66DAE0F6D228}"/>
          </ac:spMkLst>
        </pc:spChg>
        <pc:spChg chg="add 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31" creationId="{4CE507C3-E5C3-438B-BC69-0C8265CAB71B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36" creationId="{772F8330-F541-4FF1-8F0A-C3BD95E1A0E7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6" creationId="{00D5A531-CADE-4238-A9EA-F564DABE882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7" creationId="{F516CF4B-7ABC-414C-B659-DB238C9B534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8" creationId="{E784701E-E809-471E-8017-DE463005ACFE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50" creationId="{59040EE2-2994-4415-B026-6A7695FB7F3E}"/>
          </ac:spMkLst>
        </pc:spChg>
        <pc:spChg chg="mod topLvl">
          <ac:chgData name="이동건" userId="4ad090f6-dadd-4301-b5d0-883b88f508af" providerId="ADAL" clId="{D92CADCE-193E-44F3-8439-49479FE974EF}" dt="2022-08-01T00:03:57.396" v="7010" actId="1076"/>
          <ac:spMkLst>
            <pc:docMk/>
            <pc:sldMk cId="887273212" sldId="12865"/>
            <ac:spMk id="55" creationId="{999731CF-5BF1-44F2-B922-FFEB04808B77}"/>
          </ac:spMkLst>
        </pc:spChg>
        <pc:spChg chg="del mod topLvl">
          <ac:chgData name="이동건" userId="4ad090f6-dadd-4301-b5d0-883b88f508af" providerId="ADAL" clId="{D92CADCE-193E-44F3-8439-49479FE974EF}" dt="2022-07-29T08:14:38.577" v="6451" actId="478"/>
          <ac:spMkLst>
            <pc:docMk/>
            <pc:sldMk cId="887273212" sldId="12865"/>
            <ac:spMk id="60" creationId="{DAC9F601-294F-4EB0-B725-F3C8404149AD}"/>
          </ac:spMkLst>
        </pc:spChg>
        <pc:spChg chg="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62" creationId="{3808B594-CC90-4BAF-952C-EF4D1EFF8E17}"/>
          </ac:spMkLst>
        </pc:spChg>
        <pc:spChg chg="del mod topLvl">
          <ac:chgData name="이동건" userId="4ad090f6-dadd-4301-b5d0-883b88f508af" providerId="ADAL" clId="{D92CADCE-193E-44F3-8439-49479FE974EF}" dt="2022-07-29T08:14:39.304" v="6452" actId="478"/>
          <ac:spMkLst>
            <pc:docMk/>
            <pc:sldMk cId="887273212" sldId="12865"/>
            <ac:spMk id="64" creationId="{04FE9A2A-3824-4732-B366-CE33DCD9B4A9}"/>
          </ac:spMkLst>
        </pc:spChg>
        <pc:spChg chg="add mod">
          <ac:chgData name="이동건" userId="4ad090f6-dadd-4301-b5d0-883b88f508af" providerId="ADAL" clId="{D92CADCE-193E-44F3-8439-49479FE974EF}" dt="2022-08-01T00:59:43.868" v="7187" actId="20577"/>
          <ac:spMkLst>
            <pc:docMk/>
            <pc:sldMk cId="887273212" sldId="12865"/>
            <ac:spMk id="66" creationId="{1E142922-9ACA-4D4D-9893-6538EEB939B0}"/>
          </ac:spMkLst>
        </pc:spChg>
        <pc:grpChg chg="add del mod">
          <ac:chgData name="이동건" userId="4ad090f6-dadd-4301-b5d0-883b88f508af" providerId="ADAL" clId="{D92CADCE-193E-44F3-8439-49479FE974EF}" dt="2022-07-29T07:59:45.963" v="6256" actId="165"/>
          <ac:grpSpMkLst>
            <pc:docMk/>
            <pc:sldMk cId="887273212" sldId="12865"/>
            <ac:grpSpMk id="35" creationId="{04C5B81F-CE2F-4A02-93B5-24EAB3113CCF}"/>
          </ac:grpSpMkLst>
        </pc:grpChg>
        <pc:picChg chg="add mod">
          <ac:chgData name="이동건" userId="4ad090f6-dadd-4301-b5d0-883b88f508af" providerId="ADAL" clId="{D92CADCE-193E-44F3-8439-49479FE974EF}" dt="2022-08-01T00:03:44.250" v="7005" actId="1076"/>
          <ac:picMkLst>
            <pc:docMk/>
            <pc:sldMk cId="887273212" sldId="12865"/>
            <ac:picMk id="40" creationId="{4AB79C86-4089-4458-87D6-92F4DB6EEEBC}"/>
          </ac:picMkLst>
        </pc:picChg>
        <pc:picChg chg="add del mod">
          <ac:chgData name="이동건" userId="4ad090f6-dadd-4301-b5d0-883b88f508af" providerId="ADAL" clId="{D92CADCE-193E-44F3-8439-49479FE974EF}" dt="2022-07-29T06:48:02.905" v="5553"/>
          <ac:picMkLst>
            <pc:docMk/>
            <pc:sldMk cId="887273212" sldId="12865"/>
            <ac:picMk id="2050" creationId="{429C438F-4621-450B-B916-BE5776961B23}"/>
          </ac:picMkLst>
        </pc:picChg>
        <pc:cxnChg chg="mod topLvl">
          <ac:chgData name="이동건" userId="4ad090f6-dadd-4301-b5d0-883b88f508af" providerId="ADAL" clId="{D92CADCE-193E-44F3-8439-49479FE974EF}" dt="2022-08-01T00:57:29.344" v="7045" actId="14100"/>
          <ac:cxnSpMkLst>
            <pc:docMk/>
            <pc:sldMk cId="887273212" sldId="12865"/>
            <ac:cxnSpMk id="15" creationId="{38965ADC-2E08-464B-B419-E62ABD25D22A}"/>
          </ac:cxnSpMkLst>
        </pc:cxnChg>
        <pc:cxnChg chg="mod topLvl">
          <ac:chgData name="이동건" userId="4ad090f6-dadd-4301-b5d0-883b88f508af" providerId="ADAL" clId="{D92CADCE-193E-44F3-8439-49479FE974EF}" dt="2022-08-01T00:57:08.481" v="7040" actId="14100"/>
          <ac:cxnSpMkLst>
            <pc:docMk/>
            <pc:sldMk cId="887273212" sldId="12865"/>
            <ac:cxnSpMk id="16" creationId="{5B63DABF-FD00-49E4-A8AA-507D552415FD}"/>
          </ac:cxnSpMkLst>
        </pc:cxnChg>
        <pc:cxnChg chg="mod topLvl">
          <ac:chgData name="이동건" userId="4ad090f6-dadd-4301-b5d0-883b88f508af" providerId="ADAL" clId="{D92CADCE-193E-44F3-8439-49479FE974EF}" dt="2022-08-01T00:57:14.416" v="7042" actId="14100"/>
          <ac:cxnSpMkLst>
            <pc:docMk/>
            <pc:sldMk cId="887273212" sldId="12865"/>
            <ac:cxnSpMk id="18" creationId="{7239F680-59E6-486D-AAB5-D2EFCDD2A069}"/>
          </ac:cxnSpMkLst>
        </pc:cxnChg>
        <pc:cxnChg chg="mod topLvl">
          <ac:chgData name="이동건" userId="4ad090f6-dadd-4301-b5d0-883b88f508af" providerId="ADAL" clId="{D92CADCE-193E-44F3-8439-49479FE974EF}" dt="2022-08-01T00:57:11.191" v="7041" actId="14100"/>
          <ac:cxnSpMkLst>
            <pc:docMk/>
            <pc:sldMk cId="887273212" sldId="12865"/>
            <ac:cxnSpMk id="20" creationId="{4DF8B5F2-077F-4108-A042-CC187E50C54E}"/>
          </ac:cxnSpMkLst>
        </pc:cxnChg>
        <pc:cxnChg chg="add mod topLvl">
          <ac:chgData name="이동건" userId="4ad090f6-dadd-4301-b5d0-883b88f508af" providerId="ADAL" clId="{D92CADCE-193E-44F3-8439-49479FE974EF}" dt="2022-08-01T00:57:01.912" v="7039" actId="1076"/>
          <ac:cxnSpMkLst>
            <pc:docMk/>
            <pc:sldMk cId="887273212" sldId="12865"/>
            <ac:cxnSpMk id="30" creationId="{FC44DD14-980B-450F-9AB1-431F91C7458B}"/>
          </ac:cxnSpMkLst>
        </pc:cxnChg>
        <pc:cxnChg chg="add mod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45" creationId="{57BA3A19-E71A-4DDF-B809-677809B4523D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59" creationId="{AEA89A5C-B8E3-4D93-92E3-17FDB47A75F6}"/>
          </ac:cxnSpMkLst>
        </pc:cxnChg>
        <pc:cxnChg chg="mod topLvl">
          <ac:chgData name="이동건" userId="4ad090f6-dadd-4301-b5d0-883b88f508af" providerId="ADAL" clId="{D92CADCE-193E-44F3-8439-49479FE974EF}" dt="2022-08-01T00:57:17.990" v="7043" actId="14100"/>
          <ac:cxnSpMkLst>
            <pc:docMk/>
            <pc:sldMk cId="887273212" sldId="12865"/>
            <ac:cxnSpMk id="63" creationId="{2A3645BE-925F-4FED-B371-610F0EFE2432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65" creationId="{037D5992-7A27-49D6-B80E-7FC02CF7176A}"/>
          </ac:cxnSpMkLst>
        </pc:cxnChg>
      </pc:sldChg>
      <pc:sldChg chg="add del">
        <pc:chgData name="이동건" userId="4ad090f6-dadd-4301-b5d0-883b88f508af" providerId="ADAL" clId="{D92CADCE-193E-44F3-8439-49479FE974EF}" dt="2022-07-26T23:49:56.482" v="497" actId="2696"/>
        <pc:sldMkLst>
          <pc:docMk/>
          <pc:sldMk cId="156111767" sldId="12866"/>
        </pc:sldMkLst>
      </pc:sldChg>
      <pc:sldChg chg="del">
        <pc:chgData name="이동건" userId="4ad090f6-dadd-4301-b5d0-883b88f508af" providerId="ADAL" clId="{D92CADCE-193E-44F3-8439-49479FE974EF}" dt="2022-07-25T02:25:23.920" v="2" actId="2696"/>
        <pc:sldMkLst>
          <pc:docMk/>
          <pc:sldMk cId="4052514192" sldId="12928"/>
        </pc:sldMkLst>
      </pc:sldChg>
      <pc:sldChg chg="del">
        <pc:chgData name="이동건" userId="4ad090f6-dadd-4301-b5d0-883b88f508af" providerId="ADAL" clId="{D92CADCE-193E-44F3-8439-49479FE974EF}" dt="2022-07-25T02:25:24.148" v="3" actId="2696"/>
        <pc:sldMkLst>
          <pc:docMk/>
          <pc:sldMk cId="1489269111" sldId="12929"/>
        </pc:sldMkLst>
      </pc:sldChg>
      <pc:sldChg chg="del">
        <pc:chgData name="이동건" userId="4ad090f6-dadd-4301-b5d0-883b88f508af" providerId="ADAL" clId="{D92CADCE-193E-44F3-8439-49479FE974EF}" dt="2022-07-25T02:25:24.787" v="5" actId="2696"/>
        <pc:sldMkLst>
          <pc:docMk/>
          <pc:sldMk cId="137342367" sldId="12930"/>
        </pc:sldMkLst>
      </pc:sldChg>
      <pc:sldChg chg="del">
        <pc:chgData name="이동건" userId="4ad090f6-dadd-4301-b5d0-883b88f508af" providerId="ADAL" clId="{D92CADCE-193E-44F3-8439-49479FE974EF}" dt="2022-07-25T02:25:25.694" v="6" actId="2696"/>
        <pc:sldMkLst>
          <pc:docMk/>
          <pc:sldMk cId="3501904835" sldId="12933"/>
        </pc:sldMkLst>
      </pc:sldChg>
      <pc:sldChg chg="del">
        <pc:chgData name="이동건" userId="4ad090f6-dadd-4301-b5d0-883b88f508af" providerId="ADAL" clId="{D92CADCE-193E-44F3-8439-49479FE974EF}" dt="2022-07-25T02:25:23.726" v="1" actId="2696"/>
        <pc:sldMkLst>
          <pc:docMk/>
          <pc:sldMk cId="2920450381" sldId="12934"/>
        </pc:sldMkLst>
      </pc:sldChg>
      <pc:sldChg chg="addSp delSp modSp add ord">
        <pc:chgData name="이동건" userId="4ad090f6-dadd-4301-b5d0-883b88f508af" providerId="ADAL" clId="{D92CADCE-193E-44F3-8439-49479FE974EF}" dt="2022-08-02T00:05:05.328" v="13186" actId="1076"/>
        <pc:sldMkLst>
          <pc:docMk/>
          <pc:sldMk cId="2661826306" sldId="12956"/>
        </pc:sldMkLst>
        <pc:spChg chg="add mod ord">
          <ac:chgData name="이동건" userId="4ad090f6-dadd-4301-b5d0-883b88f508af" providerId="ADAL" clId="{D92CADCE-193E-44F3-8439-49479FE974EF}" dt="2022-07-27T01:03:49.504" v="667" actId="20577"/>
          <ac:spMkLst>
            <pc:docMk/>
            <pc:sldMk cId="2661826306" sldId="12956"/>
            <ac:spMk id="2" creationId="{7A00B027-217C-40C4-BE02-DBD7D072B2F2}"/>
          </ac:spMkLst>
        </pc:spChg>
        <pc:spChg chg="add mod">
          <ac:chgData name="이동건" userId="4ad090f6-dadd-4301-b5d0-883b88f508af" providerId="ADAL" clId="{D92CADCE-193E-44F3-8439-49479FE974EF}" dt="2022-07-27T01:03:22.552" v="644"/>
          <ac:spMkLst>
            <pc:docMk/>
            <pc:sldMk cId="2661826306" sldId="12956"/>
            <ac:spMk id="3" creationId="{C6651439-7D69-4874-83B0-32FFDE1CC0F8}"/>
          </ac:spMkLst>
        </pc:spChg>
        <pc:spChg chg="del">
          <ac:chgData name="이동건" userId="4ad090f6-dadd-4301-b5d0-883b88f508af" providerId="ADAL" clId="{D92CADCE-193E-44F3-8439-49479FE974EF}" dt="2022-07-27T01:03:34.642" v="646" actId="478"/>
          <ac:spMkLst>
            <pc:docMk/>
            <pc:sldMk cId="2661826306" sldId="12956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8:16:37.336" v="12991" actId="1076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8-02T00:04:45.452" v="13184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D92CADCE-193E-44F3-8439-49479FE974EF}" dt="2022-08-02T00:04:59.496" v="13185" actId="1076"/>
          <ac:spMkLst>
            <pc:docMk/>
            <pc:sldMk cId="2661826306" sldId="12956"/>
            <ac:spMk id="92" creationId="{BF96BDA6-DDED-4E37-95DD-EC49E1A1E741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2" creationId="{13DB0F0E-FFD7-4FE0-B247-38F5F38EDFCF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3" creationId="{CC0FF959-13BC-414B-8A15-92163DF064F6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4" creationId="{14C13B0C-BB26-4DC9-8D35-B7899FC882A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5" creationId="{7CBDDAD8-6BCE-4E3D-B0F9-0E65617B4EA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6" creationId="{F0C4E8C3-2E79-4EEE-8490-B4011042FACF}"/>
          </ac:spMkLst>
        </pc:spChg>
        <pc:spChg chg="mod topLvl">
          <ac:chgData name="이동건" userId="4ad090f6-dadd-4301-b5d0-883b88f508af" providerId="ADAL" clId="{D92CADCE-193E-44F3-8439-49479FE974EF}" dt="2022-08-01T08:16:09.046" v="12983" actId="1076"/>
          <ac:spMkLst>
            <pc:docMk/>
            <pc:sldMk cId="2661826306" sldId="12956"/>
            <ac:spMk id="327" creationId="{E0210938-EBC3-404B-AE5D-4220FCF4FF12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8" creationId="{F290D8D5-218D-4BB4-8A86-4D8EA4902A90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9" creationId="{4A7E677A-7DCC-4B12-8BC8-0FFE732D4CD8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2" creationId="{5EB573F4-6B95-455A-8E58-A9466F78879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3" creationId="{49F13FA5-46BC-4D73-9F7E-334BA3EB4AE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5" creationId="{4F0E4B0F-7D93-43AB-B169-3A9B76E46D0C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6" creationId="{3BBDA089-8CC7-42A6-BBFF-EB5B1116ED7B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D92CADCE-193E-44F3-8439-49479FE974EF}" dt="2022-08-02T00:04:36.670" v="13182" actId="478"/>
          <ac:spMkLst>
            <pc:docMk/>
            <pc:sldMk cId="2661826306" sldId="12956"/>
            <ac:spMk id="378" creationId="{DB22B9CC-26ED-4AA2-81F8-BFC2936C31D0}"/>
          </ac:spMkLst>
        </pc:spChg>
        <pc:spChg chg="mod">
          <ac:chgData name="이동건" userId="4ad090f6-dadd-4301-b5d0-883b88f508af" providerId="ADAL" clId="{D92CADCE-193E-44F3-8439-49479FE974EF}" dt="2022-08-02T00:04:41.827" v="13183" actId="14100"/>
          <ac:spMkLst>
            <pc:docMk/>
            <pc:sldMk cId="2661826306" sldId="12956"/>
            <ac:spMk id="431" creationId="{B7DC46BA-4982-4A0C-BCFE-348E5A6533AA}"/>
          </ac:spMkLst>
        </pc:spChg>
        <pc:spChg chg="mod topLvl">
          <ac:chgData name="이동건" userId="4ad090f6-dadd-4301-b5d0-883b88f508af" providerId="ADAL" clId="{D92CADCE-193E-44F3-8439-49479FE974EF}" dt="2022-08-01T08:16:33.352" v="12989" actId="14100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D92CADCE-193E-44F3-8439-49479FE974EF}" dt="2022-08-02T00:05:05.328" v="13186" actId="1076"/>
          <ac:spMkLst>
            <pc:docMk/>
            <pc:sldMk cId="2661826306" sldId="12956"/>
            <ac:spMk id="746" creationId="{699D6D8B-8964-46BC-92D3-9A0C12FC9EE1}"/>
          </ac:spMkLst>
        </pc:spChg>
        <pc:spChg chg="mod">
          <ac:chgData name="이동건" userId="4ad090f6-dadd-4301-b5d0-883b88f508af" providerId="ADAL" clId="{D92CADCE-193E-44F3-8439-49479FE974EF}" dt="2022-08-01T07:56:02.924" v="12973" actId="20577"/>
          <ac:spMkLst>
            <pc:docMk/>
            <pc:sldMk cId="2661826306" sldId="12956"/>
            <ac:spMk id="752" creationId="{7818FC0A-D46C-4FFE-ADB9-6666F26B3440}"/>
          </ac:spMkLst>
        </pc:spChg>
        <pc:spChg chg="del">
          <ac:chgData name="이동건" userId="4ad090f6-dadd-4301-b5d0-883b88f508af" providerId="ADAL" clId="{D92CADCE-193E-44F3-8439-49479FE974EF}" dt="2022-08-02T00:04:30.849" v="13180" actId="478"/>
          <ac:spMkLst>
            <pc:docMk/>
            <pc:sldMk cId="2661826306" sldId="12956"/>
            <ac:spMk id="758" creationId="{55108F6C-528F-4895-BE02-45C6F449C42B}"/>
          </ac:spMkLst>
        </pc:spChg>
        <pc:spChg chg="del">
          <ac:chgData name="이동건" userId="4ad090f6-dadd-4301-b5d0-883b88f508af" providerId="ADAL" clId="{D92CADCE-193E-44F3-8439-49479FE974EF}" dt="2022-08-02T00:04:29.354" v="13179" actId="478"/>
          <ac:spMkLst>
            <pc:docMk/>
            <pc:sldMk cId="2661826306" sldId="12956"/>
            <ac:spMk id="759" creationId="{D6FE26FC-72E0-4508-BD78-09562DF4C4C9}"/>
          </ac:spMkLst>
        </pc:spChg>
        <pc:grpChg chg="mod">
          <ac:chgData name="이동건" userId="4ad090f6-dadd-4301-b5d0-883b88f508af" providerId="ADAL" clId="{D92CADCE-193E-44F3-8439-49479FE974EF}" dt="2022-08-02T00:04:59.496" v="13185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D92CADCE-193E-44F3-8439-49479FE974EF}" dt="2022-08-01T08:15:34.120" v="12974" actId="165"/>
          <ac:grpSpMkLst>
            <pc:docMk/>
            <pc:sldMk cId="2661826306" sldId="12956"/>
            <ac:grpSpMk id="25" creationId="{F9EF8E8C-4723-4A72-8256-1A0C666FEF05}"/>
          </ac:grpSpMkLst>
        </pc:grpChg>
        <pc:cxnChg chg="mod topLvl">
          <ac:chgData name="이동건" userId="4ad090f6-dadd-4301-b5d0-883b88f508af" providerId="ADAL" clId="{D92CADCE-193E-44F3-8439-49479FE974EF}" dt="2022-08-01T08:15:34.120" v="12974" actId="165"/>
          <ac:cxnSpMkLst>
            <pc:docMk/>
            <pc:sldMk cId="2661826306" sldId="12956"/>
            <ac:cxnSpMk id="5" creationId="{B4C733D3-275E-49E5-A4DA-5ABCAE278277}"/>
          </ac:cxnSpMkLst>
        </pc:cxnChg>
        <pc:cxnChg chg="mod topLvl">
          <ac:chgData name="이동건" userId="4ad090f6-dadd-4301-b5d0-883b88f508af" providerId="ADAL" clId="{D92CADCE-193E-44F3-8439-49479FE974EF}" dt="2022-08-01T08:15:57.374" v="12980" actId="1076"/>
          <ac:cxnSpMkLst>
            <pc:docMk/>
            <pc:sldMk cId="2661826306" sldId="12956"/>
            <ac:cxnSpMk id="330" creationId="{580789D3-C9EF-4EC8-8E18-E20E9F27F231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1" creationId="{BBACF13B-2360-4940-B422-DB41CA5C6282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4" creationId="{AD745005-0CB7-4434-BBB1-1618E9DFF190}"/>
          </ac:cxnSpMkLst>
        </pc:cxnChg>
        <pc:cxnChg chg="add del mod">
          <ac:chgData name="이동건" userId="4ad090f6-dadd-4301-b5d0-883b88f508af" providerId="ADAL" clId="{D92CADCE-193E-44F3-8439-49479FE974EF}" dt="2022-08-01T08:16:14.045" v="12984" actId="478"/>
          <ac:cxnSpMkLst>
            <pc:docMk/>
            <pc:sldMk cId="2661826306" sldId="12956"/>
            <ac:cxnSpMk id="338" creationId="{8D8366D6-AB1F-4404-B40A-A6956E25098C}"/>
          </ac:cxnSpMkLst>
        </pc:cxnChg>
        <pc:cxnChg chg="mod topLvl">
          <ac:chgData name="이동건" userId="4ad090f6-dadd-4301-b5d0-883b88f508af" providerId="ADAL" clId="{D92CADCE-193E-44F3-8439-49479FE974EF}" dt="2022-08-01T08:16:35.536" v="12990" actId="1076"/>
          <ac:cxnSpMkLst>
            <pc:docMk/>
            <pc:sldMk cId="2661826306" sldId="12956"/>
            <ac:cxnSpMk id="340" creationId="{07EB1BC8-402C-4813-BD5A-4E73156732A0}"/>
          </ac:cxnSpMkLst>
        </pc:cxnChg>
        <pc:cxnChg chg="mod topLvl">
          <ac:chgData name="이동건" userId="4ad090f6-dadd-4301-b5d0-883b88f508af" providerId="ADAL" clId="{D92CADCE-193E-44F3-8439-49479FE974EF}" dt="2022-08-01T08:16:06.799" v="12982" actId="14100"/>
          <ac:cxnSpMkLst>
            <pc:docMk/>
            <pc:sldMk cId="2661826306" sldId="12956"/>
            <ac:cxnSpMk id="344" creationId="{B4D8352C-6842-4438-8AE1-50AFE4ED5FAB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29T07:08:05.796" v="6129"/>
        <pc:sldMkLst>
          <pc:docMk/>
          <pc:sldMk cId="2795846251" sldId="12957"/>
        </pc:sldMkLst>
        <pc:spChg chg="add mod ord">
          <ac:chgData name="이동건" userId="4ad090f6-dadd-4301-b5d0-883b88f508af" providerId="ADAL" clId="{D92CADCE-193E-44F3-8439-49479FE974EF}" dt="2022-07-27T01:03:46.222" v="665" actId="20577"/>
          <ac:spMkLst>
            <pc:docMk/>
            <pc:sldMk cId="2795846251" sldId="12957"/>
            <ac:spMk id="2" creationId="{B9C3A45A-216E-45C3-A2D4-366C561CCE1D}"/>
          </ac:spMkLst>
        </pc:spChg>
        <pc:spChg chg="add mod">
          <ac:chgData name="이동건" userId="4ad090f6-dadd-4301-b5d0-883b88f508af" providerId="ADAL" clId="{D92CADCE-193E-44F3-8439-49479FE974EF}" dt="2022-07-27T01:03:01.977" v="620"/>
          <ac:spMkLst>
            <pc:docMk/>
            <pc:sldMk cId="2795846251" sldId="12957"/>
            <ac:spMk id="3" creationId="{74254202-5888-49C8-8030-AA6A3D10D056}"/>
          </ac:spMkLst>
        </pc:spChg>
        <pc:spChg chg="del">
          <ac:chgData name="이동건" userId="4ad090f6-dadd-4301-b5d0-883b88f508af" providerId="ADAL" clId="{D92CADCE-193E-44F3-8439-49479FE974EF}" dt="2022-07-27T01:03:10.378" v="622" actId="478"/>
          <ac:spMkLst>
            <pc:docMk/>
            <pc:sldMk cId="2795846251" sldId="12957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657515651" sldId="12958"/>
        </pc:sldMkLst>
        <pc:spChg chg="mod">
          <ac:chgData name="이동건" userId="4ad090f6-dadd-4301-b5d0-883b88f508af" providerId="ADAL" clId="{D92CADCE-193E-44F3-8439-49479FE974EF}" dt="2022-07-29T02:38:28.302" v="5033" actId="2711"/>
          <ac:spMkLst>
            <pc:docMk/>
            <pc:sldMk cId="3657515651" sldId="12958"/>
            <ac:spMk id="2" creationId="{F7C8423A-02D8-415E-BF47-38DEF258E1C1}"/>
          </ac:spMkLst>
        </pc:spChg>
        <pc:spChg chg="add del mod">
          <ac:chgData name="이동건" userId="4ad090f6-dadd-4301-b5d0-883b88f508af" providerId="ADAL" clId="{D92CADCE-193E-44F3-8439-49479FE974EF}" dt="2022-07-29T02:04:41.797" v="3435"/>
          <ac:spMkLst>
            <pc:docMk/>
            <pc:sldMk cId="3657515651" sldId="12958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26:24.237" v="745"/>
          <ac:spMkLst>
            <pc:docMk/>
            <pc:sldMk cId="3657515651" sldId="12958"/>
            <ac:spMk id="6" creationId="{1BF4BA44-9FA6-4189-81CE-25A2E268E7C4}"/>
          </ac:spMkLst>
        </pc:spChg>
        <pc:spChg chg="mod topLvl">
          <ac:chgData name="이동건" userId="4ad090f6-dadd-4301-b5d0-883b88f508af" providerId="ADAL" clId="{D92CADCE-193E-44F3-8439-49479FE974EF}" dt="2022-07-29T02:12:30.072" v="4129" actId="1076"/>
          <ac:spMkLst>
            <pc:docMk/>
            <pc:sldMk cId="3657515651" sldId="12958"/>
            <ac:spMk id="8" creationId="{017789DD-456A-4A6F-8827-E60BECD34419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" creationId="{B12DFD9F-A8DD-4B2E-812D-FC20EC2980C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" creationId="{4382893C-184F-406F-903C-4CFE335EC87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" creationId="{7C9D05AC-C515-4D51-B309-315DF1FFF50E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2" creationId="{71A6CEB1-BA6C-4F0F-A6E0-26C85F3C000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3" creationId="{8923432B-7B01-4AD7-9495-C13773F6F4D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4" creationId="{5E1B4FC3-450F-428D-8E5B-2AF54BB1189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5" creationId="{12BA850A-7415-49DF-AE69-76B1B7E876E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6" creationId="{117F9A6C-EF86-4F2E-A3D8-EA5D8F6ED2A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7" creationId="{681F431A-AF5D-4981-9F50-E58CEBB1675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8" creationId="{654ED5D7-5E60-4C68-B58E-26F19222238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9" creationId="{D703371A-47B7-42CB-B7AC-773CC8F3E4D4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0" creationId="{B7A3454C-2DA1-4168-8B69-7CE1C8A23C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1" creationId="{97EDC923-7700-4045-B11F-B2AC0108EB1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2" creationId="{BA2DF7C7-71F0-4545-BE38-47E83EC726A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3" creationId="{7D492FFA-E561-4FCC-BE76-7C8CCEF5BB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4" creationId="{7DD4359B-21DE-4016-B80B-6F6D9C678E7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5" creationId="{26CD6CC4-30BD-4EA8-B472-CA8DD39952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6" creationId="{730325C2-BEDD-4DDE-8C47-83106A6364E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7" creationId="{DCCE2955-7310-4996-BCCA-CC37F1133B0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8" creationId="{A9A7F0CD-E66E-4257-807E-D4C810B0E9E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9" creationId="{CCBE69CA-1D24-41D4-BFB4-1B89B2E3AC0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0" creationId="{7A03ACE9-77DE-40B8-B9E9-B60F83331F45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1" creationId="{651F8C03-5091-4FE1-A74F-26DCD17D83E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2" creationId="{3C1AB512-DAFA-4205-8A7B-BE507169D7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3" creationId="{394EF81B-9D05-4DF2-B9DA-5A39621FBD0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4" creationId="{F1DB2BA0-05A9-41D5-8BBD-2326EBDB3AF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5" creationId="{41A61BEE-598C-44B1-8055-67D0A132F037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6" creationId="{0AFC8E2A-A3F0-4ADC-B3D5-85A1DECFD62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7" creationId="{A405F7B0-05E8-4611-A762-D237C166A50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8" creationId="{1BB7C838-D9E2-4AEB-B3E4-A026954E854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9" creationId="{5F4C7930-7611-4634-9C34-465E4F1933D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0" creationId="{2259044B-979F-45A3-B0FE-3B47C4315BE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1" creationId="{089BF79B-81B8-4D42-9C9F-0AAD276D7BA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2" creationId="{6116AADD-A130-4D24-AB12-017A1060EF0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3" creationId="{FC10B625-8B47-4C8D-AC36-466C5160C06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4" creationId="{B2DD4F83-9316-4458-B6BF-0DCE277E4A1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5" creationId="{57C5ED3B-CEE6-4177-BF6A-628CB904E1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6" creationId="{0A3755C3-0526-4A64-8802-BF4E0BEEC81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7" creationId="{7AA4AC27-E096-4019-8BFB-37B96497195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8" creationId="{9CC836BC-5A05-4A62-B14B-D52780CE471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9" creationId="{7D727074-FA67-48EC-9FD6-83FDE569578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0" creationId="{B80DD28B-F82C-4821-9E1C-8CAC82FE5475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1" creationId="{A1A1F26D-D23D-47F8-8532-90C88D5ECFE3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2" creationId="{DB604F10-08EA-47CC-AE6E-F31C86756A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3" creationId="{C2EC43C8-7A53-4980-9A29-26E1E60A89F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4" creationId="{83FB1EAB-52A5-46FB-BD44-397E725CE14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5" creationId="{0D1A6520-0371-4F68-83D4-15322719D56A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6" creationId="{0B006429-D2E6-4ABD-991D-A1A7C0C46DDD}"/>
          </ac:spMkLst>
        </pc:spChg>
        <pc:spChg chg="mod topLvl">
          <ac:chgData name="이동건" userId="4ad090f6-dadd-4301-b5d0-883b88f508af" providerId="ADAL" clId="{D92CADCE-193E-44F3-8439-49479FE974EF}" dt="2022-07-29T03:41:40.014" v="5472" actId="20577"/>
          <ac:spMkLst>
            <pc:docMk/>
            <pc:sldMk cId="3657515651" sldId="12958"/>
            <ac:spMk id="57" creationId="{A6D7EDEA-6264-40A5-8B34-E5CF0E447F25}"/>
          </ac:spMkLst>
        </pc:spChg>
        <pc:spChg chg="mod topLvl">
          <ac:chgData name="이동건" userId="4ad090f6-dadd-4301-b5d0-883b88f508af" providerId="ADAL" clId="{D92CADCE-193E-44F3-8439-49479FE974EF}" dt="2022-07-29T03:41:47.301" v="5476" actId="20577"/>
          <ac:spMkLst>
            <pc:docMk/>
            <pc:sldMk cId="3657515651" sldId="12958"/>
            <ac:spMk id="58" creationId="{1FB1131E-3B08-4CC8-8FD3-563BC1656CE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7" creationId="{662F807C-C85D-4D6D-84DF-BDD7B52DFFFB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8" creationId="{DC6BB919-B856-4107-9F67-3465AAF9B30A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9" creationId="{956D5A5A-82B5-494A-898D-4A9C312AEC5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2" creationId="{A28340E4-64EC-4647-A625-977254DDC08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3" creationId="{85A79022-0DEB-4DB1-9947-7CBB3CE1A644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4" creationId="{58434516-8039-414B-9791-6237910C56B5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5" creationId="{78A51232-2E63-426A-B913-0F1B85F5200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6" creationId="{F6ABBC2F-22C5-4039-8B31-990F394A5D6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7" creationId="{BE7DE254-5B06-4362-82C5-D7C2A3AB13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8" creationId="{8BA55D71-3DC1-49FF-BBF1-2B2614BC0D0B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9" creationId="{4FAF1C6E-EDBE-48E8-9F83-1007EDC209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0" creationId="{DA82D175-FE08-456B-91DA-775DA197EB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1" creationId="{0153D763-6A61-4530-BAC4-D0801B38A82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2" creationId="{B4314F98-0458-44B0-ABEE-E082C49AC7E8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3" creationId="{EFDC90CE-AAD8-4BD8-BD83-36D5BC0CC1C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4" creationId="{230BF76F-F6D9-4C6C-9EAF-405EB67AF4E9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5" creationId="{78E52936-2365-4F93-A41A-31008894860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6" creationId="{8C9F4859-35CC-448B-9C44-39583EB82C6B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7" creationId="{61CD76B1-C8C2-44B9-BD46-AE56D15B5A1F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8" creationId="{E4986D63-D9CD-4D2A-B89C-4FA21B47447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9" creationId="{34FCDB6B-4978-46FF-8945-E851241845B3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0" creationId="{1105D475-249D-41C6-8097-7BA99917A986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1" creationId="{4AAB5E76-D6A8-4650-9AC0-8DB474C753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2" creationId="{841A98A4-9AC7-4F67-A711-5E7B8F4BEEF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3" creationId="{DCF08FB9-34D7-4307-879A-4073CD1D4FD8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4" creationId="{3DF77DEF-CDD7-4166-B3A3-09ECA62127B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5" creationId="{45035450-E9E3-4DEC-B150-CAC037FFC40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6" creationId="{3C9DB597-1533-42E6-97AB-D68D8EB867E4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7" creationId="{4AA6F48F-FE87-47BE-B57F-BD044067B20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8" creationId="{FEB7C0F7-A457-4D2B-BADA-16E48A029BD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9" creationId="{A7D7CCAA-2FF8-4A0A-9E51-B6AEDF0CAD3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0" creationId="{031AC905-5026-45BB-898F-46920CE5B9C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1" creationId="{F7165D29-E374-4606-B51B-F4D6E30CABFE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2" creationId="{FC5F261C-385A-4822-8DF7-FDE3C27BAAB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3" creationId="{B7BD3EDE-620E-4147-8DAB-F5BD8ADCD414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4" creationId="{20DB451A-970A-401D-92A8-FE0B254CD78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5" creationId="{DEA3D402-FFE7-4AB7-961C-FB8528CB874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6" creationId="{8835BD96-4F38-411A-AC45-44828B924CD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7" creationId="{A4768F7C-CCAD-459A-B43B-3781B9E5EBD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8" creationId="{BDF4615F-3CB1-4214-BA29-68CA0338D326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9" creationId="{BBE57D23-4E53-4F3F-89C6-C9C5660AD27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0" creationId="{19810171-015F-4B03-8916-1EA84956CD8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1" creationId="{14F206BE-090F-4373-AC0F-B9FC8AFD00E6}"/>
          </ac:spMkLst>
        </pc:spChg>
        <pc:spChg chg="add mod topLvl">
          <ac:chgData name="이동건" userId="4ad090f6-dadd-4301-b5d0-883b88f508af" providerId="ADAL" clId="{D92CADCE-193E-44F3-8439-49479FE974EF}" dt="2022-07-29T02:12:34.446" v="4131" actId="1076"/>
          <ac:spMkLst>
            <pc:docMk/>
            <pc:sldMk cId="3657515651" sldId="12958"/>
            <ac:spMk id="122" creationId="{DE39599A-8A6C-4C35-9155-0674A0952585}"/>
          </ac:spMkLst>
        </pc:spChg>
        <pc:spChg chg="add mod">
          <ac:chgData name="이동건" userId="4ad090f6-dadd-4301-b5d0-883b88f508af" providerId="ADAL" clId="{D92CADCE-193E-44F3-8439-49479FE974EF}" dt="2022-07-29T01:33:14.874" v="983" actId="1076"/>
          <ac:spMkLst>
            <pc:docMk/>
            <pc:sldMk cId="3657515651" sldId="12958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6" creationId="{3F7AC31C-8A34-4D4A-85A1-687D4A0224F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7" creationId="{8B5082E3-CF10-45EC-A408-7BC956507D7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8" creationId="{53C42726-A8A8-458F-B3E7-C74B5840DF7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9" creationId="{75ADA456-DCB9-4004-96E9-C519E164EA4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0" creationId="{93583DBB-0451-400F-AD34-6AE735CD57B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1" creationId="{85EBA1D1-49F4-47EE-A6F9-3E12183637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2" creationId="{C08D90AD-6741-41E8-85BF-0BACBFEDF28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3" creationId="{FD7EF213-5AA3-4DC4-A859-441093DF166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4" creationId="{B348622A-49C0-4731-8DB9-917C9D2A874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5" creationId="{D492745F-CFE8-44AB-B0C3-6975156C2433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6" creationId="{0999E1F6-94E4-4B09-A0CB-7954AD26D84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7" creationId="{7509D1C5-A976-414C-A1B7-573F04BCAA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8" creationId="{18956148-C1C8-4FD5-A55D-32DEFDDADE1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9" creationId="{68065FAB-F835-4BC2-A019-63D759ED0BC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0" creationId="{A7BA2055-43B7-4F5B-829E-E29D5C2FA9B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1" creationId="{2DEE8D24-C7BA-4CE8-AE80-9C85A6EDCCF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2" creationId="{07B4F430-88E7-4909-9F53-F490C8CCEC1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3" creationId="{1A2FDFD2-B66F-4316-AF28-7A0FE414C3A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4" creationId="{0C929818-37B6-4B7F-AAEA-86A35BA992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5" creationId="{D3B5CC77-4F9D-45D1-AAFA-B908E0949D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6" creationId="{BB13BFFB-962B-4218-91EB-8899C5AA679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7" creationId="{4F9AD0E4-784F-4F08-BEE1-5197B23A37F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8" creationId="{26C7E522-6A37-404A-B617-2BB4782F6FA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9" creationId="{182A3E3B-80A1-4D68-83B4-B324255EFE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0" creationId="{969CA351-B359-4ED2-83C1-9B40353A6AA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1" creationId="{908F4EC6-66EA-4298-8D00-D4B8682D0C9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2" creationId="{C7A76A2D-AD61-4604-8B7F-2B61EC223F1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3" creationId="{1822F370-5AA7-4B3B-B4EA-1676D47908C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4" creationId="{A1521B3C-2E48-449D-BD17-BB393E49D40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5" creationId="{6709F24A-2AEF-42D4-8A6A-78F0C9713C2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6" creationId="{EC2326CF-589B-4DB5-898C-AFA4ED41158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7" creationId="{F96EAE30-CF62-4444-8369-81BB449A373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8" creationId="{92218F72-A96F-482C-9102-A69C1D000A7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9" creationId="{FDF2D31B-FD8F-4A9C-A23A-B8BE1971983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0" creationId="{E7507E0B-0473-477B-9E68-E075709857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1" creationId="{331492CF-5465-4579-9DC6-A9DACCBB9465}"/>
          </ac:spMkLst>
        </pc:spChg>
        <pc:spChg chg="add mod">
          <ac:chgData name="이동건" userId="4ad090f6-dadd-4301-b5d0-883b88f508af" providerId="ADAL" clId="{D92CADCE-193E-44F3-8439-49479FE974EF}" dt="2022-07-29T02:04:58.899" v="3444" actId="14100"/>
          <ac:spMkLst>
            <pc:docMk/>
            <pc:sldMk cId="3657515651" sldId="12958"/>
            <ac:spMk id="163" creationId="{F65C36AA-03DB-485D-852C-E001C8CE5BA9}"/>
          </ac:spMkLst>
        </pc:spChg>
        <pc:spChg chg="add mod">
          <ac:chgData name="이동건" userId="4ad090f6-dadd-4301-b5d0-883b88f508af" providerId="ADAL" clId="{D92CADCE-193E-44F3-8439-49479FE974EF}" dt="2022-08-01T08:21:06.556" v="12995" actId="20577"/>
          <ac:spMkLst>
            <pc:docMk/>
            <pc:sldMk cId="3657515651" sldId="12958"/>
            <ac:spMk id="164" creationId="{613FB214-9171-4407-890A-11CCE5A3008A}"/>
          </ac:spMkLst>
        </pc:spChg>
        <pc:spChg chg="add mod">
          <ac:chgData name="이동건" userId="4ad090f6-dadd-4301-b5d0-883b88f508af" providerId="ADAL" clId="{D92CADCE-193E-44F3-8439-49479FE974EF}" dt="2022-07-29T02:13:03.705" v="4155" actId="1076"/>
          <ac:spMkLst>
            <pc:docMk/>
            <pc:sldMk cId="3657515651" sldId="12958"/>
            <ac:spMk id="165" creationId="{98E180C7-FAF7-41A8-B665-95E1B71AC28E}"/>
          </ac:spMkLst>
        </pc:spChg>
        <pc:spChg chg="add mod">
          <ac:chgData name="이동건" userId="4ad090f6-dadd-4301-b5d0-883b88f508af" providerId="ADAL" clId="{D92CADCE-193E-44F3-8439-49479FE974EF}" dt="2022-07-29T02:13:06.127" v="4157" actId="1076"/>
          <ac:spMkLst>
            <pc:docMk/>
            <pc:sldMk cId="3657515651" sldId="12958"/>
            <ac:spMk id="166" creationId="{4C37CC24-38BD-46ED-ABB4-E42B9F22188A}"/>
          </ac:spMkLst>
        </pc:spChg>
        <pc:spChg chg="add mod">
          <ac:chgData name="이동건" userId="4ad090f6-dadd-4301-b5d0-883b88f508af" providerId="ADAL" clId="{D92CADCE-193E-44F3-8439-49479FE974EF}" dt="2022-07-29T02:13:10.450" v="4159" actId="1076"/>
          <ac:spMkLst>
            <pc:docMk/>
            <pc:sldMk cId="3657515651" sldId="12958"/>
            <ac:spMk id="167" creationId="{C36E6021-3798-4FAD-91DD-C2380D067DD0}"/>
          </ac:spMkLst>
        </pc:spChg>
        <pc:grpChg chg="add del mod">
          <ac:chgData name="이동건" userId="4ad090f6-dadd-4301-b5d0-883b88f508af" providerId="ADAL" clId="{D92CADCE-193E-44F3-8439-49479FE974EF}" dt="2022-07-29T01:29:15.165" v="866" actId="165"/>
          <ac:grpSpMkLst>
            <pc:docMk/>
            <pc:sldMk cId="3657515651" sldId="12958"/>
            <ac:grpSpMk id="7" creationId="{A4C83F7F-3FD5-48E9-9499-C98BA59E9DA0}"/>
          </ac:grpSpMkLst>
        </pc:grpChg>
        <pc:grpChg chg="add del mod">
          <ac:chgData name="이동건" userId="4ad090f6-dadd-4301-b5d0-883b88f508af" providerId="ADAL" clId="{D92CADCE-193E-44F3-8439-49479FE974EF}" dt="2022-07-29T02:12:21.743" v="4127" actId="165"/>
          <ac:grpSpMkLst>
            <pc:docMk/>
            <pc:sldMk cId="3657515651" sldId="12958"/>
            <ac:grpSpMk id="123" creationId="{456C14F9-0970-4093-9A91-0A2B1C6D8624}"/>
          </ac:grpSpMkLst>
        </pc:grpChg>
        <pc:grpChg chg="add mod">
          <ac:chgData name="이동건" userId="4ad090f6-dadd-4301-b5d0-883b88f508af" providerId="ADAL" clId="{D92CADCE-193E-44F3-8439-49479FE974EF}" dt="2022-07-29T02:04:43.961" v="3436" actId="1076"/>
          <ac:grpSpMkLst>
            <pc:docMk/>
            <pc:sldMk cId="3657515651" sldId="12958"/>
            <ac:grpSpMk id="125" creationId="{BA511576-2475-43EB-B47C-39831384D6AA}"/>
          </ac:grpSpMkLst>
        </pc:grpChg>
        <pc:picChg chg="add mod">
          <ac:chgData name="이동건" userId="4ad090f6-dadd-4301-b5d0-883b88f508af" providerId="ADAL" clId="{D92CADCE-193E-44F3-8439-49479FE974EF}" dt="2022-07-29T01:27:28.287" v="756" actId="1076"/>
          <ac:picMkLst>
            <pc:docMk/>
            <pc:sldMk cId="3657515651" sldId="12958"/>
            <ac:picMk id="4" creationId="{E1D68E9A-8871-4BB2-B6FB-BF1A476FC8DD}"/>
          </ac:picMkLst>
        </pc:pic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59" creationId="{436D82AC-0601-4FE5-A104-819EF8133A79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0" creationId="{6622F3E7-70E3-4302-B521-E5AC60DBF8C4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1" creationId="{8B1A51C1-67BE-48DA-BC97-3B18B4C912D8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2" creationId="{2D24D6ED-ADD7-4077-A68F-774FAC36A70F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3" creationId="{3B096E2B-0F52-4A6B-942F-775B0754E3AB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4" creationId="{56910701-0E36-47FB-A61D-AF83EE3FDA6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5" creationId="{30A8F615-D037-4095-B196-CCB556E248A4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6" creationId="{887B2742-921C-4B62-9ADF-30330950727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0" creationId="{2E729AB9-9909-42DC-8EEE-5D3BDC1A201D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1" creationId="{D6F881FA-8358-44D1-8645-B124001A411B}"/>
          </ac:cxnSpMkLst>
        </pc:cxnChg>
        <pc:cxnChg chg="add del mod">
          <ac:chgData name="이동건" userId="4ad090f6-dadd-4301-b5d0-883b88f508af" providerId="ADAL" clId="{D92CADCE-193E-44F3-8439-49479FE974EF}" dt="2022-07-29T01:31:03.040" v="890" actId="478"/>
          <ac:cxnSpMkLst>
            <pc:docMk/>
            <pc:sldMk cId="3657515651" sldId="12958"/>
            <ac:cxnSpMk id="112" creationId="{23238BAA-B6FB-477D-A99F-8F5DC344063D}"/>
          </ac:cxnSpMkLst>
        </pc:cxnChg>
        <pc:cxnChg chg="add del">
          <ac:chgData name="이동건" userId="4ad090f6-dadd-4301-b5d0-883b88f508af" providerId="ADAL" clId="{D92CADCE-193E-44F3-8439-49479FE974EF}" dt="2022-07-29T01:34:03.777" v="1001"/>
          <ac:cxnSpMkLst>
            <pc:docMk/>
            <pc:sldMk cId="3657515651" sldId="12958"/>
            <ac:cxnSpMk id="162" creationId="{52C679C2-6577-4E4D-AE44-782100CBE03E}"/>
          </ac:cxnSpMkLst>
        </pc:cxn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316597806" sldId="12959"/>
        </pc:sldMkLst>
        <pc:spChg chg="mod">
          <ac:chgData name="이동건" userId="4ad090f6-dadd-4301-b5d0-883b88f508af" providerId="ADAL" clId="{D92CADCE-193E-44F3-8439-49479FE974EF}" dt="2022-07-29T02:38:35.024" v="5034" actId="2711"/>
          <ac:spMkLst>
            <pc:docMk/>
            <pc:sldMk cId="3316597806" sldId="12959"/>
            <ac:spMk id="2" creationId="{F7C8423A-02D8-415E-BF47-38DEF258E1C1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56:32.928" v="2918" actId="478"/>
          <ac:spMkLst>
            <pc:docMk/>
            <pc:sldMk cId="3316597806" sldId="12959"/>
            <ac:spMk id="6" creationId="{C739D160-44D4-4DC0-98BC-AB33F2484C41}"/>
          </ac:spMkLst>
        </pc:spChg>
        <pc:spChg chg="add del mod">
          <ac:chgData name="이동건" userId="4ad090f6-dadd-4301-b5d0-883b88f508af" providerId="ADAL" clId="{D92CADCE-193E-44F3-8439-49479FE974EF}" dt="2022-07-29T01:56:30.913" v="2917"/>
          <ac:spMkLst>
            <pc:docMk/>
            <pc:sldMk cId="3316597806" sldId="12959"/>
            <ac:spMk id="7" creationId="{6288A33F-CD86-4551-A702-958A03084A01}"/>
          </ac:spMkLst>
        </pc:spChg>
        <pc:spChg chg="add del mod">
          <ac:chgData name="이동건" userId="4ad090f6-dadd-4301-b5d0-883b88f508af" providerId="ADAL" clId="{D92CADCE-193E-44F3-8439-49479FE974EF}" dt="2022-07-29T01:55:27.734" v="2896" actId="478"/>
          <ac:spMkLst>
            <pc:docMk/>
            <pc:sldMk cId="3316597806" sldId="12959"/>
            <ac:spMk id="112" creationId="{F9B621C0-94EB-4ADA-A239-07BAEEB8B2BB}"/>
          </ac:spMkLst>
        </pc:spChg>
        <pc:spChg chg="add mod ord">
          <ac:chgData name="이동건" userId="4ad090f6-dadd-4301-b5d0-883b88f508af" providerId="ADAL" clId="{D92CADCE-193E-44F3-8439-49479FE974EF}" dt="2022-07-29T02:03:47.102" v="3423" actId="6549"/>
          <ac:spMkLst>
            <pc:docMk/>
            <pc:sldMk cId="3316597806" sldId="12959"/>
            <ac:spMk id="113" creationId="{8B11167E-8CB4-41D1-9C0B-DFC75252A22C}"/>
          </ac:spMkLst>
        </pc:spChg>
        <pc:spChg chg="add mod">
          <ac:chgData name="이동건" userId="4ad090f6-dadd-4301-b5d0-883b88f508af" providerId="ADAL" clId="{D92CADCE-193E-44F3-8439-49479FE974EF}" dt="2022-07-29T01:57:29.357" v="2930" actId="1076"/>
          <ac:spMkLst>
            <pc:docMk/>
            <pc:sldMk cId="3316597806" sldId="12959"/>
            <ac:spMk id="116" creationId="{8F5A5119-C727-4B25-AD67-EE1F925AF4C2}"/>
          </ac:spMkLst>
        </pc:spChg>
        <pc:spChg chg="add mod">
          <ac:chgData name="이동건" userId="4ad090f6-dadd-4301-b5d0-883b88f508af" providerId="ADAL" clId="{D92CADCE-193E-44F3-8439-49479FE974EF}" dt="2022-07-29T01:58:28.663" v="2947" actId="1076"/>
          <ac:spMkLst>
            <pc:docMk/>
            <pc:sldMk cId="3316597806" sldId="12959"/>
            <ac:spMk id="117" creationId="{035AC139-8CAB-4DEE-80F2-B829FBFE7CFD}"/>
          </ac:spMkLst>
        </pc:spChg>
        <pc:spChg chg="add del mod">
          <ac:chgData name="이동건" userId="4ad090f6-dadd-4301-b5d0-883b88f508af" providerId="ADAL" clId="{D92CADCE-193E-44F3-8439-49479FE974EF}" dt="2022-07-29T01:54:22.631" v="2861"/>
          <ac:spMkLst>
            <pc:docMk/>
            <pc:sldMk cId="3316597806" sldId="12959"/>
            <ac:spMk id="118" creationId="{731B7AAA-9A11-44B8-825A-5E5B85A5DC22}"/>
          </ac:spMkLst>
        </pc:spChg>
        <pc:spChg chg="add del mod">
          <ac:chgData name="이동건" userId="4ad090f6-dadd-4301-b5d0-883b88f508af" providerId="ADAL" clId="{D92CADCE-193E-44F3-8439-49479FE974EF}" dt="2022-07-29T01:54:50.081" v="2875" actId="478"/>
          <ac:spMkLst>
            <pc:docMk/>
            <pc:sldMk cId="3316597806" sldId="12959"/>
            <ac:spMk id="119" creationId="{11EC5039-29F9-479B-8028-78A8AC463219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54:26.351" v="2863"/>
          <ac:spMkLst>
            <pc:docMk/>
            <pc:sldMk cId="3316597806" sldId="12959"/>
            <ac:spMk id="126" creationId="{2812A411-80DA-4BB6-B3D1-4000E3504531}"/>
          </ac:spMkLst>
        </pc:spChg>
        <pc:spChg chg="add del mod">
          <ac:chgData name="이동건" userId="4ad090f6-dadd-4301-b5d0-883b88f508af" providerId="ADAL" clId="{D92CADCE-193E-44F3-8439-49479FE974EF}" dt="2022-07-29T01:54:50.084" v="2877"/>
          <ac:spMkLst>
            <pc:docMk/>
            <pc:sldMk cId="3316597806" sldId="12959"/>
            <ac:spMk id="127" creationId="{90F9D6BB-06C0-41A3-A50E-6E02A05D83F7}"/>
          </ac:spMkLst>
        </pc:spChg>
        <pc:spChg chg="add mod">
          <ac:chgData name="이동건" userId="4ad090f6-dadd-4301-b5d0-883b88f508af" providerId="ADAL" clId="{D92CADCE-193E-44F3-8439-49479FE974EF}" dt="2022-07-29T01:57:13.914" v="2926" actId="1076"/>
          <ac:spMkLst>
            <pc:docMk/>
            <pc:sldMk cId="3316597806" sldId="12959"/>
            <ac:spMk id="128" creationId="{2E9A2F86-FD9F-4AB0-92DA-C7AA4E6A0895}"/>
          </ac:spMkLst>
        </pc:spChg>
        <pc:spChg chg="add mod">
          <ac:chgData name="이동건" userId="4ad090f6-dadd-4301-b5d0-883b88f508af" providerId="ADAL" clId="{D92CADCE-193E-44F3-8439-49479FE974EF}" dt="2022-07-29T01:57:34.771" v="2932" actId="1076"/>
          <ac:spMkLst>
            <pc:docMk/>
            <pc:sldMk cId="3316597806" sldId="12959"/>
            <ac:spMk id="129" creationId="{225703AE-3FE3-4D8F-9458-C28F3B273C91}"/>
          </ac:spMkLst>
        </pc:spChg>
        <pc:spChg chg="add mod">
          <ac:chgData name="이동건" userId="4ad090f6-dadd-4301-b5d0-883b88f508af" providerId="ADAL" clId="{D92CADCE-193E-44F3-8439-49479FE974EF}" dt="2022-07-29T01:57:45.985" v="2936" actId="14100"/>
          <ac:spMkLst>
            <pc:docMk/>
            <pc:sldMk cId="3316597806" sldId="12959"/>
            <ac:spMk id="130" creationId="{FB92DF07-214E-43A1-8039-F5B8D761D9D1}"/>
          </ac:spMkLst>
        </pc:spChg>
        <pc:spChg chg="add mod">
          <ac:chgData name="이동건" userId="4ad090f6-dadd-4301-b5d0-883b88f508af" providerId="ADAL" clId="{D92CADCE-193E-44F3-8439-49479FE974EF}" dt="2022-07-29T01:57:59.867" v="2942" actId="14100"/>
          <ac:spMkLst>
            <pc:docMk/>
            <pc:sldMk cId="3316597806" sldId="12959"/>
            <ac:spMk id="131" creationId="{4F1F92D6-A9E0-4570-BC98-64997D98F11B}"/>
          </ac:spMkLst>
        </pc:spChg>
        <pc:spChg chg="add mod">
          <ac:chgData name="이동건" userId="4ad090f6-dadd-4301-b5d0-883b88f508af" providerId="ADAL" clId="{D92CADCE-193E-44F3-8439-49479FE974EF}" dt="2022-07-29T01:58:57.585" v="2993" actId="208"/>
          <ac:spMkLst>
            <pc:docMk/>
            <pc:sldMk cId="3316597806" sldId="12959"/>
            <ac:spMk id="134" creationId="{6592BFC8-D519-4ADD-BB59-847CFF49D76F}"/>
          </ac:spMkLst>
        </pc:s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3" creationId="{456C14F9-0970-4093-9A91-0A2B1C6D8624}"/>
          </ac:grpSpMkLst>
        </pc:gr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5" creationId="{BA511576-2475-43EB-B47C-39831384D6AA}"/>
          </ac:grpSpMkLst>
        </pc:grpChg>
        <pc:picChg chg="del">
          <ac:chgData name="이동건" userId="4ad090f6-dadd-4301-b5d0-883b88f508af" providerId="ADAL" clId="{D92CADCE-193E-44F3-8439-49479FE974EF}" dt="2022-07-29T01:34:09.627" v="1003" actId="478"/>
          <ac:picMkLst>
            <pc:docMk/>
            <pc:sldMk cId="3316597806" sldId="12959"/>
            <ac:picMk id="4" creationId="{E1D68E9A-8871-4BB2-B6FB-BF1A476FC8DD}"/>
          </ac:picMkLst>
        </pc:picChg>
        <pc:picChg chg="add mod">
          <ac:chgData name="이동건" userId="4ad090f6-dadd-4301-b5d0-883b88f508af" providerId="ADAL" clId="{D92CADCE-193E-44F3-8439-49479FE974EF}" dt="2022-07-29T01:50:50.354" v="2525" actId="1076"/>
          <ac:picMkLst>
            <pc:docMk/>
            <pc:sldMk cId="3316597806" sldId="12959"/>
            <ac:picMk id="114" creationId="{AF2FE32C-6778-4DAD-83A5-967552B2EB0D}"/>
          </ac:picMkLst>
        </pc:picChg>
        <pc:picChg chg="add mod">
          <ac:chgData name="이동건" userId="4ad090f6-dadd-4301-b5d0-883b88f508af" providerId="ADAL" clId="{D92CADCE-193E-44F3-8439-49479FE974EF}" dt="2022-07-29T01:50:55.180" v="2527" actId="1076"/>
          <ac:picMkLst>
            <pc:docMk/>
            <pc:sldMk cId="3316597806" sldId="12959"/>
            <ac:picMk id="115" creationId="{890DBF18-5B45-4481-8545-9FC6909D1E7E}"/>
          </ac:picMkLst>
        </pc:picChg>
        <pc:picChg chg="add mod">
          <ac:chgData name="이동건" userId="4ad090f6-dadd-4301-b5d0-883b88f508af" providerId="ADAL" clId="{D92CADCE-193E-44F3-8439-49479FE974EF}" dt="2022-07-29T01:50:53.107" v="2526" actId="1076"/>
          <ac:picMkLst>
            <pc:docMk/>
            <pc:sldMk cId="3316597806" sldId="12959"/>
            <ac:picMk id="121" creationId="{6274BF1A-F766-41AB-9E5D-2C980862736F}"/>
          </ac:picMkLst>
        </pc:picChg>
        <pc:cxnChg chg="add mod">
          <ac:chgData name="이동건" userId="4ad090f6-dadd-4301-b5d0-883b88f508af" providerId="ADAL" clId="{D92CADCE-193E-44F3-8439-49479FE974EF}" dt="2022-07-29T01:58:37.636" v="2950" actId="14100"/>
          <ac:cxnSpMkLst>
            <pc:docMk/>
            <pc:sldMk cId="3316597806" sldId="12959"/>
            <ac:cxnSpMk id="132" creationId="{3E244EC0-A315-4460-8B84-BBFCE74AB63E}"/>
          </ac:cxnSpMkLst>
        </pc:cxnChg>
      </pc:sldChg>
      <pc:sldChg chg="addSp delSp modSp add mod ord setBg">
        <pc:chgData name="이동건" userId="4ad090f6-dadd-4301-b5d0-883b88f508af" providerId="ADAL" clId="{D92CADCE-193E-44F3-8439-49479FE974EF}" dt="2022-08-02T00:05:28.028" v="13188"/>
        <pc:sldMkLst>
          <pc:docMk/>
          <pc:sldMk cId="3286368497" sldId="12960"/>
        </pc:sldMkLst>
        <pc:spChg chg="mod ord">
          <ac:chgData name="이동건" userId="4ad090f6-dadd-4301-b5d0-883b88f508af" providerId="ADAL" clId="{D92CADCE-193E-44F3-8439-49479FE974EF}" dt="2022-07-29T02:38:45.785" v="5036" actId="2711"/>
          <ac:spMkLst>
            <pc:docMk/>
            <pc:sldMk cId="3286368497" sldId="12960"/>
            <ac:spMk id="2" creationId="{F7C8423A-02D8-415E-BF47-38DEF258E1C1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3" creationId="{EC197DA7-AA1B-447D-B512-A6C66AC1F992}"/>
          </ac:spMkLst>
        </pc:spChg>
        <pc:spChg chg="add del mod">
          <ac:chgData name="이동건" userId="4ad090f6-dadd-4301-b5d0-883b88f508af" providerId="ADAL" clId="{D92CADCE-193E-44F3-8439-49479FE974EF}" dt="2022-07-29T02:27:47.798" v="4277"/>
          <ac:spMkLst>
            <pc:docMk/>
            <pc:sldMk cId="3286368497" sldId="12960"/>
            <ac:spMk id="4" creationId="{9EBBC402-644E-4163-A408-0B8107E77599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21" creationId="{37C89E4B-3C9F-44B9-8B86-D9E3D112D8EC}"/>
          </ac:spMkLst>
        </pc:spChg>
        <pc:spChg chg="add mod">
          <ac:chgData name="이동건" userId="4ad090f6-dadd-4301-b5d0-883b88f508af" providerId="ADAL" clId="{D92CADCE-193E-44F3-8439-49479FE974EF}" dt="2022-07-29T02:35:38.900" v="5024" actId="20577"/>
          <ac:spMkLst>
            <pc:docMk/>
            <pc:sldMk cId="3286368497" sldId="12960"/>
            <ac:spMk id="22" creationId="{9F101378-A1ED-460B-883D-DFB272D129E9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3" creationId="{8B11167E-8CB4-41D1-9C0B-DFC75252A22C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6" creationId="{8F5A5119-C727-4B25-AD67-EE1F925AF4C2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7" creationId="{035AC139-8CAB-4DEE-80F2-B829FBFE7CFD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8" creationId="{2E9A2F86-FD9F-4AB0-92DA-C7AA4E6A0895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9" creationId="{225703AE-3FE3-4D8F-9458-C28F3B273C9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0" creationId="{FB92DF07-214E-43A1-8039-F5B8D761D9D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1" creationId="{4F1F92D6-A9E0-4570-BC98-64997D98F11B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4" creationId="{6592BFC8-D519-4ADD-BB59-847CFF49D76F}"/>
          </ac:spMkLst>
        </pc:spChg>
        <pc:picChg chg="add mod">
          <ac:chgData name="이동건" userId="4ad090f6-dadd-4301-b5d0-883b88f508af" providerId="ADAL" clId="{D92CADCE-193E-44F3-8439-49479FE974EF}" dt="2022-07-29T02:27:38.099" v="4268" actId="26606"/>
          <ac:picMkLst>
            <pc:docMk/>
            <pc:sldMk cId="3286368497" sldId="12960"/>
            <ac:picMk id="16" creationId="{48841B87-FBF2-4A58-8ECA-AC35D6AF4FD6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4" creationId="{AF2FE32C-6778-4DAD-83A5-967552B2EB0D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5" creationId="{890DBF18-5B45-4481-8545-9FC6909D1E7E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21" creationId="{6274BF1A-F766-41AB-9E5D-2C980862736F}"/>
          </ac:picMkLst>
        </pc:pic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3" creationId="{AA2EAA10-076F-46BD-8F0F-B9A2FB77A85C}"/>
          </ac:cxnSpMkLst>
        </pc:cxn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5" creationId="{D891E407-403B-4764-86C9-33A56D3BCAA3}"/>
          </ac:cxnSpMkLst>
        </pc:cxnChg>
        <pc:cxnChg chg="del">
          <ac:chgData name="이동건" userId="4ad090f6-dadd-4301-b5d0-883b88f508af" providerId="ADAL" clId="{D92CADCE-193E-44F3-8439-49479FE974EF}" dt="2022-07-29T02:27:13.527" v="4264" actId="478"/>
          <ac:cxnSpMkLst>
            <pc:docMk/>
            <pc:sldMk cId="3286368497" sldId="12960"/>
            <ac:cxnSpMk id="132" creationId="{3E244EC0-A315-4460-8B84-BBFCE74AB63E}"/>
          </ac:cxnSpMkLst>
        </pc:cxnChg>
      </pc:sldChg>
      <pc:sldChg chg="addSp delSp modSp add">
        <pc:chgData name="이동건" userId="4ad090f6-dadd-4301-b5d0-883b88f508af" providerId="ADAL" clId="{D92CADCE-193E-44F3-8439-49479FE974EF}" dt="2022-08-01T05:15:02.403" v="9525" actId="1076"/>
        <pc:sldMkLst>
          <pc:docMk/>
          <pc:sldMk cId="762124344" sldId="12961"/>
        </pc:sldMkLst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9T06:59:01.681" v="5805" actId="478"/>
          <ac:spMkLst>
            <pc:docMk/>
            <pc:sldMk cId="762124344" sldId="12961"/>
            <ac:spMk id="3" creationId="{16172342-1C0A-4D98-9487-9EC05EBD0098}"/>
          </ac:spMkLst>
        </pc:spChg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4" creationId="{CFBC2FB8-1891-43BA-A037-34A96275ED99}"/>
          </ac:spMkLst>
        </pc:spChg>
        <pc:spChg chg="add mod">
          <ac:chgData name="이동건" userId="4ad090f6-dadd-4301-b5d0-883b88f508af" providerId="ADAL" clId="{D92CADCE-193E-44F3-8439-49479FE974EF}" dt="2022-07-29T07:01:05.240" v="5867" actId="1076"/>
          <ac:spMkLst>
            <pc:docMk/>
            <pc:sldMk cId="762124344" sldId="12961"/>
            <ac:spMk id="6" creationId="{D8C8D378-84B8-436F-87D8-A78039151903}"/>
          </ac:spMkLst>
        </pc:spChg>
        <pc:spChg chg="add del">
          <ac:chgData name="이동건" userId="4ad090f6-dadd-4301-b5d0-883b88f508af" providerId="ADAL" clId="{D92CADCE-193E-44F3-8439-49479FE974EF}" dt="2022-07-29T07:03:08.135" v="5920" actId="478"/>
          <ac:spMkLst>
            <pc:docMk/>
            <pc:sldMk cId="762124344" sldId="12961"/>
            <ac:spMk id="9" creationId="{B4EDA891-1E87-4D59-A2C0-BB2A42115F4E}"/>
          </ac:spMkLst>
        </pc:spChg>
        <pc:spChg chg="add del mod">
          <ac:chgData name="이동건" userId="4ad090f6-dadd-4301-b5d0-883b88f508af" providerId="ADAL" clId="{D92CADCE-193E-44F3-8439-49479FE974EF}" dt="2022-07-29T07:03:22.188" v="5924" actId="478"/>
          <ac:spMkLst>
            <pc:docMk/>
            <pc:sldMk cId="762124344" sldId="12961"/>
            <ac:spMk id="10" creationId="{556C552F-7645-4726-9ECD-9AFC14F00A47}"/>
          </ac:spMkLst>
        </pc:spChg>
        <pc:spChg chg="add del">
          <ac:chgData name="이동건" userId="4ad090f6-dadd-4301-b5d0-883b88f508af" providerId="ADAL" clId="{D92CADCE-193E-44F3-8439-49479FE974EF}" dt="2022-07-29T06:58:51.646" v="5800"/>
          <ac:spMkLst>
            <pc:docMk/>
            <pc:sldMk cId="762124344" sldId="12961"/>
            <ac:spMk id="11" creationId="{3699F049-82C1-4BCC-88D2-3F197B8BEA9C}"/>
          </ac:spMkLst>
        </pc:spChg>
        <pc:spChg chg="add del">
          <ac:chgData name="이동건" userId="4ad090f6-dadd-4301-b5d0-883b88f508af" providerId="ADAL" clId="{D92CADCE-193E-44F3-8439-49479FE974EF}" dt="2022-07-29T07:03:36.466" v="5926" actId="478"/>
          <ac:spMkLst>
            <pc:docMk/>
            <pc:sldMk cId="762124344" sldId="12961"/>
            <ac:spMk id="12" creationId="{ED432DC9-DC86-465E-8AE7-0E50835428A8}"/>
          </ac:spMkLst>
        </pc:spChg>
        <pc:spChg chg="add mod">
          <ac:chgData name="이동건" userId="4ad090f6-dadd-4301-b5d0-883b88f508af" providerId="ADAL" clId="{D92CADCE-193E-44F3-8439-49479FE974EF}" dt="2022-07-29T07:06:58.075" v="6085" actId="1076"/>
          <ac:spMkLst>
            <pc:docMk/>
            <pc:sldMk cId="762124344" sldId="12961"/>
            <ac:spMk id="13" creationId="{1211B3D9-A295-45E0-86F2-B710C27AD81D}"/>
          </ac:spMkLst>
        </pc:spChg>
        <pc:spChg chg="add mod">
          <ac:chgData name="이동건" userId="4ad090f6-dadd-4301-b5d0-883b88f508af" providerId="ADAL" clId="{D92CADCE-193E-44F3-8439-49479FE974EF}" dt="2022-07-29T07:05:56.430" v="5989" actId="692"/>
          <ac:spMkLst>
            <pc:docMk/>
            <pc:sldMk cId="762124344" sldId="12961"/>
            <ac:spMk id="14" creationId="{2DA7EAAE-74B4-4860-9B4B-62A17028E3D9}"/>
          </ac:spMkLst>
        </pc:spChg>
        <pc:spChg chg="add mod">
          <ac:chgData name="이동건" userId="4ad090f6-dadd-4301-b5d0-883b88f508af" providerId="ADAL" clId="{D92CADCE-193E-44F3-8439-49479FE974EF}" dt="2022-08-01T04:33:25.889" v="8906" actId="1076"/>
          <ac:spMkLst>
            <pc:docMk/>
            <pc:sldMk cId="762124344" sldId="12961"/>
            <ac:spMk id="15" creationId="{FCF0D19A-D0FB-4C7C-95A7-F31444023CE1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16" creationId="{85356ECE-94C8-4405-8A03-57CE8904B260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7" creationId="{C6D927F7-9931-47DF-8C19-3E6C91E756FD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8" creationId="{DD9CE194-3FE4-4A4B-A838-A4112BFD4544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19" creationId="{169A2690-93A7-466F-9967-515C8D0E6E2D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20" creationId="{3125A6A5-2261-4580-B60D-08A91A3B6248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5:02.403" v="9525" actId="1076"/>
          <ac:spMkLst>
            <pc:docMk/>
            <pc:sldMk cId="762124344" sldId="12961"/>
            <ac:spMk id="22" creationId="{E302A9C3-F3EA-4B3A-ADA5-3FF9AD3750D5}"/>
          </ac:spMkLst>
        </pc:spChg>
        <pc:spChg chg="mod">
          <ac:chgData name="이동건" userId="4ad090f6-dadd-4301-b5d0-883b88f508af" providerId="ADAL" clId="{D92CADCE-193E-44F3-8439-49479FE974EF}" dt="2022-08-01T00:55:45.491" v="7016"/>
          <ac:spMkLst>
            <pc:docMk/>
            <pc:sldMk cId="762124344" sldId="12961"/>
            <ac:spMk id="66" creationId="{B4113F6E-6CD6-49B4-A656-3B6461646A94}"/>
          </ac:spMkLst>
        </pc:spChg>
        <pc:grpChg chg="add del mod">
          <ac:chgData name="이동건" userId="4ad090f6-dadd-4301-b5d0-883b88f508af" providerId="ADAL" clId="{D92CADCE-193E-44F3-8439-49479FE974EF}" dt="2022-08-01T04:33:25.889" v="8906" actId="1076"/>
          <ac:grpSpMkLst>
            <pc:docMk/>
            <pc:sldMk cId="762124344" sldId="12961"/>
            <ac:grpSpMk id="7" creationId="{5BA27EAE-4AD8-479A-A5ED-25EECD528969}"/>
          </ac:grpSpMkLst>
        </pc:grpChg>
        <pc:picChg chg="add mod">
          <ac:chgData name="이동건" userId="4ad090f6-dadd-4301-b5d0-883b88f508af" providerId="ADAL" clId="{D92CADCE-193E-44F3-8439-49479FE974EF}" dt="2022-07-29T06:59:05.135" v="5808" actId="164"/>
          <ac:picMkLst>
            <pc:docMk/>
            <pc:sldMk cId="762124344" sldId="12961"/>
            <ac:picMk id="5" creationId="{B99EF0D0-AE8F-4C2C-A292-BD5E2A459A44}"/>
          </ac:picMkLst>
        </pc:picChg>
        <pc:picChg chg="add del">
          <ac:chgData name="이동건" userId="4ad090f6-dadd-4301-b5d0-883b88f508af" providerId="ADAL" clId="{D92CADCE-193E-44F3-8439-49479FE974EF}" dt="2022-07-29T06:59:32.726" v="5812"/>
          <ac:picMkLst>
            <pc:docMk/>
            <pc:sldMk cId="762124344" sldId="12961"/>
            <ac:picMk id="8" creationId="{C708EA84-3F92-4784-A2FD-028FB4CDFA61}"/>
          </ac:picMkLst>
        </pc:picChg>
        <pc:picChg chg="del">
          <ac:chgData name="이동건" userId="4ad090f6-dadd-4301-b5d0-883b88f508af" providerId="ADAL" clId="{D92CADCE-193E-44F3-8439-49479FE974EF}" dt="2022-07-29T06:46:18.193" v="5544" actId="478"/>
          <ac:picMkLst>
            <pc:docMk/>
            <pc:sldMk cId="762124344" sldId="12961"/>
            <ac:picMk id="1026" creationId="{441C945D-611B-4D1C-A085-27A32EED14A6}"/>
          </ac:picMkLst>
        </pc:picChg>
        <pc:picChg chg="add mod">
          <ac:chgData name="이동건" userId="4ad090f6-dadd-4301-b5d0-883b88f508af" providerId="ADAL" clId="{D92CADCE-193E-44F3-8439-49479FE974EF}" dt="2022-07-29T07:04:28.692" v="5929" actId="1076"/>
          <ac:picMkLst>
            <pc:docMk/>
            <pc:sldMk cId="762124344" sldId="12961"/>
            <ac:picMk id="3080" creationId="{CFC5BFC1-3DAA-4D3E-8A62-082B2B1F1E63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58:03.487" v="7911" actId="14100"/>
        <pc:sldMkLst>
          <pc:docMk/>
          <pc:sldMk cId="2893090337" sldId="12962"/>
        </pc:sldMkLst>
        <pc:spChg chg="add del mod">
          <ac:chgData name="이동건" userId="4ad090f6-dadd-4301-b5d0-883b88f508af" providerId="ADAL" clId="{D92CADCE-193E-44F3-8439-49479FE974EF}" dt="2022-08-01T01:29:46.804" v="7532"/>
          <ac:spMkLst>
            <pc:docMk/>
            <pc:sldMk cId="2893090337" sldId="12962"/>
            <ac:spMk id="3" creationId="{F756D16C-41CD-44F5-AF72-44E5B37A5FA3}"/>
          </ac:spMkLst>
        </pc:spChg>
        <pc:spChg chg="mod">
          <ac:chgData name="이동건" userId="4ad090f6-dadd-4301-b5d0-883b88f508af" providerId="ADAL" clId="{D92CADCE-193E-44F3-8439-49479FE974EF}" dt="2022-07-29T06:48:33.214" v="5592" actId="20577"/>
          <ac:spMkLst>
            <pc:docMk/>
            <pc:sldMk cId="2893090337" sldId="12962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8-01T01:54:07.815" v="7748" actId="1076"/>
          <ac:spMkLst>
            <pc:docMk/>
            <pc:sldMk cId="2893090337" sldId="12962"/>
            <ac:spMk id="5" creationId="{8A1126AC-2F4D-471D-BBCF-15761E7894D6}"/>
          </ac:spMkLst>
        </pc:spChg>
        <pc:spChg chg="add mod">
          <ac:chgData name="이동건" userId="4ad090f6-dadd-4301-b5d0-883b88f508af" providerId="ADAL" clId="{D92CADCE-193E-44F3-8439-49479FE974EF}" dt="2022-08-01T01:53:09.754" v="7740" actId="20577"/>
          <ac:spMkLst>
            <pc:docMk/>
            <pc:sldMk cId="2893090337" sldId="12962"/>
            <ac:spMk id="11" creationId="{7655308D-063A-4B2F-B8AE-2C0F17ED4CEE}"/>
          </ac:spMkLst>
        </pc:spChg>
        <pc:spChg chg="add mod">
          <ac:chgData name="이동건" userId="4ad090f6-dadd-4301-b5d0-883b88f508af" providerId="ADAL" clId="{D92CADCE-193E-44F3-8439-49479FE974EF}" dt="2022-08-01T01:32:46.162" v="7604" actId="1076"/>
          <ac:spMkLst>
            <pc:docMk/>
            <pc:sldMk cId="2893090337" sldId="12962"/>
            <ac:spMk id="12" creationId="{9020F803-781C-4643-ACF3-49B0A7AEC878}"/>
          </ac:spMkLst>
        </pc:spChg>
        <pc:spChg chg="add mod">
          <ac:chgData name="이동건" userId="4ad090f6-dadd-4301-b5d0-883b88f508af" providerId="ADAL" clId="{D92CADCE-193E-44F3-8439-49479FE974EF}" dt="2022-08-01T01:34:37.731" v="7735" actId="1076"/>
          <ac:spMkLst>
            <pc:docMk/>
            <pc:sldMk cId="2893090337" sldId="12962"/>
            <ac:spMk id="13" creationId="{4AE9D976-43D6-4B1C-92D5-C208E9AFEBBF}"/>
          </ac:spMkLst>
        </pc:spChg>
        <pc:spChg chg="del">
          <ac:chgData name="이동건" userId="4ad090f6-dadd-4301-b5d0-883b88f508af" providerId="ADAL" clId="{D92CADCE-193E-44F3-8439-49479FE974EF}" dt="2022-07-29T06:48:16.420" v="5560" actId="478"/>
          <ac:spMkLst>
            <pc:docMk/>
            <pc:sldMk cId="2893090337" sldId="12962"/>
            <ac:spMk id="14" creationId="{72D61CC1-81F6-4983-91B3-643E3F87704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7" creationId="{23EA4A89-FCA2-477D-B797-CFFE00053073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9" creationId="{EB5FE3EF-3A60-431E-8146-7AC90B2105CE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21" creationId="{3BF5B0FB-1F53-47DE-8857-66DAE0F6D228}"/>
          </ac:spMkLst>
        </pc:spChg>
        <pc:spChg chg="add del mod">
          <ac:chgData name="이동건" userId="4ad090f6-dadd-4301-b5d0-883b88f508af" providerId="ADAL" clId="{D92CADCE-193E-44F3-8439-49479FE974EF}" dt="2022-08-01T01:33:57.916" v="7720" actId="478"/>
          <ac:spMkLst>
            <pc:docMk/>
            <pc:sldMk cId="2893090337" sldId="12962"/>
            <ac:spMk id="24" creationId="{8B055B42-9F52-4359-BE1C-6E9945AD1054}"/>
          </ac:spMkLst>
        </pc:spChg>
        <pc:spChg chg="add mod">
          <ac:chgData name="이동건" userId="4ad090f6-dadd-4301-b5d0-883b88f508af" providerId="ADAL" clId="{D92CADCE-193E-44F3-8439-49479FE974EF}" dt="2022-08-01T01:54:13.960" v="7749" actId="1582"/>
          <ac:spMkLst>
            <pc:docMk/>
            <pc:sldMk cId="2893090337" sldId="12962"/>
            <ac:spMk id="25" creationId="{2D853F31-5974-4496-B0B3-7B7280B763B2}"/>
          </ac:spMkLst>
        </pc:spChg>
        <pc:spChg chg="add mod">
          <ac:chgData name="이동건" userId="4ad090f6-dadd-4301-b5d0-883b88f508af" providerId="ADAL" clId="{D92CADCE-193E-44F3-8439-49479FE974EF}" dt="2022-08-01T01:57:09.318" v="7893" actId="20577"/>
          <ac:spMkLst>
            <pc:docMk/>
            <pc:sldMk cId="2893090337" sldId="12962"/>
            <ac:spMk id="28" creationId="{36D73ACC-3A2D-4207-8D58-903E83A79D78}"/>
          </ac:spMkLst>
        </pc:spChg>
        <pc:spChg chg="add mod">
          <ac:chgData name="이동건" userId="4ad090f6-dadd-4301-b5d0-883b88f508af" providerId="ADAL" clId="{D92CADCE-193E-44F3-8439-49479FE974EF}" dt="2022-08-01T01:58:03.487" v="7911" actId="14100"/>
          <ac:spMkLst>
            <pc:docMk/>
            <pc:sldMk cId="2893090337" sldId="12962"/>
            <ac:spMk id="35" creationId="{E3322F19-E1A5-45A2-B91D-45FAE653C505}"/>
          </ac:spMkLst>
        </pc:spChg>
        <pc:spChg chg="del">
          <ac:chgData name="이동건" userId="4ad090f6-dadd-4301-b5d0-883b88f508af" providerId="ADAL" clId="{D92CADCE-193E-44F3-8439-49479FE974EF}" dt="2022-07-29T06:48:17.903" v="5561" actId="478"/>
          <ac:spMkLst>
            <pc:docMk/>
            <pc:sldMk cId="2893090337" sldId="12962"/>
            <ac:spMk id="55" creationId="{999731CF-5BF1-44F2-B922-FFEB04808B7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0" creationId="{DAC9F601-294F-4EB0-B725-F3C8404149AD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4" creationId="{04FE9A2A-3824-4732-B366-CE33DCD9B4A9}"/>
          </ac:spMkLst>
        </pc:spChg>
        <pc:picChg chg="add del mod">
          <ac:chgData name="이동건" userId="4ad090f6-dadd-4301-b5d0-883b88f508af" providerId="ADAL" clId="{D92CADCE-193E-44F3-8439-49479FE974EF}" dt="2022-08-01T01:29:46.804" v="7532"/>
          <ac:picMkLst>
            <pc:docMk/>
            <pc:sldMk cId="2893090337" sldId="12962"/>
            <ac:picMk id="2" creationId="{8B72EC32-472F-44E9-BDF9-C0B02390AE3B}"/>
          </ac:picMkLst>
        </pc:picChg>
        <pc:picChg chg="add del mod">
          <ac:chgData name="이동건" userId="4ad090f6-dadd-4301-b5d0-883b88f508af" providerId="ADAL" clId="{D92CADCE-193E-44F3-8439-49479FE974EF}" dt="2022-08-01T01:15:46.221" v="7190" actId="478"/>
          <ac:picMkLst>
            <pc:docMk/>
            <pc:sldMk cId="2893090337" sldId="12962"/>
            <ac:picMk id="22" creationId="{2FCE41CD-5344-41EB-86B8-E022B01A75A4}"/>
          </ac:picMkLst>
        </pc:picChg>
        <pc:picChg chg="add mod modCrop">
          <ac:chgData name="이동건" userId="4ad090f6-dadd-4301-b5d0-883b88f508af" providerId="ADAL" clId="{D92CADCE-193E-44F3-8439-49479FE974EF}" dt="2022-08-01T01:54:07.815" v="7748" actId="1076"/>
          <ac:picMkLst>
            <pc:docMk/>
            <pc:sldMk cId="2893090337" sldId="12962"/>
            <ac:picMk id="23" creationId="{FDA76E26-0D8C-4BB4-B04B-6B797A80CACD}"/>
          </ac:picMkLst>
        </pc:picChg>
        <pc:picChg chg="add mod modCrop">
          <ac:chgData name="이동건" userId="4ad090f6-dadd-4301-b5d0-883b88f508af" providerId="ADAL" clId="{D92CADCE-193E-44F3-8439-49479FE974EF}" dt="2022-08-01T01:57:58.295" v="7910" actId="14100"/>
          <ac:picMkLst>
            <pc:docMk/>
            <pc:sldMk cId="2893090337" sldId="12962"/>
            <ac:picMk id="26" creationId="{BE08BF83-B6D1-495D-A5A3-8C89D00E226F}"/>
          </ac:picMkLst>
        </pc:pic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8" creationId="{E2BACC5C-8655-4E6C-9DE5-26464F3F2D43}"/>
          </ac:cxnSpMkLst>
        </pc:cxnChg>
        <pc:cxnChg chg="del">
          <ac:chgData name="이동건" userId="4ad090f6-dadd-4301-b5d0-883b88f508af" providerId="ADAL" clId="{D92CADCE-193E-44F3-8439-49479FE974EF}" dt="2022-07-29T06:48:14.279" v="5559" actId="478"/>
          <ac:cxnSpMkLst>
            <pc:docMk/>
            <pc:sldMk cId="2893090337" sldId="12962"/>
            <ac:cxnSpMk id="15" creationId="{38965ADC-2E08-464B-B419-E62ABD25D2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6" creationId="{5B63DABF-FD00-49E4-A8AA-507D552415FD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8" creationId="{7239F680-59E6-486D-AAB5-D2EFCDD2A069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20" creationId="{4DF8B5F2-077F-4108-A042-CC187E50C54E}"/>
          </ac:cxnSpMkLst>
        </pc:cxn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27" creationId="{470DAFDC-AAD3-4A98-82FA-9846F61A0665}"/>
          </ac:cxnSpMkLst>
        </pc:cxnChg>
        <pc:cxnChg chg="add mod">
          <ac:chgData name="이동건" userId="4ad090f6-dadd-4301-b5d0-883b88f508af" providerId="ADAL" clId="{D92CADCE-193E-44F3-8439-49479FE974EF}" dt="2022-08-01T01:57:31.350" v="7899" actId="1076"/>
          <ac:cxnSpMkLst>
            <pc:docMk/>
            <pc:sldMk cId="2893090337" sldId="12962"/>
            <ac:cxnSpMk id="30" creationId="{DD5D0743-DB15-45B4-B27F-DBA2718CD0B7}"/>
          </ac:cxnSpMkLst>
        </pc:cxnChg>
        <pc:cxnChg chg="add mod">
          <ac:chgData name="이동건" userId="4ad090f6-dadd-4301-b5d0-883b88f508af" providerId="ADAL" clId="{D92CADCE-193E-44F3-8439-49479FE974EF}" dt="2022-08-01T01:57:40.090" v="7905" actId="1076"/>
          <ac:cxnSpMkLst>
            <pc:docMk/>
            <pc:sldMk cId="2893090337" sldId="12962"/>
            <ac:cxnSpMk id="40" creationId="{032AB3DD-C880-402D-B1FE-16C0996AD4C5}"/>
          </ac:cxnSpMkLst>
        </pc:cxnChg>
        <pc:cxnChg chg="add mod">
          <ac:chgData name="이동건" userId="4ad090f6-dadd-4301-b5d0-883b88f508af" providerId="ADAL" clId="{D92CADCE-193E-44F3-8439-49479FE974EF}" dt="2022-08-01T01:57:47.968" v="7909" actId="1076"/>
          <ac:cxnSpMkLst>
            <pc:docMk/>
            <pc:sldMk cId="2893090337" sldId="12962"/>
            <ac:cxnSpMk id="43" creationId="{183B058B-777D-4EC9-9941-2301730CC7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59" creationId="{AEA89A5C-B8E3-4D93-92E3-17FDB47A75F6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3" creationId="{2A3645BE-925F-4FED-B371-610F0EFE2432}"/>
          </ac:cxnSpMkLst>
        </pc:cxnChg>
        <pc:cxnChg chg="del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5" creationId="{037D5992-7A27-49D6-B80E-7FC02CF7176A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31T23:54:55.721" v="6829" actId="1076"/>
        <pc:sldMkLst>
          <pc:docMk/>
          <pc:sldMk cId="1530677362" sldId="12963"/>
        </pc:sldMkLst>
        <pc:spChg chg="add del">
          <ac:chgData name="이동건" userId="4ad090f6-dadd-4301-b5d0-883b88f508af" providerId="ADAL" clId="{D92CADCE-193E-44F3-8439-49479FE974EF}" dt="2022-07-29T06:51:57.685" v="5633"/>
          <ac:spMkLst>
            <pc:docMk/>
            <pc:sldMk cId="1530677362" sldId="12963"/>
            <ac:spMk id="2" creationId="{902ED0ED-B2D3-4AF4-9AD8-730609695502}"/>
          </ac:spMkLst>
        </pc:spChg>
        <pc:spChg chg="add mod">
          <ac:chgData name="이동건" userId="4ad090f6-dadd-4301-b5d0-883b88f508af" providerId="ADAL" clId="{D92CADCE-193E-44F3-8439-49479FE974EF}" dt="2022-07-29T06:52:42.143" v="5667" actId="1076"/>
          <ac:spMkLst>
            <pc:docMk/>
            <pc:sldMk cId="1530677362" sldId="12963"/>
            <ac:spMk id="3" creationId="{B0D4C770-A9A2-4302-821C-A852D4957DC8}"/>
          </ac:spMkLst>
        </pc:spChg>
        <pc:spChg chg="mod">
          <ac:chgData name="이동건" userId="4ad090f6-dadd-4301-b5d0-883b88f508af" providerId="ADAL" clId="{D92CADCE-193E-44F3-8439-49479FE974EF}" dt="2022-07-29T08:19:25.042" v="6517" actId="20577"/>
          <ac:spMkLst>
            <pc:docMk/>
            <pc:sldMk cId="1530677362" sldId="12963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7-29T08:19:31.247" v="6536" actId="20577"/>
          <ac:spMkLst>
            <pc:docMk/>
            <pc:sldMk cId="1530677362" sldId="12963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7-31T23:54:55.721" v="6829" actId="1076"/>
          <ac:spMkLst>
            <pc:docMk/>
            <pc:sldMk cId="1530677362" sldId="12963"/>
            <ac:spMk id="7" creationId="{DF36F070-83F7-4E75-9B24-5D42B0AD2C4E}"/>
          </ac:spMkLst>
        </pc:spChg>
        <pc:spChg chg="add del mod">
          <ac:chgData name="이동건" userId="4ad090f6-dadd-4301-b5d0-883b88f508af" providerId="ADAL" clId="{D92CADCE-193E-44F3-8439-49479FE974EF}" dt="2022-07-29T08:20:02.463" v="6560" actId="478"/>
          <ac:spMkLst>
            <pc:docMk/>
            <pc:sldMk cId="1530677362" sldId="12963"/>
            <ac:spMk id="11" creationId="{6CF01DF4-EF46-40F8-A07D-24DB4A626D94}"/>
          </ac:spMkLst>
        </pc:spChg>
        <pc:spChg chg="add mod">
          <ac:chgData name="이동건" userId="4ad090f6-dadd-4301-b5d0-883b88f508af" providerId="ADAL" clId="{D92CADCE-193E-44F3-8439-49479FE974EF}" dt="2022-07-29T08:20:13.226" v="6575" actId="20577"/>
          <ac:spMkLst>
            <pc:docMk/>
            <pc:sldMk cId="1530677362" sldId="12963"/>
            <ac:spMk id="12" creationId="{52604D5F-5145-444C-8E86-8FDD49BB26A3}"/>
          </ac:spMkLst>
        </pc:spChg>
        <pc:picChg chg="del">
          <ac:chgData name="이동건" userId="4ad090f6-dadd-4301-b5d0-883b88f508af" providerId="ADAL" clId="{D92CADCE-193E-44F3-8439-49479FE974EF}" dt="2022-07-29T06:49:51.452" v="5599" actId="478"/>
          <ac:picMkLst>
            <pc:docMk/>
            <pc:sldMk cId="1530677362" sldId="12963"/>
            <ac:picMk id="22" creationId="{2FCE41CD-5344-41EB-86B8-E022B01A75A4}"/>
          </ac:picMkLst>
        </pc:picChg>
        <pc:picChg chg="add del mod">
          <ac:chgData name="이동건" userId="4ad090f6-dadd-4301-b5d0-883b88f508af" providerId="ADAL" clId="{D92CADCE-193E-44F3-8439-49479FE974EF}" dt="2022-07-29T08:20:02.463" v="6560" actId="478"/>
          <ac:picMkLst>
            <pc:docMk/>
            <pc:sldMk cId="1530677362" sldId="12963"/>
            <ac:picMk id="4098" creationId="{EB16F3C3-186F-4636-8AD2-B7388D55A2CB}"/>
          </ac:picMkLst>
        </pc:picChg>
        <pc:picChg chg="add mod">
          <ac:chgData name="이동건" userId="4ad090f6-dadd-4301-b5d0-883b88f508af" providerId="ADAL" clId="{D92CADCE-193E-44F3-8439-49479FE974EF}" dt="2022-07-29T08:19:09.792" v="6505" actId="1076"/>
          <ac:picMkLst>
            <pc:docMk/>
            <pc:sldMk cId="1530677362" sldId="12963"/>
            <ac:picMk id="4100" creationId="{EB395C03-FA8E-4C96-8CFF-B78A9F771E41}"/>
          </ac:picMkLst>
        </pc:picChg>
        <pc:picChg chg="add mod">
          <ac:chgData name="이동건" userId="4ad090f6-dadd-4301-b5d0-883b88f508af" providerId="ADAL" clId="{D92CADCE-193E-44F3-8439-49479FE974EF}" dt="2022-07-31T23:54:13.504" v="6733" actId="1076"/>
          <ac:picMkLst>
            <pc:docMk/>
            <pc:sldMk cId="1530677362" sldId="12963"/>
            <ac:picMk id="4102" creationId="{D0C205E8-D82A-4C02-8987-67F2322A9587}"/>
          </ac:picMkLst>
        </pc:picChg>
      </pc:sldChg>
      <pc:sldChg chg="addSp delSp modSp add">
        <pc:chgData name="이동건" userId="4ad090f6-dadd-4301-b5d0-883b88f508af" providerId="ADAL" clId="{D92CADCE-193E-44F3-8439-49479FE974EF}" dt="2022-08-02T23:44:44.722" v="17147" actId="113"/>
        <pc:sldMkLst>
          <pc:docMk/>
          <pc:sldMk cId="2788702691" sldId="12964"/>
        </pc:sldMkLst>
        <pc:spChg chg="add mod">
          <ac:chgData name="이동건" userId="4ad090f6-dadd-4301-b5d0-883b88f508af" providerId="ADAL" clId="{D92CADCE-193E-44F3-8439-49479FE974EF}" dt="2022-08-01T05:24:32.463" v="9760" actId="1076"/>
          <ac:spMkLst>
            <pc:docMk/>
            <pc:sldMk cId="2788702691" sldId="12964"/>
            <ac:spMk id="2" creationId="{2799B196-3B78-46B8-9FF4-AC6ADA1C2AAE}"/>
          </ac:spMkLst>
        </pc:spChg>
        <pc:spChg chg="del mod">
          <ac:chgData name="이동건" userId="4ad090f6-dadd-4301-b5d0-883b88f508af" providerId="ADAL" clId="{D92CADCE-193E-44F3-8439-49479FE974EF}" dt="2022-07-29T07:02:09.233" v="5918" actId="478"/>
          <ac:spMkLst>
            <pc:docMk/>
            <pc:sldMk cId="2788702691" sldId="12964"/>
            <ac:spMk id="3" creationId="{16172342-1C0A-4D98-9487-9EC05EBD0098}"/>
          </ac:spMkLst>
        </pc:spChg>
        <pc:spChg chg="add mod">
          <ac:chgData name="이동건" userId="4ad090f6-dadd-4301-b5d0-883b88f508af" providerId="ADAL" clId="{D92CADCE-193E-44F3-8439-49479FE974EF}" dt="2022-08-01T06:09:25.700" v="10188" actId="20578"/>
          <ac:spMkLst>
            <pc:docMk/>
            <pc:sldMk cId="2788702691" sldId="12964"/>
            <ac:spMk id="4" creationId="{7B672A13-2E8D-4F9F-ADB6-D4979706B32A}"/>
          </ac:spMkLst>
        </pc:spChg>
        <pc:spChg chg="del">
          <ac:chgData name="이동건" userId="4ad090f6-dadd-4301-b5d0-883b88f508af" providerId="ADAL" clId="{D92CADCE-193E-44F3-8439-49479FE974EF}" dt="2022-07-29T06:58:56.577" v="5803" actId="478"/>
          <ac:spMkLst>
            <pc:docMk/>
            <pc:sldMk cId="2788702691" sldId="12964"/>
            <ac:spMk id="6" creationId="{D8C8D378-84B8-436F-87D8-A78039151903}"/>
          </ac:spMkLst>
        </pc:spChg>
        <pc:spChg chg="add del mod">
          <ac:chgData name="이동건" userId="4ad090f6-dadd-4301-b5d0-883b88f508af" providerId="ADAL" clId="{D92CADCE-193E-44F3-8439-49479FE974EF}" dt="2022-08-01T05:46:58.098" v="9802" actId="478"/>
          <ac:spMkLst>
            <pc:docMk/>
            <pc:sldMk cId="2788702691" sldId="12964"/>
            <ac:spMk id="7" creationId="{C912279A-61F8-4A46-BEE8-60ECAABD500B}"/>
          </ac:spMkLst>
        </pc:spChg>
        <pc:spChg chg="add">
          <ac:chgData name="이동건" userId="4ad090f6-dadd-4301-b5d0-883b88f508af" providerId="ADAL" clId="{D92CADCE-193E-44F3-8439-49479FE974EF}" dt="2022-08-01T04:32:39.098" v="8900"/>
          <ac:spMkLst>
            <pc:docMk/>
            <pc:sldMk cId="2788702691" sldId="12964"/>
            <ac:spMk id="8" creationId="{34B2CCCC-B027-4C5A-9057-C7AED0503289}"/>
          </ac:spMkLst>
        </pc:spChg>
        <pc:spChg chg="add del mod">
          <ac:chgData name="이동건" userId="4ad090f6-dadd-4301-b5d0-883b88f508af" providerId="ADAL" clId="{D92CADCE-193E-44F3-8439-49479FE974EF}" dt="2022-08-01T05:18:45.920" v="9592" actId="478"/>
          <ac:spMkLst>
            <pc:docMk/>
            <pc:sldMk cId="2788702691" sldId="12964"/>
            <ac:spMk id="9" creationId="{EF5A9D27-FC43-443A-868C-CB8A5DBDAE85}"/>
          </ac:spMkLst>
        </pc:spChg>
        <pc:spChg chg="add mod">
          <ac:chgData name="이동건" userId="4ad090f6-dadd-4301-b5d0-883b88f508af" providerId="ADAL" clId="{D92CADCE-193E-44F3-8439-49479FE974EF}" dt="2022-08-01T05:18:50.177" v="9593" actId="1076"/>
          <ac:spMkLst>
            <pc:docMk/>
            <pc:sldMk cId="2788702691" sldId="12964"/>
            <ac:spMk id="10" creationId="{B95D91EE-0CC1-463E-8139-F447683B7F26}"/>
          </ac:spMkLst>
        </pc:spChg>
        <pc:spChg chg="add mod">
          <ac:chgData name="이동건" userId="4ad090f6-dadd-4301-b5d0-883b88f508af" providerId="ADAL" clId="{D92CADCE-193E-44F3-8439-49479FE974EF}" dt="2022-08-01T05:22:11.323" v="9710"/>
          <ac:spMkLst>
            <pc:docMk/>
            <pc:sldMk cId="2788702691" sldId="12964"/>
            <ac:spMk id="11" creationId="{11E598BD-1A81-43B8-928A-D2AA9C1C84C8}"/>
          </ac:spMkLst>
        </pc:spChg>
        <pc:spChg chg="add mod">
          <ac:chgData name="이동건" userId="4ad090f6-dadd-4301-b5d0-883b88f508af" providerId="ADAL" clId="{D92CADCE-193E-44F3-8439-49479FE974EF}" dt="2022-08-01T06:12:59.031" v="10459" actId="14100"/>
          <ac:spMkLst>
            <pc:docMk/>
            <pc:sldMk cId="2788702691" sldId="12964"/>
            <ac:spMk id="12" creationId="{102F8639-7792-4A7E-921E-0390944F736B}"/>
          </ac:spMkLst>
        </pc:spChg>
        <pc:spChg chg="add mod">
          <ac:chgData name="이동건" userId="4ad090f6-dadd-4301-b5d0-883b88f508af" providerId="ADAL" clId="{D92CADCE-193E-44F3-8439-49479FE974EF}" dt="2022-08-01T06:13:02.934" v="10461" actId="1076"/>
          <ac:spMkLst>
            <pc:docMk/>
            <pc:sldMk cId="2788702691" sldId="12964"/>
            <ac:spMk id="13" creationId="{9D18F79E-A44A-4E37-BAE5-E21C9EA464D7}"/>
          </ac:spMkLst>
        </pc:spChg>
        <pc:spChg chg="add mod">
          <ac:chgData name="이동건" userId="4ad090f6-dadd-4301-b5d0-883b88f508af" providerId="ADAL" clId="{D92CADCE-193E-44F3-8439-49479FE974EF}" dt="2022-08-01T06:08:13.719" v="10024" actId="1076"/>
          <ac:spMkLst>
            <pc:docMk/>
            <pc:sldMk cId="2788702691" sldId="12964"/>
            <ac:spMk id="14" creationId="{AC015B45-4203-4E4F-9A3D-E965879EC6CA}"/>
          </ac:spMkLst>
        </pc:spChg>
        <pc:spChg chg="add mod">
          <ac:chgData name="이동건" userId="4ad090f6-dadd-4301-b5d0-883b88f508af" providerId="ADAL" clId="{D92CADCE-193E-44F3-8439-49479FE974EF}" dt="2022-08-02T23:44:44.722" v="17147" actId="113"/>
          <ac:spMkLst>
            <pc:docMk/>
            <pc:sldMk cId="2788702691" sldId="12964"/>
            <ac:spMk id="15" creationId="{03428E87-0D57-4B0D-AAAD-396BCE83FB1F}"/>
          </ac:spMkLst>
        </pc:spChg>
        <pc:spChg chg="add mod">
          <ac:chgData name="이동건" userId="4ad090f6-dadd-4301-b5d0-883b88f508af" providerId="ADAL" clId="{D92CADCE-193E-44F3-8439-49479FE974EF}" dt="2022-08-01T06:21:02.897" v="10794" actId="1076"/>
          <ac:spMkLst>
            <pc:docMk/>
            <pc:sldMk cId="2788702691" sldId="12964"/>
            <ac:spMk id="16" creationId="{0C2A723B-F518-4F93-A410-A8B0437653F4}"/>
          </ac:spMkLst>
        </pc:spChg>
        <pc:spChg chg="add mod">
          <ac:chgData name="이동건" userId="4ad090f6-dadd-4301-b5d0-883b88f508af" providerId="ADAL" clId="{D92CADCE-193E-44F3-8439-49479FE974EF}" dt="2022-08-01T06:08:51.466" v="10106" actId="20577"/>
          <ac:spMkLst>
            <pc:docMk/>
            <pc:sldMk cId="2788702691" sldId="12964"/>
            <ac:spMk id="17" creationId="{888ECDD9-EDCE-4F29-A748-F2E6EC9E3130}"/>
          </ac:spMkLst>
        </pc:spChg>
        <pc:spChg chg="add del">
          <ac:chgData name="이동건" userId="4ad090f6-dadd-4301-b5d0-883b88f508af" providerId="ADAL" clId="{D92CADCE-193E-44F3-8439-49479FE974EF}" dt="2022-08-01T06:07:10.825" v="9967"/>
          <ac:spMkLst>
            <pc:docMk/>
            <pc:sldMk cId="2788702691" sldId="12964"/>
            <ac:spMk id="19" creationId="{7C88292F-9CEB-497C-88D4-9F861A4B329A}"/>
          </ac:spMkLst>
        </pc:spChg>
        <pc:spChg chg="add mod">
          <ac:chgData name="이동건" userId="4ad090f6-dadd-4301-b5d0-883b88f508af" providerId="ADAL" clId="{D92CADCE-193E-44F3-8439-49479FE974EF}" dt="2022-08-01T06:09:16" v="10186" actId="20577"/>
          <ac:spMkLst>
            <pc:docMk/>
            <pc:sldMk cId="2788702691" sldId="12964"/>
            <ac:spMk id="20" creationId="{40258B6B-6F32-4232-8AD9-C62A9A6E79B0}"/>
          </ac:spMkLst>
        </pc:spChg>
        <pc:spChg chg="add mod">
          <ac:chgData name="이동건" userId="4ad090f6-dadd-4301-b5d0-883b88f508af" providerId="ADAL" clId="{D92CADCE-193E-44F3-8439-49479FE974EF}" dt="2022-08-01T06:14:10.670" v="10493" actId="1076"/>
          <ac:spMkLst>
            <pc:docMk/>
            <pc:sldMk cId="2788702691" sldId="12964"/>
            <ac:spMk id="23" creationId="{C3639DD6-4D86-4648-AAF5-F1EAD3C2BDE9}"/>
          </ac:spMkLst>
        </pc:spChg>
        <pc:spChg chg="add del">
          <ac:chgData name="이동건" userId="4ad090f6-dadd-4301-b5d0-883b88f508af" providerId="ADAL" clId="{D92CADCE-193E-44F3-8439-49479FE974EF}" dt="2022-08-01T06:21:31.401" v="10796"/>
          <ac:spMkLst>
            <pc:docMk/>
            <pc:sldMk cId="2788702691" sldId="12964"/>
            <ac:spMk id="24" creationId="{4BEEF0A7-5965-4531-96A4-280E2D35C21C}"/>
          </ac:spMkLst>
        </pc:spChg>
        <pc:spChg chg="mod">
          <ac:chgData name="이동건" userId="4ad090f6-dadd-4301-b5d0-883b88f508af" providerId="ADAL" clId="{D92CADCE-193E-44F3-8439-49479FE974EF}" dt="2022-08-02T02:40:41.463" v="13414"/>
          <ac:spMkLst>
            <pc:docMk/>
            <pc:sldMk cId="2788702691" sldId="12964"/>
            <ac:spMk id="66" creationId="{B4113F6E-6CD6-49B4-A656-3B6461646A94}"/>
          </ac:spMkLst>
        </pc:spChg>
        <pc:picChg chg="del">
          <ac:chgData name="이동건" userId="4ad090f6-dadd-4301-b5d0-883b88f508af" providerId="ADAL" clId="{D92CADCE-193E-44F3-8439-49479FE974EF}" dt="2022-07-29T06:58:55.684" v="5802" actId="478"/>
          <ac:picMkLst>
            <pc:docMk/>
            <pc:sldMk cId="2788702691" sldId="12964"/>
            <ac:picMk id="5" creationId="{B99EF0D0-AE8F-4C2C-A292-BD5E2A459A44}"/>
          </ac:picMkLst>
        </pc:picChg>
        <pc:cxnChg chg="add">
          <ac:chgData name="이동건" userId="4ad090f6-dadd-4301-b5d0-883b88f508af" providerId="ADAL" clId="{D92CADCE-193E-44F3-8439-49479FE974EF}" dt="2022-08-01T06:21:53.798" v="10801"/>
          <ac:cxnSpMkLst>
            <pc:docMk/>
            <pc:sldMk cId="2788702691" sldId="12964"/>
            <ac:cxnSpMk id="25" creationId="{21118B87-C668-4D12-AFB3-C7D2035218EB}"/>
          </ac:cxnSpMkLst>
        </pc:cxnChg>
      </pc:sldChg>
      <pc:sldChg chg="add del">
        <pc:chgData name="이동건" userId="4ad090f6-dadd-4301-b5d0-883b88f508af" providerId="ADAL" clId="{D92CADCE-193E-44F3-8439-49479FE974EF}" dt="2022-07-29T06:52:12.215" v="5654"/>
        <pc:sldMkLst>
          <pc:docMk/>
          <pc:sldMk cId="2953156478" sldId="12964"/>
        </pc:sldMkLst>
      </pc:sldChg>
      <pc:sldChg chg="addSp delSp modSp add">
        <pc:chgData name="이동건" userId="4ad090f6-dadd-4301-b5d0-883b88f508af" providerId="ADAL" clId="{D92CADCE-193E-44F3-8439-49479FE974EF}" dt="2022-08-01T00:02:38.911" v="6992" actId="1076"/>
        <pc:sldMkLst>
          <pc:docMk/>
          <pc:sldMk cId="1606994056" sldId="12965"/>
        </pc:sldMkLst>
        <pc:spChg chg="add mod">
          <ac:chgData name="이동건" userId="4ad090f6-dadd-4301-b5d0-883b88f508af" providerId="ADAL" clId="{D92CADCE-193E-44F3-8439-49479FE974EF}" dt="2022-08-01T00:02:28.769" v="6990" actId="1076"/>
          <ac:spMkLst>
            <pc:docMk/>
            <pc:sldMk cId="1606994056" sldId="12965"/>
            <ac:spMk id="2" creationId="{81448D29-DA97-4317-9086-13385A004CC4}"/>
          </ac:spMkLst>
        </pc:spChg>
        <pc:spChg chg="mod">
          <ac:chgData name="이동건" userId="4ad090f6-dadd-4301-b5d0-883b88f508af" providerId="ADAL" clId="{D92CADCE-193E-44F3-8439-49479FE974EF}" dt="2022-07-29T08:19:47.109" v="6557" actId="20577"/>
          <ac:spMkLst>
            <pc:docMk/>
            <pc:sldMk cId="1606994056" sldId="12965"/>
            <ac:spMk id="4" creationId="{81093153-D468-4469-ADCC-ED505A12B6A9}"/>
          </ac:spMkLst>
        </pc:spChg>
        <pc:spChg chg="del">
          <ac:chgData name="이동건" userId="4ad090f6-dadd-4301-b5d0-883b88f508af" providerId="ADAL" clId="{D92CADCE-193E-44F3-8439-49479FE974EF}" dt="2022-07-29T08:19:38.223" v="6538" actId="478"/>
          <ac:spMkLst>
            <pc:docMk/>
            <pc:sldMk cId="1606994056" sldId="12965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8-01T00:02:25.004" v="6989" actId="1076"/>
          <ac:spMkLst>
            <pc:docMk/>
            <pc:sldMk cId="1606994056" sldId="12965"/>
            <ac:spMk id="7" creationId="{67371952-C071-45F9-BE38-31ABC8CBF4FB}"/>
          </ac:spMkLst>
        </pc:spChg>
        <pc:spChg chg="add del mod">
          <ac:chgData name="이동건" userId="4ad090f6-dadd-4301-b5d0-883b88f508af" providerId="ADAL" clId="{D92CADCE-193E-44F3-8439-49479FE974EF}" dt="2022-07-29T08:26:27.693" v="6596" actId="478"/>
          <ac:spMkLst>
            <pc:docMk/>
            <pc:sldMk cId="1606994056" sldId="12965"/>
            <ac:spMk id="11" creationId="{6CF01DF4-EF46-40F8-A07D-24DB4A626D94}"/>
          </ac:spMkLst>
        </pc:spChg>
        <pc:picChg chg="add mod">
          <ac:chgData name="이동건" userId="4ad090f6-dadd-4301-b5d0-883b88f508af" providerId="ADAL" clId="{D92CADCE-193E-44F3-8439-49479FE974EF}" dt="2022-07-29T08:27:27.762" v="6611" actId="1076"/>
          <ac:picMkLst>
            <pc:docMk/>
            <pc:sldMk cId="1606994056" sldId="12965"/>
            <ac:picMk id="12" creationId="{B7B2B5F8-E3DF-4889-8332-1ADE2DF81D0C}"/>
          </ac:picMkLst>
        </pc:picChg>
        <pc:picChg chg="mod">
          <ac:chgData name="이동건" userId="4ad090f6-dadd-4301-b5d0-883b88f508af" providerId="ADAL" clId="{D92CADCE-193E-44F3-8439-49479FE974EF}" dt="2022-08-01T00:02:38.911" v="6992" actId="1076"/>
          <ac:picMkLst>
            <pc:docMk/>
            <pc:sldMk cId="1606994056" sldId="12965"/>
            <ac:picMk id="4098" creationId="{EB16F3C3-186F-4636-8AD2-B7388D55A2CB}"/>
          </ac:picMkLst>
        </pc:picChg>
        <pc:picChg chg="del">
          <ac:chgData name="이동건" userId="4ad090f6-dadd-4301-b5d0-883b88f508af" providerId="ADAL" clId="{D92CADCE-193E-44F3-8439-49479FE974EF}" dt="2022-07-29T08:19:38.223" v="6538" actId="478"/>
          <ac:picMkLst>
            <pc:docMk/>
            <pc:sldMk cId="1606994056" sldId="12965"/>
            <ac:picMk id="4100" creationId="{EB395C03-FA8E-4C96-8CFF-B78A9F771E41}"/>
          </ac:picMkLst>
        </pc:picChg>
        <pc:picChg chg="add del mod">
          <ac:chgData name="이동건" userId="4ad090f6-dadd-4301-b5d0-883b88f508af" providerId="ADAL" clId="{D92CADCE-193E-44F3-8439-49479FE974EF}" dt="2022-07-29T08:25:33.413" v="6580" actId="478"/>
          <ac:picMkLst>
            <pc:docMk/>
            <pc:sldMk cId="1606994056" sldId="12965"/>
            <ac:picMk id="7170" creationId="{B35346D2-C915-4360-A0CE-ABFBE8D5E110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30:32.031" v="7603" actId="1076"/>
        <pc:sldMkLst>
          <pc:docMk/>
          <pc:sldMk cId="3536222904" sldId="12966"/>
        </pc:sldMkLst>
        <pc:spChg chg="add del mod">
          <ac:chgData name="이동건" userId="4ad090f6-dadd-4301-b5d0-883b88f508af" providerId="ADAL" clId="{D92CADCE-193E-44F3-8439-49479FE974EF}" dt="2022-08-01T01:30:27.941" v="7602"/>
          <ac:spMkLst>
            <pc:docMk/>
            <pc:sldMk cId="3536222904" sldId="12966"/>
            <ac:spMk id="2" creationId="{9BACE52D-ECC1-4893-894C-F47AB5DEABDA}"/>
          </ac:spMkLst>
        </pc:spChg>
        <pc:spChg chg="add mod">
          <ac:chgData name="이동건" userId="4ad090f6-dadd-4301-b5d0-883b88f508af" providerId="ADAL" clId="{D92CADCE-193E-44F3-8439-49479FE974EF}" dt="2022-08-01T01:30:32.031" v="7603" actId="1076"/>
          <ac:spMkLst>
            <pc:docMk/>
            <pc:sldMk cId="3536222904" sldId="12966"/>
            <ac:spMk id="8" creationId="{D11B7969-D34D-4FA9-A57C-2C15A333170D}"/>
          </ac:spMkLst>
        </pc:spChg>
        <pc:picChg chg="add mod">
          <ac:chgData name="이동건" userId="4ad090f6-dadd-4301-b5d0-883b88f508af" providerId="ADAL" clId="{D92CADCE-193E-44F3-8439-49479FE974EF}" dt="2022-08-01T01:30:32.031" v="7603" actId="1076"/>
          <ac:picMkLst>
            <pc:docMk/>
            <pc:sldMk cId="3536222904" sldId="12966"/>
            <ac:picMk id="7" creationId="{80D9E01B-3AD2-4460-84D8-49BB767736E9}"/>
          </ac:picMkLst>
        </pc:picChg>
        <pc:picChg chg="del">
          <ac:chgData name="이동건" userId="4ad090f6-dadd-4301-b5d0-883b88f508af" providerId="ADAL" clId="{D92CADCE-193E-44F3-8439-49479FE974EF}" dt="2022-08-01T01:15:43.869" v="7189" actId="478"/>
          <ac:picMkLst>
            <pc:docMk/>
            <pc:sldMk cId="3536222904" sldId="12966"/>
            <ac:picMk id="23" creationId="{FDA76E26-0D8C-4BB4-B04B-6B797A80CACD}"/>
          </ac:picMkLst>
        </pc:picChg>
      </pc:sldChg>
      <pc:sldChg chg="delSp modSp add del">
        <pc:chgData name="이동건" userId="4ad090f6-dadd-4301-b5d0-883b88f508af" providerId="ADAL" clId="{D92CADCE-193E-44F3-8439-49479FE974EF}" dt="2022-07-29T08:29:08.017" v="6728" actId="2696"/>
        <pc:sldMkLst>
          <pc:docMk/>
          <pc:sldMk cId="3684594906" sldId="12966"/>
        </pc:sldMkLst>
        <pc:spChg chg="mod">
          <ac:chgData name="이동건" userId="4ad090f6-dadd-4301-b5d0-883b88f508af" providerId="ADAL" clId="{D92CADCE-193E-44F3-8439-49479FE974EF}" dt="2022-07-29T08:26:15.091" v="6591" actId="20577"/>
          <ac:spMkLst>
            <pc:docMk/>
            <pc:sldMk cId="3684594906" sldId="12966"/>
            <ac:spMk id="3" creationId="{B0D4C770-A9A2-4302-821C-A852D4957DC8}"/>
          </ac:spMkLst>
        </pc:spChg>
        <pc:spChg chg="del">
          <ac:chgData name="이동건" userId="4ad090f6-dadd-4301-b5d0-883b88f508af" providerId="ADAL" clId="{D92CADCE-193E-44F3-8439-49479FE974EF}" dt="2022-07-29T08:26:31.182" v="6597" actId="478"/>
          <ac:spMkLst>
            <pc:docMk/>
            <pc:sldMk cId="3684594906" sldId="12966"/>
            <ac:spMk id="11" creationId="{6CF01DF4-EF46-40F8-A07D-24DB4A626D94}"/>
          </ac:spMkLst>
        </pc:spChg>
        <pc:picChg chg="del">
          <ac:chgData name="이동건" userId="4ad090f6-dadd-4301-b5d0-883b88f508af" providerId="ADAL" clId="{D92CADCE-193E-44F3-8439-49479FE974EF}" dt="2022-07-29T08:25:37.101" v="6582" actId="478"/>
          <ac:picMkLst>
            <pc:docMk/>
            <pc:sldMk cId="3684594906" sldId="12966"/>
            <ac:picMk id="4098" creationId="{EB16F3C3-186F-4636-8AD2-B7388D55A2CB}"/>
          </ac:picMkLst>
        </pc:picChg>
        <pc:picChg chg="mod">
          <ac:chgData name="이동건" userId="4ad090f6-dadd-4301-b5d0-883b88f508af" providerId="ADAL" clId="{D92CADCE-193E-44F3-8439-49479FE974EF}" dt="2022-07-29T08:26:21.240" v="6592" actId="1076"/>
          <ac:picMkLst>
            <pc:docMk/>
            <pc:sldMk cId="3684594906" sldId="12966"/>
            <ac:picMk id="7170" creationId="{B35346D2-C915-4360-A0CE-ABFBE8D5E110}"/>
          </ac:picMkLst>
        </pc:picChg>
      </pc:sldChg>
      <pc:sldChg chg="addSp delSp modSp add">
        <pc:chgData name="이동건" userId="4ad090f6-dadd-4301-b5d0-883b88f508af" providerId="ADAL" clId="{D92CADCE-193E-44F3-8439-49479FE974EF}" dt="2022-08-01T06:21:51.192" v="10800" actId="208"/>
        <pc:sldMkLst>
          <pc:docMk/>
          <pc:sldMk cId="3078155950" sldId="12967"/>
        </pc:sldMkLst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" creationId="{66EC5BF8-C96A-45A5-90DE-4D2363060C2B}"/>
          </ac:spMkLst>
        </pc:spChg>
        <pc:spChg chg="add mod">
          <ac:chgData name="이동건" userId="4ad090f6-dadd-4301-b5d0-883b88f508af" providerId="ADAL" clId="{D92CADCE-193E-44F3-8439-49479FE974EF}" dt="2022-08-01T04:19:01.329" v="8550" actId="113"/>
          <ac:spMkLst>
            <pc:docMk/>
            <pc:sldMk cId="3078155950" sldId="12967"/>
            <ac:spMk id="3" creationId="{1965EBE6-A4C4-4207-A011-D593E6AE6997}"/>
          </ac:spMkLst>
        </pc:spChg>
        <pc:spChg chg="add mod">
          <ac:chgData name="이동건" userId="4ad090f6-dadd-4301-b5d0-883b88f508af" providerId="ADAL" clId="{D92CADCE-193E-44F3-8439-49479FE974EF}" dt="2022-08-01T04:53:19.744" v="9482" actId="1076"/>
          <ac:spMkLst>
            <pc:docMk/>
            <pc:sldMk cId="3078155950" sldId="12967"/>
            <ac:spMk id="4" creationId="{5908DAE3-4F6E-4555-B36C-B322A478DABA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8" creationId="{B7438695-4371-4B9A-8F05-BB28873D0C4F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9" creationId="{22C59B42-2139-493C-BB4E-1D7661ADC8C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0" creationId="{BAACE53E-EAF2-4CAD-99E9-7F8AD975A52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1" creationId="{76F4264C-2C5F-4B3E-9DE2-06048F4315D4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2" creationId="{084F10BC-BC36-4040-B05E-42A2AF30EFA0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3" creationId="{1211B3D9-A295-45E0-86F2-B710C27AD81D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4" creationId="{2DA7EAAE-74B4-4860-9B4B-62A17028E3D9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5" creationId="{FCF0D19A-D0FB-4C7C-95A7-F31444023CE1}"/>
          </ac:spMkLst>
        </pc:spChg>
        <pc:spChg chg="mod">
          <ac:chgData name="이동건" userId="4ad090f6-dadd-4301-b5d0-883b88f508af" providerId="ADAL" clId="{D92CADCE-193E-44F3-8439-49479FE974EF}" dt="2022-08-01T06:21:39.577" v="10798" actId="1076"/>
          <ac:spMkLst>
            <pc:docMk/>
            <pc:sldMk cId="3078155950" sldId="12967"/>
            <ac:spMk id="16" creationId="{85356ECE-94C8-4405-8A03-57CE8904B260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7" creationId="{C6D927F7-9931-47DF-8C19-3E6C91E756FD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8" creationId="{DD9CE194-3FE4-4A4B-A838-A4112BFD4544}"/>
          </ac:spMkLst>
        </pc:spChg>
        <pc:spChg chg="mod">
          <ac:chgData name="이동건" userId="4ad090f6-dadd-4301-b5d0-883b88f508af" providerId="ADAL" clId="{D92CADCE-193E-44F3-8439-49479FE974EF}" dt="2022-08-01T05:15:52.116" v="9529" actId="552"/>
          <ac:spMkLst>
            <pc:docMk/>
            <pc:sldMk cId="3078155950" sldId="12967"/>
            <ac:spMk id="19" creationId="{169A2690-93A7-466F-9967-515C8D0E6E2D}"/>
          </ac:spMkLst>
        </pc:spChg>
        <pc:spChg chg="mod">
          <ac:chgData name="이동건" userId="4ad090f6-dadd-4301-b5d0-883b88f508af" providerId="ADAL" clId="{D92CADCE-193E-44F3-8439-49479FE974EF}" dt="2022-08-01T05:16:11.952" v="9541" actId="1036"/>
          <ac:spMkLst>
            <pc:docMk/>
            <pc:sldMk cId="3078155950" sldId="12967"/>
            <ac:spMk id="20" creationId="{3125A6A5-2261-4580-B60D-08A91A3B6248}"/>
          </ac:spMkLst>
        </pc:spChg>
        <pc:spChg chg="mod">
          <ac:chgData name="이동건" userId="4ad090f6-dadd-4301-b5d0-883b88f508af" providerId="ADAL" clId="{D92CADCE-193E-44F3-8439-49479FE974EF}" dt="2022-08-01T04:15:59.118" v="8406" actId="1076"/>
          <ac:spMkLst>
            <pc:docMk/>
            <pc:sldMk cId="3078155950" sldId="12967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6:11.055" v="9538" actId="1036"/>
          <ac:spMkLst>
            <pc:docMk/>
            <pc:sldMk cId="3078155950" sldId="12967"/>
            <ac:spMk id="22" creationId="{25B82B17-2D67-4BC3-B627-350ECD2AEF2D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3" creationId="{8A502C75-8C64-4161-88CA-6AC5549D5844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4" creationId="{4111FFF9-9CE9-4ADD-94ED-74A54DAB031C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5" creationId="{BB9661FE-21CD-4BAE-9E38-1A1A4568A8C5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26" creationId="{5677E447-7E40-4668-B8BD-5208F4FEC1B2}"/>
          </ac:spMkLst>
        </pc:spChg>
        <pc:spChg chg="add del mod">
          <ac:chgData name="이동건" userId="4ad090f6-dadd-4301-b5d0-883b88f508af" providerId="ADAL" clId="{D92CADCE-193E-44F3-8439-49479FE974EF}" dt="2022-08-01T04:53:14.690" v="9481" actId="478"/>
          <ac:spMkLst>
            <pc:docMk/>
            <pc:sldMk cId="3078155950" sldId="12967"/>
            <ac:spMk id="27" creationId="{CEFB8BDB-169C-4299-86CA-B5CD2F562937}"/>
          </ac:spMkLst>
        </pc:spChg>
        <pc:spChg chg="add mod">
          <ac:chgData name="이동건" userId="4ad090f6-dadd-4301-b5d0-883b88f508af" providerId="ADAL" clId="{D92CADCE-193E-44F3-8439-49479FE974EF}" dt="2022-08-01T04:54:08.504" v="9504" actId="113"/>
          <ac:spMkLst>
            <pc:docMk/>
            <pc:sldMk cId="3078155950" sldId="12967"/>
            <ac:spMk id="28" creationId="{5A6F0F97-0010-4BFC-8B8C-BC459AD6FF8C}"/>
          </ac:spMkLst>
        </pc:spChg>
        <pc:spChg chg="add mod">
          <ac:chgData name="이동건" userId="4ad090f6-dadd-4301-b5d0-883b88f508af" providerId="ADAL" clId="{D92CADCE-193E-44F3-8439-49479FE974EF}" dt="2022-08-01T05:17:51.284" v="9544" actId="208"/>
          <ac:spMkLst>
            <pc:docMk/>
            <pc:sldMk cId="3078155950" sldId="12967"/>
            <ac:spMk id="29" creationId="{5366F784-B727-42A6-998E-D05A887A0C25}"/>
          </ac:spMkLst>
        </pc:spChg>
        <pc:spChg chg="add mod">
          <ac:chgData name="이동건" userId="4ad090f6-dadd-4301-b5d0-883b88f508af" providerId="ADAL" clId="{D92CADCE-193E-44F3-8439-49479FE974EF}" dt="2022-08-01T05:17:55.640" v="9546" actId="1076"/>
          <ac:spMkLst>
            <pc:docMk/>
            <pc:sldMk cId="3078155950" sldId="12967"/>
            <ac:spMk id="34" creationId="{F5F81EDD-FAC4-4B00-BFFA-A645ACABFABB}"/>
          </ac:spMkLst>
        </pc:spChg>
        <pc:grpChg chg="del">
          <ac:chgData name="이동건" userId="4ad090f6-dadd-4301-b5d0-883b88f508af" providerId="ADAL" clId="{D92CADCE-193E-44F3-8439-49479FE974EF}" dt="2022-08-01T04:15:51.539" v="8405" actId="478"/>
          <ac:grpSpMkLst>
            <pc:docMk/>
            <pc:sldMk cId="3078155950" sldId="12967"/>
            <ac:grpSpMk id="7" creationId="{5BA27EAE-4AD8-479A-A5ED-25EECD528969}"/>
          </ac:grpSpMkLst>
        </pc:grpChg>
        <pc:picChg chg="del">
          <ac:chgData name="이동건" userId="4ad090f6-dadd-4301-b5d0-883b88f508af" providerId="ADAL" clId="{D92CADCE-193E-44F3-8439-49479FE974EF}" dt="2022-08-01T04:15:51.539" v="8405" actId="478"/>
          <ac:picMkLst>
            <pc:docMk/>
            <pc:sldMk cId="3078155950" sldId="12967"/>
            <ac:picMk id="3080" creationId="{CFC5BFC1-3DAA-4D3E-8A62-082B2B1F1E63}"/>
          </ac:picMkLst>
        </pc:picChg>
        <pc:cxnChg chg="add mod">
          <ac:chgData name="이동건" userId="4ad090f6-dadd-4301-b5d0-883b88f508af" providerId="ADAL" clId="{D92CADCE-193E-44F3-8439-49479FE974EF}" dt="2022-08-01T06:21:51.192" v="10800" actId="208"/>
          <ac:cxnSpMkLst>
            <pc:docMk/>
            <pc:sldMk cId="3078155950" sldId="12967"/>
            <ac:cxnSpMk id="31" creationId="{2765A9CF-7ECD-47DA-835C-C747D9FC0F28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2T06:28:21.345" v="15966" actId="2696"/>
        <pc:sldMkLst>
          <pc:docMk/>
          <pc:sldMk cId="1698915313" sldId="12968"/>
        </pc:sldMkLst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2" creationId="{2799B196-3B78-46B8-9FF4-AC6ADA1C2AAE}"/>
          </ac:spMkLst>
        </pc:spChg>
        <pc:spChg chg="add mod">
          <ac:chgData name="이동건" userId="4ad090f6-dadd-4301-b5d0-883b88f508af" providerId="ADAL" clId="{D92CADCE-193E-44F3-8439-49479FE974EF}" dt="2022-08-01T06:23:56.038" v="10866" actId="1076"/>
          <ac:spMkLst>
            <pc:docMk/>
            <pc:sldMk cId="1698915313" sldId="12968"/>
            <ac:spMk id="3" creationId="{EB24D2A4-0008-4F75-8E05-345AA3F0D7E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4" creationId="{7B672A13-2E8D-4F9F-ADB6-D4979706B32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5" creationId="{FFC4992C-F371-4A92-AA04-89FECE10CA16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6" creationId="{99460298-E0ED-4C33-976E-8EA868E29D3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7" creationId="{711E2960-E124-447B-AA41-805D964B34B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8" creationId="{34B2CCCC-B027-4C5A-9057-C7AED0503289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0" creationId="{B95D91EE-0CC1-463E-8139-F447683B7F2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1" creationId="{11E598BD-1A81-43B8-928A-D2AA9C1C84C8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2" creationId="{102F8639-7792-4A7E-921E-0390944F736B}"/>
          </ac:spMkLst>
        </pc:spChg>
        <pc:spChg chg="add del mod">
          <ac:chgData name="이동건" userId="4ad090f6-dadd-4301-b5d0-883b88f508af" providerId="ADAL" clId="{D92CADCE-193E-44F3-8439-49479FE974EF}" dt="2022-08-02T06:28:11.926" v="15964"/>
          <ac:spMkLst>
            <pc:docMk/>
            <pc:sldMk cId="1698915313" sldId="12968"/>
            <ac:spMk id="13" creationId="{84F30449-56E2-4CCE-BC2E-D87A75BA538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3" creationId="{9D18F79E-A44A-4E37-BAE5-E21C9EA464D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4" creationId="{AC015B45-4203-4E4F-9A3D-E965879EC6CA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5" creationId="{03428E87-0D57-4B0D-AAAD-396BCE83FB1F}"/>
          </ac:spMkLst>
        </pc:spChg>
        <pc:spChg chg="mod">
          <ac:chgData name="이동건" userId="4ad090f6-dadd-4301-b5d0-883b88f508af" providerId="ADAL" clId="{D92CADCE-193E-44F3-8439-49479FE974EF}" dt="2022-08-01T06:47:18.802" v="11482" actId="20577"/>
          <ac:spMkLst>
            <pc:docMk/>
            <pc:sldMk cId="1698915313" sldId="12968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7" creationId="{888ECDD9-EDCE-4F29-A748-F2E6EC9E3130}"/>
          </ac:spMkLst>
        </pc:spChg>
        <pc:spChg chg="add mod">
          <ac:chgData name="이동건" userId="4ad090f6-dadd-4301-b5d0-883b88f508af" providerId="ADAL" clId="{D92CADCE-193E-44F3-8439-49479FE974EF}" dt="2022-08-01T06:24:31.125" v="10939" actId="20577"/>
          <ac:spMkLst>
            <pc:docMk/>
            <pc:sldMk cId="1698915313" sldId="12968"/>
            <ac:spMk id="19" creationId="{B749CEF5-A4D0-403A-A970-2CFA4F7E148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0" creationId="{40258B6B-6F32-4232-8AD9-C62A9A6E79B0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2" creationId="{D3A52600-AE16-42AA-9176-3231D3D84ECE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3" creationId="{C3639DD6-4D86-4648-AAF5-F1EAD3C2BDE9}"/>
          </ac:spMkLst>
        </pc:spChg>
        <pc:spChg chg="add del mod">
          <ac:chgData name="이동건" userId="4ad090f6-dadd-4301-b5d0-883b88f508af" providerId="ADAL" clId="{D92CADCE-193E-44F3-8439-49479FE974EF}" dt="2022-08-01T06:37:12.091" v="11233" actId="478"/>
          <ac:spMkLst>
            <pc:docMk/>
            <pc:sldMk cId="1698915313" sldId="12968"/>
            <ac:spMk id="24" creationId="{5D6A5658-F7A9-429B-844E-75A4A0FC328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5" creationId="{3C3F2AAA-A6F6-47CD-83C8-72EBDA344394}"/>
          </ac:spMkLst>
        </pc:spChg>
        <pc:spChg chg="mod">
          <ac:chgData name="이동건" userId="4ad090f6-dadd-4301-b5d0-883b88f508af" providerId="ADAL" clId="{D92CADCE-193E-44F3-8439-49479FE974EF}" dt="2022-08-02T02:40:43.747" v="13415"/>
          <ac:spMkLst>
            <pc:docMk/>
            <pc:sldMk cId="1698915313" sldId="12968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6.244" v="13416"/>
        <pc:sldMkLst>
          <pc:docMk/>
          <pc:sldMk cId="1231597919" sldId="12969"/>
        </pc:sldMkLst>
        <pc:spChg chg="add mod">
          <ac:chgData name="이동건" userId="4ad090f6-dadd-4301-b5d0-883b88f508af" providerId="ADAL" clId="{D92CADCE-193E-44F3-8439-49479FE974EF}" dt="2022-08-01T06:45:36.699" v="11446" actId="1076"/>
          <ac:spMkLst>
            <pc:docMk/>
            <pc:sldMk cId="1231597919" sldId="12969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3" creationId="{EB24D2A4-0008-4F75-8E05-345AA3F0D7E6}"/>
          </ac:spMkLst>
        </pc:spChg>
        <pc:spChg chg="add mod">
          <ac:chgData name="이동건" userId="4ad090f6-dadd-4301-b5d0-883b88f508af" providerId="ADAL" clId="{D92CADCE-193E-44F3-8439-49479FE974EF}" dt="2022-08-01T07:02:28.347" v="12051"/>
          <ac:spMkLst>
            <pc:docMk/>
            <pc:sldMk cId="1231597919" sldId="12969"/>
            <ac:spMk id="4" creationId="{CF66A447-61B1-44FC-B748-48ED34B58CF8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5" creationId="{FFC4992C-F371-4A92-AA04-89FECE10CA16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6" creationId="{99460298-E0ED-4C33-976E-8EA868E29D3A}"/>
          </ac:spMkLst>
        </pc:spChg>
        <pc:spChg chg="del mod">
          <ac:chgData name="이동건" userId="4ad090f6-dadd-4301-b5d0-883b88f508af" providerId="ADAL" clId="{D92CADCE-193E-44F3-8439-49479FE974EF}" dt="2022-08-01T06:48:03.557" v="11492" actId="478"/>
          <ac:spMkLst>
            <pc:docMk/>
            <pc:sldMk cId="1231597919" sldId="12969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6:55:22.849" v="11737" actId="1076"/>
          <ac:spMkLst>
            <pc:docMk/>
            <pc:sldMk cId="1231597919" sldId="12969"/>
            <ac:spMk id="8" creationId="{D2CE8CA4-B6E5-4CB9-8E2A-D81B03AC5AB0}"/>
          </ac:spMkLst>
        </pc:spChg>
        <pc:spChg chg="add mod">
          <ac:chgData name="이동건" userId="4ad090f6-dadd-4301-b5d0-883b88f508af" providerId="ADAL" clId="{D92CADCE-193E-44F3-8439-49479FE974EF}" dt="2022-08-01T06:59:16.316" v="11790" actId="20577"/>
          <ac:spMkLst>
            <pc:docMk/>
            <pc:sldMk cId="1231597919" sldId="12969"/>
            <ac:spMk id="9" creationId="{EC7BAF44-34B4-426E-A34F-9E2145106397}"/>
          </ac:spMkLst>
        </pc:spChg>
        <pc:spChg chg="add mod">
          <ac:chgData name="이동건" userId="4ad090f6-dadd-4301-b5d0-883b88f508af" providerId="ADAL" clId="{D92CADCE-193E-44F3-8439-49479FE974EF}" dt="2022-08-01T07:01:58.202" v="12031"/>
          <ac:spMkLst>
            <pc:docMk/>
            <pc:sldMk cId="1231597919" sldId="12969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6:55:05.206" v="11728" actId="20577"/>
          <ac:spMkLst>
            <pc:docMk/>
            <pc:sldMk cId="1231597919" sldId="12969"/>
            <ac:spMk id="14" creationId="{8DE1CD9F-5F13-4ED0-A1BE-6E59A2BAE185}"/>
          </ac:spMkLst>
        </pc:spChg>
        <pc:spChg chg="add mod">
          <ac:chgData name="이동건" userId="4ad090f6-dadd-4301-b5d0-883b88f508af" providerId="ADAL" clId="{D92CADCE-193E-44F3-8439-49479FE974EF}" dt="2022-08-01T07:02:00.047" v="12033"/>
          <ac:spMkLst>
            <pc:docMk/>
            <pc:sldMk cId="1231597919" sldId="12969"/>
            <ac:spMk id="15" creationId="{2E3DF8D0-7A3A-4A99-9AA8-A06D08032B81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39:11.022" v="11278" actId="478"/>
          <ac:spMkLst>
            <pc:docMk/>
            <pc:sldMk cId="1231597919" sldId="12969"/>
            <ac:spMk id="19" creationId="{B749CEF5-A4D0-403A-A970-2CFA4F7E1487}"/>
          </ac:spMkLst>
        </pc:spChg>
        <pc:spChg chg="add mod">
          <ac:chgData name="이동건" userId="4ad090f6-dadd-4301-b5d0-883b88f508af" providerId="ADAL" clId="{D92CADCE-193E-44F3-8439-49479FE974EF}" dt="2022-08-01T06:56:31.748" v="11786" actId="1076"/>
          <ac:spMkLst>
            <pc:docMk/>
            <pc:sldMk cId="1231597919" sldId="12969"/>
            <ac:spMk id="20" creationId="{EAA41ADF-145E-4E4C-861A-D6E75D13632A}"/>
          </ac:spMkLst>
        </pc:spChg>
        <pc:spChg chg="del">
          <ac:chgData name="이동건" userId="4ad090f6-dadd-4301-b5d0-883b88f508af" providerId="ADAL" clId="{D92CADCE-193E-44F3-8439-49479FE974EF}" dt="2022-08-01T06:39:12.876" v="11279" actId="478"/>
          <ac:spMkLst>
            <pc:docMk/>
            <pc:sldMk cId="1231597919" sldId="12969"/>
            <ac:spMk id="22" creationId="{D3A52600-AE16-42AA-9176-3231D3D84ECE}"/>
          </ac:spMkLst>
        </pc:spChg>
        <pc:spChg chg="mod">
          <ac:chgData name="이동건" userId="4ad090f6-dadd-4301-b5d0-883b88f508af" providerId="ADAL" clId="{D92CADCE-193E-44F3-8439-49479FE974EF}" dt="2022-08-02T02:40:46.244" v="13416"/>
          <ac:spMkLst>
            <pc:docMk/>
            <pc:sldMk cId="1231597919" sldId="12969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8.477" v="13417"/>
        <pc:sldMkLst>
          <pc:docMk/>
          <pc:sldMk cId="264077737" sldId="12970"/>
        </pc:sldMkLst>
        <pc:spChg chg="mod">
          <ac:chgData name="이동건" userId="4ad090f6-dadd-4301-b5d0-883b88f508af" providerId="ADAL" clId="{D92CADCE-193E-44F3-8439-49479FE974EF}" dt="2022-08-01T07:02:42.500" v="12060" actId="1076"/>
          <ac:spMkLst>
            <pc:docMk/>
            <pc:sldMk cId="264077737" sldId="12970"/>
            <ac:spMk id="2" creationId="{4CAB1DCA-0E9D-43B7-9D8A-0B1F40BE3AD3}"/>
          </ac:spMkLst>
        </pc:spChg>
        <pc:spChg chg="add mod">
          <ac:chgData name="이동건" userId="4ad090f6-dadd-4301-b5d0-883b88f508af" providerId="ADAL" clId="{D92CADCE-193E-44F3-8439-49479FE974EF}" dt="2022-08-01T07:02:38.652" v="12059"/>
          <ac:spMkLst>
            <pc:docMk/>
            <pc:sldMk cId="264077737" sldId="12970"/>
            <ac:spMk id="3" creationId="{46280943-F499-4446-8FBF-C7A20E30A94E}"/>
          </ac:spMkLst>
        </pc:spChg>
        <pc:spChg chg="add del mod">
          <ac:chgData name="이동건" userId="4ad090f6-dadd-4301-b5d0-883b88f508af" providerId="ADAL" clId="{D92CADCE-193E-44F3-8439-49479FE974EF}" dt="2022-08-01T07:03:02.810" v="12065"/>
          <ac:spMkLst>
            <pc:docMk/>
            <pc:sldMk cId="264077737" sldId="12970"/>
            <ac:spMk id="4" creationId="{30D1677F-71B3-4ACE-AD22-B0D194CE1621}"/>
          </ac:spMkLst>
        </pc:spChg>
        <pc:spChg chg="add mod">
          <ac:chgData name="이동건" userId="4ad090f6-dadd-4301-b5d0-883b88f508af" providerId="ADAL" clId="{D92CADCE-193E-44F3-8439-49479FE974EF}" dt="2022-08-01T07:34:24.590" v="12482" actId="20577"/>
          <ac:spMkLst>
            <pc:docMk/>
            <pc:sldMk cId="264077737" sldId="12970"/>
            <ac:spMk id="5" creationId="{5E09D7A1-C384-47AB-8A31-D243FD93865F}"/>
          </ac:spMkLst>
        </pc:spChg>
        <pc:spChg chg="add mod">
          <ac:chgData name="이동건" userId="4ad090f6-dadd-4301-b5d0-883b88f508af" providerId="ADAL" clId="{D92CADCE-193E-44F3-8439-49479FE974EF}" dt="2022-08-01T07:32:08.465" v="12481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D92CADCE-193E-44F3-8439-49479FE974EF}" dt="2022-08-01T07:02:59.645" v="12062" actId="1076"/>
          <ac:spMkLst>
            <pc:docMk/>
            <pc:sldMk cId="264077737" sldId="12970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7:00:43.114" v="11898" actId="20577"/>
          <ac:spMkLst>
            <pc:docMk/>
            <pc:sldMk cId="264077737" sldId="12970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2T00:33:57.433" v="13202" actId="20577"/>
          <ac:spMkLst>
            <pc:docMk/>
            <pc:sldMk cId="264077737" sldId="12970"/>
            <ac:spMk id="11" creationId="{719FA991-43FE-4DE3-8874-EA199E82851C}"/>
          </ac:spMkLst>
        </pc:spChg>
        <pc:spChg chg="del">
          <ac:chgData name="이동건" userId="4ad090f6-dadd-4301-b5d0-883b88f508af" providerId="ADAL" clId="{D92CADCE-193E-44F3-8439-49479FE974EF}" dt="2022-08-01T06:47:51.228" v="11490" actId="478"/>
          <ac:spMkLst>
            <pc:docMk/>
            <pc:sldMk cId="264077737" sldId="12970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7:43:33.933" v="12503" actId="20577"/>
          <ac:spMkLst>
            <pc:docMk/>
            <pc:sldMk cId="264077737" sldId="12970"/>
            <ac:spMk id="13" creationId="{549155F5-605E-4449-9E1B-E84C66EA7D33}"/>
          </ac:spMkLst>
        </pc:spChg>
        <pc:spChg chg="mod">
          <ac:chgData name="이동건" userId="4ad090f6-dadd-4301-b5d0-883b88f508af" providerId="ADAL" clId="{D92CADCE-193E-44F3-8439-49479FE974EF}" dt="2022-08-02T02:40:48.477" v="13417"/>
          <ac:spMkLst>
            <pc:docMk/>
            <pc:sldMk cId="264077737" sldId="12970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0:05:02.699" v="17155" actId="20577"/>
        <pc:sldMkLst>
          <pc:docMk/>
          <pc:sldMk cId="2279347305" sldId="12971"/>
        </pc:sldMkLst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3" creationId="{46280943-F499-4446-8FBF-C7A20E30A94E}"/>
          </ac:spMkLst>
        </pc:spChg>
        <pc:spChg chg="add mod">
          <ac:chgData name="이동건" userId="4ad090f6-dadd-4301-b5d0-883b88f508af" providerId="ADAL" clId="{D92CADCE-193E-44F3-8439-49479FE974EF}" dt="2022-08-02T05:39:14.388" v="14939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D92CADCE-193E-44F3-8439-49479FE974EF}" dt="2022-08-01T07:45:34.631" v="12619" actId="1076"/>
          <ac:spMkLst>
            <pc:docMk/>
            <pc:sldMk cId="2279347305" sldId="12971"/>
            <ac:spMk id="5" creationId="{5E09D7A1-C384-47AB-8A31-D243FD93865F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6" creationId="{A1D9DB81-9F77-4249-B9FC-85B4C1F7DA2E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7" creationId="{711E2960-E124-447B-AA41-805D964B34B0}"/>
          </ac:spMkLst>
        </pc:spChg>
        <pc:spChg chg="add del mod">
          <ac:chgData name="이동건" userId="4ad090f6-dadd-4301-b5d0-883b88f508af" providerId="ADAL" clId="{D92CADCE-193E-44F3-8439-49479FE974EF}" dt="2022-08-01T07:48:36.005" v="12762"/>
          <ac:spMkLst>
            <pc:docMk/>
            <pc:sldMk cId="2279347305" sldId="12971"/>
            <ac:spMk id="8" creationId="{521B2995-7D31-4523-B676-947E2380A2B8}"/>
          </ac:spMkLst>
        </pc:spChg>
        <pc:spChg chg="del">
          <ac:chgData name="이동건" userId="4ad090f6-dadd-4301-b5d0-883b88f508af" providerId="ADAL" clId="{D92CADCE-193E-44F3-8439-49479FE974EF}" dt="2022-08-01T07:43:02.296" v="12485" actId="478"/>
          <ac:spMkLst>
            <pc:docMk/>
            <pc:sldMk cId="2279347305" sldId="12971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3T00:05:02.699" v="17155" actId="20577"/>
          <ac:spMkLst>
            <pc:docMk/>
            <pc:sldMk cId="2279347305" sldId="12971"/>
            <ac:spMk id="10" creationId="{1171B9AC-1ED2-4AA7-A3D4-AFE4C650CF2D}"/>
          </ac:spMkLst>
        </pc:spChg>
        <pc:spChg chg="del">
          <ac:chgData name="이동건" userId="4ad090f6-dadd-4301-b5d0-883b88f508af" providerId="ADAL" clId="{D92CADCE-193E-44F3-8439-49479FE974EF}" dt="2022-08-01T07:43:03.780" v="12486" actId="478"/>
          <ac:spMkLst>
            <pc:docMk/>
            <pc:sldMk cId="2279347305" sldId="12971"/>
            <ac:spMk id="11" creationId="{719FA991-43FE-4DE3-8874-EA199E82851C}"/>
          </ac:spMkLst>
        </pc:spChg>
        <pc:spChg chg="add mod">
          <ac:chgData name="이동건" userId="4ad090f6-dadd-4301-b5d0-883b88f508af" providerId="ADAL" clId="{D92CADCE-193E-44F3-8439-49479FE974EF}" dt="2022-08-01T07:50:57.884" v="12898" actId="20577"/>
          <ac:spMkLst>
            <pc:docMk/>
            <pc:sldMk cId="2279347305" sldId="12971"/>
            <ac:spMk id="12" creationId="{2262A488-0AA5-4484-A08F-B74B16237391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13" creationId="{549155F5-605E-4449-9E1B-E84C66EA7D33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4" creationId="{79CDBF5F-D44A-4EAA-8551-CE1F770945FF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5:39:09.947" v="14931" actId="20577"/>
          <ac:spMkLst>
            <pc:docMk/>
            <pc:sldMk cId="2279347305" sldId="12971"/>
            <ac:spMk id="16" creationId="{542333D3-AE12-4127-BB26-FCD3991343C7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7" creationId="{4CCA65DD-CD3F-4D1A-80DB-E870A38223E3}"/>
          </ac:spMkLst>
        </pc:spChg>
        <pc:spChg chg="add mod">
          <ac:chgData name="이동건" userId="4ad090f6-dadd-4301-b5d0-883b88f508af" providerId="ADAL" clId="{D92CADCE-193E-44F3-8439-49479FE974EF}" dt="2022-08-01T07:52:31.353" v="12970" actId="1076"/>
          <ac:spMkLst>
            <pc:docMk/>
            <pc:sldMk cId="2279347305" sldId="12971"/>
            <ac:spMk id="18" creationId="{BC28A90A-34F3-4091-A3C3-31F2529DF310}"/>
          </ac:spMkLst>
        </pc:spChg>
        <pc:spChg chg="mod">
          <ac:chgData name="이동건" userId="4ad090f6-dadd-4301-b5d0-883b88f508af" providerId="ADAL" clId="{D92CADCE-193E-44F3-8439-49479FE974EF}" dt="2022-08-02T02:40:52.513" v="13418"/>
          <ac:spMkLst>
            <pc:docMk/>
            <pc:sldMk cId="2279347305" sldId="12971"/>
            <ac:spMk id="66" creationId="{B4113F6E-6CD6-49B4-A656-3B6461646A94}"/>
          </ac:spMkLst>
        </pc:spChg>
      </pc:sldChg>
      <pc:sldChg chg="addSp delSp modSp add del">
        <pc:chgData name="이동건" userId="4ad090f6-dadd-4301-b5d0-883b88f508af" providerId="ADAL" clId="{D92CADCE-193E-44F3-8439-49479FE974EF}" dt="2022-08-03T04:39:14.456" v="17209" actId="2696"/>
        <pc:sldMkLst>
          <pc:docMk/>
          <pc:sldMk cId="2098487470" sldId="12972"/>
        </pc:sldMkLst>
        <pc:spChg chg="add del mod">
          <ac:chgData name="이동건" userId="4ad090f6-dadd-4301-b5d0-883b88f508af" providerId="ADAL" clId="{D92CADCE-193E-44F3-8439-49479FE974EF}" dt="2022-08-01T08:29:52.728" v="13131" actId="478"/>
          <ac:spMkLst>
            <pc:docMk/>
            <pc:sldMk cId="2098487470" sldId="12972"/>
            <ac:spMk id="2" creationId="{7F7E1168-BF45-4285-834F-3099C18AA2E0}"/>
          </ac:spMkLst>
        </pc:spChg>
        <pc:spChg chg="add mod">
          <ac:chgData name="이동건" userId="4ad090f6-dadd-4301-b5d0-883b88f508af" providerId="ADAL" clId="{D92CADCE-193E-44F3-8439-49479FE974EF}" dt="2022-08-02T02:22:20.820" v="13282" actId="1076"/>
          <ac:spMkLst>
            <pc:docMk/>
            <pc:sldMk cId="2098487470" sldId="12972"/>
            <ac:spMk id="3" creationId="{289C9479-5BBA-451A-8F7B-C73E68752CB2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4" creationId="{35F429AF-DBF3-4579-93F6-4904E3051FE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5" creationId="{5E09D7A1-C384-47AB-8A31-D243FD93865F}"/>
          </ac:spMkLst>
        </pc:spChg>
        <pc:spChg chg="add mod ord">
          <ac:chgData name="이동건" userId="4ad090f6-dadd-4301-b5d0-883b88f508af" providerId="ADAL" clId="{D92CADCE-193E-44F3-8439-49479FE974EF}" dt="2022-08-02T02:25:40.755" v="13316" actId="255"/>
          <ac:spMkLst>
            <pc:docMk/>
            <pc:sldMk cId="2098487470" sldId="12972"/>
            <ac:spMk id="6" creationId="{081B3B27-967B-442D-9903-6F7C10C1AB46}"/>
          </ac:spMkLst>
        </pc:spChg>
        <pc:spChg chg="mod">
          <ac:chgData name="이동건" userId="4ad090f6-dadd-4301-b5d0-883b88f508af" providerId="ADAL" clId="{D92CADCE-193E-44F3-8439-49479FE974EF}" dt="2022-08-03T04:15:39.154" v="17208" actId="20577"/>
          <ac:spMkLst>
            <pc:docMk/>
            <pc:sldMk cId="2098487470" sldId="12972"/>
            <ac:spMk id="10" creationId="{1171B9AC-1ED2-4AA7-A3D4-AFE4C650CF2D}"/>
          </ac:spMkLst>
        </pc:spChg>
        <pc:spChg chg="add mod ord">
          <ac:chgData name="이동건" userId="4ad090f6-dadd-4301-b5d0-883b88f508af" providerId="ADAL" clId="{D92CADCE-193E-44F3-8439-49479FE974EF}" dt="2022-08-02T02:26:38.058" v="13327" actId="1076"/>
          <ac:spMkLst>
            <pc:docMk/>
            <pc:sldMk cId="2098487470" sldId="12972"/>
            <ac:spMk id="11" creationId="{0785FB88-428F-4B2B-856C-A2EA919F9864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2" creationId="{2262A488-0AA5-4484-A08F-B74B16237391}"/>
          </ac:spMkLst>
        </pc:spChg>
        <pc:spChg chg="add mod">
          <ac:chgData name="이동건" userId="4ad090f6-dadd-4301-b5d0-883b88f508af" providerId="ADAL" clId="{D92CADCE-193E-44F3-8439-49479FE974EF}" dt="2022-08-02T02:28:14.425" v="13351" actId="208"/>
          <ac:spMkLst>
            <pc:docMk/>
            <pc:sldMk cId="2098487470" sldId="12972"/>
            <ac:spMk id="14" creationId="{57CA1AA4-383F-4F14-AF49-993ADC78F57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4" creationId="{79CDBF5F-D44A-4EAA-8551-CE1F770945FF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2:36:23.911" v="13413" actId="1076"/>
          <ac:spMkLst>
            <pc:docMk/>
            <pc:sldMk cId="2098487470" sldId="12972"/>
            <ac:spMk id="15" creationId="{FBC7CCA5-8C62-40F4-B5C6-A9502F3BCBE6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6" creationId="{542333D3-AE12-4127-BB26-FCD3991343C7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7" creationId="{4CCA65DD-CD3F-4D1A-80DB-E870A38223E3}"/>
          </ac:spMkLst>
        </pc:spChg>
        <pc:spChg chg="mod">
          <ac:chgData name="이동건" userId="4ad090f6-dadd-4301-b5d0-883b88f508af" providerId="ADAL" clId="{D92CADCE-193E-44F3-8439-49479FE974EF}" dt="2022-08-02T02:41:53.937" v="13424" actId="1076"/>
          <ac:spMkLst>
            <pc:docMk/>
            <pc:sldMk cId="2098487470" sldId="12972"/>
            <ac:spMk id="18" creationId="{BC28A90A-34F3-4091-A3C3-31F2529DF310}"/>
          </ac:spMkLst>
        </pc:spChg>
        <pc:spChg chg="add mod">
          <ac:chgData name="이동건" userId="4ad090f6-dadd-4301-b5d0-883b88f508af" providerId="ADAL" clId="{D92CADCE-193E-44F3-8439-49479FE974EF}" dt="2022-08-02T02:22:22.966" v="13283" actId="1076"/>
          <ac:spMkLst>
            <pc:docMk/>
            <pc:sldMk cId="2098487470" sldId="12972"/>
            <ac:spMk id="19" creationId="{399E9A7C-5724-47D1-BB22-D0C520EFF1EB}"/>
          </ac:spMkLst>
        </pc:spChg>
        <pc:spChg chg="add mod">
          <ac:chgData name="이동건" userId="4ad090f6-dadd-4301-b5d0-883b88f508af" providerId="ADAL" clId="{D92CADCE-193E-44F3-8439-49479FE974EF}" dt="2022-08-02T02:28:28.872" v="13357" actId="122"/>
          <ac:spMkLst>
            <pc:docMk/>
            <pc:sldMk cId="2098487470" sldId="12972"/>
            <ac:spMk id="21" creationId="{878E10B0-CBA6-4D60-946E-730A71F0598D}"/>
          </ac:spMkLst>
        </pc:spChg>
        <pc:spChg chg="add mod">
          <ac:chgData name="이동건" userId="4ad090f6-dadd-4301-b5d0-883b88f508af" providerId="ADAL" clId="{D92CADCE-193E-44F3-8439-49479FE974EF}" dt="2022-08-02T02:28:38.954" v="13362" actId="1076"/>
          <ac:spMkLst>
            <pc:docMk/>
            <pc:sldMk cId="2098487470" sldId="12972"/>
            <ac:spMk id="22" creationId="{788179D8-F7D2-48B9-8343-0E20C9898B6F}"/>
          </ac:spMkLst>
        </pc:spChg>
        <pc:spChg chg="add mod">
          <ac:chgData name="이동건" userId="4ad090f6-dadd-4301-b5d0-883b88f508af" providerId="ADAL" clId="{D92CADCE-193E-44F3-8439-49479FE974EF}" dt="2022-08-02T02:28:44.317" v="13366" actId="20577"/>
          <ac:spMkLst>
            <pc:docMk/>
            <pc:sldMk cId="2098487470" sldId="12972"/>
            <ac:spMk id="23" creationId="{A2DC6DB5-3D4D-40C6-9001-245A8504551B}"/>
          </ac:spMkLst>
        </pc:spChg>
        <pc:spChg chg="mod">
          <ac:chgData name="이동건" userId="4ad090f6-dadd-4301-b5d0-883b88f508af" providerId="ADAL" clId="{D92CADCE-193E-44F3-8439-49479FE974EF}" dt="2022-08-02T02:40:55.963" v="13419"/>
          <ac:spMkLst>
            <pc:docMk/>
            <pc:sldMk cId="2098487470" sldId="12972"/>
            <ac:spMk id="66" creationId="{B4113F6E-6CD6-49B4-A656-3B6461646A94}"/>
          </ac:spMkLst>
        </pc:spChg>
        <pc:picChg chg="add del mod ord">
          <ac:chgData name="이동건" userId="4ad090f6-dadd-4301-b5d0-883b88f508af" providerId="ADAL" clId="{D92CADCE-193E-44F3-8439-49479FE974EF}" dt="2022-08-02T02:23:43.799" v="13294" actId="478"/>
          <ac:picMkLst>
            <pc:docMk/>
            <pc:sldMk cId="2098487470" sldId="12972"/>
            <ac:picMk id="4" creationId="{4E058975-2CD4-45F0-B815-486920442C9B}"/>
          </ac:picMkLst>
        </pc:picChg>
        <pc:picChg chg="add del mod">
          <ac:chgData name="이동건" userId="4ad090f6-dadd-4301-b5d0-883b88f508af" providerId="ADAL" clId="{D92CADCE-193E-44F3-8439-49479FE974EF}" dt="2022-08-02T02:24:07.719" v="13297" actId="478"/>
          <ac:picMkLst>
            <pc:docMk/>
            <pc:sldMk cId="2098487470" sldId="12972"/>
            <ac:picMk id="7" creationId="{656CAD00-6399-4AD1-AAF5-4F88F8ED8465}"/>
          </ac:picMkLst>
        </pc:picChg>
        <pc:picChg chg="add del mod">
          <ac:chgData name="이동건" userId="4ad090f6-dadd-4301-b5d0-883b88f508af" providerId="ADAL" clId="{D92CADCE-193E-44F3-8439-49479FE974EF}" dt="2022-08-02T02:24:19.358" v="13300" actId="478"/>
          <ac:picMkLst>
            <pc:docMk/>
            <pc:sldMk cId="2098487470" sldId="12972"/>
            <ac:picMk id="9" creationId="{88C72C41-2CFD-4FF2-840E-7FB51EE4FD94}"/>
          </ac:picMkLst>
        </pc:picChg>
        <pc:picChg chg="add mod modCrop">
          <ac:chgData name="이동건" userId="4ad090f6-dadd-4301-b5d0-883b88f508af" providerId="ADAL" clId="{D92CADCE-193E-44F3-8439-49479FE974EF}" dt="2022-08-02T02:25:35.269" v="13314" actId="1076"/>
          <ac:picMkLst>
            <pc:docMk/>
            <pc:sldMk cId="2098487470" sldId="12972"/>
            <ac:picMk id="13" creationId="{6126421B-7E11-4407-9FF3-11A553270EB2}"/>
          </ac:picMkLst>
        </pc:picChg>
        <pc:picChg chg="add mod modCrop">
          <ac:chgData name="이동건" userId="4ad090f6-dadd-4301-b5d0-883b88f508af" providerId="ADAL" clId="{D92CADCE-193E-44F3-8439-49479FE974EF}" dt="2022-08-02T02:26:26.978" v="13326" actId="1076"/>
          <ac:picMkLst>
            <pc:docMk/>
            <pc:sldMk cId="2098487470" sldId="12972"/>
            <ac:picMk id="20" creationId="{3ED0814D-7FC3-431D-9F9E-58A66DB8B19C}"/>
          </ac:picMkLst>
        </pc:picChg>
        <pc:cxnChg chg="add mod">
          <ac:chgData name="이동건" userId="4ad090f6-dadd-4301-b5d0-883b88f508af" providerId="ADAL" clId="{D92CADCE-193E-44F3-8439-49479FE974EF}" dt="2022-08-03T04:15:39.154" v="17208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3T04:39:14.757" v="17210" actId="2696"/>
        <pc:sldMkLst>
          <pc:docMk/>
          <pc:sldMk cId="1884106392" sldId="12973"/>
        </pc:sldMkLst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2" creationId="{63D6367E-1A62-4325-98D4-AA9464BBFFAD}"/>
          </ac:spMkLst>
        </pc:spChg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3" creationId="{4AC6EBE4-9019-47C7-BCAF-BBD2038BCF38}"/>
          </ac:spMkLst>
        </pc:spChg>
        <pc:spChg chg="add mod">
          <ac:chgData name="이동건" userId="4ad090f6-dadd-4301-b5d0-883b88f508af" providerId="ADAL" clId="{D92CADCE-193E-44F3-8439-49479FE974EF}" dt="2022-08-02T02:40:58.185" v="13420"/>
          <ac:spMkLst>
            <pc:docMk/>
            <pc:sldMk cId="1884106392" sldId="12973"/>
            <ac:spMk id="4" creationId="{02BC3BF5-15E2-40A5-B2EF-5DC0CF414A03}"/>
          </ac:spMkLst>
        </pc:spChg>
        <pc:spChg chg="add mod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5" creationId="{84CE0450-F2B8-4932-B16F-8C9F4A64D45F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6" creationId="{4751C56E-3005-4D0E-8C80-AA858DA696E6}"/>
          </ac:spMkLst>
        </pc:spChg>
        <pc:spChg chg="add mod">
          <ac:chgData name="이동건" userId="4ad090f6-dadd-4301-b5d0-883b88f508af" providerId="ADAL" clId="{D92CADCE-193E-44F3-8439-49479FE974EF}" dt="2022-08-02T04:23:05.903" v="14115" actId="1076"/>
          <ac:spMkLst>
            <pc:docMk/>
            <pc:sldMk cId="1884106392" sldId="12973"/>
            <ac:spMk id="10" creationId="{E0DE7A30-0A89-47CB-956A-042302430663}"/>
          </ac:spMkLst>
        </pc:spChg>
        <pc:spChg chg="add del mod">
          <ac:chgData name="이동건" userId="4ad090f6-dadd-4301-b5d0-883b88f508af" providerId="ADAL" clId="{D92CADCE-193E-44F3-8439-49479FE974EF}" dt="2022-08-02T04:22:43.320" v="14110" actId="478"/>
          <ac:spMkLst>
            <pc:docMk/>
            <pc:sldMk cId="1884106392" sldId="12973"/>
            <ac:spMk id="11" creationId="{8CEC4923-907A-4F26-BF12-B92AC8B97F85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2" creationId="{4F6065F2-C0B2-4669-BB77-8AD2076526D3}"/>
          </ac:spMkLst>
        </pc:spChg>
        <pc:spChg chg="add del mod">
          <ac:chgData name="이동건" userId="4ad090f6-dadd-4301-b5d0-883b88f508af" providerId="ADAL" clId="{D92CADCE-193E-44F3-8439-49479FE974EF}" dt="2022-08-02T02:53:14.554" v="13915" actId="478"/>
          <ac:spMkLst>
            <pc:docMk/>
            <pc:sldMk cId="1884106392" sldId="12973"/>
            <ac:spMk id="13" creationId="{DCF40DE4-C800-4247-B38B-DC18EED64C2B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4" creationId="{5AC92B75-EBCF-4622-A972-019D8CEBF389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5" creationId="{9090DA78-AE9D-4670-AE53-1EFF14013F91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7" creationId="{20CBE119-2DCD-4BCB-9C7F-6BBBADB24220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8" creationId="{01DD67EE-D03E-4485-9453-E67D73DDAFAB}"/>
          </ac:spMkLst>
        </pc:spChg>
        <pc:spChg chg="add mod">
          <ac:chgData name="이동건" userId="4ad090f6-dadd-4301-b5d0-883b88f508af" providerId="ADAL" clId="{D92CADCE-193E-44F3-8439-49479FE974EF}" dt="2022-08-02T04:30:25.310" v="14232" actId="1076"/>
          <ac:spMkLst>
            <pc:docMk/>
            <pc:sldMk cId="1884106392" sldId="12973"/>
            <ac:spMk id="20" creationId="{E5E3F4AD-04DE-4910-8D05-34983219D000}"/>
          </ac:spMkLst>
        </pc:spChg>
        <pc:spChg chg="add mod ord">
          <ac:chgData name="이동건" userId="4ad090f6-dadd-4301-b5d0-883b88f508af" providerId="ADAL" clId="{D92CADCE-193E-44F3-8439-49479FE974EF}" dt="2022-08-02T04:30:16.224" v="14230" actId="1076"/>
          <ac:spMkLst>
            <pc:docMk/>
            <pc:sldMk cId="1884106392" sldId="12973"/>
            <ac:spMk id="21" creationId="{3740CCB6-6A4C-4A10-BA74-24F7C5251E02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23" creationId="{00DF65FF-E80A-4240-86C4-F9A8D0216AE0}"/>
          </ac:spMkLst>
        </pc:s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7" creationId="{B10260F0-60AE-4D63-9962-F08FE540E7B3}"/>
          </ac:grpSpMkLst>
        </pc:gr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24" creationId="{731D6AB3-78EA-4CCE-A03D-0D9E4BACEF32}"/>
          </ac:grpSpMkLst>
        </pc:grpChg>
        <pc:picChg chg="add mod modCrop">
          <ac:chgData name="이동건" userId="4ad090f6-dadd-4301-b5d0-883b88f508af" providerId="ADAL" clId="{D92CADCE-193E-44F3-8439-49479FE974EF}" dt="2022-08-02T04:26:56.369" v="14133" actId="1076"/>
          <ac:picMkLst>
            <pc:docMk/>
            <pc:sldMk cId="1884106392" sldId="12973"/>
            <ac:picMk id="19" creationId="{BF5C35EE-DCA6-4322-9610-7FF616D08848}"/>
          </ac:picMkLst>
        </pc:picChg>
        <pc:picChg chg="add mod modCrop">
          <ac:chgData name="이동건" userId="4ad090f6-dadd-4301-b5d0-883b88f508af" providerId="ADAL" clId="{D92CADCE-193E-44F3-8439-49479FE974EF}" dt="2022-08-02T04:29:58.410" v="14225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5.504" v="17212" actId="2696"/>
        <pc:sldMkLst>
          <pc:docMk/>
          <pc:sldMk cId="4128558558" sldId="12974"/>
        </pc:sldMkLst>
        <pc:spChg chg="add del mod">
          <ac:chgData name="이동건" userId="4ad090f6-dadd-4301-b5d0-883b88f508af" providerId="ADAL" clId="{D92CADCE-193E-44F3-8439-49479FE974EF}" dt="2022-08-02T05:16:38.042" v="14389" actId="478"/>
          <ac:spMkLst>
            <pc:docMk/>
            <pc:sldMk cId="4128558558" sldId="12974"/>
            <ac:spMk id="2" creationId="{0860ED7D-E87F-43B7-B6DC-088639FB4925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" creationId="{11E8FFE9-BB9F-49A7-8B84-1A364C3D4964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6" creationId="{C0D5BB59-480E-4C30-A11D-D08CB645F228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7" creationId="{0F8C57FB-E5C8-405F-8ED8-42426224797D}"/>
          </ac:spMkLst>
        </pc:spChg>
        <pc:spChg chg="add mod">
          <ac:chgData name="이동건" userId="4ad090f6-dadd-4301-b5d0-883b88f508af" providerId="ADAL" clId="{D92CADCE-193E-44F3-8439-49479FE974EF}" dt="2022-08-02T05:41:45.150" v="14966" actId="1076"/>
          <ac:spMkLst>
            <pc:docMk/>
            <pc:sldMk cId="4128558558" sldId="12974"/>
            <ac:spMk id="8" creationId="{C61DAA5B-B2CB-45C2-B90E-6CD3500437E6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9" creationId="{2D7C36C5-4BC3-43E1-AB97-EB5488D288FD}"/>
          </ac:spMkLst>
        </pc:spChg>
        <pc:spChg chg="add mod">
          <ac:chgData name="이동건" userId="4ad090f6-dadd-4301-b5d0-883b88f508af" providerId="ADAL" clId="{D92CADCE-193E-44F3-8439-49479FE974EF}" dt="2022-08-02T06:39:44.194" v="16002" actId="552"/>
          <ac:spMkLst>
            <pc:docMk/>
            <pc:sldMk cId="4128558558" sldId="12974"/>
            <ac:spMk id="10" creationId="{A6F676A1-A112-4EC2-B5A2-93EC33544C62}"/>
          </ac:spMkLst>
        </pc:spChg>
        <pc:spChg chg="add del mod">
          <ac:chgData name="이동건" userId="4ad090f6-dadd-4301-b5d0-883b88f508af" providerId="ADAL" clId="{D92CADCE-193E-44F3-8439-49479FE974EF}" dt="2022-08-02T05:31:53.212" v="14803" actId="478"/>
          <ac:spMkLst>
            <pc:docMk/>
            <pc:sldMk cId="4128558558" sldId="12974"/>
            <ac:spMk id="11" creationId="{875B9ABB-9230-427D-A9F4-172DFDEBA595}"/>
          </ac:spMkLst>
        </pc:spChg>
        <pc:spChg chg="add del mod">
          <ac:chgData name="이동건" userId="4ad090f6-dadd-4301-b5d0-883b88f508af" providerId="ADAL" clId="{D92CADCE-193E-44F3-8439-49479FE974EF}" dt="2022-08-02T05:25:59.411" v="14678"/>
          <ac:spMkLst>
            <pc:docMk/>
            <pc:sldMk cId="4128558558" sldId="12974"/>
            <ac:spMk id="12" creationId="{DE54383A-5B23-4E9F-BF07-BD0C4173238B}"/>
          </ac:spMkLst>
        </pc:spChg>
        <pc:spChg chg="add del">
          <ac:chgData name="이동건" userId="4ad090f6-dadd-4301-b5d0-883b88f508af" providerId="ADAL" clId="{D92CADCE-193E-44F3-8439-49479FE974EF}" dt="2022-08-02T05:26:24.052" v="14682"/>
          <ac:spMkLst>
            <pc:docMk/>
            <pc:sldMk cId="4128558558" sldId="12974"/>
            <ac:spMk id="13" creationId="{E1AE7598-BF33-473D-ACAE-AC3579087BCE}"/>
          </ac:spMkLst>
        </pc:spChg>
        <pc:spChg chg="add del mod">
          <ac:chgData name="이동건" userId="4ad090f6-dadd-4301-b5d0-883b88f508af" providerId="ADAL" clId="{D92CADCE-193E-44F3-8439-49479FE974EF}" dt="2022-08-02T05:32:04.041" v="14805" actId="478"/>
          <ac:spMkLst>
            <pc:docMk/>
            <pc:sldMk cId="4128558558" sldId="12974"/>
            <ac:spMk id="14" creationId="{1E0B1EA1-9809-4CC8-A9EE-5E57ACDE37AF}"/>
          </ac:spMkLst>
        </pc:spChg>
        <pc:spChg chg="add del mod">
          <ac:chgData name="이동건" userId="4ad090f6-dadd-4301-b5d0-883b88f508af" providerId="ADAL" clId="{D92CADCE-193E-44F3-8439-49479FE974EF}" dt="2022-08-02T05:31:59.090" v="14804" actId="478"/>
          <ac:spMkLst>
            <pc:docMk/>
            <pc:sldMk cId="4128558558" sldId="12974"/>
            <ac:spMk id="15" creationId="{82FB0EC1-FBD2-41F9-87E8-D65FCC5551CF}"/>
          </ac:spMkLst>
        </pc:spChg>
        <pc:spChg chg="add del mod">
          <ac:chgData name="이동건" userId="4ad090f6-dadd-4301-b5d0-883b88f508af" providerId="ADAL" clId="{D92CADCE-193E-44F3-8439-49479FE974EF}" dt="2022-08-02T05:32:07.231" v="14807" actId="478"/>
          <ac:spMkLst>
            <pc:docMk/>
            <pc:sldMk cId="4128558558" sldId="12974"/>
            <ac:spMk id="16" creationId="{1091B52D-97FA-4571-9904-E3B8380332E0}"/>
          </ac:spMkLst>
        </pc:spChg>
        <pc:spChg chg="add del mod">
          <ac:chgData name="이동건" userId="4ad090f6-dadd-4301-b5d0-883b88f508af" providerId="ADAL" clId="{D92CADCE-193E-44F3-8439-49479FE974EF}" dt="2022-08-02T05:31:15.727" v="14790"/>
          <ac:spMkLst>
            <pc:docMk/>
            <pc:sldMk cId="4128558558" sldId="12974"/>
            <ac:spMk id="17" creationId="{1243AF14-DAE1-404A-83B9-3913EC4F3607}"/>
          </ac:spMkLst>
        </pc:spChg>
        <pc:spChg chg="add del mod">
          <ac:chgData name="이동건" userId="4ad090f6-dadd-4301-b5d0-883b88f508af" providerId="ADAL" clId="{D92CADCE-193E-44F3-8439-49479FE974EF}" dt="2022-08-02T05:30:37.466" v="14772"/>
          <ac:spMkLst>
            <pc:docMk/>
            <pc:sldMk cId="4128558558" sldId="12974"/>
            <ac:spMk id="18" creationId="{9370577B-6215-43B0-A316-3C09F2966973}"/>
          </ac:spMkLst>
        </pc:spChg>
        <pc:spChg chg="add del mod">
          <ac:chgData name="이동건" userId="4ad090f6-dadd-4301-b5d0-883b88f508af" providerId="ADAL" clId="{D92CADCE-193E-44F3-8439-49479FE974EF}" dt="2022-08-02T05:28:50.440" v="14735" actId="478"/>
          <ac:spMkLst>
            <pc:docMk/>
            <pc:sldMk cId="4128558558" sldId="12974"/>
            <ac:spMk id="21" creationId="{2C73C794-1625-457D-8978-7260FDF1BF0A}"/>
          </ac:spMkLst>
        </pc:spChg>
        <pc:spChg chg="add mod">
          <ac:chgData name="이동건" userId="4ad090f6-dadd-4301-b5d0-883b88f508af" providerId="ADAL" clId="{D92CADCE-193E-44F3-8439-49479FE974EF}" dt="2022-08-02T05:33:52.530" v="14846" actId="14100"/>
          <ac:spMkLst>
            <pc:docMk/>
            <pc:sldMk cId="4128558558" sldId="12974"/>
            <ac:spMk id="22" creationId="{67019695-0AFC-4F9C-AAE1-0606CBADF399}"/>
          </ac:spMkLst>
        </pc:spChg>
        <pc:spChg chg="add del mod">
          <ac:chgData name="이동건" userId="4ad090f6-dadd-4301-b5d0-883b88f508af" providerId="ADAL" clId="{D92CADCE-193E-44F3-8439-49479FE974EF}" dt="2022-08-02T05:29:29.180" v="14747" actId="478"/>
          <ac:spMkLst>
            <pc:docMk/>
            <pc:sldMk cId="4128558558" sldId="12974"/>
            <ac:spMk id="23" creationId="{0AB8147F-C2C8-4C5E-BA61-DB343B2078CB}"/>
          </ac:spMkLst>
        </pc:spChg>
        <pc:spChg chg="add mod">
          <ac:chgData name="이동건" userId="4ad090f6-dadd-4301-b5d0-883b88f508af" providerId="ADAL" clId="{D92CADCE-193E-44F3-8439-49479FE974EF}" dt="2022-08-02T05:39:29.177" v="14951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D92CADCE-193E-44F3-8439-49479FE974EF}" dt="2022-08-02T05:34:04.553" v="14848" actId="208"/>
          <ac:spMkLst>
            <pc:docMk/>
            <pc:sldMk cId="4128558558" sldId="12974"/>
            <ac:spMk id="27" creationId="{F3407B32-E203-4EC1-B7E0-1852AB08CE9C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4" creationId="{25CB8361-CB90-43B1-BF13-C7F0705C8CF3}"/>
          </ac:spMkLst>
        </pc:spChg>
        <pc:spChg chg="add mod">
          <ac:chgData name="이동건" userId="4ad090f6-dadd-4301-b5d0-883b88f508af" providerId="ADAL" clId="{D92CADCE-193E-44F3-8439-49479FE974EF}" dt="2022-08-02T06:38:13.128" v="15979" actId="1076"/>
          <ac:spMkLst>
            <pc:docMk/>
            <pc:sldMk cId="4128558558" sldId="12974"/>
            <ac:spMk id="35" creationId="{7B38BF66-0EA2-40F3-A86F-6AEA046E4A07}"/>
          </ac:spMkLst>
        </pc:spChg>
        <pc:spChg chg="add del mod">
          <ac:chgData name="이동건" userId="4ad090f6-dadd-4301-b5d0-883b88f508af" providerId="ADAL" clId="{D92CADCE-193E-44F3-8439-49479FE974EF}" dt="2022-08-02T06:37:25.447" v="15968" actId="478"/>
          <ac:spMkLst>
            <pc:docMk/>
            <pc:sldMk cId="4128558558" sldId="12974"/>
            <ac:spMk id="36" creationId="{17376A0B-18B1-485B-9EE9-26D0C49F66DE}"/>
          </ac:spMkLst>
        </pc:spChg>
        <pc:spChg chg="add mod">
          <ac:chgData name="이동건" userId="4ad090f6-dadd-4301-b5d0-883b88f508af" providerId="ADAL" clId="{D92CADCE-193E-44F3-8439-49479FE974EF}" dt="2022-08-02T06:48:37.996" v="16067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6:37:59.067" v="15978" actId="14100"/>
          <ac:spMkLst>
            <pc:docMk/>
            <pc:sldMk cId="4128558558" sldId="12974"/>
            <ac:spMk id="39" creationId="{B6D90BDC-5910-44EF-B3B9-0F4BEEF1785A}"/>
          </ac:spMkLst>
        </pc:spChg>
        <pc:spChg chg="add del mod">
          <ac:chgData name="이동건" userId="4ad090f6-dadd-4301-b5d0-883b88f508af" providerId="ADAL" clId="{D92CADCE-193E-44F3-8439-49479FE974EF}" dt="2022-08-02T06:37:30.245" v="15969" actId="478"/>
          <ac:spMkLst>
            <pc:docMk/>
            <pc:sldMk cId="4128558558" sldId="12974"/>
            <ac:spMk id="41" creationId="{99040327-E82E-4C36-9F21-A34D89AE41DD}"/>
          </ac:spMkLst>
        </pc:spChg>
        <pc:spChg chg="add del mod">
          <ac:chgData name="이동건" userId="4ad090f6-dadd-4301-b5d0-883b88f508af" providerId="ADAL" clId="{D92CADCE-193E-44F3-8439-49479FE974EF}" dt="2022-08-02T06:47:43.090" v="16041"/>
          <ac:spMkLst>
            <pc:docMk/>
            <pc:sldMk cId="4128558558" sldId="12974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6:48:40.791" v="16069" actId="20577"/>
          <ac:spMkLst>
            <pc:docMk/>
            <pc:sldMk cId="4128558558" sldId="12974"/>
            <ac:spMk id="43" creationId="{01388FBE-2445-49F1-9141-EB4F97D73395}"/>
          </ac:spMkLst>
        </pc:spChg>
        <pc:spChg chg="add mod">
          <ac:chgData name="이동건" userId="4ad090f6-dadd-4301-b5d0-883b88f508af" providerId="ADAL" clId="{D92CADCE-193E-44F3-8439-49479FE974EF}" dt="2022-08-02T06:48:31.480" v="16063" actId="20577"/>
          <ac:spMkLst>
            <pc:docMk/>
            <pc:sldMk cId="4128558558" sldId="12974"/>
            <ac:spMk id="44" creationId="{C9CC8A13-CDFF-461D-A326-BDDD87CE343E}"/>
          </ac:spMkLst>
        </pc:spChg>
        <pc:spChg chg="add mod">
          <ac:chgData name="이동건" userId="4ad090f6-dadd-4301-b5d0-883b88f508af" providerId="ADAL" clId="{D92CADCE-193E-44F3-8439-49479FE974EF}" dt="2022-08-02T06:48:34.547" v="16065" actId="20577"/>
          <ac:spMkLst>
            <pc:docMk/>
            <pc:sldMk cId="4128558558" sldId="12974"/>
            <ac:spMk id="45" creationId="{3A155374-25DF-4279-BA13-8C9F39ACCD24}"/>
          </ac:spMkLst>
        </pc:spChg>
        <pc:spChg chg="add mod">
          <ac:chgData name="이동건" userId="4ad090f6-dadd-4301-b5d0-883b88f508af" providerId="ADAL" clId="{D92CADCE-193E-44F3-8439-49479FE974EF}" dt="2022-08-02T06:48:11.454" v="16051" actId="1076"/>
          <ac:spMkLst>
            <pc:docMk/>
            <pc:sldMk cId="4128558558" sldId="12974"/>
            <ac:spMk id="46" creationId="{373AE3BE-EE83-45CA-B633-9279E4A12F5F}"/>
          </ac:spMkLst>
        </pc:spChg>
        <pc:spChg chg="add mod">
          <ac:chgData name="이동건" userId="4ad090f6-dadd-4301-b5d0-883b88f508af" providerId="ADAL" clId="{D92CADCE-193E-44F3-8439-49479FE974EF}" dt="2022-08-02T06:48:15.244" v="16052" actId="1076"/>
          <ac:spMkLst>
            <pc:docMk/>
            <pc:sldMk cId="4128558558" sldId="12974"/>
            <ac:spMk id="47" creationId="{9F98B9B8-E824-4B4E-92B0-2CBB73906E9B}"/>
          </ac:spMkLst>
        </pc:s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8" creationId="{D9C7ED7F-69F3-4336-ACD1-1F1D738CA8A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9" creationId="{8584AD41-7CE8-40E6-9066-82D4BF3EB84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30" creationId="{C5C2805C-4265-445B-923D-2172FDC4E6D3}"/>
          </ac:grpSpMkLst>
        </pc:grpChg>
        <pc:grpChg chg="add mod">
          <ac:chgData name="이동건" userId="4ad090f6-dadd-4301-b5d0-883b88f508af" providerId="ADAL" clId="{D92CADCE-193E-44F3-8439-49479FE974EF}" dt="2022-08-02T05:49:03.722" v="15115" actId="1076"/>
          <ac:grpSpMkLst>
            <pc:docMk/>
            <pc:sldMk cId="4128558558" sldId="12974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5:33:01.734" v="14833" actId="14100"/>
          <ac:cxnSpMkLst>
            <pc:docMk/>
            <pc:sldMk cId="4128558558" sldId="12974"/>
            <ac:cxnSpMk id="20" creationId="{6192480C-E9AF-4E84-AE98-4F8898393CE0}"/>
          </ac:cxnSpMkLst>
        </pc:cxnChg>
        <pc:cxnChg chg="add mod">
          <ac:chgData name="이동건" userId="4ad090f6-dadd-4301-b5d0-883b88f508af" providerId="ADAL" clId="{D92CADCE-193E-44F3-8439-49479FE974EF}" dt="2022-08-02T05:32:32.781" v="14820" actId="14100"/>
          <ac:cxnSpMkLst>
            <pc:docMk/>
            <pc:sldMk cId="4128558558" sldId="12974"/>
            <ac:cxnSpMk id="25" creationId="{E273BF13-06FE-4350-84E8-96595BF06503}"/>
          </ac:cxnSpMkLst>
        </pc:cxnChg>
        <pc:cxnChg chg="add mod">
          <ac:chgData name="이동건" userId="4ad090f6-dadd-4301-b5d0-883b88f508af" providerId="ADAL" clId="{D92CADCE-193E-44F3-8439-49479FE974EF}" dt="2022-08-02T05:34:04.553" v="14848" actId="208"/>
          <ac:cxnSpMkLst>
            <pc:docMk/>
            <pc:sldMk cId="4128558558" sldId="12974"/>
            <ac:cxnSpMk id="26" creationId="{972D8E1F-1042-485A-AFA2-D4E980695E0A}"/>
          </ac:cxnSpMkLst>
        </pc:cxnChg>
        <pc:cxnChg chg="mod">
          <ac:chgData name="이동건" userId="4ad090f6-dadd-4301-b5d0-883b88f508af" providerId="ADAL" clId="{D92CADCE-193E-44F3-8439-49479FE974EF}" dt="2022-08-02T05:49:06.384" v="15116" actId="1076"/>
          <ac:cxnSpMkLst>
            <pc:docMk/>
            <pc:sldMk cId="4128558558" sldId="12974"/>
            <ac:cxnSpMk id="40" creationId="{24AC6FD4-1CF2-4C28-A14A-DBBD2A9F78C6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3T04:39:17.203" v="17216" actId="2696"/>
        <pc:sldMkLst>
          <pc:docMk/>
          <pc:sldMk cId="3896768214" sldId="12975"/>
        </pc:sldMkLst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3" creationId="{FB1C77D3-B5E3-4B05-9509-A2C667121CBB}"/>
          </ac:spMkLst>
        </pc:spChg>
        <pc:spChg chg="add del mod">
          <ac:chgData name="이동건" userId="4ad090f6-dadd-4301-b5d0-883b88f508af" providerId="ADAL" clId="{D92CADCE-193E-44F3-8439-49479FE974EF}" dt="2022-08-02T06:39:28.274" v="15999"/>
          <ac:spMkLst>
            <pc:docMk/>
            <pc:sldMk cId="3896768214" sldId="12975"/>
            <ac:spMk id="6" creationId="{862D29CE-1EF5-4AC5-96C8-544995498044}"/>
          </ac:spMkLst>
        </pc:spChg>
        <pc:spChg chg="add mod ord">
          <ac:chgData name="이동건" userId="4ad090f6-dadd-4301-b5d0-883b88f508af" providerId="ADAL" clId="{D92CADCE-193E-44F3-8439-49479FE974EF}" dt="2022-08-02T08:10:01.325" v="16991" actId="1076"/>
          <ac:spMkLst>
            <pc:docMk/>
            <pc:sldMk cId="3896768214" sldId="12975"/>
            <ac:spMk id="7" creationId="{DBB77886-E738-4C2F-9F07-7FDB069F4DBE}"/>
          </ac:spMkLst>
        </pc:spChg>
        <pc:spChg chg="add mod ord">
          <ac:chgData name="이동건" userId="4ad090f6-dadd-4301-b5d0-883b88f508af" providerId="ADAL" clId="{D92CADCE-193E-44F3-8439-49479FE974EF}" dt="2022-08-02T08:09:55.492" v="16988" actId="1076"/>
          <ac:spMkLst>
            <pc:docMk/>
            <pc:sldMk cId="3896768214" sldId="12975"/>
            <ac:spMk id="8" creationId="{DE8E84D2-B8BF-45CB-AEE4-6B3C865AD083}"/>
          </ac:spMkLst>
        </pc:spChg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10" creationId="{1E53EAC3-709B-45D1-9DAE-BA84D168E40D}"/>
          </ac:spMkLst>
        </pc:spChg>
        <pc:spChg chg="add mod">
          <ac:chgData name="이동건" userId="4ad090f6-dadd-4301-b5d0-883b88f508af" providerId="ADAL" clId="{D92CADCE-193E-44F3-8439-49479FE974EF}" dt="2022-08-02T08:11:45.144" v="17046" actId="1076"/>
          <ac:spMkLst>
            <pc:docMk/>
            <pc:sldMk cId="3896768214" sldId="12975"/>
            <ac:spMk id="11" creationId="{034EE775-4321-4AC2-81AE-895B47E1809B}"/>
          </ac:spMkLst>
        </pc:spChg>
        <pc:spChg chg="add mod">
          <ac:chgData name="이동건" userId="4ad090f6-dadd-4301-b5d0-883b88f508af" providerId="ADAL" clId="{D92CADCE-193E-44F3-8439-49479FE974EF}" dt="2022-08-02T08:13:33.314" v="17088" actId="1076"/>
          <ac:spMkLst>
            <pc:docMk/>
            <pc:sldMk cId="3896768214" sldId="12975"/>
            <ac:spMk id="12" creationId="{3925B18E-0F53-40BF-B183-734216663A22}"/>
          </ac:spMkLst>
        </pc:spChg>
        <pc:spChg chg="add mod">
          <ac:chgData name="이동건" userId="4ad090f6-dadd-4301-b5d0-883b88f508af" providerId="ADAL" clId="{D92CADCE-193E-44F3-8439-49479FE974EF}" dt="2022-08-02T08:13:30.209" v="17087" actId="114"/>
          <ac:spMkLst>
            <pc:docMk/>
            <pc:sldMk cId="3896768214" sldId="12975"/>
            <ac:spMk id="13" creationId="{B78377D1-8E8D-4D23-A84D-0DE2A50E18A2}"/>
          </ac:spMkLst>
        </pc:spChg>
        <pc:spChg chg="add mod">
          <ac:chgData name="이동건" userId="4ad090f6-dadd-4301-b5d0-883b88f508af" providerId="ADAL" clId="{D92CADCE-193E-44F3-8439-49479FE974EF}" dt="2022-08-02T08:13:46.671" v="17096" actId="20577"/>
          <ac:spMkLst>
            <pc:docMk/>
            <pc:sldMk cId="3896768214" sldId="12975"/>
            <ac:spMk id="14" creationId="{9E0ED339-21D1-4181-B7C6-1778727A3EE2}"/>
          </ac:spMkLst>
        </pc:spChg>
        <pc:spChg chg="add mod">
          <ac:chgData name="이동건" userId="4ad090f6-dadd-4301-b5d0-883b88f508af" providerId="ADAL" clId="{D92CADCE-193E-44F3-8439-49479FE974EF}" dt="2022-08-02T08:14:17.071" v="17100" actId="14100"/>
          <ac:spMkLst>
            <pc:docMk/>
            <pc:sldMk cId="3896768214" sldId="12975"/>
            <ac:spMk id="15" creationId="{E2A73D91-9872-472A-81FD-897EC04D2DAD}"/>
          </ac:spMkLst>
        </pc:spChg>
        <pc:spChg chg="add mod">
          <ac:chgData name="이동건" userId="4ad090f6-dadd-4301-b5d0-883b88f508af" providerId="ADAL" clId="{D92CADCE-193E-44F3-8439-49479FE974EF}" dt="2022-08-02T08:14:24.448" v="17102" actId="1076"/>
          <ac:spMkLst>
            <pc:docMk/>
            <pc:sldMk cId="3896768214" sldId="12975"/>
            <ac:spMk id="16" creationId="{24DB141F-4248-4F6C-9C14-861B06C62A72}"/>
          </ac:spMkLst>
        </pc:spChg>
        <pc:spChg chg="add mod">
          <ac:chgData name="이동건" userId="4ad090f6-dadd-4301-b5d0-883b88f508af" providerId="ADAL" clId="{D92CADCE-193E-44F3-8439-49479FE974EF}" dt="2022-08-02T08:14:57.777" v="17131" actId="1076"/>
          <ac:spMkLst>
            <pc:docMk/>
            <pc:sldMk cId="3896768214" sldId="12975"/>
            <ac:spMk id="17" creationId="{23152CA3-A9BB-4D38-AA13-FFC1AE89CD67}"/>
          </ac:spMkLst>
        </pc:spChg>
        <pc:spChg chg="add mod">
          <ac:chgData name="이동건" userId="4ad090f6-dadd-4301-b5d0-883b88f508af" providerId="ADAL" clId="{D92CADCE-193E-44F3-8439-49479FE974EF}" dt="2022-08-02T08:15:04.963" v="17135" actId="20577"/>
          <ac:spMkLst>
            <pc:docMk/>
            <pc:sldMk cId="3896768214" sldId="12975"/>
            <ac:spMk id="18" creationId="{703F3797-6B63-4E15-B93B-9D24D6918439}"/>
          </ac:spMkLst>
        </pc:spChg>
        <pc:picChg chg="add mod modCrop">
          <ac:chgData name="이동건" userId="4ad090f6-dadd-4301-b5d0-883b88f508af" providerId="ADAL" clId="{D92CADCE-193E-44F3-8439-49479FE974EF}" dt="2022-08-02T08:14:49.653" v="17127" actId="1076"/>
          <ac:picMkLst>
            <pc:docMk/>
            <pc:sldMk cId="3896768214" sldId="12975"/>
            <ac:picMk id="2" creationId="{62EAA37A-4E03-46FA-9076-49BCE578C2B4}"/>
          </ac:picMkLst>
        </pc:picChg>
        <pc:picChg chg="add mod modCrop">
          <ac:chgData name="이동건" userId="4ad090f6-dadd-4301-b5d0-883b88f508af" providerId="ADAL" clId="{D92CADCE-193E-44F3-8439-49479FE974EF}" dt="2022-08-02T08:06:17.027" v="16931" actId="1076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modSp add del">
        <pc:chgData name="이동건" userId="4ad090f6-dadd-4301-b5d0-883b88f508af" providerId="ADAL" clId="{D92CADCE-193E-44F3-8439-49479FE974EF}" dt="2022-08-03T04:39:17.216" v="17217" actId="2696"/>
        <pc:sldMkLst>
          <pc:docMk/>
          <pc:sldMk cId="1618337872" sldId="12976"/>
        </pc:sldMkLst>
        <pc:spChg chg="add mod">
          <ac:chgData name="이동건" userId="4ad090f6-dadd-4301-b5d0-883b88f508af" providerId="ADAL" clId="{D92CADCE-193E-44F3-8439-49479FE974EF}" dt="2022-08-03T01:21:40.866" v="17200" actId="122"/>
          <ac:spMkLst>
            <pc:docMk/>
            <pc:sldMk cId="1618337872" sldId="12976"/>
            <ac:spMk id="2" creationId="{BD336C9F-D2D1-473E-BB7F-6F38721E7A37}"/>
          </ac:spMkLst>
        </pc:spChg>
        <pc:picChg chg="add mod">
          <ac:chgData name="이동건" userId="4ad090f6-dadd-4301-b5d0-883b88f508af" providerId="ADAL" clId="{D92CADCE-193E-44F3-8439-49479FE974EF}" dt="2022-08-03T01:20:29.863" v="17164" actId="14100"/>
          <ac:picMkLst>
            <pc:docMk/>
            <pc:sldMk cId="1618337872" sldId="12976"/>
            <ac:picMk id="1026" creationId="{9E0DB1B2-0EC3-44D1-8530-972646EB4379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5.055" v="17211" actId="2696"/>
        <pc:sldMkLst>
          <pc:docMk/>
          <pc:sldMk cId="632806615" sldId="12977"/>
        </pc:sldMkLst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6" creationId="{4751C56E-3005-4D0E-8C80-AA858DA696E6}"/>
          </ac:spMkLst>
        </pc:spChg>
        <pc:spChg chg="del">
          <ac:chgData name="이동건" userId="4ad090f6-dadd-4301-b5d0-883b88f508af" providerId="ADAL" clId="{D92CADCE-193E-44F3-8439-49479FE974EF}" dt="2022-08-02T04:22:45.325" v="14111" actId="478"/>
          <ac:spMkLst>
            <pc:docMk/>
            <pc:sldMk cId="632806615" sldId="12977"/>
            <ac:spMk id="10" creationId="{E0DE7A30-0A89-47CB-956A-042302430663}"/>
          </ac:spMkLst>
        </pc:spChg>
        <pc:spChg chg="mod">
          <ac:chgData name="이동건" userId="4ad090f6-dadd-4301-b5d0-883b88f508af" providerId="ADAL" clId="{D92CADCE-193E-44F3-8439-49479FE974EF}" dt="2022-08-02T04:22:47.814" v="14112" actId="1076"/>
          <ac:spMkLst>
            <pc:docMk/>
            <pc:sldMk cId="632806615" sldId="12977"/>
            <ac:spMk id="11" creationId="{8CEC4923-907A-4F26-BF12-B92AC8B97F85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2" creationId="{4F6065F2-C0B2-4669-BB77-8AD2076526D3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4" creationId="{5AC92B75-EBCF-4622-A972-019D8CEBF389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5" creationId="{9090DA78-AE9D-4670-AE53-1EFF14013F91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5:26.910" v="14254" actId="20577"/>
          <ac:spMkLst>
            <pc:docMk/>
            <pc:sldMk cId="632806615" sldId="12977"/>
            <ac:spMk id="30" creationId="{2E02D6E6-9AA9-4044-9970-464ADC5930D2}"/>
          </ac:spMkLst>
        </pc:spChg>
        <pc:grpChg chg="del">
          <ac:chgData name="이동건" userId="4ad090f6-dadd-4301-b5d0-883b88f508af" providerId="ADAL" clId="{D92CADCE-193E-44F3-8439-49479FE974EF}" dt="2022-08-02T04:34:10.011" v="14240" actId="478"/>
          <ac:grpSpMkLst>
            <pc:docMk/>
            <pc:sldMk cId="632806615" sldId="12977"/>
            <ac:grpSpMk id="7" creationId="{B10260F0-60AE-4D63-9962-F08FE540E7B3}"/>
          </ac:grpSpMkLst>
        </pc:grpChg>
        <pc:grpChg chg="add">
          <ac:chgData name="이동건" userId="4ad090f6-dadd-4301-b5d0-883b88f508af" providerId="ADAL" clId="{D92CADCE-193E-44F3-8439-49479FE974EF}" dt="2022-08-02T04:34:10.402" v="14241"/>
          <ac:grpSpMkLst>
            <pc:docMk/>
            <pc:sldMk cId="632806615" sldId="12977"/>
            <ac:grpSpMk id="17" creationId="{C2BD3FF2-C18B-45FF-971B-B8E9F2F114BD}"/>
          </ac:grpSpMkLst>
        </pc:grpChg>
        <pc:picChg chg="add mod modCrop">
          <ac:chgData name="이동건" userId="4ad090f6-dadd-4301-b5d0-883b88f508af" providerId="ADAL" clId="{D92CADCE-193E-44F3-8439-49479FE974EF}" dt="2022-08-02T04:35:22.227" v="14251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6.874" v="17215" actId="2696"/>
        <pc:sldMkLst>
          <pc:docMk/>
          <pc:sldMk cId="3723175091" sldId="12978"/>
        </pc:sldMkLst>
        <pc:spChg chg="add mod">
          <ac:chgData name="이동건" userId="4ad090f6-dadd-4301-b5d0-883b88f508af" providerId="ADAL" clId="{D92CADCE-193E-44F3-8439-49479FE974EF}" dt="2022-08-02T06:01:23.847" v="15624" actId="20577"/>
          <ac:spMkLst>
            <pc:docMk/>
            <pc:sldMk cId="3723175091" sldId="12978"/>
            <ac:spMk id="2" creationId="{29291FEB-D427-4AFC-96F2-17D6FAD037F5}"/>
          </ac:spMkLst>
        </pc:spChg>
        <pc:spChg chg="mod">
          <ac:chgData name="이동건" userId="4ad090f6-dadd-4301-b5d0-883b88f508af" providerId="ADAL" clId="{D92CADCE-193E-44F3-8439-49479FE974EF}" dt="2022-08-02T05:52:54.034" v="15171" actId="1076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D92CADCE-193E-44F3-8439-49479FE974EF}" dt="2022-08-02T06:00:00.523" v="15522" actId="1076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D92CADCE-193E-44F3-8439-49479FE974EF}" dt="2022-08-02T05:59:56.546" v="15521" actId="1076"/>
          <ac:spMkLst>
            <pc:docMk/>
            <pc:sldMk cId="3723175091" sldId="12978"/>
            <ac:spMk id="7" creationId="{0F8C57FB-E5C8-405F-8ED8-42426224797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8" creationId="{C61DAA5B-B2CB-45C2-B90E-6CD3500437E6}"/>
          </ac:spMkLst>
        </pc:spChg>
        <pc:spChg chg="del mod">
          <ac:chgData name="이동건" userId="4ad090f6-dadd-4301-b5d0-883b88f508af" providerId="ADAL" clId="{D92CADCE-193E-44F3-8439-49479FE974EF}" dt="2022-08-02T05:59:18.232" v="15505" actId="478"/>
          <ac:spMkLst>
            <pc:docMk/>
            <pc:sldMk cId="3723175091" sldId="12978"/>
            <ac:spMk id="9" creationId="{2D7C36C5-4BC3-43E1-AB97-EB5488D288F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6:03:22.035" v="15686" actId="1076"/>
          <ac:spMkLst>
            <pc:docMk/>
            <pc:sldMk cId="3723175091" sldId="12978"/>
            <ac:spMk id="11" creationId="{3CCF9328-6769-48AB-A88F-1E0F97BA8EC2}"/>
          </ac:spMkLst>
        </pc:spChg>
        <pc:spChg chg="add mod">
          <ac:chgData name="이동건" userId="4ad090f6-dadd-4301-b5d0-883b88f508af" providerId="ADAL" clId="{D92CADCE-193E-44F3-8439-49479FE974EF}" dt="2022-08-02T06:00:04.599" v="15523" actId="1076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D92CADCE-193E-44F3-8439-49479FE974EF}" dt="2022-08-02T06:03:30.700" v="15692" actId="20577"/>
          <ac:spMkLst>
            <pc:docMk/>
            <pc:sldMk cId="3723175091" sldId="12978"/>
            <ac:spMk id="31" creationId="{A944C918-0A6C-4FE3-9A51-B25F2B994527}"/>
          </ac:spMkLst>
        </pc:spChg>
        <pc:spChg chg="add mod">
          <ac:chgData name="이동건" userId="4ad090f6-dadd-4301-b5d0-883b88f508af" providerId="ADAL" clId="{D92CADCE-193E-44F3-8439-49479FE974EF}" dt="2022-08-02T06:04:12.183" v="15743" actId="1076"/>
          <ac:spMkLst>
            <pc:docMk/>
            <pc:sldMk cId="3723175091" sldId="12978"/>
            <ac:spMk id="32" creationId="{01BF3FDE-EC78-4718-BBEF-96FF3D5A667B}"/>
          </ac:spMkLst>
        </pc:spChg>
        <pc:spChg chg="add mod">
          <ac:chgData name="이동건" userId="4ad090f6-dadd-4301-b5d0-883b88f508af" providerId="ADAL" clId="{D92CADCE-193E-44F3-8439-49479FE974EF}" dt="2022-08-02T06:04:22.734" v="15749" actId="20577"/>
          <ac:spMkLst>
            <pc:docMk/>
            <pc:sldMk cId="3723175091" sldId="12978"/>
            <ac:spMk id="33" creationId="{B54F6B98-1F9C-4C94-A6E8-D05EA907D81B}"/>
          </ac:spMkLst>
        </pc:spChg>
        <pc:spChg chg="del">
          <ac:chgData name="이동건" userId="4ad090f6-dadd-4301-b5d0-883b88f508af" providerId="ADAL" clId="{D92CADCE-193E-44F3-8439-49479FE974EF}" dt="2022-08-02T05:59:43.720" v="15520" actId="478"/>
          <ac:spMkLst>
            <pc:docMk/>
            <pc:sldMk cId="3723175091" sldId="12978"/>
            <ac:spMk id="34" creationId="{25CB8361-CB90-43B1-BF13-C7F0705C8CF3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35" creationId="{7B38BF66-0EA2-40F3-A86F-6AEA046E4A07}"/>
          </ac:spMkLst>
        </pc:s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30" creationId="{C5C2805C-4265-445B-923D-2172FDC4E6D3}"/>
          </ac:grpSpMkLst>
        </pc:grpChg>
      </pc:sldChg>
      <pc:sldChg chg="add">
        <pc:chgData name="이동건" userId="4ad090f6-dadd-4301-b5d0-883b88f508af" providerId="ADAL" clId="{D92CADCE-193E-44F3-8439-49479FE974EF}" dt="2022-08-02T06:26:44.181" v="15954"/>
        <pc:sldMkLst>
          <pc:docMk/>
          <pc:sldMk cId="3382976612" sldId="12979"/>
        </pc:sldMkLst>
      </pc:sldChg>
      <pc:sldChg chg="addSp delSp modSp add del">
        <pc:chgData name="이동건" userId="4ad090f6-dadd-4301-b5d0-883b88f508af" providerId="ADAL" clId="{D92CADCE-193E-44F3-8439-49479FE974EF}" dt="2022-08-03T04:39:16.346" v="17214" actId="2696"/>
        <pc:sldMkLst>
          <pc:docMk/>
          <pc:sldMk cId="2169854162" sldId="12980"/>
        </pc:sldMkLst>
        <pc:spChg chg="add mod">
          <ac:chgData name="이동건" userId="4ad090f6-dadd-4301-b5d0-883b88f508af" providerId="ADAL" clId="{D92CADCE-193E-44F3-8439-49479FE974EF}" dt="2022-08-02T07:15:34.216" v="16560" actId="404"/>
          <ac:spMkLst>
            <pc:docMk/>
            <pc:sldMk cId="2169854162" sldId="12980"/>
            <ac:spMk id="2" creationId="{74EF87C9-AD84-46F7-8E01-20A5CD0B63C2}"/>
          </ac:spMkLst>
        </pc:spChg>
        <pc:spChg chg="del">
          <ac:chgData name="이동건" userId="4ad090f6-dadd-4301-b5d0-883b88f508af" providerId="ADAL" clId="{D92CADCE-193E-44F3-8439-49479FE974EF}" dt="2022-08-02T06:41:58.027" v="16004" actId="478"/>
          <ac:spMkLst>
            <pc:docMk/>
            <pc:sldMk cId="2169854162" sldId="12980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10" creationId="{A6F676A1-A112-4EC2-B5A2-93EC33544C62}"/>
          </ac:spMkLst>
        </pc:spChg>
        <pc:spChg chg="add 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23" creationId="{781923DA-FEF5-4315-B6C6-2256257DC7F0}"/>
          </ac:spMkLst>
        </pc:spChg>
        <pc:spChg chg="del mod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35" creationId="{7B38BF66-0EA2-40F3-A86F-6AEA046E4A07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6" creationId="{17376A0B-18B1-485B-9EE9-26D0C49F66DE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41" creationId="{99040327-E82E-4C36-9F21-A34D89AE41DD}"/>
          </ac:spMkLst>
        </pc:spChg>
        <pc:spChg chg="add mod">
          <ac:chgData name="이동건" userId="4ad090f6-dadd-4301-b5d0-883b88f508af" providerId="ADAL" clId="{D92CADCE-193E-44F3-8439-49479FE974EF}" dt="2022-08-02T07:15:44.359" v="16563" actId="20577"/>
          <ac:spMkLst>
            <pc:docMk/>
            <pc:sldMk cId="2169854162" sldId="12980"/>
            <ac:spMk id="50" creationId="{8EE3DA14-4427-4DB4-AA21-DC120051B2AE}"/>
          </ac:spMkLst>
        </pc:spChg>
        <pc:spChg chg="add mod">
          <ac:chgData name="이동건" userId="4ad090f6-dadd-4301-b5d0-883b88f508af" providerId="ADAL" clId="{D92CADCE-193E-44F3-8439-49479FE974EF}" dt="2022-08-02T07:25:52.992" v="16766" actId="20577"/>
          <ac:spMkLst>
            <pc:docMk/>
            <pc:sldMk cId="2169854162" sldId="12980"/>
            <ac:spMk id="51" creationId="{15D48614-C509-41B1-A675-7658A0DD36C1}"/>
          </ac:spMkLst>
        </pc:spChg>
        <pc:spChg chg="add mod">
          <ac:chgData name="이동건" userId="4ad090f6-dadd-4301-b5d0-883b88f508af" providerId="ADAL" clId="{D92CADCE-193E-44F3-8439-49479FE974EF}" dt="2022-08-02T07:31:18.874" v="16918" actId="20577"/>
          <ac:spMkLst>
            <pc:docMk/>
            <pc:sldMk cId="2169854162" sldId="12980"/>
            <ac:spMk id="52" creationId="{14F7DBFE-1DC1-462A-A645-7A85494BEA91}"/>
          </ac:spMkLst>
        </pc:s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0" creationId="{C5C2805C-4265-445B-923D-2172FDC4E6D3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1" creationId="{EFE58091-4427-4874-A395-D59DA4767B07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4" creationId="{0B896DF9-0D2A-40CE-A096-203A9D3366D0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8" creationId="{598BF5E7-2FC9-4C94-BC2A-B2D72EBBFA94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4" creationId="{B5C95F00-4FCF-4ACD-9836-6C4B66891D92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7" creationId="{9F6D068F-AB03-4D16-A495-38E739332FFA}"/>
          </ac:grpSpMkLst>
        </pc:grpChg>
      </pc:sldChg>
      <pc:sldChg chg="addSp delSp modSp add del">
        <pc:chgData name="이동건" userId="4ad090f6-dadd-4301-b5d0-883b88f508af" providerId="ADAL" clId="{D92CADCE-193E-44F3-8439-49479FE974EF}" dt="2022-08-03T04:39:15.919" v="17213" actId="2696"/>
        <pc:sldMkLst>
          <pc:docMk/>
          <pc:sldMk cId="3991206901" sldId="12981"/>
        </pc:sldMkLst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" creationId="{46439E18-74AB-4724-9B2B-A00131056285}"/>
          </ac:spMkLst>
        </pc:spChg>
        <pc:spChg chg="add mod">
          <ac:chgData name="이동건" userId="4ad090f6-dadd-4301-b5d0-883b88f508af" providerId="ADAL" clId="{D92CADCE-193E-44F3-8439-49479FE974EF}" dt="2022-08-02T23:39:59.073" v="17138" actId="1076"/>
          <ac:spMkLst>
            <pc:docMk/>
            <pc:sldMk cId="3991206901" sldId="12981"/>
            <ac:spMk id="3" creationId="{2C544A0B-03BD-467F-BA13-1CA9EF1C142A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1" creationId="{A3CC9821-2596-45D2-8729-89BB8F4C1A01}"/>
          </ac:spMkLst>
        </pc:spChg>
        <pc:spChg chg="add mod">
          <ac:chgData name="이동건" userId="4ad090f6-dadd-4301-b5d0-883b88f508af" providerId="ADAL" clId="{D92CADCE-193E-44F3-8439-49479FE974EF}" dt="2022-08-02T06:47:50.485" v="16044" actId="1076"/>
          <ac:spMkLst>
            <pc:docMk/>
            <pc:sldMk cId="3991206901" sldId="12981"/>
            <ac:spMk id="31" creationId="{CF7FB28E-611B-43E1-89F3-FA3F55AFDAD3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2" creationId="{B5F8C2E0-5ABC-4941-BB15-AC6A5E0F7C04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3" creationId="{A389F6CE-61F9-4FF0-A00C-F55E7D6644C6}"/>
          </ac:spMkLst>
        </pc:spChg>
        <pc:spChg chg="add mod">
          <ac:chgData name="이동건" userId="4ad090f6-dadd-4301-b5d0-883b88f508af" providerId="ADAL" clId="{D92CADCE-193E-44F3-8439-49479FE974EF}" dt="2022-08-02T23:39:52.085" v="17137" actId="107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5" creationId="{7B38BF66-0EA2-40F3-A86F-6AEA046E4A0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7" creationId="{4F57BD98-B766-449A-BBAF-7C17994BDA85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7:10:32.447" v="16497" actId="1076"/>
          <ac:spMkLst>
            <pc:docMk/>
            <pc:sldMk cId="3991206901" sldId="12981"/>
            <ac:spMk id="45" creationId="{D110E913-B9BF-471B-9BAA-6D99D4DDEDC1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6" creationId="{CAD2A6B0-1349-4340-A7E7-99C8C772A2E4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7" creationId="{61C0AE02-3238-494D-A73C-A40E1F965E9E}"/>
          </ac:spMkLst>
        </pc:spChg>
        <pc:spChg chg="add mod">
          <ac:chgData name="이동건" userId="4ad090f6-dadd-4301-b5d0-883b88f508af" providerId="ADAL" clId="{D92CADCE-193E-44F3-8439-49479FE974EF}" dt="2022-08-02T07:12:16.985" v="16533" actId="20577"/>
          <ac:spMkLst>
            <pc:docMk/>
            <pc:sldMk cId="3991206901" sldId="12981"/>
            <ac:spMk id="48" creationId="{23D0BE7B-D055-411A-9F70-8D135BBB3CE4}"/>
          </ac:spMkLst>
        </pc:s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0" creationId="{C5C2805C-4265-445B-923D-2172FDC4E6D3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7" creationId="{148317D3-1CEB-45FA-BDE5-B9D0C2014718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36" creationId="{66D11A93-1336-4F91-986B-9B11769D1F92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1" creationId="{EBC07872-F544-4AF1-8918-91EAD30A8E61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3" creationId="{F25055AA-0FD3-4642-9374-E06ED18E5013}"/>
          </ac:cxnSpMkLst>
        </pc:cxnChg>
      </pc:sldChg>
      <pc:sldMasterChg chg="modSp delSldLayout modSldLayout">
        <pc:chgData name="이동건" userId="4ad090f6-dadd-4301-b5d0-883b88f508af" providerId="ADAL" clId="{D92CADCE-193E-44F3-8439-49479FE974EF}" dt="2022-08-02T05:13:52.338" v="14333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92CADCE-193E-44F3-8439-49479FE974EF}" dt="2022-08-02T02:30:33.191" v="13370" actId="16037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92CADCE-193E-44F3-8439-49479FE974EF}" dt="2022-08-02T05:08:07.363" v="1428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modSp del">
          <pc:chgData name="이동건" userId="4ad090f6-dadd-4301-b5d0-883b88f508af" providerId="ADAL" clId="{D92CADCE-193E-44F3-8439-49479FE974EF}" dt="2022-07-26T23:53:52.793" v="521" actId="2696"/>
          <pc:sldLayoutMkLst>
            <pc:docMk/>
            <pc:sldMasterMk cId="1149892062" sldId="2147483660"/>
            <pc:sldLayoutMk cId="270485366" sldId="2147483661"/>
          </pc:sldLayoutMkLst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2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3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6" creationId="{00000000-0000-0000-0000-000000000000}"/>
            </ac:spMkLst>
          </pc:spChg>
        </pc:sldLayoutChg>
        <pc:sldLayoutChg chg="delSp modSp">
          <pc:chgData name="이동건" userId="4ad090f6-dadd-4301-b5d0-883b88f508af" providerId="ADAL" clId="{D92CADCE-193E-44F3-8439-49479FE974EF}" dt="2022-08-02T02:31:24.902" v="13374" actId="478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 mod">
            <ac:chgData name="이동건" userId="4ad090f6-dadd-4301-b5d0-883b88f508af" providerId="ADAL" clId="{D92CADCE-193E-44F3-8439-49479FE974EF}" dt="2022-08-02T02:31:23.086" v="13372" actId="478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 mod">
            <ac:chgData name="이동건" userId="4ad090f6-dadd-4301-b5d0-883b88f508af" providerId="ADAL" clId="{D92CADCE-193E-44F3-8439-49479FE974EF}" dt="2022-08-02T02:31:24.240" v="13373" actId="478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 mod">
            <ac:chgData name="이동건" userId="4ad090f6-dadd-4301-b5d0-883b88f508af" providerId="ADAL" clId="{D92CADCE-193E-44F3-8439-49479FE974EF}" dt="2022-08-02T02:31:24.902" v="13374" actId="478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4" creationId="{C9C7CF54-4E34-42CA-8C7F-BA81598CD4F5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6" creationId="{AEBDE53E-8439-42DF-9DE9-22A7CF5C6705}"/>
            </ac:spMkLst>
          </pc:sp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2" creationId="{9F4170F2-4118-4E87-9F32-1D9CB3600672}"/>
            </ac:picMkLst>
          </pc:pic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7" creationId="{B95604D1-A37E-4D41-841B-23AEF8781F36}"/>
            </ac:picMkLst>
          </pc:picChg>
        </pc:sldLayoutChg>
        <pc:sldLayoutChg chg="del">
          <pc:chgData name="이동건" userId="4ad090f6-dadd-4301-b5d0-883b88f508af" providerId="ADAL" clId="{D92CADCE-193E-44F3-8439-49479FE974EF}" dt="2022-07-26T23:52:05.628" v="514" actId="2696"/>
          <pc:sldLayoutMkLst>
            <pc:docMk/>
            <pc:sldMasterMk cId="1149892062" sldId="2147483660"/>
            <pc:sldLayoutMk cId="949647017" sldId="2147483663"/>
          </pc:sldLayoutMkLst>
        </pc:sldLayoutChg>
        <pc:sldLayoutChg chg="delSp">
          <pc:chgData name="이동건" userId="4ad090f6-dadd-4301-b5d0-883b88f508af" providerId="ADAL" clId="{D92CADCE-193E-44F3-8439-49479FE974EF}" dt="2022-08-02T02:31:28.702" v="13377" actId="478"/>
          <pc:sldLayoutMkLst>
            <pc:docMk/>
            <pc:sldMasterMk cId="1149892062" sldId="2147483660"/>
            <pc:sldLayoutMk cId="1956373461" sldId="2147483663"/>
          </pc:sldLayoutMkLst>
          <pc:spChg chg="del">
            <ac:chgData name="이동건" userId="4ad090f6-dadd-4301-b5d0-883b88f508af" providerId="ADAL" clId="{D92CADCE-193E-44F3-8439-49479FE974EF}" dt="2022-08-02T02:31:26.918" v="13375" actId="478"/>
            <ac:spMkLst>
              <pc:docMk/>
              <pc:sldMasterMk cId="1149892062" sldId="2147483660"/>
              <pc:sldLayoutMk cId="1956373461" sldId="2147483663"/>
              <ac:spMk id="7" creationId="{AD228208-909D-4BE5-9246-9D0BF101AA6B}"/>
            </ac:spMkLst>
          </pc:spChg>
          <pc:spChg chg="del">
            <ac:chgData name="이동건" userId="4ad090f6-dadd-4301-b5d0-883b88f508af" providerId="ADAL" clId="{D92CADCE-193E-44F3-8439-49479FE974EF}" dt="2022-08-02T02:31:27.900" v="13376" actId="478"/>
            <ac:spMkLst>
              <pc:docMk/>
              <pc:sldMasterMk cId="1149892062" sldId="2147483660"/>
              <pc:sldLayoutMk cId="1956373461" sldId="2147483663"/>
              <ac:spMk id="8" creationId="{F19813A8-AABB-4B27-8749-246A08AC1EB5}"/>
            </ac:spMkLst>
          </pc:spChg>
          <pc:spChg chg="del">
            <ac:chgData name="이동건" userId="4ad090f6-dadd-4301-b5d0-883b88f508af" providerId="ADAL" clId="{D92CADCE-193E-44F3-8439-49479FE974EF}" dt="2022-08-02T02:31:28.702" v="13377" actId="478"/>
            <ac:spMkLst>
              <pc:docMk/>
              <pc:sldMasterMk cId="1149892062" sldId="2147483660"/>
              <pc:sldLayoutMk cId="1956373461" sldId="2147483663"/>
              <ac:spMk id="9" creationId="{51394577-9A7F-429B-8BED-758BC783AC78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31:13.712" v="13371" actId="2696"/>
          <pc:sldLayoutMkLst>
            <pc:docMk/>
            <pc:sldMasterMk cId="1149892062" sldId="2147483660"/>
            <pc:sldLayoutMk cId="295748120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2:05.168" v="513" actId="2696"/>
          <pc:sldLayoutMkLst>
            <pc:docMk/>
            <pc:sldMasterMk cId="1149892062" sldId="2147483660"/>
            <pc:sldLayoutMk cId="3486311713" sldId="2147483664"/>
          </pc:sldLayoutMkLst>
        </pc:sldLayoutChg>
        <pc:sldLayoutChg chg="del">
          <pc:chgData name="이동건" userId="4ad090f6-dadd-4301-b5d0-883b88f508af" providerId="ADAL" clId="{D92CADCE-193E-44F3-8439-49479FE974EF}" dt="2022-08-02T05:12:09.805" v="14303" actId="2696"/>
          <pc:sldLayoutMkLst>
            <pc:docMk/>
            <pc:sldMasterMk cId="1149892062" sldId="2147483660"/>
            <pc:sldLayoutMk cId="3862112531" sldId="2147483664"/>
          </pc:sldLayoutMkLst>
        </pc:sldLayoutChg>
        <pc:sldLayoutChg chg="modSp">
          <pc:chgData name="이동건" userId="4ad090f6-dadd-4301-b5d0-883b88f508af" providerId="ADAL" clId="{D92CADCE-193E-44F3-8439-49479FE974EF}" dt="2022-08-02T05:12:04.805" v="14302"/>
          <pc:sldLayoutMkLst>
            <pc:docMk/>
            <pc:sldMasterMk cId="1149892062" sldId="2147483660"/>
            <pc:sldLayoutMk cId="40184745" sldId="2147483665"/>
          </pc:sldLayoutMkLst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6" creationId="{00000000-0000-0000-0000-000000000000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29:53.088" v="13369" actId="2696"/>
          <pc:sldLayoutMkLst>
            <pc:docMk/>
            <pc:sldMasterMk cId="1149892062" sldId="2147483660"/>
            <pc:sldLayoutMk cId="1398372534" sldId="2147483665"/>
          </pc:sldLayoutMkLst>
        </pc:sldLayoutChg>
        <pc:sldLayoutChg chg="addSp delSp modSp">
          <pc:chgData name="이동건" userId="4ad090f6-dadd-4301-b5d0-883b88f508af" providerId="ADAL" clId="{D92CADCE-193E-44F3-8439-49479FE974EF}" dt="2022-08-02T05:13:52.338" v="14333"/>
          <pc:sldLayoutMkLst>
            <pc:docMk/>
            <pc:sldMasterMk cId="1149892062" sldId="2147483660"/>
            <pc:sldLayoutMk cId="4172188429" sldId="2147483666"/>
          </pc:sldLayoutMkLst>
          <pc:spChg chg="del">
            <ac:chgData name="이동건" userId="4ad090f6-dadd-4301-b5d0-883b88f508af" providerId="ADAL" clId="{D92CADCE-193E-44F3-8439-49479FE974EF}" dt="2022-08-02T05:12:31.759" v="14304" actId="478"/>
            <ac:spMkLst>
              <pc:docMk/>
              <pc:sldMasterMk cId="1149892062" sldId="2147483660"/>
              <pc:sldLayoutMk cId="4172188429" sldId="2147483666"/>
              <ac:spMk id="2" creationId="{72F2A6AB-9EFC-4596-B97A-366226FE6A7B}"/>
            </ac:spMkLst>
          </pc:spChg>
          <pc:spChg chg="add del mod">
            <ac:chgData name="이동건" userId="4ad090f6-dadd-4301-b5d0-883b88f508af" providerId="ADAL" clId="{D92CADCE-193E-44F3-8439-49479FE974EF}" dt="2022-08-02T05:13:21.546" v="14321" actId="478"/>
            <ac:spMkLst>
              <pc:docMk/>
              <pc:sldMasterMk cId="1149892062" sldId="2147483660"/>
              <pc:sldLayoutMk cId="4172188429" sldId="2147483666"/>
              <ac:spMk id="5" creationId="{49619DD3-2B78-4079-ADE9-B0CE2A75C0F3}"/>
            </ac:spMkLst>
          </pc:spChg>
          <pc:spChg chg="add del mod">
            <ac:chgData name="이동건" userId="4ad090f6-dadd-4301-b5d0-883b88f508af" providerId="ADAL" clId="{D92CADCE-193E-44F3-8439-49479FE974EF}" dt="2022-08-02T05:12:51.361" v="14312"/>
            <ac:spMkLst>
              <pc:docMk/>
              <pc:sldMasterMk cId="1149892062" sldId="2147483660"/>
              <pc:sldLayoutMk cId="4172188429" sldId="2147483666"/>
              <ac:spMk id="15" creationId="{D982C952-C6B5-4C23-B76E-8FDABAA8832F}"/>
            </ac:spMkLst>
          </pc:spChg>
          <pc:spChg chg="add del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6" creationId="{9CED158A-186E-4AFB-A85D-D1F800CCCF26}"/>
            </ac:spMkLst>
          </pc:spChg>
          <pc:spChg chg="add del mod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7" creationId="{245AEAEE-6061-4681-9B8A-8BDE0B20A842}"/>
            </ac:spMkLst>
          </pc:spChg>
          <pc:spChg chg="add del">
            <ac:chgData name="이동건" userId="4ad090f6-dadd-4301-b5d0-883b88f508af" providerId="ADAL" clId="{D92CADCE-193E-44F3-8439-49479FE974EF}" dt="2022-08-02T05:13:08.609" v="14317" actId="11529"/>
            <ac:spMkLst>
              <pc:docMk/>
              <pc:sldMasterMk cId="1149892062" sldId="2147483660"/>
              <pc:sldLayoutMk cId="4172188429" sldId="2147483666"/>
              <ac:spMk id="18" creationId="{486C4217-3E0F-444D-9414-F2E61210A6ED}"/>
            </ac:spMkLst>
          </pc:spChg>
          <pc:spChg chg="add mod ord">
            <ac:chgData name="이동건" userId="4ad090f6-dadd-4301-b5d0-883b88f508af" providerId="ADAL" clId="{D92CADCE-193E-44F3-8439-49479FE974EF}" dt="2022-08-02T05:13:52.338" v="14333"/>
            <ac:spMkLst>
              <pc:docMk/>
              <pc:sldMasterMk cId="1149892062" sldId="2147483660"/>
              <pc:sldLayoutMk cId="4172188429" sldId="2147483666"/>
              <ac:spMk id="19" creationId="{8DD6ED45-D63F-4941-A373-E4C65803880F}"/>
            </ac:spMkLst>
          </pc:spChg>
          <pc:grpChg chg="add">
            <ac:chgData name="이동건" userId="4ad090f6-dadd-4301-b5d0-883b88f508af" providerId="ADAL" clId="{D92CADCE-193E-44F3-8439-49479FE974EF}" dt="2022-08-02T05:12:32.091" v="14305"/>
            <ac:grpSpMkLst>
              <pc:docMk/>
              <pc:sldMasterMk cId="1149892062" sldId="2147483660"/>
              <pc:sldLayoutMk cId="4172188429" sldId="2147483666"/>
              <ac:grpSpMk id="7" creationId="{0AD0DA5D-A498-4B2B-A44F-ED19E3923135}"/>
            </ac:grpSpMkLst>
          </pc:grpChg>
          <pc:picChg chg="add">
            <ac:chgData name="이동건" userId="4ad090f6-dadd-4301-b5d0-883b88f508af" providerId="ADAL" clId="{D92CADCE-193E-44F3-8439-49479FE974EF}" dt="2022-08-02T05:12:32.091" v="14305"/>
            <ac:picMkLst>
              <pc:docMk/>
              <pc:sldMasterMk cId="1149892062" sldId="2147483660"/>
              <pc:sldLayoutMk cId="4172188429" sldId="2147483666"/>
              <ac:picMk id="6" creationId="{EA3383CF-2632-4E38-AE14-8FD4B03082A0}"/>
            </ac:picMkLst>
          </pc:pic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3" creationId="{0BF25495-6173-45BC-B132-2B2235E3029A}"/>
            </ac:cxnSpMkLst>
          </pc:cxn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4" creationId="{D45886B7-B962-4DBB-8BC9-A08D43707C2E}"/>
            </ac:cxnSpMkLst>
          </pc:cxnChg>
        </pc:sldLayoutChg>
      </pc:sldMasterChg>
      <pc:sldMasterChg chg="addSp modSp">
        <pc:chgData name="이동건" userId="4ad090f6-dadd-4301-b5d0-883b88f508af" providerId="ADAL" clId="{D92CADCE-193E-44F3-8439-49479FE974EF}" dt="2022-07-26T23:50:50.435" v="511"/>
        <pc:sldMasterMkLst>
          <pc:docMk/>
          <pc:sldMasterMk cId="1611005246" sldId="2147483663"/>
        </pc:sldMasterMkLst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2" creationId="{E5D69643-131E-46CE-9A55-313A323E959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3" creationId="{66DCE56C-E793-451E-906A-FB7E551EE90C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4" creationId="{B4C52F66-5011-4C0A-A6DB-8067F20C1CC9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5" creationId="{E0F29E6A-888F-4B72-826E-05F56E1BE27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6" creationId="{B85C15FA-A2AE-4341-9008-FF9D1804FB6F}"/>
          </ac:spMkLst>
        </pc:spChg>
      </pc:sldMasterChg>
      <pc:sldMasterChg chg="addSp modSp del delSldLayout">
        <pc:chgData name="이동건" userId="4ad090f6-dadd-4301-b5d0-883b88f508af" providerId="ADAL" clId="{D92CADCE-193E-44F3-8439-49479FE974EF}" dt="2022-07-26T23:50:26.166" v="510" actId="2696"/>
        <pc:sldMasterMkLst>
          <pc:docMk/>
          <pc:sldMasterMk cId="3727536756" sldId="2147483663"/>
        </pc:sldMasterMkLst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2" creationId="{8064A16B-EACB-40BF-8DF7-7DF7BBDBEC53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3" creationId="{E1E387DF-536E-472F-9835-6A995162402F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4" creationId="{453F36CF-144C-45E6-8B06-2D8B206E8A87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5" creationId="{4F19F3B3-91CB-469B-8E87-65E95296AC22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6" creationId="{AF5A58E3-00A0-4D8E-BAD8-CBB0CDCE367C}"/>
          </ac:spMkLst>
        </pc:spChg>
        <pc:sldLayoutChg chg="del">
          <pc:chgData name="이동건" userId="4ad090f6-dadd-4301-b5d0-883b88f508af" providerId="ADAL" clId="{D92CADCE-193E-44F3-8439-49479FE974EF}" dt="2022-07-26T23:50:26.068" v="499" actId="2696"/>
          <pc:sldLayoutMkLst>
            <pc:docMk/>
            <pc:sldMasterMk cId="3727536756" sldId="2147483663"/>
            <pc:sldLayoutMk cId="1120719321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0:26.081" v="500" actId="2696"/>
          <pc:sldLayoutMkLst>
            <pc:docMk/>
            <pc:sldMasterMk cId="3727536756" sldId="2147483663"/>
            <pc:sldLayoutMk cId="3508882835" sldId="2147483665"/>
          </pc:sldLayoutMkLst>
        </pc:sldLayoutChg>
        <pc:sldLayoutChg chg="del">
          <pc:chgData name="이동건" userId="4ad090f6-dadd-4301-b5d0-883b88f508af" providerId="ADAL" clId="{D92CADCE-193E-44F3-8439-49479FE974EF}" dt="2022-07-26T23:50:26.092" v="501" actId="2696"/>
          <pc:sldLayoutMkLst>
            <pc:docMk/>
            <pc:sldMasterMk cId="3727536756" sldId="2147483663"/>
            <pc:sldLayoutMk cId="2118925861" sldId="2147483666"/>
          </pc:sldLayoutMkLst>
        </pc:sldLayoutChg>
        <pc:sldLayoutChg chg="del">
          <pc:chgData name="이동건" userId="4ad090f6-dadd-4301-b5d0-883b88f508af" providerId="ADAL" clId="{D92CADCE-193E-44F3-8439-49479FE974EF}" dt="2022-07-26T23:50:26.104" v="502" actId="2696"/>
          <pc:sldLayoutMkLst>
            <pc:docMk/>
            <pc:sldMasterMk cId="3727536756" sldId="2147483663"/>
            <pc:sldLayoutMk cId="412503012" sldId="2147483667"/>
          </pc:sldLayoutMkLst>
        </pc:sldLayoutChg>
        <pc:sldLayoutChg chg="del">
          <pc:chgData name="이동건" userId="4ad090f6-dadd-4301-b5d0-883b88f508af" providerId="ADAL" clId="{D92CADCE-193E-44F3-8439-49479FE974EF}" dt="2022-07-26T23:50:26.114" v="503" actId="2696"/>
          <pc:sldLayoutMkLst>
            <pc:docMk/>
            <pc:sldMasterMk cId="3727536756" sldId="2147483663"/>
            <pc:sldLayoutMk cId="1781586977" sldId="2147483668"/>
          </pc:sldLayoutMkLst>
        </pc:sldLayoutChg>
        <pc:sldLayoutChg chg="del">
          <pc:chgData name="이동건" userId="4ad090f6-dadd-4301-b5d0-883b88f508af" providerId="ADAL" clId="{D92CADCE-193E-44F3-8439-49479FE974EF}" dt="2022-07-26T23:50:26.123" v="504" actId="2696"/>
          <pc:sldLayoutMkLst>
            <pc:docMk/>
            <pc:sldMasterMk cId="3727536756" sldId="2147483663"/>
            <pc:sldLayoutMk cId="3765893708" sldId="2147483669"/>
          </pc:sldLayoutMkLst>
        </pc:sldLayoutChg>
        <pc:sldLayoutChg chg="del">
          <pc:chgData name="이동건" userId="4ad090f6-dadd-4301-b5d0-883b88f508af" providerId="ADAL" clId="{D92CADCE-193E-44F3-8439-49479FE974EF}" dt="2022-07-26T23:50:26.132" v="505" actId="2696"/>
          <pc:sldLayoutMkLst>
            <pc:docMk/>
            <pc:sldMasterMk cId="3727536756" sldId="2147483663"/>
            <pc:sldLayoutMk cId="2088656564" sldId="2147483670"/>
          </pc:sldLayoutMkLst>
        </pc:sldLayoutChg>
        <pc:sldLayoutChg chg="del">
          <pc:chgData name="이동건" userId="4ad090f6-dadd-4301-b5d0-883b88f508af" providerId="ADAL" clId="{D92CADCE-193E-44F3-8439-49479FE974EF}" dt="2022-07-26T23:50:26.141" v="506" actId="2696"/>
          <pc:sldLayoutMkLst>
            <pc:docMk/>
            <pc:sldMasterMk cId="3727536756" sldId="2147483663"/>
            <pc:sldLayoutMk cId="2080833556" sldId="2147483671"/>
          </pc:sldLayoutMkLst>
        </pc:sldLayoutChg>
        <pc:sldLayoutChg chg="del">
          <pc:chgData name="이동건" userId="4ad090f6-dadd-4301-b5d0-883b88f508af" providerId="ADAL" clId="{D92CADCE-193E-44F3-8439-49479FE974EF}" dt="2022-07-26T23:50:26.148" v="507" actId="2696"/>
          <pc:sldLayoutMkLst>
            <pc:docMk/>
            <pc:sldMasterMk cId="3727536756" sldId="2147483663"/>
            <pc:sldLayoutMk cId="1954338877" sldId="2147483672"/>
          </pc:sldLayoutMkLst>
        </pc:sldLayoutChg>
        <pc:sldLayoutChg chg="del">
          <pc:chgData name="이동건" userId="4ad090f6-dadd-4301-b5d0-883b88f508af" providerId="ADAL" clId="{D92CADCE-193E-44F3-8439-49479FE974EF}" dt="2022-07-26T23:50:26.156" v="508" actId="2696"/>
          <pc:sldLayoutMkLst>
            <pc:docMk/>
            <pc:sldMasterMk cId="3727536756" sldId="2147483663"/>
            <pc:sldLayoutMk cId="2219196943" sldId="2147483673"/>
          </pc:sldLayoutMkLst>
        </pc:sldLayoutChg>
        <pc:sldLayoutChg chg="del">
          <pc:chgData name="이동건" userId="4ad090f6-dadd-4301-b5d0-883b88f508af" providerId="ADAL" clId="{D92CADCE-193E-44F3-8439-49479FE974EF}" dt="2022-07-26T23:50:26.162" v="509" actId="2696"/>
          <pc:sldLayoutMkLst>
            <pc:docMk/>
            <pc:sldMasterMk cId="3727536756" sldId="2147483663"/>
            <pc:sldLayoutMk cId="978234910" sldId="2147483674"/>
          </pc:sldLayoutMkLst>
        </pc:sldLayoutChg>
      </pc:sldMasterChg>
      <pc:sldMasterChg chg="addSp modSp del delSldLayout">
        <pc:chgData name="이동건" userId="4ad090f6-dadd-4301-b5d0-883b88f508af" providerId="ADAL" clId="{D92CADCE-193E-44F3-8439-49479FE974EF}" dt="2022-08-02T05:10:58.300" v="14298" actId="2696"/>
        <pc:sldMasterMkLst>
          <pc:docMk/>
          <pc:sldMasterMk cId="4051919638" sldId="2147483664"/>
        </pc:sldMasterMkLst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2" creationId="{DD5C112D-749E-4042-87F7-42530385DDF1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3" creationId="{C5381314-37C9-4F93-9F1D-EBF095D821C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4" creationId="{20C18C1A-D2DE-4E0F-9A06-D703BEC970CF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5" creationId="{F4C30F7C-587D-4BEE-8685-F1254528612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6" creationId="{E74DFA92-40BC-4ACF-9E1B-3F7A85E59A03}"/>
          </ac:spMkLst>
        </pc:spChg>
        <pc:sldLayoutChg chg="del">
          <pc:chgData name="이동건" userId="4ad090f6-dadd-4301-b5d0-883b88f508af" providerId="ADAL" clId="{D92CADCE-193E-44F3-8439-49479FE974EF}" dt="2022-08-02T05:10:58.202" v="14287" actId="2696"/>
          <pc:sldLayoutMkLst>
            <pc:docMk/>
            <pc:sldMasterMk cId="4051919638" sldId="2147483664"/>
            <pc:sldLayoutMk cId="2091527465" sldId="2147483665"/>
          </pc:sldLayoutMkLst>
        </pc:sldLayoutChg>
        <pc:sldLayoutChg chg="del">
          <pc:chgData name="이동건" userId="4ad090f6-dadd-4301-b5d0-883b88f508af" providerId="ADAL" clId="{D92CADCE-193E-44F3-8439-49479FE974EF}" dt="2022-08-02T05:10:58.214" v="14288" actId="2696"/>
          <pc:sldLayoutMkLst>
            <pc:docMk/>
            <pc:sldMasterMk cId="4051919638" sldId="2147483664"/>
            <pc:sldLayoutMk cId="268146402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0:58.225" v="14289" actId="2696"/>
          <pc:sldLayoutMkLst>
            <pc:docMk/>
            <pc:sldMasterMk cId="4051919638" sldId="2147483664"/>
            <pc:sldLayoutMk cId="2945893186" sldId="2147483667"/>
          </pc:sldLayoutMkLst>
        </pc:sldLayoutChg>
        <pc:sldLayoutChg chg="del">
          <pc:chgData name="이동건" userId="4ad090f6-dadd-4301-b5d0-883b88f508af" providerId="ADAL" clId="{D92CADCE-193E-44F3-8439-49479FE974EF}" dt="2022-08-02T05:10:58.236" v="14290" actId="2696"/>
          <pc:sldLayoutMkLst>
            <pc:docMk/>
            <pc:sldMasterMk cId="4051919638" sldId="2147483664"/>
            <pc:sldLayoutMk cId="1275018853" sldId="2147483668"/>
          </pc:sldLayoutMkLst>
        </pc:sldLayoutChg>
        <pc:sldLayoutChg chg="del">
          <pc:chgData name="이동건" userId="4ad090f6-dadd-4301-b5d0-883b88f508af" providerId="ADAL" clId="{D92CADCE-193E-44F3-8439-49479FE974EF}" dt="2022-08-02T05:10:58.246" v="14291" actId="2696"/>
          <pc:sldLayoutMkLst>
            <pc:docMk/>
            <pc:sldMasterMk cId="4051919638" sldId="2147483664"/>
            <pc:sldLayoutMk cId="238350979" sldId="2147483669"/>
          </pc:sldLayoutMkLst>
        </pc:sldLayoutChg>
        <pc:sldLayoutChg chg="del">
          <pc:chgData name="이동건" userId="4ad090f6-dadd-4301-b5d0-883b88f508af" providerId="ADAL" clId="{D92CADCE-193E-44F3-8439-49479FE974EF}" dt="2022-08-02T05:10:58.254" v="14292" actId="2696"/>
          <pc:sldLayoutMkLst>
            <pc:docMk/>
            <pc:sldMasterMk cId="4051919638" sldId="2147483664"/>
            <pc:sldLayoutMk cId="3920698814" sldId="2147483670"/>
          </pc:sldLayoutMkLst>
        </pc:sldLayoutChg>
        <pc:sldLayoutChg chg="del">
          <pc:chgData name="이동건" userId="4ad090f6-dadd-4301-b5d0-883b88f508af" providerId="ADAL" clId="{D92CADCE-193E-44F3-8439-49479FE974EF}" dt="2022-08-02T05:10:58.264" v="14293" actId="2696"/>
          <pc:sldLayoutMkLst>
            <pc:docMk/>
            <pc:sldMasterMk cId="4051919638" sldId="2147483664"/>
            <pc:sldLayoutMk cId="2337401318" sldId="2147483671"/>
          </pc:sldLayoutMkLst>
        </pc:sldLayoutChg>
        <pc:sldLayoutChg chg="del">
          <pc:chgData name="이동건" userId="4ad090f6-dadd-4301-b5d0-883b88f508af" providerId="ADAL" clId="{D92CADCE-193E-44F3-8439-49479FE974EF}" dt="2022-08-02T05:10:58.272" v="14294" actId="2696"/>
          <pc:sldLayoutMkLst>
            <pc:docMk/>
            <pc:sldMasterMk cId="4051919638" sldId="2147483664"/>
            <pc:sldLayoutMk cId="1861684593" sldId="2147483672"/>
          </pc:sldLayoutMkLst>
        </pc:sldLayoutChg>
        <pc:sldLayoutChg chg="del">
          <pc:chgData name="이동건" userId="4ad090f6-dadd-4301-b5d0-883b88f508af" providerId="ADAL" clId="{D92CADCE-193E-44F3-8439-49479FE974EF}" dt="2022-08-02T05:10:58.281" v="14295" actId="2696"/>
          <pc:sldLayoutMkLst>
            <pc:docMk/>
            <pc:sldMasterMk cId="4051919638" sldId="2147483664"/>
            <pc:sldLayoutMk cId="3343868470" sldId="2147483673"/>
          </pc:sldLayoutMkLst>
        </pc:sldLayoutChg>
        <pc:sldLayoutChg chg="del">
          <pc:chgData name="이동건" userId="4ad090f6-dadd-4301-b5d0-883b88f508af" providerId="ADAL" clId="{D92CADCE-193E-44F3-8439-49479FE974EF}" dt="2022-08-02T05:10:58.289" v="14296" actId="2696"/>
          <pc:sldLayoutMkLst>
            <pc:docMk/>
            <pc:sldMasterMk cId="4051919638" sldId="2147483664"/>
            <pc:sldLayoutMk cId="777593743" sldId="2147483674"/>
          </pc:sldLayoutMkLst>
        </pc:sldLayoutChg>
        <pc:sldLayoutChg chg="del">
          <pc:chgData name="이동건" userId="4ad090f6-dadd-4301-b5d0-883b88f508af" providerId="ADAL" clId="{D92CADCE-193E-44F3-8439-49479FE974EF}" dt="2022-08-02T05:10:58.295" v="14297" actId="2696"/>
          <pc:sldLayoutMkLst>
            <pc:docMk/>
            <pc:sldMasterMk cId="4051919638" sldId="2147483664"/>
            <pc:sldLayoutMk cId="3927864074" sldId="2147483675"/>
          </pc:sldLayoutMkLst>
        </pc:sldLayoutChg>
      </pc:sldMasterChg>
      <pc:sldMasterChg chg="del delSldLayout">
        <pc:chgData name="이동건" userId="4ad090f6-dadd-4301-b5d0-883b88f508af" providerId="ADAL" clId="{D92CADCE-193E-44F3-8439-49479FE974EF}" dt="2022-08-02T05:11:40.455" v="14301" actId="2696"/>
        <pc:sldMasterMkLst>
          <pc:docMk/>
          <pc:sldMasterMk cId="1797559192" sldId="2147483665"/>
        </pc:sldMasterMkLst>
        <pc:sldLayoutChg chg="del">
          <pc:chgData name="이동건" userId="4ad090f6-dadd-4301-b5d0-883b88f508af" providerId="ADAL" clId="{D92CADCE-193E-44F3-8439-49479FE974EF}" dt="2022-08-02T05:11:40.437" v="14299" actId="2696"/>
          <pc:sldLayoutMkLst>
            <pc:docMk/>
            <pc:sldMasterMk cId="1797559192" sldId="2147483665"/>
            <pc:sldLayoutMk cId="863762076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1:40.446" v="14300" actId="2696"/>
          <pc:sldLayoutMkLst>
            <pc:docMk/>
            <pc:sldMasterMk cId="1797559192" sldId="2147483665"/>
            <pc:sldLayoutMk cId="3238498264" sldId="2147483667"/>
          </pc:sldLayoutMkLst>
        </pc:sldLayoutChg>
      </pc:sldMaster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69C48373-AEF7-4181-9D37-977506B945C1}"/>
    <pc:docChg chg="undo custSel addSld delSld modSld sldOrd addSection delSection modSection">
      <pc:chgData name="이동건" userId="4ad090f6-dadd-4301-b5d0-883b88f508af" providerId="ADAL" clId="{69C48373-AEF7-4181-9D37-977506B945C1}" dt="2022-08-23T04:19:54.114" v="9518" actId="17853"/>
      <pc:docMkLst>
        <pc:docMk/>
      </pc:docMkLst>
      <pc:sldChg chg="del ord modTransition">
        <pc:chgData name="이동건" userId="4ad090f6-dadd-4301-b5d0-883b88f508af" providerId="ADAL" clId="{69C48373-AEF7-4181-9D37-977506B945C1}" dt="2022-08-23T04:19:50.091" v="9517" actId="2696"/>
        <pc:sldMkLst>
          <pc:docMk/>
          <pc:sldMk cId="3708053210" sldId="318"/>
        </pc:sldMkLst>
      </pc:sldChg>
      <pc:sldChg chg="del ord modTransition">
        <pc:chgData name="이동건" userId="4ad090f6-dadd-4301-b5d0-883b88f508af" providerId="ADAL" clId="{69C48373-AEF7-4181-9D37-977506B945C1}" dt="2022-08-23T04:19:50.074" v="9515" actId="2696"/>
        <pc:sldMkLst>
          <pc:docMk/>
          <pc:sldMk cId="907729550" sldId="322"/>
        </pc:sldMkLst>
      </pc:sldChg>
      <pc:sldChg chg="del">
        <pc:chgData name="이동건" userId="4ad090f6-dadd-4301-b5d0-883b88f508af" providerId="ADAL" clId="{69C48373-AEF7-4181-9D37-977506B945C1}" dt="2022-08-23T04:19:49.859" v="9511" actId="2696"/>
        <pc:sldMkLst>
          <pc:docMk/>
          <pc:sldMk cId="73039331" sldId="12858"/>
        </pc:sldMkLst>
      </pc:sldChg>
      <pc:sldChg chg="ord modTransition">
        <pc:chgData name="이동건" userId="4ad090f6-dadd-4301-b5d0-883b88f508af" providerId="ADAL" clId="{69C48373-AEF7-4181-9D37-977506B945C1}" dt="2022-08-09T01:47:58.038" v="17"/>
        <pc:sldMkLst>
          <pc:docMk/>
          <pc:sldMk cId="707354081" sldId="12860"/>
        </pc:sldMkLst>
      </pc:sldChg>
      <pc:sldChg chg="del">
        <pc:chgData name="이동건" userId="4ad090f6-dadd-4301-b5d0-883b88f508af" providerId="ADAL" clId="{69C48373-AEF7-4181-9D37-977506B945C1}" dt="2022-08-23T04:19:49.756" v="9510" actId="2696"/>
        <pc:sldMkLst>
          <pc:docMk/>
          <pc:sldMk cId="2841712047" sldId="12862"/>
        </pc:sldMkLst>
      </pc:sldChg>
      <pc:sldChg chg="del">
        <pc:chgData name="이동건" userId="4ad090f6-dadd-4301-b5d0-883b88f508af" providerId="ADAL" clId="{69C48373-AEF7-4181-9D37-977506B945C1}" dt="2022-08-09T01:47:06.308" v="0" actId="2696"/>
        <pc:sldMkLst>
          <pc:docMk/>
          <pc:sldMk cId="2349664689" sldId="12863"/>
        </pc:sldMkLst>
      </pc:sldChg>
      <pc:sldChg chg="del">
        <pc:chgData name="이동건" userId="4ad090f6-dadd-4301-b5d0-883b88f508af" providerId="ADAL" clId="{69C48373-AEF7-4181-9D37-977506B945C1}" dt="2022-08-09T01:47:10.391" v="13" actId="2696"/>
        <pc:sldMkLst>
          <pc:docMk/>
          <pc:sldMk cId="2461351023" sldId="12864"/>
        </pc:sldMkLst>
      </pc:sldChg>
      <pc:sldChg chg="del">
        <pc:chgData name="이동건" userId="4ad090f6-dadd-4301-b5d0-883b88f508af" providerId="ADAL" clId="{69C48373-AEF7-4181-9D37-977506B945C1}" dt="2022-08-09T01:47:06.348" v="1" actId="2696"/>
        <pc:sldMkLst>
          <pc:docMk/>
          <pc:sldMk cId="887273212" sldId="12865"/>
        </pc:sldMkLst>
      </pc:sldChg>
      <pc:sldChg chg="addSp delSp modSp ord">
        <pc:chgData name="이동건" userId="4ad090f6-dadd-4301-b5d0-883b88f508af" providerId="ADAL" clId="{69C48373-AEF7-4181-9D37-977506B945C1}" dt="2022-08-10T07:38:28.277" v="1409" actId="1076"/>
        <pc:sldMkLst>
          <pc:docMk/>
          <pc:sldMk cId="2661826306" sldId="12956"/>
        </pc:sldMkLst>
        <pc:spChg chg="add mod">
          <ac:chgData name="이동건" userId="4ad090f6-dadd-4301-b5d0-883b88f508af" providerId="ADAL" clId="{69C48373-AEF7-4181-9D37-977506B945C1}" dt="2022-08-10T07:38:28.277" v="1409" actId="1076"/>
          <ac:spMkLst>
            <pc:docMk/>
            <pc:sldMk cId="2661826306" sldId="12956"/>
            <ac:spMk id="7" creationId="{90B456F4-CE02-42F5-AB16-64A509EDAD1E}"/>
          </ac:spMkLst>
        </pc:spChg>
        <pc:spChg chg="del">
          <ac:chgData name="이동건" userId="4ad090f6-dadd-4301-b5d0-883b88f508af" providerId="ADAL" clId="{69C48373-AEF7-4181-9D37-977506B945C1}" dt="2022-08-09T02:58:12.204" v="23" actId="478"/>
          <ac:spMkLst>
            <pc:docMk/>
            <pc:sldMk cId="2661826306" sldId="12956"/>
            <ac:spMk id="19" creationId="{EFEC7C69-82C3-49C7-9423-7ACE9DBF3DDE}"/>
          </ac:spMkLst>
        </pc:spChg>
        <pc:spChg chg="mod">
          <ac:chgData name="이동건" userId="4ad090f6-dadd-4301-b5d0-883b88f508af" providerId="ADAL" clId="{69C48373-AEF7-4181-9D37-977506B945C1}" dt="2022-08-10T07:37:45.947" v="1322" actId="20577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69C48373-AEF7-4181-9D37-977506B945C1}" dt="2022-08-10T07:36:24.124" v="1272" actId="1076"/>
          <ac:spMkLst>
            <pc:docMk/>
            <pc:sldMk cId="2661826306" sldId="12956"/>
            <ac:spMk id="92" creationId="{BF96BDA6-DDED-4E37-95DD-EC49E1A1E74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2" creationId="{13DB0F0E-FFD7-4FE0-B247-38F5F38EDFCF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3" creationId="{CC0FF959-13BC-414B-8A15-92163DF064F6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4" creationId="{14C13B0C-BB26-4DC9-8D35-B7899FC882AE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5" creationId="{7CBDDAD8-6BCE-4E3D-B0F9-0E65617B4EA9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6" creationId="{F0C4E8C3-2E79-4EEE-8490-B4011042FACF}"/>
          </ac:spMkLst>
        </pc:spChg>
        <pc:spChg chg="mod">
          <ac:chgData name="이동건" userId="4ad090f6-dadd-4301-b5d0-883b88f508af" providerId="ADAL" clId="{69C48373-AEF7-4181-9D37-977506B945C1}" dt="2022-08-10T07:37:11.832" v="1293" actId="1076"/>
          <ac:spMkLst>
            <pc:docMk/>
            <pc:sldMk cId="2661826306" sldId="12956"/>
            <ac:spMk id="327" creationId="{E0210938-EBC3-404B-AE5D-4220FCF4FF12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8" creationId="{F290D8D5-218D-4BB4-8A86-4D8EA4902A90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29" creationId="{4A7E677A-7DCC-4B12-8BC8-0FFE732D4CD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2" creationId="{5EB573F4-6B95-455A-8E58-A9466F788799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3" creationId="{49F13FA5-46BC-4D73-9F7E-334BA3EB4AEE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5" creationId="{4F0E4B0F-7D93-43AB-B169-3A9B76E46D0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6" creationId="{3BBDA089-8CC7-42A6-BBFF-EB5B1116ED7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348" creationId="{6D6CA144-7E47-41F2-BCF6-719067EFB59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379" creationId="{5BD3BDC2-B9FA-48E9-BAD4-6312744E96E3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384" creationId="{1A29487C-A1AF-43A6-9326-09BCCB4E6A6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30" creationId="{F1FA2AB4-44CF-4AB4-AE1B-9702FE247A1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31" creationId="{B7DC46BA-4982-4A0C-BCFE-348E5A6533A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59" creationId="{51B8EB7D-1C60-49F6-892C-041265EC33C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60" creationId="{6E36A62B-DAAA-489F-822D-2FDE31A182B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1" creationId="{C99394DA-3B50-44DE-B814-072785BD9A56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2" creationId="{E7AB820B-E187-4F52-92D4-4679F1FC086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3" creationId="{515E13C4-E379-4CB7-AEFE-0CA6F28D005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4" creationId="{17721A6F-0617-45F5-9DD3-C7A09FD4BC2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5" creationId="{34E863F3-E484-42B6-A63C-E1BF106AE98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6" creationId="{028A8D3F-31B8-4322-A345-3ADCA16DC4D9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7" creationId="{EC365779-098F-4229-BAA8-7857D655AF2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8" creationId="{8A45D2D0-C094-4384-B7D3-68DEE2B94765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79" creationId="{C9CC450F-E561-48CB-A3E8-5A52F5BE879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484" creationId="{5242F720-D8C1-4313-96C8-8F9B420B0CB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22" creationId="{97A8760D-A0E9-4D98-9FF1-CF54A5D7D83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5" creationId="{E344DDC4-5F88-4451-9A13-960BE2D5714F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6" creationId="{EB9F66D7-3287-4C6C-B5D3-1219259FB4D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7" creationId="{0AC36125-1AED-4233-8B67-B8EA0B5A418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8" creationId="{5AA1949A-2A99-4AA0-8CC7-51E57ED1858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59" creationId="{F7CD237A-D290-4D22-8452-13C2BBF1E6DE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60" creationId="{B20A88FB-5890-449B-A83F-5AD54F89847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61" creationId="{47509370-111B-4C71-A7AE-62FC5D64C350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62" creationId="{51ADBB0C-59F1-4F15-AC69-52694BBA2AD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1" creationId="{1AA247C8-71FE-4244-BD44-6447028315F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2" creationId="{623DAF03-D967-4C74-AFBC-E31EC75C796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3" creationId="{36C6B778-FD92-4A20-A991-0924A58957BD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4" creationId="{C33002AD-F7E0-49A9-9886-A1E0B67F0F5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5" creationId="{507381B4-C185-4F63-BA3B-CB286403055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6" creationId="{F3B98732-EC08-414F-AE62-860F18EB949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7" creationId="{9F035822-06A2-47D1-B589-31065AA7D656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678" creationId="{2265FDA0-EC5A-41DF-8780-8FB733665D2A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1" creationId="{D91E7918-69F0-43A2-9D2D-E9CC26781DF6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2" creationId="{F7144F88-304A-4E3D-9E89-30B6C5C0629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3" creationId="{0F13D907-891A-4A27-851F-C8A649F136C2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4" creationId="{76058B40-096C-4AF7-B8D3-9D602E7BFBA3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5" creationId="{C02C776C-37D9-48DE-9AB7-0546697EB1C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6" creationId="{20E53842-3812-45A8-B7F7-13D27DC2038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7" creationId="{53A078C9-67CD-4E38-B720-856670A2CED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8" creationId="{A6E50815-4694-43A4-AC97-B76B3354F6B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19" creationId="{71749DD0-A676-4B6A-9922-8E497CCEFEFF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0" creationId="{12A20B60-9F0B-46DC-AA9C-F058543D5F4C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1" creationId="{023FB1BD-8F19-4B58-93B2-189FB1FC277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2" creationId="{FD2F859F-4246-4E45-BA99-D7AFA017C5A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3" creationId="{A0E70CF1-1B82-4B01-B7CC-5BB5FEA312A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4" creationId="{CF2B3FE2-DC9A-43E2-BAB1-16DFBE3C807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5" creationId="{21302B0F-FB5C-442D-9309-8E05C212641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6" creationId="{31A25649-D807-4E09-AFB7-9FDFBD1A7FC0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7" creationId="{AA619882-164E-4428-AB7E-E52B237B0A3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8" creationId="{837E08D7-97BE-4BFD-9C80-0C4DD9B943B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29" creationId="{B35B84DB-1266-41E2-BEDE-2D0D9DC3D73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0" creationId="{FCF455E8-435D-4EC1-BE6F-E7E06E0BE3FB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1" creationId="{55C9DD18-1E4B-4012-AEF1-2EEB87DF2F97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2" creationId="{47FD35FB-CE50-436E-B341-4D969F88F89A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3" creationId="{9F761F6B-D404-44B2-B396-D216419EE653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4" creationId="{CDBF6AF9-FEF3-4E25-AF3A-F1BAE8F4C5F1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5" creationId="{17BD0C82-37CF-4717-A7CE-78095B58580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6" creationId="{334B2907-80D6-4243-A925-318611B8B97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7" creationId="{31CEF6CD-B56C-49B0-AFEE-C0255A8472F9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8" creationId="{BF3B09AC-4E18-4F10-A0B1-9A47FFA315F5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39" creationId="{9611D33B-C29C-49D4-BD56-E7BF1BE5E964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40" creationId="{780C6966-769A-4BA1-8ACB-E6BC85F425A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41" creationId="{FB4DDC76-13F0-429F-82D0-A77DF3611C08}"/>
          </ac:spMkLst>
        </pc:spChg>
        <pc:spChg chg="mod">
          <ac:chgData name="이동건" userId="4ad090f6-dadd-4301-b5d0-883b88f508af" providerId="ADAL" clId="{69C48373-AEF7-4181-9D37-977506B945C1}" dt="2022-08-10T07:37:02.211" v="1290" actId="164"/>
          <ac:spMkLst>
            <pc:docMk/>
            <pc:sldMk cId="2661826306" sldId="12956"/>
            <ac:spMk id="742" creationId="{52564259-1130-423C-B54F-4E713B980D5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4" creationId="{4756D8BD-49B9-4B72-9CEF-4373F05F462B}"/>
          </ac:spMkLst>
        </pc:spChg>
        <pc:spChg chg="mod">
          <ac:chgData name="이동건" userId="4ad090f6-dadd-4301-b5d0-883b88f508af" providerId="ADAL" clId="{69C48373-AEF7-4181-9D37-977506B945C1}" dt="2022-08-10T07:36:24.124" v="1272" actId="1076"/>
          <ac:spMkLst>
            <pc:docMk/>
            <pc:sldMk cId="2661826306" sldId="12956"/>
            <ac:spMk id="746" creationId="{699D6D8B-8964-46BC-92D3-9A0C12FC9EE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7" creationId="{ED573C2F-9AE9-424B-B272-34D3A7F6F3C2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8" creationId="{D90B6554-4748-44F7-BA65-AB25B22AF2D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49" creationId="{8E53DD37-64F4-4DC6-B08F-A45098CB228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55" creationId="{59798729-5137-498D-957F-4EA83AE14B1A}"/>
          </ac:spMkLst>
        </pc:spChg>
        <pc:spChg chg="mod">
          <ac:chgData name="이동건" userId="4ad090f6-dadd-4301-b5d0-883b88f508af" providerId="ADAL" clId="{69C48373-AEF7-4181-9D37-977506B945C1}" dt="2022-08-10T07:36:24.124" v="1272" actId="1076"/>
          <ac:spMkLst>
            <pc:docMk/>
            <pc:sldMk cId="2661826306" sldId="12956"/>
            <ac:spMk id="760" creationId="{550829D4-A3D1-4196-A89E-A77B42E15693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2" creationId="{93C3B38B-F198-48DE-B2F9-AB846E56B21D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3" creationId="{96699966-CD12-46A1-B40E-0951113584F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4" creationId="{9D7F21FB-688D-4035-82D4-C536F5FCCA7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5" creationId="{14346135-B05F-4FDE-B8C7-B8E289A5EE6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6" creationId="{3FB91E22-84D1-46E3-9CB7-25A5C07BD25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7" creationId="{ED9A4CDE-BAE1-49D1-8B44-BEEE6E8D052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8" creationId="{E9BF9D2F-7949-4ED0-B4F4-A1C4E95C2F19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69" creationId="{4182B7A2-A34F-4099-96CA-294E7A4A449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0" creationId="{74195231-F00D-4906-9422-3A3433FA41DE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1" creationId="{2A480AB9-9CDA-4EBB-AE6F-FCEFC5903339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2" creationId="{53A7AAB9-2BC1-44D0-9D66-B4DF6898AD5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3" creationId="{A60565A3-787B-4790-BF73-43BB0F01295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4" creationId="{A16A7815-E270-4972-B503-EDA3A9ECD502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5" creationId="{C449A120-F8D7-4028-BB9F-ABDC8CD9D9D0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6" creationId="{0F34D53D-84EF-49B9-9BAE-B6C94C32F9A3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7" creationId="{0EB6AC0F-35BC-4930-8806-E12C895CB746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8" creationId="{A110730B-FFF6-4A87-B2BD-E63708427E1A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79" creationId="{19DA989F-BE09-42F6-927A-100873D8EB2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0" creationId="{CBE78CCE-AD08-41C6-9B4C-1228C127650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1" creationId="{1887381E-E17E-4C03-BF3C-5C64C90EC957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2" creationId="{B5EBAE7D-7EA8-49F8-94B0-3202DB7F1D94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3" creationId="{CD88BCF3-30A7-4975-BBA5-BAED0548025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4" creationId="{D54BE3B8-CC15-4B14-8ABB-3EFB49A0BA0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5" creationId="{96F2ACC5-4B1E-44A5-B213-1C0FB777E924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6" creationId="{736C8C38-0F6C-48C1-8526-B2D696BFDDD1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7" creationId="{46082F22-FA79-4B7B-ABA2-1707E4B4471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8" creationId="{BDC57F48-5B50-4F46-BE92-F812A8ADA9FD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89" creationId="{1856FCB0-9557-4965-9DF8-5D3EC6FB6BBC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0" creationId="{CF2FB6AF-845B-4683-8360-93E771657BAD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1" creationId="{06659322-4E68-4642-B541-36A4CAD17C58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2" creationId="{0EAD12FE-DA46-4FFE-8199-191F8961FBB7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793" creationId="{CFB80C40-F2E7-4BAB-82F5-59F1AD02F42F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914" creationId="{B892F8B7-5145-4CC1-9EEF-53D6F73E880B}"/>
          </ac:spMkLst>
        </pc:spChg>
        <pc:spChg chg="del">
          <ac:chgData name="이동건" userId="4ad090f6-dadd-4301-b5d0-883b88f508af" providerId="ADAL" clId="{69C48373-AEF7-4181-9D37-977506B945C1}" dt="2022-08-09T02:57:55.740" v="20" actId="478"/>
          <ac:spMkLst>
            <pc:docMk/>
            <pc:sldMk cId="2661826306" sldId="12956"/>
            <ac:spMk id="915" creationId="{E8229ECD-F898-4DDD-BCC4-B0512ED49950}"/>
          </ac:spMkLst>
        </pc:spChg>
        <pc:grpChg chg="add mod">
          <ac:chgData name="이동건" userId="4ad090f6-dadd-4301-b5d0-883b88f508af" providerId="ADAL" clId="{69C48373-AEF7-4181-9D37-977506B945C1}" dt="2022-08-10T07:37:06.797" v="1292" actId="1076"/>
          <ac:grpSpMkLst>
            <pc:docMk/>
            <pc:sldMk cId="2661826306" sldId="12956"/>
            <ac:grpSpMk id="6" creationId="{4F7ECCAB-3C20-4236-BC8F-5DF9ED770BDE}"/>
          </ac:grpSpMkLst>
        </pc:grpChg>
        <pc:grpChg chg="mod">
          <ac:chgData name="이동건" userId="4ad090f6-dadd-4301-b5d0-883b88f508af" providerId="ADAL" clId="{69C48373-AEF7-4181-9D37-977506B945C1}" dt="2022-08-10T07:36:24.124" v="1272" actId="1076"/>
          <ac:grpSpMkLst>
            <pc:docMk/>
            <pc:sldMk cId="2661826306" sldId="12956"/>
            <ac:grpSpMk id="17" creationId="{2F17F2C6-18AB-43F1-ABDB-C4620FBB421D}"/>
          </ac:grpSpMkLst>
        </pc:grpChg>
        <pc:grpChg chg="mod">
          <ac:chgData name="이동건" userId="4ad090f6-dadd-4301-b5d0-883b88f508af" providerId="ADAL" clId="{69C48373-AEF7-4181-9D37-977506B945C1}" dt="2022-08-10T07:36:24.124" v="1272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69C48373-AEF7-4181-9D37-977506B945C1}" dt="2022-08-09T02:57:55.740" v="20" actId="478"/>
          <ac:grpSpMkLst>
            <pc:docMk/>
            <pc:sldMk cId="2661826306" sldId="12956"/>
            <ac:grpSpMk id="26" creationId="{0B5FF087-2AED-4FB7-9A7E-96FA18297F3B}"/>
          </ac:grpSpMkLst>
        </pc:grpChg>
        <pc:grpChg chg="add mod">
          <ac:chgData name="이동건" userId="4ad090f6-dadd-4301-b5d0-883b88f508af" providerId="ADAL" clId="{69C48373-AEF7-4181-9D37-977506B945C1}" dt="2022-08-09T02:58:09.103" v="22" actId="1076"/>
          <ac:grpSpMkLst>
            <pc:docMk/>
            <pc:sldMk cId="2661826306" sldId="12956"/>
            <ac:grpSpMk id="338" creationId="{9048D7BA-D062-4E11-86C3-BE286B07C65C}"/>
          </ac:grpSpMkLst>
        </pc:grpChg>
        <pc:grpChg chg="del">
          <ac:chgData name="이동건" userId="4ad090f6-dadd-4301-b5d0-883b88f508af" providerId="ADAL" clId="{69C48373-AEF7-4181-9D37-977506B945C1}" dt="2022-08-09T02:57:55.740" v="20" actId="478"/>
          <ac:grpSpMkLst>
            <pc:docMk/>
            <pc:sldMk cId="2661826306" sldId="12956"/>
            <ac:grpSpMk id="389" creationId="{1F54F77D-728C-48D5-A9F2-E62FAFC9C40A}"/>
          </ac:grpSpMkLst>
        </pc:grpChg>
        <pc:grpChg chg="del">
          <ac:chgData name="이동건" userId="4ad090f6-dadd-4301-b5d0-883b88f508af" providerId="ADAL" clId="{69C48373-AEF7-4181-9D37-977506B945C1}" dt="2022-08-09T02:57:55.740" v="20" actId="478"/>
          <ac:grpSpMkLst>
            <pc:docMk/>
            <pc:sldMk cId="2661826306" sldId="12956"/>
            <ac:grpSpMk id="858" creationId="{FBBF8168-7CA3-48AB-A6A0-6BA1BD63CF9B}"/>
          </ac:grpSpMkLst>
        </pc:grp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5" creationId="{B4C733D3-275E-49E5-A4DA-5ABCAE278277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30" creationId="{580789D3-C9EF-4EC8-8E18-E20E9F27F231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31" creationId="{BBACF13B-2360-4940-B422-DB41CA5C6282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34" creationId="{AD745005-0CB7-4434-BBB1-1618E9DFF190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40" creationId="{07EB1BC8-402C-4813-BD5A-4E73156732A0}"/>
          </ac:cxnSpMkLst>
        </pc:cxnChg>
        <pc:cxnChg chg="mod">
          <ac:chgData name="이동건" userId="4ad090f6-dadd-4301-b5d0-883b88f508af" providerId="ADAL" clId="{69C48373-AEF7-4181-9D37-977506B945C1}" dt="2022-08-10T07:37:02.211" v="1290" actId="164"/>
          <ac:cxnSpMkLst>
            <pc:docMk/>
            <pc:sldMk cId="2661826306" sldId="12956"/>
            <ac:cxnSpMk id="344" creationId="{B4D8352C-6842-4438-8AE1-50AFE4ED5FAB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6" creationId="{408EBBFC-A88A-4954-83B4-7C51FB6DF1EC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7" creationId="{38762706-2A01-47DB-8A61-38EF4E73725B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8" creationId="{10A1C1C5-E082-4C5F-8C4D-90FFED356B3B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799" creationId="{D3E0F47B-5DB8-4C3E-8CFF-5B2F8C730403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800" creationId="{619D6AB8-806F-4983-8D14-588A8710350D}"/>
          </ac:cxnSpMkLst>
        </pc:cxnChg>
        <pc:cxnChg chg="del">
          <ac:chgData name="이동건" userId="4ad090f6-dadd-4301-b5d0-883b88f508af" providerId="ADAL" clId="{69C48373-AEF7-4181-9D37-977506B945C1}" dt="2022-08-09T02:57:55.740" v="20" actId="478"/>
          <ac:cxnSpMkLst>
            <pc:docMk/>
            <pc:sldMk cId="2661826306" sldId="12956"/>
            <ac:cxnSpMk id="801" creationId="{6910AF63-B284-4D33-862E-A3E4B37AE173}"/>
          </ac:cxnSpMkLst>
        </pc:cxnChg>
      </pc:sldChg>
      <pc:sldChg chg="addSp delSp modSp">
        <pc:chgData name="이동건" userId="4ad090f6-dadd-4301-b5d0-883b88f508af" providerId="ADAL" clId="{69C48373-AEF7-4181-9D37-977506B945C1}" dt="2022-08-10T07:49:09.151" v="1580" actId="14100"/>
        <pc:sldMkLst>
          <pc:docMk/>
          <pc:sldMk cId="2795846251" sldId="12957"/>
        </pc:sldMkLst>
        <pc:spChg chg="del">
          <ac:chgData name="이동건" userId="4ad090f6-dadd-4301-b5d0-883b88f508af" providerId="ADAL" clId="{69C48373-AEF7-4181-9D37-977506B945C1}" dt="2022-08-10T07:41:19.302" v="1451" actId="478"/>
          <ac:spMkLst>
            <pc:docMk/>
            <pc:sldMk cId="2795846251" sldId="12957"/>
            <ac:spMk id="6" creationId="{075105DB-427B-4ECB-9ADE-2E51EBEB6D57}"/>
          </ac:spMkLst>
        </pc:spChg>
        <pc:spChg chg="del">
          <ac:chgData name="이동건" userId="4ad090f6-dadd-4301-b5d0-883b88f508af" providerId="ADAL" clId="{69C48373-AEF7-4181-9D37-977506B945C1}" dt="2022-08-10T07:41:19.302" v="1451" actId="478"/>
          <ac:spMkLst>
            <pc:docMk/>
            <pc:sldMk cId="2795846251" sldId="12957"/>
            <ac:spMk id="8" creationId="{E3A7B32E-E657-496E-A84E-C0BC92A29E7B}"/>
          </ac:spMkLst>
        </pc:spChg>
        <pc:spChg chg="del mod">
          <ac:chgData name="이동건" userId="4ad090f6-dadd-4301-b5d0-883b88f508af" providerId="ADAL" clId="{69C48373-AEF7-4181-9D37-977506B945C1}" dt="2022-08-10T07:42:23.261" v="1461" actId="478"/>
          <ac:spMkLst>
            <pc:docMk/>
            <pc:sldMk cId="2795846251" sldId="12957"/>
            <ac:spMk id="29" creationId="{E5334090-B536-4D28-9BAC-4B6F16F6E28C}"/>
          </ac:spMkLst>
        </pc:spChg>
        <pc:spChg chg="del">
          <ac:chgData name="이동건" userId="4ad090f6-dadd-4301-b5d0-883b88f508af" providerId="ADAL" clId="{69C48373-AEF7-4181-9D37-977506B945C1}" dt="2022-08-10T07:41:25.953" v="1452" actId="478"/>
          <ac:spMkLst>
            <pc:docMk/>
            <pc:sldMk cId="2795846251" sldId="12957"/>
            <ac:spMk id="34" creationId="{F573E819-EEE2-4F7D-AC03-DDA84095FA48}"/>
          </ac:spMkLst>
        </pc:spChg>
        <pc:spChg chg="mod">
          <ac:chgData name="이동건" userId="4ad090f6-dadd-4301-b5d0-883b88f508af" providerId="ADAL" clId="{69C48373-AEF7-4181-9D37-977506B945C1}" dt="2022-08-10T07:42:11.090" v="1458" actId="14100"/>
          <ac:spMkLst>
            <pc:docMk/>
            <pc:sldMk cId="2795846251" sldId="12957"/>
            <ac:spMk id="36" creationId="{1D323EE5-7540-4E12-B92F-C5BBF6A14A07}"/>
          </ac:spMkLst>
        </pc:spChg>
        <pc:spChg chg="del">
          <ac:chgData name="이동건" userId="4ad090f6-dadd-4301-b5d0-883b88f508af" providerId="ADAL" clId="{69C48373-AEF7-4181-9D37-977506B945C1}" dt="2022-08-10T07:41:46.265" v="1454" actId="478"/>
          <ac:spMkLst>
            <pc:docMk/>
            <pc:sldMk cId="2795846251" sldId="12957"/>
            <ac:spMk id="56" creationId="{A0486498-43DA-492F-AD19-171C2CD686F9}"/>
          </ac:spMkLst>
        </pc:spChg>
        <pc:spChg chg="mod">
          <ac:chgData name="이동건" userId="4ad090f6-dadd-4301-b5d0-883b88f508af" providerId="ADAL" clId="{69C48373-AEF7-4181-9D37-977506B945C1}" dt="2022-08-10T07:48:08.096" v="1568" actId="1076"/>
          <ac:spMkLst>
            <pc:docMk/>
            <pc:sldMk cId="2795846251" sldId="12957"/>
            <ac:spMk id="64" creationId="{3170A387-1EA9-4A8E-ABCF-E71E0A099E8C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0" creationId="{5C585ED6-0D7E-4A5F-AB7A-47397FE76822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1" creationId="{80A6A6D1-DBC6-42E5-8FBC-C0AF7043F0A3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4" creationId="{95BC38BD-90C3-4379-A7DF-EECC1A7E5794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88" creationId="{785CFAAE-6EEF-4753-8A74-65A77829263A}"/>
          </ac:spMkLst>
        </pc:spChg>
        <pc:spChg chg="add mod ord">
          <ac:chgData name="이동건" userId="4ad090f6-dadd-4301-b5d0-883b88f508af" providerId="ADAL" clId="{69C48373-AEF7-4181-9D37-977506B945C1}" dt="2022-08-10T07:47:12.650" v="1531" actId="1076"/>
          <ac:spMkLst>
            <pc:docMk/>
            <pc:sldMk cId="2795846251" sldId="12957"/>
            <ac:spMk id="130" creationId="{B3F1B20F-E5E2-437E-9C27-CA053B22D59F}"/>
          </ac:spMkLst>
        </pc:spChg>
        <pc:spChg chg="add mod">
          <ac:chgData name="이동건" userId="4ad090f6-dadd-4301-b5d0-883b88f508af" providerId="ADAL" clId="{69C48373-AEF7-4181-9D37-977506B945C1}" dt="2022-08-10T07:47:43.060" v="1554" actId="20577"/>
          <ac:spMkLst>
            <pc:docMk/>
            <pc:sldMk cId="2795846251" sldId="12957"/>
            <ac:spMk id="133" creationId="{E234D3B1-2F73-4A55-8488-45FBB2FCB466}"/>
          </ac:spMkLst>
        </pc:spChg>
        <pc:spChg chg="mod">
          <ac:chgData name="이동건" userId="4ad090f6-dadd-4301-b5d0-883b88f508af" providerId="ADAL" clId="{69C48373-AEF7-4181-9D37-977506B945C1}" dt="2022-08-10T07:43:52.434" v="1479" actId="1076"/>
          <ac:spMkLst>
            <pc:docMk/>
            <pc:sldMk cId="2795846251" sldId="12957"/>
            <ac:spMk id="618" creationId="{4313CC68-2F84-44BD-9531-43508BDC757E}"/>
          </ac:spMkLst>
        </pc:spChg>
        <pc:spChg chg="mod">
          <ac:chgData name="이동건" userId="4ad090f6-dadd-4301-b5d0-883b88f508af" providerId="ADAL" clId="{69C48373-AEF7-4181-9D37-977506B945C1}" dt="2022-08-10T07:47:47.348" v="1555" actId="1076"/>
          <ac:spMkLst>
            <pc:docMk/>
            <pc:sldMk cId="2795846251" sldId="12957"/>
            <ac:spMk id="681" creationId="{0E99F94A-2688-436C-97D5-22DF849CD197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682" creationId="{75692DD5-D3D6-4F46-8E26-2211CB47F7A4}"/>
          </ac:spMkLst>
        </pc:spChg>
        <pc:spChg chg="del mod">
          <ac:chgData name="이동건" userId="4ad090f6-dadd-4301-b5d0-883b88f508af" providerId="ADAL" clId="{69C48373-AEF7-4181-9D37-977506B945C1}" dt="2022-08-10T07:48:26.614" v="1575" actId="478"/>
          <ac:spMkLst>
            <pc:docMk/>
            <pc:sldMk cId="2795846251" sldId="12957"/>
            <ac:spMk id="683" creationId="{1D62BB79-87C8-4BBC-B314-1B134D44F6AE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684" creationId="{89C26564-BCC1-41EE-9890-70EDD7861AA2}"/>
          </ac:spMkLst>
        </pc:spChg>
        <pc:spChg chg="del">
          <ac:chgData name="이동건" userId="4ad090f6-dadd-4301-b5d0-883b88f508af" providerId="ADAL" clId="{69C48373-AEF7-4181-9D37-977506B945C1}" dt="2022-08-10T07:42:07.151" v="1457" actId="478"/>
          <ac:spMkLst>
            <pc:docMk/>
            <pc:sldMk cId="2795846251" sldId="12957"/>
            <ac:spMk id="686" creationId="{6AE28AC7-CCA3-4F94-8910-F4BE8BEF2867}"/>
          </ac:spMkLst>
        </pc:spChg>
        <pc:spChg chg="del">
          <ac:chgData name="이동건" userId="4ad090f6-dadd-4301-b5d0-883b88f508af" providerId="ADAL" clId="{69C48373-AEF7-4181-9D37-977506B945C1}" dt="2022-08-10T07:41:25.953" v="1452" actId="478"/>
          <ac:spMkLst>
            <pc:docMk/>
            <pc:sldMk cId="2795846251" sldId="12957"/>
            <ac:spMk id="687" creationId="{50928A0C-B991-4D1A-AB00-176083CF5C79}"/>
          </ac:spMkLst>
        </pc:spChg>
        <pc:spChg chg="mod">
          <ac:chgData name="이동건" userId="4ad090f6-dadd-4301-b5d0-883b88f508af" providerId="ADAL" clId="{69C48373-AEF7-4181-9D37-977506B945C1}" dt="2022-08-10T07:44:18.377" v="1482" actId="1076"/>
          <ac:spMkLst>
            <pc:docMk/>
            <pc:sldMk cId="2795846251" sldId="12957"/>
            <ac:spMk id="689" creationId="{7E65D110-113B-4252-9789-C950D980311D}"/>
          </ac:spMkLst>
        </pc:spChg>
        <pc:spChg chg="mod">
          <ac:chgData name="이동건" userId="4ad090f6-dadd-4301-b5d0-883b88f508af" providerId="ADAL" clId="{69C48373-AEF7-4181-9D37-977506B945C1}" dt="2022-08-10T07:48:35.971" v="1576" actId="1076"/>
          <ac:spMkLst>
            <pc:docMk/>
            <pc:sldMk cId="2795846251" sldId="12957"/>
            <ac:spMk id="690" creationId="{3496C39F-0199-40CE-BFFA-3162C47DD052}"/>
          </ac:spMkLst>
        </pc:spChg>
        <pc:spChg chg="mod">
          <ac:chgData name="이동건" userId="4ad090f6-dadd-4301-b5d0-883b88f508af" providerId="ADAL" clId="{69C48373-AEF7-4181-9D37-977506B945C1}" dt="2022-08-10T07:48:39.299" v="1577" actId="1076"/>
          <ac:spMkLst>
            <pc:docMk/>
            <pc:sldMk cId="2795846251" sldId="12957"/>
            <ac:spMk id="691" creationId="{4246640F-C1D7-4DC6-A7D4-293E7466B16C}"/>
          </ac:spMkLst>
        </pc:spChg>
        <pc:spChg chg="mod">
          <ac:chgData name="이동건" userId="4ad090f6-dadd-4301-b5d0-883b88f508af" providerId="ADAL" clId="{69C48373-AEF7-4181-9D37-977506B945C1}" dt="2022-08-10T07:43:02.423" v="1469" actId="1076"/>
          <ac:spMkLst>
            <pc:docMk/>
            <pc:sldMk cId="2795846251" sldId="12957"/>
            <ac:spMk id="692" creationId="{450931C4-7BB5-4172-8CAF-B939AD4716DA}"/>
          </ac:spMkLst>
        </pc:spChg>
        <pc:spChg chg="mod">
          <ac:chgData name="이동건" userId="4ad090f6-dadd-4301-b5d0-883b88f508af" providerId="ADAL" clId="{69C48373-AEF7-4181-9D37-977506B945C1}" dt="2022-08-10T07:47:23.093" v="1532"/>
          <ac:spMkLst>
            <pc:docMk/>
            <pc:sldMk cId="2795846251" sldId="12957"/>
            <ac:spMk id="693" creationId="{41B67BFB-4B80-4A09-8EF4-131A30C87335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713" creationId="{A1DBBA14-B6E9-4B00-A3C1-9702495D5DA4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714" creationId="{68E0D78F-C6C8-4211-B807-70D67CDE4C00}"/>
          </ac:spMkLst>
        </pc:spChg>
        <pc:spChg chg="mod">
          <ac:chgData name="이동건" userId="4ad090f6-dadd-4301-b5d0-883b88f508af" providerId="ADAL" clId="{69C48373-AEF7-4181-9D37-977506B945C1}" dt="2022-08-10T07:49:03.973" v="1579" actId="1076"/>
          <ac:spMkLst>
            <pc:docMk/>
            <pc:sldMk cId="2795846251" sldId="12957"/>
            <ac:spMk id="716" creationId="{C65F8BFA-2398-442B-A60C-F6101EBD3585}"/>
          </ac:spMkLst>
        </pc:spChg>
        <pc:grpChg chg="mod">
          <ac:chgData name="이동건" userId="4ad090f6-dadd-4301-b5d0-883b88f508af" providerId="ADAL" clId="{69C48373-AEF7-4181-9D37-977506B945C1}" dt="2022-08-10T07:42:04.220" v="1456" actId="1076"/>
          <ac:grpSpMkLst>
            <pc:docMk/>
            <pc:sldMk cId="2795846251" sldId="12957"/>
            <ac:grpSpMk id="12" creationId="{31B0715D-08E1-444E-B778-8239F612BA0E}"/>
          </ac:grpSpMkLst>
        </pc:grpChg>
        <pc:grpChg chg="del">
          <ac:chgData name="이동건" userId="4ad090f6-dadd-4301-b5d0-883b88f508af" providerId="ADAL" clId="{69C48373-AEF7-4181-9D37-977506B945C1}" dt="2022-08-10T07:41:19.302" v="1451" actId="478"/>
          <ac:grpSpMkLst>
            <pc:docMk/>
            <pc:sldMk cId="2795846251" sldId="12957"/>
            <ac:grpSpMk id="14" creationId="{43FAAE1E-DA4B-44DA-B625-05AE5728A4FD}"/>
          </ac:grpSpMkLst>
        </pc:grpChg>
        <pc:grpChg chg="mod">
          <ac:chgData name="이동건" userId="4ad090f6-dadd-4301-b5d0-883b88f508af" providerId="ADAL" clId="{69C48373-AEF7-4181-9D37-977506B945C1}" dt="2022-08-10T07:43:02.423" v="1469" actId="1076"/>
          <ac:grpSpMkLst>
            <pc:docMk/>
            <pc:sldMk cId="2795846251" sldId="12957"/>
            <ac:grpSpMk id="24" creationId="{54E26C59-825A-476A-A87F-5C51ED960E87}"/>
          </ac:grpSpMkLst>
        </pc:grpChg>
        <pc:grpChg chg="del">
          <ac:chgData name="이동건" userId="4ad090f6-dadd-4301-b5d0-883b88f508af" providerId="ADAL" clId="{69C48373-AEF7-4181-9D37-977506B945C1}" dt="2022-08-10T07:41:25.953" v="1452" actId="478"/>
          <ac:grpSpMkLst>
            <pc:docMk/>
            <pc:sldMk cId="2795846251" sldId="12957"/>
            <ac:grpSpMk id="33" creationId="{08C97CB7-C46B-43E3-9DCF-DACBFED89468}"/>
          </ac:grpSpMkLst>
        </pc:grpChg>
        <pc:grpChg chg="del">
          <ac:chgData name="이동건" userId="4ad090f6-dadd-4301-b5d0-883b88f508af" providerId="ADAL" clId="{69C48373-AEF7-4181-9D37-977506B945C1}" dt="2022-08-10T07:41:46.265" v="1454" actId="478"/>
          <ac:grpSpMkLst>
            <pc:docMk/>
            <pc:sldMk cId="2795846251" sldId="12957"/>
            <ac:grpSpMk id="39" creationId="{D1F0AFA7-7C0E-4FE0-A631-E42913C236A7}"/>
          </ac:grpSpMkLst>
        </pc:grpChg>
        <pc:grpChg chg="mod">
          <ac:chgData name="이동건" userId="4ad090f6-dadd-4301-b5d0-883b88f508af" providerId="ADAL" clId="{69C48373-AEF7-4181-9D37-977506B945C1}" dt="2022-08-10T07:49:03.973" v="1579" actId="1076"/>
          <ac:grpSpMkLst>
            <pc:docMk/>
            <pc:sldMk cId="2795846251" sldId="12957"/>
            <ac:grpSpMk id="71" creationId="{554F9E18-3E8A-4311-A953-2BDE4BC7D3B5}"/>
          </ac:grpSpMkLst>
        </pc:grpChg>
        <pc:picChg chg="del">
          <ac:chgData name="이동건" userId="4ad090f6-dadd-4301-b5d0-883b88f508af" providerId="ADAL" clId="{69C48373-AEF7-4181-9D37-977506B945C1}" dt="2022-08-10T07:41:25.953" v="1452" actId="478"/>
          <ac:picMkLst>
            <pc:docMk/>
            <pc:sldMk cId="2795846251" sldId="12957"/>
            <ac:picMk id="1026" creationId="{AF130AAE-89A9-4625-877C-CD4555C41626}"/>
          </ac:picMkLst>
        </pc:picChg>
        <pc:cxnChg chg="mod">
          <ac:chgData name="이동건" userId="4ad090f6-dadd-4301-b5d0-883b88f508af" providerId="ADAL" clId="{69C48373-AEF7-4181-9D37-977506B945C1}" dt="2022-08-10T07:43:47.963" v="1478" actId="692"/>
          <ac:cxnSpMkLst>
            <pc:docMk/>
            <pc:sldMk cId="2795846251" sldId="12957"/>
            <ac:cxnSpMk id="19" creationId="{EF0C6E5E-F64A-4914-AE13-5AFDA39F6BC0}"/>
          </ac:cxnSpMkLst>
        </pc:cxnChg>
        <pc:cxnChg chg="del">
          <ac:chgData name="이동건" userId="4ad090f6-dadd-4301-b5d0-883b88f508af" providerId="ADAL" clId="{69C48373-AEF7-4181-9D37-977506B945C1}" dt="2022-08-10T07:41:41.834" v="1453" actId="478"/>
          <ac:cxnSpMkLst>
            <pc:docMk/>
            <pc:sldMk cId="2795846251" sldId="12957"/>
            <ac:cxnSpMk id="53" creationId="{5923C274-316F-4CCE-B93D-5B2794372FCD}"/>
          </ac:cxnSpMkLst>
        </pc:cxnChg>
        <pc:cxnChg chg="mod">
          <ac:chgData name="이동건" userId="4ad090f6-dadd-4301-b5d0-883b88f508af" providerId="ADAL" clId="{69C48373-AEF7-4181-9D37-977506B945C1}" dt="2022-08-10T07:49:03.973" v="1579" actId="1076"/>
          <ac:cxnSpMkLst>
            <pc:docMk/>
            <pc:sldMk cId="2795846251" sldId="12957"/>
            <ac:cxnSpMk id="66" creationId="{CBBD32F0-F9D3-40A7-8373-5B97DF0ACB59}"/>
          </ac:cxnSpMkLst>
        </pc:cxnChg>
        <pc:cxnChg chg="mod">
          <ac:chgData name="이동건" userId="4ad090f6-dadd-4301-b5d0-883b88f508af" providerId="ADAL" clId="{69C48373-AEF7-4181-9D37-977506B945C1}" dt="2022-08-10T07:48:54.275" v="1578" actId="14100"/>
          <ac:cxnSpMkLst>
            <pc:docMk/>
            <pc:sldMk cId="2795846251" sldId="12957"/>
            <ac:cxnSpMk id="280" creationId="{6EC146B4-9DE0-4354-AE0A-5315FAA55AF2}"/>
          </ac:cxnSpMkLst>
        </pc:cxnChg>
        <pc:cxnChg chg="mod">
          <ac:chgData name="이동건" userId="4ad090f6-dadd-4301-b5d0-883b88f508af" providerId="ADAL" clId="{69C48373-AEF7-4181-9D37-977506B945C1}" dt="2022-08-10T07:49:03.973" v="1579" actId="1076"/>
          <ac:cxnSpMkLst>
            <pc:docMk/>
            <pc:sldMk cId="2795846251" sldId="12957"/>
            <ac:cxnSpMk id="679" creationId="{B5B59447-748C-49CC-AC59-E1D3C7180F79}"/>
          </ac:cxnSpMkLst>
        </pc:cxnChg>
        <pc:cxnChg chg="mod ord">
          <ac:chgData name="이동건" userId="4ad090f6-dadd-4301-b5d0-883b88f508af" providerId="ADAL" clId="{69C48373-AEF7-4181-9D37-977506B945C1}" dt="2022-08-10T07:49:09.151" v="1580" actId="14100"/>
          <ac:cxnSpMkLst>
            <pc:docMk/>
            <pc:sldMk cId="2795846251" sldId="12957"/>
            <ac:cxnSpMk id="680" creationId="{1B051903-6EF5-47B2-B784-74FA32FF450B}"/>
          </ac:cxnSpMkLst>
        </pc:cxnChg>
      </pc:sldChg>
      <pc:sldChg chg="del ord modTransition">
        <pc:chgData name="이동건" userId="4ad090f6-dadd-4301-b5d0-883b88f508af" providerId="ADAL" clId="{69C48373-AEF7-4181-9D37-977506B945C1}" dt="2022-08-23T04:19:49.926" v="9512" actId="2696"/>
        <pc:sldMkLst>
          <pc:docMk/>
          <pc:sldMk cId="3657515651" sldId="12958"/>
        </pc:sldMkLst>
      </pc:sldChg>
      <pc:sldChg chg="del ord modTransition">
        <pc:chgData name="이동건" userId="4ad090f6-dadd-4301-b5d0-883b88f508af" providerId="ADAL" clId="{69C48373-AEF7-4181-9D37-977506B945C1}" dt="2022-08-23T04:19:49.953" v="9513" actId="2696"/>
        <pc:sldMkLst>
          <pc:docMk/>
          <pc:sldMk cId="3316597806" sldId="12959"/>
        </pc:sldMkLst>
      </pc:sldChg>
      <pc:sldChg chg="del ord modTransition">
        <pc:chgData name="이동건" userId="4ad090f6-dadd-4301-b5d0-883b88f508af" providerId="ADAL" clId="{69C48373-AEF7-4181-9D37-977506B945C1}" dt="2022-08-23T04:19:50.057" v="9514" actId="2696"/>
        <pc:sldMkLst>
          <pc:docMk/>
          <pc:sldMk cId="3286368497" sldId="12960"/>
        </pc:sldMkLst>
      </pc:sldChg>
      <pc:sldChg chg="addSp modSp add">
        <pc:chgData name="이동건" userId="4ad090f6-dadd-4301-b5d0-883b88f508af" providerId="ADAL" clId="{69C48373-AEF7-4181-9D37-977506B945C1}" dt="2022-08-10T07:39:34.198" v="1413" actId="2085"/>
        <pc:sldMkLst>
          <pc:docMk/>
          <pc:sldMk cId="434398755" sldId="12961"/>
        </pc:sldMkLst>
        <pc:spChg chg="mod">
          <ac:chgData name="이동건" userId="4ad090f6-dadd-4301-b5d0-883b88f508af" providerId="ADAL" clId="{69C48373-AEF7-4181-9D37-977506B945C1}" dt="2022-08-09T03:39:33.616" v="29"/>
          <ac:spMkLst>
            <pc:docMk/>
            <pc:sldMk cId="434398755" sldId="12961"/>
            <ac:spMk id="2" creationId="{0890766C-B5B2-4520-9332-1369AE2787EE}"/>
          </ac:spMkLst>
        </pc:spChg>
        <pc:spChg chg="add mod">
          <ac:chgData name="이동건" userId="4ad090f6-dadd-4301-b5d0-883b88f508af" providerId="ADAL" clId="{69C48373-AEF7-4181-9D37-977506B945C1}" dt="2022-08-10T07:39:34.198" v="1413" actId="2085"/>
          <ac:spMkLst>
            <pc:docMk/>
            <pc:sldMk cId="434398755" sldId="12961"/>
            <ac:spMk id="5" creationId="{79CFB35A-E00A-4980-8013-1A49AB83EA34}"/>
          </ac:spMkLst>
        </pc:spChg>
        <pc:picChg chg="add mod">
          <ac:chgData name="이동건" userId="4ad090f6-dadd-4301-b5d0-883b88f508af" providerId="ADAL" clId="{69C48373-AEF7-4181-9D37-977506B945C1}" dt="2022-08-09T03:35:41.036" v="28" actId="1076"/>
          <ac:picMkLst>
            <pc:docMk/>
            <pc:sldMk cId="434398755" sldId="12961"/>
            <ac:picMk id="4" creationId="{6318F8B7-1DC0-43E3-A18E-E74EA9E8843E}"/>
          </ac:picMkLst>
        </pc:picChg>
      </pc:sldChg>
      <pc:sldChg chg="del">
        <pc:chgData name="이동건" userId="4ad090f6-dadd-4301-b5d0-883b88f508af" providerId="ADAL" clId="{69C48373-AEF7-4181-9D37-977506B945C1}" dt="2022-08-09T01:47:07.119" v="6" actId="2696"/>
        <pc:sldMkLst>
          <pc:docMk/>
          <pc:sldMk cId="762124344" sldId="12961"/>
        </pc:sldMkLst>
      </pc:sldChg>
      <pc:sldChg chg="addSp delSp modSp add ord">
        <pc:chgData name="이동건" userId="4ad090f6-dadd-4301-b5d0-883b88f508af" providerId="ADAL" clId="{69C48373-AEF7-4181-9D37-977506B945C1}" dt="2022-08-11T01:03:51.880" v="1791"/>
        <pc:sldMkLst>
          <pc:docMk/>
          <pc:sldMk cId="830343658" sldId="12962"/>
        </pc:sldMkLst>
        <pc:spChg chg="mod">
          <ac:chgData name="이동건" userId="4ad090f6-dadd-4301-b5d0-883b88f508af" providerId="ADAL" clId="{69C48373-AEF7-4181-9D37-977506B945C1}" dt="2022-08-10T07:40:01.583" v="1447"/>
          <ac:spMkLst>
            <pc:docMk/>
            <pc:sldMk cId="830343658" sldId="12962"/>
            <ac:spMk id="2" creationId="{339F58EC-0676-49F7-B13C-AFE0E193AD64}"/>
          </ac:spMkLst>
        </pc:spChg>
        <pc:spChg chg="add del mod">
          <ac:chgData name="이동건" userId="4ad090f6-dadd-4301-b5d0-883b88f508af" providerId="ADAL" clId="{69C48373-AEF7-4181-9D37-977506B945C1}" dt="2022-08-10T01:11:58.252" v="484" actId="478"/>
          <ac:spMkLst>
            <pc:docMk/>
            <pc:sldMk cId="830343658" sldId="12962"/>
            <ac:spMk id="5" creationId="{567B4638-47C4-4297-B10B-F7EF60078998}"/>
          </ac:spMkLst>
        </pc:spChg>
        <pc:graphicFrameChg chg="add mod modGraphic">
          <ac:chgData name="이동건" userId="4ad090f6-dadd-4301-b5d0-883b88f508af" providerId="ADAL" clId="{69C48373-AEF7-4181-9D37-977506B945C1}" dt="2022-08-11T01:03:51.880" v="1791"/>
          <ac:graphicFrameMkLst>
            <pc:docMk/>
            <pc:sldMk cId="830343658" sldId="12962"/>
            <ac:graphicFrameMk id="4" creationId="{A4F9515D-DD80-4A80-9526-B89F7F10C790}"/>
          </ac:graphicFrameMkLst>
        </pc:graphicFrameChg>
        <pc:picChg chg="add mod">
          <ac:chgData name="이동건" userId="4ad090f6-dadd-4301-b5d0-883b88f508af" providerId="ADAL" clId="{69C48373-AEF7-4181-9D37-977506B945C1}" dt="2022-08-10T07:40:59.459" v="1450" actId="14100"/>
          <ac:picMkLst>
            <pc:docMk/>
            <pc:sldMk cId="830343658" sldId="12962"/>
            <ac:picMk id="6" creationId="{DD864CBC-878E-4640-8592-C6AF424C0F9F}"/>
          </ac:picMkLst>
        </pc:picChg>
        <pc:picChg chg="add mod">
          <ac:chgData name="이동건" userId="4ad090f6-dadd-4301-b5d0-883b88f508af" providerId="ADAL" clId="{69C48373-AEF7-4181-9D37-977506B945C1}" dt="2022-08-10T07:40:55.716" v="1448" actId="14100"/>
          <ac:picMkLst>
            <pc:docMk/>
            <pc:sldMk cId="830343658" sldId="12962"/>
            <ac:picMk id="7" creationId="{50D7FD6A-D6D6-4959-B1EC-1D1A8C98564E}"/>
          </ac:picMkLst>
        </pc:picChg>
      </pc:sldChg>
      <pc:sldChg chg="add del">
        <pc:chgData name="이동건" userId="4ad090f6-dadd-4301-b5d0-883b88f508af" providerId="ADAL" clId="{69C48373-AEF7-4181-9D37-977506B945C1}" dt="2022-08-09T06:14:06.628" v="40" actId="2696"/>
        <pc:sldMkLst>
          <pc:docMk/>
          <pc:sldMk cId="2869273938" sldId="12962"/>
        </pc:sldMkLst>
      </pc:sldChg>
      <pc:sldChg chg="del">
        <pc:chgData name="이동건" userId="4ad090f6-dadd-4301-b5d0-883b88f508af" providerId="ADAL" clId="{69C48373-AEF7-4181-9D37-977506B945C1}" dt="2022-08-09T01:47:06.772" v="5" actId="2696"/>
        <pc:sldMkLst>
          <pc:docMk/>
          <pc:sldMk cId="2893090337" sldId="12962"/>
        </pc:sldMkLst>
      </pc:sldChg>
      <pc:sldChg chg="addSp delSp modSp add del">
        <pc:chgData name="이동건" userId="4ad090f6-dadd-4301-b5d0-883b88f508af" providerId="ADAL" clId="{69C48373-AEF7-4181-9D37-977506B945C1}" dt="2022-08-23T04:19:49.175" v="9501" actId="2696"/>
        <pc:sldMkLst>
          <pc:docMk/>
          <pc:sldMk cId="58156919" sldId="12963"/>
        </pc:sldMkLst>
        <pc:spChg chg="mod">
          <ac:chgData name="이동건" userId="4ad090f6-dadd-4301-b5d0-883b88f508af" providerId="ADAL" clId="{69C48373-AEF7-4181-9D37-977506B945C1}" dt="2022-08-11T01:04:43.867" v="1818"/>
          <ac:spMkLst>
            <pc:docMk/>
            <pc:sldMk cId="58156919" sldId="12963"/>
            <ac:spMk id="2" creationId="{C0521E58-BC0C-4766-8EC3-0DF431328508}"/>
          </ac:spMkLst>
        </pc:spChg>
        <pc:spChg chg="add mod">
          <ac:chgData name="이동건" userId="4ad090f6-dadd-4301-b5d0-883b88f508af" providerId="ADAL" clId="{69C48373-AEF7-4181-9D37-977506B945C1}" dt="2022-08-11T01:06:08.087" v="1830" actId="1076"/>
          <ac:spMkLst>
            <pc:docMk/>
            <pc:sldMk cId="58156919" sldId="12963"/>
            <ac:spMk id="4" creationId="{B8639AE1-7477-408F-8C59-C77CFFC5119E}"/>
          </ac:spMkLst>
        </pc:spChg>
        <pc:spChg chg="add mod">
          <ac:chgData name="이동건" userId="4ad090f6-dadd-4301-b5d0-883b88f508af" providerId="ADAL" clId="{69C48373-AEF7-4181-9D37-977506B945C1}" dt="2022-08-11T01:10:51.252" v="1891" actId="1076"/>
          <ac:spMkLst>
            <pc:docMk/>
            <pc:sldMk cId="58156919" sldId="12963"/>
            <ac:spMk id="6" creationId="{FB56BBB5-F624-4E3C-BD05-AE7A0A179A41}"/>
          </ac:spMkLst>
        </pc:spChg>
        <pc:spChg chg="add del">
          <ac:chgData name="이동건" userId="4ad090f6-dadd-4301-b5d0-883b88f508af" providerId="ADAL" clId="{69C48373-AEF7-4181-9D37-977506B945C1}" dt="2022-08-11T01:07:06.548" v="1847"/>
          <ac:spMkLst>
            <pc:docMk/>
            <pc:sldMk cId="58156919" sldId="12963"/>
            <ac:spMk id="7" creationId="{A7014558-E8DE-48CA-B450-12CB74FF6D5A}"/>
          </ac:spMkLst>
        </pc:spChg>
        <pc:spChg chg="add mod">
          <ac:chgData name="이동건" userId="4ad090f6-dadd-4301-b5d0-883b88f508af" providerId="ADAL" clId="{69C48373-AEF7-4181-9D37-977506B945C1}" dt="2022-08-11T01:12:49.394" v="1895" actId="1076"/>
          <ac:spMkLst>
            <pc:docMk/>
            <pc:sldMk cId="58156919" sldId="12963"/>
            <ac:spMk id="8" creationId="{842DF04A-6FEB-4090-B686-26F0C7B9E1F0}"/>
          </ac:spMkLst>
        </pc:spChg>
        <pc:spChg chg="add del mod">
          <ac:chgData name="이동건" userId="4ad090f6-dadd-4301-b5d0-883b88f508af" providerId="ADAL" clId="{69C48373-AEF7-4181-9D37-977506B945C1}" dt="2022-08-11T01:19:42.180" v="1900"/>
          <ac:spMkLst>
            <pc:docMk/>
            <pc:sldMk cId="58156919" sldId="12963"/>
            <ac:spMk id="13" creationId="{6C73CA07-86E3-464B-A173-BB9EFB295264}"/>
          </ac:spMkLst>
        </pc:spChg>
        <pc:spChg chg="add mod">
          <ac:chgData name="이동건" userId="4ad090f6-dadd-4301-b5d0-883b88f508af" providerId="ADAL" clId="{69C48373-AEF7-4181-9D37-977506B945C1}" dt="2022-08-12T01:05:31.493" v="6864" actId="1076"/>
          <ac:spMkLst>
            <pc:docMk/>
            <pc:sldMk cId="58156919" sldId="12963"/>
            <ac:spMk id="14" creationId="{346E0021-1324-407D-A2DD-D33F4380BD19}"/>
          </ac:spMkLst>
        </pc:spChg>
        <pc:picChg chg="add mod modCrop">
          <ac:chgData name="이동건" userId="4ad090f6-dadd-4301-b5d0-883b88f508af" providerId="ADAL" clId="{69C48373-AEF7-4181-9D37-977506B945C1}" dt="2022-08-11T01:10:48.409" v="1890" actId="1076"/>
          <ac:picMkLst>
            <pc:docMk/>
            <pc:sldMk cId="58156919" sldId="12963"/>
            <ac:picMk id="5" creationId="{641CB184-0457-4915-9ABC-014ABB6148EE}"/>
          </ac:picMkLst>
        </pc:picChg>
        <pc:picChg chg="add del mod">
          <ac:chgData name="이동건" userId="4ad090f6-dadd-4301-b5d0-883b88f508af" providerId="ADAL" clId="{69C48373-AEF7-4181-9D37-977506B945C1}" dt="2022-08-11T01:10:20.937" v="1882" actId="478"/>
          <ac:picMkLst>
            <pc:docMk/>
            <pc:sldMk cId="58156919" sldId="12963"/>
            <ac:picMk id="9" creationId="{D788FBA6-FB4C-4060-93D7-5D357347AF5A}"/>
          </ac:picMkLst>
        </pc:picChg>
        <pc:picChg chg="add del mod">
          <ac:chgData name="이동건" userId="4ad090f6-dadd-4301-b5d0-883b88f508af" providerId="ADAL" clId="{69C48373-AEF7-4181-9D37-977506B945C1}" dt="2022-08-11T01:10:24.863" v="1887" actId="478"/>
          <ac:picMkLst>
            <pc:docMk/>
            <pc:sldMk cId="58156919" sldId="12963"/>
            <ac:picMk id="10" creationId="{566E4D5A-0EF8-4A57-A8C9-7FDBDCF54571}"/>
          </ac:picMkLst>
        </pc:picChg>
        <pc:picChg chg="add del mod">
          <ac:chgData name="이동건" userId="4ad090f6-dadd-4301-b5d0-883b88f508af" providerId="ADAL" clId="{69C48373-AEF7-4181-9D37-977506B945C1}" dt="2022-08-11T01:10:21.421" v="1883" actId="478"/>
          <ac:picMkLst>
            <pc:docMk/>
            <pc:sldMk cId="58156919" sldId="12963"/>
            <ac:picMk id="11" creationId="{0F7FD63B-0745-4EBE-BCFA-D4374074E849}"/>
          </ac:picMkLst>
        </pc:picChg>
        <pc:picChg chg="add mod">
          <ac:chgData name="이동건" userId="4ad090f6-dadd-4301-b5d0-883b88f508af" providerId="ADAL" clId="{69C48373-AEF7-4181-9D37-977506B945C1}" dt="2022-08-11T01:12:50.923" v="1896" actId="1076"/>
          <ac:picMkLst>
            <pc:docMk/>
            <pc:sldMk cId="58156919" sldId="12963"/>
            <ac:picMk id="12" creationId="{C1B80353-6CF5-420C-83AA-CD594338849B}"/>
          </ac:picMkLst>
        </pc:picChg>
      </pc:sldChg>
      <pc:sldChg chg="modSp add del">
        <pc:chgData name="이동건" userId="4ad090f6-dadd-4301-b5d0-883b88f508af" providerId="ADAL" clId="{69C48373-AEF7-4181-9D37-977506B945C1}" dt="2022-08-10T01:19:02.754" v="955" actId="2696"/>
        <pc:sldMkLst>
          <pc:docMk/>
          <pc:sldMk cId="487354113" sldId="12963"/>
        </pc:sldMkLst>
        <pc:graphicFrameChg chg="mod">
          <ac:chgData name="이동건" userId="4ad090f6-dadd-4301-b5d0-883b88f508af" providerId="ADAL" clId="{69C48373-AEF7-4181-9D37-977506B945C1}" dt="2022-08-10T01:18:38.377" v="950"/>
          <ac:graphicFrameMkLst>
            <pc:docMk/>
            <pc:sldMk cId="487354113" sldId="12963"/>
            <ac:graphicFrameMk id="4" creationId="{A4F9515D-DD80-4A80-9526-B89F7F10C790}"/>
          </ac:graphicFrameMkLst>
        </pc:graphicFrameChg>
      </pc:sldChg>
      <pc:sldChg chg="del">
        <pc:chgData name="이동건" userId="4ad090f6-dadd-4301-b5d0-883b88f508af" providerId="ADAL" clId="{69C48373-AEF7-4181-9D37-977506B945C1}" dt="2022-08-09T01:47:06.384" v="2" actId="2696"/>
        <pc:sldMkLst>
          <pc:docMk/>
          <pc:sldMk cId="1530677362" sldId="12963"/>
        </pc:sldMkLst>
      </pc:sldChg>
      <pc:sldChg chg="addSp delSp modSp add del">
        <pc:chgData name="이동건" userId="4ad090f6-dadd-4301-b5d0-883b88f508af" providerId="ADAL" clId="{69C48373-AEF7-4181-9D37-977506B945C1}" dt="2022-08-23T04:19:49.207" v="9502" actId="2696"/>
        <pc:sldMkLst>
          <pc:docMk/>
          <pc:sldMk cId="1490082934" sldId="12964"/>
        </pc:sldMkLst>
        <pc:spChg chg="mod">
          <ac:chgData name="이동건" userId="4ad090f6-dadd-4301-b5d0-883b88f508af" providerId="ADAL" clId="{69C48373-AEF7-4181-9D37-977506B945C1}" dt="2022-08-11T23:58:42.993" v="6192" actId="20577"/>
          <ac:spMkLst>
            <pc:docMk/>
            <pc:sldMk cId="1490082934" sldId="12964"/>
            <ac:spMk id="2" creationId="{A320C852-EFB4-41C7-841A-D946FC0EE24A}"/>
          </ac:spMkLst>
        </pc:spChg>
        <pc:spChg chg="add mod">
          <ac:chgData name="이동건" userId="4ad090f6-dadd-4301-b5d0-883b88f508af" providerId="ADAL" clId="{69C48373-AEF7-4181-9D37-977506B945C1}" dt="2022-08-11T02:06:14.637" v="2316" actId="20577"/>
          <ac:spMkLst>
            <pc:docMk/>
            <pc:sldMk cId="1490082934" sldId="12964"/>
            <ac:spMk id="4" creationId="{63FE6AB2-62F5-467C-93FE-11862E3FA342}"/>
          </ac:spMkLst>
        </pc:spChg>
        <pc:spChg chg="add del mod">
          <ac:chgData name="이동건" userId="4ad090f6-dadd-4301-b5d0-883b88f508af" providerId="ADAL" clId="{69C48373-AEF7-4181-9D37-977506B945C1}" dt="2022-08-11T01:29:54.855" v="2060" actId="478"/>
          <ac:spMkLst>
            <pc:docMk/>
            <pc:sldMk cId="1490082934" sldId="12964"/>
            <ac:spMk id="5" creationId="{FE411C52-3C12-4C56-8DDA-7EC132B77A71}"/>
          </ac:spMkLst>
        </pc:spChg>
        <pc:spChg chg="add del mod">
          <ac:chgData name="이동건" userId="4ad090f6-dadd-4301-b5d0-883b88f508af" providerId="ADAL" clId="{69C48373-AEF7-4181-9D37-977506B945C1}" dt="2022-08-11T01:38:41.377" v="2216" actId="478"/>
          <ac:spMkLst>
            <pc:docMk/>
            <pc:sldMk cId="1490082934" sldId="12964"/>
            <ac:spMk id="6" creationId="{5605FC04-CBDE-4AB8-A6C1-5E33FFBA0316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7" creationId="{A3F05FBE-2796-4850-8586-98866E4CF74F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11" creationId="{19B0DB2F-F72C-46AD-A54D-C3E865FDD305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16" creationId="{A6F2F262-7ED8-4313-AB91-885BC5733D0F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19" creationId="{EC8D5E34-9611-4483-86C9-6EE9D81876DA}"/>
          </ac:spMkLst>
        </pc:spChg>
        <pc:spChg chg="add mod">
          <ac:chgData name="이동건" userId="4ad090f6-dadd-4301-b5d0-883b88f508af" providerId="ADAL" clId="{69C48373-AEF7-4181-9D37-977506B945C1}" dt="2022-08-11T06:43:52.862" v="5151" actId="255"/>
          <ac:spMkLst>
            <pc:docMk/>
            <pc:sldMk cId="1490082934" sldId="12964"/>
            <ac:spMk id="22" creationId="{9C6051D2-96FA-4A15-8D3C-58BBDFB38F58}"/>
          </ac:spMkLst>
        </pc:spChg>
        <pc:spChg chg="add mod">
          <ac:chgData name="이동건" userId="4ad090f6-dadd-4301-b5d0-883b88f508af" providerId="ADAL" clId="{69C48373-AEF7-4181-9D37-977506B945C1}" dt="2022-08-11T06:44:20.128" v="5162" actId="20577"/>
          <ac:spMkLst>
            <pc:docMk/>
            <pc:sldMk cId="1490082934" sldId="12964"/>
            <ac:spMk id="24" creationId="{5D401B9E-CCB5-4F7F-A806-BEFAF1A7B956}"/>
          </ac:spMkLst>
        </pc:spChg>
        <pc:spChg chg="add mod">
          <ac:chgData name="이동건" userId="4ad090f6-dadd-4301-b5d0-883b88f508af" providerId="ADAL" clId="{69C48373-AEF7-4181-9D37-977506B945C1}" dt="2022-08-11T06:44:24.238" v="5163" actId="6549"/>
          <ac:spMkLst>
            <pc:docMk/>
            <pc:sldMk cId="1490082934" sldId="12964"/>
            <ac:spMk id="25" creationId="{736C7023-93D5-409F-A854-CD6355DECDE3}"/>
          </ac:spMkLst>
        </pc:spChg>
        <pc:spChg chg="add mod">
          <ac:chgData name="이동건" userId="4ad090f6-dadd-4301-b5d0-883b88f508af" providerId="ADAL" clId="{69C48373-AEF7-4181-9D37-977506B945C1}" dt="2022-08-11T06:44:29.700" v="5170" actId="20577"/>
          <ac:spMkLst>
            <pc:docMk/>
            <pc:sldMk cId="1490082934" sldId="12964"/>
            <ac:spMk id="26" creationId="{5EB9CAED-0587-4607-BB5F-946ADB45B037}"/>
          </ac:spMkLst>
        </pc:spChg>
        <pc:spChg chg="add mod">
          <ac:chgData name="이동건" userId="4ad090f6-dadd-4301-b5d0-883b88f508af" providerId="ADAL" clId="{69C48373-AEF7-4181-9D37-977506B945C1}" dt="2022-08-11T06:45:10.036" v="5178" actId="20577"/>
          <ac:spMkLst>
            <pc:docMk/>
            <pc:sldMk cId="1490082934" sldId="12964"/>
            <ac:spMk id="27" creationId="{621436D6-9BB2-4212-9A3B-7C2D00A89FC6}"/>
          </ac:spMkLst>
        </pc:spChg>
        <pc:spChg chg="add mod">
          <ac:chgData name="이동건" userId="4ad090f6-dadd-4301-b5d0-883b88f508af" providerId="ADAL" clId="{69C48373-AEF7-4181-9D37-977506B945C1}" dt="2022-08-11T06:44:41.013" v="5174" actId="20577"/>
          <ac:spMkLst>
            <pc:docMk/>
            <pc:sldMk cId="1490082934" sldId="12964"/>
            <ac:spMk id="28" creationId="{793BABBC-F936-4A01-8FAD-91C437C04294}"/>
          </ac:spMkLst>
        </pc:spChg>
        <pc:spChg chg="add del mod">
          <ac:chgData name="이동건" userId="4ad090f6-dadd-4301-b5d0-883b88f508af" providerId="ADAL" clId="{69C48373-AEF7-4181-9D37-977506B945C1}" dt="2022-08-11T06:43:29.978" v="5143" actId="478"/>
          <ac:spMkLst>
            <pc:docMk/>
            <pc:sldMk cId="1490082934" sldId="12964"/>
            <ac:spMk id="40" creationId="{9E64B7C0-0CAB-4C77-BFDA-C6C07B09488E}"/>
          </ac:spMkLst>
        </pc:spChg>
        <pc:spChg chg="add mod">
          <ac:chgData name="이동건" userId="4ad090f6-dadd-4301-b5d0-883b88f508af" providerId="ADAL" clId="{69C48373-AEF7-4181-9D37-977506B945C1}" dt="2022-08-11T06:45:42.744" v="5183" actId="1076"/>
          <ac:spMkLst>
            <pc:docMk/>
            <pc:sldMk cId="1490082934" sldId="12964"/>
            <ac:spMk id="41" creationId="{3CB1CCB3-42D1-4A15-9713-1E389B01584E}"/>
          </ac:spMkLst>
        </pc:spChg>
        <pc:spChg chg="add mod">
          <ac:chgData name="이동건" userId="4ad090f6-dadd-4301-b5d0-883b88f508af" providerId="ADAL" clId="{69C48373-AEF7-4181-9D37-977506B945C1}" dt="2022-08-11T06:45:45.240" v="5184" actId="1076"/>
          <ac:spMkLst>
            <pc:docMk/>
            <pc:sldMk cId="1490082934" sldId="12964"/>
            <ac:spMk id="42" creationId="{6530BF2F-0772-44E9-90BC-530785A829A0}"/>
          </ac:spMkLst>
        </pc:spChg>
        <pc:spChg chg="add del mod">
          <ac:chgData name="이동건" userId="4ad090f6-dadd-4301-b5d0-883b88f508af" providerId="ADAL" clId="{69C48373-AEF7-4181-9D37-977506B945C1}" dt="2022-08-11T06:34:55.118" v="4790"/>
          <ac:spMkLst>
            <pc:docMk/>
            <pc:sldMk cId="1490082934" sldId="12964"/>
            <ac:spMk id="43" creationId="{13EC499D-0288-40B5-A6D6-76C4316F1800}"/>
          </ac:spMkLst>
        </pc:spChg>
        <pc:spChg chg="add mod">
          <ac:chgData name="이동건" userId="4ad090f6-dadd-4301-b5d0-883b88f508af" providerId="ADAL" clId="{69C48373-AEF7-4181-9D37-977506B945C1}" dt="2022-08-11T06:46:04.572" v="5194" actId="20577"/>
          <ac:spMkLst>
            <pc:docMk/>
            <pc:sldMk cId="1490082934" sldId="12964"/>
            <ac:spMk id="44" creationId="{2C7B5C56-F94C-4498-A4FB-3EE7079E8BEF}"/>
          </ac:spMkLst>
        </pc:spChg>
        <pc:spChg chg="add mod">
          <ac:chgData name="이동건" userId="4ad090f6-dadd-4301-b5d0-883b88f508af" providerId="ADAL" clId="{69C48373-AEF7-4181-9D37-977506B945C1}" dt="2022-08-11T06:44:12.351" v="5158" actId="1076"/>
          <ac:spMkLst>
            <pc:docMk/>
            <pc:sldMk cId="1490082934" sldId="12964"/>
            <ac:spMk id="47" creationId="{310DD9F8-8BED-4BCC-B8C9-D037756027F6}"/>
          </ac:spMkLst>
        </pc:spChg>
        <pc:spChg chg="add mod">
          <ac:chgData name="이동건" userId="4ad090f6-dadd-4301-b5d0-883b88f508af" providerId="ADAL" clId="{69C48373-AEF7-4181-9D37-977506B945C1}" dt="2022-08-11T06:45:35.256" v="5182" actId="20577"/>
          <ac:spMkLst>
            <pc:docMk/>
            <pc:sldMk cId="1490082934" sldId="12964"/>
            <ac:spMk id="48" creationId="{E53E0859-2B93-4CBA-9ACC-A16ECAD191EB}"/>
          </ac:spMkLst>
        </pc:spChg>
        <pc:graphicFrameChg chg="add mod modGraphic">
          <ac:chgData name="이동건" userId="4ad090f6-dadd-4301-b5d0-883b88f508af" providerId="ADAL" clId="{69C48373-AEF7-4181-9D37-977506B945C1}" dt="2022-08-11T07:00:29.665" v="5404" actId="20577"/>
          <ac:graphicFrameMkLst>
            <pc:docMk/>
            <pc:sldMk cId="1490082934" sldId="12964"/>
            <ac:graphicFrameMk id="45" creationId="{5346B33C-F24C-4915-9896-367D921509B1}"/>
          </ac:graphicFrameMkLst>
        </pc:graphicFrameChg>
        <pc:cxnChg chg="add mod">
          <ac:chgData name="이동건" userId="4ad090f6-dadd-4301-b5d0-883b88f508af" providerId="ADAL" clId="{69C48373-AEF7-4181-9D37-977506B945C1}" dt="2022-08-11T02:06:46.140" v="2320" actId="1076"/>
          <ac:cxnSpMkLst>
            <pc:docMk/>
            <pc:sldMk cId="1490082934" sldId="12964"/>
            <ac:cxnSpMk id="9" creationId="{B3AD8F3B-8EF4-49EA-89E5-B79ACDABF25B}"/>
          </ac:cxnSpMkLst>
        </pc:cxnChg>
        <pc:cxnChg chg="add mod">
          <ac:chgData name="이동건" userId="4ad090f6-dadd-4301-b5d0-883b88f508af" providerId="ADAL" clId="{69C48373-AEF7-4181-9D37-977506B945C1}" dt="2022-08-11T02:06:49.189" v="2321" actId="1076"/>
          <ac:cxnSpMkLst>
            <pc:docMk/>
            <pc:sldMk cId="1490082934" sldId="12964"/>
            <ac:cxnSpMk id="13" creationId="{8D380133-F3B2-4F9E-9D6E-2AA2C72A11D3}"/>
          </ac:cxnSpMkLst>
        </pc:cxnChg>
        <pc:cxnChg chg="add mod">
          <ac:chgData name="이동건" userId="4ad090f6-dadd-4301-b5d0-883b88f508af" providerId="ADAL" clId="{69C48373-AEF7-4181-9D37-977506B945C1}" dt="2022-08-11T02:06:51.197" v="2322" actId="1076"/>
          <ac:cxnSpMkLst>
            <pc:docMk/>
            <pc:sldMk cId="1490082934" sldId="12964"/>
            <ac:cxnSpMk id="17" creationId="{8352B14D-33A4-4CBB-BC9F-09CE14BEEA32}"/>
          </ac:cxnSpMkLst>
        </pc:cxnChg>
        <pc:cxnChg chg="add mod">
          <ac:chgData name="이동건" userId="4ad090f6-dadd-4301-b5d0-883b88f508af" providerId="ADAL" clId="{69C48373-AEF7-4181-9D37-977506B945C1}" dt="2022-08-11T02:06:58.774" v="2324" actId="1076"/>
          <ac:cxnSpMkLst>
            <pc:docMk/>
            <pc:sldMk cId="1490082934" sldId="12964"/>
            <ac:cxnSpMk id="20" creationId="{B41748EE-7664-44B5-8918-C37AA0901C70}"/>
          </ac:cxnSpMkLst>
        </pc:cxnChg>
      </pc:sldChg>
      <pc:sldChg chg="del">
        <pc:chgData name="이동건" userId="4ad090f6-dadd-4301-b5d0-883b88f508af" providerId="ADAL" clId="{69C48373-AEF7-4181-9D37-977506B945C1}" dt="2022-08-09T01:47:08.797" v="8" actId="2696"/>
        <pc:sldMkLst>
          <pc:docMk/>
          <pc:sldMk cId="2788702691" sldId="12964"/>
        </pc:sldMkLst>
      </pc:sldChg>
      <pc:sldChg chg="addSp delSp modSp add del">
        <pc:chgData name="이동건" userId="4ad090f6-dadd-4301-b5d0-883b88f508af" providerId="ADAL" clId="{69C48373-AEF7-4181-9D37-977506B945C1}" dt="2022-08-12T06:11:07.656" v="8603" actId="2696"/>
        <pc:sldMkLst>
          <pc:docMk/>
          <pc:sldMk cId="1033436683" sldId="12965"/>
        </pc:sldMkLst>
        <pc:spChg chg="mod">
          <ac:chgData name="이동건" userId="4ad090f6-dadd-4301-b5d0-883b88f508af" providerId="ADAL" clId="{69C48373-AEF7-4181-9D37-977506B945C1}" dt="2022-08-11T23:59:03.757" v="6270" actId="20577"/>
          <ac:spMkLst>
            <pc:docMk/>
            <pc:sldMk cId="1033436683" sldId="12965"/>
            <ac:spMk id="2" creationId="{6E6217FE-69F8-4293-9357-C1312F685FF6}"/>
          </ac:spMkLst>
        </pc:spChg>
        <pc:spChg chg="add del mod">
          <ac:chgData name="이동건" userId="4ad090f6-dadd-4301-b5d0-883b88f508af" providerId="ADAL" clId="{69C48373-AEF7-4181-9D37-977506B945C1}" dt="2022-08-11T02:05:10.185" v="2294"/>
          <ac:spMkLst>
            <pc:docMk/>
            <pc:sldMk cId="1033436683" sldId="12965"/>
            <ac:spMk id="4" creationId="{1CCB39CF-60A9-46E6-9564-B145F8FE2C72}"/>
          </ac:spMkLst>
        </pc:spChg>
        <pc:spChg chg="add del mod">
          <ac:chgData name="이동건" userId="4ad090f6-dadd-4301-b5d0-883b88f508af" providerId="ADAL" clId="{69C48373-AEF7-4181-9D37-977506B945C1}" dt="2022-08-11T02:04:49.629" v="2284"/>
          <ac:spMkLst>
            <pc:docMk/>
            <pc:sldMk cId="1033436683" sldId="12965"/>
            <ac:spMk id="5" creationId="{745FA55F-8D43-4DFD-9846-0572E7AAACD0}"/>
          </ac:spMkLst>
        </pc:spChg>
        <pc:spChg chg="add del mod">
          <ac:chgData name="이동건" userId="4ad090f6-dadd-4301-b5d0-883b88f508af" providerId="ADAL" clId="{69C48373-AEF7-4181-9D37-977506B945C1}" dt="2022-08-12T06:06:10.793" v="8002"/>
          <ac:spMkLst>
            <pc:docMk/>
            <pc:sldMk cId="1033436683" sldId="12965"/>
            <ac:spMk id="6" creationId="{49F06654-E65E-4C95-B880-63749C46C980}"/>
          </ac:spMkLst>
        </pc:spChg>
      </pc:sldChg>
      <pc:sldChg chg="del">
        <pc:chgData name="이동건" userId="4ad090f6-dadd-4301-b5d0-883b88f508af" providerId="ADAL" clId="{69C48373-AEF7-4181-9D37-977506B945C1}" dt="2022-08-09T01:47:06.411" v="3" actId="2696"/>
        <pc:sldMkLst>
          <pc:docMk/>
          <pc:sldMk cId="1606994056" sldId="12965"/>
        </pc:sldMkLst>
      </pc:sldChg>
      <pc:sldChg chg="add del">
        <pc:chgData name="이동건" userId="4ad090f6-dadd-4301-b5d0-883b88f508af" providerId="ADAL" clId="{69C48373-AEF7-4181-9D37-977506B945C1}" dt="2022-08-12T06:39:42.325" v="9497" actId="2696"/>
        <pc:sldMkLst>
          <pc:docMk/>
          <pc:sldMk cId="1713597387" sldId="12966"/>
        </pc:sldMkLst>
      </pc:sldChg>
      <pc:sldChg chg="del">
        <pc:chgData name="이동건" userId="4ad090f6-dadd-4301-b5d0-883b88f508af" providerId="ADAL" clId="{69C48373-AEF7-4181-9D37-977506B945C1}" dt="2022-08-09T01:47:06.513" v="4" actId="2696"/>
        <pc:sldMkLst>
          <pc:docMk/>
          <pc:sldMk cId="3536222904" sldId="12966"/>
        </pc:sldMkLst>
      </pc:sldChg>
      <pc:sldChg chg="addSp delSp modSp add del">
        <pc:chgData name="이동건" userId="4ad090f6-dadd-4301-b5d0-883b88f508af" providerId="ADAL" clId="{69C48373-AEF7-4181-9D37-977506B945C1}" dt="2022-08-12T06:39:42.344" v="9498" actId="2696"/>
        <pc:sldMkLst>
          <pc:docMk/>
          <pc:sldMk cId="502763149" sldId="12967"/>
        </pc:sldMkLst>
        <pc:spChg chg="mod">
          <ac:chgData name="이동건" userId="4ad090f6-dadd-4301-b5d0-883b88f508af" providerId="ADAL" clId="{69C48373-AEF7-4181-9D37-977506B945C1}" dt="2022-08-11T02:13:54.870" v="2395"/>
          <ac:spMkLst>
            <pc:docMk/>
            <pc:sldMk cId="502763149" sldId="12967"/>
            <ac:spMk id="2" creationId="{926739AC-50E8-40DC-AD9A-A367916F9970}"/>
          </ac:spMkLst>
        </pc:spChg>
        <pc:graphicFrameChg chg="add del mod modGraphic">
          <ac:chgData name="이동건" userId="4ad090f6-dadd-4301-b5d0-883b88f508af" providerId="ADAL" clId="{69C48373-AEF7-4181-9D37-977506B945C1}" dt="2022-08-11T02:14:08.668" v="2400" actId="478"/>
          <ac:graphicFrameMkLst>
            <pc:docMk/>
            <pc:sldMk cId="502763149" sldId="12967"/>
            <ac:graphicFrameMk id="4" creationId="{93CD1C05-2F71-470D-B07B-5F0F2257CFAE}"/>
          </ac:graphicFrameMkLst>
        </pc:graphicFrameChg>
        <pc:graphicFrameChg chg="add mod modGraphic">
          <ac:chgData name="이동건" userId="4ad090f6-dadd-4301-b5d0-883b88f508af" providerId="ADAL" clId="{69C48373-AEF7-4181-9D37-977506B945C1}" dt="2022-08-11T02:24:00.720" v="3332"/>
          <ac:graphicFrameMkLst>
            <pc:docMk/>
            <pc:sldMk cId="502763149" sldId="12967"/>
            <ac:graphicFrameMk id="6" creationId="{81849BA5-F53D-4A21-8E4C-D7DC9FDF3646}"/>
          </ac:graphicFrameMkLst>
        </pc:graphicFrameChg>
      </pc:sldChg>
      <pc:sldChg chg="del">
        <pc:chgData name="이동건" userId="4ad090f6-dadd-4301-b5d0-883b88f508af" providerId="ADAL" clId="{69C48373-AEF7-4181-9D37-977506B945C1}" dt="2022-08-09T01:47:07.851" v="7" actId="2696"/>
        <pc:sldMkLst>
          <pc:docMk/>
          <pc:sldMk cId="3078155950" sldId="12967"/>
        </pc:sldMkLst>
      </pc:sldChg>
      <pc:sldChg chg="addSp delSp modSp add del">
        <pc:chgData name="이동건" userId="4ad090f6-dadd-4301-b5d0-883b88f508af" providerId="ADAL" clId="{69C48373-AEF7-4181-9D37-977506B945C1}" dt="2022-08-23T04:19:49.221" v="9503" actId="2696"/>
        <pc:sldMkLst>
          <pc:docMk/>
          <pc:sldMk cId="2337882985" sldId="12968"/>
        </pc:sldMkLst>
        <pc:spChg chg="mod">
          <ac:chgData name="이동건" userId="4ad090f6-dadd-4301-b5d0-883b88f508af" providerId="ADAL" clId="{69C48373-AEF7-4181-9D37-977506B945C1}" dt="2022-08-11T23:58:49.048" v="6218" actId="20577"/>
          <ac:spMkLst>
            <pc:docMk/>
            <pc:sldMk cId="2337882985" sldId="12968"/>
            <ac:spMk id="2" creationId="{602D553E-D183-4816-A20F-081A53A02F13}"/>
          </ac:spMkLst>
        </pc:spChg>
        <pc:spChg chg="add">
          <ac:chgData name="이동건" userId="4ad090f6-dadd-4301-b5d0-883b88f508af" providerId="ADAL" clId="{69C48373-AEF7-4181-9D37-977506B945C1}" dt="2022-08-11T07:02:18.136" v="5409"/>
          <ac:spMkLst>
            <pc:docMk/>
            <pc:sldMk cId="2337882985" sldId="12968"/>
            <ac:spMk id="4" creationId="{DE319411-902E-4742-8758-52C8E0DA945E}"/>
          </ac:spMkLst>
        </pc:spChg>
        <pc:spChg chg="add mod">
          <ac:chgData name="이동건" userId="4ad090f6-dadd-4301-b5d0-883b88f508af" providerId="ADAL" clId="{69C48373-AEF7-4181-9D37-977506B945C1}" dt="2022-08-11T08:09:31.965" v="5880" actId="1076"/>
          <ac:spMkLst>
            <pc:docMk/>
            <pc:sldMk cId="2337882985" sldId="12968"/>
            <ac:spMk id="5" creationId="{4BDD59B9-A009-4FD8-A76F-35359E434A42}"/>
          </ac:spMkLst>
        </pc:spChg>
        <pc:spChg chg="add mod">
          <ac:chgData name="이동건" userId="4ad090f6-dadd-4301-b5d0-883b88f508af" providerId="ADAL" clId="{69C48373-AEF7-4181-9D37-977506B945C1}" dt="2022-08-11T23:50:55.793" v="6130" actId="1076"/>
          <ac:spMkLst>
            <pc:docMk/>
            <pc:sldMk cId="2337882985" sldId="12968"/>
            <ac:spMk id="6" creationId="{D63DA965-24F5-491B-B261-E14732F19225}"/>
          </ac:spMkLst>
        </pc:spChg>
        <pc:spChg chg="add del mod">
          <ac:chgData name="이동건" userId="4ad090f6-dadd-4301-b5d0-883b88f508af" providerId="ADAL" clId="{69C48373-AEF7-4181-9D37-977506B945C1}" dt="2022-08-11T08:11:20.501" v="5958"/>
          <ac:spMkLst>
            <pc:docMk/>
            <pc:sldMk cId="2337882985" sldId="12968"/>
            <ac:spMk id="7" creationId="{F513A25E-B5C2-44AC-B91E-882FFEF1C72E}"/>
          </ac:spMkLst>
        </pc:spChg>
        <pc:graphicFrameChg chg="add mod ord modGraphic">
          <ac:chgData name="이동건" userId="4ad090f6-dadd-4301-b5d0-883b88f508af" providerId="ADAL" clId="{69C48373-AEF7-4181-9D37-977506B945C1}" dt="2022-08-11T23:51:02.019" v="6131" actId="1076"/>
          <ac:graphicFrameMkLst>
            <pc:docMk/>
            <pc:sldMk cId="2337882985" sldId="12968"/>
            <ac:graphicFrameMk id="8" creationId="{113CB72A-BF0B-429C-98B5-76821C798C33}"/>
          </ac:graphicFrameMkLst>
        </pc:graphicFrameChg>
      </pc:sldChg>
      <pc:sldChg chg="del">
        <pc:chgData name="이동건" userId="4ad090f6-dadd-4301-b5d0-883b88f508af" providerId="ADAL" clId="{69C48373-AEF7-4181-9D37-977506B945C1}" dt="2022-08-09T01:47:09.742" v="10" actId="2696"/>
        <pc:sldMkLst>
          <pc:docMk/>
          <pc:sldMk cId="1231597919" sldId="12969"/>
        </pc:sldMkLst>
      </pc:sldChg>
      <pc:sldChg chg="addSp delSp modSp add del">
        <pc:chgData name="이동건" userId="4ad090f6-dadd-4301-b5d0-883b88f508af" providerId="ADAL" clId="{69C48373-AEF7-4181-9D37-977506B945C1}" dt="2022-08-23T04:19:49.265" v="9504" actId="2696"/>
        <pc:sldMkLst>
          <pc:docMk/>
          <pc:sldMk cId="4252215079" sldId="12969"/>
        </pc:sldMkLst>
        <pc:spChg chg="mod">
          <ac:chgData name="이동건" userId="4ad090f6-dadd-4301-b5d0-883b88f508af" providerId="ADAL" clId="{69C48373-AEF7-4181-9D37-977506B945C1}" dt="2022-08-11T23:58:54.731" v="6244" actId="20577"/>
          <ac:spMkLst>
            <pc:docMk/>
            <pc:sldMk cId="4252215079" sldId="12969"/>
            <ac:spMk id="2" creationId="{62255FFF-6B4C-4CED-81A9-CC02F0CF112B}"/>
          </ac:spMkLst>
        </pc:spChg>
        <pc:spChg chg="add del mod">
          <ac:chgData name="이동건" userId="4ad090f6-dadd-4301-b5d0-883b88f508af" providerId="ADAL" clId="{69C48373-AEF7-4181-9D37-977506B945C1}" dt="2022-08-12T00:00:46.598" v="6318" actId="478"/>
          <ac:spMkLst>
            <pc:docMk/>
            <pc:sldMk cId="4252215079" sldId="12969"/>
            <ac:spMk id="4" creationId="{CA23467C-E20F-441E-BD59-DD5F3D241F5B}"/>
          </ac:spMkLst>
        </pc:spChg>
        <pc:graphicFrameChg chg="add del mod modGraphic">
          <ac:chgData name="이동건" userId="4ad090f6-dadd-4301-b5d0-883b88f508af" providerId="ADAL" clId="{69C48373-AEF7-4181-9D37-977506B945C1}" dt="2022-08-12T00:16:19.123" v="6667" actId="478"/>
          <ac:graphicFrameMkLst>
            <pc:docMk/>
            <pc:sldMk cId="4252215079" sldId="12969"/>
            <ac:graphicFrameMk id="5" creationId="{3C5C7EF5-6026-48B8-A2B1-B2191FFF133E}"/>
          </ac:graphicFrameMkLst>
        </pc:graphicFrameChg>
        <pc:picChg chg="add mod">
          <ac:chgData name="이동건" userId="4ad090f6-dadd-4301-b5d0-883b88f508af" providerId="ADAL" clId="{69C48373-AEF7-4181-9D37-977506B945C1}" dt="2022-08-12T00:16:05.352" v="6665" actId="1076"/>
          <ac:picMkLst>
            <pc:docMk/>
            <pc:sldMk cId="4252215079" sldId="12969"/>
            <ac:picMk id="7" creationId="{FDB2D7B7-FD4F-42D6-AE1D-CEF85D4728C3}"/>
          </ac:picMkLst>
        </pc:picChg>
        <pc:picChg chg="add mod modCrop">
          <ac:chgData name="이동건" userId="4ad090f6-dadd-4301-b5d0-883b88f508af" providerId="ADAL" clId="{69C48373-AEF7-4181-9D37-977506B945C1}" dt="2022-08-12T00:18:27.656" v="6709" actId="1076"/>
          <ac:picMkLst>
            <pc:docMk/>
            <pc:sldMk cId="4252215079" sldId="12969"/>
            <ac:picMk id="8" creationId="{386B529B-9693-4730-B38D-02832FDCA944}"/>
          </ac:picMkLst>
        </pc:picChg>
        <pc:picChg chg="add mod">
          <ac:chgData name="이동건" userId="4ad090f6-dadd-4301-b5d0-883b88f508af" providerId="ADAL" clId="{69C48373-AEF7-4181-9D37-977506B945C1}" dt="2022-08-12T00:18:28.752" v="6710" actId="1076"/>
          <ac:picMkLst>
            <pc:docMk/>
            <pc:sldMk cId="4252215079" sldId="12969"/>
            <ac:picMk id="9" creationId="{E58A7D98-1E45-4AA4-B6BF-E229D24A83E6}"/>
          </ac:picMkLst>
        </pc:picChg>
      </pc:sldChg>
      <pc:sldChg chg="del">
        <pc:chgData name="이동건" userId="4ad090f6-dadd-4301-b5d0-883b88f508af" providerId="ADAL" clId="{69C48373-AEF7-4181-9D37-977506B945C1}" dt="2022-08-09T01:47:10.093" v="11" actId="2696"/>
        <pc:sldMkLst>
          <pc:docMk/>
          <pc:sldMk cId="264077737" sldId="12970"/>
        </pc:sldMkLst>
      </pc:sldChg>
      <pc:sldChg chg="addSp delSp modSp add del">
        <pc:chgData name="이동건" userId="4ad090f6-dadd-4301-b5d0-883b88f508af" providerId="ADAL" clId="{69C48373-AEF7-4181-9D37-977506B945C1}" dt="2022-08-23T04:19:49.328" v="9505" actId="2696"/>
        <pc:sldMkLst>
          <pc:docMk/>
          <pc:sldMk cId="433855093" sldId="12970"/>
        </pc:sldMkLst>
        <pc:spChg chg="add del mod">
          <ac:chgData name="이동건" userId="4ad090f6-dadd-4301-b5d0-883b88f508af" providerId="ADAL" clId="{69C48373-AEF7-4181-9D37-977506B945C1}" dt="2022-08-12T01:13:15.896" v="6867"/>
          <ac:spMkLst>
            <pc:docMk/>
            <pc:sldMk cId="433855093" sldId="12970"/>
            <ac:spMk id="14" creationId="{A6BBCE16-4BBA-4AD5-B5F2-3F655B3EFD31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19" creationId="{818793AA-A06A-428A-82A4-D769C90CE066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0" creationId="{7FC21E70-67F1-4F80-B016-934D2A094020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1" creationId="{41F26FE1-FD44-4CB6-8DF0-713A1F8C7C08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2" creationId="{CEF08DC8-CCF3-47BA-AD7C-B946DA45D412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3" creationId="{BBE1A434-3CE8-4FD5-A7A2-FEC4725F212B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4" creationId="{6821CAAC-2351-498E-B2B0-60583D2CEB09}"/>
          </ac:spMkLst>
        </pc:spChg>
        <pc:spChg chg="add mod">
          <ac:chgData name="이동건" userId="4ad090f6-dadd-4301-b5d0-883b88f508af" providerId="ADAL" clId="{69C48373-AEF7-4181-9D37-977506B945C1}" dt="2022-08-12T01:14:48.644" v="6916" actId="1076"/>
          <ac:spMkLst>
            <pc:docMk/>
            <pc:sldMk cId="433855093" sldId="12970"/>
            <ac:spMk id="26" creationId="{B7415226-CBA8-46CD-AB24-3347236970D5}"/>
          </ac:spMkLst>
        </pc:spChg>
        <pc:spChg chg="add mod">
          <ac:chgData name="이동건" userId="4ad090f6-dadd-4301-b5d0-883b88f508af" providerId="ADAL" clId="{69C48373-AEF7-4181-9D37-977506B945C1}" dt="2022-08-12T01:14:53.360" v="6920" actId="122"/>
          <ac:spMkLst>
            <pc:docMk/>
            <pc:sldMk cId="433855093" sldId="12970"/>
            <ac:spMk id="28" creationId="{3652E43A-0486-4486-A937-334608C2E262}"/>
          </ac:spMkLst>
        </pc:spChg>
        <pc:graphicFrameChg chg="add del modGraphic">
          <ac:chgData name="이동건" userId="4ad090f6-dadd-4301-b5d0-883b88f508af" providerId="ADAL" clId="{69C48373-AEF7-4181-9D37-977506B945C1}" dt="2022-08-12T00:18:54.493" v="6724" actId="20577"/>
          <ac:graphicFrameMkLst>
            <pc:docMk/>
            <pc:sldMk cId="433855093" sldId="12970"/>
            <ac:graphicFrameMk id="5" creationId="{3C5C7EF5-6026-48B8-A2B1-B2191FFF133E}"/>
          </ac:graphicFrameMkLst>
        </pc:graphicFrameChg>
        <pc:picChg chg="add del mod">
          <ac:chgData name="이동건" userId="4ad090f6-dadd-4301-b5d0-883b88f508af" providerId="ADAL" clId="{69C48373-AEF7-4181-9D37-977506B945C1}" dt="2022-08-12T01:13:12.813" v="6866" actId="478"/>
          <ac:picMkLst>
            <pc:docMk/>
            <pc:sldMk cId="433855093" sldId="12970"/>
            <ac:picMk id="4" creationId="{2CBEC19F-2D1E-4267-9059-59E13EA68B50}"/>
          </ac:picMkLst>
        </pc:picChg>
        <pc:picChg chg="add mod">
          <ac:chgData name="이동건" userId="4ad090f6-dadd-4301-b5d0-883b88f508af" providerId="ADAL" clId="{69C48373-AEF7-4181-9D37-977506B945C1}" dt="2022-08-12T01:14:41.280" v="6914" actId="1076"/>
          <ac:picMkLst>
            <pc:docMk/>
            <pc:sldMk cId="433855093" sldId="12970"/>
            <ac:picMk id="6" creationId="{30F38D13-5329-462B-B4B9-79DD518B3921}"/>
          </ac:picMkLst>
        </pc:picChg>
        <pc:picChg chg="del">
          <ac:chgData name="이동건" userId="4ad090f6-dadd-4301-b5d0-883b88f508af" providerId="ADAL" clId="{69C48373-AEF7-4181-9D37-977506B945C1}" dt="2022-08-12T00:16:34.154" v="6670" actId="478"/>
          <ac:picMkLst>
            <pc:docMk/>
            <pc:sldMk cId="433855093" sldId="12970"/>
            <ac:picMk id="7" creationId="{FDB2D7B7-FD4F-42D6-AE1D-CEF85D4728C3}"/>
          </ac:picMkLst>
        </pc:picChg>
        <pc:picChg chg="add mod">
          <ac:chgData name="이동건" userId="4ad090f6-dadd-4301-b5d0-883b88f508af" providerId="ADAL" clId="{69C48373-AEF7-4181-9D37-977506B945C1}" dt="2022-08-12T01:14:48.644" v="6916" actId="1076"/>
          <ac:picMkLst>
            <pc:docMk/>
            <pc:sldMk cId="433855093" sldId="12970"/>
            <ac:picMk id="16" creationId="{851C18F2-2D7F-4EE2-BAAD-7EC45C1C81DE}"/>
          </ac:picMkLst>
        </pc:picChg>
        <pc:cxnChg chg="add del mod">
          <ac:chgData name="이동건" userId="4ad090f6-dadd-4301-b5d0-883b88f508af" providerId="ADAL" clId="{69C48373-AEF7-4181-9D37-977506B945C1}" dt="2022-08-12T01:13:15.896" v="6867"/>
          <ac:cxnSpMkLst>
            <pc:docMk/>
            <pc:sldMk cId="433855093" sldId="12970"/>
            <ac:cxnSpMk id="9" creationId="{A884A80D-00AD-44B9-B118-906F91AECE6B}"/>
          </ac:cxnSpMkLst>
        </pc:cxnChg>
        <pc:cxnChg chg="add del mod">
          <ac:chgData name="이동건" userId="4ad090f6-dadd-4301-b5d0-883b88f508af" providerId="ADAL" clId="{69C48373-AEF7-4181-9D37-977506B945C1}" dt="2022-08-12T01:13:15.896" v="6867"/>
          <ac:cxnSpMkLst>
            <pc:docMk/>
            <pc:sldMk cId="433855093" sldId="12970"/>
            <ac:cxnSpMk id="10" creationId="{78D817E7-D226-4670-84E7-15A5CD7FFE66}"/>
          </ac:cxnSpMkLst>
        </pc:cxnChg>
        <pc:cxnChg chg="add mod">
          <ac:chgData name="이동건" userId="4ad090f6-dadd-4301-b5d0-883b88f508af" providerId="ADAL" clId="{69C48373-AEF7-4181-9D37-977506B945C1}" dt="2022-08-12T01:14:48.644" v="6916" actId="1076"/>
          <ac:cxnSpMkLst>
            <pc:docMk/>
            <pc:sldMk cId="433855093" sldId="12970"/>
            <ac:cxnSpMk id="17" creationId="{FECBA695-F8D1-4FF5-A4CF-A1B34DA666A9}"/>
          </ac:cxnSpMkLst>
        </pc:cxnChg>
        <pc:cxnChg chg="add mod">
          <ac:chgData name="이동건" userId="4ad090f6-dadd-4301-b5d0-883b88f508af" providerId="ADAL" clId="{69C48373-AEF7-4181-9D37-977506B945C1}" dt="2022-08-12T01:14:48.644" v="6916" actId="1076"/>
          <ac:cxnSpMkLst>
            <pc:docMk/>
            <pc:sldMk cId="433855093" sldId="12970"/>
            <ac:cxnSpMk id="18" creationId="{6BC47DDD-60F3-4422-BB27-0C7F18B04C12}"/>
          </ac:cxnSpMkLst>
        </pc:cxnChg>
        <pc:cxnChg chg="add mod">
          <ac:chgData name="이동건" userId="4ad090f6-dadd-4301-b5d0-883b88f508af" providerId="ADAL" clId="{69C48373-AEF7-4181-9D37-977506B945C1}" dt="2022-08-12T01:14:48.644" v="6916" actId="1076"/>
          <ac:cxnSpMkLst>
            <pc:docMk/>
            <pc:sldMk cId="433855093" sldId="12970"/>
            <ac:cxnSpMk id="25" creationId="{9A87675A-7F77-4253-B57C-3D8A70846049}"/>
          </ac:cxnSpMkLst>
        </pc:cxnChg>
      </pc:sldChg>
      <pc:sldChg chg="del">
        <pc:chgData name="이동건" userId="4ad090f6-dadd-4301-b5d0-883b88f508af" providerId="ADAL" clId="{69C48373-AEF7-4181-9D37-977506B945C1}" dt="2022-08-09T01:47:10.336" v="12" actId="2696"/>
        <pc:sldMkLst>
          <pc:docMk/>
          <pc:sldMk cId="2279347305" sldId="12971"/>
        </pc:sldMkLst>
      </pc:sldChg>
      <pc:sldChg chg="addSp delSp modSp add del">
        <pc:chgData name="이동건" userId="4ad090f6-dadd-4301-b5d0-883b88f508af" providerId="ADAL" clId="{69C48373-AEF7-4181-9D37-977506B945C1}" dt="2022-08-23T04:19:49.383" v="9506" actId="2696"/>
        <pc:sldMkLst>
          <pc:docMk/>
          <pc:sldMk cId="4193009921" sldId="12971"/>
        </pc:sldMkLst>
        <pc:spChg chg="mod">
          <ac:chgData name="이동건" userId="4ad090f6-dadd-4301-b5d0-883b88f508af" providerId="ADAL" clId="{69C48373-AEF7-4181-9D37-977506B945C1}" dt="2022-08-12T01:15:12.909" v="6927" actId="20577"/>
          <ac:spMkLst>
            <pc:docMk/>
            <pc:sldMk cId="4193009921" sldId="12971"/>
            <ac:spMk id="2" creationId="{62255FFF-6B4C-4CED-81A9-CC02F0CF112B}"/>
          </ac:spMkLst>
        </pc:spChg>
        <pc:spChg chg="del mod">
          <ac:chgData name="이동건" userId="4ad090f6-dadd-4301-b5d0-883b88f508af" providerId="ADAL" clId="{69C48373-AEF7-4181-9D37-977506B945C1}" dt="2022-08-12T00:21:07.368" v="6736" actId="478"/>
          <ac:spMkLst>
            <pc:docMk/>
            <pc:sldMk cId="4193009921" sldId="12971"/>
            <ac:spMk id="14" creationId="{A6BBCE16-4BBA-4AD5-B5F2-3F655B3EFD31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5" creationId="{9D61D7CA-9E62-4A83-910D-C6F7AE417A1E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6" creationId="{234DBEC2-FCCA-45F8-A670-DB8BC9DC2167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7" creationId="{AC3DF2CB-3F87-4591-92DE-4488A5312D57}"/>
          </ac:spMkLst>
        </pc:spChg>
        <pc:spChg chg="add del mod">
          <ac:chgData name="이동건" userId="4ad090f6-dadd-4301-b5d0-883b88f508af" providerId="ADAL" clId="{69C48373-AEF7-4181-9D37-977506B945C1}" dt="2022-08-12T01:14:37.062" v="6912"/>
          <ac:spMkLst>
            <pc:docMk/>
            <pc:sldMk cId="4193009921" sldId="12971"/>
            <ac:spMk id="18" creationId="{C1ABDFC3-BAF3-4491-88DA-4392F30BDDCC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19" creationId="{2ACCFB1F-C39F-41EA-9566-6963E7CEBA33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20" creationId="{1EE95109-7C9E-462F-903D-6850A1D93069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21" creationId="{25F10784-5A4F-4BE6-9155-746BD0094305}"/>
          </ac:spMkLst>
        </pc:spChg>
        <pc:spChg chg="add del mod">
          <ac:chgData name="이동건" userId="4ad090f6-dadd-4301-b5d0-883b88f508af" providerId="ADAL" clId="{69C48373-AEF7-4181-9D37-977506B945C1}" dt="2022-08-12T01:14:07.946" v="6900"/>
          <ac:spMkLst>
            <pc:docMk/>
            <pc:sldMk cId="4193009921" sldId="12971"/>
            <ac:spMk id="24" creationId="{65528F9E-E129-420B-B928-16F401778BC8}"/>
          </ac:spMkLst>
        </pc:spChg>
        <pc:spChg chg="add mod">
          <ac:chgData name="이동건" userId="4ad090f6-dadd-4301-b5d0-883b88f508af" providerId="ADAL" clId="{69C48373-AEF7-4181-9D37-977506B945C1}" dt="2022-08-12T02:12:51.787" v="7622" actId="1076"/>
          <ac:spMkLst>
            <pc:docMk/>
            <pc:sldMk cId="4193009921" sldId="12971"/>
            <ac:spMk id="30" creationId="{84CC0B34-551E-49E6-87EC-ACC5E65D341E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6" creationId="{D10D499D-F13B-48B2-B937-EE7CE19B4B94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7" creationId="{4390C6D6-4B4B-4DDC-A8F9-7BADEF2376F7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8" creationId="{C8DE963F-43A6-4035-82E2-702FB8E2EF59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39" creationId="{1EACF267-BC7C-4364-874E-E329D7F9288F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40" creationId="{BB3F0184-5A3B-45DB-B273-4E5652D65BB6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41" creationId="{C5C36D28-7AD0-4554-84AF-9DA09A501EB2}"/>
          </ac:spMkLst>
        </pc:spChg>
        <pc:spChg chg="add del mod">
          <ac:chgData name="이동건" userId="4ad090f6-dadd-4301-b5d0-883b88f508af" providerId="ADAL" clId="{69C48373-AEF7-4181-9D37-977506B945C1}" dt="2022-08-12T02:05:53.717" v="7573" actId="478"/>
          <ac:spMkLst>
            <pc:docMk/>
            <pc:sldMk cId="4193009921" sldId="12971"/>
            <ac:spMk id="42" creationId="{55732B0D-8940-415E-A0C1-8DBC26E5C880}"/>
          </ac:spMkLst>
        </pc:spChg>
        <pc:spChg chg="add mod">
          <ac:chgData name="이동건" userId="4ad090f6-dadd-4301-b5d0-883b88f508af" providerId="ADAL" clId="{69C48373-AEF7-4181-9D37-977506B945C1}" dt="2022-08-12T02:13:07.304" v="7626" actId="1076"/>
          <ac:spMkLst>
            <pc:docMk/>
            <pc:sldMk cId="4193009921" sldId="12971"/>
            <ac:spMk id="43" creationId="{70668FFC-BDCE-4F7E-B68E-D34F51C4219A}"/>
          </ac:spMkLst>
        </pc:spChg>
        <pc:spChg chg="add mod">
          <ac:chgData name="이동건" userId="4ad090f6-dadd-4301-b5d0-883b88f508af" providerId="ADAL" clId="{69C48373-AEF7-4181-9D37-977506B945C1}" dt="2022-08-12T02:12:43.475" v="7619" actId="208"/>
          <ac:spMkLst>
            <pc:docMk/>
            <pc:sldMk cId="4193009921" sldId="12971"/>
            <ac:spMk id="44" creationId="{10B02F05-3A03-47F3-855E-B944C32560B2}"/>
          </ac:spMkLst>
        </pc:spChg>
        <pc:spChg chg="add mod">
          <ac:chgData name="이동건" userId="4ad090f6-dadd-4301-b5d0-883b88f508af" providerId="ADAL" clId="{69C48373-AEF7-4181-9D37-977506B945C1}" dt="2022-08-12T02:12:53.731" v="7623" actId="1076"/>
          <ac:spMkLst>
            <pc:docMk/>
            <pc:sldMk cId="4193009921" sldId="12971"/>
            <ac:spMk id="45" creationId="{06A2BAEF-792A-49BB-8AAC-597F1B7C57D7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47" creationId="{8DD901C4-8106-4E5E-95F7-71B910001667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48" creationId="{2DE4258B-0448-47B0-87A5-15D0D12E6562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49" creationId="{1E0617BA-B8F9-416A-AD91-25C54675C561}"/>
          </ac:spMkLst>
        </pc:spChg>
        <pc:spChg chg="add mod">
          <ac:chgData name="이동건" userId="4ad090f6-dadd-4301-b5d0-883b88f508af" providerId="ADAL" clId="{69C48373-AEF7-4181-9D37-977506B945C1}" dt="2022-08-12T02:13:00.977" v="7624" actId="1076"/>
          <ac:spMkLst>
            <pc:docMk/>
            <pc:sldMk cId="4193009921" sldId="12971"/>
            <ac:spMk id="50" creationId="{AD4A6092-D603-44B6-B18A-0E1DA23A5CA4}"/>
          </ac:spMkLst>
        </pc:spChg>
        <pc:graphicFrameChg chg="del">
          <ac:chgData name="이동건" userId="4ad090f6-dadd-4301-b5d0-883b88f508af" providerId="ADAL" clId="{69C48373-AEF7-4181-9D37-977506B945C1}" dt="2022-08-12T00:19:37.271" v="6727" actId="478"/>
          <ac:graphicFrameMkLst>
            <pc:docMk/>
            <pc:sldMk cId="4193009921" sldId="12971"/>
            <ac:graphicFrameMk id="5" creationId="{3C5C7EF5-6026-48B8-A2B1-B2191FFF133E}"/>
          </ac:graphicFrameMkLst>
        </pc:graphicFrameChg>
        <pc:graphicFrameChg chg="add mod modGraphic">
          <ac:chgData name="이동건" userId="4ad090f6-dadd-4301-b5d0-883b88f508af" providerId="ADAL" clId="{69C48373-AEF7-4181-9D37-977506B945C1}" dt="2022-08-12T02:06:56.931" v="7591" actId="1076"/>
          <ac:graphicFrameMkLst>
            <pc:docMk/>
            <pc:sldMk cId="4193009921" sldId="12971"/>
            <ac:graphicFrameMk id="31" creationId="{1BEB9B4C-7DCA-4D3B-941B-4763787B1FAA}"/>
          </ac:graphicFrameMkLst>
        </pc:graphicFrameChg>
        <pc:graphicFrameChg chg="add del mod modGraphic">
          <ac:chgData name="이동건" userId="4ad090f6-dadd-4301-b5d0-883b88f508af" providerId="ADAL" clId="{69C48373-AEF7-4181-9D37-977506B945C1}" dt="2022-08-12T02:03:46.463" v="7497" actId="478"/>
          <ac:graphicFrameMkLst>
            <pc:docMk/>
            <pc:sldMk cId="4193009921" sldId="12971"/>
            <ac:graphicFrameMk id="34" creationId="{5B1DE7EA-5C39-45EE-B99F-570A262199C1}"/>
          </ac:graphicFrameMkLst>
        </pc:graphicFrameChg>
        <pc:graphicFrameChg chg="add del mod modGraphic">
          <ac:chgData name="이동건" userId="4ad090f6-dadd-4301-b5d0-883b88f508af" providerId="ADAL" clId="{69C48373-AEF7-4181-9D37-977506B945C1}" dt="2022-08-12T02:05:53.717" v="7573" actId="478"/>
          <ac:graphicFrameMkLst>
            <pc:docMk/>
            <pc:sldMk cId="4193009921" sldId="12971"/>
            <ac:graphicFrameMk id="35" creationId="{4CF3921B-73B3-43FA-B55C-AEAAA9FFE052}"/>
          </ac:graphicFrameMkLst>
        </pc:graphicFrameChg>
        <pc:picChg chg="del mod">
          <ac:chgData name="이동건" userId="4ad090f6-dadd-4301-b5d0-883b88f508af" providerId="ADAL" clId="{69C48373-AEF7-4181-9D37-977506B945C1}" dt="2022-08-12T01:14:07.946" v="6900"/>
          <ac:picMkLst>
            <pc:docMk/>
            <pc:sldMk cId="4193009921" sldId="12971"/>
            <ac:picMk id="4" creationId="{2CBEC19F-2D1E-4267-9059-59E13EA68B50}"/>
          </ac:picMkLst>
        </pc:picChg>
        <pc:picChg chg="del">
          <ac:chgData name="이동건" userId="4ad090f6-dadd-4301-b5d0-883b88f508af" providerId="ADAL" clId="{69C48373-AEF7-4181-9D37-977506B945C1}" dt="2022-08-12T00:19:35.272" v="6726" actId="478"/>
          <ac:picMkLst>
            <pc:docMk/>
            <pc:sldMk cId="4193009921" sldId="12971"/>
            <ac:picMk id="6" creationId="{30F38D13-5329-462B-B4B9-79DD518B3921}"/>
          </ac:picMkLst>
        </pc:picChg>
        <pc:picChg chg="add del mod">
          <ac:chgData name="이동건" userId="4ad090f6-dadd-4301-b5d0-883b88f508af" providerId="ADAL" clId="{69C48373-AEF7-4181-9D37-977506B945C1}" dt="2022-08-12T02:05:53.717" v="7573" actId="478"/>
          <ac:picMkLst>
            <pc:docMk/>
            <pc:sldMk cId="4193009921" sldId="12971"/>
            <ac:picMk id="33" creationId="{70F9AB1E-2F57-4D40-816E-E5408E1E2442}"/>
          </ac:picMkLst>
        </pc:picChg>
        <pc:picChg chg="add mod">
          <ac:chgData name="이동건" userId="4ad090f6-dadd-4301-b5d0-883b88f508af" providerId="ADAL" clId="{69C48373-AEF7-4181-9D37-977506B945C1}" dt="2022-08-12T02:13:00.977" v="7624" actId="1076"/>
          <ac:picMkLst>
            <pc:docMk/>
            <pc:sldMk cId="4193009921" sldId="12971"/>
            <ac:picMk id="46" creationId="{7A1ECC6B-F6BA-43CE-A775-B1E7CFF52D31}"/>
          </ac:picMkLst>
        </pc:picChg>
        <pc:picChg chg="add mod">
          <ac:chgData name="이동건" userId="4ad090f6-dadd-4301-b5d0-883b88f508af" providerId="ADAL" clId="{69C48373-AEF7-4181-9D37-977506B945C1}" dt="2022-08-12T02:13:09.751" v="7627" actId="1076"/>
          <ac:picMkLst>
            <pc:docMk/>
            <pc:sldMk cId="4193009921" sldId="12971"/>
            <ac:picMk id="51" creationId="{5014ABEA-D0ED-4879-BAFA-B5173DF9C92C}"/>
          </ac:picMkLst>
        </pc:picChg>
        <pc:picChg chg="add mod">
          <ac:chgData name="이동건" userId="4ad090f6-dadd-4301-b5d0-883b88f508af" providerId="ADAL" clId="{69C48373-AEF7-4181-9D37-977506B945C1}" dt="2022-08-12T02:12:49.202" v="7621" actId="1076"/>
          <ac:picMkLst>
            <pc:docMk/>
            <pc:sldMk cId="4193009921" sldId="12971"/>
            <ac:picMk id="52" creationId="{C727237E-F5AC-4DBA-9DDC-288B57F2B70D}"/>
          </ac:picMkLst>
        </pc:picChg>
        <pc:picChg chg="add mod">
          <ac:chgData name="이동건" userId="4ad090f6-dadd-4301-b5d0-883b88f508af" providerId="ADAL" clId="{69C48373-AEF7-4181-9D37-977506B945C1}" dt="2022-08-12T02:12:26.597" v="7618" actId="1076"/>
          <ac:picMkLst>
            <pc:docMk/>
            <pc:sldMk cId="4193009921" sldId="12971"/>
            <ac:picMk id="53" creationId="{9298A24C-659B-4D97-988D-2582E043BA6F}"/>
          </ac:picMkLst>
        </pc:picChg>
        <pc:cxnChg chg="del mod">
          <ac:chgData name="이동건" userId="4ad090f6-dadd-4301-b5d0-883b88f508af" providerId="ADAL" clId="{69C48373-AEF7-4181-9D37-977506B945C1}" dt="2022-08-12T01:14:07.946" v="6900"/>
          <ac:cxnSpMkLst>
            <pc:docMk/>
            <pc:sldMk cId="4193009921" sldId="12971"/>
            <ac:cxnSpMk id="9" creationId="{A884A80D-00AD-44B9-B118-906F91AECE6B}"/>
          </ac:cxnSpMkLst>
        </pc:cxnChg>
        <pc:cxnChg chg="del mod">
          <ac:chgData name="이동건" userId="4ad090f6-dadd-4301-b5d0-883b88f508af" providerId="ADAL" clId="{69C48373-AEF7-4181-9D37-977506B945C1}" dt="2022-08-12T00:21:06.741" v="6735" actId="478"/>
          <ac:cxnSpMkLst>
            <pc:docMk/>
            <pc:sldMk cId="4193009921" sldId="12971"/>
            <ac:cxnSpMk id="10" creationId="{78D817E7-D226-4670-84E7-15A5CD7FFE66}"/>
          </ac:cxnSpMkLst>
        </pc:cxnChg>
        <pc:cxnChg chg="add del mod">
          <ac:chgData name="이동건" userId="4ad090f6-dadd-4301-b5d0-883b88f508af" providerId="ADAL" clId="{69C48373-AEF7-4181-9D37-977506B945C1}" dt="2022-08-12T01:14:07.946" v="6900"/>
          <ac:cxnSpMkLst>
            <pc:docMk/>
            <pc:sldMk cId="4193009921" sldId="12971"/>
            <ac:cxnSpMk id="12" creationId="{74ED51BD-670B-40F1-8AC6-60820927FAEC}"/>
          </ac:cxnSpMkLst>
        </pc:cxnChg>
        <pc:cxnChg chg="add del mod">
          <ac:chgData name="이동건" userId="4ad090f6-dadd-4301-b5d0-883b88f508af" providerId="ADAL" clId="{69C48373-AEF7-4181-9D37-977506B945C1}" dt="2022-08-12T01:13:39.137" v="6876" actId="478"/>
          <ac:cxnSpMkLst>
            <pc:docMk/>
            <pc:sldMk cId="4193009921" sldId="12971"/>
            <ac:cxnSpMk id="22" creationId="{E347D6E4-3F17-491F-8B28-10320C4579C3}"/>
          </ac:cxnSpMkLst>
        </pc:cxnChg>
        <pc:cxnChg chg="add del mod">
          <ac:chgData name="이동건" userId="4ad090f6-dadd-4301-b5d0-883b88f508af" providerId="ADAL" clId="{69C48373-AEF7-4181-9D37-977506B945C1}" dt="2022-08-12T01:14:07.946" v="6900"/>
          <ac:cxnSpMkLst>
            <pc:docMk/>
            <pc:sldMk cId="4193009921" sldId="12971"/>
            <ac:cxnSpMk id="23" creationId="{D1DAD380-A133-4AA9-A257-C4B86ED76399}"/>
          </ac:cxnSpMkLst>
        </pc:cxnChg>
      </pc:sldChg>
      <pc:sldChg chg="addSp delSp modSp add del">
        <pc:chgData name="이동건" userId="4ad090f6-dadd-4301-b5d0-883b88f508af" providerId="ADAL" clId="{69C48373-AEF7-4181-9D37-977506B945C1}" dt="2022-08-23T04:19:49.450" v="9507" actId="2696"/>
        <pc:sldMkLst>
          <pc:docMk/>
          <pc:sldMk cId="3942687250" sldId="12972"/>
        </pc:sldMkLst>
        <pc:spChg chg="add mod">
          <ac:chgData name="이동건" userId="4ad090f6-dadd-4301-b5d0-883b88f508af" providerId="ADAL" clId="{69C48373-AEF7-4181-9D37-977506B945C1}" dt="2022-08-12T04:13:50.325" v="7749" actId="1076"/>
          <ac:spMkLst>
            <pc:docMk/>
            <pc:sldMk cId="3942687250" sldId="12972"/>
            <ac:spMk id="7" creationId="{302235A4-30B8-4B87-9B1C-21F334DADAAF}"/>
          </ac:spMkLst>
        </pc:spChg>
        <pc:spChg chg="add mod">
          <ac:chgData name="이동건" userId="4ad090f6-dadd-4301-b5d0-883b88f508af" providerId="ADAL" clId="{69C48373-AEF7-4181-9D37-977506B945C1}" dt="2022-08-12T04:26:19.252" v="7878" actId="1076"/>
          <ac:spMkLst>
            <pc:docMk/>
            <pc:sldMk cId="3942687250" sldId="12972"/>
            <ac:spMk id="10" creationId="{291C8838-F9C9-4C51-ABAC-5399330AD02C}"/>
          </ac:spMkLst>
        </pc:spChg>
        <pc:spChg chg="add mod">
          <ac:chgData name="이동건" userId="4ad090f6-dadd-4301-b5d0-883b88f508af" providerId="ADAL" clId="{69C48373-AEF7-4181-9D37-977506B945C1}" dt="2022-08-12T02:25:52.593" v="7630" actId="1076"/>
          <ac:spMkLst>
            <pc:docMk/>
            <pc:sldMk cId="3942687250" sldId="12972"/>
            <ac:spMk id="15" creationId="{64B6DB61-9E3C-49F3-9D45-5D80E90F8A4A}"/>
          </ac:spMkLst>
        </pc:spChg>
        <pc:spChg chg="add mod">
          <ac:chgData name="이동건" userId="4ad090f6-dadd-4301-b5d0-883b88f508af" providerId="ADAL" clId="{69C48373-AEF7-4181-9D37-977506B945C1}" dt="2022-08-12T04:13:47.711" v="7748" actId="1076"/>
          <ac:spMkLst>
            <pc:docMk/>
            <pc:sldMk cId="3942687250" sldId="12972"/>
            <ac:spMk id="20" creationId="{B83891CD-CCC8-474E-8055-59CDBC4B1637}"/>
          </ac:spMkLst>
        </pc:spChg>
        <pc:spChg chg="del">
          <ac:chgData name="이동건" userId="4ad090f6-dadd-4301-b5d0-883b88f508af" providerId="ADAL" clId="{69C48373-AEF7-4181-9D37-977506B945C1}" dt="2022-08-12T02:05:50.173" v="7572" actId="478"/>
          <ac:spMkLst>
            <pc:docMk/>
            <pc:sldMk cId="3942687250" sldId="12972"/>
            <ac:spMk id="30" creationId="{84CC0B34-551E-49E6-87EC-ACC5E65D341E}"/>
          </ac:spMkLst>
        </pc:spChg>
        <pc:spChg chg="del mod">
          <ac:chgData name="이동건" userId="4ad090f6-dadd-4301-b5d0-883b88f508af" providerId="ADAL" clId="{69C48373-AEF7-4181-9D37-977506B945C1}" dt="2022-08-12T02:29:08.332" v="7695" actId="478"/>
          <ac:spMkLst>
            <pc:docMk/>
            <pc:sldMk cId="3942687250" sldId="12972"/>
            <ac:spMk id="36" creationId="{D10D499D-F13B-48B2-B937-EE7CE19B4B94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37" creationId="{4390C6D6-4B4B-4DDC-A8F9-7BADEF2376F7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38" creationId="{C8DE963F-43A6-4035-82E2-702FB8E2EF59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39" creationId="{1EACF267-BC7C-4364-874E-E329D7F9288F}"/>
          </ac:spMkLst>
        </pc:spChg>
        <pc:spChg chg="mod">
          <ac:chgData name="이동건" userId="4ad090f6-dadd-4301-b5d0-883b88f508af" providerId="ADAL" clId="{69C48373-AEF7-4181-9D37-977506B945C1}" dt="2022-08-12T02:25:45.109" v="7628" actId="1076"/>
          <ac:spMkLst>
            <pc:docMk/>
            <pc:sldMk cId="3942687250" sldId="12972"/>
            <ac:spMk id="40" creationId="{BB3F0184-5A3B-45DB-B273-4E5652D65BB6}"/>
          </ac:spMkLst>
        </pc:spChg>
        <pc:spChg chg="del mod">
          <ac:chgData name="이동건" userId="4ad090f6-dadd-4301-b5d0-883b88f508af" providerId="ADAL" clId="{69C48373-AEF7-4181-9D37-977506B945C1}" dt="2022-08-12T02:29:08.332" v="7695" actId="478"/>
          <ac:spMkLst>
            <pc:docMk/>
            <pc:sldMk cId="3942687250" sldId="12972"/>
            <ac:spMk id="41" creationId="{C5C36D28-7AD0-4554-84AF-9DA09A501EB2}"/>
          </ac:spMkLst>
        </pc:spChg>
        <pc:spChg chg="del mod">
          <ac:chgData name="이동건" userId="4ad090f6-dadd-4301-b5d0-883b88f508af" providerId="ADAL" clId="{69C48373-AEF7-4181-9D37-977506B945C1}" dt="2022-08-12T02:29:08.332" v="7695" actId="478"/>
          <ac:spMkLst>
            <pc:docMk/>
            <pc:sldMk cId="3942687250" sldId="12972"/>
            <ac:spMk id="42" creationId="{55732B0D-8940-415E-A0C1-8DBC26E5C880}"/>
          </ac:spMkLst>
        </pc:spChg>
        <pc:graphicFrameChg chg="del">
          <ac:chgData name="이동건" userId="4ad090f6-dadd-4301-b5d0-883b88f508af" providerId="ADAL" clId="{69C48373-AEF7-4181-9D37-977506B945C1}" dt="2022-08-12T02:05:50.173" v="7572" actId="478"/>
          <ac:graphicFrameMkLst>
            <pc:docMk/>
            <pc:sldMk cId="3942687250" sldId="12972"/>
            <ac:graphicFrameMk id="31" creationId="{1BEB9B4C-7DCA-4D3B-941B-4763787B1FAA}"/>
          </ac:graphicFrameMkLst>
        </pc:graphicFrameChg>
        <pc:graphicFrameChg chg="del mod modGraphic">
          <ac:chgData name="이동건" userId="4ad090f6-dadd-4301-b5d0-883b88f508af" providerId="ADAL" clId="{69C48373-AEF7-4181-9D37-977506B945C1}" dt="2022-08-12T02:29:08.332" v="7695" actId="478"/>
          <ac:graphicFrameMkLst>
            <pc:docMk/>
            <pc:sldMk cId="3942687250" sldId="12972"/>
            <ac:graphicFrameMk id="35" creationId="{4CF3921B-73B3-43FA-B55C-AEAAA9FFE052}"/>
          </ac:graphicFrameMkLst>
        </pc:graphicFrameChg>
        <pc:picChg chg="add mod">
          <ac:chgData name="이동건" userId="4ad090f6-dadd-4301-b5d0-883b88f508af" providerId="ADAL" clId="{69C48373-AEF7-4181-9D37-977506B945C1}" dt="2022-08-12T04:13:40.231" v="7743" actId="14100"/>
          <ac:picMkLst>
            <pc:docMk/>
            <pc:sldMk cId="3942687250" sldId="12972"/>
            <ac:picMk id="4" creationId="{F9421337-FA28-4E43-96B0-008B2333326B}"/>
          </ac:picMkLst>
        </pc:picChg>
        <pc:picChg chg="add mod">
          <ac:chgData name="이동건" userId="4ad090f6-dadd-4301-b5d0-883b88f508af" providerId="ADAL" clId="{69C48373-AEF7-4181-9D37-977506B945C1}" dt="2022-08-12T04:13:42.476" v="7744" actId="1076"/>
          <ac:picMkLst>
            <pc:docMk/>
            <pc:sldMk cId="3942687250" sldId="12972"/>
            <ac:picMk id="5" creationId="{50E69251-1524-47D0-B0FB-70D6443A5958}"/>
          </ac:picMkLst>
        </pc:picChg>
        <pc:picChg chg="add mod">
          <ac:chgData name="이동건" userId="4ad090f6-dadd-4301-b5d0-883b88f508af" providerId="ADAL" clId="{69C48373-AEF7-4181-9D37-977506B945C1}" dt="2022-08-12T04:13:34.396" v="7739" actId="1076"/>
          <ac:picMkLst>
            <pc:docMk/>
            <pc:sldMk cId="3942687250" sldId="12972"/>
            <ac:picMk id="6" creationId="{D43FD40D-AD42-4840-A486-96FBA6C4D774}"/>
          </ac:picMkLst>
        </pc:picChg>
        <pc:picChg chg="add mod">
          <ac:chgData name="이동건" userId="4ad090f6-dadd-4301-b5d0-883b88f508af" providerId="ADAL" clId="{69C48373-AEF7-4181-9D37-977506B945C1}" dt="2022-08-12T04:15:36.442" v="7759" actId="14100"/>
          <ac:picMkLst>
            <pc:docMk/>
            <pc:sldMk cId="3942687250" sldId="12972"/>
            <ac:picMk id="8" creationId="{5DAAF6BB-6B85-4873-A9AE-9F7D82ED1A56}"/>
          </ac:picMkLst>
        </pc:picChg>
        <pc:picChg chg="add mod">
          <ac:chgData name="이동건" userId="4ad090f6-dadd-4301-b5d0-883b88f508af" providerId="ADAL" clId="{69C48373-AEF7-4181-9D37-977506B945C1}" dt="2022-08-12T04:15:40.228" v="7761" actId="14100"/>
          <ac:picMkLst>
            <pc:docMk/>
            <pc:sldMk cId="3942687250" sldId="12972"/>
            <ac:picMk id="9" creationId="{454E823A-DE63-48E3-AA22-48EFB28C7753}"/>
          </ac:picMkLst>
        </pc:picChg>
        <pc:picChg chg="mod">
          <ac:chgData name="이동건" userId="4ad090f6-dadd-4301-b5d0-883b88f508af" providerId="ADAL" clId="{69C48373-AEF7-4181-9D37-977506B945C1}" dt="2022-08-12T02:25:45.109" v="7628" actId="1076"/>
          <ac:picMkLst>
            <pc:docMk/>
            <pc:sldMk cId="3942687250" sldId="12972"/>
            <ac:picMk id="33" creationId="{70F9AB1E-2F57-4D40-816E-E5408E1E2442}"/>
          </ac:picMkLst>
        </pc:picChg>
      </pc:sldChg>
      <pc:sldChg chg="addSp delSp modSp add del">
        <pc:chgData name="이동건" userId="4ad090f6-dadd-4301-b5d0-883b88f508af" providerId="ADAL" clId="{69C48373-AEF7-4181-9D37-977506B945C1}" dt="2022-08-23T04:19:49.522" v="9508" actId="2696"/>
        <pc:sldMkLst>
          <pc:docMk/>
          <pc:sldMk cId="1284063375" sldId="12973"/>
        </pc:sldMkLst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7" creationId="{302235A4-30B8-4B87-9B1C-21F334DADAAF}"/>
          </ac:spMkLst>
        </pc:spChg>
        <pc:spChg chg="add mod">
          <ac:chgData name="이동건" userId="4ad090f6-dadd-4301-b5d0-883b88f508af" providerId="ADAL" clId="{69C48373-AEF7-4181-9D37-977506B945C1}" dt="2022-08-12T05:07:01.955" v="7941" actId="1076"/>
          <ac:spMkLst>
            <pc:docMk/>
            <pc:sldMk cId="1284063375" sldId="12973"/>
            <ac:spMk id="11" creationId="{A3E6EB43-D60B-40EE-BA43-D4B0C1D1AD53}"/>
          </ac:spMkLst>
        </pc:spChg>
        <pc:spChg chg="add mod">
          <ac:chgData name="이동건" userId="4ad090f6-dadd-4301-b5d0-883b88f508af" providerId="ADAL" clId="{69C48373-AEF7-4181-9D37-977506B945C1}" dt="2022-08-12T05:07:58.325" v="7962" actId="404"/>
          <ac:spMkLst>
            <pc:docMk/>
            <pc:sldMk cId="1284063375" sldId="12973"/>
            <ac:spMk id="12" creationId="{D54F7497-B505-4825-A574-DCD8D90A6266}"/>
          </ac:spMkLst>
        </pc:spChg>
        <pc:spChg chg="del">
          <ac:chgData name="이동건" userId="4ad090f6-dadd-4301-b5d0-883b88f508af" providerId="ADAL" clId="{69C48373-AEF7-4181-9D37-977506B945C1}" dt="2022-08-12T02:30:15.526" v="7725" actId="478"/>
          <ac:spMkLst>
            <pc:docMk/>
            <pc:sldMk cId="1284063375" sldId="12973"/>
            <ac:spMk id="15" creationId="{64B6DB61-9E3C-49F3-9D45-5D80E90F8A4A}"/>
          </ac:spMkLst>
        </pc:spChg>
        <pc:spChg chg="add mod">
          <ac:chgData name="이동건" userId="4ad090f6-dadd-4301-b5d0-883b88f508af" providerId="ADAL" clId="{69C48373-AEF7-4181-9D37-977506B945C1}" dt="2022-08-12T02:30:28.134" v="7727" actId="1076"/>
          <ac:spMkLst>
            <pc:docMk/>
            <pc:sldMk cId="1284063375" sldId="12973"/>
            <ac:spMk id="16" creationId="{3721C24B-13AC-46F1-A0D4-38505CC5EEAF}"/>
          </ac:spMkLst>
        </pc:spChg>
        <pc:spChg chg="del">
          <ac:chgData name="이동건" userId="4ad090f6-dadd-4301-b5d0-883b88f508af" providerId="ADAL" clId="{69C48373-AEF7-4181-9D37-977506B945C1}" dt="2022-08-12T02:30:13.752" v="7724" actId="478"/>
          <ac:spMkLst>
            <pc:docMk/>
            <pc:sldMk cId="1284063375" sldId="12973"/>
            <ac:spMk id="20" creationId="{B83891CD-CCC8-474E-8055-59CDBC4B1637}"/>
          </ac:spMkLst>
        </pc:spChg>
        <pc:spChg chg="add mod">
          <ac:chgData name="이동건" userId="4ad090f6-dadd-4301-b5d0-883b88f508af" providerId="ADAL" clId="{69C48373-AEF7-4181-9D37-977506B945C1}" dt="2022-08-12T05:07:05.186" v="7942" actId="1076"/>
          <ac:spMkLst>
            <pc:docMk/>
            <pc:sldMk cId="1284063375" sldId="12973"/>
            <ac:spMk id="21" creationId="{740197FE-4D5C-42AA-980C-EABB368D3A57}"/>
          </ac:spMkLst>
        </pc:spChg>
        <pc:spChg chg="add mod">
          <ac:chgData name="이동건" userId="4ad090f6-dadd-4301-b5d0-883b88f508af" providerId="ADAL" clId="{69C48373-AEF7-4181-9D37-977506B945C1}" dt="2022-08-12T05:08:08.705" v="7968" actId="20577"/>
          <ac:spMkLst>
            <pc:docMk/>
            <pc:sldMk cId="1284063375" sldId="12973"/>
            <ac:spMk id="23" creationId="{375CCFE2-7A60-4734-BA59-79BBBC3642F8}"/>
          </ac:spMkLst>
        </pc:spChg>
        <pc:spChg chg="add mod">
          <ac:chgData name="이동건" userId="4ad090f6-dadd-4301-b5d0-883b88f508af" providerId="ADAL" clId="{69C48373-AEF7-4181-9D37-977506B945C1}" dt="2022-08-12T05:08:32.221" v="7976" actId="1076"/>
          <ac:spMkLst>
            <pc:docMk/>
            <pc:sldMk cId="1284063375" sldId="12973"/>
            <ac:spMk id="24" creationId="{A4AA23DE-EE86-4B6F-A747-28CF823D6EC0}"/>
          </ac:spMkLst>
        </pc:spChg>
        <pc:spChg chg="add mod">
          <ac:chgData name="이동건" userId="4ad090f6-dadd-4301-b5d0-883b88f508af" providerId="ADAL" clId="{69C48373-AEF7-4181-9D37-977506B945C1}" dt="2022-08-12T05:08:43.282" v="7982" actId="1076"/>
          <ac:spMkLst>
            <pc:docMk/>
            <pc:sldMk cId="1284063375" sldId="12973"/>
            <ac:spMk id="25" creationId="{58AE830D-B42C-4951-9922-41C3C8698744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37" creationId="{4390C6D6-4B4B-4DDC-A8F9-7BADEF2376F7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38" creationId="{C8DE963F-43A6-4035-82E2-702FB8E2EF59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39" creationId="{1EACF267-BC7C-4364-874E-E329D7F9288F}"/>
          </ac:spMkLst>
        </pc:spChg>
        <pc:spChg chg="del">
          <ac:chgData name="이동건" userId="4ad090f6-dadd-4301-b5d0-883b88f508af" providerId="ADAL" clId="{69C48373-AEF7-4181-9D37-977506B945C1}" dt="2022-08-12T02:30:09.601" v="7722" actId="478"/>
          <ac:spMkLst>
            <pc:docMk/>
            <pc:sldMk cId="1284063375" sldId="12973"/>
            <ac:spMk id="40" creationId="{BB3F0184-5A3B-45DB-B273-4E5652D65BB6}"/>
          </ac:spMkLst>
        </pc:spChg>
        <pc:picChg chg="del">
          <ac:chgData name="이동건" userId="4ad090f6-dadd-4301-b5d0-883b88f508af" providerId="ADAL" clId="{69C48373-AEF7-4181-9D37-977506B945C1}" dt="2022-08-12T02:30:09.601" v="7722" actId="478"/>
          <ac:picMkLst>
            <pc:docMk/>
            <pc:sldMk cId="1284063375" sldId="12973"/>
            <ac:picMk id="4" creationId="{F9421337-FA28-4E43-96B0-008B2333326B}"/>
          </ac:picMkLst>
        </pc:picChg>
        <pc:picChg chg="del">
          <ac:chgData name="이동건" userId="4ad090f6-dadd-4301-b5d0-883b88f508af" providerId="ADAL" clId="{69C48373-AEF7-4181-9D37-977506B945C1}" dt="2022-08-12T02:30:10.288" v="7723" actId="478"/>
          <ac:picMkLst>
            <pc:docMk/>
            <pc:sldMk cId="1284063375" sldId="12973"/>
            <ac:picMk id="5" creationId="{50E69251-1524-47D0-B0FB-70D6443A5958}"/>
          </ac:picMkLst>
        </pc:picChg>
        <pc:picChg chg="del">
          <ac:chgData name="이동건" userId="4ad090f6-dadd-4301-b5d0-883b88f508af" providerId="ADAL" clId="{69C48373-AEF7-4181-9D37-977506B945C1}" dt="2022-08-12T02:30:09.601" v="7722" actId="478"/>
          <ac:picMkLst>
            <pc:docMk/>
            <pc:sldMk cId="1284063375" sldId="12973"/>
            <ac:picMk id="6" creationId="{D43FD40D-AD42-4840-A486-96FBA6C4D774}"/>
          </ac:picMkLst>
        </pc:picChg>
        <pc:picChg chg="add mod">
          <ac:chgData name="이동건" userId="4ad090f6-dadd-4301-b5d0-883b88f508af" providerId="ADAL" clId="{69C48373-AEF7-4181-9D37-977506B945C1}" dt="2022-08-12T05:04:25.146" v="7893" actId="1076"/>
          <ac:picMkLst>
            <pc:docMk/>
            <pc:sldMk cId="1284063375" sldId="12973"/>
            <ac:picMk id="8" creationId="{051DCC8D-01CD-4C7E-8A0A-3FFFA0283FE5}"/>
          </ac:picMkLst>
        </pc:picChg>
        <pc:picChg chg="add mod">
          <ac:chgData name="이동건" userId="4ad090f6-dadd-4301-b5d0-883b88f508af" providerId="ADAL" clId="{69C48373-AEF7-4181-9D37-977506B945C1}" dt="2022-08-12T05:06:45.234" v="7924" actId="1076"/>
          <ac:picMkLst>
            <pc:docMk/>
            <pc:sldMk cId="1284063375" sldId="12973"/>
            <ac:picMk id="9" creationId="{4D6D900D-991C-41B0-A475-23A2B7A45309}"/>
          </ac:picMkLst>
        </pc:picChg>
        <pc:picChg chg="add mod">
          <ac:chgData name="이동건" userId="4ad090f6-dadd-4301-b5d0-883b88f508af" providerId="ADAL" clId="{69C48373-AEF7-4181-9D37-977506B945C1}" dt="2022-08-12T05:06:46.919" v="7925" actId="1076"/>
          <ac:picMkLst>
            <pc:docMk/>
            <pc:sldMk cId="1284063375" sldId="12973"/>
            <ac:picMk id="10" creationId="{5DB95743-1E48-4C77-B043-E9AB56B12FA3}"/>
          </ac:picMkLst>
        </pc:picChg>
        <pc:picChg chg="add mod">
          <ac:chgData name="이동건" userId="4ad090f6-dadd-4301-b5d0-883b88f508af" providerId="ADAL" clId="{69C48373-AEF7-4181-9D37-977506B945C1}" dt="2022-08-12T05:04:26.230" v="7894" actId="1076"/>
          <ac:picMkLst>
            <pc:docMk/>
            <pc:sldMk cId="1284063375" sldId="12973"/>
            <ac:picMk id="17" creationId="{443C9F5F-C71C-46C6-9588-2F09C31244F8}"/>
          </ac:picMkLst>
        </pc:picChg>
        <pc:picChg chg="del">
          <ac:chgData name="이동건" userId="4ad090f6-dadd-4301-b5d0-883b88f508af" providerId="ADAL" clId="{69C48373-AEF7-4181-9D37-977506B945C1}" dt="2022-08-12T02:30:09.601" v="7722" actId="478"/>
          <ac:picMkLst>
            <pc:docMk/>
            <pc:sldMk cId="1284063375" sldId="12973"/>
            <ac:picMk id="33" creationId="{70F9AB1E-2F57-4D40-816E-E5408E1E2442}"/>
          </ac:picMkLst>
        </pc:picChg>
      </pc:sldChg>
      <pc:sldChg chg="addSp delSp modSp add del">
        <pc:chgData name="이동건" userId="4ad090f6-dadd-4301-b5d0-883b88f508af" providerId="ADAL" clId="{69C48373-AEF7-4181-9D37-977506B945C1}" dt="2022-08-23T04:19:49.684" v="9509" actId="2696"/>
        <pc:sldMkLst>
          <pc:docMk/>
          <pc:sldMk cId="2917893291" sldId="12974"/>
        </pc:sldMkLst>
        <pc:spChg chg="add mod">
          <ac:chgData name="이동건" userId="4ad090f6-dadd-4301-b5d0-883b88f508af" providerId="ADAL" clId="{69C48373-AEF7-4181-9D37-977506B945C1}" dt="2022-08-12T02:30:37.688" v="7731" actId="1076"/>
          <ac:spMkLst>
            <pc:docMk/>
            <pc:sldMk cId="2917893291" sldId="12974"/>
            <ac:spMk id="5" creationId="{BDE5E8AD-73DC-4F1C-9A0F-F157BB73B4CE}"/>
          </ac:spMkLst>
        </pc:spChg>
        <pc:spChg chg="add mod">
          <ac:chgData name="이동건" userId="4ad090f6-dadd-4301-b5d0-883b88f508af" providerId="ADAL" clId="{69C48373-AEF7-4181-9D37-977506B945C1}" dt="2022-08-12T06:27:09.586" v="8612" actId="1076"/>
          <ac:spMkLst>
            <pc:docMk/>
            <pc:sldMk cId="2917893291" sldId="12974"/>
            <ac:spMk id="8" creationId="{538B94AC-BA93-4268-8F6B-BD42B8566C63}"/>
          </ac:spMkLst>
        </pc:spChg>
        <pc:spChg chg="add mod">
          <ac:chgData name="이동건" userId="4ad090f6-dadd-4301-b5d0-883b88f508af" providerId="ADAL" clId="{69C48373-AEF7-4181-9D37-977506B945C1}" dt="2022-08-12T05:21:55.833" v="8000" actId="1076"/>
          <ac:spMkLst>
            <pc:docMk/>
            <pc:sldMk cId="2917893291" sldId="12974"/>
            <ac:spMk id="9" creationId="{8FA725FB-24D8-494C-90CA-FA63E317AF8C}"/>
          </ac:spMkLst>
        </pc:spChg>
        <pc:spChg chg="add mod">
          <ac:chgData name="이동건" userId="4ad090f6-dadd-4301-b5d0-883b88f508af" providerId="ADAL" clId="{69C48373-AEF7-4181-9D37-977506B945C1}" dt="2022-08-12T05:22:00.920" v="8001" actId="1076"/>
          <ac:spMkLst>
            <pc:docMk/>
            <pc:sldMk cId="2917893291" sldId="12974"/>
            <ac:spMk id="10" creationId="{7BD29F3A-B30A-41EE-8F50-9923919E4996}"/>
          </ac:spMkLst>
        </pc:spChg>
        <pc:spChg chg="add">
          <ac:chgData name="이동건" userId="4ad090f6-dadd-4301-b5d0-883b88f508af" providerId="ADAL" clId="{69C48373-AEF7-4181-9D37-977506B945C1}" dt="2022-08-12T05:21:51.963" v="7999"/>
          <ac:spMkLst>
            <pc:docMk/>
            <pc:sldMk cId="2917893291" sldId="12974"/>
            <ac:spMk id="11" creationId="{8BB452C9-CDBF-4AF4-AEDD-EAB99277E9C5}"/>
          </ac:spMkLst>
        </pc:spChg>
        <pc:spChg chg="add">
          <ac:chgData name="이동건" userId="4ad090f6-dadd-4301-b5d0-883b88f508af" providerId="ADAL" clId="{69C48373-AEF7-4181-9D37-977506B945C1}" dt="2022-08-12T05:21:51.963" v="7999"/>
          <ac:spMkLst>
            <pc:docMk/>
            <pc:sldMk cId="2917893291" sldId="12974"/>
            <ac:spMk id="12" creationId="{1DB0F139-E696-46DD-BD08-A6B4F862A58C}"/>
          </ac:spMkLst>
        </pc:spChg>
        <pc:spChg chg="add mod">
          <ac:chgData name="이동건" userId="4ad090f6-dadd-4301-b5d0-883b88f508af" providerId="ADAL" clId="{69C48373-AEF7-4181-9D37-977506B945C1}" dt="2022-08-12T06:27:13.614" v="8614" actId="1076"/>
          <ac:spMkLst>
            <pc:docMk/>
            <pc:sldMk cId="2917893291" sldId="12974"/>
            <ac:spMk id="13" creationId="{3ACBD618-F576-497B-802E-3F603552C972}"/>
          </ac:spMkLst>
        </pc:spChg>
        <pc:spChg chg="del">
          <ac:chgData name="이동건" userId="4ad090f6-dadd-4301-b5d0-883b88f508af" providerId="ADAL" clId="{69C48373-AEF7-4181-9D37-977506B945C1}" dt="2022-08-12T02:30:31.592" v="7729" actId="478"/>
          <ac:spMkLst>
            <pc:docMk/>
            <pc:sldMk cId="2917893291" sldId="12974"/>
            <ac:spMk id="16" creationId="{3721C24B-13AC-46F1-A0D4-38505CC5EEAF}"/>
          </ac:spMkLst>
        </pc:spChg>
        <pc:spChg chg="add del mod">
          <ac:chgData name="이동건" userId="4ad090f6-dadd-4301-b5d0-883b88f508af" providerId="ADAL" clId="{69C48373-AEF7-4181-9D37-977506B945C1}" dt="2022-08-12T06:28:09.006" v="8650" actId="478"/>
          <ac:spMkLst>
            <pc:docMk/>
            <pc:sldMk cId="2917893291" sldId="12974"/>
            <ac:spMk id="19" creationId="{2ED89379-EDDB-40B5-BCF7-2CEE0882D181}"/>
          </ac:spMkLst>
        </pc:spChg>
        <pc:spChg chg="add mod">
          <ac:chgData name="이동건" userId="4ad090f6-dadd-4301-b5d0-883b88f508af" providerId="ADAL" clId="{69C48373-AEF7-4181-9D37-977506B945C1}" dt="2022-08-12T06:36:19.831" v="9496" actId="20577"/>
          <ac:spMkLst>
            <pc:docMk/>
            <pc:sldMk cId="2917893291" sldId="12974"/>
            <ac:spMk id="20" creationId="{B263D9C6-1BBD-4A94-BFB3-8BA8BBC7E4DD}"/>
          </ac:spMkLst>
        </pc:spChg>
        <pc:picChg chg="add mod">
          <ac:chgData name="이동건" userId="4ad090f6-dadd-4301-b5d0-883b88f508af" providerId="ADAL" clId="{69C48373-AEF7-4181-9D37-977506B945C1}" dt="2022-08-12T05:19:54.503" v="7985" actId="1076"/>
          <ac:picMkLst>
            <pc:docMk/>
            <pc:sldMk cId="2917893291" sldId="12974"/>
            <ac:picMk id="4" creationId="{5722EBE2-8AF8-4B81-B4E2-8153DEE9283C}"/>
          </ac:picMkLst>
        </pc:picChg>
        <pc:picChg chg="add mod">
          <ac:chgData name="이동건" userId="4ad090f6-dadd-4301-b5d0-883b88f508af" providerId="ADAL" clId="{69C48373-AEF7-4181-9D37-977506B945C1}" dt="2022-08-12T05:21:25.080" v="7993" actId="14100"/>
          <ac:picMkLst>
            <pc:docMk/>
            <pc:sldMk cId="2917893291" sldId="12974"/>
            <ac:picMk id="6" creationId="{7D1CA209-7690-4810-917A-41643EDE8879}"/>
          </ac:picMkLst>
        </pc:picChg>
        <pc:picChg chg="add mod">
          <ac:chgData name="이동건" userId="4ad090f6-dadd-4301-b5d0-883b88f508af" providerId="ADAL" clId="{69C48373-AEF7-4181-9D37-977506B945C1}" dt="2022-08-12T05:21:44.921" v="7998" actId="14100"/>
          <ac:picMkLst>
            <pc:docMk/>
            <pc:sldMk cId="2917893291" sldId="12974"/>
            <ac:picMk id="7" creationId="{38F4AE11-A51C-4555-A41E-F37BEB1E0B1D}"/>
          </ac:picMkLst>
        </pc:picChg>
        <pc:picChg chg="add mod">
          <ac:chgData name="이동건" userId="4ad090f6-dadd-4301-b5d0-883b88f508af" providerId="ADAL" clId="{69C48373-AEF7-4181-9D37-977506B945C1}" dt="2022-08-12T06:27:19.758" v="8616" actId="1076"/>
          <ac:picMkLst>
            <pc:docMk/>
            <pc:sldMk cId="2917893291" sldId="12974"/>
            <ac:picMk id="14" creationId="{4FF137CD-2E65-4300-8F5D-76CFB69A4D26}"/>
          </ac:picMkLst>
        </pc:picChg>
        <pc:cxnChg chg="add mod">
          <ac:chgData name="이동건" userId="4ad090f6-dadd-4301-b5d0-883b88f508af" providerId="ADAL" clId="{69C48373-AEF7-4181-9D37-977506B945C1}" dt="2022-08-12T06:10:52.522" v="8602" actId="14100"/>
          <ac:cxnSpMkLst>
            <pc:docMk/>
            <pc:sldMk cId="2917893291" sldId="12974"/>
            <ac:cxnSpMk id="17" creationId="{78C0C298-7D48-49E5-B4D2-6BB5E8E849DE}"/>
          </ac:cxnSpMkLst>
        </pc:cxnChg>
      </pc:sldChg>
      <pc:sldChg chg="del">
        <pc:chgData name="이동건" userId="4ad090f6-dadd-4301-b5d0-883b88f508af" providerId="ADAL" clId="{69C48373-AEF7-4181-9D37-977506B945C1}" dt="2022-08-09T01:47:09.338" v="9" actId="2696"/>
        <pc:sldMkLst>
          <pc:docMk/>
          <pc:sldMk cId="3382976612" sldId="12979"/>
        </pc:sldMkLst>
      </pc:sldChg>
      <pc:sldMasterChg chg="delSldLayout">
        <pc:chgData name="이동건" userId="4ad090f6-dadd-4301-b5d0-883b88f508af" providerId="ADAL" clId="{69C48373-AEF7-4181-9D37-977506B945C1}" dt="2022-08-23T04:19:50.076" v="9516" actId="2696"/>
        <pc:sldMasterMkLst>
          <pc:docMk/>
          <pc:sldMasterMk cId="1149892062" sldId="2147483660"/>
        </pc:sldMasterMkLst>
        <pc:sldLayoutChg chg="del">
          <pc:chgData name="이동건" userId="4ad090f6-dadd-4301-b5d0-883b88f508af" providerId="ADAL" clId="{69C48373-AEF7-4181-9D37-977506B945C1}" dt="2022-08-23T04:19:50.076" v="9516" actId="2696"/>
          <pc:sldLayoutMkLst>
            <pc:docMk/>
            <pc:sldMasterMk cId="1149892062" sldId="2147483660"/>
            <pc:sldLayoutMk cId="1956373461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DD6ED45-D63F-4941-A373-E4C6580388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813" y="1779588"/>
            <a:ext cx="7289800" cy="368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cxnSp>
        <p:nvCxnSpPr>
          <p:cNvPr id="3" name="직선 연결선 4">
            <a:extLst>
              <a:ext uri="{FF2B5EF4-FFF2-40B4-BE49-F238E27FC236}">
                <a16:creationId xmlns:a16="http://schemas.microsoft.com/office/drawing/2014/main" id="{0BF25495-6173-45BC-B132-2B2235E302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D45886B7-B962-4DBB-8BC9-A08D43707C2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3383CF-2632-4E38-AE14-8FD4B03082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D0DA5D-A498-4B2B-A44F-ED19E392313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836A13-9C15-48B0-B401-B3975B15381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F6892-E775-4B3D-9876-54A61778F53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4983F-C34B-42C7-B4B2-C42D24B745BE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E26067-F6F5-4E1E-87B4-7D3A4B1B94E6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DCEBDF-80EC-4861-A791-5AD09959BBA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FB2453-FDAE-4618-B7F8-AFAC376CA947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3FCC4F6-5D2D-44EC-90FD-84F658BD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21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22BF8-CBF1-45A9-8C27-929C6F2AF550}" type="datetime1">
              <a:rPr lang="ko-KR" altLang="en-US" smtClean="0"/>
              <a:pPr/>
              <a:t>22-08-23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769" y="156921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10.png"/><Relationship Id="rId7" Type="http://schemas.openxmlformats.org/officeDocument/2006/relationships/image" Target="../media/image9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13.png"/><Relationship Id="rId5" Type="http://schemas.openxmlformats.org/officeDocument/2006/relationships/image" Target="../media/image710.png"/><Relationship Id="rId10" Type="http://schemas.openxmlformats.org/officeDocument/2006/relationships/image" Target="../media/image120.png"/><Relationship Id="rId4" Type="http://schemas.openxmlformats.org/officeDocument/2006/relationships/image" Target="../media/image610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380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2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4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F58EC-0676-49F7-B13C-AFE0E193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형태 장단점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B4345-BE0F-4F7C-A382-CAF7F81D7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4F9515D-DD80-4A80-9526-B89F7F10C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873587"/>
                  </p:ext>
                </p:extLst>
              </p:nvPr>
            </p:nvGraphicFramePr>
            <p:xfrm>
              <a:off x="112684" y="763437"/>
              <a:ext cx="9680632" cy="5553398"/>
            </p:xfrm>
            <a:graphic>
              <a:graphicData uri="http://schemas.openxmlformats.org/drawingml/2006/table">
                <a:tbl>
                  <a:tblPr/>
                  <a:tblGrid>
                    <a:gridCol w="889951">
                      <a:extLst>
                        <a:ext uri="{9D8B030D-6E8A-4147-A177-3AD203B41FA5}">
                          <a16:colId xmlns:a16="http://schemas.microsoft.com/office/drawing/2014/main" val="1010973972"/>
                        </a:ext>
                      </a:extLst>
                    </a:gridCol>
                    <a:gridCol w="596219">
                      <a:extLst>
                        <a:ext uri="{9D8B030D-6E8A-4147-A177-3AD203B41FA5}">
                          <a16:colId xmlns:a16="http://schemas.microsoft.com/office/drawing/2014/main" val="3517474775"/>
                        </a:ext>
                      </a:extLst>
                    </a:gridCol>
                    <a:gridCol w="4097231">
                      <a:extLst>
                        <a:ext uri="{9D8B030D-6E8A-4147-A177-3AD203B41FA5}">
                          <a16:colId xmlns:a16="http://schemas.microsoft.com/office/drawing/2014/main" val="735973892"/>
                        </a:ext>
                      </a:extLst>
                    </a:gridCol>
                    <a:gridCol w="4097231">
                      <a:extLst>
                        <a:ext uri="{9D8B030D-6E8A-4147-A177-3AD203B41FA5}">
                          <a16:colId xmlns:a16="http://schemas.microsoft.com/office/drawing/2014/main" val="3135720623"/>
                        </a:ext>
                      </a:extLst>
                    </a:gridCol>
                  </a:tblGrid>
                  <a:tr h="565584">
                    <a:tc gridSpan="2"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특징</a:t>
                          </a:r>
                          <a:endParaRPr 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One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chart + rotation + translation motions</a:t>
                          </a:r>
                        </a:p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여러 장 찍기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Triple</a:t>
                          </a:r>
                          <a:r>
                            <a:rPr lang="ko-KR" altLang="en-US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 </a:t>
                          </a:r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chart</a:t>
                          </a:r>
                        </a:p>
                        <a:p>
                          <a:pPr algn="ctr" fontAlgn="base"/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(1</a:t>
                          </a:r>
                          <a:r>
                            <a:rPr lang="ko-KR" altLang="en-US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장 찍고 </a:t>
                          </a:r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3</a:t>
                          </a:r>
                          <a:r>
                            <a:rPr lang="ko-KR" altLang="en-US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개로 쪼개기</a:t>
                          </a:r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)</a:t>
                          </a:r>
                          <a:endParaRPr lang="ko-KR" altLang="en-US" sz="1100" b="0" i="0" kern="120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2384197"/>
                      </a:ext>
                    </a:extLst>
                  </a:tr>
                  <a:tr h="565584">
                    <a:tc rowSpan="4"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장단점 비교​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정확도​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여러 장의 사진 확보 가능하므로 정확한 측정 가능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.</a:t>
                          </a:r>
                          <a:endParaRPr lang="ko-KR" alt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3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장의 사진 샘플만 사용하므로 정확성 낮음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. </a:t>
                          </a:r>
                        </a:p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그 이상일 경우 효율성 저하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.</a:t>
                          </a:r>
                          <a:endParaRPr lang="ko-KR" alt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4032470"/>
                      </a:ext>
                    </a:extLst>
                  </a:tr>
                  <a:tr h="5655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Tact time</a:t>
                          </a:r>
                          <a:endParaRPr lang="ko-KR" alt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사진 확보 시간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+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계산 시간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     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긴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       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긴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사진 확보 시간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+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계산 시간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짧은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      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짧은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4351361"/>
                      </a:ext>
                    </a:extLst>
                  </a:tr>
                  <a:tr h="49004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부피​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1000 mm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×</m:t>
                              </m:r>
                            </m:oMath>
                          </a14:m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500 mm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1380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mm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×</m:t>
                              </m:r>
                            </m:oMath>
                          </a14:m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800 mm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약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2.2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배 큼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011"/>
                      </a:ext>
                    </a:extLst>
                  </a:tr>
                  <a:tr h="719999">
                    <a:tc vMerge="1">
                      <a:txBody>
                        <a:bodyPr/>
                        <a:lstStyle/>
                        <a:p>
                          <a:pPr algn="ctr" fontAlgn="base"/>
                          <a:endParaRPr lang="ko-KR" alt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범용성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범용적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*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ko-KR" alt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화각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및 센서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resolution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에 따라 차트 위치 조정 가능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한정적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*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고정된 차트 위치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6071882"/>
                      </a:ext>
                    </a:extLst>
                  </a:tr>
                  <a:tr h="2646602">
                    <a:tc gridSpan="2"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Schematics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05155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4F9515D-DD80-4A80-9526-B89F7F10C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873587"/>
                  </p:ext>
                </p:extLst>
              </p:nvPr>
            </p:nvGraphicFramePr>
            <p:xfrm>
              <a:off x="112684" y="763437"/>
              <a:ext cx="9680632" cy="5553398"/>
            </p:xfrm>
            <a:graphic>
              <a:graphicData uri="http://schemas.openxmlformats.org/drawingml/2006/table">
                <a:tbl>
                  <a:tblPr/>
                  <a:tblGrid>
                    <a:gridCol w="889951">
                      <a:extLst>
                        <a:ext uri="{9D8B030D-6E8A-4147-A177-3AD203B41FA5}">
                          <a16:colId xmlns:a16="http://schemas.microsoft.com/office/drawing/2014/main" val="1010973972"/>
                        </a:ext>
                      </a:extLst>
                    </a:gridCol>
                    <a:gridCol w="596219">
                      <a:extLst>
                        <a:ext uri="{9D8B030D-6E8A-4147-A177-3AD203B41FA5}">
                          <a16:colId xmlns:a16="http://schemas.microsoft.com/office/drawing/2014/main" val="3517474775"/>
                        </a:ext>
                      </a:extLst>
                    </a:gridCol>
                    <a:gridCol w="4097231">
                      <a:extLst>
                        <a:ext uri="{9D8B030D-6E8A-4147-A177-3AD203B41FA5}">
                          <a16:colId xmlns:a16="http://schemas.microsoft.com/office/drawing/2014/main" val="735973892"/>
                        </a:ext>
                      </a:extLst>
                    </a:gridCol>
                    <a:gridCol w="4097231">
                      <a:extLst>
                        <a:ext uri="{9D8B030D-6E8A-4147-A177-3AD203B41FA5}">
                          <a16:colId xmlns:a16="http://schemas.microsoft.com/office/drawing/2014/main" val="3135720623"/>
                        </a:ext>
                      </a:extLst>
                    </a:gridCol>
                  </a:tblGrid>
                  <a:tr h="565584">
                    <a:tc gridSpan="2"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특징</a:t>
                          </a:r>
                          <a:endParaRPr 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One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chart + rotation + translation motions</a:t>
                          </a:r>
                        </a:p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여러 장 찍기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Triple</a:t>
                          </a:r>
                          <a:r>
                            <a:rPr lang="ko-KR" altLang="en-US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 </a:t>
                          </a:r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chart</a:t>
                          </a:r>
                        </a:p>
                        <a:p>
                          <a:pPr algn="ctr" fontAlgn="base"/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(1</a:t>
                          </a:r>
                          <a:r>
                            <a:rPr lang="ko-KR" altLang="en-US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장 찍고 </a:t>
                          </a:r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3</a:t>
                          </a:r>
                          <a:r>
                            <a:rPr lang="ko-KR" altLang="en-US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개로 쪼개기</a:t>
                          </a:r>
                          <a:r>
                            <a:rPr lang="en-US" altLang="ko-KR" sz="11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  <a:cs typeface="+mn-cs"/>
                            </a:rPr>
                            <a:t>)</a:t>
                          </a:r>
                          <a:endParaRPr lang="ko-KR" altLang="en-US" sz="1100" b="0" i="0" kern="120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  <a:cs typeface="+mn-cs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2384197"/>
                      </a:ext>
                    </a:extLst>
                  </a:tr>
                  <a:tr h="565584">
                    <a:tc rowSpan="4"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장단점 비교​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정확도​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여러 장의 사진 확보 가능하므로 정확한 측정 가능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.</a:t>
                          </a:r>
                          <a:endParaRPr lang="ko-KR" alt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3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장의 사진 샘플만 사용하므로 정확성 낮음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. </a:t>
                          </a:r>
                        </a:p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그 이상일 경우 효율성 저하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.</a:t>
                          </a:r>
                          <a:endParaRPr lang="ko-KR" alt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4032470"/>
                      </a:ext>
                    </a:extLst>
                  </a:tr>
                  <a:tr h="5655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Tact time</a:t>
                          </a:r>
                          <a:endParaRPr lang="ko-KR" altLang="en-US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사진 확보 시간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+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계산 시간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     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긴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       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긴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사진 확보 시간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+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계산 시간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짧은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        (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짧은 편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)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4351361"/>
                      </a:ext>
                    </a:extLst>
                  </a:tr>
                  <a:tr h="49004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부피​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458" t="-350000" r="-100298" b="-6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6256" t="-350000" r="-149" b="-69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294011"/>
                      </a:ext>
                    </a:extLst>
                  </a:tr>
                  <a:tr h="719999">
                    <a:tc vMerge="1">
                      <a:txBody>
                        <a:bodyPr/>
                        <a:lstStyle/>
                        <a:p>
                          <a:pPr algn="ctr" fontAlgn="base"/>
                          <a:endParaRPr lang="ko-KR" alt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범용성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범용적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marL="0" indent="0" algn="ctr" fontAlgn="base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*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</a:t>
                          </a:r>
                          <a:r>
                            <a:rPr lang="ko-KR" alt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화각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 및 센서 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resolution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에 따라 차트 위치 조정 가능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한정적</a:t>
                          </a:r>
                          <a:endParaRPr lang="en-US" altLang="ko-KR" sz="1100" b="0" i="0" dirty="0">
                            <a:solidFill>
                              <a:srgbClr val="000000"/>
                            </a:solidFill>
                            <a:effectLst/>
                            <a:latin typeface="+mj-ea"/>
                            <a:ea typeface="+mj-ea"/>
                          </a:endParaRPr>
                        </a:p>
                        <a:p>
                          <a:pPr algn="ctr" fontAlgn="base"/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* </a:t>
                          </a:r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고정된 차트 위치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6071882"/>
                      </a:ext>
                    </a:extLst>
                  </a:tr>
                  <a:tr h="2646602">
                    <a:tc gridSpan="2"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Schematics</a:t>
                          </a:r>
                          <a:r>
                            <a:rPr lang="en-US" altLang="ko-KR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ko-KR" alt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+mj-ea"/>
                              <a:ea typeface="+mj-ea"/>
                            </a:rPr>
                            <a:t>​</a:t>
                          </a:r>
                        </a:p>
                      </a:txBody>
                      <a:tcPr marL="80666" marR="80666" marT="40333" marB="40333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05155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D864CBC-878E-4640-8592-C6AF424C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00" y="3857484"/>
            <a:ext cx="2778737" cy="2371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D7FD6A-D6D6-4959-B1EC-1D1A8C985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599" y="3857484"/>
            <a:ext cx="2627963" cy="23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3A45A-216E-45C3-A2D4-366C561C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71F8C2A8-7F29-4028-B304-F33C7861E0EB}"/>
              </a:ext>
            </a:extLst>
          </p:cNvPr>
          <p:cNvGrpSpPr/>
          <p:nvPr/>
        </p:nvGrpSpPr>
        <p:grpSpPr>
          <a:xfrm rot="5400000">
            <a:off x="-21598" y="3497719"/>
            <a:ext cx="4778524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CB814D87-05B3-44C1-8CF1-1DB8D77F25C7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FCDE620-D667-4A0E-A273-A6208E22DF48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E26C59-825A-476A-A87F-5C51ED960E87}"/>
              </a:ext>
            </a:extLst>
          </p:cNvPr>
          <p:cNvGrpSpPr/>
          <p:nvPr/>
        </p:nvGrpSpPr>
        <p:grpSpPr>
          <a:xfrm>
            <a:off x="227501" y="3185327"/>
            <a:ext cx="4993681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C71D8D-45D5-4094-A36F-A57F3F5B5319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9333601-A48F-4294-8354-A76D50EBBCD0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B0715D-08E1-444E-B778-8239F612BA0E}"/>
              </a:ext>
            </a:extLst>
          </p:cNvPr>
          <p:cNvGrpSpPr/>
          <p:nvPr/>
        </p:nvGrpSpPr>
        <p:grpSpPr>
          <a:xfrm>
            <a:off x="7636250" y="1140620"/>
            <a:ext cx="265505" cy="4954164"/>
            <a:chOff x="5114209" y="1491358"/>
            <a:chExt cx="119776" cy="21497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677336-A0CA-45B1-860E-63BE26134B7A}"/>
                </a:ext>
              </a:extLst>
            </p:cNvPr>
            <p:cNvSpPr/>
            <p:nvPr/>
          </p:nvSpPr>
          <p:spPr>
            <a:xfrm>
              <a:off x="5114209" y="153137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16926036-5E02-40E8-B9A4-9817C6C7F865}"/>
                </a:ext>
              </a:extLst>
            </p:cNvPr>
            <p:cNvSpPr/>
            <p:nvPr/>
          </p:nvSpPr>
          <p:spPr>
            <a:xfrm>
              <a:off x="5114209" y="165644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C2EA5141-A944-435A-8C4B-E79D98FA60BD}"/>
                </a:ext>
              </a:extLst>
            </p:cNvPr>
            <p:cNvSpPr/>
            <p:nvPr/>
          </p:nvSpPr>
          <p:spPr>
            <a:xfrm>
              <a:off x="5114209" y="178151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F100DD67-D7A7-458B-84E3-CD08988F33C6}"/>
                </a:ext>
              </a:extLst>
            </p:cNvPr>
            <p:cNvSpPr/>
            <p:nvPr/>
          </p:nvSpPr>
          <p:spPr>
            <a:xfrm>
              <a:off x="5114209" y="190657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19AC7593-9488-44B1-BD80-F5B3F37744E0}"/>
                </a:ext>
              </a:extLst>
            </p:cNvPr>
            <p:cNvSpPr/>
            <p:nvPr/>
          </p:nvSpPr>
          <p:spPr>
            <a:xfrm>
              <a:off x="5114209" y="203164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06EBD426-056C-4FA3-96F6-8E0AB18CE388}"/>
                </a:ext>
              </a:extLst>
            </p:cNvPr>
            <p:cNvSpPr/>
            <p:nvPr/>
          </p:nvSpPr>
          <p:spPr>
            <a:xfrm>
              <a:off x="5114209" y="215670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04C7727E-55BF-4D8B-9C7F-E35B0863E031}"/>
                </a:ext>
              </a:extLst>
            </p:cNvPr>
            <p:cNvSpPr/>
            <p:nvPr/>
          </p:nvSpPr>
          <p:spPr>
            <a:xfrm>
              <a:off x="5114209" y="22817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74A83A3-693A-4F19-B0A3-9CB7F0F1F98A}"/>
                </a:ext>
              </a:extLst>
            </p:cNvPr>
            <p:cNvSpPr/>
            <p:nvPr/>
          </p:nvSpPr>
          <p:spPr>
            <a:xfrm>
              <a:off x="5114209" y="240684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202CC48F-C7E9-4236-81C4-2DB4CFEB1080}"/>
                </a:ext>
              </a:extLst>
            </p:cNvPr>
            <p:cNvSpPr/>
            <p:nvPr/>
          </p:nvSpPr>
          <p:spPr>
            <a:xfrm>
              <a:off x="5114209" y="253190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6C159384-0133-4F98-B6B9-A4B2AD658AA9}"/>
                </a:ext>
              </a:extLst>
            </p:cNvPr>
            <p:cNvSpPr/>
            <p:nvPr/>
          </p:nvSpPr>
          <p:spPr>
            <a:xfrm>
              <a:off x="5114209" y="265697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D63AD05E-7ECA-4CD8-AC95-B80A112C4A00}"/>
                </a:ext>
              </a:extLst>
            </p:cNvPr>
            <p:cNvSpPr/>
            <p:nvPr/>
          </p:nvSpPr>
          <p:spPr>
            <a:xfrm>
              <a:off x="5114209" y="278203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35D9B393-C888-4884-BA9A-12B2C8CC519C}"/>
                </a:ext>
              </a:extLst>
            </p:cNvPr>
            <p:cNvSpPr/>
            <p:nvPr/>
          </p:nvSpPr>
          <p:spPr>
            <a:xfrm>
              <a:off x="5114209" y="290710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F6F34C4-E873-430D-8399-A6A44C535CC2}"/>
                </a:ext>
              </a:extLst>
            </p:cNvPr>
            <p:cNvSpPr/>
            <p:nvPr/>
          </p:nvSpPr>
          <p:spPr>
            <a:xfrm>
              <a:off x="5114209" y="303217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A4E058F7-FEBF-4C4B-8F93-249B0545BC8E}"/>
                </a:ext>
              </a:extLst>
            </p:cNvPr>
            <p:cNvSpPr/>
            <p:nvPr/>
          </p:nvSpPr>
          <p:spPr>
            <a:xfrm>
              <a:off x="5114209" y="315723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D7436681-0F8D-41F1-9995-1D3476BDAF68}"/>
                </a:ext>
              </a:extLst>
            </p:cNvPr>
            <p:cNvSpPr/>
            <p:nvPr/>
          </p:nvSpPr>
          <p:spPr>
            <a:xfrm>
              <a:off x="5114209" y="328230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638DC192-BB72-4580-9B6E-7BCAD8648507}"/>
                </a:ext>
              </a:extLst>
            </p:cNvPr>
            <p:cNvSpPr/>
            <p:nvPr/>
          </p:nvSpPr>
          <p:spPr>
            <a:xfrm>
              <a:off x="5114209" y="340736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CEFCDCD-A87C-4630-AE1A-DB44516EDA5C}"/>
                </a:ext>
              </a:extLst>
            </p:cNvPr>
            <p:cNvSpPr/>
            <p:nvPr/>
          </p:nvSpPr>
          <p:spPr>
            <a:xfrm>
              <a:off x="5114209" y="3532442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0A6ECEA7-EDCE-41E6-A558-F2A5B762188B}"/>
                </a:ext>
              </a:extLst>
            </p:cNvPr>
            <p:cNvSpPr/>
            <p:nvPr/>
          </p:nvSpPr>
          <p:spPr>
            <a:xfrm>
              <a:off x="5156304" y="1491358"/>
              <a:ext cx="77681" cy="2149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0C6E5E-F64A-4914-AE13-5AFDA39F6BC0}"/>
              </a:ext>
            </a:extLst>
          </p:cNvPr>
          <p:cNvCxnSpPr>
            <a:cxnSpLocks/>
          </p:cNvCxnSpPr>
          <p:nvPr/>
        </p:nvCxnSpPr>
        <p:spPr>
          <a:xfrm>
            <a:off x="2640339" y="4442576"/>
            <a:ext cx="488980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/>
              <p:nvPr/>
            </p:nvSpPr>
            <p:spPr>
              <a:xfrm>
                <a:off x="4853793" y="4005326"/>
                <a:ext cx="4628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93" y="4005326"/>
                <a:ext cx="46289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323EE5-7540-4E12-B92F-C5BBF6A14A07}"/>
              </a:ext>
            </a:extLst>
          </p:cNvPr>
          <p:cNvSpPr/>
          <p:nvPr/>
        </p:nvSpPr>
        <p:spPr>
          <a:xfrm>
            <a:off x="94390" y="607632"/>
            <a:ext cx="9707815" cy="576037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54F9E18-3E8A-4311-A953-2BDE4BC7D3B5}"/>
              </a:ext>
            </a:extLst>
          </p:cNvPr>
          <p:cNvGrpSpPr/>
          <p:nvPr/>
        </p:nvGrpSpPr>
        <p:grpSpPr>
          <a:xfrm>
            <a:off x="2034116" y="3050358"/>
            <a:ext cx="690225" cy="648929"/>
            <a:chOff x="2029378" y="2076573"/>
            <a:chExt cx="690225" cy="64892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37EEB4-66A4-4CBE-9A50-5C708DE33687}"/>
                </a:ext>
              </a:extLst>
            </p:cNvPr>
            <p:cNvSpPr/>
            <p:nvPr/>
          </p:nvSpPr>
          <p:spPr>
            <a:xfrm>
              <a:off x="2029378" y="2076573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475482C-B2E9-47D8-AE62-96DCDE168746}"/>
                </a:ext>
              </a:extLst>
            </p:cNvPr>
            <p:cNvGrpSpPr/>
            <p:nvPr/>
          </p:nvGrpSpPr>
          <p:grpSpPr>
            <a:xfrm>
              <a:off x="2104466" y="2131037"/>
              <a:ext cx="540000" cy="540000"/>
              <a:chOff x="2104466" y="2296219"/>
              <a:chExt cx="540000" cy="540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0077CC1-116B-40D3-88C5-7664B6488BA9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AAC4F22-A748-4DBA-8378-EEDCD9611D21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EC146B4-9DE0-4354-AE0A-5315FAA55AF2}"/>
              </a:ext>
            </a:extLst>
          </p:cNvPr>
          <p:cNvCxnSpPr>
            <a:cxnSpLocks/>
          </p:cNvCxnSpPr>
          <p:nvPr/>
        </p:nvCxnSpPr>
        <p:spPr>
          <a:xfrm flipV="1">
            <a:off x="2381625" y="670561"/>
            <a:ext cx="0" cy="269360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B5B59447-748C-49CC-AC59-E1D3C7180F79}"/>
              </a:ext>
            </a:extLst>
          </p:cNvPr>
          <p:cNvCxnSpPr>
            <a:cxnSpLocks/>
          </p:cNvCxnSpPr>
          <p:nvPr/>
        </p:nvCxnSpPr>
        <p:spPr>
          <a:xfrm flipH="1">
            <a:off x="979057" y="3375110"/>
            <a:ext cx="1409350" cy="1012934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/>
              <p:nvPr/>
            </p:nvSpPr>
            <p:spPr>
              <a:xfrm>
                <a:off x="1611522" y="571191"/>
                <a:ext cx="681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i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22" y="571191"/>
                <a:ext cx="681038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/>
              <p:nvPr/>
            </p:nvSpPr>
            <p:spPr>
              <a:xfrm>
                <a:off x="5768549" y="3246259"/>
                <a:ext cx="1016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600" b="1" i="1" dirty="0"/>
              </a:p>
            </p:txBody>
          </p:sp>
        </mc:Choice>
        <mc:Fallback xmlns="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549" y="3246259"/>
                <a:ext cx="10162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/>
              <p:nvPr/>
            </p:nvSpPr>
            <p:spPr>
              <a:xfrm>
                <a:off x="414679" y="4315853"/>
                <a:ext cx="681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600" b="1" i="1" dirty="0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9" y="4315853"/>
                <a:ext cx="68103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4" name="화살표: 오른쪽으로 구부러짐 683">
            <a:extLst>
              <a:ext uri="{FF2B5EF4-FFF2-40B4-BE49-F238E27FC236}">
                <a16:creationId xmlns:a16="http://schemas.microsoft.com/office/drawing/2014/main" id="{89C26564-BCC1-41EE-9890-70EDD7861AA2}"/>
              </a:ext>
            </a:extLst>
          </p:cNvPr>
          <p:cNvSpPr/>
          <p:nvPr/>
        </p:nvSpPr>
        <p:spPr>
          <a:xfrm rot="2884307">
            <a:off x="1118610" y="3885063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BD32F0-F9D3-40A7-8373-5B97DF0ACB59}"/>
              </a:ext>
            </a:extLst>
          </p:cNvPr>
          <p:cNvCxnSpPr>
            <a:cxnSpLocks/>
          </p:cNvCxnSpPr>
          <p:nvPr/>
        </p:nvCxnSpPr>
        <p:spPr>
          <a:xfrm flipV="1">
            <a:off x="1469042" y="3949933"/>
            <a:ext cx="119028" cy="87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오른쪽으로 구부러짐 285">
            <a:extLst>
              <a:ext uri="{FF2B5EF4-FFF2-40B4-BE49-F238E27FC236}">
                <a16:creationId xmlns:a16="http://schemas.microsoft.com/office/drawing/2014/main" id="{D7490206-44AD-47CE-82B4-FE165E8BCBC1}"/>
              </a:ext>
            </a:extLst>
          </p:cNvPr>
          <p:cNvSpPr/>
          <p:nvPr/>
        </p:nvSpPr>
        <p:spPr>
          <a:xfrm>
            <a:off x="2029378" y="821089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892CC7B9-2743-47EA-B186-838ED3B94269}"/>
              </a:ext>
            </a:extLst>
          </p:cNvPr>
          <p:cNvCxnSpPr>
            <a:cxnSpLocks/>
          </p:cNvCxnSpPr>
          <p:nvPr/>
        </p:nvCxnSpPr>
        <p:spPr>
          <a:xfrm flipV="1">
            <a:off x="2380900" y="821088"/>
            <a:ext cx="0" cy="10800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TextBox 688">
            <a:extLst>
              <a:ext uri="{FF2B5EF4-FFF2-40B4-BE49-F238E27FC236}">
                <a16:creationId xmlns:a16="http://schemas.microsoft.com/office/drawing/2014/main" id="{7E65D110-113B-4252-9789-C950D980311D}"/>
              </a:ext>
            </a:extLst>
          </p:cNvPr>
          <p:cNvSpPr txBox="1"/>
          <p:nvPr/>
        </p:nvSpPr>
        <p:spPr>
          <a:xfrm>
            <a:off x="6903384" y="743740"/>
            <a:ext cx="182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LED Chart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496C39F-0199-40CE-BFFA-3162C47DD052}"/>
              </a:ext>
            </a:extLst>
          </p:cNvPr>
          <p:cNvSpPr txBox="1"/>
          <p:nvPr/>
        </p:nvSpPr>
        <p:spPr>
          <a:xfrm>
            <a:off x="3486063" y="2862745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Linear stage for x-</a:t>
            </a:r>
            <a:r>
              <a:rPr lang="en-US" altLang="ko-KR" sz="1200" b="1" dirty="0" err="1">
                <a:latin typeface="+mn-ea"/>
              </a:rPr>
              <a:t>dir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4246640F-C1D7-4DC6-A7D4-293E7466B16C}"/>
              </a:ext>
            </a:extLst>
          </p:cNvPr>
          <p:cNvSpPr txBox="1"/>
          <p:nvPr/>
        </p:nvSpPr>
        <p:spPr>
          <a:xfrm>
            <a:off x="436858" y="5824319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Linear stage for y-</a:t>
            </a:r>
            <a:r>
              <a:rPr lang="en-US" altLang="ko-KR" sz="1200" b="1" dirty="0" err="1">
                <a:latin typeface="+mn-ea"/>
              </a:rPr>
              <a:t>dir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50931C4-7BB5-4172-8CAF-B939AD4716DA}"/>
              </a:ext>
            </a:extLst>
          </p:cNvPr>
          <p:cNvSpPr txBox="1"/>
          <p:nvPr/>
        </p:nvSpPr>
        <p:spPr>
          <a:xfrm>
            <a:off x="208842" y="4658316"/>
            <a:ext cx="182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z-</a:t>
            </a:r>
            <a:r>
              <a:rPr lang="en-US" altLang="ko-KR" sz="1200" b="1" err="1">
                <a:latin typeface="+mn-ea"/>
              </a:rPr>
              <a:t>dir</a:t>
            </a:r>
            <a:endParaRPr lang="en-US" altLang="ko-KR" sz="1200" b="1">
              <a:latin typeface="+mn-ea"/>
            </a:endParaRPr>
          </a:p>
          <a:p>
            <a:pPr algn="ctr"/>
            <a:r>
              <a:rPr lang="en-US" altLang="ko-KR" sz="1200" b="1">
                <a:latin typeface="+mn-ea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Yaw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B67BFB-4B80-4A09-8EF4-131A30C87335}"/>
              </a:ext>
            </a:extLst>
          </p:cNvPr>
          <p:cNvSpPr txBox="1"/>
          <p:nvPr/>
        </p:nvSpPr>
        <p:spPr>
          <a:xfrm>
            <a:off x="2644465" y="909788"/>
            <a:ext cx="20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Rotation stage for y-</a:t>
            </a:r>
            <a:r>
              <a:rPr lang="en-US" altLang="ko-KR" sz="1200" b="1" dirty="0" err="1">
                <a:latin typeface="+mn-ea"/>
              </a:rPr>
              <a:t>dir</a:t>
            </a:r>
            <a:r>
              <a:rPr lang="en-US" altLang="ko-KR" sz="1200" b="1" dirty="0">
                <a:latin typeface="+mn-ea"/>
              </a:rPr>
              <a:t> 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Pitch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5C585ED6-0D7E-4A5F-AB7A-47397FE76822}"/>
              </a:ext>
            </a:extLst>
          </p:cNvPr>
          <p:cNvSpPr/>
          <p:nvPr/>
        </p:nvSpPr>
        <p:spPr>
          <a:xfrm>
            <a:off x="1516221" y="2390963"/>
            <a:ext cx="649539" cy="772085"/>
          </a:xfrm>
          <a:custGeom>
            <a:avLst/>
            <a:gdLst>
              <a:gd name="connsiteX0" fmla="*/ 1048871 w 1048871"/>
              <a:gd name="connsiteY0" fmla="*/ 1084730 h 1084730"/>
              <a:gd name="connsiteX1" fmla="*/ 502024 w 1048871"/>
              <a:gd name="connsiteY1" fmla="*/ 206188 h 1084730"/>
              <a:gd name="connsiteX2" fmla="*/ 0 w 1048871"/>
              <a:gd name="connsiteY2" fmla="*/ 0 h 1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1084730">
                <a:moveTo>
                  <a:pt x="1048871" y="1084730"/>
                </a:moveTo>
                <a:cubicBezTo>
                  <a:pt x="862853" y="735853"/>
                  <a:pt x="676836" y="386976"/>
                  <a:pt x="502024" y="206188"/>
                </a:cubicBezTo>
                <a:cubicBezTo>
                  <a:pt x="327212" y="25400"/>
                  <a:pt x="118035" y="283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1DBBA14-B6E9-4B00-A3C1-9702495D5DA4}"/>
              </a:ext>
            </a:extLst>
          </p:cNvPr>
          <p:cNvSpPr txBox="1"/>
          <p:nvPr/>
        </p:nvSpPr>
        <p:spPr>
          <a:xfrm>
            <a:off x="-29858" y="226354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Module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and stage</a:t>
            </a:r>
            <a:endParaRPr lang="ko-KR" altLang="en-US" sz="1200" b="1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6A6D1-DBC6-42E5-8FBC-C0AF7043F0A3}"/>
              </a:ext>
            </a:extLst>
          </p:cNvPr>
          <p:cNvSpPr/>
          <p:nvPr/>
        </p:nvSpPr>
        <p:spPr>
          <a:xfrm>
            <a:off x="2850845" y="3600417"/>
            <a:ext cx="340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Rx</a:t>
            </a:r>
            <a:endParaRPr lang="ko-KR" altLang="en-US" sz="1100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68E0D78F-C6C8-4211-B807-70D67CDE4C00}"/>
              </a:ext>
            </a:extLst>
          </p:cNvPr>
          <p:cNvSpPr/>
          <p:nvPr/>
        </p:nvSpPr>
        <p:spPr>
          <a:xfrm>
            <a:off x="2947751" y="28054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Tx</a:t>
            </a:r>
            <a:endParaRPr lang="ko-KR" altLang="en-US" sz="110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95BC38BD-90C3-4379-A7DF-EECC1A7E5794}"/>
              </a:ext>
            </a:extLst>
          </p:cNvPr>
          <p:cNvSpPr/>
          <p:nvPr/>
        </p:nvSpPr>
        <p:spPr>
          <a:xfrm>
            <a:off x="2556509" y="2952187"/>
            <a:ext cx="452207" cy="204784"/>
          </a:xfrm>
          <a:custGeom>
            <a:avLst/>
            <a:gdLst>
              <a:gd name="connsiteX0" fmla="*/ 0 w 659130"/>
              <a:gd name="connsiteY0" fmla="*/ 365760 h 365760"/>
              <a:gd name="connsiteX1" fmla="*/ 140970 w 659130"/>
              <a:gd name="connsiteY1" fmla="*/ 148590 h 365760"/>
              <a:gd name="connsiteX2" fmla="*/ 411480 w 659130"/>
              <a:gd name="connsiteY2" fmla="*/ 57150 h 365760"/>
              <a:gd name="connsiteX3" fmla="*/ 659130 w 65913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" h="365760">
                <a:moveTo>
                  <a:pt x="0" y="365760"/>
                </a:moveTo>
                <a:cubicBezTo>
                  <a:pt x="36195" y="282892"/>
                  <a:pt x="72390" y="200025"/>
                  <a:pt x="140970" y="148590"/>
                </a:cubicBezTo>
                <a:cubicBezTo>
                  <a:pt x="209550" y="97155"/>
                  <a:pt x="325120" y="81915"/>
                  <a:pt x="411480" y="57150"/>
                </a:cubicBezTo>
                <a:cubicBezTo>
                  <a:pt x="497840" y="32385"/>
                  <a:pt x="659130" y="0"/>
                  <a:pt x="65913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85CFAAE-6EEF-4753-8A74-65A77829263A}"/>
              </a:ext>
            </a:extLst>
          </p:cNvPr>
          <p:cNvSpPr/>
          <p:nvPr/>
        </p:nvSpPr>
        <p:spPr>
          <a:xfrm>
            <a:off x="2575481" y="3443886"/>
            <a:ext cx="343688" cy="295250"/>
          </a:xfrm>
          <a:custGeom>
            <a:avLst/>
            <a:gdLst>
              <a:gd name="connsiteX0" fmla="*/ 9603 w 329643"/>
              <a:gd name="connsiteY0" fmla="*/ 0 h 259080"/>
              <a:gd name="connsiteX1" fmla="*/ 40083 w 329643"/>
              <a:gd name="connsiteY1" fmla="*/ 171450 h 259080"/>
              <a:gd name="connsiteX2" fmla="*/ 329643 w 329643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43" h="259080">
                <a:moveTo>
                  <a:pt x="9603" y="0"/>
                </a:moveTo>
                <a:cubicBezTo>
                  <a:pt x="-1827" y="64135"/>
                  <a:pt x="-13257" y="128270"/>
                  <a:pt x="40083" y="171450"/>
                </a:cubicBezTo>
                <a:cubicBezTo>
                  <a:pt x="93423" y="214630"/>
                  <a:pt x="211533" y="236855"/>
                  <a:pt x="329643" y="2590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C65F8BFA-2398-442B-A60C-F6101EBD3585}"/>
              </a:ext>
            </a:extLst>
          </p:cNvPr>
          <p:cNvSpPr/>
          <p:nvPr/>
        </p:nvSpPr>
        <p:spPr>
          <a:xfrm>
            <a:off x="2561507" y="3317569"/>
            <a:ext cx="67914" cy="1222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4202-5888-49C8-8030-AA6A3D10D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1B051903-6EF5-47B2-B784-74FA32FF450B}"/>
              </a:ext>
            </a:extLst>
          </p:cNvPr>
          <p:cNvCxnSpPr>
            <a:cxnSpLocks/>
          </p:cNvCxnSpPr>
          <p:nvPr/>
        </p:nvCxnSpPr>
        <p:spPr>
          <a:xfrm>
            <a:off x="2380900" y="3364161"/>
            <a:ext cx="3686525" cy="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화살표: 오른쪽으로 구부러짐 129">
            <a:extLst>
              <a:ext uri="{FF2B5EF4-FFF2-40B4-BE49-F238E27FC236}">
                <a16:creationId xmlns:a16="http://schemas.microsoft.com/office/drawing/2014/main" id="{B3F1B20F-E5E2-437E-9C27-CA053B22D59F}"/>
              </a:ext>
            </a:extLst>
          </p:cNvPr>
          <p:cNvSpPr/>
          <p:nvPr/>
        </p:nvSpPr>
        <p:spPr>
          <a:xfrm rot="5400000">
            <a:off x="5306680" y="2780274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34D3B1-2F73-4A55-8488-45FBB2FCB466}"/>
              </a:ext>
            </a:extLst>
          </p:cNvPr>
          <p:cNvSpPr txBox="1"/>
          <p:nvPr/>
        </p:nvSpPr>
        <p:spPr>
          <a:xfrm>
            <a:off x="5051363" y="2269066"/>
            <a:ext cx="20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Rotation stage for x-</a:t>
            </a:r>
            <a:r>
              <a:rPr lang="en-US" altLang="ko-KR" sz="1200" b="1" dirty="0" err="1">
                <a:latin typeface="+mn-ea"/>
              </a:rPr>
              <a:t>dir</a:t>
            </a:r>
            <a:r>
              <a:rPr lang="en-US" altLang="ko-KR" sz="1200" b="1" dirty="0">
                <a:latin typeface="+mn-ea"/>
              </a:rPr>
              <a:t> 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Roll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8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B027-217C-40C4-BE02-DBD7D07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234769" y="150434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192528" y="1441292"/>
            <a:ext cx="4760472" cy="4974849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2475396" y="412988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윗면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01024" y="412818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옆면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2669933" y="5975313"/>
                <a:ext cx="8393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33" y="5975313"/>
                <a:ext cx="839332" cy="276999"/>
              </a:xfrm>
              <a:prstGeom prst="rect">
                <a:avLst/>
              </a:prstGeom>
              <a:blipFill>
                <a:blip r:embed="rId2"/>
                <a:stretch>
                  <a:fillRect r="-72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9A727F-311D-4017-A778-26BFDC9D3BF5}"/>
              </a:ext>
            </a:extLst>
          </p:cNvPr>
          <p:cNvGrpSpPr/>
          <p:nvPr/>
        </p:nvGrpSpPr>
        <p:grpSpPr>
          <a:xfrm>
            <a:off x="2568574" y="4525225"/>
            <a:ext cx="2246344" cy="1447106"/>
            <a:chOff x="2542571" y="2868875"/>
            <a:chExt cx="3341816" cy="21528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3E0D8A2-68B6-4A61-8E62-A81E4431AA22}"/>
                </a:ext>
              </a:extLst>
            </p:cNvPr>
            <p:cNvGrpSpPr/>
            <p:nvPr/>
          </p:nvGrpSpPr>
          <p:grpSpPr>
            <a:xfrm>
              <a:off x="2542571" y="2874563"/>
              <a:ext cx="3341816" cy="2147127"/>
              <a:chOff x="5652601" y="4197714"/>
              <a:chExt cx="3341816" cy="2230492"/>
            </a:xfrm>
          </p:grpSpPr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6E285C29-3EEF-4388-B697-FF610616A597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99C9E694-B7D8-40A8-9AAA-F0740AEAF083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85C32BD5-9909-4EAC-819E-081727FF42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779088D-AA9A-4F4F-8972-E245A30CB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52EC0859-8937-4EE6-8550-D4B37070ED0F}"/>
                  </a:ext>
                </a:extLst>
              </p:cNvPr>
              <p:cNvCxnSpPr>
                <a:cxnSpLocks/>
                <a:stCxn id="453" idx="2"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F70DF780-000D-46F2-B4AD-92DC930C4BB1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450" name="원호 449">
                <a:extLst>
                  <a:ext uri="{FF2B5EF4-FFF2-40B4-BE49-F238E27FC236}">
                    <a16:creationId xmlns:a16="http://schemas.microsoft.com/office/drawing/2014/main" id="{D3F835EA-D745-4507-9326-24950BB1090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3" name="원호 452">
                <a:extLst>
                  <a:ext uri="{FF2B5EF4-FFF2-40B4-BE49-F238E27FC236}">
                    <a16:creationId xmlns:a16="http://schemas.microsoft.com/office/drawing/2014/main" id="{80C4973B-1A12-44CC-AC0A-DADA83768EB7}"/>
                  </a:ext>
                </a:extLst>
              </p:cNvPr>
              <p:cNvSpPr/>
              <p:nvPr/>
            </p:nvSpPr>
            <p:spPr>
              <a:xfrm rot="17892334">
                <a:off x="6997055" y="4900200"/>
                <a:ext cx="518886" cy="254040"/>
              </a:xfrm>
              <a:prstGeom prst="arc">
                <a:avLst>
                  <a:gd name="adj1" fmla="val 13017783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4" name="원호 453">
                <a:extLst>
                  <a:ext uri="{FF2B5EF4-FFF2-40B4-BE49-F238E27FC236}">
                    <a16:creationId xmlns:a16="http://schemas.microsoft.com/office/drawing/2014/main" id="{6CEAC2B1-49B5-4DEE-9981-30D5CDDE4241}"/>
                  </a:ext>
                </a:extLst>
              </p:cNvPr>
              <p:cNvSpPr/>
              <p:nvPr/>
            </p:nvSpPr>
            <p:spPr>
              <a:xfrm rot="14136875">
                <a:off x="6930579" y="5400541"/>
                <a:ext cx="900155" cy="361903"/>
              </a:xfrm>
              <a:prstGeom prst="arc">
                <a:avLst>
                  <a:gd name="adj1" fmla="val 13641582"/>
                  <a:gd name="adj2" fmla="val 202376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5" name="원호 454">
                <a:extLst>
                  <a:ext uri="{FF2B5EF4-FFF2-40B4-BE49-F238E27FC236}">
                    <a16:creationId xmlns:a16="http://schemas.microsoft.com/office/drawing/2014/main" id="{202D4478-9C18-4947-AB2B-3E22E1C6AB01}"/>
                  </a:ext>
                </a:extLst>
              </p:cNvPr>
              <p:cNvSpPr/>
              <p:nvPr/>
            </p:nvSpPr>
            <p:spPr>
              <a:xfrm rot="9710633">
                <a:off x="7175945" y="4994910"/>
                <a:ext cx="1706715" cy="835584"/>
              </a:xfrm>
              <a:prstGeom prst="arc">
                <a:avLst>
                  <a:gd name="adj1" fmla="val 15546249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6" name="원호 455">
                <a:extLst>
                  <a:ext uri="{FF2B5EF4-FFF2-40B4-BE49-F238E27FC236}">
                    <a16:creationId xmlns:a16="http://schemas.microsoft.com/office/drawing/2014/main" id="{E198F83D-0E89-459D-A86B-9C09D1499E4A}"/>
                  </a:ext>
                </a:extLst>
              </p:cNvPr>
              <p:cNvSpPr/>
              <p:nvPr/>
            </p:nvSpPr>
            <p:spPr>
              <a:xfrm rot="5052979">
                <a:off x="7660609" y="4315497"/>
                <a:ext cx="1450034" cy="1214467"/>
              </a:xfrm>
              <a:prstGeom prst="arc">
                <a:avLst>
                  <a:gd name="adj1" fmla="val 15847244"/>
                  <a:gd name="adj2" fmla="val 204115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 i="1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8" name="원호 467">
                <a:extLst>
                  <a:ext uri="{FF2B5EF4-FFF2-40B4-BE49-F238E27FC236}">
                    <a16:creationId xmlns:a16="http://schemas.microsoft.com/office/drawing/2014/main" id="{40C519FB-98BC-437F-BCA9-BB20C4F570B7}"/>
                  </a:ext>
                </a:extLst>
              </p:cNvPr>
              <p:cNvSpPr/>
              <p:nvPr/>
            </p:nvSpPr>
            <p:spPr>
              <a:xfrm rot="11960361">
                <a:off x="7276344" y="4738328"/>
                <a:ext cx="781500" cy="214959"/>
              </a:xfrm>
              <a:prstGeom prst="arc">
                <a:avLst>
                  <a:gd name="adj1" fmla="val 12195960"/>
                  <a:gd name="adj2" fmla="val 210150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69" name="원호 468">
                <a:extLst>
                  <a:ext uri="{FF2B5EF4-FFF2-40B4-BE49-F238E27FC236}">
                    <a16:creationId xmlns:a16="http://schemas.microsoft.com/office/drawing/2014/main" id="{E31B86B4-8B2A-487D-99B2-B916DBFAA665}"/>
                  </a:ext>
                </a:extLst>
              </p:cNvPr>
              <p:cNvSpPr/>
              <p:nvPr/>
            </p:nvSpPr>
            <p:spPr>
              <a:xfrm rot="10443426">
                <a:off x="7696696" y="4578586"/>
                <a:ext cx="1283851" cy="456147"/>
              </a:xfrm>
              <a:prstGeom prst="arc">
                <a:avLst>
                  <a:gd name="adj1" fmla="val 11115875"/>
                  <a:gd name="adj2" fmla="val 158405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AC47EFA9-250B-4E91-8BDE-ACF199C42674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1" name="원호 460">
              <a:extLst>
                <a:ext uri="{FF2B5EF4-FFF2-40B4-BE49-F238E27FC236}">
                  <a16:creationId xmlns:a16="http://schemas.microsoft.com/office/drawing/2014/main" id="{F3CA5241-EE13-42E0-81F8-FB1D1E4C415D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2" name="원호 461">
              <a:extLst>
                <a:ext uri="{FF2B5EF4-FFF2-40B4-BE49-F238E27FC236}">
                  <a16:creationId xmlns:a16="http://schemas.microsoft.com/office/drawing/2014/main" id="{D8291FF9-5BCB-4716-9031-52064B5837CD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9189C3C-C879-426C-BD41-2613C51D3E17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17F2C6-18AB-43F1-ABDB-C4620FBB421D}"/>
              </a:ext>
            </a:extLst>
          </p:cNvPr>
          <p:cNvGrpSpPr/>
          <p:nvPr/>
        </p:nvGrpSpPr>
        <p:grpSpPr>
          <a:xfrm>
            <a:off x="73938" y="4407854"/>
            <a:ext cx="2227862" cy="1571119"/>
            <a:chOff x="299993" y="2924891"/>
            <a:chExt cx="2754393" cy="1759321"/>
          </a:xfrm>
        </p:grpSpPr>
        <p:sp>
          <p:nvSpPr>
            <p:cNvPr id="761" name="원통형 760">
              <a:extLst>
                <a:ext uri="{FF2B5EF4-FFF2-40B4-BE49-F238E27FC236}">
                  <a16:creationId xmlns:a16="http://schemas.microsoft.com/office/drawing/2014/main" id="{396DBB68-1503-467A-AAB9-4BED5980665F}"/>
                </a:ext>
              </a:extLst>
            </p:cNvPr>
            <p:cNvSpPr/>
            <p:nvPr/>
          </p:nvSpPr>
          <p:spPr>
            <a:xfrm>
              <a:off x="2649131" y="3630894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728DC26-6163-479C-9483-FC2C82D1CF8D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 flipV="1">
              <a:off x="1014188" y="3767407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C4D883E6-D6EA-44DD-B8F8-E36368D3E13C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>
              <a:off x="1022777" y="2968148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9CB08DA-11D9-42C4-9BA8-F041DC00D58D}"/>
                </a:ext>
              </a:extLst>
            </p:cNvPr>
            <p:cNvCxnSpPr/>
            <p:nvPr/>
          </p:nvCxnSpPr>
          <p:spPr>
            <a:xfrm flipV="1">
              <a:off x="1086802" y="3769927"/>
              <a:ext cx="1564762" cy="4835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원호 885">
              <a:extLst>
                <a:ext uri="{FF2B5EF4-FFF2-40B4-BE49-F238E27FC236}">
                  <a16:creationId xmlns:a16="http://schemas.microsoft.com/office/drawing/2014/main" id="{F439DD46-C1CF-4C2D-841F-DECF941F2005}"/>
                </a:ext>
              </a:extLst>
            </p:cNvPr>
            <p:cNvSpPr/>
            <p:nvPr/>
          </p:nvSpPr>
          <p:spPr>
            <a:xfrm rot="15788227">
              <a:off x="2225169" y="3675350"/>
              <a:ext cx="161371" cy="119527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87" name="원호 886">
              <a:extLst>
                <a:ext uri="{FF2B5EF4-FFF2-40B4-BE49-F238E27FC236}">
                  <a16:creationId xmlns:a16="http://schemas.microsoft.com/office/drawing/2014/main" id="{69BF0F1C-8B92-4DF4-9DAA-0E7707B8FE72}"/>
                </a:ext>
              </a:extLst>
            </p:cNvPr>
            <p:cNvSpPr/>
            <p:nvPr/>
          </p:nvSpPr>
          <p:spPr>
            <a:xfrm rot="12810878">
              <a:off x="2305440" y="3746932"/>
              <a:ext cx="229318" cy="168474"/>
            </a:xfrm>
            <a:prstGeom prst="arc">
              <a:avLst>
                <a:gd name="adj1" fmla="val 17529705"/>
                <a:gd name="adj2" fmla="val 211690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BC5AB43-2F2E-4394-AA71-046F068F101B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64" y="3713099"/>
              <a:ext cx="61640" cy="8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F4FDCFB0-A6B3-4202-954C-197D6A4E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995" y="3820475"/>
              <a:ext cx="76874" cy="30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/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9" name="원호 888">
              <a:extLst>
                <a:ext uri="{FF2B5EF4-FFF2-40B4-BE49-F238E27FC236}">
                  <a16:creationId xmlns:a16="http://schemas.microsoft.com/office/drawing/2014/main" id="{AB0D826A-D591-4445-B25F-93B2A4D9EEF8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90" name="원호 889">
              <a:extLst>
                <a:ext uri="{FF2B5EF4-FFF2-40B4-BE49-F238E27FC236}">
                  <a16:creationId xmlns:a16="http://schemas.microsoft.com/office/drawing/2014/main" id="{B82E817F-EDF5-450F-8500-F3A500634CB2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/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altLang="ko-KR" sz="1050" dirty="0"/>
                    <a:t>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blipFill>
                  <a:blip r:embed="rId8"/>
                  <a:stretch>
                    <a:fillRect r="-6494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1A6EB6-FAD8-4CFF-99AA-523A8BD81A7C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A81BD6A6-1294-46D0-8705-4A7E8CF4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171EBB46-98E6-4A66-8A11-7CF3A90C4A1A}"/>
              </a:ext>
            </a:extLst>
          </p:cNvPr>
          <p:cNvCxnSpPr>
            <a:cxnSpLocks/>
          </p:cNvCxnSpPr>
          <p:nvPr/>
        </p:nvCxnSpPr>
        <p:spPr>
          <a:xfrm>
            <a:off x="3562768" y="2338731"/>
            <a:ext cx="0" cy="39108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화살표 연결선 750">
            <a:extLst>
              <a:ext uri="{FF2B5EF4-FFF2-40B4-BE49-F238E27FC236}">
                <a16:creationId xmlns:a16="http://schemas.microsoft.com/office/drawing/2014/main" id="{B9D4B5E1-25F3-47CB-9CC3-0AA599B29E39}"/>
              </a:ext>
            </a:extLst>
          </p:cNvPr>
          <p:cNvCxnSpPr>
            <a:cxnSpLocks/>
          </p:cNvCxnSpPr>
          <p:nvPr/>
        </p:nvCxnSpPr>
        <p:spPr>
          <a:xfrm>
            <a:off x="3701283" y="2204427"/>
            <a:ext cx="564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/>
              <p:nvPr/>
            </p:nvSpPr>
            <p:spPr>
              <a:xfrm>
                <a:off x="3722459" y="1946089"/>
                <a:ext cx="57259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050" dirty="0"/>
                  <a:t> cm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59" y="1946089"/>
                <a:ext cx="572593" cy="253916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/>
              <p:nvPr/>
            </p:nvSpPr>
            <p:spPr>
              <a:xfrm rot="16200000">
                <a:off x="4339475" y="2385173"/>
                <a:ext cx="5517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050" dirty="0"/>
                  <a:t> cm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9475" y="2385173"/>
                <a:ext cx="551754" cy="253916"/>
              </a:xfrm>
              <a:prstGeom prst="rect">
                <a:avLst/>
              </a:prstGeom>
              <a:blipFill>
                <a:blip r:embed="rId10"/>
                <a:stretch>
                  <a:fillRect t="-1111"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4" name="TextBox 753">
            <a:extLst>
              <a:ext uri="{FF2B5EF4-FFF2-40B4-BE49-F238E27FC236}">
                <a16:creationId xmlns:a16="http://schemas.microsoft.com/office/drawing/2014/main" id="{65E478E6-DF8E-4863-95A7-58E75F8F6F2D}"/>
              </a:ext>
            </a:extLst>
          </p:cNvPr>
          <p:cNvSpPr txBox="1"/>
          <p:nvPr/>
        </p:nvSpPr>
        <p:spPr>
          <a:xfrm>
            <a:off x="3466787" y="1701970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LED dot </a:t>
            </a:r>
            <a:r>
              <a:rPr lang="ko-KR" altLang="en-US" sz="1000" dirty="0"/>
              <a:t>사이 간격</a:t>
            </a:r>
          </a:p>
        </p:txBody>
      </p: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C611C10B-ABE2-49E6-82A7-4D0B14923849}"/>
              </a:ext>
            </a:extLst>
          </p:cNvPr>
          <p:cNvCxnSpPr>
            <a:cxnSpLocks/>
          </p:cNvCxnSpPr>
          <p:nvPr/>
        </p:nvCxnSpPr>
        <p:spPr>
          <a:xfrm>
            <a:off x="3701283" y="2864122"/>
            <a:ext cx="564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D2910267-7B72-425A-A89D-CA4D7D390F0F}"/>
              </a:ext>
            </a:extLst>
          </p:cNvPr>
          <p:cNvCxnSpPr>
            <a:cxnSpLocks/>
          </p:cNvCxnSpPr>
          <p:nvPr/>
        </p:nvCxnSpPr>
        <p:spPr>
          <a:xfrm>
            <a:off x="4403832" y="2338731"/>
            <a:ext cx="0" cy="39108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13A462F-6580-4399-96B7-6DA2B0985AB2}"/>
              </a:ext>
            </a:extLst>
          </p:cNvPr>
          <p:cNvSpPr/>
          <p:nvPr/>
        </p:nvSpPr>
        <p:spPr>
          <a:xfrm>
            <a:off x="3472053" y="2747583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5229AC9-ECF2-4D1D-A0BC-ECE115D9378F}"/>
              </a:ext>
            </a:extLst>
          </p:cNvPr>
          <p:cNvSpPr/>
          <p:nvPr/>
        </p:nvSpPr>
        <p:spPr>
          <a:xfrm>
            <a:off x="4294220" y="2760216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83AAA65-8D74-4967-94C9-EFCE75AF488B}"/>
              </a:ext>
            </a:extLst>
          </p:cNvPr>
          <p:cNvSpPr/>
          <p:nvPr/>
        </p:nvSpPr>
        <p:spPr>
          <a:xfrm>
            <a:off x="4286014" y="2121500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760F2EF7-343E-46EF-9B93-2ED12A7FCA41}"/>
              </a:ext>
            </a:extLst>
          </p:cNvPr>
          <p:cNvSpPr/>
          <p:nvPr/>
        </p:nvSpPr>
        <p:spPr>
          <a:xfrm>
            <a:off x="3479187" y="2102335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51439-7D69-4874-83B0-32FFDE1CC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7ECCAB-3C20-4236-BC8F-5DF9ED770BDE}"/>
              </a:ext>
            </a:extLst>
          </p:cNvPr>
          <p:cNvGrpSpPr/>
          <p:nvPr/>
        </p:nvGrpSpPr>
        <p:grpSpPr>
          <a:xfrm>
            <a:off x="236835" y="1791554"/>
            <a:ext cx="3125523" cy="1571677"/>
            <a:chOff x="255244" y="1783977"/>
            <a:chExt cx="2823019" cy="1419562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471812" y="1936268"/>
              <a:ext cx="2236351" cy="913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9611D33B-C29C-49D4-BD56-E7BF1BE5E964}"/>
                </a:ext>
              </a:extLst>
            </p:cNvPr>
            <p:cNvSpPr/>
            <p:nvPr/>
          </p:nvSpPr>
          <p:spPr>
            <a:xfrm>
              <a:off x="634685" y="2044488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780C6966-769A-4BA1-8ACB-E6BC85F425A8}"/>
                </a:ext>
              </a:extLst>
            </p:cNvPr>
            <p:cNvSpPr/>
            <p:nvPr/>
          </p:nvSpPr>
          <p:spPr>
            <a:xfrm>
              <a:off x="808292" y="204449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FB4DDC76-13F0-429F-82D0-A77DF3611C08}"/>
                </a:ext>
              </a:extLst>
            </p:cNvPr>
            <p:cNvSpPr/>
            <p:nvPr/>
          </p:nvSpPr>
          <p:spPr>
            <a:xfrm>
              <a:off x="634688" y="21968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2564259-1130-423C-B54F-4E713B980D5F}"/>
                </a:ext>
              </a:extLst>
            </p:cNvPr>
            <p:cNvSpPr/>
            <p:nvPr/>
          </p:nvSpPr>
          <p:spPr>
            <a:xfrm>
              <a:off x="808282" y="219686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17BD0C82-37CF-4717-A7CE-78095B585804}"/>
                </a:ext>
              </a:extLst>
            </p:cNvPr>
            <p:cNvSpPr/>
            <p:nvPr/>
          </p:nvSpPr>
          <p:spPr>
            <a:xfrm>
              <a:off x="968120" y="2044488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334B2907-80D6-4243-A925-318611B8B978}"/>
                </a:ext>
              </a:extLst>
            </p:cNvPr>
            <p:cNvSpPr/>
            <p:nvPr/>
          </p:nvSpPr>
          <p:spPr>
            <a:xfrm>
              <a:off x="1141727" y="204449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>
              <a:extLst>
                <a:ext uri="{FF2B5EF4-FFF2-40B4-BE49-F238E27FC236}">
                  <a16:creationId xmlns:a16="http://schemas.microsoft.com/office/drawing/2014/main" id="{31CEF6CD-B56C-49B0-AFEE-C0255A8472F9}"/>
                </a:ext>
              </a:extLst>
            </p:cNvPr>
            <p:cNvSpPr/>
            <p:nvPr/>
          </p:nvSpPr>
          <p:spPr>
            <a:xfrm>
              <a:off x="968123" y="21968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BF3B09AC-4E18-4F10-A0B1-9A47FFA315F5}"/>
                </a:ext>
              </a:extLst>
            </p:cNvPr>
            <p:cNvSpPr/>
            <p:nvPr/>
          </p:nvSpPr>
          <p:spPr>
            <a:xfrm>
              <a:off x="1141717" y="219686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5C9DD18-1E4B-4012-AEF1-2EEB87DF2F97}"/>
                </a:ext>
              </a:extLst>
            </p:cNvPr>
            <p:cNvSpPr/>
            <p:nvPr/>
          </p:nvSpPr>
          <p:spPr>
            <a:xfrm>
              <a:off x="1286175" y="2044488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7FD35FB-CE50-436E-B341-4D969F88F89A}"/>
                </a:ext>
              </a:extLst>
            </p:cNvPr>
            <p:cNvSpPr/>
            <p:nvPr/>
          </p:nvSpPr>
          <p:spPr>
            <a:xfrm>
              <a:off x="1459782" y="204449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9F761F6B-D404-44B2-B396-D216419EE653}"/>
                </a:ext>
              </a:extLst>
            </p:cNvPr>
            <p:cNvSpPr/>
            <p:nvPr/>
          </p:nvSpPr>
          <p:spPr>
            <a:xfrm>
              <a:off x="1286178" y="21968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CDBF6AF9-FEF3-4E25-AF3A-F1BAE8F4C5F1}"/>
                </a:ext>
              </a:extLst>
            </p:cNvPr>
            <p:cNvSpPr/>
            <p:nvPr/>
          </p:nvSpPr>
          <p:spPr>
            <a:xfrm>
              <a:off x="1459772" y="219686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A619882-164E-4428-AB7E-E52B237B0A37}"/>
                </a:ext>
              </a:extLst>
            </p:cNvPr>
            <p:cNvSpPr/>
            <p:nvPr/>
          </p:nvSpPr>
          <p:spPr>
            <a:xfrm>
              <a:off x="1619612" y="2044488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837E08D7-97BE-4BFD-9C80-0C4DD9B943B1}"/>
                </a:ext>
              </a:extLst>
            </p:cNvPr>
            <p:cNvSpPr/>
            <p:nvPr/>
          </p:nvSpPr>
          <p:spPr>
            <a:xfrm>
              <a:off x="1793219" y="204449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B35B84DB-1266-41E2-BEDE-2D0D9DC3D73B}"/>
                </a:ext>
              </a:extLst>
            </p:cNvPr>
            <p:cNvSpPr/>
            <p:nvPr/>
          </p:nvSpPr>
          <p:spPr>
            <a:xfrm>
              <a:off x="1619615" y="21968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FCF455E8-435D-4EC1-BE6F-E7E06E0BE3FB}"/>
                </a:ext>
              </a:extLst>
            </p:cNvPr>
            <p:cNvSpPr/>
            <p:nvPr/>
          </p:nvSpPr>
          <p:spPr>
            <a:xfrm>
              <a:off x="1793209" y="219686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A0E70CF1-1B82-4B01-B7CC-5BB5FEA312A1}"/>
                </a:ext>
              </a:extLst>
            </p:cNvPr>
            <p:cNvSpPr/>
            <p:nvPr/>
          </p:nvSpPr>
          <p:spPr>
            <a:xfrm>
              <a:off x="634686" y="2356700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CF2B3FE2-DC9A-43E2-BAB1-16DFBE3C8078}"/>
                </a:ext>
              </a:extLst>
            </p:cNvPr>
            <p:cNvSpPr/>
            <p:nvPr/>
          </p:nvSpPr>
          <p:spPr>
            <a:xfrm>
              <a:off x="808293" y="235670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21302B0F-FB5C-442D-9309-8E05C212641B}"/>
                </a:ext>
              </a:extLst>
            </p:cNvPr>
            <p:cNvSpPr/>
            <p:nvPr/>
          </p:nvSpPr>
          <p:spPr>
            <a:xfrm>
              <a:off x="634689" y="250908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31A25649-D807-4E09-AFB7-9FDFBD1A7FC0}"/>
                </a:ext>
              </a:extLst>
            </p:cNvPr>
            <p:cNvSpPr/>
            <p:nvPr/>
          </p:nvSpPr>
          <p:spPr>
            <a:xfrm>
              <a:off x="808283" y="25090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71749DD0-A676-4B6A-9922-8E497CCEFEFF}"/>
                </a:ext>
              </a:extLst>
            </p:cNvPr>
            <p:cNvSpPr/>
            <p:nvPr/>
          </p:nvSpPr>
          <p:spPr>
            <a:xfrm>
              <a:off x="968121" y="2356700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12A20B60-9F0B-46DC-AA9C-F058543D5F4C}"/>
                </a:ext>
              </a:extLst>
            </p:cNvPr>
            <p:cNvSpPr/>
            <p:nvPr/>
          </p:nvSpPr>
          <p:spPr>
            <a:xfrm>
              <a:off x="1141728" y="235670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023FB1BD-8F19-4B58-93B2-189FB1FC2771}"/>
                </a:ext>
              </a:extLst>
            </p:cNvPr>
            <p:cNvSpPr/>
            <p:nvPr/>
          </p:nvSpPr>
          <p:spPr>
            <a:xfrm>
              <a:off x="968124" y="250908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FD2F859F-4246-4E45-BA99-D7AFA017C5AB}"/>
                </a:ext>
              </a:extLst>
            </p:cNvPr>
            <p:cNvSpPr/>
            <p:nvPr/>
          </p:nvSpPr>
          <p:spPr>
            <a:xfrm>
              <a:off x="1141718" y="25090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02C776C-37D9-48DE-9AB7-0546697EB1C7}"/>
                </a:ext>
              </a:extLst>
            </p:cNvPr>
            <p:cNvSpPr/>
            <p:nvPr/>
          </p:nvSpPr>
          <p:spPr>
            <a:xfrm>
              <a:off x="1286176" y="2356700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20E53842-3812-45A8-B7F7-13D27DC20385}"/>
                </a:ext>
              </a:extLst>
            </p:cNvPr>
            <p:cNvSpPr/>
            <p:nvPr/>
          </p:nvSpPr>
          <p:spPr>
            <a:xfrm>
              <a:off x="1459783" y="235670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53A078C9-67CD-4E38-B720-856670A2CED5}"/>
                </a:ext>
              </a:extLst>
            </p:cNvPr>
            <p:cNvSpPr/>
            <p:nvPr/>
          </p:nvSpPr>
          <p:spPr>
            <a:xfrm>
              <a:off x="1286179" y="250908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6E50815-4694-43A4-AC97-B76B3354F6B5}"/>
                </a:ext>
              </a:extLst>
            </p:cNvPr>
            <p:cNvSpPr/>
            <p:nvPr/>
          </p:nvSpPr>
          <p:spPr>
            <a:xfrm>
              <a:off x="1459773" y="25090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D91E7918-69F0-43A2-9D2D-E9CC26781DF6}"/>
                </a:ext>
              </a:extLst>
            </p:cNvPr>
            <p:cNvSpPr/>
            <p:nvPr/>
          </p:nvSpPr>
          <p:spPr>
            <a:xfrm>
              <a:off x="1619613" y="2356700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F7144F88-304A-4E3D-9E89-30B6C5C0629C}"/>
                </a:ext>
              </a:extLst>
            </p:cNvPr>
            <p:cNvSpPr/>
            <p:nvPr/>
          </p:nvSpPr>
          <p:spPr>
            <a:xfrm>
              <a:off x="1793220" y="235670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F13D907-891A-4A27-851F-C8A649F136C2}"/>
                </a:ext>
              </a:extLst>
            </p:cNvPr>
            <p:cNvSpPr/>
            <p:nvPr/>
          </p:nvSpPr>
          <p:spPr>
            <a:xfrm>
              <a:off x="1619616" y="250908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76058B40-096C-4AF7-B8D3-9D602E7BFBA3}"/>
                </a:ext>
              </a:extLst>
            </p:cNvPr>
            <p:cNvSpPr/>
            <p:nvPr/>
          </p:nvSpPr>
          <p:spPr>
            <a:xfrm>
              <a:off x="1793210" y="25090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507381B4-C185-4F63-BA3B-CB2864030554}"/>
                </a:ext>
              </a:extLst>
            </p:cNvPr>
            <p:cNvSpPr/>
            <p:nvPr/>
          </p:nvSpPr>
          <p:spPr>
            <a:xfrm>
              <a:off x="1955600" y="2044489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F3B98732-EC08-414F-AE62-860F18EB9491}"/>
                </a:ext>
              </a:extLst>
            </p:cNvPr>
            <p:cNvSpPr/>
            <p:nvPr/>
          </p:nvSpPr>
          <p:spPr>
            <a:xfrm>
              <a:off x="2129207" y="2044492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9F035822-06A2-47D1-B589-31065AA7D656}"/>
                </a:ext>
              </a:extLst>
            </p:cNvPr>
            <p:cNvSpPr/>
            <p:nvPr/>
          </p:nvSpPr>
          <p:spPr>
            <a:xfrm>
              <a:off x="1955603" y="2196874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2265FDA0-EC5A-41DF-8780-8FB733665D2A}"/>
                </a:ext>
              </a:extLst>
            </p:cNvPr>
            <p:cNvSpPr/>
            <p:nvPr/>
          </p:nvSpPr>
          <p:spPr>
            <a:xfrm>
              <a:off x="2129197" y="2196862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1AA247C8-71FE-4244-BD44-6447028315FC}"/>
                </a:ext>
              </a:extLst>
            </p:cNvPr>
            <p:cNvSpPr/>
            <p:nvPr/>
          </p:nvSpPr>
          <p:spPr>
            <a:xfrm>
              <a:off x="1955600" y="235670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623DAF03-D967-4C74-AFBC-E31EC75C7964}"/>
                </a:ext>
              </a:extLst>
            </p:cNvPr>
            <p:cNvSpPr/>
            <p:nvPr/>
          </p:nvSpPr>
          <p:spPr>
            <a:xfrm>
              <a:off x="2129207" y="2356704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36C6B778-FD92-4A20-A991-0924A58957BD}"/>
                </a:ext>
              </a:extLst>
            </p:cNvPr>
            <p:cNvSpPr/>
            <p:nvPr/>
          </p:nvSpPr>
          <p:spPr>
            <a:xfrm>
              <a:off x="1955603" y="2509086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C33002AD-F7E0-49A9-9886-A1E0B67F0F51}"/>
                </a:ext>
              </a:extLst>
            </p:cNvPr>
            <p:cNvSpPr/>
            <p:nvPr/>
          </p:nvSpPr>
          <p:spPr>
            <a:xfrm>
              <a:off x="2129197" y="2509074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F7CD237A-D290-4D22-8452-13C2BBF1E6DE}"/>
                </a:ext>
              </a:extLst>
            </p:cNvPr>
            <p:cNvSpPr/>
            <p:nvPr/>
          </p:nvSpPr>
          <p:spPr>
            <a:xfrm>
              <a:off x="2284171" y="2044488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20A88FB-5890-449B-A83F-5AD54F898478}"/>
                </a:ext>
              </a:extLst>
            </p:cNvPr>
            <p:cNvSpPr/>
            <p:nvPr/>
          </p:nvSpPr>
          <p:spPr>
            <a:xfrm>
              <a:off x="2457778" y="204449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47509370-111B-4C71-A7AE-62FC5D64C350}"/>
                </a:ext>
              </a:extLst>
            </p:cNvPr>
            <p:cNvSpPr/>
            <p:nvPr/>
          </p:nvSpPr>
          <p:spPr>
            <a:xfrm>
              <a:off x="2284174" y="2196873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>
              <a:extLst>
                <a:ext uri="{FF2B5EF4-FFF2-40B4-BE49-F238E27FC236}">
                  <a16:creationId xmlns:a16="http://schemas.microsoft.com/office/drawing/2014/main" id="{51ADBB0C-59F1-4F15-AC69-52694BBA2AD5}"/>
                </a:ext>
              </a:extLst>
            </p:cNvPr>
            <p:cNvSpPr/>
            <p:nvPr/>
          </p:nvSpPr>
          <p:spPr>
            <a:xfrm>
              <a:off x="2457768" y="2196861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E344DDC4-5F88-4451-9A13-960BE2D5714F}"/>
                </a:ext>
              </a:extLst>
            </p:cNvPr>
            <p:cNvSpPr/>
            <p:nvPr/>
          </p:nvSpPr>
          <p:spPr>
            <a:xfrm>
              <a:off x="2284165" y="2356699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EB9F66D7-3287-4C6C-B5D3-1219259FB4D4}"/>
                </a:ext>
              </a:extLst>
            </p:cNvPr>
            <p:cNvSpPr/>
            <p:nvPr/>
          </p:nvSpPr>
          <p:spPr>
            <a:xfrm>
              <a:off x="2457772" y="2356702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0AC36125-1AED-4233-8B67-B8EA0B5A418C}"/>
                </a:ext>
              </a:extLst>
            </p:cNvPr>
            <p:cNvSpPr/>
            <p:nvPr/>
          </p:nvSpPr>
          <p:spPr>
            <a:xfrm>
              <a:off x="2284168" y="2509084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5AA1949A-2A99-4AA0-8CC7-51E57ED18585}"/>
                </a:ext>
              </a:extLst>
            </p:cNvPr>
            <p:cNvSpPr/>
            <p:nvPr/>
          </p:nvSpPr>
          <p:spPr>
            <a:xfrm>
              <a:off x="2457762" y="2509072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E37709-7EB0-4C4F-8E7E-80EA69A26427}"/>
                </a:ext>
              </a:extLst>
            </p:cNvPr>
            <p:cNvSpPr txBox="1"/>
            <p:nvPr/>
          </p:nvSpPr>
          <p:spPr>
            <a:xfrm>
              <a:off x="1207774" y="2953349"/>
              <a:ext cx="782133" cy="250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1000 mm</a:t>
              </a:r>
              <a:endParaRPr lang="ko-KR" altLang="en-US" sz="12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E0210938-EBC3-404B-AE5D-4220FCF4FF12}"/>
                </a:ext>
              </a:extLst>
            </p:cNvPr>
            <p:cNvSpPr txBox="1"/>
            <p:nvPr/>
          </p:nvSpPr>
          <p:spPr>
            <a:xfrm rot="16200000">
              <a:off x="2554081" y="2208957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200 mm</a:t>
              </a:r>
              <a:endParaRPr lang="ko-KR" altLang="en-US" sz="12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4C733D3-275E-49E5-A4DA-5ABCAE278277}"/>
                </a:ext>
              </a:extLst>
            </p:cNvPr>
            <p:cNvCxnSpPr>
              <a:cxnSpLocks/>
            </p:cNvCxnSpPr>
            <p:nvPr/>
          </p:nvCxnSpPr>
          <p:spPr>
            <a:xfrm>
              <a:off x="255244" y="2087330"/>
              <a:ext cx="257734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580789D3-C9EF-4EC8-8E18-E20E9F27F231}"/>
                </a:ext>
              </a:extLst>
            </p:cNvPr>
            <p:cNvCxnSpPr>
              <a:cxnSpLocks/>
            </p:cNvCxnSpPr>
            <p:nvPr/>
          </p:nvCxnSpPr>
          <p:spPr>
            <a:xfrm>
              <a:off x="269072" y="2729819"/>
              <a:ext cx="257734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07EB1BC8-402C-4813-BD5A-4E73156732A0}"/>
                </a:ext>
              </a:extLst>
            </p:cNvPr>
            <p:cNvCxnSpPr>
              <a:cxnSpLocks/>
            </p:cNvCxnSpPr>
            <p:nvPr/>
          </p:nvCxnSpPr>
          <p:spPr>
            <a:xfrm>
              <a:off x="669048" y="2935626"/>
              <a:ext cx="18372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B4D8352C-6842-4438-8AE1-50AFE4E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767118" y="2117984"/>
              <a:ext cx="0" cy="6118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3DB0F0E-FFD7-4FE0-B247-38F5F38EDFCF}"/>
                </a:ext>
              </a:extLst>
            </p:cNvPr>
            <p:cNvSpPr/>
            <p:nvPr/>
          </p:nvSpPr>
          <p:spPr>
            <a:xfrm>
              <a:off x="634688" y="2674157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C0FF959-13BC-414B-8A15-92163DF064F6}"/>
                </a:ext>
              </a:extLst>
            </p:cNvPr>
            <p:cNvSpPr/>
            <p:nvPr/>
          </p:nvSpPr>
          <p:spPr>
            <a:xfrm>
              <a:off x="808282" y="267414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14C13B0C-BB26-4DC9-8D35-B7899FC882AE}"/>
                </a:ext>
              </a:extLst>
            </p:cNvPr>
            <p:cNvSpPr/>
            <p:nvPr/>
          </p:nvSpPr>
          <p:spPr>
            <a:xfrm>
              <a:off x="968123" y="2674157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7CBDDAD8-6BCE-4E3D-B0F9-0E65617B4EA9}"/>
                </a:ext>
              </a:extLst>
            </p:cNvPr>
            <p:cNvSpPr/>
            <p:nvPr/>
          </p:nvSpPr>
          <p:spPr>
            <a:xfrm>
              <a:off x="1141717" y="267414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0C4E8C3-2E79-4EEE-8490-B4011042FACF}"/>
                </a:ext>
              </a:extLst>
            </p:cNvPr>
            <p:cNvSpPr/>
            <p:nvPr/>
          </p:nvSpPr>
          <p:spPr>
            <a:xfrm>
              <a:off x="1286178" y="2674157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290D8D5-218D-4BB4-8A86-4D8EA4902A90}"/>
                </a:ext>
              </a:extLst>
            </p:cNvPr>
            <p:cNvSpPr/>
            <p:nvPr/>
          </p:nvSpPr>
          <p:spPr>
            <a:xfrm>
              <a:off x="1459772" y="267414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4A7E677A-7DCC-4B12-8BC8-0FFE732D4CD8}"/>
                </a:ext>
              </a:extLst>
            </p:cNvPr>
            <p:cNvSpPr/>
            <p:nvPr/>
          </p:nvSpPr>
          <p:spPr>
            <a:xfrm>
              <a:off x="1619615" y="2674157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5EB573F4-6B95-455A-8E58-A9466F788799}"/>
                </a:ext>
              </a:extLst>
            </p:cNvPr>
            <p:cNvSpPr/>
            <p:nvPr/>
          </p:nvSpPr>
          <p:spPr>
            <a:xfrm>
              <a:off x="1793209" y="2674145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9F13FA5-46BC-4D73-9F7E-334BA3EB4AEE}"/>
                </a:ext>
              </a:extLst>
            </p:cNvPr>
            <p:cNvSpPr/>
            <p:nvPr/>
          </p:nvSpPr>
          <p:spPr>
            <a:xfrm>
              <a:off x="1955602" y="2674158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4F0E4B0F-7D93-43AB-B169-3A9B76E46D0C}"/>
                </a:ext>
              </a:extLst>
            </p:cNvPr>
            <p:cNvSpPr/>
            <p:nvPr/>
          </p:nvSpPr>
          <p:spPr>
            <a:xfrm>
              <a:off x="2129196" y="2674146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BBDA089-8CC7-42A6-BBFF-EB5B1116ED7B}"/>
                </a:ext>
              </a:extLst>
            </p:cNvPr>
            <p:cNvSpPr/>
            <p:nvPr/>
          </p:nvSpPr>
          <p:spPr>
            <a:xfrm>
              <a:off x="2284167" y="2674156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2780CA0-270F-429B-B657-F5644F5156F1}"/>
                </a:ext>
              </a:extLst>
            </p:cNvPr>
            <p:cNvSpPr/>
            <p:nvPr/>
          </p:nvSpPr>
          <p:spPr>
            <a:xfrm>
              <a:off x="2457761" y="2674144"/>
              <a:ext cx="85683" cy="8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BBACF13B-2360-4940-B422-DB41CA5C6282}"/>
                </a:ext>
              </a:extLst>
            </p:cNvPr>
            <p:cNvCxnSpPr>
              <a:cxnSpLocks/>
            </p:cNvCxnSpPr>
            <p:nvPr/>
          </p:nvCxnSpPr>
          <p:spPr>
            <a:xfrm>
              <a:off x="677526" y="1812122"/>
              <a:ext cx="0" cy="124222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AD745005-0CB7-4434-BBB1-1618E9DFF19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1783977"/>
              <a:ext cx="0" cy="127354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9048D7BA-D062-4E11-86C3-BE286B07C65C}"/>
              </a:ext>
            </a:extLst>
          </p:cNvPr>
          <p:cNvGrpSpPr/>
          <p:nvPr/>
        </p:nvGrpSpPr>
        <p:grpSpPr>
          <a:xfrm>
            <a:off x="5483471" y="1483569"/>
            <a:ext cx="3723672" cy="3265323"/>
            <a:chOff x="441378" y="1290635"/>
            <a:chExt cx="3723672" cy="3265323"/>
          </a:xfrm>
        </p:grpSpPr>
        <p:sp>
          <p:nvSpPr>
            <p:cNvPr id="339" name="같음 기호 338">
              <a:extLst>
                <a:ext uri="{FF2B5EF4-FFF2-40B4-BE49-F238E27FC236}">
                  <a16:creationId xmlns:a16="http://schemas.microsoft.com/office/drawing/2014/main" id="{94BE1646-14E7-4FF2-80C0-A4A06900B66F}"/>
                </a:ext>
              </a:extLst>
            </p:cNvPr>
            <p:cNvSpPr/>
            <p:nvPr/>
          </p:nvSpPr>
          <p:spPr>
            <a:xfrm rot="19893359">
              <a:off x="1485044" y="3169406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같음 기호 340">
              <a:extLst>
                <a:ext uri="{FF2B5EF4-FFF2-40B4-BE49-F238E27FC236}">
                  <a16:creationId xmlns:a16="http://schemas.microsoft.com/office/drawing/2014/main" id="{A476C88D-B504-4E18-BA56-CD3163327C37}"/>
                </a:ext>
              </a:extLst>
            </p:cNvPr>
            <p:cNvSpPr/>
            <p:nvPr/>
          </p:nvSpPr>
          <p:spPr>
            <a:xfrm rot="20996001">
              <a:off x="1430214" y="3120464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정육면체 341">
              <a:extLst>
                <a:ext uri="{FF2B5EF4-FFF2-40B4-BE49-F238E27FC236}">
                  <a16:creationId xmlns:a16="http://schemas.microsoft.com/office/drawing/2014/main" id="{84A6EE6F-4D5E-4A78-8E3C-DA8DF6EA1164}"/>
                </a:ext>
              </a:extLst>
            </p:cNvPr>
            <p:cNvSpPr/>
            <p:nvPr/>
          </p:nvSpPr>
          <p:spPr>
            <a:xfrm>
              <a:off x="2323095" y="3005911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원통형 342">
              <a:extLst>
                <a:ext uri="{FF2B5EF4-FFF2-40B4-BE49-F238E27FC236}">
                  <a16:creationId xmlns:a16="http://schemas.microsoft.com/office/drawing/2014/main" id="{539965CC-B66E-43EC-91FC-631E75F1AB1A}"/>
                </a:ext>
              </a:extLst>
            </p:cNvPr>
            <p:cNvSpPr/>
            <p:nvPr/>
          </p:nvSpPr>
          <p:spPr>
            <a:xfrm>
              <a:off x="2632623" y="2745864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정육면체 344">
              <a:extLst>
                <a:ext uri="{FF2B5EF4-FFF2-40B4-BE49-F238E27FC236}">
                  <a16:creationId xmlns:a16="http://schemas.microsoft.com/office/drawing/2014/main" id="{583BFF9C-851C-444B-8ECE-CE150F65CA16}"/>
                </a:ext>
              </a:extLst>
            </p:cNvPr>
            <p:cNvSpPr/>
            <p:nvPr/>
          </p:nvSpPr>
          <p:spPr>
            <a:xfrm rot="21421534">
              <a:off x="1352553" y="1290635"/>
              <a:ext cx="86858" cy="20709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4571DC89-6CBF-467C-9CE7-1576A67708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378" y="1721554"/>
              <a:ext cx="2036905" cy="1264023"/>
              <a:chOff x="3304022" y="4267162"/>
              <a:chExt cx="2818769" cy="1749223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B16D3120-F648-4825-A3E4-4B6FBA1ABCE4}"/>
                  </a:ext>
                </a:extLst>
              </p:cNvPr>
              <p:cNvSpPr/>
              <p:nvPr/>
            </p:nvSpPr>
            <p:spPr>
              <a:xfrm>
                <a:off x="3304022" y="4267162"/>
                <a:ext cx="2818769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C9B026A9-8D17-495D-B36F-FDDA976F87C8}"/>
                  </a:ext>
                </a:extLst>
              </p:cNvPr>
              <p:cNvGrpSpPr/>
              <p:nvPr/>
            </p:nvGrpSpPr>
            <p:grpSpPr>
              <a:xfrm>
                <a:off x="3509313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8CF4264D-8FD9-44BE-AAA0-17A79337B96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EE31AC96-62F5-4987-ABAD-ACFA78B4996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30C2C0DE-893F-4CF0-BF84-885609ED364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106E3A24-3F33-4CA4-B4D9-F7E704CFF32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B937F74E-7AD6-49AF-A894-25DA53BC3784}"/>
                  </a:ext>
                </a:extLst>
              </p:cNvPr>
              <p:cNvGrpSpPr/>
              <p:nvPr/>
            </p:nvGrpSpPr>
            <p:grpSpPr>
              <a:xfrm>
                <a:off x="3929585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62EA6300-A5A3-481B-9FA2-80BF26673D1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05D3A928-5C2B-4197-9807-A21CA4405AB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57A65426-A75C-4872-A389-BC802CA4EDF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878A1AE6-E747-48A5-B153-0D62E338D03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4" name="그룹 363">
                <a:extLst>
                  <a:ext uri="{FF2B5EF4-FFF2-40B4-BE49-F238E27FC236}">
                    <a16:creationId xmlns:a16="http://schemas.microsoft.com/office/drawing/2014/main" id="{575263E4-93C6-451E-868C-D4AD34306AA5}"/>
                  </a:ext>
                </a:extLst>
              </p:cNvPr>
              <p:cNvGrpSpPr/>
              <p:nvPr/>
            </p:nvGrpSpPr>
            <p:grpSpPr>
              <a:xfrm>
                <a:off x="4330472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CA91F2C7-D4CF-45B7-AC19-04F1176A4B1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9C1EFE6C-EB51-469B-B2A1-A5018DE1725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6828E63D-C37B-4515-96BB-4315DAE055F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78B72C86-E3E3-441C-A51E-0C8B17C25B0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5" name="그룹 364">
                <a:extLst>
                  <a:ext uri="{FF2B5EF4-FFF2-40B4-BE49-F238E27FC236}">
                    <a16:creationId xmlns:a16="http://schemas.microsoft.com/office/drawing/2014/main" id="{293F8084-19A7-455B-9B84-E06DB20B51B6}"/>
                  </a:ext>
                </a:extLst>
              </p:cNvPr>
              <p:cNvGrpSpPr/>
              <p:nvPr/>
            </p:nvGrpSpPr>
            <p:grpSpPr>
              <a:xfrm>
                <a:off x="4750746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3FA8BD92-7F5B-45F4-BB9B-C1414F53288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39FA6D08-7407-4971-A834-D2D1F7A1188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256435C2-073C-4170-B2F0-E7CAA55169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3556BF12-1811-46D4-B828-0F13A3E126C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6" name="그룹 365">
                <a:extLst>
                  <a:ext uri="{FF2B5EF4-FFF2-40B4-BE49-F238E27FC236}">
                    <a16:creationId xmlns:a16="http://schemas.microsoft.com/office/drawing/2014/main" id="{86C3D7C8-2FCB-428A-8F93-05E6DF3DEE32}"/>
                  </a:ext>
                </a:extLst>
              </p:cNvPr>
              <p:cNvGrpSpPr/>
              <p:nvPr/>
            </p:nvGrpSpPr>
            <p:grpSpPr>
              <a:xfrm>
                <a:off x="3509314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A40AC4CC-804A-4B23-990C-3B27C06E5C7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43420864-5057-4A6B-B7E2-186673F594A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72D86A11-D64B-4918-AA0A-F8CD74AFA9F2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64ECF27D-ECD4-475F-A948-DF4FDA26591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4547E543-343D-4F5E-9559-055C0BAE6F51}"/>
                  </a:ext>
                </a:extLst>
              </p:cNvPr>
              <p:cNvGrpSpPr/>
              <p:nvPr/>
            </p:nvGrpSpPr>
            <p:grpSpPr>
              <a:xfrm>
                <a:off x="3929586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A9E59161-B86B-433A-8946-E9728507875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B9B701AD-ACDE-463A-8952-EB0F5D1FD430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6D192F66-3EE3-4FEC-ACA2-6236BA2E684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7447967C-9930-4676-935E-DFFF6890621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8" name="그룹 367">
                <a:extLst>
                  <a:ext uri="{FF2B5EF4-FFF2-40B4-BE49-F238E27FC236}">
                    <a16:creationId xmlns:a16="http://schemas.microsoft.com/office/drawing/2014/main" id="{439D713B-ADAA-49B2-A96C-2D7AF5960C0C}"/>
                  </a:ext>
                </a:extLst>
              </p:cNvPr>
              <p:cNvGrpSpPr/>
              <p:nvPr/>
            </p:nvGrpSpPr>
            <p:grpSpPr>
              <a:xfrm>
                <a:off x="4330473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76B4C847-7BE2-410E-96C2-E9582CA77A0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48DF3589-9B30-4105-9013-34A70478585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B926DB54-E738-46DE-BBD9-D972A707B0C8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2FDB7B09-09B1-4258-8E96-6C1489F871F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9" name="그룹 368">
                <a:extLst>
                  <a:ext uri="{FF2B5EF4-FFF2-40B4-BE49-F238E27FC236}">
                    <a16:creationId xmlns:a16="http://schemas.microsoft.com/office/drawing/2014/main" id="{1FD70CEE-5F22-4D19-BC06-3C2EF959A4EA}"/>
                  </a:ext>
                </a:extLst>
              </p:cNvPr>
              <p:cNvGrpSpPr/>
              <p:nvPr/>
            </p:nvGrpSpPr>
            <p:grpSpPr>
              <a:xfrm>
                <a:off x="4750747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C49C48B5-F83E-47D1-9CFB-4815B197B69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0E32977-F136-4FF3-874E-C85339A45B5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286AAA43-19DF-4DBA-B754-AAC4B0939AA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BC410658-426F-40A2-A36E-1729D2C7337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0" name="그룹 369">
                <a:extLst>
                  <a:ext uri="{FF2B5EF4-FFF2-40B4-BE49-F238E27FC236}">
                    <a16:creationId xmlns:a16="http://schemas.microsoft.com/office/drawing/2014/main" id="{7CD97C45-1607-4C17-BCB3-B9C4930C4F1B}"/>
                  </a:ext>
                </a:extLst>
              </p:cNvPr>
              <p:cNvGrpSpPr/>
              <p:nvPr/>
            </p:nvGrpSpPr>
            <p:grpSpPr>
              <a:xfrm>
                <a:off x="3509315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01156D80-5398-4EF0-8C4E-4CE74418829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779299F1-4BEE-4C0A-8E56-44F99055E09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713CAE87-2087-46C5-A77E-5EDABA3FEA1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28E714F-8928-402A-A9EB-A1081FE6D4E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1" name="그룹 370">
                <a:extLst>
                  <a:ext uri="{FF2B5EF4-FFF2-40B4-BE49-F238E27FC236}">
                    <a16:creationId xmlns:a16="http://schemas.microsoft.com/office/drawing/2014/main" id="{5E9B0181-162D-4ACC-9AC5-219296AF910D}"/>
                  </a:ext>
                </a:extLst>
              </p:cNvPr>
              <p:cNvGrpSpPr/>
              <p:nvPr/>
            </p:nvGrpSpPr>
            <p:grpSpPr>
              <a:xfrm>
                <a:off x="3929587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04A59A9-CEE3-4690-AC63-9693AC79258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타원 522">
                  <a:extLst>
                    <a:ext uri="{FF2B5EF4-FFF2-40B4-BE49-F238E27FC236}">
                      <a16:creationId xmlns:a16="http://schemas.microsoft.com/office/drawing/2014/main" id="{1FCB2AB7-38A4-4AD8-BEAD-7DDD8EB1D38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타원 523">
                  <a:extLst>
                    <a:ext uri="{FF2B5EF4-FFF2-40B4-BE49-F238E27FC236}">
                      <a16:creationId xmlns:a16="http://schemas.microsoft.com/office/drawing/2014/main" id="{2F74C17A-FB84-41BC-8E4A-EE5850DE961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86F3CBD3-E78C-49D9-9008-07BBFFAB5D4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3B83043-C41D-4947-B2B8-C7B93CAC543A}"/>
                  </a:ext>
                </a:extLst>
              </p:cNvPr>
              <p:cNvGrpSpPr/>
              <p:nvPr/>
            </p:nvGrpSpPr>
            <p:grpSpPr>
              <a:xfrm>
                <a:off x="4330474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18" name="타원 517">
                  <a:extLst>
                    <a:ext uri="{FF2B5EF4-FFF2-40B4-BE49-F238E27FC236}">
                      <a16:creationId xmlns:a16="http://schemas.microsoft.com/office/drawing/2014/main" id="{CE6B81FF-8DCA-4668-86FC-6B6E5369837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타원 518">
                  <a:extLst>
                    <a:ext uri="{FF2B5EF4-FFF2-40B4-BE49-F238E27FC236}">
                      <a16:creationId xmlns:a16="http://schemas.microsoft.com/office/drawing/2014/main" id="{2CCA19EB-9576-4D44-9091-F13FFB7AF96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149B5A37-0154-4B96-A248-095E8AA76262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FCC65F39-FE9F-420A-896F-3E4060796EF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3" name="그룹 372">
                <a:extLst>
                  <a:ext uri="{FF2B5EF4-FFF2-40B4-BE49-F238E27FC236}">
                    <a16:creationId xmlns:a16="http://schemas.microsoft.com/office/drawing/2014/main" id="{F9244C2B-394E-4475-A639-EFA22F7ADEC7}"/>
                  </a:ext>
                </a:extLst>
              </p:cNvPr>
              <p:cNvGrpSpPr/>
              <p:nvPr/>
            </p:nvGrpSpPr>
            <p:grpSpPr>
              <a:xfrm>
                <a:off x="4750748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14" name="타원 513">
                  <a:extLst>
                    <a:ext uri="{FF2B5EF4-FFF2-40B4-BE49-F238E27FC236}">
                      <a16:creationId xmlns:a16="http://schemas.microsoft.com/office/drawing/2014/main" id="{6D877591-61C0-4CCC-A82C-C26E7E6BE41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타원 514">
                  <a:extLst>
                    <a:ext uri="{FF2B5EF4-FFF2-40B4-BE49-F238E27FC236}">
                      <a16:creationId xmlns:a16="http://schemas.microsoft.com/office/drawing/2014/main" id="{9B197FAE-ECF0-43C2-9A21-6FA30597DBD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타원 515">
                  <a:extLst>
                    <a:ext uri="{FF2B5EF4-FFF2-40B4-BE49-F238E27FC236}">
                      <a16:creationId xmlns:a16="http://schemas.microsoft.com/office/drawing/2014/main" id="{C8D0971E-8BF6-4E44-9A01-174AD799E49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타원 516">
                  <a:extLst>
                    <a:ext uri="{FF2B5EF4-FFF2-40B4-BE49-F238E27FC236}">
                      <a16:creationId xmlns:a16="http://schemas.microsoft.com/office/drawing/2014/main" id="{65998CED-8261-4F62-A373-A93C63162B6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4" name="그룹 373">
                <a:extLst>
                  <a:ext uri="{FF2B5EF4-FFF2-40B4-BE49-F238E27FC236}">
                    <a16:creationId xmlns:a16="http://schemas.microsoft.com/office/drawing/2014/main" id="{09909E59-6C0E-47FC-961A-08E2CAD37DBE}"/>
                  </a:ext>
                </a:extLst>
              </p:cNvPr>
              <p:cNvGrpSpPr/>
              <p:nvPr/>
            </p:nvGrpSpPr>
            <p:grpSpPr>
              <a:xfrm>
                <a:off x="3509316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10" name="타원 509">
                  <a:extLst>
                    <a:ext uri="{FF2B5EF4-FFF2-40B4-BE49-F238E27FC236}">
                      <a16:creationId xmlns:a16="http://schemas.microsoft.com/office/drawing/2014/main" id="{E8E06C37-DEA9-4362-84E2-2E0DDE885FD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>
                  <a:extLst>
                    <a:ext uri="{FF2B5EF4-FFF2-40B4-BE49-F238E27FC236}">
                      <a16:creationId xmlns:a16="http://schemas.microsoft.com/office/drawing/2014/main" id="{BB463B8F-D1A9-4761-A4E5-DFE671590BD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>
                  <a:extLst>
                    <a:ext uri="{FF2B5EF4-FFF2-40B4-BE49-F238E27FC236}">
                      <a16:creationId xmlns:a16="http://schemas.microsoft.com/office/drawing/2014/main" id="{0AE93721-277C-4F0C-85EE-C59B85DBA1B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타원 512">
                  <a:extLst>
                    <a:ext uri="{FF2B5EF4-FFF2-40B4-BE49-F238E27FC236}">
                      <a16:creationId xmlns:a16="http://schemas.microsoft.com/office/drawing/2014/main" id="{4F238D7D-C04C-4F88-81A1-8CF6C096DD3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5EE349E4-F82C-47CD-A365-5800EB680324}"/>
                  </a:ext>
                </a:extLst>
              </p:cNvPr>
              <p:cNvGrpSpPr/>
              <p:nvPr/>
            </p:nvGrpSpPr>
            <p:grpSpPr>
              <a:xfrm>
                <a:off x="3929588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06" name="타원 505">
                  <a:extLst>
                    <a:ext uri="{FF2B5EF4-FFF2-40B4-BE49-F238E27FC236}">
                      <a16:creationId xmlns:a16="http://schemas.microsoft.com/office/drawing/2014/main" id="{718F6800-B70C-42E6-925F-F6D15153E6F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타원 506">
                  <a:extLst>
                    <a:ext uri="{FF2B5EF4-FFF2-40B4-BE49-F238E27FC236}">
                      <a16:creationId xmlns:a16="http://schemas.microsoft.com/office/drawing/2014/main" id="{6F0F079A-5E0B-41E3-8045-65F42864D7F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>
                  <a:extLst>
                    <a:ext uri="{FF2B5EF4-FFF2-40B4-BE49-F238E27FC236}">
                      <a16:creationId xmlns:a16="http://schemas.microsoft.com/office/drawing/2014/main" id="{24F2ADDB-19F9-4D87-B2D8-3557F97AC1F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>
                  <a:extLst>
                    <a:ext uri="{FF2B5EF4-FFF2-40B4-BE49-F238E27FC236}">
                      <a16:creationId xmlns:a16="http://schemas.microsoft.com/office/drawing/2014/main" id="{94F2B311-CF55-440C-8D3D-267D245B48D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445A3E8D-52A0-49B8-8D9E-11D08EE8DD4E}"/>
                  </a:ext>
                </a:extLst>
              </p:cNvPr>
              <p:cNvGrpSpPr/>
              <p:nvPr/>
            </p:nvGrpSpPr>
            <p:grpSpPr>
              <a:xfrm>
                <a:off x="4330474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02" name="타원 501">
                  <a:extLst>
                    <a:ext uri="{FF2B5EF4-FFF2-40B4-BE49-F238E27FC236}">
                      <a16:creationId xmlns:a16="http://schemas.microsoft.com/office/drawing/2014/main" id="{E94F6239-FDBB-4786-8A0D-19ED277487D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>
                  <a:extLst>
                    <a:ext uri="{FF2B5EF4-FFF2-40B4-BE49-F238E27FC236}">
                      <a16:creationId xmlns:a16="http://schemas.microsoft.com/office/drawing/2014/main" id="{FBB0FAD6-1F7E-4E9A-B9B3-D84279218DEC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>
                  <a:extLst>
                    <a:ext uri="{FF2B5EF4-FFF2-40B4-BE49-F238E27FC236}">
                      <a16:creationId xmlns:a16="http://schemas.microsoft.com/office/drawing/2014/main" id="{08A5E9CC-3E39-4961-AAAF-2A3C592CFC0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타원 504">
                  <a:extLst>
                    <a:ext uri="{FF2B5EF4-FFF2-40B4-BE49-F238E27FC236}">
                      <a16:creationId xmlns:a16="http://schemas.microsoft.com/office/drawing/2014/main" id="{1097C199-68DB-4C0D-9CBE-965775F369A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604C229A-CE6A-493E-A379-DD9F509DEEEE}"/>
                  </a:ext>
                </a:extLst>
              </p:cNvPr>
              <p:cNvGrpSpPr/>
              <p:nvPr/>
            </p:nvGrpSpPr>
            <p:grpSpPr>
              <a:xfrm>
                <a:off x="4750748" y="5557607"/>
                <a:ext cx="326818" cy="300072"/>
                <a:chOff x="3509323" y="4403575"/>
                <a:chExt cx="326824" cy="300069"/>
              </a:xfrm>
            </p:grpSpPr>
            <p:sp>
              <p:nvSpPr>
                <p:cNvPr id="498" name="타원 497">
                  <a:extLst>
                    <a:ext uri="{FF2B5EF4-FFF2-40B4-BE49-F238E27FC236}">
                      <a16:creationId xmlns:a16="http://schemas.microsoft.com/office/drawing/2014/main" id="{1CC4D4D9-B4D8-42B9-A10F-DD1623D0D2CF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타원 498">
                  <a:extLst>
                    <a:ext uri="{FF2B5EF4-FFF2-40B4-BE49-F238E27FC236}">
                      <a16:creationId xmlns:a16="http://schemas.microsoft.com/office/drawing/2014/main" id="{95E4CBD0-4D4C-4FD5-A184-330A9686A5D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>
                  <a:extLst>
                    <a:ext uri="{FF2B5EF4-FFF2-40B4-BE49-F238E27FC236}">
                      <a16:creationId xmlns:a16="http://schemas.microsoft.com/office/drawing/2014/main" id="{DF211FC2-18A9-41F4-8BD2-7D9777AEF61D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>
                  <a:extLst>
                    <a:ext uri="{FF2B5EF4-FFF2-40B4-BE49-F238E27FC236}">
                      <a16:creationId xmlns:a16="http://schemas.microsoft.com/office/drawing/2014/main" id="{A0C4FE87-5BAE-4BBD-ABE8-810A991C21D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E6DA1520-FD95-4523-AD73-1C622F2F97EC}"/>
                  </a:ext>
                </a:extLst>
              </p:cNvPr>
              <p:cNvGrpSpPr/>
              <p:nvPr/>
            </p:nvGrpSpPr>
            <p:grpSpPr>
              <a:xfrm>
                <a:off x="5174236" y="4403568"/>
                <a:ext cx="326818" cy="300072"/>
                <a:chOff x="3509323" y="4403575"/>
                <a:chExt cx="326824" cy="300069"/>
              </a:xfrm>
            </p:grpSpPr>
            <p:sp>
              <p:nvSpPr>
                <p:cNvPr id="494" name="타원 493">
                  <a:extLst>
                    <a:ext uri="{FF2B5EF4-FFF2-40B4-BE49-F238E27FC236}">
                      <a16:creationId xmlns:a16="http://schemas.microsoft.com/office/drawing/2014/main" id="{1D5BC6E7-E50A-43CB-B55E-7A6C24F98A2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타원 494">
                  <a:extLst>
                    <a:ext uri="{FF2B5EF4-FFF2-40B4-BE49-F238E27FC236}">
                      <a16:creationId xmlns:a16="http://schemas.microsoft.com/office/drawing/2014/main" id="{69633BA2-B25B-410E-A14A-5057C47628C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타원 495">
                  <a:extLst>
                    <a:ext uri="{FF2B5EF4-FFF2-40B4-BE49-F238E27FC236}">
                      <a16:creationId xmlns:a16="http://schemas.microsoft.com/office/drawing/2014/main" id="{7244A4E4-6785-4775-AEC4-7A4D6E6A24A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타원 496">
                  <a:extLst>
                    <a:ext uri="{FF2B5EF4-FFF2-40B4-BE49-F238E27FC236}">
                      <a16:creationId xmlns:a16="http://schemas.microsoft.com/office/drawing/2014/main" id="{9FE6A497-ACD8-491D-A607-E034DAA692A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E938BB5D-4F2A-4690-A8B2-056C854E4E37}"/>
                  </a:ext>
                </a:extLst>
              </p:cNvPr>
              <p:cNvGrpSpPr/>
              <p:nvPr/>
            </p:nvGrpSpPr>
            <p:grpSpPr>
              <a:xfrm>
                <a:off x="5174236" y="4797091"/>
                <a:ext cx="326818" cy="300072"/>
                <a:chOff x="3509323" y="4403575"/>
                <a:chExt cx="326824" cy="300069"/>
              </a:xfrm>
            </p:grpSpPr>
            <p:sp>
              <p:nvSpPr>
                <p:cNvPr id="490" name="타원 489">
                  <a:extLst>
                    <a:ext uri="{FF2B5EF4-FFF2-40B4-BE49-F238E27FC236}">
                      <a16:creationId xmlns:a16="http://schemas.microsoft.com/office/drawing/2014/main" id="{A0F50C9F-B624-4D70-8630-71F0AF13374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타원 490">
                  <a:extLst>
                    <a:ext uri="{FF2B5EF4-FFF2-40B4-BE49-F238E27FC236}">
                      <a16:creationId xmlns:a16="http://schemas.microsoft.com/office/drawing/2014/main" id="{FC24389C-6256-4F90-8DAD-6779C78E82F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타원 491">
                  <a:extLst>
                    <a:ext uri="{FF2B5EF4-FFF2-40B4-BE49-F238E27FC236}">
                      <a16:creationId xmlns:a16="http://schemas.microsoft.com/office/drawing/2014/main" id="{FA464148-6F22-458B-B411-410B06B1098D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타원 492">
                  <a:extLst>
                    <a:ext uri="{FF2B5EF4-FFF2-40B4-BE49-F238E27FC236}">
                      <a16:creationId xmlns:a16="http://schemas.microsoft.com/office/drawing/2014/main" id="{3C33571F-F31A-48CE-88FD-CD210F6B936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1" name="그룹 380">
                <a:extLst>
                  <a:ext uri="{FF2B5EF4-FFF2-40B4-BE49-F238E27FC236}">
                    <a16:creationId xmlns:a16="http://schemas.microsoft.com/office/drawing/2014/main" id="{8F6A2747-0502-49A3-8519-205347F087EF}"/>
                  </a:ext>
                </a:extLst>
              </p:cNvPr>
              <p:cNvGrpSpPr/>
              <p:nvPr/>
            </p:nvGrpSpPr>
            <p:grpSpPr>
              <a:xfrm>
                <a:off x="5174236" y="5181231"/>
                <a:ext cx="326818" cy="300072"/>
                <a:chOff x="3509323" y="4403575"/>
                <a:chExt cx="326824" cy="300069"/>
              </a:xfrm>
            </p:grpSpPr>
            <p:sp>
              <p:nvSpPr>
                <p:cNvPr id="486" name="타원 485">
                  <a:extLst>
                    <a:ext uri="{FF2B5EF4-FFF2-40B4-BE49-F238E27FC236}">
                      <a16:creationId xmlns:a16="http://schemas.microsoft.com/office/drawing/2014/main" id="{F8C4C9AC-3F12-48CB-8691-F55A25304A2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>
                  <a:extLst>
                    <a:ext uri="{FF2B5EF4-FFF2-40B4-BE49-F238E27FC236}">
                      <a16:creationId xmlns:a16="http://schemas.microsoft.com/office/drawing/2014/main" id="{9D5A04F3-EAE9-4F31-9F7D-B4740E13ADE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>
                  <a:extLst>
                    <a:ext uri="{FF2B5EF4-FFF2-40B4-BE49-F238E27FC236}">
                      <a16:creationId xmlns:a16="http://schemas.microsoft.com/office/drawing/2014/main" id="{0785A2C4-9FBB-4663-B5A8-61CA10B219C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>
                  <a:extLst>
                    <a:ext uri="{FF2B5EF4-FFF2-40B4-BE49-F238E27FC236}">
                      <a16:creationId xmlns:a16="http://schemas.microsoft.com/office/drawing/2014/main" id="{C22B8B69-6899-489E-B299-6B40E01AD58B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2" name="그룹 381">
                <a:extLst>
                  <a:ext uri="{FF2B5EF4-FFF2-40B4-BE49-F238E27FC236}">
                    <a16:creationId xmlns:a16="http://schemas.microsoft.com/office/drawing/2014/main" id="{5E49892C-13C5-4876-BD54-705C2C3CF326}"/>
                  </a:ext>
                </a:extLst>
              </p:cNvPr>
              <p:cNvGrpSpPr/>
              <p:nvPr/>
            </p:nvGrpSpPr>
            <p:grpSpPr>
              <a:xfrm>
                <a:off x="5174235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481" name="타원 480">
                  <a:extLst>
                    <a:ext uri="{FF2B5EF4-FFF2-40B4-BE49-F238E27FC236}">
                      <a16:creationId xmlns:a16="http://schemas.microsoft.com/office/drawing/2014/main" id="{753310E6-6BF1-4DCA-ABF0-09C3ED2C646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A20FF310-8EAE-48A4-B6B1-77E7D84FA1A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4CCFFB59-92B7-4989-8EC2-025F7EEDEDE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타원 484">
                  <a:extLst>
                    <a:ext uri="{FF2B5EF4-FFF2-40B4-BE49-F238E27FC236}">
                      <a16:creationId xmlns:a16="http://schemas.microsoft.com/office/drawing/2014/main" id="{8B5D7463-F0FF-437A-AC2F-B8120F0B554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3" name="그룹 382">
                <a:extLst>
                  <a:ext uri="{FF2B5EF4-FFF2-40B4-BE49-F238E27FC236}">
                    <a16:creationId xmlns:a16="http://schemas.microsoft.com/office/drawing/2014/main" id="{E361CE8B-2BAB-4FE4-A673-15E5A706C06D}"/>
                  </a:ext>
                </a:extLst>
              </p:cNvPr>
              <p:cNvGrpSpPr/>
              <p:nvPr/>
            </p:nvGrpSpPr>
            <p:grpSpPr>
              <a:xfrm>
                <a:off x="5588378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564AADC7-4FA8-4B33-8227-A174EF7CAA8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B7BB031B-DBE7-45B3-8D16-D78D49BD370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12E16984-5B13-43F2-981F-9F986ADBAE9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>
                  <a:extLst>
                    <a:ext uri="{FF2B5EF4-FFF2-40B4-BE49-F238E27FC236}">
                      <a16:creationId xmlns:a16="http://schemas.microsoft.com/office/drawing/2014/main" id="{AFF290AF-5D95-4283-9B5D-A9F52927084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5" name="그룹 384">
                <a:extLst>
                  <a:ext uri="{FF2B5EF4-FFF2-40B4-BE49-F238E27FC236}">
                    <a16:creationId xmlns:a16="http://schemas.microsoft.com/office/drawing/2014/main" id="{CDBC0E52-1E71-494B-A175-930EBCAAAAE8}"/>
                  </a:ext>
                </a:extLst>
              </p:cNvPr>
              <p:cNvGrpSpPr/>
              <p:nvPr/>
            </p:nvGrpSpPr>
            <p:grpSpPr>
              <a:xfrm>
                <a:off x="5588370" y="4797088"/>
                <a:ext cx="326818" cy="300072"/>
                <a:chOff x="3509323" y="4403575"/>
                <a:chExt cx="326824" cy="300069"/>
              </a:xfrm>
            </p:grpSpPr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DBC0295C-B43A-4F44-800D-5098E9D1373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E728061B-4429-44BD-B8A8-FAA6E7ECFD5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2D617AE5-EA7B-41DE-9BFA-EDB8488E69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5FCAA7BF-ED9C-4663-901E-A76F4A0F44CB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6" name="그룹 385">
                <a:extLst>
                  <a:ext uri="{FF2B5EF4-FFF2-40B4-BE49-F238E27FC236}">
                    <a16:creationId xmlns:a16="http://schemas.microsoft.com/office/drawing/2014/main" id="{5D29F9A4-8B98-4D00-9A63-0BD4E4C0AA8D}"/>
                  </a:ext>
                </a:extLst>
              </p:cNvPr>
              <p:cNvGrpSpPr/>
              <p:nvPr/>
            </p:nvGrpSpPr>
            <p:grpSpPr>
              <a:xfrm>
                <a:off x="5588376" y="5181228"/>
                <a:ext cx="326818" cy="300072"/>
                <a:chOff x="3509323" y="4403575"/>
                <a:chExt cx="326824" cy="300069"/>
              </a:xfrm>
            </p:grpSpPr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597D0A12-4BF3-497A-B7FB-4D5A80DD7C7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8BC3E145-76CA-4960-A5F5-515C6D0DA0A1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0B304308-56C5-4FC1-A0F4-9D997E38C102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CA9A8C94-5246-4E62-A13C-63EB2EFC569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7" name="그룹 386">
                <a:extLst>
                  <a:ext uri="{FF2B5EF4-FFF2-40B4-BE49-F238E27FC236}">
                    <a16:creationId xmlns:a16="http://schemas.microsoft.com/office/drawing/2014/main" id="{AC258481-9493-4A1B-9775-6968A25294F5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23" y="4403575"/>
                <a:chExt cx="326824" cy="300069"/>
              </a:xfrm>
            </p:grpSpPr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8DD1D1CC-8699-4923-A9D1-C18E491C4A6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60D13D5C-4D30-439A-B214-3111D445E42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651E1F26-EA50-41B9-83E3-0E6C6F936F5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C338D6C4-E934-4139-A4E6-2ED38F4FF8A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7" name="화살표: 오른쪽으로 구부러짐 346">
              <a:extLst>
                <a:ext uri="{FF2B5EF4-FFF2-40B4-BE49-F238E27FC236}">
                  <a16:creationId xmlns:a16="http://schemas.microsoft.com/office/drawing/2014/main" id="{DD0E3EEF-3FDE-49A6-8F6E-917EF661EFD7}"/>
                </a:ext>
              </a:extLst>
            </p:cNvPr>
            <p:cNvSpPr/>
            <p:nvPr/>
          </p:nvSpPr>
          <p:spPr>
            <a:xfrm>
              <a:off x="2568339" y="2190384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176C4A9D-1C28-4BA3-A67F-BD4A47467646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0" y="1911934"/>
              <a:ext cx="1927810" cy="107201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8A378C88-F64E-4213-A5CD-855D5F075B4A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2995540"/>
              <a:ext cx="1881024" cy="6605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10525EC2-9131-43D3-B7C3-EFA6CFA93435}"/>
                </a:ext>
              </a:extLst>
            </p:cNvPr>
            <p:cNvCxnSpPr>
              <a:cxnSpLocks/>
            </p:cNvCxnSpPr>
            <p:nvPr/>
          </p:nvCxnSpPr>
          <p:spPr>
            <a:xfrm>
              <a:off x="2223231" y="2712090"/>
              <a:ext cx="395264" cy="216932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F6B9F340-8C8C-4F97-8CED-C4DB2B707F3F}"/>
                </a:ext>
              </a:extLst>
            </p:cNvPr>
            <p:cNvSpPr/>
            <p:nvPr/>
          </p:nvSpPr>
          <p:spPr>
            <a:xfrm>
              <a:off x="2182320" y="1614210"/>
              <a:ext cx="74779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LED chart</a:t>
              </a:r>
              <a:endParaRPr lang="ko-KR" altLang="en-US" sz="120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A4D4BEF-B8AB-4B27-8CA6-B7EA6B50E349}"/>
                </a:ext>
              </a:extLst>
            </p:cNvPr>
            <p:cNvSpPr/>
            <p:nvPr/>
          </p:nvSpPr>
          <p:spPr>
            <a:xfrm>
              <a:off x="2953453" y="2586200"/>
              <a:ext cx="60022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Module</a:t>
              </a:r>
              <a:endParaRPr lang="ko-KR" altLang="en-US" sz="1200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8B1BB3A2-CF59-4DC7-AF50-BD8C4AB3C911}"/>
                </a:ext>
              </a:extLst>
            </p:cNvPr>
            <p:cNvSpPr/>
            <p:nvPr/>
          </p:nvSpPr>
          <p:spPr>
            <a:xfrm>
              <a:off x="3247407" y="2922192"/>
              <a:ext cx="907086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Rotation stage</a:t>
              </a:r>
              <a:endParaRPr lang="ko-KR" altLang="en-US" sz="1200"/>
            </a:p>
          </p:txBody>
        </p: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F6E8D12B-31FF-4571-9F8E-BFA44861C566}"/>
                </a:ext>
              </a:extLst>
            </p:cNvPr>
            <p:cNvCxnSpPr>
              <a:cxnSpLocks/>
            </p:cNvCxnSpPr>
            <p:nvPr/>
          </p:nvCxnSpPr>
          <p:spPr>
            <a:xfrm>
              <a:off x="2092103" y="1731516"/>
              <a:ext cx="739484" cy="100712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135F955-B826-4411-88E1-5D66BF4B4AC0}"/>
                </a:ext>
              </a:extLst>
            </p:cNvPr>
            <p:cNvSpPr/>
            <p:nvPr/>
          </p:nvSpPr>
          <p:spPr>
            <a:xfrm>
              <a:off x="1296477" y="4234859"/>
              <a:ext cx="2369002" cy="32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D32F50FF-9A3A-4D53-9E78-A8B6FC3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063" y="2026382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화살표: 위쪽/아래쪽 357">
              <a:extLst>
                <a:ext uri="{FF2B5EF4-FFF2-40B4-BE49-F238E27FC236}">
                  <a16:creationId xmlns:a16="http://schemas.microsoft.com/office/drawing/2014/main" id="{A78DD061-C681-4B0C-846E-63828A3173E3}"/>
                </a:ext>
              </a:extLst>
            </p:cNvPr>
            <p:cNvSpPr/>
            <p:nvPr/>
          </p:nvSpPr>
          <p:spPr>
            <a:xfrm rot="16200000">
              <a:off x="2046903" y="3173563"/>
              <a:ext cx="229791" cy="1623899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화살표: 위쪽/아래쪽 358">
              <a:extLst>
                <a:ext uri="{FF2B5EF4-FFF2-40B4-BE49-F238E27FC236}">
                  <a16:creationId xmlns:a16="http://schemas.microsoft.com/office/drawing/2014/main" id="{87FB7208-7646-4F0E-8C6F-E778EACFE9B3}"/>
                </a:ext>
              </a:extLst>
            </p:cNvPr>
            <p:cNvSpPr/>
            <p:nvPr/>
          </p:nvSpPr>
          <p:spPr>
            <a:xfrm rot="3205412">
              <a:off x="3432274" y="2974622"/>
              <a:ext cx="229791" cy="1235761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851B649D-B68E-44B9-85A8-A43BED34A410}"/>
                </a:ext>
              </a:extLst>
            </p:cNvPr>
            <p:cNvSpPr/>
            <p:nvPr/>
          </p:nvSpPr>
          <p:spPr>
            <a:xfrm>
              <a:off x="1214376" y="3524916"/>
              <a:ext cx="798095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Linear stage</a:t>
              </a:r>
              <a:endParaRPr lang="ko-KR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456F4-CE02-42F5-AB16-64A509EDAD1E}"/>
                  </a:ext>
                </a:extLst>
              </p:cNvPr>
              <p:cNvSpPr txBox="1"/>
              <p:nvPr/>
            </p:nvSpPr>
            <p:spPr>
              <a:xfrm>
                <a:off x="523237" y="3529669"/>
                <a:ext cx="2440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21</a:t>
                </a:r>
                <a:r>
                  <a:rPr lang="ko-KR" altLang="en-US" sz="1200" dirty="0"/>
                  <a:t>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200" dirty="0"/>
                  <a:t> 세로 </a:t>
                </a:r>
                <a:r>
                  <a:rPr lang="en-US" altLang="ko-KR" sz="1200" dirty="0"/>
                  <a:t>5</a:t>
                </a:r>
                <a:r>
                  <a:rPr lang="ko-KR" altLang="en-US" sz="1200" dirty="0"/>
                  <a:t>개 </a:t>
                </a:r>
                <a:r>
                  <a:rPr lang="en-US" altLang="ko-KR" sz="1200" dirty="0"/>
                  <a:t>= 105 dots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456F4-CE02-42F5-AB16-64A509ED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7" y="3529669"/>
                <a:ext cx="2440092" cy="276999"/>
              </a:xfrm>
              <a:prstGeom prst="rect">
                <a:avLst/>
              </a:prstGeom>
              <a:blipFill>
                <a:blip r:embed="rId11"/>
                <a:stretch>
                  <a:fillRect l="-2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82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EBC8B0-3D1D-46A5-898B-6E88E783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6D36C92-0439-4F04-9431-B9B58B8C583A}"/>
              </a:ext>
            </a:extLst>
          </p:cNvPr>
          <p:cNvCxnSpPr>
            <a:cxnSpLocks/>
          </p:cNvCxnSpPr>
          <p:nvPr/>
        </p:nvCxnSpPr>
        <p:spPr>
          <a:xfrm flipV="1">
            <a:off x="2067862" y="2854275"/>
            <a:ext cx="2121787" cy="180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십자형 101">
            <a:extLst>
              <a:ext uri="{FF2B5EF4-FFF2-40B4-BE49-F238E27FC236}">
                <a16:creationId xmlns:a16="http://schemas.microsoft.com/office/drawing/2014/main" id="{6339A83B-DE88-483B-9E32-6455100800C0}"/>
              </a:ext>
            </a:extLst>
          </p:cNvPr>
          <p:cNvSpPr/>
          <p:nvPr/>
        </p:nvSpPr>
        <p:spPr>
          <a:xfrm rot="451712">
            <a:off x="6230321" y="2228206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glow rad="50800">
              <a:schemeClr val="accent1">
                <a:alpha val="40000"/>
              </a:schemeClr>
            </a:glow>
            <a:softEdge rad="25400"/>
          </a:effectLst>
          <a:scene3d>
            <a:camera prst="orthographicFront">
              <a:rot lat="17622836" lon="18268106" rev="3216881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B61432-719C-4964-A237-27CC7FDE2996}"/>
              </a:ext>
            </a:extLst>
          </p:cNvPr>
          <p:cNvGrpSpPr/>
          <p:nvPr/>
        </p:nvGrpSpPr>
        <p:grpSpPr>
          <a:xfrm>
            <a:off x="1154780" y="4224570"/>
            <a:ext cx="3112786" cy="2080211"/>
            <a:chOff x="315776" y="3393171"/>
            <a:chExt cx="4203505" cy="2809116"/>
          </a:xfrm>
        </p:grpSpPr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875C8319-48C0-43C3-B03B-ACD7489226B7}"/>
                </a:ext>
              </a:extLst>
            </p:cNvPr>
            <p:cNvSpPr/>
            <p:nvPr/>
          </p:nvSpPr>
          <p:spPr>
            <a:xfrm>
              <a:off x="2411901" y="4033517"/>
              <a:ext cx="759635" cy="1785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CE939D-5E7A-44B5-8EE4-F9D09541E652}"/>
                </a:ext>
              </a:extLst>
            </p:cNvPr>
            <p:cNvGrpSpPr/>
            <p:nvPr/>
          </p:nvGrpSpPr>
          <p:grpSpPr>
            <a:xfrm>
              <a:off x="315776" y="3861532"/>
              <a:ext cx="4203505" cy="1901862"/>
              <a:chOff x="227544" y="1300802"/>
              <a:chExt cx="4203505" cy="190186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0F717F46-496B-499E-9A8A-C6E920FAC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F841411-4678-40A7-95E9-BE34A7A57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5168847-84EC-4C50-B737-17EDFB87A9F7}"/>
                </a:ext>
              </a:extLst>
            </p:cNvPr>
            <p:cNvSpPr/>
            <p:nvPr/>
          </p:nvSpPr>
          <p:spPr>
            <a:xfrm rot="10800000">
              <a:off x="1957275" y="5701933"/>
              <a:ext cx="931893" cy="20418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A74D371F-A595-45BB-9A46-C2140D499233}"/>
                </a:ext>
              </a:extLst>
            </p:cNvPr>
            <p:cNvSpPr/>
            <p:nvPr/>
          </p:nvSpPr>
          <p:spPr>
            <a:xfrm rot="16200000">
              <a:off x="2025751" y="5725018"/>
              <a:ext cx="790611" cy="163927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BEF4115F-2C4D-4392-8965-D83A40E06D4C}"/>
                </a:ext>
              </a:extLst>
            </p:cNvPr>
            <p:cNvSpPr/>
            <p:nvPr/>
          </p:nvSpPr>
          <p:spPr>
            <a:xfrm>
              <a:off x="2251062" y="5592266"/>
              <a:ext cx="335978" cy="3956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FAA927-F577-4B7D-B9A4-CF2A3F59AA96}"/>
                </a:ext>
              </a:extLst>
            </p:cNvPr>
            <p:cNvSpPr txBox="1"/>
            <p:nvPr/>
          </p:nvSpPr>
          <p:spPr>
            <a:xfrm>
              <a:off x="1134133" y="5631938"/>
              <a:ext cx="732909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5847E63C-60A6-4F0A-86F9-F4D1FF02F1CB}"/>
                </a:ext>
              </a:extLst>
            </p:cNvPr>
            <p:cNvSpPr/>
            <p:nvPr/>
          </p:nvSpPr>
          <p:spPr>
            <a:xfrm>
              <a:off x="2339823" y="5682666"/>
              <a:ext cx="163927" cy="19302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A4F811F-3D21-49F8-A8AB-093F467F0363}"/>
                </a:ext>
              </a:extLst>
            </p:cNvPr>
            <p:cNvSpPr/>
            <p:nvPr/>
          </p:nvSpPr>
          <p:spPr>
            <a:xfrm>
              <a:off x="2380704" y="5730327"/>
              <a:ext cx="81964" cy="965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A66E9AB2-A487-42DC-800D-45703AC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74" y="4087836"/>
              <a:ext cx="99" cy="161762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C9F78C9-C819-4B52-9BA0-469BED2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11" y="3991813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5289182-4B91-4DC0-9584-9F3DEB81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19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원호 278">
              <a:extLst>
                <a:ext uri="{FF2B5EF4-FFF2-40B4-BE49-F238E27FC236}">
                  <a16:creationId xmlns:a16="http://schemas.microsoft.com/office/drawing/2014/main" id="{05CB0F69-1A29-40EF-AD69-F9048326BEEA}"/>
                </a:ext>
              </a:extLst>
            </p:cNvPr>
            <p:cNvSpPr/>
            <p:nvPr/>
          </p:nvSpPr>
          <p:spPr>
            <a:xfrm>
              <a:off x="1999977" y="5249590"/>
              <a:ext cx="751799" cy="754789"/>
            </a:xfrm>
            <a:prstGeom prst="arc">
              <a:avLst>
                <a:gd name="adj1" fmla="val 16683236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/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5758E9D7-0B31-43E3-A17E-CAA96A5FD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787723"/>
              <a:ext cx="4098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E2F4C4C-4EAC-4188-979C-9FDD9CF89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306226"/>
              <a:ext cx="0" cy="482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원호 292">
              <a:extLst>
                <a:ext uri="{FF2B5EF4-FFF2-40B4-BE49-F238E27FC236}">
                  <a16:creationId xmlns:a16="http://schemas.microsoft.com/office/drawing/2014/main" id="{267D8A42-3407-4187-B9D0-4B943F9AEF05}"/>
                </a:ext>
              </a:extLst>
            </p:cNvPr>
            <p:cNvSpPr/>
            <p:nvPr/>
          </p:nvSpPr>
          <p:spPr>
            <a:xfrm rot="16200000">
              <a:off x="1735403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4" name="원호 293">
              <a:extLst>
                <a:ext uri="{FF2B5EF4-FFF2-40B4-BE49-F238E27FC236}">
                  <a16:creationId xmlns:a16="http://schemas.microsoft.com/office/drawing/2014/main" id="{85949D19-9019-4F7B-BFA6-7ED9138F7A7C}"/>
                </a:ext>
              </a:extLst>
            </p:cNvPr>
            <p:cNvSpPr/>
            <p:nvPr/>
          </p:nvSpPr>
          <p:spPr>
            <a:xfrm rot="5400000" flipH="1">
              <a:off x="2034048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/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746B58-31D8-4189-94F8-CB477C631C21}"/>
              </a:ext>
            </a:extLst>
          </p:cNvPr>
          <p:cNvGrpSpPr/>
          <p:nvPr/>
        </p:nvGrpSpPr>
        <p:grpSpPr>
          <a:xfrm>
            <a:off x="5984525" y="4115810"/>
            <a:ext cx="3114339" cy="2062589"/>
            <a:chOff x="5150808" y="3416969"/>
            <a:chExt cx="4205603" cy="2785319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8609621-0466-4E48-9C61-705B113391AE}"/>
                </a:ext>
              </a:extLst>
            </p:cNvPr>
            <p:cNvGrpSpPr/>
            <p:nvPr/>
          </p:nvGrpSpPr>
          <p:grpSpPr>
            <a:xfrm rot="21280294">
              <a:off x="5150808" y="3911557"/>
              <a:ext cx="4203505" cy="1901862"/>
              <a:chOff x="227544" y="1300802"/>
              <a:chExt cx="4203505" cy="1901862"/>
            </a:xfrm>
          </p:grpSpPr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2BA8E4C-4A7B-4BAE-82BE-CF6428522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22CFC301-C22A-445E-B797-C953E78EE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128EC183-6864-4E21-90A6-1538AEB1EE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02" y="3998994"/>
              <a:ext cx="29441" cy="1897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1E8B3F-A609-45C6-BE92-5361E88CECB0}"/>
                </a:ext>
              </a:extLst>
            </p:cNvPr>
            <p:cNvSpPr txBox="1"/>
            <p:nvPr/>
          </p:nvSpPr>
          <p:spPr>
            <a:xfrm>
              <a:off x="6169193" y="5756537"/>
              <a:ext cx="750540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91971D20-69AE-4109-9518-BCE416F2C41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745" y="4296781"/>
              <a:ext cx="434264" cy="14725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9238579F-9054-4373-AD7A-2B55B786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72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원호 373">
              <a:extLst>
                <a:ext uri="{FF2B5EF4-FFF2-40B4-BE49-F238E27FC236}">
                  <a16:creationId xmlns:a16="http://schemas.microsoft.com/office/drawing/2014/main" id="{6B315115-E78D-4AD5-83DF-9BB72EEE4C57}"/>
                </a:ext>
              </a:extLst>
            </p:cNvPr>
            <p:cNvSpPr/>
            <p:nvPr/>
          </p:nvSpPr>
          <p:spPr>
            <a:xfrm>
              <a:off x="7018830" y="5249590"/>
              <a:ext cx="751799" cy="754789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/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2EC0C8-D678-46CE-AD8A-9E142DFDA3DE}"/>
                </a:ext>
              </a:extLst>
            </p:cNvPr>
            <p:cNvGrpSpPr/>
            <p:nvPr/>
          </p:nvGrpSpPr>
          <p:grpSpPr>
            <a:xfrm rot="20478116">
              <a:off x="6976129" y="5306225"/>
              <a:ext cx="931893" cy="896063"/>
              <a:chOff x="6887896" y="2745496"/>
              <a:chExt cx="931893" cy="896063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E6634AA-3E74-48BA-8A8C-16E17864ADBB}"/>
                  </a:ext>
                </a:extLst>
              </p:cNvPr>
              <p:cNvSpPr/>
              <p:nvPr/>
            </p:nvSpPr>
            <p:spPr>
              <a:xfrm rot="10800000">
                <a:off x="6887896" y="3141203"/>
                <a:ext cx="931893" cy="204181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B81795-8335-4504-B018-42EE1D9A95E1}"/>
                  </a:ext>
                </a:extLst>
              </p:cNvPr>
              <p:cNvSpPr/>
              <p:nvPr/>
            </p:nvSpPr>
            <p:spPr>
              <a:xfrm rot="16200000">
                <a:off x="6956371" y="3164290"/>
                <a:ext cx="790611" cy="163928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5CBFE8E5-9C99-421E-8C11-02D97758771C}"/>
                  </a:ext>
                </a:extLst>
              </p:cNvPr>
              <p:cNvSpPr/>
              <p:nvPr/>
            </p:nvSpPr>
            <p:spPr>
              <a:xfrm>
                <a:off x="7181683" y="3031536"/>
                <a:ext cx="335978" cy="3956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84350A10-1E64-4EA5-8686-6647E4D97044}"/>
                  </a:ext>
                </a:extLst>
              </p:cNvPr>
              <p:cNvSpPr/>
              <p:nvPr/>
            </p:nvSpPr>
            <p:spPr>
              <a:xfrm>
                <a:off x="7270444" y="3121936"/>
                <a:ext cx="163927" cy="19302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D925CED-385C-4877-9A86-1F9A8BDB8671}"/>
                  </a:ext>
                </a:extLst>
              </p:cNvPr>
              <p:cNvSpPr/>
              <p:nvPr/>
            </p:nvSpPr>
            <p:spPr>
              <a:xfrm>
                <a:off x="7311325" y="3169597"/>
                <a:ext cx="81964" cy="9651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7" name="직선 화살표 연결선 376">
                <a:extLst>
                  <a:ext uri="{FF2B5EF4-FFF2-40B4-BE49-F238E27FC236}">
                    <a16:creationId xmlns:a16="http://schemas.microsoft.com/office/drawing/2014/main" id="{383716DF-3374-4C89-9645-26585C395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3226993"/>
                <a:ext cx="409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406417E8-7FBC-44B9-97D1-1626998FB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2745496"/>
                <a:ext cx="0" cy="48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8E85D045-98C5-4DAC-BB0B-228D02EE7D04}"/>
                </a:ext>
              </a:extLst>
            </p:cNvPr>
            <p:cNvSpPr/>
            <p:nvPr/>
          </p:nvSpPr>
          <p:spPr>
            <a:xfrm rot="16200000">
              <a:off x="6754256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8BB97498-D1C6-4C87-99F5-994BA8A5E007}"/>
                </a:ext>
              </a:extLst>
            </p:cNvPr>
            <p:cNvSpPr/>
            <p:nvPr/>
          </p:nvSpPr>
          <p:spPr>
            <a:xfrm rot="5400000" flipH="1">
              <a:off x="7052901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/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/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3" name="원호 432">
              <a:extLst>
                <a:ext uri="{FF2B5EF4-FFF2-40B4-BE49-F238E27FC236}">
                  <a16:creationId xmlns:a16="http://schemas.microsoft.com/office/drawing/2014/main" id="{571D5673-7E75-4BAE-9CD7-F5F78C2E04B0}"/>
                </a:ext>
              </a:extLst>
            </p:cNvPr>
            <p:cNvSpPr/>
            <p:nvPr/>
          </p:nvSpPr>
          <p:spPr>
            <a:xfrm rot="20396521">
              <a:off x="7077863" y="5023980"/>
              <a:ext cx="751799" cy="754789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F3C9761E-E438-4ED8-BC54-D34EA151DA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102" y="4008992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크기를 약간 축소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1.4m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1m, </a:t>
                </a:r>
                <a:r>
                  <a:rPr lang="ko-KR" altLang="en-US" sz="1200" dirty="0"/>
                  <a:t>세로 </a:t>
                </a:r>
                <a:r>
                  <a:rPr lang="en-US" altLang="ko-KR" sz="1200" dirty="0"/>
                  <a:t>25cm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20cm)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약간의 </a:t>
                </a:r>
                <a:r>
                  <a:rPr lang="en-US" altLang="ko-KR" sz="1200" dirty="0"/>
                  <a:t>tilt</a:t>
                </a:r>
                <a:r>
                  <a:rPr lang="ko-KR" altLang="en-US" sz="1200" dirty="0"/>
                  <a:t>와 평행이동을 하더라도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모든 </a:t>
                </a:r>
                <a:r>
                  <a:rPr lang="en-US" altLang="ko-KR" sz="1200" dirty="0"/>
                  <a:t>LED</a:t>
                </a:r>
                <a:r>
                  <a:rPr lang="ko-KR" altLang="en-US" sz="1200" dirty="0"/>
                  <a:t>가 항상 </a:t>
                </a:r>
                <a:r>
                  <a:rPr lang="en-US" altLang="ko-KR" sz="1200" dirty="0"/>
                  <a:t>detect </a:t>
                </a:r>
                <a:r>
                  <a:rPr lang="ko-KR" altLang="en-US" sz="1200" dirty="0"/>
                  <a:t>되어야 </a:t>
                </a:r>
                <a:r>
                  <a:rPr lang="en-US" altLang="ko-KR" sz="1200" dirty="0"/>
                  <a:t>S/W</a:t>
                </a:r>
                <a:r>
                  <a:rPr lang="ko-KR" altLang="en-US" sz="1200" dirty="0"/>
                  <a:t>개발에 용이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회전 모터는 최소 상하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−5°&lt;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&lt;5°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°&lt;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&lt;10°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range</a:t>
                </a:r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0.1°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단위의 분해능이 필요할 것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blipFill>
                <a:blip r:embed="rId7"/>
                <a:stretch>
                  <a:fillRect t="-1887" r="-30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5483741-A757-4745-8D53-33771ED73385}"/>
              </a:ext>
            </a:extLst>
          </p:cNvPr>
          <p:cNvSpPr/>
          <p:nvPr/>
        </p:nvSpPr>
        <p:spPr>
          <a:xfrm>
            <a:off x="4778188" y="5197555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/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blipFill>
                <a:blip r:embed="rId8"/>
                <a:stretch>
                  <a:fillRect t="-6000" r="-666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D5C5D6D4-A206-408B-B8C3-65E2183B316E}"/>
              </a:ext>
            </a:extLst>
          </p:cNvPr>
          <p:cNvSpPr/>
          <p:nvPr/>
        </p:nvSpPr>
        <p:spPr>
          <a:xfrm>
            <a:off x="4750405" y="2735778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82E2A-19A9-483E-BD4F-EC020FED5A8D}"/>
              </a:ext>
            </a:extLst>
          </p:cNvPr>
          <p:cNvGrpSpPr/>
          <p:nvPr/>
        </p:nvGrpSpPr>
        <p:grpSpPr>
          <a:xfrm>
            <a:off x="1180994" y="2043072"/>
            <a:ext cx="2664320" cy="1930886"/>
            <a:chOff x="1305440" y="1839207"/>
            <a:chExt cx="2664320" cy="1930886"/>
          </a:xfrm>
        </p:grpSpPr>
        <p:sp>
          <p:nvSpPr>
            <p:cNvPr id="38" name="십자형 37">
              <a:extLst>
                <a:ext uri="{FF2B5EF4-FFF2-40B4-BE49-F238E27FC236}">
                  <a16:creationId xmlns:a16="http://schemas.microsoft.com/office/drawing/2014/main" id="{A7644283-46AB-4363-A3C3-D71DDEA263D5}"/>
                </a:ext>
              </a:extLst>
            </p:cNvPr>
            <p:cNvSpPr/>
            <p:nvPr/>
          </p:nvSpPr>
          <p:spPr>
            <a:xfrm>
              <a:off x="1305440" y="2080264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1A4C3-AF68-4924-9C62-FDF2881272EC}"/>
                </a:ext>
              </a:extLst>
            </p:cNvPr>
            <p:cNvSpPr/>
            <p:nvPr/>
          </p:nvSpPr>
          <p:spPr>
            <a:xfrm flipH="1">
              <a:off x="3870100" y="2080264"/>
              <a:ext cx="99660" cy="1141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DE9FA48-6A73-4276-80E1-832EA8701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17" y="2668426"/>
              <a:ext cx="1711783" cy="85303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6691DF3-BE1B-420E-A164-B03F2FD0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317" y="1863132"/>
              <a:ext cx="1672584" cy="8052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8CC342F-CBDB-4966-B2FD-4EE50E79374B}"/>
                </a:ext>
              </a:extLst>
            </p:cNvPr>
            <p:cNvSpPr/>
            <p:nvPr/>
          </p:nvSpPr>
          <p:spPr>
            <a:xfrm rot="8040327" flipH="1">
              <a:off x="1717945" y="2309846"/>
              <a:ext cx="811887" cy="731943"/>
            </a:xfrm>
            <a:prstGeom prst="arc">
              <a:avLst>
                <a:gd name="adj1" fmla="val 17453502"/>
                <a:gd name="adj2" fmla="val 2029174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8C0B305-DCE6-43A7-A28D-2E17A9A0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647" y="1839207"/>
              <a:ext cx="13453" cy="1682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9C99F-B19B-4CFC-A652-277013C4E89B}"/>
                </a:ext>
              </a:extLst>
            </p:cNvPr>
            <p:cNvGrpSpPr/>
            <p:nvPr/>
          </p:nvGrpSpPr>
          <p:grpSpPr>
            <a:xfrm>
              <a:off x="1827913" y="2662870"/>
              <a:ext cx="1018893" cy="713316"/>
              <a:chOff x="1949617" y="2723822"/>
              <a:chExt cx="1018893" cy="71331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04ADC-A145-485F-943D-480D7477F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9617" y="2745358"/>
                <a:ext cx="11780" cy="691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B87187-B193-4563-9320-F208AEDD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397" y="2729996"/>
                <a:ext cx="782439" cy="395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33771B-AFD9-496A-838B-DA9046614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7" y="2723822"/>
                <a:ext cx="995333" cy="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/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/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/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/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blipFill>
                <a:blip r:embed="rId12"/>
                <a:stretch>
                  <a:fillRect t="-3922" r="-74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677B73-68E8-4A51-9C50-5DC556A7064A}"/>
              </a:ext>
            </a:extLst>
          </p:cNvPr>
          <p:cNvSpPr/>
          <p:nvPr/>
        </p:nvSpPr>
        <p:spPr>
          <a:xfrm flipH="1">
            <a:off x="8771490" y="2263775"/>
            <a:ext cx="99660" cy="11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DA5854-909B-484A-AD96-530F0AABB2BE}"/>
              </a:ext>
            </a:extLst>
          </p:cNvPr>
          <p:cNvCxnSpPr>
            <a:cxnSpLocks/>
          </p:cNvCxnSpPr>
          <p:nvPr/>
        </p:nvCxnSpPr>
        <p:spPr>
          <a:xfrm flipH="1">
            <a:off x="8758037" y="2022718"/>
            <a:ext cx="13453" cy="16822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2C46A2-E4AA-48E9-B4A4-C5CF8A742240}"/>
              </a:ext>
            </a:extLst>
          </p:cNvPr>
          <p:cNvSpPr txBox="1"/>
          <p:nvPr/>
        </p:nvSpPr>
        <p:spPr>
          <a:xfrm>
            <a:off x="829748" y="3049208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EA147A-2BBA-4B9D-9118-0D8F15EDF0C2}"/>
              </a:ext>
            </a:extLst>
          </p:cNvPr>
          <p:cNvCxnSpPr>
            <a:cxnSpLocks/>
          </p:cNvCxnSpPr>
          <p:nvPr/>
        </p:nvCxnSpPr>
        <p:spPr>
          <a:xfrm flipH="1">
            <a:off x="6729303" y="2867917"/>
            <a:ext cx="11780" cy="69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CF0122-36A6-4307-812D-2DE3CCFF9180}"/>
              </a:ext>
            </a:extLst>
          </p:cNvPr>
          <p:cNvCxnSpPr>
            <a:cxnSpLocks/>
          </p:cNvCxnSpPr>
          <p:nvPr/>
        </p:nvCxnSpPr>
        <p:spPr>
          <a:xfrm>
            <a:off x="6741083" y="2852555"/>
            <a:ext cx="782439" cy="39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7C37D5-4ACB-4ECB-A66A-9CAD8C35CCD7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752863" y="2834670"/>
            <a:ext cx="2018627" cy="1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/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/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/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694EDC-1140-4561-BA70-BA05275DD391}"/>
              </a:ext>
            </a:extLst>
          </p:cNvPr>
          <p:cNvCxnSpPr>
            <a:cxnSpLocks/>
          </p:cNvCxnSpPr>
          <p:nvPr/>
        </p:nvCxnSpPr>
        <p:spPr>
          <a:xfrm rot="451712" flipH="1" flipV="1">
            <a:off x="6991148" y="2950060"/>
            <a:ext cx="1711783" cy="8530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007DF4-17DB-4052-BC42-1A6A19913A63}"/>
              </a:ext>
            </a:extLst>
          </p:cNvPr>
          <p:cNvCxnSpPr>
            <a:cxnSpLocks/>
          </p:cNvCxnSpPr>
          <p:nvPr/>
        </p:nvCxnSpPr>
        <p:spPr>
          <a:xfrm rot="451712" flipH="1">
            <a:off x="7099954" y="2149345"/>
            <a:ext cx="1672584" cy="80529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원호 105">
            <a:extLst>
              <a:ext uri="{FF2B5EF4-FFF2-40B4-BE49-F238E27FC236}">
                <a16:creationId xmlns:a16="http://schemas.microsoft.com/office/drawing/2014/main" id="{6A12C521-61E5-4C87-960A-1ECD882B8CBF}"/>
              </a:ext>
            </a:extLst>
          </p:cNvPr>
          <p:cNvSpPr/>
          <p:nvPr/>
        </p:nvSpPr>
        <p:spPr>
          <a:xfrm rot="6719739" flipH="1">
            <a:off x="6851867" y="2504403"/>
            <a:ext cx="704213" cy="639552"/>
          </a:xfrm>
          <a:prstGeom prst="arc">
            <a:avLst>
              <a:gd name="adj1" fmla="val 17336055"/>
              <a:gd name="adj2" fmla="val 18950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C0301A-C6F5-4084-A917-EC83A46602AB}"/>
              </a:ext>
            </a:extLst>
          </p:cNvPr>
          <p:cNvSpPr txBox="1"/>
          <p:nvPr/>
        </p:nvSpPr>
        <p:spPr>
          <a:xfrm>
            <a:off x="5971340" y="2921764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4BE9582-1C5C-4B5C-A73A-1E28AC518249}"/>
              </a:ext>
            </a:extLst>
          </p:cNvPr>
          <p:cNvCxnSpPr>
            <a:cxnSpLocks/>
          </p:cNvCxnSpPr>
          <p:nvPr/>
        </p:nvCxnSpPr>
        <p:spPr>
          <a:xfrm>
            <a:off x="7097228" y="2846506"/>
            <a:ext cx="2123040" cy="262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원호 128">
            <a:extLst>
              <a:ext uri="{FF2B5EF4-FFF2-40B4-BE49-F238E27FC236}">
                <a16:creationId xmlns:a16="http://schemas.microsoft.com/office/drawing/2014/main" id="{60E81FE5-6A1B-4841-A443-A21CC707F026}"/>
              </a:ext>
            </a:extLst>
          </p:cNvPr>
          <p:cNvSpPr/>
          <p:nvPr/>
        </p:nvSpPr>
        <p:spPr>
          <a:xfrm rot="7422754" flipH="1">
            <a:off x="7463731" y="2745220"/>
            <a:ext cx="235402" cy="239554"/>
          </a:xfrm>
          <a:prstGeom prst="arc">
            <a:avLst>
              <a:gd name="adj1" fmla="val 16575199"/>
              <a:gd name="adj2" fmla="val 1895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원호 129">
            <a:extLst>
              <a:ext uri="{FF2B5EF4-FFF2-40B4-BE49-F238E27FC236}">
                <a16:creationId xmlns:a16="http://schemas.microsoft.com/office/drawing/2014/main" id="{5C5DC5C2-3E46-4492-898D-58B88000F7AD}"/>
              </a:ext>
            </a:extLst>
          </p:cNvPr>
          <p:cNvSpPr/>
          <p:nvPr/>
        </p:nvSpPr>
        <p:spPr>
          <a:xfrm rot="10008230" flipH="1">
            <a:off x="3452959" y="2272443"/>
            <a:ext cx="628974" cy="731943"/>
          </a:xfrm>
          <a:prstGeom prst="arc">
            <a:avLst>
              <a:gd name="adj1" fmla="val 14434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DBE9909-6A23-481F-A0BD-C507F6BA5334}"/>
              </a:ext>
            </a:extLst>
          </p:cNvPr>
          <p:cNvSpPr/>
          <p:nvPr/>
        </p:nvSpPr>
        <p:spPr>
          <a:xfrm rot="11591770" flipH="1" flipV="1">
            <a:off x="3447405" y="2143349"/>
            <a:ext cx="628974" cy="731943"/>
          </a:xfrm>
          <a:prstGeom prst="arc">
            <a:avLst>
              <a:gd name="adj1" fmla="val 12809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/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/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/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.5°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/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14°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A6224-C771-467D-8C11-793C1C0CA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766C-B5B2-4520-9332-1369AE27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E9B37-637F-4994-8038-95D4CACD7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image002">
            <a:extLst>
              <a:ext uri="{FF2B5EF4-FFF2-40B4-BE49-F238E27FC236}">
                <a16:creationId xmlns:a16="http://schemas.microsoft.com/office/drawing/2014/main" id="{6318F8B7-1DC0-43E3-A18E-E74EA9E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5" y="813812"/>
            <a:ext cx="9653109" cy="54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9CFB35A-E00A-4980-8013-1A49AB83EA34}"/>
                  </a:ext>
                </a:extLst>
              </p:cNvPr>
              <p:cNvSpPr/>
              <p:nvPr/>
            </p:nvSpPr>
            <p:spPr>
              <a:xfrm>
                <a:off x="126445" y="813812"/>
                <a:ext cx="3994030" cy="117319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MOBIS </a:t>
                </a:r>
                <a:r>
                  <a:rPr lang="ko-KR" altLang="en-US" sz="1600" dirty="0"/>
                  <a:t>구동 모터 </a:t>
                </a:r>
                <a:r>
                  <a:rPr lang="en-US" altLang="ko-KR" sz="1600" dirty="0"/>
                  <a:t>spec </a:t>
                </a:r>
                <a:r>
                  <a:rPr lang="ko-KR" altLang="en-US" sz="1600" dirty="0"/>
                  <a:t>예시</a:t>
                </a:r>
                <a:r>
                  <a:rPr lang="en-US" altLang="ko-KR" sz="1600" dirty="0"/>
                  <a:t>.</a:t>
                </a:r>
              </a:p>
              <a:p>
                <a:pPr algn="ctr"/>
                <a:endParaRPr lang="en-US" altLang="ko-KR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S-LiDAR XY Cal</a:t>
                </a:r>
                <a:r>
                  <a:rPr lang="ko-KR" altLang="en-US" sz="1600" dirty="0"/>
                  <a:t>에 적용 가능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9CFB35A-E00A-4980-8013-1A49AB83E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5" y="813812"/>
                <a:ext cx="3994030" cy="11731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39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A5384C72-9EB0-4946-A4AE-6B1D45E04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13525</TotalTime>
  <Words>346</Words>
  <Application>Microsoft Office PowerPoint</Application>
  <PresentationFormat>A4 용지(210x297mm)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LG스마트체 Regular</vt:lpstr>
      <vt:lpstr>LG스마트체 SemiBold</vt:lpstr>
      <vt:lpstr>LG스마트체2.0 Bold</vt:lpstr>
      <vt:lpstr>LG스마트체2.0 Regular</vt:lpstr>
      <vt:lpstr>맑은 고딕</vt:lpstr>
      <vt:lpstr>Arial</vt:lpstr>
      <vt:lpstr>Arial Narrow</vt:lpstr>
      <vt:lpstr>Cambria Math</vt:lpstr>
      <vt:lpstr>Wingdings</vt:lpstr>
      <vt:lpstr>Office 테마</vt:lpstr>
      <vt:lpstr>차트 형태 장단점 비교</vt:lpstr>
      <vt:lpstr>Chart concept</vt:lpstr>
      <vt:lpstr>Chart concept</vt:lpstr>
      <vt:lpstr>Chart concept</vt:lpstr>
      <vt:lpstr>Chart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2022-08-23T04:19:56Z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