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331" r:id="rId5"/>
    <p:sldId id="332" r:id="rId6"/>
    <p:sldId id="334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05012-A75E-4C4B-8278-4618EC921B9C}" v="222" dt="2022-08-24T00:20:50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786" autoAdjust="0"/>
  </p:normalViewPr>
  <p:slideViewPr>
    <p:cSldViewPr snapToGrid="0">
      <p:cViewPr varScale="1">
        <p:scale>
          <a:sx n="110" d="100"/>
          <a:sy n="110" d="100"/>
        </p:scale>
        <p:origin x="1338" y="108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612C5713-9D6B-4D4D-A955-73E32340CA85}"/>
    <pc:docChg chg="undo custSel modSld modMainMaster">
      <pc:chgData name="이동건" userId="4ad090f6-dadd-4301-b5d0-883b88f508af" providerId="ADAL" clId="{612C5713-9D6B-4D4D-A955-73E32340CA85}" dt="2022-08-09T06:55:13.034" v="107" actId="2696"/>
      <pc:docMkLst>
        <pc:docMk/>
      </pc:docMkLst>
      <pc:sldChg chg="modSp">
        <pc:chgData name="이동건" userId="4ad090f6-dadd-4301-b5d0-883b88f508af" providerId="ADAL" clId="{612C5713-9D6B-4D4D-A955-73E32340CA85}" dt="2022-08-09T06:52:50.780" v="74"/>
        <pc:sldMkLst>
          <pc:docMk/>
          <pc:sldMk cId="3419996363" sldId="256"/>
        </pc:sldMkLst>
        <pc:spChg chg="mod">
          <ac:chgData name="이동건" userId="4ad090f6-dadd-4301-b5d0-883b88f508af" providerId="ADAL" clId="{612C5713-9D6B-4D4D-A955-73E32340CA85}" dt="2022-08-09T06:52:50.780" v="74"/>
          <ac:spMkLst>
            <pc:docMk/>
            <pc:sldMk cId="3419996363" sldId="256"/>
            <ac:spMk id="6" creationId="{8AA666E7-D76B-4149-B693-19D5C8854820}"/>
          </ac:spMkLst>
        </pc:spChg>
      </pc:sldChg>
      <pc:sldChg chg="modSp">
        <pc:chgData name="이동건" userId="4ad090f6-dadd-4301-b5d0-883b88f508af" providerId="ADAL" clId="{612C5713-9D6B-4D4D-A955-73E32340CA85}" dt="2022-08-09T06:54:57.641" v="106"/>
        <pc:sldMkLst>
          <pc:docMk/>
          <pc:sldMk cId="3480425861" sldId="331"/>
        </pc:sldMkLst>
        <pc:spChg chg="mod">
          <ac:chgData name="이동건" userId="4ad090f6-dadd-4301-b5d0-883b88f508af" providerId="ADAL" clId="{612C5713-9D6B-4D4D-A955-73E32340CA85}" dt="2022-08-09T06:54:57.641" v="106"/>
          <ac:spMkLst>
            <pc:docMk/>
            <pc:sldMk cId="3480425861" sldId="331"/>
            <ac:spMk id="5" creationId="{06D35BA1-795C-4718-BC3A-4E53DE9C8A2F}"/>
          </ac:spMkLst>
        </pc:spChg>
      </pc:sldChg>
      <pc:sldMasterChg chg="delSldLayout modSldLayout">
        <pc:chgData name="이동건" userId="4ad090f6-dadd-4301-b5d0-883b88f508af" providerId="ADAL" clId="{612C5713-9D6B-4D4D-A955-73E32340CA85}" dt="2022-08-09T06:55:13.034" v="107" actId="2696"/>
        <pc:sldMasterMkLst>
          <pc:docMk/>
          <pc:sldMasterMk cId="1149892062" sldId="2147483660"/>
        </pc:sldMasterMkLst>
        <pc:sldLayoutChg chg="addSp delSp modSp">
          <pc:chgData name="이동건" userId="4ad090f6-dadd-4301-b5d0-883b88f508af" providerId="ADAL" clId="{612C5713-9D6B-4D4D-A955-73E32340CA85}" dt="2022-08-09T06:54:57.641" v="106"/>
          <pc:sldLayoutMkLst>
            <pc:docMk/>
            <pc:sldMasterMk cId="1149892062" sldId="2147483660"/>
            <pc:sldLayoutMk cId="3832191060" sldId="2147483662"/>
          </pc:sldLayoutMkLst>
          <pc:spChg chg="add del">
            <ac:chgData name="이동건" userId="4ad090f6-dadd-4301-b5d0-883b88f508af" providerId="ADAL" clId="{612C5713-9D6B-4D4D-A955-73E32340CA85}" dt="2022-08-09T06:53:35.535" v="77" actId="11529"/>
            <ac:spMkLst>
              <pc:docMk/>
              <pc:sldMasterMk cId="1149892062" sldId="2147483660"/>
              <pc:sldLayoutMk cId="3832191060" sldId="2147483662"/>
              <ac:spMk id="2" creationId="{F98A5BE2-4150-48CC-B5C2-1D58C6CDD330}"/>
            </ac:spMkLst>
          </pc:spChg>
          <pc:spChg chg="add del mod">
            <ac:chgData name="이동건" userId="4ad090f6-dadd-4301-b5d0-883b88f508af" providerId="ADAL" clId="{612C5713-9D6B-4D4D-A955-73E32340CA85}" dt="2022-08-09T06:53:38.705" v="78" actId="478"/>
            <ac:spMkLst>
              <pc:docMk/>
              <pc:sldMasterMk cId="1149892062" sldId="2147483660"/>
              <pc:sldLayoutMk cId="3832191060" sldId="2147483662"/>
              <ac:spMk id="3" creationId="{14F2E18A-04E3-4140-B3D4-FAEFEB8F8B4A}"/>
            </ac:spMkLst>
          </pc:spChg>
          <pc:spChg chg="add del mod">
            <ac:chgData name="이동건" userId="4ad090f6-dadd-4301-b5d0-883b88f508af" providerId="ADAL" clId="{612C5713-9D6B-4D4D-A955-73E32340CA85}" dt="2022-08-09T06:54:57.641" v="106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5" creationId="{B8784374-C845-4320-859F-E73A554372AD}"/>
            </ac:spMkLst>
          </pc:spChg>
          <pc:spChg chg="del mod">
            <ac:chgData name="이동건" userId="4ad090f6-dadd-4301-b5d0-883b88f508af" providerId="ADAL" clId="{612C5713-9D6B-4D4D-A955-73E32340CA85}" dt="2022-08-09T06:53:46.615" v="79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0" creationId="{D6D5EDDF-38EF-4658-8A78-8C5EDE92D02E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1" creationId="{9EC1464E-DFBB-471C-AB80-E108AD3EEEB6}"/>
            </ac:spMkLst>
          </pc:spChg>
          <pc:spChg chg="mod">
            <ac:chgData name="이동건" userId="4ad090f6-dadd-4301-b5d0-883b88f508af" providerId="ADAL" clId="{612C5713-9D6B-4D4D-A955-73E32340CA85}" dt="2022-08-09T06:54:48.865" v="99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5" creationId="{09FDC983-056D-4BDB-92E8-0D2480AEF9D2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8" creationId="{8F4A2D47-D391-42E4-AB8D-D38655C2D350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9" creationId="{302B964E-423D-4DEE-8BB9-72DD04D50112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0" creationId="{62704C8E-3861-42DD-8422-DE6FFEA6E9E0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1" creationId="{9D4D09D5-AA97-470A-BED4-C9C960B22FF6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2" creationId="{CB7BF7B3-4B6F-4431-86D5-BA37645A955C}"/>
            </ac:spMkLst>
          </pc:spChg>
          <pc:spChg chg="add del mod">
            <ac:chgData name="이동건" userId="4ad090f6-dadd-4301-b5d0-883b88f508af" providerId="ADAL" clId="{612C5713-9D6B-4D4D-A955-73E32340CA85}" dt="2022-08-09T06:54:57.328" v="104"/>
            <ac:spMkLst>
              <pc:docMk/>
              <pc:sldMasterMk cId="1149892062" sldId="2147483660"/>
              <pc:sldLayoutMk cId="3832191060" sldId="2147483662"/>
              <ac:spMk id="23" creationId="{14F2034E-6B30-43BF-A03C-8E96B154B32D}"/>
            </ac:spMkLst>
          </pc:spChg>
        </pc:sldLayoutChg>
        <pc:sldLayoutChg chg="del">
          <pc:chgData name="이동건" userId="4ad090f6-dadd-4301-b5d0-883b88f508af" providerId="ADAL" clId="{612C5713-9D6B-4D4D-A955-73E32340CA85}" dt="2022-08-09T06:55:13.034" v="107" actId="2696"/>
          <pc:sldLayoutMkLst>
            <pc:docMk/>
            <pc:sldMasterMk cId="1149892062" sldId="2147483660"/>
            <pc:sldLayoutMk cId="1904417017" sldId="2147483663"/>
          </pc:sldLayoutMkLst>
        </pc:sldLayoutChg>
        <pc:sldLayoutChg chg="del">
          <pc:chgData name="이동건" userId="4ad090f6-dadd-4301-b5d0-883b88f508af" providerId="ADAL" clId="{612C5713-9D6B-4D4D-A955-73E32340CA85}" dt="2022-08-09T06:53:19.805" v="76" actId="2696"/>
          <pc:sldLayoutMkLst>
            <pc:docMk/>
            <pc:sldMasterMk cId="1149892062" sldId="2147483660"/>
            <pc:sldLayoutMk cId="3245639348" sldId="2147483663"/>
          </pc:sldLayoutMkLst>
        </pc:sldLayoutChg>
      </pc:sldMasterChg>
    </pc:docChg>
  </pc:docChgLst>
  <pc:docChgLst>
    <pc:chgData name="이동건" userId="4ad090f6-dadd-4301-b5d0-883b88f508af" providerId="ADAL" clId="{B8905012-A75E-4C4B-8278-4618EC921B9C}"/>
    <pc:docChg chg="custSel addSld delSld modSld">
      <pc:chgData name="이동건" userId="4ad090f6-dadd-4301-b5d0-883b88f508af" providerId="ADAL" clId="{B8905012-A75E-4C4B-8278-4618EC921B9C}" dt="2022-08-24T00:20:52.036" v="1947" actId="2696"/>
      <pc:docMkLst>
        <pc:docMk/>
      </pc:docMkLst>
      <pc:sldChg chg="del">
        <pc:chgData name="이동건" userId="4ad090f6-dadd-4301-b5d0-883b88f508af" providerId="ADAL" clId="{B8905012-A75E-4C4B-8278-4618EC921B9C}" dt="2022-08-23T06:03:37.118" v="0" actId="2696"/>
        <pc:sldMkLst>
          <pc:docMk/>
          <pc:sldMk cId="3419996363" sldId="256"/>
        </pc:sldMkLst>
      </pc:sldChg>
      <pc:sldChg chg="addSp modSp">
        <pc:chgData name="이동건" userId="4ad090f6-dadd-4301-b5d0-883b88f508af" providerId="ADAL" clId="{B8905012-A75E-4C4B-8278-4618EC921B9C}" dt="2022-08-23T06:29:44.166" v="1732" actId="14100"/>
        <pc:sldMkLst>
          <pc:docMk/>
          <pc:sldMk cId="3480425861" sldId="331"/>
        </pc:sldMkLst>
        <pc:spChg chg="add mod">
          <ac:chgData name="이동건" userId="4ad090f6-dadd-4301-b5d0-883b88f508af" providerId="ADAL" clId="{B8905012-A75E-4C4B-8278-4618EC921B9C}" dt="2022-08-23T06:29:44.166" v="1732" actId="14100"/>
          <ac:spMkLst>
            <pc:docMk/>
            <pc:sldMk cId="3480425861" sldId="331"/>
            <ac:spMk id="4" creationId="{FB00D8D9-AB89-4214-88B8-AB612F776146}"/>
          </ac:spMkLst>
        </pc:spChg>
        <pc:spChg chg="mod">
          <ac:chgData name="이동건" userId="4ad090f6-dadd-4301-b5d0-883b88f508af" providerId="ADAL" clId="{B8905012-A75E-4C4B-8278-4618EC921B9C}" dt="2022-08-23T06:04:34.176" v="30"/>
          <ac:spMkLst>
            <pc:docMk/>
            <pc:sldMk cId="3480425861" sldId="331"/>
            <ac:spMk id="5" creationId="{06D35BA1-795C-4718-BC3A-4E53DE9C8A2F}"/>
          </ac:spMkLst>
        </pc:spChg>
        <pc:picChg chg="add">
          <ac:chgData name="이동건" userId="4ad090f6-dadd-4301-b5d0-883b88f508af" providerId="ADAL" clId="{B8905012-A75E-4C4B-8278-4618EC921B9C}" dt="2022-08-23T06:04:21.213" v="1"/>
          <ac:picMkLst>
            <pc:docMk/>
            <pc:sldMk cId="3480425861" sldId="331"/>
            <ac:picMk id="2" creationId="{902A397B-882E-4F7C-8B72-6AE22A09FC6A}"/>
          </ac:picMkLst>
        </pc:picChg>
      </pc:sldChg>
      <pc:sldChg chg="addSp modSp add">
        <pc:chgData name="이동건" userId="4ad090f6-dadd-4301-b5d0-883b88f508af" providerId="ADAL" clId="{B8905012-A75E-4C4B-8278-4618EC921B9C}" dt="2022-08-23T06:05:58.850" v="41" actId="1076"/>
        <pc:sldMkLst>
          <pc:docMk/>
          <pc:sldMk cId="2663875164" sldId="332"/>
        </pc:sldMkLst>
        <pc:spChg chg="mod">
          <ac:chgData name="이동건" userId="4ad090f6-dadd-4301-b5d0-883b88f508af" providerId="ADAL" clId="{B8905012-A75E-4C4B-8278-4618EC921B9C}" dt="2022-08-23T06:05:14.725" v="33"/>
          <ac:spMkLst>
            <pc:docMk/>
            <pc:sldMk cId="2663875164" sldId="332"/>
            <ac:spMk id="3" creationId="{87B8FB5E-1C02-45BF-8E1D-822792F46084}"/>
          </ac:spMkLst>
        </pc:spChg>
        <pc:picChg chg="add mod modCrop">
          <ac:chgData name="이동건" userId="4ad090f6-dadd-4301-b5d0-883b88f508af" providerId="ADAL" clId="{B8905012-A75E-4C4B-8278-4618EC921B9C}" dt="2022-08-23T06:05:58.850" v="41" actId="1076"/>
          <ac:picMkLst>
            <pc:docMk/>
            <pc:sldMk cId="2663875164" sldId="332"/>
            <ac:picMk id="4" creationId="{6253B20B-9F5C-4337-A16D-5D5A2F38FC3B}"/>
          </ac:picMkLst>
        </pc:picChg>
      </pc:sldChg>
      <pc:sldChg chg="addSp modSp add del">
        <pc:chgData name="이동건" userId="4ad090f6-dadd-4301-b5d0-883b88f508af" providerId="ADAL" clId="{B8905012-A75E-4C4B-8278-4618EC921B9C}" dt="2022-08-24T00:20:52.036" v="1947" actId="2696"/>
        <pc:sldMkLst>
          <pc:docMk/>
          <pc:sldMk cId="3672814836" sldId="333"/>
        </pc:sldMkLst>
        <pc:spChg chg="mod">
          <ac:chgData name="이동건" userId="4ad090f6-dadd-4301-b5d0-883b88f508af" providerId="ADAL" clId="{B8905012-A75E-4C4B-8278-4618EC921B9C}" dt="2022-08-23T06:05:16.192" v="34"/>
          <ac:spMkLst>
            <pc:docMk/>
            <pc:sldMk cId="3672814836" sldId="333"/>
            <ac:spMk id="3" creationId="{D83B2923-FCED-4BD4-B91E-9372D46C5725}"/>
          </ac:spMkLst>
        </pc:spChg>
        <pc:spChg chg="add mod">
          <ac:chgData name="이동건" userId="4ad090f6-dadd-4301-b5d0-883b88f508af" providerId="ADAL" clId="{B8905012-A75E-4C4B-8278-4618EC921B9C}" dt="2022-08-23T06:16:25.326" v="1723" actId="403"/>
          <ac:spMkLst>
            <pc:docMk/>
            <pc:sldMk cId="3672814836" sldId="333"/>
            <ac:spMk id="6" creationId="{FD1550A3-C05C-46D7-A67F-065ADE2CCE30}"/>
          </ac:spMkLst>
        </pc:spChg>
        <pc:spChg chg="add mod">
          <ac:chgData name="이동건" userId="4ad090f6-dadd-4301-b5d0-883b88f508af" providerId="ADAL" clId="{B8905012-A75E-4C4B-8278-4618EC921B9C}" dt="2022-08-23T06:33:14.842" v="1888" actId="1076"/>
          <ac:spMkLst>
            <pc:docMk/>
            <pc:sldMk cId="3672814836" sldId="333"/>
            <ac:spMk id="7" creationId="{F5048C76-79B1-44B5-9DB4-560D223FF4B3}"/>
          </ac:spMkLst>
        </pc:spChg>
        <pc:spChg chg="add mod">
          <ac:chgData name="이동건" userId="4ad090f6-dadd-4301-b5d0-883b88f508af" providerId="ADAL" clId="{B8905012-A75E-4C4B-8278-4618EC921B9C}" dt="2022-08-23T06:34:04.187" v="1940" actId="1076"/>
          <ac:spMkLst>
            <pc:docMk/>
            <pc:sldMk cId="3672814836" sldId="333"/>
            <ac:spMk id="8" creationId="{B7D46D08-1FFA-432E-85DE-9A6C52FC48F7}"/>
          </ac:spMkLst>
        </pc:spChg>
        <pc:spChg chg="add mod">
          <ac:chgData name="이동건" userId="4ad090f6-dadd-4301-b5d0-883b88f508af" providerId="ADAL" clId="{B8905012-A75E-4C4B-8278-4618EC921B9C}" dt="2022-08-23T06:33:38.822" v="1917" actId="1076"/>
          <ac:spMkLst>
            <pc:docMk/>
            <pc:sldMk cId="3672814836" sldId="333"/>
            <ac:spMk id="9" creationId="{5187D332-8309-4231-B895-6269757724F8}"/>
          </ac:spMkLst>
        </pc:spChg>
        <pc:spChg chg="add mod ord">
          <ac:chgData name="이동건" userId="4ad090f6-dadd-4301-b5d0-883b88f508af" providerId="ADAL" clId="{B8905012-A75E-4C4B-8278-4618EC921B9C}" dt="2022-08-23T06:33:13.123" v="1887" actId="1076"/>
          <ac:spMkLst>
            <pc:docMk/>
            <pc:sldMk cId="3672814836" sldId="333"/>
            <ac:spMk id="10" creationId="{3F8892F8-8D88-4952-A3FE-C28E172DFB1C}"/>
          </ac:spMkLst>
        </pc:spChg>
        <pc:spChg chg="add mod">
          <ac:chgData name="이동건" userId="4ad090f6-dadd-4301-b5d0-883b88f508af" providerId="ADAL" clId="{B8905012-A75E-4C4B-8278-4618EC921B9C}" dt="2022-08-23T06:33:37.126" v="1916" actId="1076"/>
          <ac:spMkLst>
            <pc:docMk/>
            <pc:sldMk cId="3672814836" sldId="333"/>
            <ac:spMk id="11" creationId="{D25A579C-08B1-41D3-B25A-2673E8B34BF9}"/>
          </ac:spMkLst>
        </pc:spChg>
        <pc:spChg chg="add mod">
          <ac:chgData name="이동건" userId="4ad090f6-dadd-4301-b5d0-883b88f508af" providerId="ADAL" clId="{B8905012-A75E-4C4B-8278-4618EC921B9C}" dt="2022-08-23T06:34:11.732" v="1945" actId="1076"/>
          <ac:spMkLst>
            <pc:docMk/>
            <pc:sldMk cId="3672814836" sldId="333"/>
            <ac:spMk id="12" creationId="{FC202D7D-742C-4C9C-9ABA-1F1589DFA99B}"/>
          </ac:spMkLst>
        </pc:spChg>
        <pc:picChg chg="add mod">
          <ac:chgData name="이동건" userId="4ad090f6-dadd-4301-b5d0-883b88f508af" providerId="ADAL" clId="{B8905012-A75E-4C4B-8278-4618EC921B9C}" dt="2022-08-23T06:30:27.855" v="1733" actId="1076"/>
          <ac:picMkLst>
            <pc:docMk/>
            <pc:sldMk cId="3672814836" sldId="333"/>
            <ac:picMk id="4" creationId="{DD8ACF08-F681-4AD7-8C67-699AF9E5BE5D}"/>
          </ac:picMkLst>
        </pc:picChg>
        <pc:picChg chg="add mod">
          <ac:chgData name="이동건" userId="4ad090f6-dadd-4301-b5d0-883b88f508af" providerId="ADAL" clId="{B8905012-A75E-4C4B-8278-4618EC921B9C}" dt="2022-08-23T06:30:27.855" v="1733" actId="1076"/>
          <ac:picMkLst>
            <pc:docMk/>
            <pc:sldMk cId="3672814836" sldId="333"/>
            <ac:picMk id="5" creationId="{69C6E927-4712-42E2-9A8D-C9D4D79DD7C8}"/>
          </ac:picMkLst>
        </pc:picChg>
      </pc:sldChg>
      <pc:sldChg chg="add">
        <pc:chgData name="이동건" userId="4ad090f6-dadd-4301-b5d0-883b88f508af" providerId="ADAL" clId="{B8905012-A75E-4C4B-8278-4618EC921B9C}" dt="2022-08-24T00:20:50.199" v="1946"/>
        <pc:sldMkLst>
          <pc:docMk/>
          <pc:sldMk cId="2514365026" sldId="334"/>
        </pc:sldMkLst>
      </pc:sldChg>
      <pc:sldChg chg="add del">
        <pc:chgData name="이동건" userId="4ad090f6-dadd-4301-b5d0-883b88f508af" providerId="ADAL" clId="{B8905012-A75E-4C4B-8278-4618EC921B9C}" dt="2022-08-23T06:07:14.720" v="72" actId="2696"/>
        <pc:sldMkLst>
          <pc:docMk/>
          <pc:sldMk cId="2970967399" sldId="334"/>
        </pc:sldMkLst>
      </pc:sldChg>
      <pc:sldChg chg="add del">
        <pc:chgData name="이동건" userId="4ad090f6-dadd-4301-b5d0-883b88f508af" providerId="ADAL" clId="{B8905012-A75E-4C4B-8278-4618EC921B9C}" dt="2022-08-23T06:07:15.570" v="73" actId="2696"/>
        <pc:sldMkLst>
          <pc:docMk/>
          <pc:sldMk cId="1676192376" sldId="335"/>
        </pc:sldMkLst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88C9F45D-2781-4108-A650-1A9D3C6D4FBA}"/>
    <pc:docChg chg="custSel delSld modSld">
      <pc:chgData name="이동건" userId="4ad090f6-dadd-4301-b5d0-883b88f508af" providerId="ADAL" clId="{88C9F45D-2781-4108-A650-1A9D3C6D4FBA}" dt="2022-06-02T02:51:05.637" v="15" actId="478"/>
      <pc:docMkLst>
        <pc:docMk/>
      </pc:docMkLst>
      <pc:sldChg chg="del">
        <pc:chgData name="이동건" userId="4ad090f6-dadd-4301-b5d0-883b88f508af" providerId="ADAL" clId="{88C9F45D-2781-4108-A650-1A9D3C6D4FBA}" dt="2022-06-02T02:50:58.204" v="0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88C9F45D-2781-4108-A650-1A9D3C6D4FBA}" dt="2022-06-02T02:51:00.241" v="10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88C9F45D-2781-4108-A650-1A9D3C6D4FBA}" dt="2022-06-02T02:51:00.326" v="13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88C9F45D-2781-4108-A650-1A9D3C6D4FBA}" dt="2022-06-02T02:50:58.221" v="1" actId="2696"/>
        <pc:sldMkLst>
          <pc:docMk/>
          <pc:sldMk cId="2647178728" sldId="319"/>
        </pc:sldMkLst>
      </pc:sldChg>
      <pc:sldChg chg="del">
        <pc:chgData name="이동건" userId="4ad090f6-dadd-4301-b5d0-883b88f508af" providerId="ADAL" clId="{88C9F45D-2781-4108-A650-1A9D3C6D4FBA}" dt="2022-06-02T02:50:58.232" v="2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88C9F45D-2781-4108-A650-1A9D3C6D4FBA}" dt="2022-06-02T02:51:00.264" v="11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88C9F45D-2781-4108-A650-1A9D3C6D4FBA}" dt="2022-06-02T02:50:58.744" v="5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88C9F45D-2781-4108-A650-1A9D3C6D4FBA}" dt="2022-06-02T02:50:59.020" v="6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88C9F45D-2781-4108-A650-1A9D3C6D4FBA}" dt="2022-06-02T02:50:59.501" v="7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88C9F45D-2781-4108-A650-1A9D3C6D4FBA}" dt="2022-06-02T02:50:59.926" v="8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88C9F45D-2781-4108-A650-1A9D3C6D4FBA}" dt="2022-06-02T02:51:00.231" v="9" actId="2696"/>
        <pc:sldMkLst>
          <pc:docMk/>
          <pc:sldMk cId="1950727356" sldId="327"/>
        </pc:sldMkLst>
      </pc:sldChg>
      <pc:sldChg chg="del">
        <pc:chgData name="이동건" userId="4ad090f6-dadd-4301-b5d0-883b88f508af" providerId="ADAL" clId="{88C9F45D-2781-4108-A650-1A9D3C6D4FBA}" dt="2022-06-02T02:50:58.323" v="3" actId="2696"/>
        <pc:sldMkLst>
          <pc:docMk/>
          <pc:sldMk cId="4135303438" sldId="328"/>
        </pc:sldMkLst>
      </pc:sldChg>
      <pc:sldChg chg="del">
        <pc:chgData name="이동건" userId="4ad090f6-dadd-4301-b5d0-883b88f508af" providerId="ADAL" clId="{88C9F45D-2781-4108-A650-1A9D3C6D4FBA}" dt="2022-06-02T02:50:58.559" v="4" actId="2696"/>
        <pc:sldMkLst>
          <pc:docMk/>
          <pc:sldMk cId="110957981" sldId="329"/>
        </pc:sldMkLst>
      </pc:sldChg>
      <pc:sldChg chg="del">
        <pc:chgData name="이동건" userId="4ad090f6-dadd-4301-b5d0-883b88f508af" providerId="ADAL" clId="{88C9F45D-2781-4108-A650-1A9D3C6D4FBA}" dt="2022-06-02T02:51:00.313" v="12" actId="2696"/>
        <pc:sldMkLst>
          <pc:docMk/>
          <pc:sldMk cId="1751255609" sldId="330"/>
        </pc:sldMkLst>
      </pc:sldChg>
      <pc:sldChg chg="addSp delSp modSp">
        <pc:chgData name="이동건" userId="4ad090f6-dadd-4301-b5d0-883b88f508af" providerId="ADAL" clId="{88C9F45D-2781-4108-A650-1A9D3C6D4FBA}" dt="2022-06-02T02:51:05.637" v="15" actId="478"/>
        <pc:sldMkLst>
          <pc:docMk/>
          <pc:sldMk cId="3480425861" sldId="331"/>
        </pc:sldMkLst>
        <pc:spChg chg="del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4" creationId="{18507B9F-6865-49C6-AEFE-0AF6E237C549}"/>
          </ac:spMkLst>
        </pc:spChg>
        <pc:spChg chg="add mod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5" creationId="{06D35BA1-795C-4718-BC3A-4E53DE9C8A2F}"/>
          </ac:spMkLst>
        </pc:spChg>
        <pc:spChg chg="del">
          <ac:chgData name="이동건" userId="4ad090f6-dadd-4301-b5d0-883b88f508af" providerId="ADAL" clId="{88C9F45D-2781-4108-A650-1A9D3C6D4FBA}" dt="2022-06-02T02:51:03.636" v="14" actId="478"/>
          <ac:spMkLst>
            <pc:docMk/>
            <pc:sldMk cId="3480425861" sldId="331"/>
            <ac:spMk id="10" creationId="{FCD29627-E557-4036-9004-F6103C5B7A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D35BA1-795C-4718-BC3A-4E53DE9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rmAutofit/>
          </a:bodyPr>
          <a:lstStyle/>
          <a:p>
            <a:r>
              <a:rPr lang="en-US" altLang="ko-KR" dirty="0"/>
              <a:t>Saba XY Cal </a:t>
            </a:r>
            <a:r>
              <a:rPr lang="ko-KR" altLang="en-US" dirty="0"/>
              <a:t>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2A397B-882E-4F7C-8B72-6AE22A09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863"/>
            <a:ext cx="9906000" cy="573827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B00D8D9-AB89-4214-88B8-AB612F776146}"/>
              </a:ext>
            </a:extLst>
          </p:cNvPr>
          <p:cNvSpPr/>
          <p:nvPr/>
        </p:nvSpPr>
        <p:spPr>
          <a:xfrm>
            <a:off x="219075" y="2714624"/>
            <a:ext cx="4619625" cy="57150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2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4274EB-CDE9-4D5F-8860-64973B5771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B8FB5E-1C02-45BF-8E1D-822792F4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Saba XY Cal </a:t>
            </a:r>
            <a:r>
              <a:rPr lang="ko-KR" altLang="en-US" dirty="0"/>
              <a:t>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53B20B-9F5C-4337-A16D-5D5A2F38F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0"/>
          <a:stretch/>
        </p:blipFill>
        <p:spPr>
          <a:xfrm>
            <a:off x="474095" y="980875"/>
            <a:ext cx="8614026" cy="51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7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8892F8-8D88-4952-A3FE-C28E172DFB1C}"/>
              </a:ext>
            </a:extLst>
          </p:cNvPr>
          <p:cNvSpPr/>
          <p:nvPr/>
        </p:nvSpPr>
        <p:spPr>
          <a:xfrm>
            <a:off x="6087291" y="1064093"/>
            <a:ext cx="3573764" cy="2357846"/>
          </a:xfrm>
          <a:prstGeom prst="roundRect">
            <a:avLst>
              <a:gd name="adj" fmla="val 622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EFF1A46-A07F-48AF-A658-F2566C59CA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3B2923-FCED-4BD4-B91E-9372D46C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Saba XY Cal </a:t>
            </a:r>
            <a:r>
              <a:rPr lang="ko-KR" altLang="en-US" dirty="0"/>
              <a:t>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8ACF08-F681-4AD7-8C67-699AF9E5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38" y="667604"/>
            <a:ext cx="5210416" cy="24175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C6E927-4712-42E2-9A8D-C9D4D79DD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01" y="2994770"/>
            <a:ext cx="5063490" cy="626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1550A3-C05C-46D7-A67F-065ADE2CCE30}"/>
              </a:ext>
            </a:extLst>
          </p:cNvPr>
          <p:cNvSpPr txBox="1"/>
          <p:nvPr/>
        </p:nvSpPr>
        <p:spPr>
          <a:xfrm>
            <a:off x="244945" y="3707048"/>
            <a:ext cx="94161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400" dirty="0"/>
              <a:t>분석 결과</a:t>
            </a:r>
            <a:endParaRPr lang="en-US" altLang="ko-KR" sz="1400" dirty="0"/>
          </a:p>
          <a:p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5</a:t>
            </a:r>
            <a:r>
              <a:rPr lang="ko-KR" altLang="en-US" sz="1100" dirty="0"/>
              <a:t>개의 </a:t>
            </a:r>
            <a:r>
              <a:rPr lang="en-US" altLang="ko-KR" sz="1100" dirty="0"/>
              <a:t>chart </a:t>
            </a:r>
            <a:r>
              <a:rPr lang="ko-KR" altLang="en-US" sz="1100" dirty="0"/>
              <a:t>를 한 장에 담아 찍음</a:t>
            </a:r>
            <a:r>
              <a:rPr lang="en-US" altLang="ko-KR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계산하는 </a:t>
            </a:r>
            <a:r>
              <a:rPr lang="en-US" altLang="ko-KR" sz="1100" dirty="0"/>
              <a:t>parameter </a:t>
            </a:r>
            <a:r>
              <a:rPr lang="ko-KR" altLang="en-US" sz="1100" dirty="0"/>
              <a:t>는 </a:t>
            </a:r>
            <a:r>
              <a:rPr lang="en-US" altLang="ko-KR" sz="1100" dirty="0"/>
              <a:t>Zhang’s technique </a:t>
            </a:r>
            <a:r>
              <a:rPr lang="ko-KR" altLang="en-US" sz="1100" dirty="0"/>
              <a:t>에서 정의된 </a:t>
            </a:r>
            <a:r>
              <a:rPr lang="en-US" altLang="ko-KR" sz="1100" dirty="0"/>
              <a:t>parameter </a:t>
            </a:r>
            <a:r>
              <a:rPr lang="ko-KR" altLang="en-US" sz="1100" dirty="0"/>
              <a:t>들</a:t>
            </a:r>
            <a:r>
              <a:rPr lang="en-US" altLang="ko-KR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Distortion model </a:t>
            </a:r>
            <a:r>
              <a:rPr lang="ko-KR" altLang="en-US" sz="1100" dirty="0"/>
              <a:t>은 </a:t>
            </a:r>
            <a:r>
              <a:rPr lang="en-US" altLang="ko-KR" sz="1100" dirty="0"/>
              <a:t>Brown </a:t>
            </a:r>
            <a:r>
              <a:rPr lang="ko-KR" altLang="en-US" sz="1100" dirty="0"/>
              <a:t>의 </a:t>
            </a:r>
            <a:r>
              <a:rPr lang="en-US" altLang="ko-KR" sz="1100" dirty="0"/>
              <a:t>Radial distortion model.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5048C76-79B1-44B5-9DB4-560D223FF4B3}"/>
                  </a:ext>
                </a:extLst>
              </p:cNvPr>
              <p:cNvSpPr/>
              <p:nvPr/>
            </p:nvSpPr>
            <p:spPr>
              <a:xfrm>
                <a:off x="6679115" y="2016260"/>
                <a:ext cx="1224245" cy="649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5048C76-79B1-44B5-9DB4-560D223FF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115" y="2016260"/>
                <a:ext cx="1224245" cy="649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7D46D08-1FFA-432E-85DE-9A6C52FC48F7}"/>
              </a:ext>
            </a:extLst>
          </p:cNvPr>
          <p:cNvSpPr txBox="1"/>
          <p:nvPr/>
        </p:nvSpPr>
        <p:spPr>
          <a:xfrm>
            <a:off x="6318908" y="1283206"/>
            <a:ext cx="3168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Notations of the Intrinsic</a:t>
            </a:r>
            <a:r>
              <a:rPr lang="ko-KR" altLang="en-US" sz="1400" dirty="0"/>
              <a:t> </a:t>
            </a:r>
            <a:r>
              <a:rPr lang="en-US" altLang="ko-KR" sz="1400" dirty="0"/>
              <a:t>parameters.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7D332-8309-4231-B895-6269757724F8}"/>
                  </a:ext>
                </a:extLst>
              </p:cNvPr>
              <p:cNvSpPr txBox="1"/>
              <p:nvPr/>
            </p:nvSpPr>
            <p:spPr>
              <a:xfrm>
                <a:off x="8357282" y="1739068"/>
                <a:ext cx="849848" cy="1203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7D332-8309-4231-B895-62697577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282" y="1739068"/>
                <a:ext cx="849848" cy="1203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5A579C-08B1-41D3-B25A-2673E8B34BF9}"/>
              </a:ext>
            </a:extLst>
          </p:cNvPr>
          <p:cNvSpPr txBox="1"/>
          <p:nvPr/>
        </p:nvSpPr>
        <p:spPr>
          <a:xfrm>
            <a:off x="6479571" y="2717771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Zhang’s technique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02D7D-742C-4C9C-9ABA-1F1589DFA99B}"/>
              </a:ext>
            </a:extLst>
          </p:cNvPr>
          <p:cNvSpPr txBox="1"/>
          <p:nvPr/>
        </p:nvSpPr>
        <p:spPr>
          <a:xfrm>
            <a:off x="8493506" y="294669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SABA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58D47-24F3-4C06-B36E-51406F1D387B}"/>
              </a:ext>
            </a:extLst>
          </p:cNvPr>
          <p:cNvSpPr/>
          <p:nvPr/>
        </p:nvSpPr>
        <p:spPr>
          <a:xfrm>
            <a:off x="244945" y="4796854"/>
            <a:ext cx="941611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sz="1400" dirty="0"/>
              <a:t>평가</a:t>
            </a:r>
            <a:endParaRPr lang="en-US" altLang="ko-KR" sz="1400" dirty="0"/>
          </a:p>
          <a:p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1</a:t>
            </a:r>
            <a:r>
              <a:rPr lang="ko-KR" altLang="en-US" sz="1100" dirty="0"/>
              <a:t>장으로 </a:t>
            </a:r>
            <a:r>
              <a:rPr lang="en-US" altLang="ko-KR" sz="1100" dirty="0"/>
              <a:t>Cal </a:t>
            </a:r>
            <a:r>
              <a:rPr lang="ko-KR" altLang="en-US" sz="1100" dirty="0"/>
              <a:t>하기 위해선 </a:t>
            </a:r>
            <a:r>
              <a:rPr lang="en-US" altLang="ko-KR" sz="1100" dirty="0"/>
              <a:t>chart </a:t>
            </a:r>
            <a:r>
              <a:rPr lang="ko-KR" altLang="en-US" sz="1100" dirty="0"/>
              <a:t>가 서로 구별 되어야 하므로</a:t>
            </a:r>
            <a:r>
              <a:rPr lang="en-US" altLang="ko-KR" sz="1100" dirty="0"/>
              <a:t>, </a:t>
            </a:r>
            <a:r>
              <a:rPr lang="ko-KR" altLang="en-US" sz="1100" dirty="0"/>
              <a:t>직교 </a:t>
            </a:r>
            <a:r>
              <a:rPr lang="en-US" altLang="ko-KR" sz="1100" dirty="0"/>
              <a:t>chart (Chessboard </a:t>
            </a:r>
            <a:r>
              <a:rPr lang="ko-KR" altLang="en-US" sz="1100" dirty="0"/>
              <a:t>혹은 </a:t>
            </a:r>
            <a:r>
              <a:rPr lang="en-US" altLang="ko-KR" sz="1100" dirty="0"/>
              <a:t>LED chart)</a:t>
            </a:r>
            <a:r>
              <a:rPr lang="ko-KR" altLang="en-US" sz="1100" dirty="0"/>
              <a:t>는 사용하기 어려움</a:t>
            </a:r>
            <a:r>
              <a:rPr lang="en-US" altLang="ko-KR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따라서 특화된 </a:t>
            </a:r>
            <a:r>
              <a:rPr lang="en-US" altLang="ko-KR" sz="1100" dirty="0"/>
              <a:t>chart </a:t>
            </a:r>
            <a:r>
              <a:rPr lang="ko-KR" altLang="en-US" sz="1100" dirty="0"/>
              <a:t>를 제작함</a:t>
            </a:r>
            <a:r>
              <a:rPr lang="en-US" altLang="ko-KR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특화된 </a:t>
            </a:r>
            <a:r>
              <a:rPr lang="en-US" altLang="ko-KR" sz="1100" dirty="0"/>
              <a:t>chart</a:t>
            </a:r>
            <a:r>
              <a:rPr lang="ko-KR" altLang="en-US" sz="1100" dirty="0"/>
              <a:t>를 쓰면 </a:t>
            </a:r>
            <a:r>
              <a:rPr lang="en-US" altLang="ko-KR" sz="1100" dirty="0"/>
              <a:t>OpenCV </a:t>
            </a:r>
            <a:r>
              <a:rPr lang="ko-KR" altLang="en-US" sz="1100" dirty="0"/>
              <a:t>에 </a:t>
            </a:r>
            <a:r>
              <a:rPr lang="en-US" altLang="ko-KR" sz="1100" dirty="0"/>
              <a:t>built-in</a:t>
            </a:r>
            <a:r>
              <a:rPr lang="ko-KR" altLang="en-US" sz="1100" dirty="0"/>
              <a:t> 된 </a:t>
            </a:r>
            <a:r>
              <a:rPr lang="en-US" altLang="ko-KR" sz="1100" dirty="0"/>
              <a:t>circle detection </a:t>
            </a:r>
            <a:r>
              <a:rPr lang="ko-KR" altLang="en-US" sz="1100" dirty="0"/>
              <a:t>혹은 </a:t>
            </a:r>
            <a:r>
              <a:rPr lang="en-US" altLang="ko-KR" sz="1100" dirty="0"/>
              <a:t>corner detection </a:t>
            </a:r>
            <a:r>
              <a:rPr lang="ko-KR" altLang="en-US" sz="1100" dirty="0"/>
              <a:t>함수를 사용하지 못함</a:t>
            </a:r>
            <a:r>
              <a:rPr lang="en-US" altLang="ko-KR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따라서 특화된 </a:t>
            </a:r>
            <a:r>
              <a:rPr lang="en-US" altLang="ko-KR" sz="1100" dirty="0"/>
              <a:t>chart</a:t>
            </a:r>
            <a:r>
              <a:rPr lang="ko-KR" altLang="en-US" sz="1100" dirty="0"/>
              <a:t>의</a:t>
            </a:r>
            <a:r>
              <a:rPr lang="en-US" altLang="ko-KR" sz="1100" dirty="0"/>
              <a:t> marker </a:t>
            </a:r>
            <a:r>
              <a:rPr lang="ko-KR" altLang="en-US" sz="1100" dirty="0"/>
              <a:t>를 </a:t>
            </a:r>
            <a:r>
              <a:rPr lang="en-US" altLang="ko-KR" sz="1100" dirty="0"/>
              <a:t>detection </a:t>
            </a:r>
            <a:r>
              <a:rPr lang="ko-KR" altLang="en-US" sz="1100" dirty="0"/>
              <a:t>하는 코드를 자체 제작한 뒤 사용할 것으로 추정됨</a:t>
            </a:r>
            <a:r>
              <a:rPr lang="en-US" altLang="ko-KR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즉</a:t>
            </a:r>
            <a:r>
              <a:rPr lang="en-US" altLang="ko-KR" sz="1100" dirty="0"/>
              <a:t>, SABA </a:t>
            </a:r>
            <a:r>
              <a:rPr lang="ko-KR" altLang="en-US" sz="1100" dirty="0"/>
              <a:t>도 특별한 기술을 가진 것이 아닌</a:t>
            </a:r>
            <a:r>
              <a:rPr lang="en-US" altLang="ko-KR" sz="1100" dirty="0"/>
              <a:t>, </a:t>
            </a:r>
            <a:r>
              <a:rPr lang="ko-KR" altLang="en-US" sz="1100" b="1" dirty="0"/>
              <a:t>기존의 방식에 약간의 변화를 주어서 사용하고 있을 뿐</a:t>
            </a:r>
            <a:r>
              <a:rPr lang="en-US" altLang="ko-KR" sz="11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1</a:t>
            </a:r>
            <a:r>
              <a:rPr lang="ko-KR" altLang="en-US" sz="1100" dirty="0"/>
              <a:t>장으로 </a:t>
            </a:r>
            <a:r>
              <a:rPr lang="en-US" altLang="ko-KR" sz="1100" dirty="0"/>
              <a:t>Cal </a:t>
            </a:r>
            <a:r>
              <a:rPr lang="ko-KR" altLang="en-US" sz="1100" dirty="0"/>
              <a:t>하는 방법은 수 많은 논문에서 제시되어 왔으나</a:t>
            </a:r>
            <a:r>
              <a:rPr lang="en-US" altLang="ko-KR" sz="1100" dirty="0"/>
              <a:t>, Zhang’s technique </a:t>
            </a:r>
            <a:r>
              <a:rPr lang="ko-KR" altLang="en-US" sz="1100" dirty="0"/>
              <a:t>과 수식이 같으므로 </a:t>
            </a:r>
            <a:r>
              <a:rPr lang="ko-KR" altLang="en-US" sz="1100" b="1" dirty="0"/>
              <a:t>압도적으로 빠르거나 정확한 것은 근본적으로 불가능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1436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32947</TotalTime>
  <Words>173</Words>
  <Application>Microsoft Office PowerPoint</Application>
  <PresentationFormat>A4 용지(210x297mm)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Saba XY Cal 분석</vt:lpstr>
      <vt:lpstr>Saba XY Cal 분석</vt:lpstr>
      <vt:lpstr>Saba XY Cal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2022-08-24T00:20:53Z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