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12963" r:id="rId5"/>
    <p:sldId id="12964" r:id="rId6"/>
    <p:sldId id="12968" r:id="rId7"/>
    <p:sldId id="12969" r:id="rId8"/>
    <p:sldId id="12970" r:id="rId9"/>
    <p:sldId id="12971" r:id="rId10"/>
    <p:sldId id="12972" r:id="rId11"/>
    <p:sldId id="12973" r:id="rId12"/>
    <p:sldId id="12974" r:id="rId13"/>
    <p:sldId id="12862" r:id="rId14"/>
    <p:sldId id="12858" r:id="rId15"/>
    <p:sldId id="12958" r:id="rId16"/>
    <p:sldId id="12959" r:id="rId17"/>
    <p:sldId id="12960" r:id="rId18"/>
    <p:sldId id="322" r:id="rId19"/>
    <p:sldId id="318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최신 논문 분석" id="{FDE3CACA-DFC1-41E7-AD83-F51221800177}">
          <p14:sldIdLst>
            <p14:sldId id="12963"/>
            <p14:sldId id="12964"/>
            <p14:sldId id="12968"/>
            <p14:sldId id="12969"/>
            <p14:sldId id="12970"/>
            <p14:sldId id="12971"/>
            <p14:sldId id="12972"/>
            <p14:sldId id="12973"/>
            <p14:sldId id="12974"/>
          </p14:sldIdLst>
        </p14:section>
        <p14:section name="숨김" id="{B0322A3B-BA11-4AB4-9BFF-CE7768CD2A54}">
          <p14:sldIdLst>
            <p14:sldId id="12862"/>
            <p14:sldId id="12858"/>
            <p14:sldId id="12958"/>
            <p14:sldId id="12959"/>
            <p14:sldId id="12960"/>
            <p14:sldId id="32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석민" initials="이" lastIdx="4" clrIdx="0">
    <p:extLst>
      <p:ext uri="{19B8F6BF-5375-455C-9EA6-DF929625EA0E}">
        <p15:presenceInfo xmlns:p15="http://schemas.microsoft.com/office/powerpoint/2012/main" userId="S::seokmin.lee@lginnotek.com::57b50b14-a57c-4682-bf7d-a9d8ba6f9bb4" providerId="AD"/>
      </p:ext>
    </p:extLst>
  </p:cmAuthor>
  <p:cmAuthor id="2" name="이동건" initials="이" lastIdx="1" clrIdx="1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6300"/>
    <a:srgbClr val="33CC33"/>
    <a:srgbClr val="0000BC"/>
    <a:srgbClr val="0000FC"/>
    <a:srgbClr val="3333CC"/>
    <a:srgbClr val="ED7D31"/>
    <a:srgbClr val="FFFFFF"/>
    <a:srgbClr val="E2E2E2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6513" autoAdjust="0"/>
  </p:normalViewPr>
  <p:slideViewPr>
    <p:cSldViewPr snapToGrid="0">
      <p:cViewPr varScale="1">
        <p:scale>
          <a:sx n="110" d="100"/>
          <a:sy n="110" d="100"/>
        </p:scale>
        <p:origin x="1434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80"/>
    </p:cViewPr>
  </p:sorterViewPr>
  <p:notesViewPr>
    <p:cSldViewPr snapToGrid="0">
      <p:cViewPr>
        <p:scale>
          <a:sx n="1" d="2"/>
          <a:sy n="1" d="2"/>
        </p:scale>
        <p:origin x="4548" y="11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263218F8-0250-4DC9-BB8B-DFB5576890F8}"/>
    <pc:docChg chg="undo delSld modSld addSection delSection modSection">
      <pc:chgData name="이동건" userId="4ad090f6-dadd-4301-b5d0-883b88f508af" providerId="ADAL" clId="{263218F8-0250-4DC9-BB8B-DFB5576890F8}" dt="2022-08-24T00:21:37.508" v="8" actId="17851"/>
      <pc:docMkLst>
        <pc:docMk/>
      </pc:docMkLst>
      <pc:sldChg chg="del">
        <pc:chgData name="이동건" userId="4ad090f6-dadd-4301-b5d0-883b88f508af" providerId="ADAL" clId="{263218F8-0250-4DC9-BB8B-DFB5576890F8}" dt="2022-08-24T00:21:23.818" v="4" actId="2696"/>
        <pc:sldMkLst>
          <pc:docMk/>
          <pc:sldMk cId="707354081" sldId="12860"/>
        </pc:sldMkLst>
      </pc:sldChg>
      <pc:sldChg chg="del">
        <pc:chgData name="이동건" userId="4ad090f6-dadd-4301-b5d0-883b88f508af" providerId="ADAL" clId="{263218F8-0250-4DC9-BB8B-DFB5576890F8}" dt="2022-08-24T00:21:23.657" v="3" actId="2696"/>
        <pc:sldMkLst>
          <pc:docMk/>
          <pc:sldMk cId="2661826306" sldId="12956"/>
        </pc:sldMkLst>
      </pc:sldChg>
      <pc:sldChg chg="del">
        <pc:chgData name="이동건" userId="4ad090f6-dadd-4301-b5d0-883b88f508af" providerId="ADAL" clId="{263218F8-0250-4DC9-BB8B-DFB5576890F8}" dt="2022-08-24T00:21:23.505" v="2" actId="2696"/>
        <pc:sldMkLst>
          <pc:docMk/>
          <pc:sldMk cId="2795846251" sldId="12957"/>
        </pc:sldMkLst>
      </pc:sldChg>
      <pc:sldChg chg="del">
        <pc:chgData name="이동건" userId="4ad090f6-dadd-4301-b5d0-883b88f508af" providerId="ADAL" clId="{263218F8-0250-4DC9-BB8B-DFB5576890F8}" dt="2022-08-24T00:21:23.851" v="5" actId="2696"/>
        <pc:sldMkLst>
          <pc:docMk/>
          <pc:sldMk cId="434398755" sldId="12961"/>
        </pc:sldMkLst>
      </pc:sldChg>
      <pc:sldChg chg="del">
        <pc:chgData name="이동건" userId="4ad090f6-dadd-4301-b5d0-883b88f508af" providerId="ADAL" clId="{263218F8-0250-4DC9-BB8B-DFB5576890F8}" dt="2022-08-24T00:21:23.416" v="1" actId="2696"/>
        <pc:sldMkLst>
          <pc:docMk/>
          <pc:sldMk cId="830343658" sldId="12962"/>
        </pc:sldMkLst>
      </pc:sldChg>
      <pc:sldChg chg="modSp">
        <pc:chgData name="이동건" userId="4ad090f6-dadd-4301-b5d0-883b88f508af" providerId="ADAL" clId="{263218F8-0250-4DC9-BB8B-DFB5576890F8}" dt="2022-08-23T06:53:31.104" v="0" actId="20577"/>
        <pc:sldMkLst>
          <pc:docMk/>
          <pc:sldMk cId="2337882985" sldId="12968"/>
        </pc:sldMkLst>
        <pc:spChg chg="mod">
          <ac:chgData name="이동건" userId="4ad090f6-dadd-4301-b5d0-883b88f508af" providerId="ADAL" clId="{263218F8-0250-4DC9-BB8B-DFB5576890F8}" dt="2022-08-23T06:53:31.104" v="0" actId="20577"/>
          <ac:spMkLst>
            <pc:docMk/>
            <pc:sldMk cId="2337882985" sldId="12968"/>
            <ac:spMk id="6" creationId="{D63DA965-24F5-491B-B261-E14732F19225}"/>
          </ac:spMkLst>
        </pc:spChg>
      </pc:sldChg>
    </pc:docChg>
  </pc:docChgLst>
  <pc:docChgLst>
    <pc:chgData name="이준기" userId="612816e3-1e63-48aa-9ced-639205183025" providerId="ADAL" clId="{237AC490-C66F-44A8-BAB8-9DDC6C7A52BE}"/>
    <pc:docChg chg="undo modSld">
      <pc:chgData name="이준기" userId="612816e3-1e63-48aa-9ced-639205183025" providerId="ADAL" clId="{237AC490-C66F-44A8-BAB8-9DDC6C7A52BE}" dt="2022-07-14T01:32:26.948" v="29" actId="20577"/>
      <pc:docMkLst>
        <pc:docMk/>
      </pc:docMkLst>
      <pc:sldChg chg="addSp modSp">
        <pc:chgData name="이준기" userId="612816e3-1e63-48aa-9ced-639205183025" providerId="ADAL" clId="{237AC490-C66F-44A8-BAB8-9DDC6C7A52BE}" dt="2022-07-14T01:32:26.948" v="29" actId="20577"/>
        <pc:sldMkLst>
          <pc:docMk/>
          <pc:sldMk cId="3723534716" sldId="12863"/>
        </pc:sldMkLst>
        <pc:spChg chg="mod">
          <ac:chgData name="이준기" userId="612816e3-1e63-48aa-9ced-639205183025" providerId="ADAL" clId="{237AC490-C66F-44A8-BAB8-9DDC6C7A52BE}" dt="2022-07-14T01:32:26.948" v="29" actId="20577"/>
          <ac:spMkLst>
            <pc:docMk/>
            <pc:sldMk cId="3723534716" sldId="12863"/>
            <ac:spMk id="95" creationId="{D5A35475-19BF-4B7C-B152-85F4A08BD105}"/>
          </ac:spMkLst>
        </pc:spChg>
        <pc:cxnChg chg="add mod">
          <ac:chgData name="이준기" userId="612816e3-1e63-48aa-9ced-639205183025" providerId="ADAL" clId="{237AC490-C66F-44A8-BAB8-9DDC6C7A52BE}" dt="2022-07-14T01:31:35.495" v="15" actId="1076"/>
          <ac:cxnSpMkLst>
            <pc:docMk/>
            <pc:sldMk cId="3723534716" sldId="12863"/>
            <ac:cxnSpMk id="18" creationId="{0C1438C7-0A3F-4855-8DBA-2FF22B2065F7}"/>
          </ac:cxnSpMkLst>
        </pc:cxnChg>
      </pc:sldChg>
    </pc:docChg>
  </pc:docChgLst>
  <pc:docChgLst>
    <pc:chgData name="이동건" userId="4ad090f6-dadd-4301-b5d0-883b88f508af" providerId="ADAL" clId="{D92CADCE-193E-44F3-8439-49479FE974EF}"/>
    <pc:docChg chg="undo redo custSel mod addSld delSld modSld sldOrd delMainMaster modMainMaster addSection modSection">
      <pc:chgData name="이동건" userId="4ad090f6-dadd-4301-b5d0-883b88f508af" providerId="ADAL" clId="{D92CADCE-193E-44F3-8439-49479FE974EF}" dt="2022-08-03T04:39:17.216" v="17217" actId="2696"/>
      <pc:docMkLst>
        <pc:docMk/>
      </pc:docMkLst>
      <pc:sldChg chg="modSp del">
        <pc:chgData name="이동건" userId="4ad090f6-dadd-4301-b5d0-883b88f508af" providerId="ADAL" clId="{D92CADCE-193E-44F3-8439-49479FE974EF}" dt="2022-07-25T02:39:24.602" v="137" actId="2696"/>
        <pc:sldMkLst>
          <pc:docMk/>
          <pc:sldMk cId="3419996363" sldId="256"/>
        </pc:sldMkLst>
        <pc:spChg chg="mod">
          <ac:chgData name="이동건" userId="4ad090f6-dadd-4301-b5d0-883b88f508af" providerId="ADAL" clId="{D92CADCE-193E-44F3-8439-49479FE974EF}" dt="2022-07-25T02:39:13.854" v="136" actId="20577"/>
          <ac:spMkLst>
            <pc:docMk/>
            <pc:sldMk cId="3419996363" sldId="256"/>
            <ac:spMk id="6" creationId="{8AA666E7-D76B-4149-B693-19D5C8854820}"/>
          </ac:spMkLst>
        </pc:spChg>
      </pc:sldChg>
      <pc:sldChg chg="addSp delSp modSp add ord">
        <pc:chgData name="이동건" userId="4ad090f6-dadd-4301-b5d0-883b88f508af" providerId="ADAL" clId="{D92CADCE-193E-44F3-8439-49479FE974EF}" dt="2022-08-02T00:05:28.028" v="13188"/>
        <pc:sldMkLst>
          <pc:docMk/>
          <pc:sldMk cId="3708053210" sldId="318"/>
        </pc:sldMkLst>
        <pc:spChg chg="add mod ord">
          <ac:chgData name="이동건" userId="4ad090f6-dadd-4301-b5d0-883b88f508af" providerId="ADAL" clId="{D92CADCE-193E-44F3-8439-49479FE974EF}" dt="2022-07-29T02:38:16.415" v="5032"/>
          <ac:spMkLst>
            <pc:docMk/>
            <pc:sldMk cId="3708053210" sldId="318"/>
            <ac:spMk id="2" creationId="{C8780D41-82FB-4C58-BE51-459A7A4D027E}"/>
          </ac:spMkLst>
        </pc:spChg>
        <pc:spChg chg="add mod">
          <ac:chgData name="이동건" userId="4ad090f6-dadd-4301-b5d0-883b88f508af" providerId="ADAL" clId="{D92CADCE-193E-44F3-8439-49479FE974EF}" dt="2022-07-29T02:38:00.195" v="5026"/>
          <ac:spMkLst>
            <pc:docMk/>
            <pc:sldMk cId="3708053210" sldId="318"/>
            <ac:spMk id="3" creationId="{B6096702-CF40-40EC-9E34-F530A18AD14E}"/>
          </ac:spMkLst>
        </pc:spChg>
        <pc:spChg chg="add mod">
          <ac:chgData name="이동건" userId="4ad090f6-dadd-4301-b5d0-883b88f508af" providerId="ADAL" clId="{D92CADCE-193E-44F3-8439-49479FE974EF}" dt="2022-07-29T02:45:45.769" v="5420" actId="1076"/>
          <ac:spMkLst>
            <pc:docMk/>
            <pc:sldMk cId="3708053210" sldId="318"/>
            <ac:spMk id="4" creationId="{9A6E5435-240D-4F13-ADAB-30430899EA1E}"/>
          </ac:spMkLst>
        </pc:spChg>
        <pc:spChg chg="add mod">
          <ac:chgData name="이동건" userId="4ad090f6-dadd-4301-b5d0-883b88f508af" providerId="ADAL" clId="{D92CADCE-193E-44F3-8439-49479FE974EF}" dt="2022-07-29T02:47:07.976" v="5468" actId="1076"/>
          <ac:spMkLst>
            <pc:docMk/>
            <pc:sldMk cId="3708053210" sldId="318"/>
            <ac:spMk id="5" creationId="{0E93879B-409D-45FE-9E6F-E5DEF798B1A4}"/>
          </ac:spMkLst>
        </pc:spChg>
        <pc:spChg chg="add mod">
          <ac:chgData name="이동건" userId="4ad090f6-dadd-4301-b5d0-883b88f508af" providerId="ADAL" clId="{D92CADCE-193E-44F3-8439-49479FE974EF}" dt="2022-07-29T02:47:04.034" v="5466" actId="207"/>
          <ac:spMkLst>
            <pc:docMk/>
            <pc:sldMk cId="3708053210" sldId="318"/>
            <ac:spMk id="8" creationId="{D5DFAD8B-F40C-449D-BA42-FE3BA9A18CC8}"/>
          </ac:spMkLst>
        </pc:spChg>
        <pc:spChg chg="del mod">
          <ac:chgData name="이동건" userId="4ad090f6-dadd-4301-b5d0-883b88f508af" providerId="ADAL" clId="{D92CADCE-193E-44F3-8439-49479FE974EF}" dt="2022-07-29T02:38:11.288" v="5031" actId="478"/>
          <ac:spMkLst>
            <pc:docMk/>
            <pc:sldMk cId="3708053210" sldId="318"/>
            <ac:spMk id="10" creationId="{31F04509-C845-4A0B-9BBC-34A7562041C0}"/>
          </ac:spMkLst>
        </pc:spChg>
        <pc:picChg chg="mod">
          <ac:chgData name="이동건" userId="4ad090f6-dadd-4301-b5d0-883b88f508af" providerId="ADAL" clId="{D92CADCE-193E-44F3-8439-49479FE974EF}" dt="2022-07-29T02:45:43.286" v="5419" actId="1076"/>
          <ac:picMkLst>
            <pc:docMk/>
            <pc:sldMk cId="3708053210" sldId="318"/>
            <ac:picMk id="2050" creationId="{88137A10-0457-4037-B787-31FD4CABB9CB}"/>
          </ac:picMkLst>
        </pc:picChg>
        <pc:cxnChg chg="add mod">
          <ac:chgData name="이동건" userId="4ad090f6-dadd-4301-b5d0-883b88f508af" providerId="ADAL" clId="{D92CADCE-193E-44F3-8439-49479FE974EF}" dt="2022-07-29T02:47:06.118" v="5467" actId="1076"/>
          <ac:cxnSpMkLst>
            <pc:docMk/>
            <pc:sldMk cId="3708053210" sldId="318"/>
            <ac:cxnSpMk id="7" creationId="{C024891E-8B23-4246-A123-4AC06251FDE3}"/>
          </ac:cxnSpMkLst>
        </pc:cxnChg>
      </pc:sldChg>
      <pc:sldChg chg="add">
        <pc:chgData name="이동건" userId="4ad090f6-dadd-4301-b5d0-883b88f508af" providerId="ADAL" clId="{D92CADCE-193E-44F3-8439-49479FE974EF}" dt="2022-08-03T00:53:04.532" v="17156"/>
        <pc:sldMkLst>
          <pc:docMk/>
          <pc:sldMk cId="907729550" sldId="322"/>
        </pc:sldMkLst>
      </pc:sldChg>
      <pc:sldChg chg="addSp delSp modSp add del ord modTransition">
        <pc:chgData name="이동건" userId="4ad090f6-dadd-4301-b5d0-883b88f508af" providerId="ADAL" clId="{D92CADCE-193E-44F3-8439-49479FE974EF}" dt="2022-08-02T00:05:58.437" v="13191"/>
        <pc:sldMkLst>
          <pc:docMk/>
          <pc:sldMk cId="73039331" sldId="12858"/>
        </pc:sldMkLst>
        <pc:spChg chg="add mod">
          <ac:chgData name="이동건" userId="4ad090f6-dadd-4301-b5d0-883b88f508af" providerId="ADAL" clId="{D92CADCE-193E-44F3-8439-49479FE974EF}" dt="2022-07-25T02:27:38.990" v="39" actId="1076"/>
          <ac:spMkLst>
            <pc:docMk/>
            <pc:sldMk cId="73039331" sldId="12858"/>
            <ac:spMk id="4" creationId="{031A6EB6-FAD8-4CFF-99AA-523A8BD81A7C}"/>
          </ac:spMkLst>
        </pc:spChg>
        <pc:spChg chg="del mod">
          <ac:chgData name="이동건" userId="4ad090f6-dadd-4301-b5d0-883b88f508af" providerId="ADAL" clId="{D92CADCE-193E-44F3-8439-49479FE974EF}" dt="2022-07-26T23:56:43.105" v="600" actId="478"/>
          <ac:spMkLst>
            <pc:docMk/>
            <pc:sldMk cId="73039331" sldId="12858"/>
            <ac:spMk id="7" creationId="{290F3321-165C-4BC4-A9CC-F403D651C152}"/>
          </ac:spMkLst>
        </pc:spChg>
        <pc:spChg chg="add del mod">
          <ac:chgData name="이동건" userId="4ad090f6-dadd-4301-b5d0-883b88f508af" providerId="ADAL" clId="{D92CADCE-193E-44F3-8439-49479FE974EF}" dt="2022-07-25T02:32:36.019" v="81" actId="478"/>
          <ac:spMkLst>
            <pc:docMk/>
            <pc:sldMk cId="73039331" sldId="12858"/>
            <ac:spMk id="11" creationId="{0A6AF0ED-CDCC-4F75-A0B1-97FCC905F69F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12" creationId="{E13A462F-6580-4399-96B7-6DA2B0985AB2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73039331" sldId="12858"/>
            <ac:spMk id="14" creationId="{46944763-76B7-4FCE-9CC3-8E2EC02EBF8C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73039331" sldId="12858"/>
            <ac:spMk id="15" creationId="{978702F2-FABA-4F95-B3E7-B2E0BCDA34B3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73039331" sldId="12858"/>
            <ac:spMk id="16" creationId="{C00E9E4A-436D-48D5-BBEB-E975E933492E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73039331" sldId="12858"/>
            <ac:spMk id="17" creationId="{757B4FAD-CBAF-49C3-98B5-E46DE243D393}"/>
          </ac:spMkLst>
        </pc:spChg>
        <pc:spChg chg="add mod ord">
          <ac:chgData name="이동건" userId="4ad090f6-dadd-4301-b5d0-883b88f508af" providerId="ADAL" clId="{D92CADCE-193E-44F3-8439-49479FE974EF}" dt="2022-07-26T23:57:17.882" v="607"/>
          <ac:spMkLst>
            <pc:docMk/>
            <pc:sldMk cId="73039331" sldId="12858"/>
            <ac:spMk id="18" creationId="{E4512ACD-E482-4512-A12E-A4F53E01B924}"/>
          </ac:spMkLst>
        </pc:spChg>
        <pc:spChg chg="add mod">
          <ac:chgData name="이동건" userId="4ad090f6-dadd-4301-b5d0-883b88f508af" providerId="ADAL" clId="{D92CADCE-193E-44F3-8439-49479FE974EF}" dt="2022-07-26T23:56:24.587" v="598"/>
          <ac:spMkLst>
            <pc:docMk/>
            <pc:sldMk cId="73039331" sldId="12858"/>
            <ac:spMk id="19" creationId="{9514C140-2080-448D-8505-0BA779C3D034}"/>
          </ac:spMkLst>
        </pc:spChg>
        <pc:spChg chg="mod">
          <ac:chgData name="이동건" userId="4ad090f6-dadd-4301-b5d0-883b88f508af" providerId="ADAL" clId="{D92CADCE-193E-44F3-8439-49479FE974EF}" dt="2022-07-25T02:25:53.317" v="17" actId="20577"/>
          <ac:spMkLst>
            <pc:docMk/>
            <pc:sldMk cId="73039331" sldId="12858"/>
            <ac:spMk id="41" creationId="{D9E37709-7EB0-4C4F-8E7E-80EA69A26427}"/>
          </ac:spMkLst>
        </pc:spChg>
        <pc:spChg chg="mod">
          <ac:chgData name="이동건" userId="4ad090f6-dadd-4301-b5d0-883b88f508af" providerId="ADAL" clId="{D92CADCE-193E-44F3-8439-49479FE974EF}" dt="2022-07-25T02:28:00.293" v="48" actId="1076"/>
          <ac:spMkLst>
            <pc:docMk/>
            <pc:sldMk cId="73039331" sldId="12858"/>
            <ac:spMk id="91" creationId="{5D03D174-0C8C-4DC4-9DA5-2CECF4AD5A6B}"/>
          </ac:spMkLst>
        </pc:spChg>
        <pc:spChg chg="mod">
          <ac:chgData name="이동건" userId="4ad090f6-dadd-4301-b5d0-883b88f508af" providerId="ADAL" clId="{D92CADCE-193E-44F3-8439-49479FE974EF}" dt="2022-07-25T02:29:43.396" v="76" actId="207"/>
          <ac:spMkLst>
            <pc:docMk/>
            <pc:sldMk cId="73039331" sldId="12858"/>
            <ac:spMk id="439" creationId="{6E285C29-3EEF-4388-B697-FF610616A597}"/>
          </ac:spMkLst>
        </pc:spChg>
        <pc:spChg chg="add mod">
          <ac:chgData name="이동건" userId="4ad090f6-dadd-4301-b5d0-883b88f508af" providerId="ADAL" clId="{D92CADCE-193E-44F3-8439-49479FE974EF}" dt="2022-07-25T02:28:14.642" v="52" actId="1076"/>
          <ac:spMkLst>
            <pc:docMk/>
            <pc:sldMk cId="73039331" sldId="12858"/>
            <ac:spMk id="458" creationId="{AC47EFA9-250B-4E91-8BDE-ACF199C42674}"/>
          </ac:spMkLst>
        </pc:spChg>
        <pc:spChg chg="add del">
          <ac:chgData name="이동건" userId="4ad090f6-dadd-4301-b5d0-883b88f508af" providerId="ADAL" clId="{D92CADCE-193E-44F3-8439-49479FE974EF}" dt="2022-07-25T02:28:25.419" v="56"/>
          <ac:spMkLst>
            <pc:docMk/>
            <pc:sldMk cId="73039331" sldId="12858"/>
            <ac:spMk id="459" creationId="{FFEB0AFA-975C-4145-A13F-E607848239CC}"/>
          </ac:spMkLst>
        </pc:spChg>
        <pc:spChg chg="add del">
          <ac:chgData name="이동건" userId="4ad090f6-dadd-4301-b5d0-883b88f508af" providerId="ADAL" clId="{D92CADCE-193E-44F3-8439-49479FE974EF}" dt="2022-07-25T02:28:25.419" v="56"/>
          <ac:spMkLst>
            <pc:docMk/>
            <pc:sldMk cId="73039331" sldId="12858"/>
            <ac:spMk id="460" creationId="{0C1F07EA-6457-492C-9822-E8DA98C1ED1A}"/>
          </ac:spMkLst>
        </pc:spChg>
        <pc:spChg chg="add mod topLvl">
          <ac:chgData name="이동건" userId="4ad090f6-dadd-4301-b5d0-883b88f508af" providerId="ADAL" clId="{D92CADCE-193E-44F3-8439-49479FE974EF}" dt="2022-07-25T02:28:45.264" v="66" actId="14100"/>
          <ac:spMkLst>
            <pc:docMk/>
            <pc:sldMk cId="73039331" sldId="12858"/>
            <ac:spMk id="461" creationId="{F3CA5241-EE13-42E0-81F8-FB1D1E4C415D}"/>
          </ac:spMkLst>
        </pc:spChg>
        <pc:spChg chg="add mod topLvl">
          <ac:chgData name="이동건" userId="4ad090f6-dadd-4301-b5d0-883b88f508af" providerId="ADAL" clId="{D92CADCE-193E-44F3-8439-49479FE974EF}" dt="2022-07-25T02:28:42.031" v="64" actId="14100"/>
          <ac:spMkLst>
            <pc:docMk/>
            <pc:sldMk cId="73039331" sldId="12858"/>
            <ac:spMk id="462" creationId="{D8291FF9-5BCB-4716-9031-52064B5837CD}"/>
          </ac:spMkLst>
        </pc:spChg>
        <pc:spChg chg="add mod">
          <ac:chgData name="이동건" userId="4ad090f6-dadd-4301-b5d0-883b88f508af" providerId="ADAL" clId="{D92CADCE-193E-44F3-8439-49479FE974EF}" dt="2022-07-25T02:28:55.365" v="71" actId="1076"/>
          <ac:spMkLst>
            <pc:docMk/>
            <pc:sldMk cId="73039331" sldId="12858"/>
            <ac:spMk id="463" creationId="{E9189C3C-C879-426C-BD41-2613C51D3E17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465" creationId="{55229AC9-ECF2-4D1D-A0BC-ECE115D9378F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466" creationId="{283AAA65-8D74-4967-94C9-EFCE75AF488B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467" creationId="{760F2EF7-343E-46EF-9B93-2ED12A7FCA41}"/>
          </ac:spMkLst>
        </pc:spChg>
        <pc:spChg chg="del mod topLvl">
          <ac:chgData name="이동건" userId="4ad090f6-dadd-4301-b5d0-883b88f508af" providerId="ADAL" clId="{D92CADCE-193E-44F3-8439-49479FE974EF}" dt="2022-07-25T02:33:12.335" v="89" actId="478"/>
          <ac:spMkLst>
            <pc:docMk/>
            <pc:sldMk cId="73039331" sldId="12858"/>
            <ac:spMk id="747" creationId="{9971F2A4-54C5-4DD5-8F74-B2CDD3A52FA3}"/>
          </ac:spMkLst>
        </pc:spChg>
        <pc:spChg chg="del mod topLvl">
          <ac:chgData name="이동건" userId="4ad090f6-dadd-4301-b5d0-883b88f508af" providerId="ADAL" clId="{D92CADCE-193E-44F3-8439-49479FE974EF}" dt="2022-07-25T02:33:11.571" v="88" actId="478"/>
          <ac:spMkLst>
            <pc:docMk/>
            <pc:sldMk cId="73039331" sldId="12858"/>
            <ac:spMk id="748" creationId="{7A2695D4-D570-4B02-AEC8-A783AAE83C2E}"/>
          </ac:spMkLst>
        </pc:spChg>
        <pc:spChg chg="del mod topLvl">
          <ac:chgData name="이동건" userId="4ad090f6-dadd-4301-b5d0-883b88f508af" providerId="ADAL" clId="{D92CADCE-193E-44F3-8439-49479FE974EF}" dt="2022-07-25T02:33:13.860" v="91" actId="478"/>
          <ac:spMkLst>
            <pc:docMk/>
            <pc:sldMk cId="73039331" sldId="12858"/>
            <ac:spMk id="749" creationId="{364DE7C4-CBE5-43FE-A73F-C85A42C01FEB}"/>
          </ac:spMkLst>
        </pc:spChg>
        <pc:spChg chg="mod topLvl">
          <ac:chgData name="이동건" userId="4ad090f6-dadd-4301-b5d0-883b88f508af" providerId="ADAL" clId="{D92CADCE-193E-44F3-8439-49479FE974EF}" dt="2022-07-25T02:34:28.663" v="103" actId="165"/>
          <ac:spMkLst>
            <pc:docMk/>
            <pc:sldMk cId="73039331" sldId="12858"/>
            <ac:spMk id="752" creationId="{7818FC0A-D46C-4FFE-ADB9-6666F26B3440}"/>
          </ac:spMkLst>
        </pc:spChg>
        <pc:spChg chg="mod topLvl">
          <ac:chgData name="이동건" userId="4ad090f6-dadd-4301-b5d0-883b88f508af" providerId="ADAL" clId="{D92CADCE-193E-44F3-8439-49479FE974EF}" dt="2022-07-25T02:34:28.663" v="103" actId="165"/>
          <ac:spMkLst>
            <pc:docMk/>
            <pc:sldMk cId="73039331" sldId="12858"/>
            <ac:spMk id="753" creationId="{F932976D-C4D0-433A-944B-0C001AA47CC0}"/>
          </ac:spMkLst>
        </pc:spChg>
        <pc:spChg chg="mod topLvl">
          <ac:chgData name="이동건" userId="4ad090f6-dadd-4301-b5d0-883b88f508af" providerId="ADAL" clId="{D92CADCE-193E-44F3-8439-49479FE974EF}" dt="2022-07-25T02:34:28.663" v="103" actId="165"/>
          <ac:spMkLst>
            <pc:docMk/>
            <pc:sldMk cId="73039331" sldId="12858"/>
            <ac:spMk id="754" creationId="{65E478E6-DF8E-4863-95A7-58E75F8F6F2D}"/>
          </ac:spMkLst>
        </pc:spChg>
        <pc:spChg chg="del mod topLvl">
          <ac:chgData name="이동건" userId="4ad090f6-dadd-4301-b5d0-883b88f508af" providerId="ADAL" clId="{D92CADCE-193E-44F3-8439-49479FE974EF}" dt="2022-07-25T02:33:13.478" v="90" actId="478"/>
          <ac:spMkLst>
            <pc:docMk/>
            <pc:sldMk cId="73039331" sldId="12858"/>
            <ac:spMk id="755" creationId="{94CBD325-F3D5-420F-A5B9-89CC9DC75C19}"/>
          </ac:spMkLst>
        </pc:spChg>
        <pc:spChg chg="mod">
          <ac:chgData name="이동건" userId="4ad090f6-dadd-4301-b5d0-883b88f508af" providerId="ADAL" clId="{D92CADCE-193E-44F3-8439-49479FE974EF}" dt="2022-07-25T02:27:56.325" v="46" actId="14100"/>
          <ac:spMkLst>
            <pc:docMk/>
            <pc:sldMk cId="73039331" sldId="12858"/>
            <ac:spMk id="889" creationId="{AB0D826A-D591-4445-B25F-93B2A4D9EEF8}"/>
          </ac:spMkLst>
        </pc:spChg>
        <pc:spChg chg="mod">
          <ac:chgData name="이동건" userId="4ad090f6-dadd-4301-b5d0-883b88f508af" providerId="ADAL" clId="{D92CADCE-193E-44F3-8439-49479FE974EF}" dt="2022-07-25T02:27:58.128" v="47" actId="14100"/>
          <ac:spMkLst>
            <pc:docMk/>
            <pc:sldMk cId="73039331" sldId="12858"/>
            <ac:spMk id="890" creationId="{B82E817F-EDF5-450F-8500-F3A500634CB2}"/>
          </ac:spMkLst>
        </pc:spChg>
        <pc:grpChg chg="add del mod">
          <ac:chgData name="이동건" userId="4ad090f6-dadd-4301-b5d0-883b88f508af" providerId="ADAL" clId="{D92CADCE-193E-44F3-8439-49479FE974EF}" dt="2022-07-25T02:28:34.775" v="61" actId="165"/>
          <ac:grpSpMkLst>
            <pc:docMk/>
            <pc:sldMk cId="73039331" sldId="12858"/>
            <ac:grpSpMk id="8" creationId="{EEE92A44-4C9A-4DDD-84BD-42022194C06B}"/>
          </ac:grpSpMkLst>
        </pc:grpChg>
        <pc:grpChg chg="add del mod">
          <ac:chgData name="이동건" userId="4ad090f6-dadd-4301-b5d0-883b88f508af" providerId="ADAL" clId="{D92CADCE-193E-44F3-8439-49479FE974EF}" dt="2022-07-25T02:34:28.663" v="103" actId="165"/>
          <ac:grpSpMkLst>
            <pc:docMk/>
            <pc:sldMk cId="73039331" sldId="12858"/>
            <ac:grpSpMk id="13" creationId="{9EBC000E-3DF8-4B28-B788-A79A3EC34CDD}"/>
          </ac:grpSpMkLst>
        </pc:grpChg>
        <pc:grpChg chg="del">
          <ac:chgData name="이동건" userId="4ad090f6-dadd-4301-b5d0-883b88f508af" providerId="ADAL" clId="{D92CADCE-193E-44F3-8439-49479FE974EF}" dt="2022-07-25T02:33:09.099" v="87" actId="165"/>
          <ac:grpSpMkLst>
            <pc:docMk/>
            <pc:sldMk cId="73039331" sldId="12858"/>
            <ac:grpSpMk id="55" creationId="{18F56534-90C6-43E4-A7BE-E71DA3B09D8D}"/>
          </ac:grpSpMkLst>
        </pc:grpChg>
        <pc:grpChg chg="del">
          <ac:chgData name="이동건" userId="4ad090f6-dadd-4301-b5d0-883b88f508af" providerId="ADAL" clId="{D92CADCE-193E-44F3-8439-49479FE974EF}" dt="2022-07-25T02:27:24.101" v="34" actId="478"/>
          <ac:grpSpMkLst>
            <pc:docMk/>
            <pc:sldMk cId="73039331" sldId="12858"/>
            <ac:grpSpMk id="64" creationId="{BCF4AA51-E248-40E4-A79E-04964FC7B63D}"/>
          </ac:grpSpMkLst>
        </pc:grpChg>
        <pc:cxnChg chg="mod">
          <ac:chgData name="이동건" userId="4ad090f6-dadd-4301-b5d0-883b88f508af" providerId="ADAL" clId="{D92CADCE-193E-44F3-8439-49479FE974EF}" dt="2022-07-25T02:28:24.056" v="55" actId="1076"/>
          <ac:cxnSpMkLst>
            <pc:docMk/>
            <pc:sldMk cId="73039331" sldId="12858"/>
            <ac:cxnSpMk id="66" creationId="{8728DC26-6163-479C-9483-FC2C82D1CF8D}"/>
          </ac:cxnSpMkLst>
        </pc:cxnChg>
        <pc:cxnChg chg="add mod">
          <ac:chgData name="이동건" userId="4ad090f6-dadd-4301-b5d0-883b88f508af" providerId="ADAL" clId="{D92CADCE-193E-44F3-8439-49479FE974EF}" dt="2022-07-25T02:29:07.663" v="74" actId="14100"/>
          <ac:cxnSpMkLst>
            <pc:docMk/>
            <pc:sldMk cId="73039331" sldId="12858"/>
            <ac:cxnSpMk id="464" creationId="{A81BD6A6-1294-46D0-8705-4A7E8CF413A6}"/>
          </ac:cxnSpMkLst>
        </pc:cxnChg>
        <pc:cxnChg chg="add del mod">
          <ac:chgData name="이동건" userId="4ad090f6-dadd-4301-b5d0-883b88f508af" providerId="ADAL" clId="{D92CADCE-193E-44F3-8439-49479FE974EF}" dt="2022-07-25T02:26:40.945" v="27" actId="478"/>
          <ac:cxnSpMkLst>
            <pc:docMk/>
            <pc:sldMk cId="73039331" sldId="12858"/>
            <ac:cxnSpMk id="477" creationId="{0540CE92-0565-43BD-B332-4577EF60C40C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0" creationId="{171EBB46-98E6-4A66-8A11-7CF3A90C4A1A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1" creationId="{B9D4B5E1-25F3-47CB-9CC3-0AA599B29E39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6" creationId="{C611C10B-ABE2-49E6-82A7-4D0B14923849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7" creationId="{D2910267-7B72-425A-A89D-CA4D7D390F0F}"/>
          </ac:cxnSpMkLst>
        </pc:cxnChg>
        <pc:cxnChg chg="mod">
          <ac:chgData name="이동건" userId="4ad090f6-dadd-4301-b5d0-883b88f508af" providerId="ADAL" clId="{D92CADCE-193E-44F3-8439-49479FE974EF}" dt="2022-07-25T02:27:07.519" v="32" actId="14100"/>
          <ac:cxnSpMkLst>
            <pc:docMk/>
            <pc:sldMk cId="73039331" sldId="12858"/>
            <ac:cxnSpMk id="885" creationId="{C4D883E6-D6EA-44DD-B8F8-E36368D3E13C}"/>
          </ac:cxnSpMkLst>
        </pc:cxnChg>
      </pc:sldChg>
      <pc:sldChg chg="addSp delSp modSp add del ord modTransition">
        <pc:chgData name="이동건" userId="4ad090f6-dadd-4301-b5d0-883b88f508af" providerId="ADAL" clId="{D92CADCE-193E-44F3-8439-49479FE974EF}" dt="2022-08-02T00:05:58.437" v="13191"/>
        <pc:sldMkLst>
          <pc:docMk/>
          <pc:sldMk cId="707354081" sldId="12860"/>
        </pc:sldMkLst>
        <pc:spChg chg="add mod ord">
          <ac:chgData name="이동건" userId="4ad090f6-dadd-4301-b5d0-883b88f508af" providerId="ADAL" clId="{D92CADCE-193E-44F3-8439-49479FE974EF}" dt="2022-07-26T23:56:13.128" v="596" actId="20577"/>
          <ac:spMkLst>
            <pc:docMk/>
            <pc:sldMk cId="707354081" sldId="12860"/>
            <ac:spMk id="4" creationId="{2DEBC8B0-3D1D-46A5-898B-6E88E7835495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707354081" sldId="12860"/>
            <ac:spMk id="5" creationId="{88DA6224-C771-467D-8C11-793C1C0CA8E9}"/>
          </ac:spMkLst>
        </pc:spChg>
        <pc:spChg chg="del mod">
          <ac:chgData name="이동건" userId="4ad090f6-dadd-4301-b5d0-883b88f508af" providerId="ADAL" clId="{D92CADCE-193E-44F3-8439-49479FE974EF}" dt="2022-07-26T23:56:07.993" v="583" actId="478"/>
          <ac:spMkLst>
            <pc:docMk/>
            <pc:sldMk cId="707354081" sldId="12860"/>
            <ac:spMk id="7" creationId="{290F3321-165C-4BC4-A9CC-F403D651C152}"/>
          </ac:spMkLst>
        </pc:spChg>
      </pc:sldChg>
      <pc:sldChg chg="addSp delSp modSp del ord">
        <pc:chgData name="이동건" userId="4ad090f6-dadd-4301-b5d0-883b88f508af" providerId="ADAL" clId="{D92CADCE-193E-44F3-8439-49479FE974EF}" dt="2022-07-27T00:44:18.658" v="619" actId="2696"/>
        <pc:sldMkLst>
          <pc:docMk/>
          <pc:sldMk cId="2145338323" sldId="12861"/>
        </pc:sldMkLst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145338323" sldId="12861"/>
            <ac:spMk id="2" creationId="{EA065102-2B2D-4F9B-8352-F90FCB513932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145338323" sldId="12861"/>
            <ac:spMk id="3" creationId="{1EF62234-3479-4572-9DCB-FA0A9B0407F5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145338323" sldId="12861"/>
            <ac:spMk id="4" creationId="{9E977DAB-3056-4A6E-BA08-1AD8C357852C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145338323" sldId="12861"/>
            <ac:spMk id="6" creationId="{3FBF99A8-6574-4812-BA3D-2F9BB95DF50B}"/>
          </ac:spMkLst>
        </pc:spChg>
        <pc:spChg chg="del mod">
          <ac:chgData name="이동건" userId="4ad090f6-dadd-4301-b5d0-883b88f508af" providerId="ADAL" clId="{D92CADCE-193E-44F3-8439-49479FE974EF}" dt="2022-07-26T23:56:50.942" v="602" actId="478"/>
          <ac:spMkLst>
            <pc:docMk/>
            <pc:sldMk cId="2145338323" sldId="12861"/>
            <ac:spMk id="7" creationId="{290F3321-165C-4BC4-A9CC-F403D651C152}"/>
          </ac:spMkLst>
        </pc:spChg>
        <pc:spChg chg="add mod ord">
          <ac:chgData name="이동건" userId="4ad090f6-dadd-4301-b5d0-883b88f508af" providerId="ADAL" clId="{D92CADCE-193E-44F3-8439-49479FE974EF}" dt="2022-07-26T23:57:19.703" v="608"/>
          <ac:spMkLst>
            <pc:docMk/>
            <pc:sldMk cId="2145338323" sldId="12861"/>
            <ac:spMk id="8" creationId="{A7DF5817-543F-479D-A798-4FBCC5E6E166}"/>
          </ac:spMkLst>
        </pc:spChg>
        <pc:spChg chg="add mod">
          <ac:chgData name="이동건" userId="4ad090f6-dadd-4301-b5d0-883b88f508af" providerId="ADAL" clId="{D92CADCE-193E-44F3-8439-49479FE974EF}" dt="2022-07-26T23:56:24.587" v="598"/>
          <ac:spMkLst>
            <pc:docMk/>
            <pc:sldMk cId="2145338323" sldId="12861"/>
            <ac:spMk id="10" creationId="{FBEC61D6-436C-4C52-8BE6-EFCB9FB953B8}"/>
          </ac:spMkLst>
        </pc:spChg>
        <pc:spChg chg="mod">
          <ac:chgData name="이동건" userId="4ad090f6-dadd-4301-b5d0-883b88f508af" providerId="ADAL" clId="{D92CADCE-193E-44F3-8439-49479FE974EF}" dt="2022-07-25T07:35:00.097" v="470" actId="14100"/>
          <ac:spMkLst>
            <pc:docMk/>
            <pc:sldMk cId="2145338323" sldId="12861"/>
            <ac:spMk id="56" creationId="{A0486498-43DA-492F-AD19-171C2CD686F9}"/>
          </ac:spMkLst>
        </pc:spChg>
        <pc:spChg chg="del">
          <ac:chgData name="이동건" userId="4ad090f6-dadd-4301-b5d0-883b88f508af" providerId="ADAL" clId="{D92CADCE-193E-44F3-8439-49479FE974EF}" dt="2022-07-25T07:35:56.556" v="475" actId="478"/>
          <ac:spMkLst>
            <pc:docMk/>
            <pc:sldMk cId="2145338323" sldId="12861"/>
            <ac:spMk id="664" creationId="{A3CE4C95-3F02-4D73-9AA8-0EC75801CC97}"/>
          </ac:spMkLst>
        </pc:spChg>
        <pc:spChg chg="del">
          <ac:chgData name="이동건" userId="4ad090f6-dadd-4301-b5d0-883b88f508af" providerId="ADAL" clId="{D92CADCE-193E-44F3-8439-49479FE974EF}" dt="2022-07-25T07:36:01.085" v="476" actId="478"/>
          <ac:spMkLst>
            <pc:docMk/>
            <pc:sldMk cId="2145338323" sldId="12861"/>
            <ac:spMk id="665" creationId="{FCBF0FE1-9821-4451-8EE7-8BBF032DB74C}"/>
          </ac:spMkLst>
        </pc:spChg>
        <pc:spChg chg="add del">
          <ac:chgData name="이동건" userId="4ad090f6-dadd-4301-b5d0-883b88f508af" providerId="ADAL" clId="{D92CADCE-193E-44F3-8439-49479FE974EF}" dt="2022-07-25T07:36:10.969" v="483" actId="478"/>
          <ac:spMkLst>
            <pc:docMk/>
            <pc:sldMk cId="2145338323" sldId="12861"/>
            <ac:spMk id="666" creationId="{0543D449-E550-46C6-9D3F-157E4F8AE06C}"/>
          </ac:spMkLst>
        </pc:spChg>
        <pc:spChg chg="del">
          <ac:chgData name="이동건" userId="4ad090f6-dadd-4301-b5d0-883b88f508af" providerId="ADAL" clId="{D92CADCE-193E-44F3-8439-49479FE974EF}" dt="2022-07-25T07:36:02.703" v="477" actId="478"/>
          <ac:spMkLst>
            <pc:docMk/>
            <pc:sldMk cId="2145338323" sldId="12861"/>
            <ac:spMk id="667" creationId="{F43175F8-5DA1-4D16-BA2C-022536F89737}"/>
          </ac:spMkLst>
        </pc:spChg>
        <pc:spChg chg="del">
          <ac:chgData name="이동건" userId="4ad090f6-dadd-4301-b5d0-883b88f508af" providerId="ADAL" clId="{D92CADCE-193E-44F3-8439-49479FE974EF}" dt="2022-07-25T07:36:10.150" v="482" actId="478"/>
          <ac:spMkLst>
            <pc:docMk/>
            <pc:sldMk cId="2145338323" sldId="12861"/>
            <ac:spMk id="668" creationId="{D4868AC4-D7E3-421F-9FB5-B1AD166CDCDC}"/>
          </ac:spMkLst>
        </pc:spChg>
        <pc:spChg chg="del">
          <ac:chgData name="이동건" userId="4ad090f6-dadd-4301-b5d0-883b88f508af" providerId="ADAL" clId="{D92CADCE-193E-44F3-8439-49479FE974EF}" dt="2022-07-25T08:33:42.257" v="490" actId="478"/>
          <ac:spMkLst>
            <pc:docMk/>
            <pc:sldMk cId="2145338323" sldId="12861"/>
            <ac:spMk id="669" creationId="{9939ADBF-C61B-4138-B96D-A7F9AEAB0DB3}"/>
          </ac:spMkLst>
        </pc:spChg>
        <pc:spChg chg="mod">
          <ac:chgData name="이동건" userId="4ad090f6-dadd-4301-b5d0-883b88f508af" providerId="ADAL" clId="{D92CADCE-193E-44F3-8439-49479FE974EF}" dt="2022-07-25T07:34:53.672" v="469" actId="14100"/>
          <ac:spMkLst>
            <pc:docMk/>
            <pc:sldMk cId="2145338323" sldId="12861"/>
            <ac:spMk id="683" creationId="{1D62BB79-87C8-4BBC-B314-1B134D44F6AE}"/>
          </ac:spMkLst>
        </pc:spChg>
        <pc:spChg chg="del">
          <ac:chgData name="이동건" userId="4ad090f6-dadd-4301-b5d0-883b88f508af" providerId="ADAL" clId="{D92CADCE-193E-44F3-8439-49479FE974EF}" dt="2022-07-25T07:36:17.275" v="484" actId="478"/>
          <ac:spMkLst>
            <pc:docMk/>
            <pc:sldMk cId="2145338323" sldId="12861"/>
            <ac:spMk id="688" creationId="{D2E173A7-73E4-4DD8-ACE3-75BD2A3AEB27}"/>
          </ac:spMkLst>
        </pc:spChg>
        <pc:spChg chg="add del">
          <ac:chgData name="이동건" userId="4ad090f6-dadd-4301-b5d0-883b88f508af" providerId="ADAL" clId="{D92CADCE-193E-44F3-8439-49479FE974EF}" dt="2022-07-25T08:33:37.746" v="488" actId="478"/>
          <ac:spMkLst>
            <pc:docMk/>
            <pc:sldMk cId="2145338323" sldId="12861"/>
            <ac:spMk id="694" creationId="{0896E60F-E518-48D6-80F1-A300C3779386}"/>
          </ac:spMkLst>
        </pc:spChg>
        <pc:spChg chg="del">
          <ac:chgData name="이동건" userId="4ad090f6-dadd-4301-b5d0-883b88f508af" providerId="ADAL" clId="{D92CADCE-193E-44F3-8439-49479FE974EF}" dt="2022-07-25T07:35:45.821" v="474" actId="478"/>
          <ac:spMkLst>
            <pc:docMk/>
            <pc:sldMk cId="2145338323" sldId="12861"/>
            <ac:spMk id="702" creationId="{01F616A4-99E9-4F21-91F4-B364A59A5994}"/>
          </ac:spMkLst>
        </pc:spChg>
        <pc:grpChg chg="add del">
          <ac:chgData name="이동건" userId="4ad090f6-dadd-4301-b5d0-883b88f508af" providerId="ADAL" clId="{D92CADCE-193E-44F3-8439-49479FE974EF}" dt="2022-07-25T07:35:43.064" v="473" actId="478"/>
          <ac:grpSpMkLst>
            <pc:docMk/>
            <pc:sldMk cId="2145338323" sldId="12861"/>
            <ac:grpSpMk id="77" creationId="{B921D638-2DAB-4708-B94A-8A9F0511AB49}"/>
          </ac:grpSpMkLst>
        </pc:grpChg>
        <pc:picChg chg="add mod">
          <ac:chgData name="이동건" userId="4ad090f6-dadd-4301-b5d0-883b88f508af" providerId="ADAL" clId="{D92CADCE-193E-44F3-8439-49479FE974EF}" dt="2022-07-25T08:33:43.185" v="491" actId="1076"/>
          <ac:picMkLst>
            <pc:docMk/>
            <pc:sldMk cId="2145338323" sldId="12861"/>
            <ac:picMk id="1026" creationId="{AF130AAE-89A9-4625-877C-CD4555C41626}"/>
          </ac:picMkLst>
        </pc:picChg>
        <pc:cxnChg chg="del mod">
          <ac:chgData name="이동건" userId="4ad090f6-dadd-4301-b5d0-883b88f508af" providerId="ADAL" clId="{D92CADCE-193E-44F3-8439-49479FE974EF}" dt="2022-07-25T08:33:36.945" v="487" actId="478"/>
          <ac:cxnSpMkLst>
            <pc:docMk/>
            <pc:sldMk cId="2145338323" sldId="12861"/>
            <ac:cxnSpMk id="41" creationId="{79911234-1358-400D-93BD-83350C3C8181}"/>
          </ac:cxnSpMkLst>
        </pc:cxnChg>
        <pc:cxnChg chg="del mod">
          <ac:chgData name="이동건" userId="4ad090f6-dadd-4301-b5d0-883b88f508af" providerId="ADAL" clId="{D92CADCE-193E-44F3-8439-49479FE974EF}" dt="2022-07-25T08:33:39.341" v="489" actId="478"/>
          <ac:cxnSpMkLst>
            <pc:docMk/>
            <pc:sldMk cId="2145338323" sldId="12861"/>
            <ac:cxnSpMk id="677" creationId="{0C4BC528-1814-48BF-8147-A018202220A4}"/>
          </ac:cxnSpMkLst>
        </pc:cxnChg>
      </pc:sldChg>
      <pc:sldChg chg="addSp delSp modSp ord modTransition">
        <pc:chgData name="이동건" userId="4ad090f6-dadd-4301-b5d0-883b88f508af" providerId="ADAL" clId="{D92CADCE-193E-44F3-8439-49479FE974EF}" dt="2022-08-02T00:05:58.437" v="13191"/>
        <pc:sldMkLst>
          <pc:docMk/>
          <pc:sldMk cId="2841712047" sldId="12862"/>
        </pc:sldMkLst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841712047" sldId="12862"/>
            <ac:spMk id="2" creationId="{F74C84EA-CE5A-4CB1-8BA8-63BDD3AFDC27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841712047" sldId="12862"/>
            <ac:spMk id="3" creationId="{52CE3BD6-2571-44AC-AFC9-546DEE6A091D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841712047" sldId="12862"/>
            <ac:spMk id="4" creationId="{3FBB4BF0-FA8F-42D5-84AF-73C3DB858348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841712047" sldId="12862"/>
            <ac:spMk id="6" creationId="{52EE0EF6-1507-4BAB-A9AA-5B7786C09AC4}"/>
          </ac:spMkLst>
        </pc:spChg>
        <pc:spChg chg="del mod">
          <ac:chgData name="이동건" userId="4ad090f6-dadd-4301-b5d0-883b88f508af" providerId="ADAL" clId="{D92CADCE-193E-44F3-8439-49479FE974EF}" dt="2022-07-26T23:57:00.215" v="604" actId="478"/>
          <ac:spMkLst>
            <pc:docMk/>
            <pc:sldMk cId="2841712047" sldId="12862"/>
            <ac:spMk id="7" creationId="{290F3321-165C-4BC4-A9CC-F403D651C152}"/>
          </ac:spMkLst>
        </pc:spChg>
        <pc:spChg chg="add mod ord">
          <ac:chgData name="이동건" userId="4ad090f6-dadd-4301-b5d0-883b88f508af" providerId="ADAL" clId="{D92CADCE-193E-44F3-8439-49479FE974EF}" dt="2022-07-26T23:57:21.408" v="609"/>
          <ac:spMkLst>
            <pc:docMk/>
            <pc:sldMk cId="2841712047" sldId="12862"/>
            <ac:spMk id="8" creationId="{9FEA88FC-46B6-4E01-9115-E451A1AB8FC3}"/>
          </ac:spMkLst>
        </pc:spChg>
        <pc:spChg chg="add mod">
          <ac:chgData name="이동건" userId="4ad090f6-dadd-4301-b5d0-883b88f508af" providerId="ADAL" clId="{D92CADCE-193E-44F3-8439-49479FE974EF}" dt="2022-07-26T23:56:24.587" v="598"/>
          <ac:spMkLst>
            <pc:docMk/>
            <pc:sldMk cId="2841712047" sldId="12862"/>
            <ac:spMk id="9" creationId="{2AA5410D-5481-4414-A07D-E078D9D5472C}"/>
          </ac:spMkLst>
        </pc:spChg>
      </pc:sldChg>
      <pc:sldChg chg="addSp delSp modSp add ord">
        <pc:chgData name="이동건" userId="4ad090f6-dadd-4301-b5d0-883b88f508af" providerId="ADAL" clId="{D92CADCE-193E-44F3-8439-49479FE974EF}" dt="2022-07-29T06:45:57.972" v="5540" actId="1076"/>
        <pc:sldMkLst>
          <pc:docMk/>
          <pc:sldMk cId="2349664689" sldId="12863"/>
        </pc:sldMkLst>
        <pc:spChg chg="add mod">
          <ac:chgData name="이동건" userId="4ad090f6-dadd-4301-b5d0-883b88f508af" providerId="ADAL" clId="{D92CADCE-193E-44F3-8439-49479FE974EF}" dt="2022-07-29T06:45:52.543" v="5537" actId="1076"/>
          <ac:spMkLst>
            <pc:docMk/>
            <pc:sldMk cId="2349664689" sldId="12863"/>
            <ac:spMk id="2" creationId="{04527DE1-3760-4104-9309-4D50874D8D96}"/>
          </ac:spMkLst>
        </pc:spChg>
        <pc:spChg chg="add del mod">
          <ac:chgData name="이동건" userId="4ad090f6-dadd-4301-b5d0-883b88f508af" providerId="ADAL" clId="{D92CADCE-193E-44F3-8439-49479FE974EF}" dt="2022-07-25T04:07:08.071" v="200"/>
          <ac:spMkLst>
            <pc:docMk/>
            <pc:sldMk cId="2349664689" sldId="12863"/>
            <ac:spMk id="2" creationId="{C344FE22-D219-4CE8-B151-3D98CEFCC081}"/>
          </ac:spMkLst>
        </pc:spChg>
        <pc:spChg chg="add del">
          <ac:chgData name="이동건" userId="4ad090f6-dadd-4301-b5d0-883b88f508af" providerId="ADAL" clId="{D92CADCE-193E-44F3-8439-49479FE974EF}" dt="2022-07-29T04:05:52.723" v="5481"/>
          <ac:spMkLst>
            <pc:docMk/>
            <pc:sldMk cId="2349664689" sldId="12863"/>
            <ac:spMk id="3" creationId="{5FA941BA-13A3-4E99-BE47-D47A2343C56F}"/>
          </ac:spMkLst>
        </pc:spChg>
        <pc:spChg chg="add mod">
          <ac:chgData name="이동건" userId="4ad090f6-dadd-4301-b5d0-883b88f508af" providerId="ADAL" clId="{D92CADCE-193E-44F3-8439-49479FE974EF}" dt="2022-07-29T04:06:55.393" v="5526" actId="114"/>
          <ac:spMkLst>
            <pc:docMk/>
            <pc:sldMk cId="2349664689" sldId="12863"/>
            <ac:spMk id="4" creationId="{CFBC2FB8-1891-43BA-A037-34A96275ED99}"/>
          </ac:spMkLst>
        </pc:spChg>
        <pc:spChg chg="del mod">
          <ac:chgData name="이동건" userId="4ad090f6-dadd-4301-b5d0-883b88f508af" providerId="ADAL" clId="{D92CADCE-193E-44F3-8439-49479FE974EF}" dt="2022-07-26T23:55:05.477" v="529" actId="478"/>
          <ac:spMkLst>
            <pc:docMk/>
            <pc:sldMk cId="2349664689" sldId="12863"/>
            <ac:spMk id="7" creationId="{290F3321-165C-4BC4-A9CC-F403D651C152}"/>
          </ac:spMkLst>
        </pc:spChg>
        <pc:spChg chg="add del mod">
          <ac:chgData name="이동건" userId="4ad090f6-dadd-4301-b5d0-883b88f508af" providerId="ADAL" clId="{D92CADCE-193E-44F3-8439-49479FE974EF}" dt="2022-07-25T05:37:47.924" v="248" actId="478"/>
          <ac:spMkLst>
            <pc:docMk/>
            <pc:sldMk cId="2349664689" sldId="12863"/>
            <ac:spMk id="10" creationId="{018D728D-F9F7-4571-812B-E5E9265DD078}"/>
          </ac:spMkLst>
        </pc:spChg>
        <pc:spChg chg="del">
          <ac:chgData name="이동건" userId="4ad090f6-dadd-4301-b5d0-883b88f508af" providerId="ADAL" clId="{D92CADCE-193E-44F3-8439-49479FE974EF}" dt="2022-07-25T02:40:08.054" v="142" actId="478"/>
          <ac:spMkLst>
            <pc:docMk/>
            <pc:sldMk cId="2349664689" sldId="12863"/>
            <ac:spMk id="12" creationId="{01CB9DC3-BFC8-42BC-A7D0-904652CC0309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14" creationId="{72D61CC1-81F6-4983-91B3-643E3F877047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17" creationId="{23EA4A89-FCA2-477D-B797-CFFE00053073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19" creationId="{EB5FE3EF-3A60-431E-8146-7AC90B2105CE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21" creationId="{3BF5B0FB-1F53-47DE-8857-66DAE0F6D228}"/>
          </ac:spMkLst>
        </pc:spChg>
        <pc:spChg chg="del mod topLvl">
          <ac:chgData name="이동건" userId="4ad090f6-dadd-4301-b5d0-883b88f508af" providerId="ADAL" clId="{D92CADCE-193E-44F3-8439-49479FE974EF}" dt="2022-07-25T05:38:32.025" v="327" actId="478"/>
          <ac:spMkLst>
            <pc:docMk/>
            <pc:sldMk cId="2349664689" sldId="12863"/>
            <ac:spMk id="23" creationId="{C3FB2233-363D-42E6-978C-097F184E2ECE}"/>
          </ac:spMkLst>
        </pc:spChg>
        <pc:spChg chg="del mod topLvl">
          <ac:chgData name="이동건" userId="4ad090f6-dadd-4301-b5d0-883b88f508af" providerId="ADAL" clId="{D92CADCE-193E-44F3-8439-49479FE974EF}" dt="2022-07-25T05:37:31.911" v="243" actId="478"/>
          <ac:spMkLst>
            <pc:docMk/>
            <pc:sldMk cId="2349664689" sldId="12863"/>
            <ac:spMk id="25" creationId="{07006781-3FFE-4AD4-BBE2-8699B25840A2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28" creationId="{DF84099A-540F-492F-98D1-F0DD52E9D9A3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1" creationId="{2F8D35F3-4CC8-454B-BC9C-3BAAA1338E0E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3" creationId="{912B3473-D68F-400D-93B9-3BCA85DC1148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4" creationId="{2FB225E2-C41A-4959-A4A7-01425BFA1357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7" creationId="{E758F92E-0590-411A-B707-7C5B1D6CFF5B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8" creationId="{33E9773E-9555-4CEC-9D7C-C6C3EF30A82B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1" creationId="{258061F6-77BF-4E21-8388-E81FAA80AC6C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3" creationId="{583E8926-A8AD-4636-8011-B3CF5C3B8FA0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4" creationId="{0F64FA08-CF20-425A-947F-1ABF990754A9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5" creationId="{2D7EC351-0316-4A6C-B484-B1C75F929404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6" creationId="{B23165F5-302A-4F50-9039-93D7FE7A723C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7" creationId="{7BF4B9D5-462F-42E4-B0E2-1D54CAF5C2B2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8" creationId="{FC746424-5BB1-40B9-9367-AB807D8D2665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9" creationId="{4721D584-16B9-4BDD-ACCE-A6D6CA78BB42}"/>
          </ac:spMkLst>
        </pc:spChg>
        <pc:spChg chg="add del mod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55" creationId="{999731CF-5BF1-44F2-B922-FFEB04808B77}"/>
          </ac:spMkLst>
        </pc:spChg>
        <pc:spChg chg="add del mod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60" creationId="{DAC9F601-294F-4EB0-B725-F3C8404149AD}"/>
          </ac:spMkLst>
        </pc:spChg>
        <pc:spChg chg="add del mod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64" creationId="{04FE9A2A-3824-4732-B366-CE33DCD9B4A9}"/>
          </ac:spMkLst>
        </pc:spChg>
        <pc:spChg chg="add mod ord">
          <ac:chgData name="이동건" userId="4ad090f6-dadd-4301-b5d0-883b88f508af" providerId="ADAL" clId="{D92CADCE-193E-44F3-8439-49479FE974EF}" dt="2022-07-26T23:55:12.220" v="551" actId="20577"/>
          <ac:spMkLst>
            <pc:docMk/>
            <pc:sldMk cId="2349664689" sldId="12863"/>
            <ac:spMk id="66" creationId="{B4113F6E-6CD6-49B4-A656-3B6461646A94}"/>
          </ac:spMkLst>
        </pc:spChg>
        <pc:spChg chg="add del mod">
          <ac:chgData name="이동건" userId="4ad090f6-dadd-4301-b5d0-883b88f508af" providerId="ADAL" clId="{D92CADCE-193E-44F3-8439-49479FE974EF}" dt="2022-07-26T23:55:41.873" v="567"/>
          <ac:spMkLst>
            <pc:docMk/>
            <pc:sldMk cId="2349664689" sldId="12863"/>
            <ac:spMk id="67" creationId="{5FE6AE3A-43C8-4825-BEEF-04CDE462C622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2349664689" sldId="12863"/>
            <ac:spMk id="68" creationId="{426C2012-64E3-445F-B4D7-76BE42D7F156}"/>
          </ac:spMkLst>
        </pc:spChg>
        <pc:spChg chg="del">
          <ac:chgData name="이동건" userId="4ad090f6-dadd-4301-b5d0-883b88f508af" providerId="ADAL" clId="{D92CADCE-193E-44F3-8439-49479FE974EF}" dt="2022-07-25T02:40:08.054" v="142" actId="478"/>
          <ac:spMkLst>
            <pc:docMk/>
            <pc:sldMk cId="2349664689" sldId="12863"/>
            <ac:spMk id="79" creationId="{C6670445-60ED-44CE-8E26-78295CCDAF3D}"/>
          </ac:spMkLst>
        </pc:spChg>
        <pc:grpChg chg="add del">
          <ac:chgData name="이동건" userId="4ad090f6-dadd-4301-b5d0-883b88f508af" providerId="ADAL" clId="{D92CADCE-193E-44F3-8439-49479FE974EF}" dt="2022-07-25T05:37:19.741" v="240" actId="165"/>
          <ac:grpSpMkLst>
            <pc:docMk/>
            <pc:sldMk cId="2349664689" sldId="12863"/>
            <ac:grpSpMk id="13" creationId="{15BC652D-EE24-4E9C-BB4C-E2C7A1C03D75}"/>
          </ac:grpSpMkLst>
        </pc:grpChg>
        <pc:graphicFrameChg chg="del">
          <ac:chgData name="이동건" userId="4ad090f6-dadd-4301-b5d0-883b88f508af" providerId="ADAL" clId="{D92CADCE-193E-44F3-8439-49479FE974EF}" dt="2022-07-25T02:40:08.054" v="142" actId="478"/>
          <ac:graphicFrameMkLst>
            <pc:docMk/>
            <pc:sldMk cId="2349664689" sldId="12863"/>
            <ac:graphicFrameMk id="5" creationId="{86AC5759-A487-47D9-9425-7A0850714DB2}"/>
          </ac:graphicFrameMkLst>
        </pc:graphicFrameChg>
        <pc:picChg chg="del">
          <ac:chgData name="이동건" userId="4ad090f6-dadd-4301-b5d0-883b88f508af" providerId="ADAL" clId="{D92CADCE-193E-44F3-8439-49479FE974EF}" dt="2022-07-25T02:40:09.378" v="143" actId="478"/>
          <ac:picMkLst>
            <pc:docMk/>
            <pc:sldMk cId="2349664689" sldId="12863"/>
            <ac:picMk id="11" creationId="{D88F247B-3F86-48A9-8403-4B9413E12E68}"/>
          </ac:picMkLst>
        </pc:picChg>
        <pc:picChg chg="add mod">
          <ac:chgData name="이동건" userId="4ad090f6-dadd-4301-b5d0-883b88f508af" providerId="ADAL" clId="{D92CADCE-193E-44F3-8439-49479FE974EF}" dt="2022-07-29T06:45:57.972" v="5540" actId="1076"/>
          <ac:picMkLst>
            <pc:docMk/>
            <pc:sldMk cId="2349664689" sldId="12863"/>
            <ac:picMk id="1026" creationId="{441C945D-611B-4D1C-A085-27A32EED14A6}"/>
          </ac:picMkLst>
        </pc:picChg>
        <pc:picChg chg="del">
          <ac:chgData name="이동건" userId="4ad090f6-dadd-4301-b5d0-883b88f508af" providerId="ADAL" clId="{D92CADCE-193E-44F3-8439-49479FE974EF}" dt="2022-07-25T02:40:08.054" v="142" actId="478"/>
          <ac:picMkLst>
            <pc:docMk/>
            <pc:sldMk cId="2349664689" sldId="12863"/>
            <ac:picMk id="1030" creationId="{DFAC6174-6051-40F8-88A6-C8538EE36EAA}"/>
          </ac:picMkLst>
        </pc:pic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15" creationId="{38965ADC-2E08-464B-B419-E62ABD25D22A}"/>
          </ac:cxnSpMkLst>
        </pc:cxn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16" creationId="{5B63DABF-FD00-49E4-A8AA-507D552415FD}"/>
          </ac:cxnSpMkLst>
        </pc:cxn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18" creationId="{7239F680-59E6-486D-AAB5-D2EFCDD2A069}"/>
          </ac:cxnSpMkLst>
        </pc:cxn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20" creationId="{4DF8B5F2-077F-4108-A042-CC187E50C54E}"/>
          </ac:cxnSpMkLst>
        </pc:cxnChg>
        <pc:cxnChg chg="del mod topLvl">
          <ac:chgData name="이동건" userId="4ad090f6-dadd-4301-b5d0-883b88f508af" providerId="ADAL" clId="{D92CADCE-193E-44F3-8439-49479FE974EF}" dt="2022-07-25T05:38:32.025" v="327" actId="478"/>
          <ac:cxnSpMkLst>
            <pc:docMk/>
            <pc:sldMk cId="2349664689" sldId="12863"/>
            <ac:cxnSpMk id="22" creationId="{D67C8A52-B0D7-4C76-829A-50AC083910EC}"/>
          </ac:cxnSpMkLst>
        </pc:cxnChg>
        <pc:cxnChg chg="del mod topLvl">
          <ac:chgData name="이동건" userId="4ad090f6-dadd-4301-b5d0-883b88f508af" providerId="ADAL" clId="{D92CADCE-193E-44F3-8439-49479FE974EF}" dt="2022-07-25T05:37:31.911" v="243" actId="478"/>
          <ac:cxnSpMkLst>
            <pc:docMk/>
            <pc:sldMk cId="2349664689" sldId="12863"/>
            <ac:cxnSpMk id="24" creationId="{045E444A-7DD2-4C9C-AABE-51FD6DBC318A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26" creationId="{F6323E1F-3B6D-473C-A186-012C6E58381F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27" creationId="{1A2F26BB-62A7-45D6-8AB0-D6A9FA7F4C1C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29" creationId="{D2584A20-CD0C-480C-B65A-69E269973B4A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0" creationId="{3FCBEAF7-D846-44A2-AA15-78E43C0B0B35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2" creationId="{3DB273C0-43D5-4135-9586-0313F56AC609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5" creationId="{C69652E2-8496-42CE-ABAC-2DDD516D83D8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6" creationId="{00B0B11B-B70B-4704-96A6-B5B5547A19E0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9" creationId="{F785D14E-B194-4FFD-9A74-3CCD45C71218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40" creationId="{D123B1B4-616A-4EA7-9721-0894EAEB2A85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42" creationId="{8C81A96C-B110-4931-A284-8B7C344AF22E}"/>
          </ac:cxnSpMkLst>
        </pc:cxnChg>
        <pc:cxnChg chg="add del mod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59" creationId="{AEA89A5C-B8E3-4D93-92E3-17FDB47A75F6}"/>
          </ac:cxnSpMkLst>
        </pc:cxnChg>
        <pc:cxnChg chg="add del mod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63" creationId="{2A3645BE-925F-4FED-B371-610F0EFE2432}"/>
          </ac:cxnSpMkLst>
        </pc:cxnChg>
        <pc:cxnChg chg="add del mod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65" creationId="{037D5992-7A27-49D6-B80E-7FC02CF7176A}"/>
          </ac:cxnSpMkLst>
        </pc:cxnChg>
      </pc:sldChg>
      <pc:sldChg chg="del">
        <pc:chgData name="이동건" userId="4ad090f6-dadd-4301-b5d0-883b88f508af" providerId="ADAL" clId="{D92CADCE-193E-44F3-8439-49479FE974EF}" dt="2022-07-25T02:25:24.497" v="4" actId="2696"/>
        <pc:sldMkLst>
          <pc:docMk/>
          <pc:sldMk cId="3723534716" sldId="12863"/>
        </pc:sldMkLst>
      </pc:sldChg>
      <pc:sldChg chg="addSp delSp modSp add ord">
        <pc:chgData name="이동건" userId="4ad090f6-dadd-4301-b5d0-883b88f508af" providerId="ADAL" clId="{D92CADCE-193E-44F3-8439-49479FE974EF}" dt="2022-07-27T01:04:51.275" v="702" actId="20577"/>
        <pc:sldMkLst>
          <pc:docMk/>
          <pc:sldMk cId="2461351023" sldId="12864"/>
        </pc:sldMkLst>
        <pc:spChg chg="add mod ord">
          <ac:chgData name="이동건" userId="4ad090f6-dadd-4301-b5d0-883b88f508af" providerId="ADAL" clId="{D92CADCE-193E-44F3-8439-49479FE974EF}" dt="2022-07-27T01:04:51.275" v="702" actId="20577"/>
          <ac:spMkLst>
            <pc:docMk/>
            <pc:sldMk cId="2461351023" sldId="12864"/>
            <ac:spMk id="2" creationId="{3E0C99AB-25EB-4450-8B07-74D87BFDB281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2461351023" sldId="12864"/>
            <ac:spMk id="3" creationId="{BC17107B-7F61-425D-93FD-47A9D290ED4E}"/>
          </ac:spMkLst>
        </pc:spChg>
        <pc:spChg chg="add">
          <ac:chgData name="이동건" userId="4ad090f6-dadd-4301-b5d0-883b88f508af" providerId="ADAL" clId="{D92CADCE-193E-44F3-8439-49479FE974EF}" dt="2022-07-25T04:07:09.755" v="201"/>
          <ac:spMkLst>
            <pc:docMk/>
            <pc:sldMk cId="2461351023" sldId="12864"/>
            <ac:spMk id="4" creationId="{DD99E9C3-E508-4F11-A862-D75A293A53FE}"/>
          </ac:spMkLst>
        </pc:spChg>
        <pc:spChg chg="del mod">
          <ac:chgData name="이동건" userId="4ad090f6-dadd-4301-b5d0-883b88f508af" providerId="ADAL" clId="{D92CADCE-193E-44F3-8439-49479FE974EF}" dt="2022-07-26T23:57:10.790" v="606" actId="478"/>
          <ac:spMkLst>
            <pc:docMk/>
            <pc:sldMk cId="2461351023" sldId="12864"/>
            <ac:spMk id="7" creationId="{290F3321-165C-4BC4-A9CC-F403D651C152}"/>
          </ac:spMkLst>
        </pc:spChg>
      </pc:sldChg>
      <pc:sldChg chg="addSp delSp modSp add ord">
        <pc:chgData name="이동건" userId="4ad090f6-dadd-4301-b5d0-883b88f508af" providerId="ADAL" clId="{D92CADCE-193E-44F3-8439-49479FE974EF}" dt="2022-08-01T00:59:43.868" v="7187" actId="20577"/>
        <pc:sldMkLst>
          <pc:docMk/>
          <pc:sldMk cId="887273212" sldId="12865"/>
        </pc:sldMkLst>
        <pc:spChg chg="add del mod">
          <ac:chgData name="이동건" userId="4ad090f6-dadd-4301-b5d0-883b88f508af" providerId="ADAL" clId="{D92CADCE-193E-44F3-8439-49479FE974EF}" dt="2022-07-26T23:55:22.784" v="554"/>
          <ac:spMkLst>
            <pc:docMk/>
            <pc:sldMk cId="887273212" sldId="12865"/>
            <ac:spMk id="2" creationId="{2297A7DF-73E1-4569-A932-899086901F02}"/>
          </ac:spMkLst>
        </pc:spChg>
        <pc:spChg chg="add del mod">
          <ac:chgData name="이동건" userId="4ad090f6-dadd-4301-b5d0-883b88f508af" providerId="ADAL" clId="{D92CADCE-193E-44F3-8439-49479FE974EF}" dt="2022-07-26T23:55:22.784" v="554"/>
          <ac:spMkLst>
            <pc:docMk/>
            <pc:sldMk cId="887273212" sldId="12865"/>
            <ac:spMk id="3" creationId="{B3C9748A-8EDF-4C00-8595-F24B0E11C782}"/>
          </ac:spMkLst>
        </pc:spChg>
        <pc:spChg chg="add mod">
          <ac:chgData name="이동건" userId="4ad090f6-dadd-4301-b5d0-883b88f508af" providerId="ADAL" clId="{D92CADCE-193E-44F3-8439-49479FE974EF}" dt="2022-07-26T23:55:30.723" v="566" actId="2711"/>
          <ac:spMkLst>
            <pc:docMk/>
            <pc:sldMk cId="887273212" sldId="12865"/>
            <ac:spMk id="4" creationId="{81093153-D468-4469-ADCC-ED505A12B6A9}"/>
          </ac:spMkLst>
        </pc:spChg>
        <pc:spChg chg="add del mod">
          <ac:chgData name="이동건" userId="4ad090f6-dadd-4301-b5d0-883b88f508af" providerId="ADAL" clId="{D92CADCE-193E-44F3-8439-49479FE974EF}" dt="2022-07-26T23:55:41.873" v="567"/>
          <ac:spMkLst>
            <pc:docMk/>
            <pc:sldMk cId="887273212" sldId="12865"/>
            <ac:spMk id="5" creationId="{263E6B2B-ED2E-486A-B8E9-0200F4789952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887273212" sldId="12865"/>
            <ac:spMk id="6" creationId="{3B9C089C-6E63-4409-AF95-F674D0482F79}"/>
          </ac:spMkLst>
        </pc:spChg>
        <pc:spChg chg="del">
          <ac:chgData name="이동건" userId="4ad090f6-dadd-4301-b5d0-883b88f508af" providerId="ADAL" clId="{D92CADCE-193E-44F3-8439-49479FE974EF}" dt="2022-07-26T23:55:20.379" v="552" actId="478"/>
          <ac:spMkLst>
            <pc:docMk/>
            <pc:sldMk cId="887273212" sldId="12865"/>
            <ac:spMk id="7" creationId="{290F3321-165C-4BC4-A9CC-F403D651C152}"/>
          </ac:spMkLst>
        </pc:spChg>
        <pc:spChg chg="mod topLvl">
          <ac:chgData name="이동건" userId="4ad090f6-dadd-4301-b5d0-883b88f508af" providerId="ADAL" clId="{D92CADCE-193E-44F3-8439-49479FE974EF}" dt="2022-08-01T00:03:17.010" v="6998" actId="404"/>
          <ac:spMkLst>
            <pc:docMk/>
            <pc:sldMk cId="887273212" sldId="12865"/>
            <ac:spMk id="14" creationId="{72D61CC1-81F6-4983-91B3-643E3F877047}"/>
          </ac:spMkLst>
        </pc:spChg>
        <pc:spChg chg="mod topLvl">
          <ac:chgData name="이동건" userId="4ad090f6-dadd-4301-b5d0-883b88f508af" providerId="ADAL" clId="{D92CADCE-193E-44F3-8439-49479FE974EF}" dt="2022-08-01T00:57:01.912" v="7039" actId="1076"/>
          <ac:spMkLst>
            <pc:docMk/>
            <pc:sldMk cId="887273212" sldId="12865"/>
            <ac:spMk id="17" creationId="{23EA4A89-FCA2-477D-B797-CFFE00053073}"/>
          </ac:spMkLst>
        </pc:spChg>
        <pc:spChg chg="mod topLvl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19" creationId="{EB5FE3EF-3A60-431E-8146-7AC90B2105CE}"/>
          </ac:spMkLst>
        </pc:spChg>
        <pc:spChg chg="mod topLvl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21" creationId="{3BF5B0FB-1F53-47DE-8857-66DAE0F6D228}"/>
          </ac:spMkLst>
        </pc:spChg>
        <pc:spChg chg="add mod topLvl">
          <ac:chgData name="이동건" userId="4ad090f6-dadd-4301-b5d0-883b88f508af" providerId="ADAL" clId="{D92CADCE-193E-44F3-8439-49479FE974EF}" dt="2022-08-01T00:57:01.912" v="7039" actId="1076"/>
          <ac:spMkLst>
            <pc:docMk/>
            <pc:sldMk cId="887273212" sldId="12865"/>
            <ac:spMk id="31" creationId="{4CE507C3-E5C3-438B-BC69-0C8265CAB71B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36" creationId="{772F8330-F541-4FF1-8F0A-C3BD95E1A0E7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46" creationId="{00D5A531-CADE-4238-A9EA-F564DABE882C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47" creationId="{F516CF4B-7ABC-414C-B659-DB238C9B534C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48" creationId="{E784701E-E809-471E-8017-DE463005ACFE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50" creationId="{59040EE2-2994-4415-B026-6A7695FB7F3E}"/>
          </ac:spMkLst>
        </pc:spChg>
        <pc:spChg chg="mod topLvl">
          <ac:chgData name="이동건" userId="4ad090f6-dadd-4301-b5d0-883b88f508af" providerId="ADAL" clId="{D92CADCE-193E-44F3-8439-49479FE974EF}" dt="2022-08-01T00:03:57.396" v="7010" actId="1076"/>
          <ac:spMkLst>
            <pc:docMk/>
            <pc:sldMk cId="887273212" sldId="12865"/>
            <ac:spMk id="55" creationId="{999731CF-5BF1-44F2-B922-FFEB04808B77}"/>
          </ac:spMkLst>
        </pc:spChg>
        <pc:spChg chg="del mod topLvl">
          <ac:chgData name="이동건" userId="4ad090f6-dadd-4301-b5d0-883b88f508af" providerId="ADAL" clId="{D92CADCE-193E-44F3-8439-49479FE974EF}" dt="2022-07-29T08:14:38.577" v="6451" actId="478"/>
          <ac:spMkLst>
            <pc:docMk/>
            <pc:sldMk cId="887273212" sldId="12865"/>
            <ac:spMk id="60" creationId="{DAC9F601-294F-4EB0-B725-F3C8404149AD}"/>
          </ac:spMkLst>
        </pc:spChg>
        <pc:spChg chg="mod">
          <ac:chgData name="이동건" userId="4ad090f6-dadd-4301-b5d0-883b88f508af" providerId="ADAL" clId="{D92CADCE-193E-44F3-8439-49479FE974EF}" dt="2022-07-26T23:55:30.723" v="566" actId="2711"/>
          <ac:spMkLst>
            <pc:docMk/>
            <pc:sldMk cId="887273212" sldId="12865"/>
            <ac:spMk id="62" creationId="{3808B594-CC90-4BAF-952C-EF4D1EFF8E17}"/>
          </ac:spMkLst>
        </pc:spChg>
        <pc:spChg chg="del mod topLvl">
          <ac:chgData name="이동건" userId="4ad090f6-dadd-4301-b5d0-883b88f508af" providerId="ADAL" clId="{D92CADCE-193E-44F3-8439-49479FE974EF}" dt="2022-07-29T08:14:39.304" v="6452" actId="478"/>
          <ac:spMkLst>
            <pc:docMk/>
            <pc:sldMk cId="887273212" sldId="12865"/>
            <ac:spMk id="64" creationId="{04FE9A2A-3824-4732-B366-CE33DCD9B4A9}"/>
          </ac:spMkLst>
        </pc:spChg>
        <pc:spChg chg="add mod">
          <ac:chgData name="이동건" userId="4ad090f6-dadd-4301-b5d0-883b88f508af" providerId="ADAL" clId="{D92CADCE-193E-44F3-8439-49479FE974EF}" dt="2022-08-01T00:59:43.868" v="7187" actId="20577"/>
          <ac:spMkLst>
            <pc:docMk/>
            <pc:sldMk cId="887273212" sldId="12865"/>
            <ac:spMk id="66" creationId="{1E142922-9ACA-4D4D-9893-6538EEB939B0}"/>
          </ac:spMkLst>
        </pc:spChg>
        <pc:grpChg chg="add del mod">
          <ac:chgData name="이동건" userId="4ad090f6-dadd-4301-b5d0-883b88f508af" providerId="ADAL" clId="{D92CADCE-193E-44F3-8439-49479FE974EF}" dt="2022-07-29T07:59:45.963" v="6256" actId="165"/>
          <ac:grpSpMkLst>
            <pc:docMk/>
            <pc:sldMk cId="887273212" sldId="12865"/>
            <ac:grpSpMk id="35" creationId="{04C5B81F-CE2F-4A02-93B5-24EAB3113CCF}"/>
          </ac:grpSpMkLst>
        </pc:grpChg>
        <pc:picChg chg="add mod">
          <ac:chgData name="이동건" userId="4ad090f6-dadd-4301-b5d0-883b88f508af" providerId="ADAL" clId="{D92CADCE-193E-44F3-8439-49479FE974EF}" dt="2022-08-01T00:03:44.250" v="7005" actId="1076"/>
          <ac:picMkLst>
            <pc:docMk/>
            <pc:sldMk cId="887273212" sldId="12865"/>
            <ac:picMk id="40" creationId="{4AB79C86-4089-4458-87D6-92F4DB6EEEBC}"/>
          </ac:picMkLst>
        </pc:picChg>
        <pc:picChg chg="add del mod">
          <ac:chgData name="이동건" userId="4ad090f6-dadd-4301-b5d0-883b88f508af" providerId="ADAL" clId="{D92CADCE-193E-44F3-8439-49479FE974EF}" dt="2022-07-29T06:48:02.905" v="5553"/>
          <ac:picMkLst>
            <pc:docMk/>
            <pc:sldMk cId="887273212" sldId="12865"/>
            <ac:picMk id="2050" creationId="{429C438F-4621-450B-B916-BE5776961B23}"/>
          </ac:picMkLst>
        </pc:picChg>
        <pc:cxnChg chg="mod topLvl">
          <ac:chgData name="이동건" userId="4ad090f6-dadd-4301-b5d0-883b88f508af" providerId="ADAL" clId="{D92CADCE-193E-44F3-8439-49479FE974EF}" dt="2022-08-01T00:57:29.344" v="7045" actId="14100"/>
          <ac:cxnSpMkLst>
            <pc:docMk/>
            <pc:sldMk cId="887273212" sldId="12865"/>
            <ac:cxnSpMk id="15" creationId="{38965ADC-2E08-464B-B419-E62ABD25D22A}"/>
          </ac:cxnSpMkLst>
        </pc:cxnChg>
        <pc:cxnChg chg="mod topLvl">
          <ac:chgData name="이동건" userId="4ad090f6-dadd-4301-b5d0-883b88f508af" providerId="ADAL" clId="{D92CADCE-193E-44F3-8439-49479FE974EF}" dt="2022-08-01T00:57:08.481" v="7040" actId="14100"/>
          <ac:cxnSpMkLst>
            <pc:docMk/>
            <pc:sldMk cId="887273212" sldId="12865"/>
            <ac:cxnSpMk id="16" creationId="{5B63DABF-FD00-49E4-A8AA-507D552415FD}"/>
          </ac:cxnSpMkLst>
        </pc:cxnChg>
        <pc:cxnChg chg="mod topLvl">
          <ac:chgData name="이동건" userId="4ad090f6-dadd-4301-b5d0-883b88f508af" providerId="ADAL" clId="{D92CADCE-193E-44F3-8439-49479FE974EF}" dt="2022-08-01T00:57:14.416" v="7042" actId="14100"/>
          <ac:cxnSpMkLst>
            <pc:docMk/>
            <pc:sldMk cId="887273212" sldId="12865"/>
            <ac:cxnSpMk id="18" creationId="{7239F680-59E6-486D-AAB5-D2EFCDD2A069}"/>
          </ac:cxnSpMkLst>
        </pc:cxnChg>
        <pc:cxnChg chg="mod topLvl">
          <ac:chgData name="이동건" userId="4ad090f6-dadd-4301-b5d0-883b88f508af" providerId="ADAL" clId="{D92CADCE-193E-44F3-8439-49479FE974EF}" dt="2022-08-01T00:57:11.191" v="7041" actId="14100"/>
          <ac:cxnSpMkLst>
            <pc:docMk/>
            <pc:sldMk cId="887273212" sldId="12865"/>
            <ac:cxnSpMk id="20" creationId="{4DF8B5F2-077F-4108-A042-CC187E50C54E}"/>
          </ac:cxnSpMkLst>
        </pc:cxnChg>
        <pc:cxnChg chg="add mod topLvl">
          <ac:chgData name="이동건" userId="4ad090f6-dadd-4301-b5d0-883b88f508af" providerId="ADAL" clId="{D92CADCE-193E-44F3-8439-49479FE974EF}" dt="2022-08-01T00:57:01.912" v="7039" actId="1076"/>
          <ac:cxnSpMkLst>
            <pc:docMk/>
            <pc:sldMk cId="887273212" sldId="12865"/>
            <ac:cxnSpMk id="30" creationId="{FC44DD14-980B-450F-9AB1-431F91C7458B}"/>
          </ac:cxnSpMkLst>
        </pc:cxnChg>
        <pc:cxnChg chg="add mod">
          <ac:chgData name="이동건" userId="4ad090f6-dadd-4301-b5d0-883b88f508af" providerId="ADAL" clId="{D92CADCE-193E-44F3-8439-49479FE974EF}" dt="2022-08-01T00:56:57.148" v="7038" actId="1035"/>
          <ac:cxnSpMkLst>
            <pc:docMk/>
            <pc:sldMk cId="887273212" sldId="12865"/>
            <ac:cxnSpMk id="45" creationId="{57BA3A19-E71A-4DDF-B809-677809B4523D}"/>
          </ac:cxnSpMkLst>
        </pc:cxnChg>
        <pc:cxnChg chg="mod topLvl">
          <ac:chgData name="이동건" userId="4ad090f6-dadd-4301-b5d0-883b88f508af" providerId="ADAL" clId="{D92CADCE-193E-44F3-8439-49479FE974EF}" dt="2022-08-01T00:56:57.148" v="7038" actId="1035"/>
          <ac:cxnSpMkLst>
            <pc:docMk/>
            <pc:sldMk cId="887273212" sldId="12865"/>
            <ac:cxnSpMk id="59" creationId="{AEA89A5C-B8E3-4D93-92E3-17FDB47A75F6}"/>
          </ac:cxnSpMkLst>
        </pc:cxnChg>
        <pc:cxnChg chg="mod topLvl">
          <ac:chgData name="이동건" userId="4ad090f6-dadd-4301-b5d0-883b88f508af" providerId="ADAL" clId="{D92CADCE-193E-44F3-8439-49479FE974EF}" dt="2022-08-01T00:57:17.990" v="7043" actId="14100"/>
          <ac:cxnSpMkLst>
            <pc:docMk/>
            <pc:sldMk cId="887273212" sldId="12865"/>
            <ac:cxnSpMk id="63" creationId="{2A3645BE-925F-4FED-B371-610F0EFE2432}"/>
          </ac:cxnSpMkLst>
        </pc:cxnChg>
        <pc:cxnChg chg="mod topLvl">
          <ac:chgData name="이동건" userId="4ad090f6-dadd-4301-b5d0-883b88f508af" providerId="ADAL" clId="{D92CADCE-193E-44F3-8439-49479FE974EF}" dt="2022-08-01T00:56:57.148" v="7038" actId="1035"/>
          <ac:cxnSpMkLst>
            <pc:docMk/>
            <pc:sldMk cId="887273212" sldId="12865"/>
            <ac:cxnSpMk id="65" creationId="{037D5992-7A27-49D6-B80E-7FC02CF7176A}"/>
          </ac:cxnSpMkLst>
        </pc:cxnChg>
      </pc:sldChg>
      <pc:sldChg chg="add del">
        <pc:chgData name="이동건" userId="4ad090f6-dadd-4301-b5d0-883b88f508af" providerId="ADAL" clId="{D92CADCE-193E-44F3-8439-49479FE974EF}" dt="2022-07-26T23:49:56.482" v="497" actId="2696"/>
        <pc:sldMkLst>
          <pc:docMk/>
          <pc:sldMk cId="156111767" sldId="12866"/>
        </pc:sldMkLst>
      </pc:sldChg>
      <pc:sldChg chg="del">
        <pc:chgData name="이동건" userId="4ad090f6-dadd-4301-b5d0-883b88f508af" providerId="ADAL" clId="{D92CADCE-193E-44F3-8439-49479FE974EF}" dt="2022-07-25T02:25:23.920" v="2" actId="2696"/>
        <pc:sldMkLst>
          <pc:docMk/>
          <pc:sldMk cId="4052514192" sldId="12928"/>
        </pc:sldMkLst>
      </pc:sldChg>
      <pc:sldChg chg="del">
        <pc:chgData name="이동건" userId="4ad090f6-dadd-4301-b5d0-883b88f508af" providerId="ADAL" clId="{D92CADCE-193E-44F3-8439-49479FE974EF}" dt="2022-07-25T02:25:24.148" v="3" actId="2696"/>
        <pc:sldMkLst>
          <pc:docMk/>
          <pc:sldMk cId="1489269111" sldId="12929"/>
        </pc:sldMkLst>
      </pc:sldChg>
      <pc:sldChg chg="del">
        <pc:chgData name="이동건" userId="4ad090f6-dadd-4301-b5d0-883b88f508af" providerId="ADAL" clId="{D92CADCE-193E-44F3-8439-49479FE974EF}" dt="2022-07-25T02:25:24.787" v="5" actId="2696"/>
        <pc:sldMkLst>
          <pc:docMk/>
          <pc:sldMk cId="137342367" sldId="12930"/>
        </pc:sldMkLst>
      </pc:sldChg>
      <pc:sldChg chg="del">
        <pc:chgData name="이동건" userId="4ad090f6-dadd-4301-b5d0-883b88f508af" providerId="ADAL" clId="{D92CADCE-193E-44F3-8439-49479FE974EF}" dt="2022-07-25T02:25:25.694" v="6" actId="2696"/>
        <pc:sldMkLst>
          <pc:docMk/>
          <pc:sldMk cId="3501904835" sldId="12933"/>
        </pc:sldMkLst>
      </pc:sldChg>
      <pc:sldChg chg="del">
        <pc:chgData name="이동건" userId="4ad090f6-dadd-4301-b5d0-883b88f508af" providerId="ADAL" clId="{D92CADCE-193E-44F3-8439-49479FE974EF}" dt="2022-07-25T02:25:23.726" v="1" actId="2696"/>
        <pc:sldMkLst>
          <pc:docMk/>
          <pc:sldMk cId="2920450381" sldId="12934"/>
        </pc:sldMkLst>
      </pc:sldChg>
      <pc:sldChg chg="addSp delSp modSp add ord">
        <pc:chgData name="이동건" userId="4ad090f6-dadd-4301-b5d0-883b88f508af" providerId="ADAL" clId="{D92CADCE-193E-44F3-8439-49479FE974EF}" dt="2022-08-02T00:05:05.328" v="13186" actId="1076"/>
        <pc:sldMkLst>
          <pc:docMk/>
          <pc:sldMk cId="2661826306" sldId="12956"/>
        </pc:sldMkLst>
        <pc:spChg chg="add mod ord">
          <ac:chgData name="이동건" userId="4ad090f6-dadd-4301-b5d0-883b88f508af" providerId="ADAL" clId="{D92CADCE-193E-44F3-8439-49479FE974EF}" dt="2022-07-27T01:03:49.504" v="667" actId="20577"/>
          <ac:spMkLst>
            <pc:docMk/>
            <pc:sldMk cId="2661826306" sldId="12956"/>
            <ac:spMk id="2" creationId="{7A00B027-217C-40C4-BE02-DBD7D072B2F2}"/>
          </ac:spMkLst>
        </pc:spChg>
        <pc:spChg chg="add mod">
          <ac:chgData name="이동건" userId="4ad090f6-dadd-4301-b5d0-883b88f508af" providerId="ADAL" clId="{D92CADCE-193E-44F3-8439-49479FE974EF}" dt="2022-07-27T01:03:22.552" v="644"/>
          <ac:spMkLst>
            <pc:docMk/>
            <pc:sldMk cId="2661826306" sldId="12956"/>
            <ac:spMk id="3" creationId="{C6651439-7D69-4874-83B0-32FFDE1CC0F8}"/>
          </ac:spMkLst>
        </pc:spChg>
        <pc:spChg chg="del">
          <ac:chgData name="이동건" userId="4ad090f6-dadd-4301-b5d0-883b88f508af" providerId="ADAL" clId="{D92CADCE-193E-44F3-8439-49479FE974EF}" dt="2022-07-27T01:03:34.642" v="646" actId="478"/>
          <ac:spMkLst>
            <pc:docMk/>
            <pc:sldMk cId="2661826306" sldId="12956"/>
            <ac:spMk id="7" creationId="{290F3321-165C-4BC4-A9CC-F403D651C152}"/>
          </ac:spMkLst>
        </pc:spChg>
        <pc:spChg chg="mod topLvl">
          <ac:chgData name="이동건" userId="4ad090f6-dadd-4301-b5d0-883b88f508af" providerId="ADAL" clId="{D92CADCE-193E-44F3-8439-49479FE974EF}" dt="2022-08-01T08:16:37.336" v="12991" actId="1076"/>
          <ac:spMkLst>
            <pc:docMk/>
            <pc:sldMk cId="2661826306" sldId="12956"/>
            <ac:spMk id="41" creationId="{D9E37709-7EB0-4C4F-8E7E-80EA69A26427}"/>
          </ac:spMkLst>
        </pc:spChg>
        <pc:spChg chg="mod">
          <ac:chgData name="이동건" userId="4ad090f6-dadd-4301-b5d0-883b88f508af" providerId="ADAL" clId="{D92CADCE-193E-44F3-8439-49479FE974EF}" dt="2022-08-02T00:04:45.452" v="13184" actId="14100"/>
          <ac:spMkLst>
            <pc:docMk/>
            <pc:sldMk cId="2661826306" sldId="12956"/>
            <ac:spMk id="56" creationId="{9E3C62BC-F60B-47AE-98DE-B97F1C89418A}"/>
          </ac:spMkLst>
        </pc:spChg>
        <pc:spChg chg="mod">
          <ac:chgData name="이동건" userId="4ad090f6-dadd-4301-b5d0-883b88f508af" providerId="ADAL" clId="{D92CADCE-193E-44F3-8439-49479FE974EF}" dt="2022-08-02T00:04:59.496" v="13185" actId="1076"/>
          <ac:spMkLst>
            <pc:docMk/>
            <pc:sldMk cId="2661826306" sldId="12956"/>
            <ac:spMk id="92" creationId="{BF96BDA6-DDED-4E37-95DD-EC49E1A1E741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2" creationId="{13DB0F0E-FFD7-4FE0-B247-38F5F38EDFCF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3" creationId="{CC0FF959-13BC-414B-8A15-92163DF064F6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4" creationId="{14C13B0C-BB26-4DC9-8D35-B7899FC882AE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5" creationId="{7CBDDAD8-6BCE-4E3D-B0F9-0E65617B4EA9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6" creationId="{F0C4E8C3-2E79-4EEE-8490-B4011042FACF}"/>
          </ac:spMkLst>
        </pc:spChg>
        <pc:spChg chg="mod topLvl">
          <ac:chgData name="이동건" userId="4ad090f6-dadd-4301-b5d0-883b88f508af" providerId="ADAL" clId="{D92CADCE-193E-44F3-8439-49479FE974EF}" dt="2022-08-01T08:16:09.046" v="12983" actId="1076"/>
          <ac:spMkLst>
            <pc:docMk/>
            <pc:sldMk cId="2661826306" sldId="12956"/>
            <ac:spMk id="327" creationId="{E0210938-EBC3-404B-AE5D-4220FCF4FF12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8" creationId="{F290D8D5-218D-4BB4-8A86-4D8EA4902A90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9" creationId="{4A7E677A-7DCC-4B12-8BC8-0FFE732D4CD8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2" creationId="{5EB573F4-6B95-455A-8E58-A9466F788799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3" creationId="{49F13FA5-46BC-4D73-9F7E-334BA3EB4AEE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5" creationId="{4F0E4B0F-7D93-43AB-B169-3A9B76E46D0C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6" creationId="{3BBDA089-8CC7-42A6-BBFF-EB5B1116ED7B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7" creationId="{72780CA0-270F-429B-B657-F5644F5156F1}"/>
          </ac:spMkLst>
        </pc:spChg>
        <pc:spChg chg="del">
          <ac:chgData name="이동건" userId="4ad090f6-dadd-4301-b5d0-883b88f508af" providerId="ADAL" clId="{D92CADCE-193E-44F3-8439-49479FE974EF}" dt="2022-08-02T00:04:36.670" v="13182" actId="478"/>
          <ac:spMkLst>
            <pc:docMk/>
            <pc:sldMk cId="2661826306" sldId="12956"/>
            <ac:spMk id="378" creationId="{DB22B9CC-26ED-4AA2-81F8-BFC2936C31D0}"/>
          </ac:spMkLst>
        </pc:spChg>
        <pc:spChg chg="mod">
          <ac:chgData name="이동건" userId="4ad090f6-dadd-4301-b5d0-883b88f508af" providerId="ADAL" clId="{D92CADCE-193E-44F3-8439-49479FE974EF}" dt="2022-08-02T00:04:41.827" v="13183" actId="14100"/>
          <ac:spMkLst>
            <pc:docMk/>
            <pc:sldMk cId="2661826306" sldId="12956"/>
            <ac:spMk id="431" creationId="{B7DC46BA-4982-4A0C-BCFE-348E5A6533AA}"/>
          </ac:spMkLst>
        </pc:spChg>
        <pc:spChg chg="mod topLvl">
          <ac:chgData name="이동건" userId="4ad090f6-dadd-4301-b5d0-883b88f508af" providerId="ADAL" clId="{D92CADCE-193E-44F3-8439-49479FE974EF}" dt="2022-08-01T08:16:33.352" v="12989" actId="14100"/>
          <ac:spMkLst>
            <pc:docMk/>
            <pc:sldMk cId="2661826306" sldId="12956"/>
            <ac:spMk id="622" creationId="{97A8760D-A0E9-4D98-9FF1-CF54A5D7D83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5" creationId="{E344DDC4-5F88-4451-9A13-960BE2D5714F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6" creationId="{EB9F66D7-3287-4C6C-B5D3-1219259FB4D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7" creationId="{0AC36125-1AED-4233-8B67-B8EA0B5A418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8" creationId="{5AA1949A-2A99-4AA0-8CC7-51E57ED1858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9" creationId="{F7CD237A-D290-4D22-8452-13C2BBF1E6DE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60" creationId="{B20A88FB-5890-449B-A83F-5AD54F89847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61" creationId="{47509370-111B-4C71-A7AE-62FC5D64C350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62" creationId="{51ADBB0C-59F1-4F15-AC69-52694BBA2AD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1" creationId="{1AA247C8-71FE-4244-BD44-6447028315F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2" creationId="{623DAF03-D967-4C74-AFBC-E31EC75C796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3" creationId="{36C6B778-FD92-4A20-A991-0924A58957BD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4" creationId="{C33002AD-F7E0-49A9-9886-A1E0B67F0F5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5" creationId="{507381B4-C185-4F63-BA3B-CB286403055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6" creationId="{F3B98732-EC08-414F-AE62-860F18EB949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7" creationId="{9F035822-06A2-47D1-B589-31065AA7D656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8" creationId="{2265FDA0-EC5A-41DF-8780-8FB733665D2A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1" creationId="{D91E7918-69F0-43A2-9D2D-E9CC26781DF6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2" creationId="{F7144F88-304A-4E3D-9E89-30B6C5C0629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3" creationId="{0F13D907-891A-4A27-851F-C8A649F136C2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4" creationId="{76058B40-096C-4AF7-B8D3-9D602E7BFBA3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5" creationId="{C02C776C-37D9-48DE-9AB7-0546697EB1C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6" creationId="{20E53842-3812-45A8-B7F7-13D27DC2038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7" creationId="{53A078C9-67CD-4E38-B720-856670A2CED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8" creationId="{A6E50815-4694-43A4-AC97-B76B3354F6B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9" creationId="{71749DD0-A676-4B6A-9922-8E497CCEFEFF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0" creationId="{12A20B60-9F0B-46DC-AA9C-F058543D5F4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1" creationId="{023FB1BD-8F19-4B58-93B2-189FB1FC277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2" creationId="{FD2F859F-4246-4E45-BA99-D7AFA017C5A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3" creationId="{A0E70CF1-1B82-4B01-B7CC-5BB5FEA312A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4" creationId="{CF2B3FE2-DC9A-43E2-BAB1-16DFBE3C807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5" creationId="{21302B0F-FB5C-442D-9309-8E05C212641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6" creationId="{31A25649-D807-4E09-AFB7-9FDFBD1A7FC0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7" creationId="{AA619882-164E-4428-AB7E-E52B237B0A3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8" creationId="{837E08D7-97BE-4BFD-9C80-0C4DD9B943B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9" creationId="{B35B84DB-1266-41E2-BEDE-2D0D9DC3D73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0" creationId="{FCF455E8-435D-4EC1-BE6F-E7E06E0BE3F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1" creationId="{55C9DD18-1E4B-4012-AEF1-2EEB87DF2F9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2" creationId="{47FD35FB-CE50-436E-B341-4D969F88F89A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3" creationId="{9F761F6B-D404-44B2-B396-D216419EE653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4" creationId="{CDBF6AF9-FEF3-4E25-AF3A-F1BAE8F4C5F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5" creationId="{17BD0C82-37CF-4717-A7CE-78095B58580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6" creationId="{334B2907-80D6-4243-A925-318611B8B97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7" creationId="{31CEF6CD-B56C-49B0-AFEE-C0255A8472F9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8" creationId="{BF3B09AC-4E18-4F10-A0B1-9A47FFA315F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9" creationId="{9611D33B-C29C-49D4-BD56-E7BF1BE5E96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40" creationId="{780C6966-769A-4BA1-8ACB-E6BC85F425A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41" creationId="{FB4DDC76-13F0-429F-82D0-A77DF3611C0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42" creationId="{52564259-1130-423C-B54F-4E713B980D5F}"/>
          </ac:spMkLst>
        </pc:spChg>
        <pc:spChg chg="mod">
          <ac:chgData name="이동건" userId="4ad090f6-dadd-4301-b5d0-883b88f508af" providerId="ADAL" clId="{D92CADCE-193E-44F3-8439-49479FE974EF}" dt="2022-08-02T00:05:05.328" v="13186" actId="1076"/>
          <ac:spMkLst>
            <pc:docMk/>
            <pc:sldMk cId="2661826306" sldId="12956"/>
            <ac:spMk id="746" creationId="{699D6D8B-8964-46BC-92D3-9A0C12FC9EE1}"/>
          </ac:spMkLst>
        </pc:spChg>
        <pc:spChg chg="mod">
          <ac:chgData name="이동건" userId="4ad090f6-dadd-4301-b5d0-883b88f508af" providerId="ADAL" clId="{D92CADCE-193E-44F3-8439-49479FE974EF}" dt="2022-08-01T07:56:02.924" v="12973" actId="20577"/>
          <ac:spMkLst>
            <pc:docMk/>
            <pc:sldMk cId="2661826306" sldId="12956"/>
            <ac:spMk id="752" creationId="{7818FC0A-D46C-4FFE-ADB9-6666F26B3440}"/>
          </ac:spMkLst>
        </pc:spChg>
        <pc:spChg chg="del">
          <ac:chgData name="이동건" userId="4ad090f6-dadd-4301-b5d0-883b88f508af" providerId="ADAL" clId="{D92CADCE-193E-44F3-8439-49479FE974EF}" dt="2022-08-02T00:04:30.849" v="13180" actId="478"/>
          <ac:spMkLst>
            <pc:docMk/>
            <pc:sldMk cId="2661826306" sldId="12956"/>
            <ac:spMk id="758" creationId="{55108F6C-528F-4895-BE02-45C6F449C42B}"/>
          </ac:spMkLst>
        </pc:spChg>
        <pc:spChg chg="del">
          <ac:chgData name="이동건" userId="4ad090f6-dadd-4301-b5d0-883b88f508af" providerId="ADAL" clId="{D92CADCE-193E-44F3-8439-49479FE974EF}" dt="2022-08-02T00:04:29.354" v="13179" actId="478"/>
          <ac:spMkLst>
            <pc:docMk/>
            <pc:sldMk cId="2661826306" sldId="12956"/>
            <ac:spMk id="759" creationId="{D6FE26FC-72E0-4508-BD78-09562DF4C4C9}"/>
          </ac:spMkLst>
        </pc:spChg>
        <pc:grpChg chg="mod">
          <ac:chgData name="이동건" userId="4ad090f6-dadd-4301-b5d0-883b88f508af" providerId="ADAL" clId="{D92CADCE-193E-44F3-8439-49479FE974EF}" dt="2022-08-02T00:04:59.496" v="13185" actId="1076"/>
          <ac:grpSpMkLst>
            <pc:docMk/>
            <pc:sldMk cId="2661826306" sldId="12956"/>
            <ac:grpSpMk id="18" creationId="{409A727F-311D-4017-A778-26BFDC9D3BF5}"/>
          </ac:grpSpMkLst>
        </pc:grpChg>
        <pc:grpChg chg="del">
          <ac:chgData name="이동건" userId="4ad090f6-dadd-4301-b5d0-883b88f508af" providerId="ADAL" clId="{D92CADCE-193E-44F3-8439-49479FE974EF}" dt="2022-08-01T08:15:34.120" v="12974" actId="165"/>
          <ac:grpSpMkLst>
            <pc:docMk/>
            <pc:sldMk cId="2661826306" sldId="12956"/>
            <ac:grpSpMk id="25" creationId="{F9EF8E8C-4723-4A72-8256-1A0C666FEF05}"/>
          </ac:grpSpMkLst>
        </pc:grpChg>
        <pc:cxnChg chg="mod topLvl">
          <ac:chgData name="이동건" userId="4ad090f6-dadd-4301-b5d0-883b88f508af" providerId="ADAL" clId="{D92CADCE-193E-44F3-8439-49479FE974EF}" dt="2022-08-01T08:15:34.120" v="12974" actId="165"/>
          <ac:cxnSpMkLst>
            <pc:docMk/>
            <pc:sldMk cId="2661826306" sldId="12956"/>
            <ac:cxnSpMk id="5" creationId="{B4C733D3-275E-49E5-A4DA-5ABCAE278277}"/>
          </ac:cxnSpMkLst>
        </pc:cxnChg>
        <pc:cxnChg chg="mod topLvl">
          <ac:chgData name="이동건" userId="4ad090f6-dadd-4301-b5d0-883b88f508af" providerId="ADAL" clId="{D92CADCE-193E-44F3-8439-49479FE974EF}" dt="2022-08-01T08:15:57.374" v="12980" actId="1076"/>
          <ac:cxnSpMkLst>
            <pc:docMk/>
            <pc:sldMk cId="2661826306" sldId="12956"/>
            <ac:cxnSpMk id="330" creationId="{580789D3-C9EF-4EC8-8E18-E20E9F27F231}"/>
          </ac:cxnSpMkLst>
        </pc:cxnChg>
        <pc:cxnChg chg="mod ord topLvl">
          <ac:chgData name="이동건" userId="4ad090f6-dadd-4301-b5d0-883b88f508af" providerId="ADAL" clId="{D92CADCE-193E-44F3-8439-49479FE974EF}" dt="2022-08-01T08:16:25.601" v="12986" actId="14100"/>
          <ac:cxnSpMkLst>
            <pc:docMk/>
            <pc:sldMk cId="2661826306" sldId="12956"/>
            <ac:cxnSpMk id="331" creationId="{BBACF13B-2360-4940-B422-DB41CA5C6282}"/>
          </ac:cxnSpMkLst>
        </pc:cxnChg>
        <pc:cxnChg chg="mod ord topLvl">
          <ac:chgData name="이동건" userId="4ad090f6-dadd-4301-b5d0-883b88f508af" providerId="ADAL" clId="{D92CADCE-193E-44F3-8439-49479FE974EF}" dt="2022-08-01T08:16:25.601" v="12986" actId="14100"/>
          <ac:cxnSpMkLst>
            <pc:docMk/>
            <pc:sldMk cId="2661826306" sldId="12956"/>
            <ac:cxnSpMk id="334" creationId="{AD745005-0CB7-4434-BBB1-1618E9DFF190}"/>
          </ac:cxnSpMkLst>
        </pc:cxnChg>
        <pc:cxnChg chg="add del mod">
          <ac:chgData name="이동건" userId="4ad090f6-dadd-4301-b5d0-883b88f508af" providerId="ADAL" clId="{D92CADCE-193E-44F3-8439-49479FE974EF}" dt="2022-08-01T08:16:14.045" v="12984" actId="478"/>
          <ac:cxnSpMkLst>
            <pc:docMk/>
            <pc:sldMk cId="2661826306" sldId="12956"/>
            <ac:cxnSpMk id="338" creationId="{8D8366D6-AB1F-4404-B40A-A6956E25098C}"/>
          </ac:cxnSpMkLst>
        </pc:cxnChg>
        <pc:cxnChg chg="mod topLvl">
          <ac:chgData name="이동건" userId="4ad090f6-dadd-4301-b5d0-883b88f508af" providerId="ADAL" clId="{D92CADCE-193E-44F3-8439-49479FE974EF}" dt="2022-08-01T08:16:35.536" v="12990" actId="1076"/>
          <ac:cxnSpMkLst>
            <pc:docMk/>
            <pc:sldMk cId="2661826306" sldId="12956"/>
            <ac:cxnSpMk id="340" creationId="{07EB1BC8-402C-4813-BD5A-4E73156732A0}"/>
          </ac:cxnSpMkLst>
        </pc:cxnChg>
        <pc:cxnChg chg="mod topLvl">
          <ac:chgData name="이동건" userId="4ad090f6-dadd-4301-b5d0-883b88f508af" providerId="ADAL" clId="{D92CADCE-193E-44F3-8439-49479FE974EF}" dt="2022-08-01T08:16:06.799" v="12982" actId="14100"/>
          <ac:cxnSpMkLst>
            <pc:docMk/>
            <pc:sldMk cId="2661826306" sldId="12956"/>
            <ac:cxnSpMk id="344" creationId="{B4D8352C-6842-4438-8AE1-50AFE4ED5FAB}"/>
          </ac:cxnSpMkLst>
        </pc:cxnChg>
      </pc:sldChg>
      <pc:sldChg chg="addSp delSp modSp add ord">
        <pc:chgData name="이동건" userId="4ad090f6-dadd-4301-b5d0-883b88f508af" providerId="ADAL" clId="{D92CADCE-193E-44F3-8439-49479FE974EF}" dt="2022-07-29T07:08:05.796" v="6129"/>
        <pc:sldMkLst>
          <pc:docMk/>
          <pc:sldMk cId="2795846251" sldId="12957"/>
        </pc:sldMkLst>
        <pc:spChg chg="add mod ord">
          <ac:chgData name="이동건" userId="4ad090f6-dadd-4301-b5d0-883b88f508af" providerId="ADAL" clId="{D92CADCE-193E-44F3-8439-49479FE974EF}" dt="2022-07-27T01:03:46.222" v="665" actId="20577"/>
          <ac:spMkLst>
            <pc:docMk/>
            <pc:sldMk cId="2795846251" sldId="12957"/>
            <ac:spMk id="2" creationId="{B9C3A45A-216E-45C3-A2D4-366C561CCE1D}"/>
          </ac:spMkLst>
        </pc:spChg>
        <pc:spChg chg="add mod">
          <ac:chgData name="이동건" userId="4ad090f6-dadd-4301-b5d0-883b88f508af" providerId="ADAL" clId="{D92CADCE-193E-44F3-8439-49479FE974EF}" dt="2022-07-27T01:03:01.977" v="620"/>
          <ac:spMkLst>
            <pc:docMk/>
            <pc:sldMk cId="2795846251" sldId="12957"/>
            <ac:spMk id="3" creationId="{74254202-5888-49C8-8030-AA6A3D10D056}"/>
          </ac:spMkLst>
        </pc:spChg>
        <pc:spChg chg="del">
          <ac:chgData name="이동건" userId="4ad090f6-dadd-4301-b5d0-883b88f508af" providerId="ADAL" clId="{D92CADCE-193E-44F3-8439-49479FE974EF}" dt="2022-07-27T01:03:10.378" v="622" actId="478"/>
          <ac:spMkLst>
            <pc:docMk/>
            <pc:sldMk cId="2795846251" sldId="12957"/>
            <ac:spMk id="7" creationId="{290F3321-165C-4BC4-A9CC-F403D651C152}"/>
          </ac:spMkLst>
        </pc:spChg>
      </pc:sldChg>
      <pc:sldChg chg="addSp delSp modSp add ord">
        <pc:chgData name="이동건" userId="4ad090f6-dadd-4301-b5d0-883b88f508af" providerId="ADAL" clId="{D92CADCE-193E-44F3-8439-49479FE974EF}" dt="2022-08-02T00:05:28.028" v="13188"/>
        <pc:sldMkLst>
          <pc:docMk/>
          <pc:sldMk cId="3657515651" sldId="12958"/>
        </pc:sldMkLst>
        <pc:spChg chg="mod">
          <ac:chgData name="이동건" userId="4ad090f6-dadd-4301-b5d0-883b88f508af" providerId="ADAL" clId="{D92CADCE-193E-44F3-8439-49479FE974EF}" dt="2022-07-29T02:38:28.302" v="5033" actId="2711"/>
          <ac:spMkLst>
            <pc:docMk/>
            <pc:sldMk cId="3657515651" sldId="12958"/>
            <ac:spMk id="2" creationId="{F7C8423A-02D8-415E-BF47-38DEF258E1C1}"/>
          </ac:spMkLst>
        </pc:spChg>
        <pc:spChg chg="add del mod">
          <ac:chgData name="이동건" userId="4ad090f6-dadd-4301-b5d0-883b88f508af" providerId="ADAL" clId="{D92CADCE-193E-44F3-8439-49479FE974EF}" dt="2022-07-29T02:04:41.797" v="3435"/>
          <ac:spMkLst>
            <pc:docMk/>
            <pc:sldMk cId="3657515651" sldId="12958"/>
            <ac:spMk id="5" creationId="{03201E98-BD80-4F05-B98C-C01BB2CD2FFF}"/>
          </ac:spMkLst>
        </pc:spChg>
        <pc:spChg chg="add del mod">
          <ac:chgData name="이동건" userId="4ad090f6-dadd-4301-b5d0-883b88f508af" providerId="ADAL" clId="{D92CADCE-193E-44F3-8439-49479FE974EF}" dt="2022-07-29T01:26:24.237" v="745"/>
          <ac:spMkLst>
            <pc:docMk/>
            <pc:sldMk cId="3657515651" sldId="12958"/>
            <ac:spMk id="6" creationId="{1BF4BA44-9FA6-4189-81CE-25A2E268E7C4}"/>
          </ac:spMkLst>
        </pc:spChg>
        <pc:spChg chg="mod topLvl">
          <ac:chgData name="이동건" userId="4ad090f6-dadd-4301-b5d0-883b88f508af" providerId="ADAL" clId="{D92CADCE-193E-44F3-8439-49479FE974EF}" dt="2022-07-29T02:12:30.072" v="4129" actId="1076"/>
          <ac:spMkLst>
            <pc:docMk/>
            <pc:sldMk cId="3657515651" sldId="12958"/>
            <ac:spMk id="8" creationId="{017789DD-456A-4A6F-8827-E60BECD34419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" creationId="{B12DFD9F-A8DD-4B2E-812D-FC20EC2980C0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0" creationId="{4382893C-184F-406F-903C-4CFE335EC87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1" creationId="{7C9D05AC-C515-4D51-B309-315DF1FFF50E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2" creationId="{71A6CEB1-BA6C-4F0F-A6E0-26C85F3C000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3" creationId="{8923432B-7B01-4AD7-9495-C13773F6F4DC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4" creationId="{5E1B4FC3-450F-428D-8E5B-2AF54BB1189D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5" creationId="{12BA850A-7415-49DF-AE69-76B1B7E876E1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6" creationId="{117F9A6C-EF86-4F2E-A3D8-EA5D8F6ED2AC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7" creationId="{681F431A-AF5D-4981-9F50-E58CEBB1675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8" creationId="{654ED5D7-5E60-4C68-B58E-26F192222381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9" creationId="{D703371A-47B7-42CB-B7AC-773CC8F3E4D4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0" creationId="{B7A3454C-2DA1-4168-8B69-7CE1C8A23C3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1" creationId="{97EDC923-7700-4045-B11F-B2AC0108EB1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2" creationId="{BA2DF7C7-71F0-4545-BE38-47E83EC726A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3" creationId="{7D492FFA-E561-4FCC-BE76-7C8CCEF5BB3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4" creationId="{7DD4359B-21DE-4016-B80B-6F6D9C678E73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5" creationId="{26CD6CC4-30BD-4EA8-B472-CA8DD399520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6" creationId="{730325C2-BEDD-4DDE-8C47-83106A6364E2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7" creationId="{DCCE2955-7310-4996-BCCA-CC37F1133B0C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8" creationId="{A9A7F0CD-E66E-4257-807E-D4C810B0E9EC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9" creationId="{CCBE69CA-1D24-41D4-BFB4-1B89B2E3AC0D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0" creationId="{7A03ACE9-77DE-40B8-B9E9-B60F83331F45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1" creationId="{651F8C03-5091-4FE1-A74F-26DCD17D83ED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2" creationId="{3C1AB512-DAFA-4205-8A7B-BE507169D72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3" creationId="{394EF81B-9D05-4DF2-B9DA-5A39621FBD03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4" creationId="{F1DB2BA0-05A9-41D5-8BBD-2326EBDB3AF2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5" creationId="{41A61BEE-598C-44B1-8055-67D0A132F037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6" creationId="{0AFC8E2A-A3F0-4ADC-B3D5-85A1DECFD62E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7" creationId="{A405F7B0-05E8-4611-A762-D237C166A500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8" creationId="{1BB7C838-D9E2-4AEB-B3E4-A026954E8543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9" creationId="{5F4C7930-7611-4634-9C34-465E4F1933D2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0" creationId="{2259044B-979F-45A3-B0FE-3B47C4315BED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1" creationId="{089BF79B-81B8-4D42-9C9F-0AAD276D7BA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2" creationId="{6116AADD-A130-4D24-AB12-017A1060EF0C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3" creationId="{FC10B625-8B47-4C8D-AC36-466C5160C06D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4" creationId="{B2DD4F83-9316-4458-B6BF-0DCE277E4A1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5" creationId="{57C5ED3B-CEE6-4177-BF6A-628CB904E10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6" creationId="{0A3755C3-0526-4A64-8802-BF4E0BEEC81E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7" creationId="{7AA4AC27-E096-4019-8BFB-37B964971950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8" creationId="{9CC836BC-5A05-4A62-B14B-D52780CE4710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9" creationId="{7D727074-FA67-48EC-9FD6-83FDE569578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50" creationId="{B80DD28B-F82C-4821-9E1C-8CAC82FE5475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51" creationId="{A1A1F26D-D23D-47F8-8532-90C88D5ECFE3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52" creationId="{DB604F10-08EA-47CC-AE6E-F31C86756A2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3" creationId="{C2EC43C8-7A53-4980-9A29-26E1E60A89FC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4" creationId="{83FB1EAB-52A5-46FB-BD44-397E725CE14D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5" creationId="{0D1A6520-0371-4F68-83D4-15322719D56A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6" creationId="{0B006429-D2E6-4ABD-991D-A1A7C0C46DDD}"/>
          </ac:spMkLst>
        </pc:spChg>
        <pc:spChg chg="mod topLvl">
          <ac:chgData name="이동건" userId="4ad090f6-dadd-4301-b5d0-883b88f508af" providerId="ADAL" clId="{D92CADCE-193E-44F3-8439-49479FE974EF}" dt="2022-07-29T03:41:40.014" v="5472" actId="20577"/>
          <ac:spMkLst>
            <pc:docMk/>
            <pc:sldMk cId="3657515651" sldId="12958"/>
            <ac:spMk id="57" creationId="{A6D7EDEA-6264-40A5-8B34-E5CF0E447F25}"/>
          </ac:spMkLst>
        </pc:spChg>
        <pc:spChg chg="mod topLvl">
          <ac:chgData name="이동건" userId="4ad090f6-dadd-4301-b5d0-883b88f508af" providerId="ADAL" clId="{D92CADCE-193E-44F3-8439-49479FE974EF}" dt="2022-07-29T03:41:47.301" v="5476" actId="20577"/>
          <ac:spMkLst>
            <pc:docMk/>
            <pc:sldMk cId="3657515651" sldId="12958"/>
            <ac:spMk id="58" creationId="{1FB1131E-3B08-4CC8-8FD3-563BC1656CE8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67" creationId="{662F807C-C85D-4D6D-84DF-BDD7B52DFFFB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68" creationId="{DC6BB919-B856-4107-9F67-3465AAF9B30A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69" creationId="{956D5A5A-82B5-494A-898D-4A9C312AEC58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2" creationId="{A28340E4-64EC-4647-A625-977254DDC088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3" creationId="{85A79022-0DEB-4DB1-9947-7CBB3CE1A644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4" creationId="{58434516-8039-414B-9791-6237910C56B5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5" creationId="{78A51232-2E63-426A-B913-0F1B85F52003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6" creationId="{F6ABBC2F-22C5-4039-8B31-990F394A5D6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7" creationId="{BE7DE254-5B06-4362-82C5-D7C2A3AB135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8" creationId="{8BA55D71-3DC1-49FF-BBF1-2B2614BC0D0B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9" creationId="{4FAF1C6E-EDBE-48E8-9F83-1007EDC2095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0" creationId="{DA82D175-FE08-456B-91DA-775DA197EB62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1" creationId="{0153D763-6A61-4530-BAC4-D0801B38A82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2" creationId="{B4314F98-0458-44B0-ABEE-E082C49AC7E8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3" creationId="{EFDC90CE-AAD8-4BD8-BD83-36D5BC0CC1C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4" creationId="{230BF76F-F6D9-4C6C-9EAF-405EB67AF4E9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5" creationId="{78E52936-2365-4F93-A41A-310088948600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86" creationId="{8C9F4859-35CC-448B-9C44-39583EB82C6B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87" creationId="{61CD76B1-C8C2-44B9-BD46-AE56D15B5A1F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8" creationId="{E4986D63-D9CD-4D2A-B89C-4FA21B474472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9" creationId="{34FCDB6B-4978-46FF-8945-E851241845B3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0" creationId="{1105D475-249D-41C6-8097-7BA99917A986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1" creationId="{4AAB5E76-D6A8-4650-9AC0-8DB474C75362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2" creationId="{841A98A4-9AC7-4F67-A711-5E7B8F4BEEFC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3" creationId="{DCF08FB9-34D7-4307-879A-4073CD1D4FD8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4" creationId="{3DF77DEF-CDD7-4166-B3A3-09ECA62127BC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5" creationId="{45035450-E9E3-4DEC-B150-CAC037FFC40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6" creationId="{3C9DB597-1533-42E6-97AB-D68D8EB867E4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7" creationId="{4AA6F48F-FE87-47BE-B57F-BD044067B201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8" creationId="{FEB7C0F7-A457-4D2B-BADA-16E48A029BD1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9" creationId="{A7D7CCAA-2FF8-4A0A-9E51-B6AEDF0CAD3C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0" creationId="{031AC905-5026-45BB-898F-46920CE5B9C3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1" creationId="{F7165D29-E374-4606-B51B-F4D6E30CABFE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2" creationId="{FC5F261C-385A-4822-8DF7-FDE3C27BAAB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3" creationId="{B7BD3EDE-620E-4147-8DAB-F5BD8ADCD414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04" creationId="{20DB451A-970A-401D-92A8-FE0B254CD780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05" creationId="{DEA3D402-FFE7-4AB7-961C-FB8528CB874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6" creationId="{8835BD96-4F38-411A-AC45-44828B924CD3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7" creationId="{A4768F7C-CCAD-459A-B43B-3781B9E5EBD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8" creationId="{BDF4615F-3CB1-4214-BA29-68CA0338D326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9" creationId="{BBE57D23-4E53-4F3F-89C6-C9C5660AD271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10" creationId="{19810171-015F-4B03-8916-1EA84956CD8C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11" creationId="{14F206BE-090F-4373-AC0F-B9FC8AFD00E6}"/>
          </ac:spMkLst>
        </pc:spChg>
        <pc:spChg chg="add mod topLvl">
          <ac:chgData name="이동건" userId="4ad090f6-dadd-4301-b5d0-883b88f508af" providerId="ADAL" clId="{D92CADCE-193E-44F3-8439-49479FE974EF}" dt="2022-07-29T02:12:34.446" v="4131" actId="1076"/>
          <ac:spMkLst>
            <pc:docMk/>
            <pc:sldMk cId="3657515651" sldId="12958"/>
            <ac:spMk id="122" creationId="{DE39599A-8A6C-4C35-9155-0674A0952585}"/>
          </ac:spMkLst>
        </pc:spChg>
        <pc:spChg chg="add mod">
          <ac:chgData name="이동건" userId="4ad090f6-dadd-4301-b5d0-883b88f508af" providerId="ADAL" clId="{D92CADCE-193E-44F3-8439-49479FE974EF}" dt="2022-07-29T01:33:14.874" v="983" actId="1076"/>
          <ac:spMkLst>
            <pc:docMk/>
            <pc:sldMk cId="3657515651" sldId="12958"/>
            <ac:spMk id="124" creationId="{D7A4C73D-13DD-42C5-9BF2-E767048D07A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6" creationId="{3F7AC31C-8A34-4D4A-85A1-687D4A0224F0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7" creationId="{8B5082E3-CF10-45EC-A408-7BC956507D7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8" creationId="{53C42726-A8A8-458F-B3E7-C74B5840DF78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9" creationId="{75ADA456-DCB9-4004-96E9-C519E164EA41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0" creationId="{93583DBB-0451-400F-AD34-6AE735CD57BF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1" creationId="{85EBA1D1-49F4-47EE-A6F9-3E12183637A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2" creationId="{C08D90AD-6741-41E8-85BF-0BACBFEDF28D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3" creationId="{FD7EF213-5AA3-4DC4-A859-441093DF166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4" creationId="{B348622A-49C0-4731-8DB9-917C9D2A874D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5" creationId="{D492745F-CFE8-44AB-B0C3-6975156C2433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6" creationId="{0999E1F6-94E4-4B09-A0CB-7954AD26D84F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7" creationId="{7509D1C5-A976-414C-A1B7-573F04BCAA0B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8" creationId="{18956148-C1C8-4FD5-A55D-32DEFDDADE1B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9" creationId="{68065FAB-F835-4BC2-A019-63D759ED0BC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0" creationId="{A7BA2055-43B7-4F5B-829E-E29D5C2FA9B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1" creationId="{2DEE8D24-C7BA-4CE8-AE80-9C85A6EDCCF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2" creationId="{07B4F430-88E7-4909-9F53-F490C8CCEC1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3" creationId="{1A2FDFD2-B66F-4316-AF28-7A0FE414C3A0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4" creationId="{0C929818-37B6-4B7F-AAEA-86A35BA992A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5" creationId="{D3B5CC77-4F9D-45D1-AAFA-B908E0949D8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6" creationId="{BB13BFFB-962B-4218-91EB-8899C5AA6799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7" creationId="{4F9AD0E4-784F-4F08-BEE1-5197B23A37F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8" creationId="{26C7E522-6A37-404A-B617-2BB4782F6FA5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9" creationId="{182A3E3B-80A1-4D68-83B4-B324255EFE8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0" creationId="{969CA351-B359-4ED2-83C1-9B40353A6AA4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1" creationId="{908F4EC6-66EA-4298-8D00-D4B8682D0C9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2" creationId="{C7A76A2D-AD61-4604-8B7F-2B61EC223F17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3" creationId="{1822F370-5AA7-4B3B-B4EA-1676D47908C4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4" creationId="{A1521B3C-2E48-449D-BD17-BB393E49D409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5" creationId="{6709F24A-2AEF-42D4-8A6A-78F0C9713C2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6" creationId="{EC2326CF-589B-4DB5-898C-AFA4ED411581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7" creationId="{F96EAE30-CF62-4444-8369-81BB449A3738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8" creationId="{92218F72-A96F-482C-9102-A69C1D000A75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9" creationId="{FDF2D31B-FD8F-4A9C-A23A-B8BE19719837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60" creationId="{E7507E0B-0473-477B-9E68-E0757098570B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61" creationId="{331492CF-5465-4579-9DC6-A9DACCBB9465}"/>
          </ac:spMkLst>
        </pc:spChg>
        <pc:spChg chg="add mod">
          <ac:chgData name="이동건" userId="4ad090f6-dadd-4301-b5d0-883b88f508af" providerId="ADAL" clId="{D92CADCE-193E-44F3-8439-49479FE974EF}" dt="2022-07-29T02:04:58.899" v="3444" actId="14100"/>
          <ac:spMkLst>
            <pc:docMk/>
            <pc:sldMk cId="3657515651" sldId="12958"/>
            <ac:spMk id="163" creationId="{F65C36AA-03DB-485D-852C-E001C8CE5BA9}"/>
          </ac:spMkLst>
        </pc:spChg>
        <pc:spChg chg="add mod">
          <ac:chgData name="이동건" userId="4ad090f6-dadd-4301-b5d0-883b88f508af" providerId="ADAL" clId="{D92CADCE-193E-44F3-8439-49479FE974EF}" dt="2022-08-01T08:21:06.556" v="12995" actId="20577"/>
          <ac:spMkLst>
            <pc:docMk/>
            <pc:sldMk cId="3657515651" sldId="12958"/>
            <ac:spMk id="164" creationId="{613FB214-9171-4407-890A-11CCE5A3008A}"/>
          </ac:spMkLst>
        </pc:spChg>
        <pc:spChg chg="add mod">
          <ac:chgData name="이동건" userId="4ad090f6-dadd-4301-b5d0-883b88f508af" providerId="ADAL" clId="{D92CADCE-193E-44F3-8439-49479FE974EF}" dt="2022-07-29T02:13:03.705" v="4155" actId="1076"/>
          <ac:spMkLst>
            <pc:docMk/>
            <pc:sldMk cId="3657515651" sldId="12958"/>
            <ac:spMk id="165" creationId="{98E180C7-FAF7-41A8-B665-95E1B71AC28E}"/>
          </ac:spMkLst>
        </pc:spChg>
        <pc:spChg chg="add mod">
          <ac:chgData name="이동건" userId="4ad090f6-dadd-4301-b5d0-883b88f508af" providerId="ADAL" clId="{D92CADCE-193E-44F3-8439-49479FE974EF}" dt="2022-07-29T02:13:06.127" v="4157" actId="1076"/>
          <ac:spMkLst>
            <pc:docMk/>
            <pc:sldMk cId="3657515651" sldId="12958"/>
            <ac:spMk id="166" creationId="{4C37CC24-38BD-46ED-ABB4-E42B9F22188A}"/>
          </ac:spMkLst>
        </pc:spChg>
        <pc:spChg chg="add mod">
          <ac:chgData name="이동건" userId="4ad090f6-dadd-4301-b5d0-883b88f508af" providerId="ADAL" clId="{D92CADCE-193E-44F3-8439-49479FE974EF}" dt="2022-07-29T02:13:10.450" v="4159" actId="1076"/>
          <ac:spMkLst>
            <pc:docMk/>
            <pc:sldMk cId="3657515651" sldId="12958"/>
            <ac:spMk id="167" creationId="{C36E6021-3798-4FAD-91DD-C2380D067DD0}"/>
          </ac:spMkLst>
        </pc:spChg>
        <pc:grpChg chg="add del mod">
          <ac:chgData name="이동건" userId="4ad090f6-dadd-4301-b5d0-883b88f508af" providerId="ADAL" clId="{D92CADCE-193E-44F3-8439-49479FE974EF}" dt="2022-07-29T01:29:15.165" v="866" actId="165"/>
          <ac:grpSpMkLst>
            <pc:docMk/>
            <pc:sldMk cId="3657515651" sldId="12958"/>
            <ac:grpSpMk id="7" creationId="{A4C83F7F-3FD5-48E9-9499-C98BA59E9DA0}"/>
          </ac:grpSpMkLst>
        </pc:grpChg>
        <pc:grpChg chg="add del mod">
          <ac:chgData name="이동건" userId="4ad090f6-dadd-4301-b5d0-883b88f508af" providerId="ADAL" clId="{D92CADCE-193E-44F3-8439-49479FE974EF}" dt="2022-07-29T02:12:21.743" v="4127" actId="165"/>
          <ac:grpSpMkLst>
            <pc:docMk/>
            <pc:sldMk cId="3657515651" sldId="12958"/>
            <ac:grpSpMk id="123" creationId="{456C14F9-0970-4093-9A91-0A2B1C6D8624}"/>
          </ac:grpSpMkLst>
        </pc:grpChg>
        <pc:grpChg chg="add mod">
          <ac:chgData name="이동건" userId="4ad090f6-dadd-4301-b5d0-883b88f508af" providerId="ADAL" clId="{D92CADCE-193E-44F3-8439-49479FE974EF}" dt="2022-07-29T02:04:43.961" v="3436" actId="1076"/>
          <ac:grpSpMkLst>
            <pc:docMk/>
            <pc:sldMk cId="3657515651" sldId="12958"/>
            <ac:grpSpMk id="125" creationId="{BA511576-2475-43EB-B47C-39831384D6AA}"/>
          </ac:grpSpMkLst>
        </pc:grpChg>
        <pc:picChg chg="add mod">
          <ac:chgData name="이동건" userId="4ad090f6-dadd-4301-b5d0-883b88f508af" providerId="ADAL" clId="{D92CADCE-193E-44F3-8439-49479FE974EF}" dt="2022-07-29T01:27:28.287" v="756" actId="1076"/>
          <ac:picMkLst>
            <pc:docMk/>
            <pc:sldMk cId="3657515651" sldId="12958"/>
            <ac:picMk id="4" creationId="{E1D68E9A-8871-4BB2-B6FB-BF1A476FC8DD}"/>
          </ac:picMkLst>
        </pc:pic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59" creationId="{436D82AC-0601-4FE5-A104-819EF8133A79}"/>
          </ac:cxnSpMkLst>
        </pc:cxn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0" creationId="{6622F3E7-70E3-4302-B521-E5AC60DBF8C4}"/>
          </ac:cxnSpMkLst>
        </pc:cxn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1" creationId="{8B1A51C1-67BE-48DA-BC97-3B18B4C912D8}"/>
          </ac:cxnSpMkLst>
        </pc:cxn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2" creationId="{2D24D6ED-ADD7-4077-A68F-774FAC36A70F}"/>
          </ac:cxnSpMkLst>
        </pc:cxnChg>
        <pc:cxnChg chg="mo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3" creationId="{3B096E2B-0F52-4A6B-942F-775B0754E3AB}"/>
          </ac:cxnSpMkLst>
        </pc:cxnChg>
        <pc:cxnChg chg="mo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4" creationId="{56910701-0E36-47FB-A61D-AF83EE3FDA69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65" creationId="{30A8F615-D037-4095-B196-CCB556E248A4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66" creationId="{887B2742-921C-4B62-9ADF-303309507279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70" creationId="{2E729AB9-9909-42DC-8EEE-5D3BDC1A201D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71" creationId="{D6F881FA-8358-44D1-8645-B124001A411B}"/>
          </ac:cxnSpMkLst>
        </pc:cxnChg>
        <pc:cxnChg chg="add del mod">
          <ac:chgData name="이동건" userId="4ad090f6-dadd-4301-b5d0-883b88f508af" providerId="ADAL" clId="{D92CADCE-193E-44F3-8439-49479FE974EF}" dt="2022-07-29T01:31:03.040" v="890" actId="478"/>
          <ac:cxnSpMkLst>
            <pc:docMk/>
            <pc:sldMk cId="3657515651" sldId="12958"/>
            <ac:cxnSpMk id="112" creationId="{23238BAA-B6FB-477D-A99F-8F5DC344063D}"/>
          </ac:cxnSpMkLst>
        </pc:cxnChg>
        <pc:cxnChg chg="add del">
          <ac:chgData name="이동건" userId="4ad090f6-dadd-4301-b5d0-883b88f508af" providerId="ADAL" clId="{D92CADCE-193E-44F3-8439-49479FE974EF}" dt="2022-07-29T01:34:03.777" v="1001"/>
          <ac:cxnSpMkLst>
            <pc:docMk/>
            <pc:sldMk cId="3657515651" sldId="12958"/>
            <ac:cxnSpMk id="162" creationId="{52C679C2-6577-4E4D-AE44-782100CBE03E}"/>
          </ac:cxnSpMkLst>
        </pc:cxnChg>
      </pc:sldChg>
      <pc:sldChg chg="addSp delSp modSp add ord">
        <pc:chgData name="이동건" userId="4ad090f6-dadd-4301-b5d0-883b88f508af" providerId="ADAL" clId="{D92CADCE-193E-44F3-8439-49479FE974EF}" dt="2022-08-02T00:05:28.028" v="13188"/>
        <pc:sldMkLst>
          <pc:docMk/>
          <pc:sldMk cId="3316597806" sldId="12959"/>
        </pc:sldMkLst>
        <pc:spChg chg="mod">
          <ac:chgData name="이동건" userId="4ad090f6-dadd-4301-b5d0-883b88f508af" providerId="ADAL" clId="{D92CADCE-193E-44F3-8439-49479FE974EF}" dt="2022-07-29T02:38:35.024" v="5034" actId="2711"/>
          <ac:spMkLst>
            <pc:docMk/>
            <pc:sldMk cId="3316597806" sldId="12959"/>
            <ac:spMk id="2" creationId="{F7C8423A-02D8-415E-BF47-38DEF258E1C1}"/>
          </ac:spMkLst>
        </pc:spChg>
        <pc:spChg chg="del">
          <ac:chgData name="이동건" userId="4ad090f6-dadd-4301-b5d0-883b88f508af" providerId="ADAL" clId="{D92CADCE-193E-44F3-8439-49479FE974EF}" dt="2022-07-29T01:34:09.627" v="1003" actId="478"/>
          <ac:spMkLst>
            <pc:docMk/>
            <pc:sldMk cId="3316597806" sldId="12959"/>
            <ac:spMk id="5" creationId="{03201E98-BD80-4F05-B98C-C01BB2CD2FFF}"/>
          </ac:spMkLst>
        </pc:spChg>
        <pc:spChg chg="add del mod">
          <ac:chgData name="이동건" userId="4ad090f6-dadd-4301-b5d0-883b88f508af" providerId="ADAL" clId="{D92CADCE-193E-44F3-8439-49479FE974EF}" dt="2022-07-29T01:56:32.928" v="2918" actId="478"/>
          <ac:spMkLst>
            <pc:docMk/>
            <pc:sldMk cId="3316597806" sldId="12959"/>
            <ac:spMk id="6" creationId="{C739D160-44D4-4DC0-98BC-AB33F2484C41}"/>
          </ac:spMkLst>
        </pc:spChg>
        <pc:spChg chg="add del mod">
          <ac:chgData name="이동건" userId="4ad090f6-dadd-4301-b5d0-883b88f508af" providerId="ADAL" clId="{D92CADCE-193E-44F3-8439-49479FE974EF}" dt="2022-07-29T01:56:30.913" v="2917"/>
          <ac:spMkLst>
            <pc:docMk/>
            <pc:sldMk cId="3316597806" sldId="12959"/>
            <ac:spMk id="7" creationId="{6288A33F-CD86-4551-A702-958A03084A01}"/>
          </ac:spMkLst>
        </pc:spChg>
        <pc:spChg chg="add del mod">
          <ac:chgData name="이동건" userId="4ad090f6-dadd-4301-b5d0-883b88f508af" providerId="ADAL" clId="{D92CADCE-193E-44F3-8439-49479FE974EF}" dt="2022-07-29T01:55:27.734" v="2896" actId="478"/>
          <ac:spMkLst>
            <pc:docMk/>
            <pc:sldMk cId="3316597806" sldId="12959"/>
            <ac:spMk id="112" creationId="{F9B621C0-94EB-4ADA-A239-07BAEEB8B2BB}"/>
          </ac:spMkLst>
        </pc:spChg>
        <pc:spChg chg="add mod ord">
          <ac:chgData name="이동건" userId="4ad090f6-dadd-4301-b5d0-883b88f508af" providerId="ADAL" clId="{D92CADCE-193E-44F3-8439-49479FE974EF}" dt="2022-07-29T02:03:47.102" v="3423" actId="6549"/>
          <ac:spMkLst>
            <pc:docMk/>
            <pc:sldMk cId="3316597806" sldId="12959"/>
            <ac:spMk id="113" creationId="{8B11167E-8CB4-41D1-9C0B-DFC75252A22C}"/>
          </ac:spMkLst>
        </pc:spChg>
        <pc:spChg chg="add mod">
          <ac:chgData name="이동건" userId="4ad090f6-dadd-4301-b5d0-883b88f508af" providerId="ADAL" clId="{D92CADCE-193E-44F3-8439-49479FE974EF}" dt="2022-07-29T01:57:29.357" v="2930" actId="1076"/>
          <ac:spMkLst>
            <pc:docMk/>
            <pc:sldMk cId="3316597806" sldId="12959"/>
            <ac:spMk id="116" creationId="{8F5A5119-C727-4B25-AD67-EE1F925AF4C2}"/>
          </ac:spMkLst>
        </pc:spChg>
        <pc:spChg chg="add mod">
          <ac:chgData name="이동건" userId="4ad090f6-dadd-4301-b5d0-883b88f508af" providerId="ADAL" clId="{D92CADCE-193E-44F3-8439-49479FE974EF}" dt="2022-07-29T01:58:28.663" v="2947" actId="1076"/>
          <ac:spMkLst>
            <pc:docMk/>
            <pc:sldMk cId="3316597806" sldId="12959"/>
            <ac:spMk id="117" creationId="{035AC139-8CAB-4DEE-80F2-B829FBFE7CFD}"/>
          </ac:spMkLst>
        </pc:spChg>
        <pc:spChg chg="add del mod">
          <ac:chgData name="이동건" userId="4ad090f6-dadd-4301-b5d0-883b88f508af" providerId="ADAL" clId="{D92CADCE-193E-44F3-8439-49479FE974EF}" dt="2022-07-29T01:54:22.631" v="2861"/>
          <ac:spMkLst>
            <pc:docMk/>
            <pc:sldMk cId="3316597806" sldId="12959"/>
            <ac:spMk id="118" creationId="{731B7AAA-9A11-44B8-825A-5E5B85A5DC22}"/>
          </ac:spMkLst>
        </pc:spChg>
        <pc:spChg chg="add del mod">
          <ac:chgData name="이동건" userId="4ad090f6-dadd-4301-b5d0-883b88f508af" providerId="ADAL" clId="{D92CADCE-193E-44F3-8439-49479FE974EF}" dt="2022-07-29T01:54:50.081" v="2875" actId="478"/>
          <ac:spMkLst>
            <pc:docMk/>
            <pc:sldMk cId="3316597806" sldId="12959"/>
            <ac:spMk id="119" creationId="{11EC5039-29F9-479B-8028-78A8AC463219}"/>
          </ac:spMkLst>
        </pc:spChg>
        <pc:spChg chg="del">
          <ac:chgData name="이동건" userId="4ad090f6-dadd-4301-b5d0-883b88f508af" providerId="ADAL" clId="{D92CADCE-193E-44F3-8439-49479FE974EF}" dt="2022-07-29T01:34:09.627" v="1003" actId="478"/>
          <ac:spMkLst>
            <pc:docMk/>
            <pc:sldMk cId="3316597806" sldId="12959"/>
            <ac:spMk id="124" creationId="{D7A4C73D-13DD-42C5-9BF2-E767048D07AC}"/>
          </ac:spMkLst>
        </pc:spChg>
        <pc:spChg chg="add del">
          <ac:chgData name="이동건" userId="4ad090f6-dadd-4301-b5d0-883b88f508af" providerId="ADAL" clId="{D92CADCE-193E-44F3-8439-49479FE974EF}" dt="2022-07-29T01:54:26.351" v="2863"/>
          <ac:spMkLst>
            <pc:docMk/>
            <pc:sldMk cId="3316597806" sldId="12959"/>
            <ac:spMk id="126" creationId="{2812A411-80DA-4BB6-B3D1-4000E3504531}"/>
          </ac:spMkLst>
        </pc:spChg>
        <pc:spChg chg="add del mod">
          <ac:chgData name="이동건" userId="4ad090f6-dadd-4301-b5d0-883b88f508af" providerId="ADAL" clId="{D92CADCE-193E-44F3-8439-49479FE974EF}" dt="2022-07-29T01:54:50.084" v="2877"/>
          <ac:spMkLst>
            <pc:docMk/>
            <pc:sldMk cId="3316597806" sldId="12959"/>
            <ac:spMk id="127" creationId="{90F9D6BB-06C0-41A3-A50E-6E02A05D83F7}"/>
          </ac:spMkLst>
        </pc:spChg>
        <pc:spChg chg="add mod">
          <ac:chgData name="이동건" userId="4ad090f6-dadd-4301-b5d0-883b88f508af" providerId="ADAL" clId="{D92CADCE-193E-44F3-8439-49479FE974EF}" dt="2022-07-29T01:57:13.914" v="2926" actId="1076"/>
          <ac:spMkLst>
            <pc:docMk/>
            <pc:sldMk cId="3316597806" sldId="12959"/>
            <ac:spMk id="128" creationId="{2E9A2F86-FD9F-4AB0-92DA-C7AA4E6A0895}"/>
          </ac:spMkLst>
        </pc:spChg>
        <pc:spChg chg="add mod">
          <ac:chgData name="이동건" userId="4ad090f6-dadd-4301-b5d0-883b88f508af" providerId="ADAL" clId="{D92CADCE-193E-44F3-8439-49479FE974EF}" dt="2022-07-29T01:57:34.771" v="2932" actId="1076"/>
          <ac:spMkLst>
            <pc:docMk/>
            <pc:sldMk cId="3316597806" sldId="12959"/>
            <ac:spMk id="129" creationId="{225703AE-3FE3-4D8F-9458-C28F3B273C91}"/>
          </ac:spMkLst>
        </pc:spChg>
        <pc:spChg chg="add mod">
          <ac:chgData name="이동건" userId="4ad090f6-dadd-4301-b5d0-883b88f508af" providerId="ADAL" clId="{D92CADCE-193E-44F3-8439-49479FE974EF}" dt="2022-07-29T01:57:45.985" v="2936" actId="14100"/>
          <ac:spMkLst>
            <pc:docMk/>
            <pc:sldMk cId="3316597806" sldId="12959"/>
            <ac:spMk id="130" creationId="{FB92DF07-214E-43A1-8039-F5B8D761D9D1}"/>
          </ac:spMkLst>
        </pc:spChg>
        <pc:spChg chg="add mod">
          <ac:chgData name="이동건" userId="4ad090f6-dadd-4301-b5d0-883b88f508af" providerId="ADAL" clId="{D92CADCE-193E-44F3-8439-49479FE974EF}" dt="2022-07-29T01:57:59.867" v="2942" actId="14100"/>
          <ac:spMkLst>
            <pc:docMk/>
            <pc:sldMk cId="3316597806" sldId="12959"/>
            <ac:spMk id="131" creationId="{4F1F92D6-A9E0-4570-BC98-64997D98F11B}"/>
          </ac:spMkLst>
        </pc:spChg>
        <pc:spChg chg="add mod">
          <ac:chgData name="이동건" userId="4ad090f6-dadd-4301-b5d0-883b88f508af" providerId="ADAL" clId="{D92CADCE-193E-44F3-8439-49479FE974EF}" dt="2022-07-29T01:58:57.585" v="2993" actId="208"/>
          <ac:spMkLst>
            <pc:docMk/>
            <pc:sldMk cId="3316597806" sldId="12959"/>
            <ac:spMk id="134" creationId="{6592BFC8-D519-4ADD-BB59-847CFF49D76F}"/>
          </ac:spMkLst>
        </pc:spChg>
        <pc:grpChg chg="del">
          <ac:chgData name="이동건" userId="4ad090f6-dadd-4301-b5d0-883b88f508af" providerId="ADAL" clId="{D92CADCE-193E-44F3-8439-49479FE974EF}" dt="2022-07-29T01:34:09.627" v="1003" actId="478"/>
          <ac:grpSpMkLst>
            <pc:docMk/>
            <pc:sldMk cId="3316597806" sldId="12959"/>
            <ac:grpSpMk id="123" creationId="{456C14F9-0970-4093-9A91-0A2B1C6D8624}"/>
          </ac:grpSpMkLst>
        </pc:grpChg>
        <pc:grpChg chg="del">
          <ac:chgData name="이동건" userId="4ad090f6-dadd-4301-b5d0-883b88f508af" providerId="ADAL" clId="{D92CADCE-193E-44F3-8439-49479FE974EF}" dt="2022-07-29T01:34:09.627" v="1003" actId="478"/>
          <ac:grpSpMkLst>
            <pc:docMk/>
            <pc:sldMk cId="3316597806" sldId="12959"/>
            <ac:grpSpMk id="125" creationId="{BA511576-2475-43EB-B47C-39831384D6AA}"/>
          </ac:grpSpMkLst>
        </pc:grpChg>
        <pc:picChg chg="del">
          <ac:chgData name="이동건" userId="4ad090f6-dadd-4301-b5d0-883b88f508af" providerId="ADAL" clId="{D92CADCE-193E-44F3-8439-49479FE974EF}" dt="2022-07-29T01:34:09.627" v="1003" actId="478"/>
          <ac:picMkLst>
            <pc:docMk/>
            <pc:sldMk cId="3316597806" sldId="12959"/>
            <ac:picMk id="4" creationId="{E1D68E9A-8871-4BB2-B6FB-BF1A476FC8DD}"/>
          </ac:picMkLst>
        </pc:picChg>
        <pc:picChg chg="add mod">
          <ac:chgData name="이동건" userId="4ad090f6-dadd-4301-b5d0-883b88f508af" providerId="ADAL" clId="{D92CADCE-193E-44F3-8439-49479FE974EF}" dt="2022-07-29T01:50:50.354" v="2525" actId="1076"/>
          <ac:picMkLst>
            <pc:docMk/>
            <pc:sldMk cId="3316597806" sldId="12959"/>
            <ac:picMk id="114" creationId="{AF2FE32C-6778-4DAD-83A5-967552B2EB0D}"/>
          </ac:picMkLst>
        </pc:picChg>
        <pc:picChg chg="add mod">
          <ac:chgData name="이동건" userId="4ad090f6-dadd-4301-b5d0-883b88f508af" providerId="ADAL" clId="{D92CADCE-193E-44F3-8439-49479FE974EF}" dt="2022-07-29T01:50:55.180" v="2527" actId="1076"/>
          <ac:picMkLst>
            <pc:docMk/>
            <pc:sldMk cId="3316597806" sldId="12959"/>
            <ac:picMk id="115" creationId="{890DBF18-5B45-4481-8545-9FC6909D1E7E}"/>
          </ac:picMkLst>
        </pc:picChg>
        <pc:picChg chg="add mod">
          <ac:chgData name="이동건" userId="4ad090f6-dadd-4301-b5d0-883b88f508af" providerId="ADAL" clId="{D92CADCE-193E-44F3-8439-49479FE974EF}" dt="2022-07-29T01:50:53.107" v="2526" actId="1076"/>
          <ac:picMkLst>
            <pc:docMk/>
            <pc:sldMk cId="3316597806" sldId="12959"/>
            <ac:picMk id="121" creationId="{6274BF1A-F766-41AB-9E5D-2C980862736F}"/>
          </ac:picMkLst>
        </pc:picChg>
        <pc:cxnChg chg="add mod">
          <ac:chgData name="이동건" userId="4ad090f6-dadd-4301-b5d0-883b88f508af" providerId="ADAL" clId="{D92CADCE-193E-44F3-8439-49479FE974EF}" dt="2022-07-29T01:58:37.636" v="2950" actId="14100"/>
          <ac:cxnSpMkLst>
            <pc:docMk/>
            <pc:sldMk cId="3316597806" sldId="12959"/>
            <ac:cxnSpMk id="132" creationId="{3E244EC0-A315-4460-8B84-BBFCE74AB63E}"/>
          </ac:cxnSpMkLst>
        </pc:cxnChg>
      </pc:sldChg>
      <pc:sldChg chg="addSp delSp modSp add mod ord setBg">
        <pc:chgData name="이동건" userId="4ad090f6-dadd-4301-b5d0-883b88f508af" providerId="ADAL" clId="{D92CADCE-193E-44F3-8439-49479FE974EF}" dt="2022-08-02T00:05:28.028" v="13188"/>
        <pc:sldMkLst>
          <pc:docMk/>
          <pc:sldMk cId="3286368497" sldId="12960"/>
        </pc:sldMkLst>
        <pc:spChg chg="mod ord">
          <ac:chgData name="이동건" userId="4ad090f6-dadd-4301-b5d0-883b88f508af" providerId="ADAL" clId="{D92CADCE-193E-44F3-8439-49479FE974EF}" dt="2022-07-29T02:38:45.785" v="5036" actId="2711"/>
          <ac:spMkLst>
            <pc:docMk/>
            <pc:sldMk cId="3286368497" sldId="12960"/>
            <ac:spMk id="2" creationId="{F7C8423A-02D8-415E-BF47-38DEF258E1C1}"/>
          </ac:spMkLst>
        </pc:spChg>
        <pc:spChg chg="add del">
          <ac:chgData name="이동건" userId="4ad090f6-dadd-4301-b5d0-883b88f508af" providerId="ADAL" clId="{D92CADCE-193E-44F3-8439-49479FE974EF}" dt="2022-07-29T02:27:38.099" v="4268" actId="26606"/>
          <ac:spMkLst>
            <pc:docMk/>
            <pc:sldMk cId="3286368497" sldId="12960"/>
            <ac:spMk id="3" creationId="{EC197DA7-AA1B-447D-B512-A6C66AC1F992}"/>
          </ac:spMkLst>
        </pc:spChg>
        <pc:spChg chg="add del mod">
          <ac:chgData name="이동건" userId="4ad090f6-dadd-4301-b5d0-883b88f508af" providerId="ADAL" clId="{D92CADCE-193E-44F3-8439-49479FE974EF}" dt="2022-07-29T02:27:47.798" v="4277"/>
          <ac:spMkLst>
            <pc:docMk/>
            <pc:sldMk cId="3286368497" sldId="12960"/>
            <ac:spMk id="4" creationId="{9EBBC402-644E-4163-A408-0B8107E77599}"/>
          </ac:spMkLst>
        </pc:spChg>
        <pc:spChg chg="add del">
          <ac:chgData name="이동건" userId="4ad090f6-dadd-4301-b5d0-883b88f508af" providerId="ADAL" clId="{D92CADCE-193E-44F3-8439-49479FE974EF}" dt="2022-07-29T02:27:38.099" v="4268" actId="26606"/>
          <ac:spMkLst>
            <pc:docMk/>
            <pc:sldMk cId="3286368497" sldId="12960"/>
            <ac:spMk id="21" creationId="{37C89E4B-3C9F-44B9-8B86-D9E3D112D8EC}"/>
          </ac:spMkLst>
        </pc:spChg>
        <pc:spChg chg="add mod">
          <ac:chgData name="이동건" userId="4ad090f6-dadd-4301-b5d0-883b88f508af" providerId="ADAL" clId="{D92CADCE-193E-44F3-8439-49479FE974EF}" dt="2022-07-29T02:35:38.900" v="5024" actId="20577"/>
          <ac:spMkLst>
            <pc:docMk/>
            <pc:sldMk cId="3286368497" sldId="12960"/>
            <ac:spMk id="22" creationId="{9F101378-A1ED-460B-883D-DFB272D129E9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13" creationId="{8B11167E-8CB4-41D1-9C0B-DFC75252A22C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16" creationId="{8F5A5119-C727-4B25-AD67-EE1F925AF4C2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17" creationId="{035AC139-8CAB-4DEE-80F2-B829FBFE7CFD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28" creationId="{2E9A2F86-FD9F-4AB0-92DA-C7AA4E6A0895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29" creationId="{225703AE-3FE3-4D8F-9458-C28F3B273C91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30" creationId="{FB92DF07-214E-43A1-8039-F5B8D761D9D1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31" creationId="{4F1F92D6-A9E0-4570-BC98-64997D98F11B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34" creationId="{6592BFC8-D519-4ADD-BB59-847CFF49D76F}"/>
          </ac:spMkLst>
        </pc:spChg>
        <pc:picChg chg="add mod">
          <ac:chgData name="이동건" userId="4ad090f6-dadd-4301-b5d0-883b88f508af" providerId="ADAL" clId="{D92CADCE-193E-44F3-8439-49479FE974EF}" dt="2022-07-29T02:27:38.099" v="4268" actId="26606"/>
          <ac:picMkLst>
            <pc:docMk/>
            <pc:sldMk cId="3286368497" sldId="12960"/>
            <ac:picMk id="16" creationId="{48841B87-FBF2-4A58-8ECA-AC35D6AF4FD6}"/>
          </ac:picMkLst>
        </pc:picChg>
        <pc:picChg chg="del">
          <ac:chgData name="이동건" userId="4ad090f6-dadd-4301-b5d0-883b88f508af" providerId="ADAL" clId="{D92CADCE-193E-44F3-8439-49479FE974EF}" dt="2022-07-29T02:27:13.527" v="4264" actId="478"/>
          <ac:picMkLst>
            <pc:docMk/>
            <pc:sldMk cId="3286368497" sldId="12960"/>
            <ac:picMk id="114" creationId="{AF2FE32C-6778-4DAD-83A5-967552B2EB0D}"/>
          </ac:picMkLst>
        </pc:picChg>
        <pc:picChg chg="del">
          <ac:chgData name="이동건" userId="4ad090f6-dadd-4301-b5d0-883b88f508af" providerId="ADAL" clId="{D92CADCE-193E-44F3-8439-49479FE974EF}" dt="2022-07-29T02:27:13.527" v="4264" actId="478"/>
          <ac:picMkLst>
            <pc:docMk/>
            <pc:sldMk cId="3286368497" sldId="12960"/>
            <ac:picMk id="115" creationId="{890DBF18-5B45-4481-8545-9FC6909D1E7E}"/>
          </ac:picMkLst>
        </pc:picChg>
        <pc:picChg chg="del">
          <ac:chgData name="이동건" userId="4ad090f6-dadd-4301-b5d0-883b88f508af" providerId="ADAL" clId="{D92CADCE-193E-44F3-8439-49479FE974EF}" dt="2022-07-29T02:27:13.527" v="4264" actId="478"/>
          <ac:picMkLst>
            <pc:docMk/>
            <pc:sldMk cId="3286368497" sldId="12960"/>
            <ac:picMk id="121" creationId="{6274BF1A-F766-41AB-9E5D-2C980862736F}"/>
          </ac:picMkLst>
        </pc:picChg>
        <pc:cxnChg chg="add del">
          <ac:chgData name="이동건" userId="4ad090f6-dadd-4301-b5d0-883b88f508af" providerId="ADAL" clId="{D92CADCE-193E-44F3-8439-49479FE974EF}" dt="2022-07-29T02:27:38.099" v="4268" actId="26606"/>
          <ac:cxnSpMkLst>
            <pc:docMk/>
            <pc:sldMk cId="3286368497" sldId="12960"/>
            <ac:cxnSpMk id="23" creationId="{AA2EAA10-076F-46BD-8F0F-B9A2FB77A85C}"/>
          </ac:cxnSpMkLst>
        </pc:cxnChg>
        <pc:cxnChg chg="add del">
          <ac:chgData name="이동건" userId="4ad090f6-dadd-4301-b5d0-883b88f508af" providerId="ADAL" clId="{D92CADCE-193E-44F3-8439-49479FE974EF}" dt="2022-07-29T02:27:38.099" v="4268" actId="26606"/>
          <ac:cxnSpMkLst>
            <pc:docMk/>
            <pc:sldMk cId="3286368497" sldId="12960"/>
            <ac:cxnSpMk id="25" creationId="{D891E407-403B-4764-86C9-33A56D3BCAA3}"/>
          </ac:cxnSpMkLst>
        </pc:cxnChg>
        <pc:cxnChg chg="del">
          <ac:chgData name="이동건" userId="4ad090f6-dadd-4301-b5d0-883b88f508af" providerId="ADAL" clId="{D92CADCE-193E-44F3-8439-49479FE974EF}" dt="2022-07-29T02:27:13.527" v="4264" actId="478"/>
          <ac:cxnSpMkLst>
            <pc:docMk/>
            <pc:sldMk cId="3286368497" sldId="12960"/>
            <ac:cxnSpMk id="132" creationId="{3E244EC0-A315-4460-8B84-BBFCE74AB63E}"/>
          </ac:cxnSpMkLst>
        </pc:cxnChg>
      </pc:sldChg>
      <pc:sldChg chg="addSp delSp modSp add">
        <pc:chgData name="이동건" userId="4ad090f6-dadd-4301-b5d0-883b88f508af" providerId="ADAL" clId="{D92CADCE-193E-44F3-8439-49479FE974EF}" dt="2022-08-01T05:15:02.403" v="9525" actId="1076"/>
        <pc:sldMkLst>
          <pc:docMk/>
          <pc:sldMk cId="762124344" sldId="12961"/>
        </pc:sldMkLst>
        <pc:spChg chg="del">
          <ac:chgData name="이동건" userId="4ad090f6-dadd-4301-b5d0-883b88f508af" providerId="ADAL" clId="{D92CADCE-193E-44F3-8439-49479FE974EF}" dt="2022-07-29T06:46:18.193" v="5544" actId="478"/>
          <ac:spMkLst>
            <pc:docMk/>
            <pc:sldMk cId="762124344" sldId="12961"/>
            <ac:spMk id="2" creationId="{04527DE1-3760-4104-9309-4D50874D8D96}"/>
          </ac:spMkLst>
        </pc:spChg>
        <pc:spChg chg="add del mod">
          <ac:chgData name="이동건" userId="4ad090f6-dadd-4301-b5d0-883b88f508af" providerId="ADAL" clId="{D92CADCE-193E-44F3-8439-49479FE974EF}" dt="2022-07-29T06:59:01.681" v="5805" actId="478"/>
          <ac:spMkLst>
            <pc:docMk/>
            <pc:sldMk cId="762124344" sldId="12961"/>
            <ac:spMk id="3" creationId="{16172342-1C0A-4D98-9487-9EC05EBD0098}"/>
          </ac:spMkLst>
        </pc:spChg>
        <pc:spChg chg="del">
          <ac:chgData name="이동건" userId="4ad090f6-dadd-4301-b5d0-883b88f508af" providerId="ADAL" clId="{D92CADCE-193E-44F3-8439-49479FE974EF}" dt="2022-07-29T06:46:18.193" v="5544" actId="478"/>
          <ac:spMkLst>
            <pc:docMk/>
            <pc:sldMk cId="762124344" sldId="12961"/>
            <ac:spMk id="4" creationId="{CFBC2FB8-1891-43BA-A037-34A96275ED99}"/>
          </ac:spMkLst>
        </pc:spChg>
        <pc:spChg chg="add mod">
          <ac:chgData name="이동건" userId="4ad090f6-dadd-4301-b5d0-883b88f508af" providerId="ADAL" clId="{D92CADCE-193E-44F3-8439-49479FE974EF}" dt="2022-07-29T07:01:05.240" v="5867" actId="1076"/>
          <ac:spMkLst>
            <pc:docMk/>
            <pc:sldMk cId="762124344" sldId="12961"/>
            <ac:spMk id="6" creationId="{D8C8D378-84B8-436F-87D8-A78039151903}"/>
          </ac:spMkLst>
        </pc:spChg>
        <pc:spChg chg="add del">
          <ac:chgData name="이동건" userId="4ad090f6-dadd-4301-b5d0-883b88f508af" providerId="ADAL" clId="{D92CADCE-193E-44F3-8439-49479FE974EF}" dt="2022-07-29T07:03:08.135" v="5920" actId="478"/>
          <ac:spMkLst>
            <pc:docMk/>
            <pc:sldMk cId="762124344" sldId="12961"/>
            <ac:spMk id="9" creationId="{B4EDA891-1E87-4D59-A2C0-BB2A42115F4E}"/>
          </ac:spMkLst>
        </pc:spChg>
        <pc:spChg chg="add del mod">
          <ac:chgData name="이동건" userId="4ad090f6-dadd-4301-b5d0-883b88f508af" providerId="ADAL" clId="{D92CADCE-193E-44F3-8439-49479FE974EF}" dt="2022-07-29T07:03:22.188" v="5924" actId="478"/>
          <ac:spMkLst>
            <pc:docMk/>
            <pc:sldMk cId="762124344" sldId="12961"/>
            <ac:spMk id="10" creationId="{556C552F-7645-4726-9ECD-9AFC14F00A47}"/>
          </ac:spMkLst>
        </pc:spChg>
        <pc:spChg chg="add del">
          <ac:chgData name="이동건" userId="4ad090f6-dadd-4301-b5d0-883b88f508af" providerId="ADAL" clId="{D92CADCE-193E-44F3-8439-49479FE974EF}" dt="2022-07-29T06:58:51.646" v="5800"/>
          <ac:spMkLst>
            <pc:docMk/>
            <pc:sldMk cId="762124344" sldId="12961"/>
            <ac:spMk id="11" creationId="{3699F049-82C1-4BCC-88D2-3F197B8BEA9C}"/>
          </ac:spMkLst>
        </pc:spChg>
        <pc:spChg chg="add del">
          <ac:chgData name="이동건" userId="4ad090f6-dadd-4301-b5d0-883b88f508af" providerId="ADAL" clId="{D92CADCE-193E-44F3-8439-49479FE974EF}" dt="2022-07-29T07:03:36.466" v="5926" actId="478"/>
          <ac:spMkLst>
            <pc:docMk/>
            <pc:sldMk cId="762124344" sldId="12961"/>
            <ac:spMk id="12" creationId="{ED432DC9-DC86-465E-8AE7-0E50835428A8}"/>
          </ac:spMkLst>
        </pc:spChg>
        <pc:spChg chg="add mod">
          <ac:chgData name="이동건" userId="4ad090f6-dadd-4301-b5d0-883b88f508af" providerId="ADAL" clId="{D92CADCE-193E-44F3-8439-49479FE974EF}" dt="2022-07-29T07:06:58.075" v="6085" actId="1076"/>
          <ac:spMkLst>
            <pc:docMk/>
            <pc:sldMk cId="762124344" sldId="12961"/>
            <ac:spMk id="13" creationId="{1211B3D9-A295-45E0-86F2-B710C27AD81D}"/>
          </ac:spMkLst>
        </pc:spChg>
        <pc:spChg chg="add mod">
          <ac:chgData name="이동건" userId="4ad090f6-dadd-4301-b5d0-883b88f508af" providerId="ADAL" clId="{D92CADCE-193E-44F3-8439-49479FE974EF}" dt="2022-07-29T07:05:56.430" v="5989" actId="692"/>
          <ac:spMkLst>
            <pc:docMk/>
            <pc:sldMk cId="762124344" sldId="12961"/>
            <ac:spMk id="14" creationId="{2DA7EAAE-74B4-4860-9B4B-62A17028E3D9}"/>
          </ac:spMkLst>
        </pc:spChg>
        <pc:spChg chg="add mod">
          <ac:chgData name="이동건" userId="4ad090f6-dadd-4301-b5d0-883b88f508af" providerId="ADAL" clId="{D92CADCE-193E-44F3-8439-49479FE974EF}" dt="2022-08-01T04:33:25.889" v="8906" actId="1076"/>
          <ac:spMkLst>
            <pc:docMk/>
            <pc:sldMk cId="762124344" sldId="12961"/>
            <ac:spMk id="15" creationId="{FCF0D19A-D0FB-4C7C-95A7-F31444023CE1}"/>
          </ac:spMkLst>
        </pc:spChg>
        <pc:spChg chg="add mod">
          <ac:chgData name="이동건" userId="4ad090f6-dadd-4301-b5d0-883b88f508af" providerId="ADAL" clId="{D92CADCE-193E-44F3-8439-49479FE974EF}" dt="2022-08-01T04:33:19.245" v="8905" actId="1076"/>
          <ac:spMkLst>
            <pc:docMk/>
            <pc:sldMk cId="762124344" sldId="12961"/>
            <ac:spMk id="16" creationId="{85356ECE-94C8-4405-8A03-57CE8904B260}"/>
          </ac:spMkLst>
        </pc:spChg>
        <pc:spChg chg="add del mod">
          <ac:chgData name="이동건" userId="4ad090f6-dadd-4301-b5d0-883b88f508af" providerId="ADAL" clId="{D92CADCE-193E-44F3-8439-49479FE974EF}" dt="2022-08-01T04:33:06.690" v="8904" actId="478"/>
          <ac:spMkLst>
            <pc:docMk/>
            <pc:sldMk cId="762124344" sldId="12961"/>
            <ac:spMk id="17" creationId="{C6D927F7-9931-47DF-8C19-3E6C91E756FD}"/>
          </ac:spMkLst>
        </pc:spChg>
        <pc:spChg chg="add del mod">
          <ac:chgData name="이동건" userId="4ad090f6-dadd-4301-b5d0-883b88f508af" providerId="ADAL" clId="{D92CADCE-193E-44F3-8439-49479FE974EF}" dt="2022-08-01T04:33:06.690" v="8904" actId="478"/>
          <ac:spMkLst>
            <pc:docMk/>
            <pc:sldMk cId="762124344" sldId="12961"/>
            <ac:spMk id="18" creationId="{DD9CE194-3FE4-4A4B-A838-A4112BFD4544}"/>
          </ac:spMkLst>
        </pc:spChg>
        <pc:spChg chg="add del mod">
          <ac:chgData name="이동건" userId="4ad090f6-dadd-4301-b5d0-883b88f508af" providerId="ADAL" clId="{D92CADCE-193E-44F3-8439-49479FE974EF}" dt="2022-08-01T04:32:22.585" v="8899" actId="478"/>
          <ac:spMkLst>
            <pc:docMk/>
            <pc:sldMk cId="762124344" sldId="12961"/>
            <ac:spMk id="19" creationId="{169A2690-93A7-466F-9967-515C8D0E6E2D}"/>
          </ac:spMkLst>
        </pc:spChg>
        <pc:spChg chg="add del mod">
          <ac:chgData name="이동건" userId="4ad090f6-dadd-4301-b5d0-883b88f508af" providerId="ADAL" clId="{D92CADCE-193E-44F3-8439-49479FE974EF}" dt="2022-08-01T04:32:22.585" v="8899" actId="478"/>
          <ac:spMkLst>
            <pc:docMk/>
            <pc:sldMk cId="762124344" sldId="12961"/>
            <ac:spMk id="20" creationId="{3125A6A5-2261-4580-B60D-08A91A3B6248}"/>
          </ac:spMkLst>
        </pc:spChg>
        <pc:spChg chg="add mod">
          <ac:chgData name="이동건" userId="4ad090f6-dadd-4301-b5d0-883b88f508af" providerId="ADAL" clId="{D92CADCE-193E-44F3-8439-49479FE974EF}" dt="2022-08-01T04:33:19.245" v="8905" actId="1076"/>
          <ac:spMkLst>
            <pc:docMk/>
            <pc:sldMk cId="762124344" sldId="12961"/>
            <ac:spMk id="21" creationId="{B40CABB2-1E73-4C89-A797-04FECCFBAC44}"/>
          </ac:spMkLst>
        </pc:spChg>
        <pc:spChg chg="add mod">
          <ac:chgData name="이동건" userId="4ad090f6-dadd-4301-b5d0-883b88f508af" providerId="ADAL" clId="{D92CADCE-193E-44F3-8439-49479FE974EF}" dt="2022-08-01T05:15:02.403" v="9525" actId="1076"/>
          <ac:spMkLst>
            <pc:docMk/>
            <pc:sldMk cId="762124344" sldId="12961"/>
            <ac:spMk id="22" creationId="{E302A9C3-F3EA-4B3A-ADA5-3FF9AD3750D5}"/>
          </ac:spMkLst>
        </pc:spChg>
        <pc:spChg chg="mod">
          <ac:chgData name="이동건" userId="4ad090f6-dadd-4301-b5d0-883b88f508af" providerId="ADAL" clId="{D92CADCE-193E-44F3-8439-49479FE974EF}" dt="2022-08-01T00:55:45.491" v="7016"/>
          <ac:spMkLst>
            <pc:docMk/>
            <pc:sldMk cId="762124344" sldId="12961"/>
            <ac:spMk id="66" creationId="{B4113F6E-6CD6-49B4-A656-3B6461646A94}"/>
          </ac:spMkLst>
        </pc:spChg>
        <pc:grpChg chg="add del mod">
          <ac:chgData name="이동건" userId="4ad090f6-dadd-4301-b5d0-883b88f508af" providerId="ADAL" clId="{D92CADCE-193E-44F3-8439-49479FE974EF}" dt="2022-08-01T04:33:25.889" v="8906" actId="1076"/>
          <ac:grpSpMkLst>
            <pc:docMk/>
            <pc:sldMk cId="762124344" sldId="12961"/>
            <ac:grpSpMk id="7" creationId="{5BA27EAE-4AD8-479A-A5ED-25EECD528969}"/>
          </ac:grpSpMkLst>
        </pc:grpChg>
        <pc:picChg chg="add mod">
          <ac:chgData name="이동건" userId="4ad090f6-dadd-4301-b5d0-883b88f508af" providerId="ADAL" clId="{D92CADCE-193E-44F3-8439-49479FE974EF}" dt="2022-07-29T06:59:05.135" v="5808" actId="164"/>
          <ac:picMkLst>
            <pc:docMk/>
            <pc:sldMk cId="762124344" sldId="12961"/>
            <ac:picMk id="5" creationId="{B99EF0D0-AE8F-4C2C-A292-BD5E2A459A44}"/>
          </ac:picMkLst>
        </pc:picChg>
        <pc:picChg chg="add del">
          <ac:chgData name="이동건" userId="4ad090f6-dadd-4301-b5d0-883b88f508af" providerId="ADAL" clId="{D92CADCE-193E-44F3-8439-49479FE974EF}" dt="2022-07-29T06:59:32.726" v="5812"/>
          <ac:picMkLst>
            <pc:docMk/>
            <pc:sldMk cId="762124344" sldId="12961"/>
            <ac:picMk id="8" creationId="{C708EA84-3F92-4784-A2FD-028FB4CDFA61}"/>
          </ac:picMkLst>
        </pc:picChg>
        <pc:picChg chg="del">
          <ac:chgData name="이동건" userId="4ad090f6-dadd-4301-b5d0-883b88f508af" providerId="ADAL" clId="{D92CADCE-193E-44F3-8439-49479FE974EF}" dt="2022-07-29T06:46:18.193" v="5544" actId="478"/>
          <ac:picMkLst>
            <pc:docMk/>
            <pc:sldMk cId="762124344" sldId="12961"/>
            <ac:picMk id="1026" creationId="{441C945D-611B-4D1C-A085-27A32EED14A6}"/>
          </ac:picMkLst>
        </pc:picChg>
        <pc:picChg chg="add mod">
          <ac:chgData name="이동건" userId="4ad090f6-dadd-4301-b5d0-883b88f508af" providerId="ADAL" clId="{D92CADCE-193E-44F3-8439-49479FE974EF}" dt="2022-07-29T07:04:28.692" v="5929" actId="1076"/>
          <ac:picMkLst>
            <pc:docMk/>
            <pc:sldMk cId="762124344" sldId="12961"/>
            <ac:picMk id="3080" creationId="{CFC5BFC1-3DAA-4D3E-8A62-082B2B1F1E63}"/>
          </ac:picMkLst>
        </pc:picChg>
      </pc:sldChg>
      <pc:sldChg chg="addSp delSp modSp add ord">
        <pc:chgData name="이동건" userId="4ad090f6-dadd-4301-b5d0-883b88f508af" providerId="ADAL" clId="{D92CADCE-193E-44F3-8439-49479FE974EF}" dt="2022-08-01T01:58:03.487" v="7911" actId="14100"/>
        <pc:sldMkLst>
          <pc:docMk/>
          <pc:sldMk cId="2893090337" sldId="12962"/>
        </pc:sldMkLst>
        <pc:spChg chg="add del mod">
          <ac:chgData name="이동건" userId="4ad090f6-dadd-4301-b5d0-883b88f508af" providerId="ADAL" clId="{D92CADCE-193E-44F3-8439-49479FE974EF}" dt="2022-08-01T01:29:46.804" v="7532"/>
          <ac:spMkLst>
            <pc:docMk/>
            <pc:sldMk cId="2893090337" sldId="12962"/>
            <ac:spMk id="3" creationId="{F756D16C-41CD-44F5-AF72-44E5B37A5FA3}"/>
          </ac:spMkLst>
        </pc:spChg>
        <pc:spChg chg="mod">
          <ac:chgData name="이동건" userId="4ad090f6-dadd-4301-b5d0-883b88f508af" providerId="ADAL" clId="{D92CADCE-193E-44F3-8439-49479FE974EF}" dt="2022-07-29T06:48:33.214" v="5592" actId="20577"/>
          <ac:spMkLst>
            <pc:docMk/>
            <pc:sldMk cId="2893090337" sldId="12962"/>
            <ac:spMk id="4" creationId="{81093153-D468-4469-ADCC-ED505A12B6A9}"/>
          </ac:spMkLst>
        </pc:spChg>
        <pc:spChg chg="add mod">
          <ac:chgData name="이동건" userId="4ad090f6-dadd-4301-b5d0-883b88f508af" providerId="ADAL" clId="{D92CADCE-193E-44F3-8439-49479FE974EF}" dt="2022-08-01T01:54:07.815" v="7748" actId="1076"/>
          <ac:spMkLst>
            <pc:docMk/>
            <pc:sldMk cId="2893090337" sldId="12962"/>
            <ac:spMk id="5" creationId="{8A1126AC-2F4D-471D-BBCF-15761E7894D6}"/>
          </ac:spMkLst>
        </pc:spChg>
        <pc:spChg chg="add mod">
          <ac:chgData name="이동건" userId="4ad090f6-dadd-4301-b5d0-883b88f508af" providerId="ADAL" clId="{D92CADCE-193E-44F3-8439-49479FE974EF}" dt="2022-08-01T01:53:09.754" v="7740" actId="20577"/>
          <ac:spMkLst>
            <pc:docMk/>
            <pc:sldMk cId="2893090337" sldId="12962"/>
            <ac:spMk id="11" creationId="{7655308D-063A-4B2F-B8AE-2C0F17ED4CEE}"/>
          </ac:spMkLst>
        </pc:spChg>
        <pc:spChg chg="add mod">
          <ac:chgData name="이동건" userId="4ad090f6-dadd-4301-b5d0-883b88f508af" providerId="ADAL" clId="{D92CADCE-193E-44F3-8439-49479FE974EF}" dt="2022-08-01T01:32:46.162" v="7604" actId="1076"/>
          <ac:spMkLst>
            <pc:docMk/>
            <pc:sldMk cId="2893090337" sldId="12962"/>
            <ac:spMk id="12" creationId="{9020F803-781C-4643-ACF3-49B0A7AEC878}"/>
          </ac:spMkLst>
        </pc:spChg>
        <pc:spChg chg="add mod">
          <ac:chgData name="이동건" userId="4ad090f6-dadd-4301-b5d0-883b88f508af" providerId="ADAL" clId="{D92CADCE-193E-44F3-8439-49479FE974EF}" dt="2022-08-01T01:34:37.731" v="7735" actId="1076"/>
          <ac:spMkLst>
            <pc:docMk/>
            <pc:sldMk cId="2893090337" sldId="12962"/>
            <ac:spMk id="13" creationId="{4AE9D976-43D6-4B1C-92D5-C208E9AFEBBF}"/>
          </ac:spMkLst>
        </pc:spChg>
        <pc:spChg chg="del">
          <ac:chgData name="이동건" userId="4ad090f6-dadd-4301-b5d0-883b88f508af" providerId="ADAL" clId="{D92CADCE-193E-44F3-8439-49479FE974EF}" dt="2022-07-29T06:48:16.420" v="5560" actId="478"/>
          <ac:spMkLst>
            <pc:docMk/>
            <pc:sldMk cId="2893090337" sldId="12962"/>
            <ac:spMk id="14" creationId="{72D61CC1-81F6-4983-91B3-643E3F877047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17" creationId="{23EA4A89-FCA2-477D-B797-CFFE00053073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19" creationId="{EB5FE3EF-3A60-431E-8146-7AC90B2105CE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21" creationId="{3BF5B0FB-1F53-47DE-8857-66DAE0F6D228}"/>
          </ac:spMkLst>
        </pc:spChg>
        <pc:spChg chg="add del mod">
          <ac:chgData name="이동건" userId="4ad090f6-dadd-4301-b5d0-883b88f508af" providerId="ADAL" clId="{D92CADCE-193E-44F3-8439-49479FE974EF}" dt="2022-08-01T01:33:57.916" v="7720" actId="478"/>
          <ac:spMkLst>
            <pc:docMk/>
            <pc:sldMk cId="2893090337" sldId="12962"/>
            <ac:spMk id="24" creationId="{8B055B42-9F52-4359-BE1C-6E9945AD1054}"/>
          </ac:spMkLst>
        </pc:spChg>
        <pc:spChg chg="add mod">
          <ac:chgData name="이동건" userId="4ad090f6-dadd-4301-b5d0-883b88f508af" providerId="ADAL" clId="{D92CADCE-193E-44F3-8439-49479FE974EF}" dt="2022-08-01T01:54:13.960" v="7749" actId="1582"/>
          <ac:spMkLst>
            <pc:docMk/>
            <pc:sldMk cId="2893090337" sldId="12962"/>
            <ac:spMk id="25" creationId="{2D853F31-5974-4496-B0B3-7B7280B763B2}"/>
          </ac:spMkLst>
        </pc:spChg>
        <pc:spChg chg="add mod">
          <ac:chgData name="이동건" userId="4ad090f6-dadd-4301-b5d0-883b88f508af" providerId="ADAL" clId="{D92CADCE-193E-44F3-8439-49479FE974EF}" dt="2022-08-01T01:57:09.318" v="7893" actId="20577"/>
          <ac:spMkLst>
            <pc:docMk/>
            <pc:sldMk cId="2893090337" sldId="12962"/>
            <ac:spMk id="28" creationId="{36D73ACC-3A2D-4207-8D58-903E83A79D78}"/>
          </ac:spMkLst>
        </pc:spChg>
        <pc:spChg chg="add mod">
          <ac:chgData name="이동건" userId="4ad090f6-dadd-4301-b5d0-883b88f508af" providerId="ADAL" clId="{D92CADCE-193E-44F3-8439-49479FE974EF}" dt="2022-08-01T01:58:03.487" v="7911" actId="14100"/>
          <ac:spMkLst>
            <pc:docMk/>
            <pc:sldMk cId="2893090337" sldId="12962"/>
            <ac:spMk id="35" creationId="{E3322F19-E1A5-45A2-B91D-45FAE653C505}"/>
          </ac:spMkLst>
        </pc:spChg>
        <pc:spChg chg="del">
          <ac:chgData name="이동건" userId="4ad090f6-dadd-4301-b5d0-883b88f508af" providerId="ADAL" clId="{D92CADCE-193E-44F3-8439-49479FE974EF}" dt="2022-07-29T06:48:17.903" v="5561" actId="478"/>
          <ac:spMkLst>
            <pc:docMk/>
            <pc:sldMk cId="2893090337" sldId="12962"/>
            <ac:spMk id="55" creationId="{999731CF-5BF1-44F2-B922-FFEB04808B77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60" creationId="{DAC9F601-294F-4EB0-B725-F3C8404149AD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64" creationId="{04FE9A2A-3824-4732-B366-CE33DCD9B4A9}"/>
          </ac:spMkLst>
        </pc:spChg>
        <pc:picChg chg="add del mod">
          <ac:chgData name="이동건" userId="4ad090f6-dadd-4301-b5d0-883b88f508af" providerId="ADAL" clId="{D92CADCE-193E-44F3-8439-49479FE974EF}" dt="2022-08-01T01:29:46.804" v="7532"/>
          <ac:picMkLst>
            <pc:docMk/>
            <pc:sldMk cId="2893090337" sldId="12962"/>
            <ac:picMk id="2" creationId="{8B72EC32-472F-44E9-BDF9-C0B02390AE3B}"/>
          </ac:picMkLst>
        </pc:picChg>
        <pc:picChg chg="add del mod">
          <ac:chgData name="이동건" userId="4ad090f6-dadd-4301-b5d0-883b88f508af" providerId="ADAL" clId="{D92CADCE-193E-44F3-8439-49479FE974EF}" dt="2022-08-01T01:15:46.221" v="7190" actId="478"/>
          <ac:picMkLst>
            <pc:docMk/>
            <pc:sldMk cId="2893090337" sldId="12962"/>
            <ac:picMk id="22" creationId="{2FCE41CD-5344-41EB-86B8-E022B01A75A4}"/>
          </ac:picMkLst>
        </pc:picChg>
        <pc:picChg chg="add mod modCrop">
          <ac:chgData name="이동건" userId="4ad090f6-dadd-4301-b5d0-883b88f508af" providerId="ADAL" clId="{D92CADCE-193E-44F3-8439-49479FE974EF}" dt="2022-08-01T01:54:07.815" v="7748" actId="1076"/>
          <ac:picMkLst>
            <pc:docMk/>
            <pc:sldMk cId="2893090337" sldId="12962"/>
            <ac:picMk id="23" creationId="{FDA76E26-0D8C-4BB4-B04B-6B797A80CACD}"/>
          </ac:picMkLst>
        </pc:picChg>
        <pc:picChg chg="add mod modCrop">
          <ac:chgData name="이동건" userId="4ad090f6-dadd-4301-b5d0-883b88f508af" providerId="ADAL" clId="{D92CADCE-193E-44F3-8439-49479FE974EF}" dt="2022-08-01T01:57:58.295" v="7910" actId="14100"/>
          <ac:picMkLst>
            <pc:docMk/>
            <pc:sldMk cId="2893090337" sldId="12962"/>
            <ac:picMk id="26" creationId="{BE08BF83-B6D1-495D-A5A3-8C89D00E226F}"/>
          </ac:picMkLst>
        </pc:picChg>
        <pc:cxnChg chg="add mod">
          <ac:chgData name="이동건" userId="4ad090f6-dadd-4301-b5d0-883b88f508af" providerId="ADAL" clId="{D92CADCE-193E-44F3-8439-49479FE974EF}" dt="2022-08-01T01:54:07.815" v="7748" actId="1076"/>
          <ac:cxnSpMkLst>
            <pc:docMk/>
            <pc:sldMk cId="2893090337" sldId="12962"/>
            <ac:cxnSpMk id="8" creationId="{E2BACC5C-8655-4E6C-9DE5-26464F3F2D43}"/>
          </ac:cxnSpMkLst>
        </pc:cxnChg>
        <pc:cxnChg chg="del">
          <ac:chgData name="이동건" userId="4ad090f6-dadd-4301-b5d0-883b88f508af" providerId="ADAL" clId="{D92CADCE-193E-44F3-8439-49479FE974EF}" dt="2022-07-29T06:48:14.279" v="5559" actId="478"/>
          <ac:cxnSpMkLst>
            <pc:docMk/>
            <pc:sldMk cId="2893090337" sldId="12962"/>
            <ac:cxnSpMk id="15" creationId="{38965ADC-2E08-464B-B419-E62ABD25D22A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16" creationId="{5B63DABF-FD00-49E4-A8AA-507D552415FD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18" creationId="{7239F680-59E6-486D-AAB5-D2EFCDD2A069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20" creationId="{4DF8B5F2-077F-4108-A042-CC187E50C54E}"/>
          </ac:cxnSpMkLst>
        </pc:cxnChg>
        <pc:cxnChg chg="add mod">
          <ac:chgData name="이동건" userId="4ad090f6-dadd-4301-b5d0-883b88f508af" providerId="ADAL" clId="{D92CADCE-193E-44F3-8439-49479FE974EF}" dt="2022-08-01T01:54:07.815" v="7748" actId="1076"/>
          <ac:cxnSpMkLst>
            <pc:docMk/>
            <pc:sldMk cId="2893090337" sldId="12962"/>
            <ac:cxnSpMk id="27" creationId="{470DAFDC-AAD3-4A98-82FA-9846F61A0665}"/>
          </ac:cxnSpMkLst>
        </pc:cxnChg>
        <pc:cxnChg chg="add mod">
          <ac:chgData name="이동건" userId="4ad090f6-dadd-4301-b5d0-883b88f508af" providerId="ADAL" clId="{D92CADCE-193E-44F3-8439-49479FE974EF}" dt="2022-08-01T01:57:31.350" v="7899" actId="1076"/>
          <ac:cxnSpMkLst>
            <pc:docMk/>
            <pc:sldMk cId="2893090337" sldId="12962"/>
            <ac:cxnSpMk id="30" creationId="{DD5D0743-DB15-45B4-B27F-DBA2718CD0B7}"/>
          </ac:cxnSpMkLst>
        </pc:cxnChg>
        <pc:cxnChg chg="add mod">
          <ac:chgData name="이동건" userId="4ad090f6-dadd-4301-b5d0-883b88f508af" providerId="ADAL" clId="{D92CADCE-193E-44F3-8439-49479FE974EF}" dt="2022-08-01T01:57:40.090" v="7905" actId="1076"/>
          <ac:cxnSpMkLst>
            <pc:docMk/>
            <pc:sldMk cId="2893090337" sldId="12962"/>
            <ac:cxnSpMk id="40" creationId="{032AB3DD-C880-402D-B1FE-16C0996AD4C5}"/>
          </ac:cxnSpMkLst>
        </pc:cxnChg>
        <pc:cxnChg chg="add mod">
          <ac:chgData name="이동건" userId="4ad090f6-dadd-4301-b5d0-883b88f508af" providerId="ADAL" clId="{D92CADCE-193E-44F3-8439-49479FE974EF}" dt="2022-08-01T01:57:47.968" v="7909" actId="1076"/>
          <ac:cxnSpMkLst>
            <pc:docMk/>
            <pc:sldMk cId="2893090337" sldId="12962"/>
            <ac:cxnSpMk id="43" creationId="{183B058B-777D-4EC9-9941-2301730CC72A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59" creationId="{AEA89A5C-B8E3-4D93-92E3-17FDB47A75F6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63" creationId="{2A3645BE-925F-4FED-B371-610F0EFE2432}"/>
          </ac:cxnSpMkLst>
        </pc:cxnChg>
        <pc:cxnChg chg="del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65" creationId="{037D5992-7A27-49D6-B80E-7FC02CF7176A}"/>
          </ac:cxnSpMkLst>
        </pc:cxnChg>
      </pc:sldChg>
      <pc:sldChg chg="addSp delSp modSp add ord">
        <pc:chgData name="이동건" userId="4ad090f6-dadd-4301-b5d0-883b88f508af" providerId="ADAL" clId="{D92CADCE-193E-44F3-8439-49479FE974EF}" dt="2022-07-31T23:54:55.721" v="6829" actId="1076"/>
        <pc:sldMkLst>
          <pc:docMk/>
          <pc:sldMk cId="1530677362" sldId="12963"/>
        </pc:sldMkLst>
        <pc:spChg chg="add del">
          <ac:chgData name="이동건" userId="4ad090f6-dadd-4301-b5d0-883b88f508af" providerId="ADAL" clId="{D92CADCE-193E-44F3-8439-49479FE974EF}" dt="2022-07-29T06:51:57.685" v="5633"/>
          <ac:spMkLst>
            <pc:docMk/>
            <pc:sldMk cId="1530677362" sldId="12963"/>
            <ac:spMk id="2" creationId="{902ED0ED-B2D3-4AF4-9AD8-730609695502}"/>
          </ac:spMkLst>
        </pc:spChg>
        <pc:spChg chg="add mod">
          <ac:chgData name="이동건" userId="4ad090f6-dadd-4301-b5d0-883b88f508af" providerId="ADAL" clId="{D92CADCE-193E-44F3-8439-49479FE974EF}" dt="2022-07-29T06:52:42.143" v="5667" actId="1076"/>
          <ac:spMkLst>
            <pc:docMk/>
            <pc:sldMk cId="1530677362" sldId="12963"/>
            <ac:spMk id="3" creationId="{B0D4C770-A9A2-4302-821C-A852D4957DC8}"/>
          </ac:spMkLst>
        </pc:spChg>
        <pc:spChg chg="mod">
          <ac:chgData name="이동건" userId="4ad090f6-dadd-4301-b5d0-883b88f508af" providerId="ADAL" clId="{D92CADCE-193E-44F3-8439-49479FE974EF}" dt="2022-07-29T08:19:25.042" v="6517" actId="20577"/>
          <ac:spMkLst>
            <pc:docMk/>
            <pc:sldMk cId="1530677362" sldId="12963"/>
            <ac:spMk id="4" creationId="{81093153-D468-4469-ADCC-ED505A12B6A9}"/>
          </ac:spMkLst>
        </pc:spChg>
        <pc:spChg chg="add mod">
          <ac:chgData name="이동건" userId="4ad090f6-dadd-4301-b5d0-883b88f508af" providerId="ADAL" clId="{D92CADCE-193E-44F3-8439-49479FE974EF}" dt="2022-07-29T08:19:31.247" v="6536" actId="20577"/>
          <ac:spMkLst>
            <pc:docMk/>
            <pc:sldMk cId="1530677362" sldId="12963"/>
            <ac:spMk id="5" creationId="{3FFFC5A7-8ED5-4C46-AE02-B5C338FB62BD}"/>
          </ac:spMkLst>
        </pc:spChg>
        <pc:spChg chg="add mod">
          <ac:chgData name="이동건" userId="4ad090f6-dadd-4301-b5d0-883b88f508af" providerId="ADAL" clId="{D92CADCE-193E-44F3-8439-49479FE974EF}" dt="2022-07-31T23:54:55.721" v="6829" actId="1076"/>
          <ac:spMkLst>
            <pc:docMk/>
            <pc:sldMk cId="1530677362" sldId="12963"/>
            <ac:spMk id="7" creationId="{DF36F070-83F7-4E75-9B24-5D42B0AD2C4E}"/>
          </ac:spMkLst>
        </pc:spChg>
        <pc:spChg chg="add del mod">
          <ac:chgData name="이동건" userId="4ad090f6-dadd-4301-b5d0-883b88f508af" providerId="ADAL" clId="{D92CADCE-193E-44F3-8439-49479FE974EF}" dt="2022-07-29T08:20:02.463" v="6560" actId="478"/>
          <ac:spMkLst>
            <pc:docMk/>
            <pc:sldMk cId="1530677362" sldId="12963"/>
            <ac:spMk id="11" creationId="{6CF01DF4-EF46-40F8-A07D-24DB4A626D94}"/>
          </ac:spMkLst>
        </pc:spChg>
        <pc:spChg chg="add mod">
          <ac:chgData name="이동건" userId="4ad090f6-dadd-4301-b5d0-883b88f508af" providerId="ADAL" clId="{D92CADCE-193E-44F3-8439-49479FE974EF}" dt="2022-07-29T08:20:13.226" v="6575" actId="20577"/>
          <ac:spMkLst>
            <pc:docMk/>
            <pc:sldMk cId="1530677362" sldId="12963"/>
            <ac:spMk id="12" creationId="{52604D5F-5145-444C-8E86-8FDD49BB26A3}"/>
          </ac:spMkLst>
        </pc:spChg>
        <pc:picChg chg="del">
          <ac:chgData name="이동건" userId="4ad090f6-dadd-4301-b5d0-883b88f508af" providerId="ADAL" clId="{D92CADCE-193E-44F3-8439-49479FE974EF}" dt="2022-07-29T06:49:51.452" v="5599" actId="478"/>
          <ac:picMkLst>
            <pc:docMk/>
            <pc:sldMk cId="1530677362" sldId="12963"/>
            <ac:picMk id="22" creationId="{2FCE41CD-5344-41EB-86B8-E022B01A75A4}"/>
          </ac:picMkLst>
        </pc:picChg>
        <pc:picChg chg="add del mod">
          <ac:chgData name="이동건" userId="4ad090f6-dadd-4301-b5d0-883b88f508af" providerId="ADAL" clId="{D92CADCE-193E-44F3-8439-49479FE974EF}" dt="2022-07-29T08:20:02.463" v="6560" actId="478"/>
          <ac:picMkLst>
            <pc:docMk/>
            <pc:sldMk cId="1530677362" sldId="12963"/>
            <ac:picMk id="4098" creationId="{EB16F3C3-186F-4636-8AD2-B7388D55A2CB}"/>
          </ac:picMkLst>
        </pc:picChg>
        <pc:picChg chg="add mod">
          <ac:chgData name="이동건" userId="4ad090f6-dadd-4301-b5d0-883b88f508af" providerId="ADAL" clId="{D92CADCE-193E-44F3-8439-49479FE974EF}" dt="2022-07-29T08:19:09.792" v="6505" actId="1076"/>
          <ac:picMkLst>
            <pc:docMk/>
            <pc:sldMk cId="1530677362" sldId="12963"/>
            <ac:picMk id="4100" creationId="{EB395C03-FA8E-4C96-8CFF-B78A9F771E41}"/>
          </ac:picMkLst>
        </pc:picChg>
        <pc:picChg chg="add mod">
          <ac:chgData name="이동건" userId="4ad090f6-dadd-4301-b5d0-883b88f508af" providerId="ADAL" clId="{D92CADCE-193E-44F3-8439-49479FE974EF}" dt="2022-07-31T23:54:13.504" v="6733" actId="1076"/>
          <ac:picMkLst>
            <pc:docMk/>
            <pc:sldMk cId="1530677362" sldId="12963"/>
            <ac:picMk id="4102" creationId="{D0C205E8-D82A-4C02-8987-67F2322A9587}"/>
          </ac:picMkLst>
        </pc:picChg>
      </pc:sldChg>
      <pc:sldChg chg="addSp delSp modSp add">
        <pc:chgData name="이동건" userId="4ad090f6-dadd-4301-b5d0-883b88f508af" providerId="ADAL" clId="{D92CADCE-193E-44F3-8439-49479FE974EF}" dt="2022-08-02T23:44:44.722" v="17147" actId="113"/>
        <pc:sldMkLst>
          <pc:docMk/>
          <pc:sldMk cId="2788702691" sldId="12964"/>
        </pc:sldMkLst>
        <pc:spChg chg="add mod">
          <ac:chgData name="이동건" userId="4ad090f6-dadd-4301-b5d0-883b88f508af" providerId="ADAL" clId="{D92CADCE-193E-44F3-8439-49479FE974EF}" dt="2022-08-01T05:24:32.463" v="9760" actId="1076"/>
          <ac:spMkLst>
            <pc:docMk/>
            <pc:sldMk cId="2788702691" sldId="12964"/>
            <ac:spMk id="2" creationId="{2799B196-3B78-46B8-9FF4-AC6ADA1C2AAE}"/>
          </ac:spMkLst>
        </pc:spChg>
        <pc:spChg chg="del mod">
          <ac:chgData name="이동건" userId="4ad090f6-dadd-4301-b5d0-883b88f508af" providerId="ADAL" clId="{D92CADCE-193E-44F3-8439-49479FE974EF}" dt="2022-07-29T07:02:09.233" v="5918" actId="478"/>
          <ac:spMkLst>
            <pc:docMk/>
            <pc:sldMk cId="2788702691" sldId="12964"/>
            <ac:spMk id="3" creationId="{16172342-1C0A-4D98-9487-9EC05EBD0098}"/>
          </ac:spMkLst>
        </pc:spChg>
        <pc:spChg chg="add mod">
          <ac:chgData name="이동건" userId="4ad090f6-dadd-4301-b5d0-883b88f508af" providerId="ADAL" clId="{D92CADCE-193E-44F3-8439-49479FE974EF}" dt="2022-08-01T06:09:25.700" v="10188" actId="20578"/>
          <ac:spMkLst>
            <pc:docMk/>
            <pc:sldMk cId="2788702691" sldId="12964"/>
            <ac:spMk id="4" creationId="{7B672A13-2E8D-4F9F-ADB6-D4979706B32A}"/>
          </ac:spMkLst>
        </pc:spChg>
        <pc:spChg chg="del">
          <ac:chgData name="이동건" userId="4ad090f6-dadd-4301-b5d0-883b88f508af" providerId="ADAL" clId="{D92CADCE-193E-44F3-8439-49479FE974EF}" dt="2022-07-29T06:58:56.577" v="5803" actId="478"/>
          <ac:spMkLst>
            <pc:docMk/>
            <pc:sldMk cId="2788702691" sldId="12964"/>
            <ac:spMk id="6" creationId="{D8C8D378-84B8-436F-87D8-A78039151903}"/>
          </ac:spMkLst>
        </pc:spChg>
        <pc:spChg chg="add del mod">
          <ac:chgData name="이동건" userId="4ad090f6-dadd-4301-b5d0-883b88f508af" providerId="ADAL" clId="{D92CADCE-193E-44F3-8439-49479FE974EF}" dt="2022-08-01T05:46:58.098" v="9802" actId="478"/>
          <ac:spMkLst>
            <pc:docMk/>
            <pc:sldMk cId="2788702691" sldId="12964"/>
            <ac:spMk id="7" creationId="{C912279A-61F8-4A46-BEE8-60ECAABD500B}"/>
          </ac:spMkLst>
        </pc:spChg>
        <pc:spChg chg="add">
          <ac:chgData name="이동건" userId="4ad090f6-dadd-4301-b5d0-883b88f508af" providerId="ADAL" clId="{D92CADCE-193E-44F3-8439-49479FE974EF}" dt="2022-08-01T04:32:39.098" v="8900"/>
          <ac:spMkLst>
            <pc:docMk/>
            <pc:sldMk cId="2788702691" sldId="12964"/>
            <ac:spMk id="8" creationId="{34B2CCCC-B027-4C5A-9057-C7AED0503289}"/>
          </ac:spMkLst>
        </pc:spChg>
        <pc:spChg chg="add del mod">
          <ac:chgData name="이동건" userId="4ad090f6-dadd-4301-b5d0-883b88f508af" providerId="ADAL" clId="{D92CADCE-193E-44F3-8439-49479FE974EF}" dt="2022-08-01T05:18:45.920" v="9592" actId="478"/>
          <ac:spMkLst>
            <pc:docMk/>
            <pc:sldMk cId="2788702691" sldId="12964"/>
            <ac:spMk id="9" creationId="{EF5A9D27-FC43-443A-868C-CB8A5DBDAE85}"/>
          </ac:spMkLst>
        </pc:spChg>
        <pc:spChg chg="add mod">
          <ac:chgData name="이동건" userId="4ad090f6-dadd-4301-b5d0-883b88f508af" providerId="ADAL" clId="{D92CADCE-193E-44F3-8439-49479FE974EF}" dt="2022-08-01T05:18:50.177" v="9593" actId="1076"/>
          <ac:spMkLst>
            <pc:docMk/>
            <pc:sldMk cId="2788702691" sldId="12964"/>
            <ac:spMk id="10" creationId="{B95D91EE-0CC1-463E-8139-F447683B7F26}"/>
          </ac:spMkLst>
        </pc:spChg>
        <pc:spChg chg="add mod">
          <ac:chgData name="이동건" userId="4ad090f6-dadd-4301-b5d0-883b88f508af" providerId="ADAL" clId="{D92CADCE-193E-44F3-8439-49479FE974EF}" dt="2022-08-01T05:22:11.323" v="9710"/>
          <ac:spMkLst>
            <pc:docMk/>
            <pc:sldMk cId="2788702691" sldId="12964"/>
            <ac:spMk id="11" creationId="{11E598BD-1A81-43B8-928A-D2AA9C1C84C8}"/>
          </ac:spMkLst>
        </pc:spChg>
        <pc:spChg chg="add mod">
          <ac:chgData name="이동건" userId="4ad090f6-dadd-4301-b5d0-883b88f508af" providerId="ADAL" clId="{D92CADCE-193E-44F3-8439-49479FE974EF}" dt="2022-08-01T06:12:59.031" v="10459" actId="14100"/>
          <ac:spMkLst>
            <pc:docMk/>
            <pc:sldMk cId="2788702691" sldId="12964"/>
            <ac:spMk id="12" creationId="{102F8639-7792-4A7E-921E-0390944F736B}"/>
          </ac:spMkLst>
        </pc:spChg>
        <pc:spChg chg="add mod">
          <ac:chgData name="이동건" userId="4ad090f6-dadd-4301-b5d0-883b88f508af" providerId="ADAL" clId="{D92CADCE-193E-44F3-8439-49479FE974EF}" dt="2022-08-01T06:13:02.934" v="10461" actId="1076"/>
          <ac:spMkLst>
            <pc:docMk/>
            <pc:sldMk cId="2788702691" sldId="12964"/>
            <ac:spMk id="13" creationId="{9D18F79E-A44A-4E37-BAE5-E21C9EA464D7}"/>
          </ac:spMkLst>
        </pc:spChg>
        <pc:spChg chg="add mod">
          <ac:chgData name="이동건" userId="4ad090f6-dadd-4301-b5d0-883b88f508af" providerId="ADAL" clId="{D92CADCE-193E-44F3-8439-49479FE974EF}" dt="2022-08-01T06:08:13.719" v="10024" actId="1076"/>
          <ac:spMkLst>
            <pc:docMk/>
            <pc:sldMk cId="2788702691" sldId="12964"/>
            <ac:spMk id="14" creationId="{AC015B45-4203-4E4F-9A3D-E965879EC6CA}"/>
          </ac:spMkLst>
        </pc:spChg>
        <pc:spChg chg="add mod">
          <ac:chgData name="이동건" userId="4ad090f6-dadd-4301-b5d0-883b88f508af" providerId="ADAL" clId="{D92CADCE-193E-44F3-8439-49479FE974EF}" dt="2022-08-02T23:44:44.722" v="17147" actId="113"/>
          <ac:spMkLst>
            <pc:docMk/>
            <pc:sldMk cId="2788702691" sldId="12964"/>
            <ac:spMk id="15" creationId="{03428E87-0D57-4B0D-AAAD-396BCE83FB1F}"/>
          </ac:spMkLst>
        </pc:spChg>
        <pc:spChg chg="add mod">
          <ac:chgData name="이동건" userId="4ad090f6-dadd-4301-b5d0-883b88f508af" providerId="ADAL" clId="{D92CADCE-193E-44F3-8439-49479FE974EF}" dt="2022-08-01T06:21:02.897" v="10794" actId="1076"/>
          <ac:spMkLst>
            <pc:docMk/>
            <pc:sldMk cId="2788702691" sldId="12964"/>
            <ac:spMk id="16" creationId="{0C2A723B-F518-4F93-A410-A8B0437653F4}"/>
          </ac:spMkLst>
        </pc:spChg>
        <pc:spChg chg="add mod">
          <ac:chgData name="이동건" userId="4ad090f6-dadd-4301-b5d0-883b88f508af" providerId="ADAL" clId="{D92CADCE-193E-44F3-8439-49479FE974EF}" dt="2022-08-01T06:08:51.466" v="10106" actId="20577"/>
          <ac:spMkLst>
            <pc:docMk/>
            <pc:sldMk cId="2788702691" sldId="12964"/>
            <ac:spMk id="17" creationId="{888ECDD9-EDCE-4F29-A748-F2E6EC9E3130}"/>
          </ac:spMkLst>
        </pc:spChg>
        <pc:spChg chg="add del">
          <ac:chgData name="이동건" userId="4ad090f6-dadd-4301-b5d0-883b88f508af" providerId="ADAL" clId="{D92CADCE-193E-44F3-8439-49479FE974EF}" dt="2022-08-01T06:07:10.825" v="9967"/>
          <ac:spMkLst>
            <pc:docMk/>
            <pc:sldMk cId="2788702691" sldId="12964"/>
            <ac:spMk id="19" creationId="{7C88292F-9CEB-497C-88D4-9F861A4B329A}"/>
          </ac:spMkLst>
        </pc:spChg>
        <pc:spChg chg="add mod">
          <ac:chgData name="이동건" userId="4ad090f6-dadd-4301-b5d0-883b88f508af" providerId="ADAL" clId="{D92CADCE-193E-44F3-8439-49479FE974EF}" dt="2022-08-01T06:09:16" v="10186" actId="20577"/>
          <ac:spMkLst>
            <pc:docMk/>
            <pc:sldMk cId="2788702691" sldId="12964"/>
            <ac:spMk id="20" creationId="{40258B6B-6F32-4232-8AD9-C62A9A6E79B0}"/>
          </ac:spMkLst>
        </pc:spChg>
        <pc:spChg chg="add mod">
          <ac:chgData name="이동건" userId="4ad090f6-dadd-4301-b5d0-883b88f508af" providerId="ADAL" clId="{D92CADCE-193E-44F3-8439-49479FE974EF}" dt="2022-08-01T06:14:10.670" v="10493" actId="1076"/>
          <ac:spMkLst>
            <pc:docMk/>
            <pc:sldMk cId="2788702691" sldId="12964"/>
            <ac:spMk id="23" creationId="{C3639DD6-4D86-4648-AAF5-F1EAD3C2BDE9}"/>
          </ac:spMkLst>
        </pc:spChg>
        <pc:spChg chg="add del">
          <ac:chgData name="이동건" userId="4ad090f6-dadd-4301-b5d0-883b88f508af" providerId="ADAL" clId="{D92CADCE-193E-44F3-8439-49479FE974EF}" dt="2022-08-01T06:21:31.401" v="10796"/>
          <ac:spMkLst>
            <pc:docMk/>
            <pc:sldMk cId="2788702691" sldId="12964"/>
            <ac:spMk id="24" creationId="{4BEEF0A7-5965-4531-96A4-280E2D35C21C}"/>
          </ac:spMkLst>
        </pc:spChg>
        <pc:spChg chg="mod">
          <ac:chgData name="이동건" userId="4ad090f6-dadd-4301-b5d0-883b88f508af" providerId="ADAL" clId="{D92CADCE-193E-44F3-8439-49479FE974EF}" dt="2022-08-02T02:40:41.463" v="13414"/>
          <ac:spMkLst>
            <pc:docMk/>
            <pc:sldMk cId="2788702691" sldId="12964"/>
            <ac:spMk id="66" creationId="{B4113F6E-6CD6-49B4-A656-3B6461646A94}"/>
          </ac:spMkLst>
        </pc:spChg>
        <pc:picChg chg="del">
          <ac:chgData name="이동건" userId="4ad090f6-dadd-4301-b5d0-883b88f508af" providerId="ADAL" clId="{D92CADCE-193E-44F3-8439-49479FE974EF}" dt="2022-07-29T06:58:55.684" v="5802" actId="478"/>
          <ac:picMkLst>
            <pc:docMk/>
            <pc:sldMk cId="2788702691" sldId="12964"/>
            <ac:picMk id="5" creationId="{B99EF0D0-AE8F-4C2C-A292-BD5E2A459A44}"/>
          </ac:picMkLst>
        </pc:picChg>
        <pc:cxnChg chg="add">
          <ac:chgData name="이동건" userId="4ad090f6-dadd-4301-b5d0-883b88f508af" providerId="ADAL" clId="{D92CADCE-193E-44F3-8439-49479FE974EF}" dt="2022-08-01T06:21:53.798" v="10801"/>
          <ac:cxnSpMkLst>
            <pc:docMk/>
            <pc:sldMk cId="2788702691" sldId="12964"/>
            <ac:cxnSpMk id="25" creationId="{21118B87-C668-4D12-AFB3-C7D2035218EB}"/>
          </ac:cxnSpMkLst>
        </pc:cxnChg>
      </pc:sldChg>
      <pc:sldChg chg="add del">
        <pc:chgData name="이동건" userId="4ad090f6-dadd-4301-b5d0-883b88f508af" providerId="ADAL" clId="{D92CADCE-193E-44F3-8439-49479FE974EF}" dt="2022-07-29T06:52:12.215" v="5654"/>
        <pc:sldMkLst>
          <pc:docMk/>
          <pc:sldMk cId="2953156478" sldId="12964"/>
        </pc:sldMkLst>
      </pc:sldChg>
      <pc:sldChg chg="addSp delSp modSp add">
        <pc:chgData name="이동건" userId="4ad090f6-dadd-4301-b5d0-883b88f508af" providerId="ADAL" clId="{D92CADCE-193E-44F3-8439-49479FE974EF}" dt="2022-08-01T00:02:38.911" v="6992" actId="1076"/>
        <pc:sldMkLst>
          <pc:docMk/>
          <pc:sldMk cId="1606994056" sldId="12965"/>
        </pc:sldMkLst>
        <pc:spChg chg="add mod">
          <ac:chgData name="이동건" userId="4ad090f6-dadd-4301-b5d0-883b88f508af" providerId="ADAL" clId="{D92CADCE-193E-44F3-8439-49479FE974EF}" dt="2022-08-01T00:02:28.769" v="6990" actId="1076"/>
          <ac:spMkLst>
            <pc:docMk/>
            <pc:sldMk cId="1606994056" sldId="12965"/>
            <ac:spMk id="2" creationId="{81448D29-DA97-4317-9086-13385A004CC4}"/>
          </ac:spMkLst>
        </pc:spChg>
        <pc:spChg chg="mod">
          <ac:chgData name="이동건" userId="4ad090f6-dadd-4301-b5d0-883b88f508af" providerId="ADAL" clId="{D92CADCE-193E-44F3-8439-49479FE974EF}" dt="2022-07-29T08:19:47.109" v="6557" actId="20577"/>
          <ac:spMkLst>
            <pc:docMk/>
            <pc:sldMk cId="1606994056" sldId="12965"/>
            <ac:spMk id="4" creationId="{81093153-D468-4469-ADCC-ED505A12B6A9}"/>
          </ac:spMkLst>
        </pc:spChg>
        <pc:spChg chg="del">
          <ac:chgData name="이동건" userId="4ad090f6-dadd-4301-b5d0-883b88f508af" providerId="ADAL" clId="{D92CADCE-193E-44F3-8439-49479FE974EF}" dt="2022-07-29T08:19:38.223" v="6538" actId="478"/>
          <ac:spMkLst>
            <pc:docMk/>
            <pc:sldMk cId="1606994056" sldId="12965"/>
            <ac:spMk id="5" creationId="{3FFFC5A7-8ED5-4C46-AE02-B5C338FB62BD}"/>
          </ac:spMkLst>
        </pc:spChg>
        <pc:spChg chg="add mod">
          <ac:chgData name="이동건" userId="4ad090f6-dadd-4301-b5d0-883b88f508af" providerId="ADAL" clId="{D92CADCE-193E-44F3-8439-49479FE974EF}" dt="2022-08-01T00:02:25.004" v="6989" actId="1076"/>
          <ac:spMkLst>
            <pc:docMk/>
            <pc:sldMk cId="1606994056" sldId="12965"/>
            <ac:spMk id="7" creationId="{67371952-C071-45F9-BE38-31ABC8CBF4FB}"/>
          </ac:spMkLst>
        </pc:spChg>
        <pc:spChg chg="add del mod">
          <ac:chgData name="이동건" userId="4ad090f6-dadd-4301-b5d0-883b88f508af" providerId="ADAL" clId="{D92CADCE-193E-44F3-8439-49479FE974EF}" dt="2022-07-29T08:26:27.693" v="6596" actId="478"/>
          <ac:spMkLst>
            <pc:docMk/>
            <pc:sldMk cId="1606994056" sldId="12965"/>
            <ac:spMk id="11" creationId="{6CF01DF4-EF46-40F8-A07D-24DB4A626D94}"/>
          </ac:spMkLst>
        </pc:spChg>
        <pc:picChg chg="add mod">
          <ac:chgData name="이동건" userId="4ad090f6-dadd-4301-b5d0-883b88f508af" providerId="ADAL" clId="{D92CADCE-193E-44F3-8439-49479FE974EF}" dt="2022-07-29T08:27:27.762" v="6611" actId="1076"/>
          <ac:picMkLst>
            <pc:docMk/>
            <pc:sldMk cId="1606994056" sldId="12965"/>
            <ac:picMk id="12" creationId="{B7B2B5F8-E3DF-4889-8332-1ADE2DF81D0C}"/>
          </ac:picMkLst>
        </pc:picChg>
        <pc:picChg chg="mod">
          <ac:chgData name="이동건" userId="4ad090f6-dadd-4301-b5d0-883b88f508af" providerId="ADAL" clId="{D92CADCE-193E-44F3-8439-49479FE974EF}" dt="2022-08-01T00:02:38.911" v="6992" actId="1076"/>
          <ac:picMkLst>
            <pc:docMk/>
            <pc:sldMk cId="1606994056" sldId="12965"/>
            <ac:picMk id="4098" creationId="{EB16F3C3-186F-4636-8AD2-B7388D55A2CB}"/>
          </ac:picMkLst>
        </pc:picChg>
        <pc:picChg chg="del">
          <ac:chgData name="이동건" userId="4ad090f6-dadd-4301-b5d0-883b88f508af" providerId="ADAL" clId="{D92CADCE-193E-44F3-8439-49479FE974EF}" dt="2022-07-29T08:19:38.223" v="6538" actId="478"/>
          <ac:picMkLst>
            <pc:docMk/>
            <pc:sldMk cId="1606994056" sldId="12965"/>
            <ac:picMk id="4100" creationId="{EB395C03-FA8E-4C96-8CFF-B78A9F771E41}"/>
          </ac:picMkLst>
        </pc:picChg>
        <pc:picChg chg="add del mod">
          <ac:chgData name="이동건" userId="4ad090f6-dadd-4301-b5d0-883b88f508af" providerId="ADAL" clId="{D92CADCE-193E-44F3-8439-49479FE974EF}" dt="2022-07-29T08:25:33.413" v="6580" actId="478"/>
          <ac:picMkLst>
            <pc:docMk/>
            <pc:sldMk cId="1606994056" sldId="12965"/>
            <ac:picMk id="7170" creationId="{B35346D2-C915-4360-A0CE-ABFBE8D5E110}"/>
          </ac:picMkLst>
        </pc:picChg>
      </pc:sldChg>
      <pc:sldChg chg="addSp delSp modSp add ord">
        <pc:chgData name="이동건" userId="4ad090f6-dadd-4301-b5d0-883b88f508af" providerId="ADAL" clId="{D92CADCE-193E-44F3-8439-49479FE974EF}" dt="2022-08-01T01:30:32.031" v="7603" actId="1076"/>
        <pc:sldMkLst>
          <pc:docMk/>
          <pc:sldMk cId="3536222904" sldId="12966"/>
        </pc:sldMkLst>
        <pc:spChg chg="add del mod">
          <ac:chgData name="이동건" userId="4ad090f6-dadd-4301-b5d0-883b88f508af" providerId="ADAL" clId="{D92CADCE-193E-44F3-8439-49479FE974EF}" dt="2022-08-01T01:30:27.941" v="7602"/>
          <ac:spMkLst>
            <pc:docMk/>
            <pc:sldMk cId="3536222904" sldId="12966"/>
            <ac:spMk id="2" creationId="{9BACE52D-ECC1-4893-894C-F47AB5DEABDA}"/>
          </ac:spMkLst>
        </pc:spChg>
        <pc:spChg chg="add mod">
          <ac:chgData name="이동건" userId="4ad090f6-dadd-4301-b5d0-883b88f508af" providerId="ADAL" clId="{D92CADCE-193E-44F3-8439-49479FE974EF}" dt="2022-08-01T01:30:32.031" v="7603" actId="1076"/>
          <ac:spMkLst>
            <pc:docMk/>
            <pc:sldMk cId="3536222904" sldId="12966"/>
            <ac:spMk id="8" creationId="{D11B7969-D34D-4FA9-A57C-2C15A333170D}"/>
          </ac:spMkLst>
        </pc:spChg>
        <pc:picChg chg="add mod">
          <ac:chgData name="이동건" userId="4ad090f6-dadd-4301-b5d0-883b88f508af" providerId="ADAL" clId="{D92CADCE-193E-44F3-8439-49479FE974EF}" dt="2022-08-01T01:30:32.031" v="7603" actId="1076"/>
          <ac:picMkLst>
            <pc:docMk/>
            <pc:sldMk cId="3536222904" sldId="12966"/>
            <ac:picMk id="7" creationId="{80D9E01B-3AD2-4460-84D8-49BB767736E9}"/>
          </ac:picMkLst>
        </pc:picChg>
        <pc:picChg chg="del">
          <ac:chgData name="이동건" userId="4ad090f6-dadd-4301-b5d0-883b88f508af" providerId="ADAL" clId="{D92CADCE-193E-44F3-8439-49479FE974EF}" dt="2022-08-01T01:15:43.869" v="7189" actId="478"/>
          <ac:picMkLst>
            <pc:docMk/>
            <pc:sldMk cId="3536222904" sldId="12966"/>
            <ac:picMk id="23" creationId="{FDA76E26-0D8C-4BB4-B04B-6B797A80CACD}"/>
          </ac:picMkLst>
        </pc:picChg>
      </pc:sldChg>
      <pc:sldChg chg="delSp modSp add del">
        <pc:chgData name="이동건" userId="4ad090f6-dadd-4301-b5d0-883b88f508af" providerId="ADAL" clId="{D92CADCE-193E-44F3-8439-49479FE974EF}" dt="2022-07-29T08:29:08.017" v="6728" actId="2696"/>
        <pc:sldMkLst>
          <pc:docMk/>
          <pc:sldMk cId="3684594906" sldId="12966"/>
        </pc:sldMkLst>
        <pc:spChg chg="mod">
          <ac:chgData name="이동건" userId="4ad090f6-dadd-4301-b5d0-883b88f508af" providerId="ADAL" clId="{D92CADCE-193E-44F3-8439-49479FE974EF}" dt="2022-07-29T08:26:15.091" v="6591" actId="20577"/>
          <ac:spMkLst>
            <pc:docMk/>
            <pc:sldMk cId="3684594906" sldId="12966"/>
            <ac:spMk id="3" creationId="{B0D4C770-A9A2-4302-821C-A852D4957DC8}"/>
          </ac:spMkLst>
        </pc:spChg>
        <pc:spChg chg="del">
          <ac:chgData name="이동건" userId="4ad090f6-dadd-4301-b5d0-883b88f508af" providerId="ADAL" clId="{D92CADCE-193E-44F3-8439-49479FE974EF}" dt="2022-07-29T08:26:31.182" v="6597" actId="478"/>
          <ac:spMkLst>
            <pc:docMk/>
            <pc:sldMk cId="3684594906" sldId="12966"/>
            <ac:spMk id="11" creationId="{6CF01DF4-EF46-40F8-A07D-24DB4A626D94}"/>
          </ac:spMkLst>
        </pc:spChg>
        <pc:picChg chg="del">
          <ac:chgData name="이동건" userId="4ad090f6-dadd-4301-b5d0-883b88f508af" providerId="ADAL" clId="{D92CADCE-193E-44F3-8439-49479FE974EF}" dt="2022-07-29T08:25:37.101" v="6582" actId="478"/>
          <ac:picMkLst>
            <pc:docMk/>
            <pc:sldMk cId="3684594906" sldId="12966"/>
            <ac:picMk id="4098" creationId="{EB16F3C3-186F-4636-8AD2-B7388D55A2CB}"/>
          </ac:picMkLst>
        </pc:picChg>
        <pc:picChg chg="mod">
          <ac:chgData name="이동건" userId="4ad090f6-dadd-4301-b5d0-883b88f508af" providerId="ADAL" clId="{D92CADCE-193E-44F3-8439-49479FE974EF}" dt="2022-07-29T08:26:21.240" v="6592" actId="1076"/>
          <ac:picMkLst>
            <pc:docMk/>
            <pc:sldMk cId="3684594906" sldId="12966"/>
            <ac:picMk id="7170" creationId="{B35346D2-C915-4360-A0CE-ABFBE8D5E110}"/>
          </ac:picMkLst>
        </pc:picChg>
      </pc:sldChg>
      <pc:sldChg chg="addSp delSp modSp add">
        <pc:chgData name="이동건" userId="4ad090f6-dadd-4301-b5d0-883b88f508af" providerId="ADAL" clId="{D92CADCE-193E-44F3-8439-49479FE974EF}" dt="2022-08-01T06:21:51.192" v="10800" actId="208"/>
        <pc:sldMkLst>
          <pc:docMk/>
          <pc:sldMk cId="3078155950" sldId="12967"/>
        </pc:sldMkLst>
        <pc:spChg chg="add mod">
          <ac:chgData name="이동건" userId="4ad090f6-dadd-4301-b5d0-883b88f508af" providerId="ADAL" clId="{D92CADCE-193E-44F3-8439-49479FE974EF}" dt="2022-08-01T05:16:07.842" v="9535" actId="1036"/>
          <ac:spMkLst>
            <pc:docMk/>
            <pc:sldMk cId="3078155950" sldId="12967"/>
            <ac:spMk id="2" creationId="{66EC5BF8-C96A-45A5-90DE-4D2363060C2B}"/>
          </ac:spMkLst>
        </pc:spChg>
        <pc:spChg chg="add mod">
          <ac:chgData name="이동건" userId="4ad090f6-dadd-4301-b5d0-883b88f508af" providerId="ADAL" clId="{D92CADCE-193E-44F3-8439-49479FE974EF}" dt="2022-08-01T04:19:01.329" v="8550" actId="113"/>
          <ac:spMkLst>
            <pc:docMk/>
            <pc:sldMk cId="3078155950" sldId="12967"/>
            <ac:spMk id="3" creationId="{1965EBE6-A4C4-4207-A011-D593E6AE6997}"/>
          </ac:spMkLst>
        </pc:spChg>
        <pc:spChg chg="add mod">
          <ac:chgData name="이동건" userId="4ad090f6-dadd-4301-b5d0-883b88f508af" providerId="ADAL" clId="{D92CADCE-193E-44F3-8439-49479FE974EF}" dt="2022-08-01T04:53:19.744" v="9482" actId="1076"/>
          <ac:spMkLst>
            <pc:docMk/>
            <pc:sldMk cId="3078155950" sldId="12967"/>
            <ac:spMk id="4" creationId="{5908DAE3-4F6E-4555-B36C-B322A478DABA}"/>
          </ac:spMkLst>
        </pc:spChg>
        <pc:spChg chg="add mod">
          <ac:chgData name="이동건" userId="4ad090f6-dadd-4301-b5d0-883b88f508af" providerId="ADAL" clId="{D92CADCE-193E-44F3-8439-49479FE974EF}" dt="2022-08-01T05:16:07.842" v="9535" actId="1036"/>
          <ac:spMkLst>
            <pc:docMk/>
            <pc:sldMk cId="3078155950" sldId="12967"/>
            <ac:spMk id="8" creationId="{B7438695-4371-4B9A-8F05-BB28873D0C4F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9" creationId="{22C59B42-2139-493C-BB4E-1D7661ADC8C1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10" creationId="{BAACE53E-EAF2-4CAD-99E9-7F8AD975A521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11" creationId="{76F4264C-2C5F-4B3E-9DE2-06048F4315D4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12" creationId="{084F10BC-BC36-4040-B05E-42A2AF30EFA0}"/>
          </ac:spMkLst>
        </pc:spChg>
        <pc:spChg chg="del">
          <ac:chgData name="이동건" userId="4ad090f6-dadd-4301-b5d0-883b88f508af" providerId="ADAL" clId="{D92CADCE-193E-44F3-8439-49479FE974EF}" dt="2022-08-01T04:15:51.539" v="8405" actId="478"/>
          <ac:spMkLst>
            <pc:docMk/>
            <pc:sldMk cId="3078155950" sldId="12967"/>
            <ac:spMk id="13" creationId="{1211B3D9-A295-45E0-86F2-B710C27AD81D}"/>
          </ac:spMkLst>
        </pc:spChg>
        <pc:spChg chg="del">
          <ac:chgData name="이동건" userId="4ad090f6-dadd-4301-b5d0-883b88f508af" providerId="ADAL" clId="{D92CADCE-193E-44F3-8439-49479FE974EF}" dt="2022-08-01T04:15:51.539" v="8405" actId="478"/>
          <ac:spMkLst>
            <pc:docMk/>
            <pc:sldMk cId="3078155950" sldId="12967"/>
            <ac:spMk id="14" creationId="{2DA7EAAE-74B4-4860-9B4B-62A17028E3D9}"/>
          </ac:spMkLst>
        </pc:spChg>
        <pc:spChg chg="del">
          <ac:chgData name="이동건" userId="4ad090f6-dadd-4301-b5d0-883b88f508af" providerId="ADAL" clId="{D92CADCE-193E-44F3-8439-49479FE974EF}" dt="2022-08-01T04:15:51.539" v="8405" actId="478"/>
          <ac:spMkLst>
            <pc:docMk/>
            <pc:sldMk cId="3078155950" sldId="12967"/>
            <ac:spMk id="15" creationId="{FCF0D19A-D0FB-4C7C-95A7-F31444023CE1}"/>
          </ac:spMkLst>
        </pc:spChg>
        <pc:spChg chg="mod">
          <ac:chgData name="이동건" userId="4ad090f6-dadd-4301-b5d0-883b88f508af" providerId="ADAL" clId="{D92CADCE-193E-44F3-8439-49479FE974EF}" dt="2022-08-01T06:21:39.577" v="10798" actId="1076"/>
          <ac:spMkLst>
            <pc:docMk/>
            <pc:sldMk cId="3078155950" sldId="12967"/>
            <ac:spMk id="16" creationId="{85356ECE-94C8-4405-8A03-57CE8904B260}"/>
          </ac:spMkLst>
        </pc:spChg>
        <pc:spChg chg="del mod">
          <ac:chgData name="이동건" userId="4ad090f6-dadd-4301-b5d0-883b88f508af" providerId="ADAL" clId="{D92CADCE-193E-44F3-8439-49479FE974EF}" dt="2022-08-01T05:15:37.074" v="9526" actId="478"/>
          <ac:spMkLst>
            <pc:docMk/>
            <pc:sldMk cId="3078155950" sldId="12967"/>
            <ac:spMk id="17" creationId="{C6D927F7-9931-47DF-8C19-3E6C91E756FD}"/>
          </ac:spMkLst>
        </pc:spChg>
        <pc:spChg chg="del mod">
          <ac:chgData name="이동건" userId="4ad090f6-dadd-4301-b5d0-883b88f508af" providerId="ADAL" clId="{D92CADCE-193E-44F3-8439-49479FE974EF}" dt="2022-08-01T05:15:37.074" v="9526" actId="478"/>
          <ac:spMkLst>
            <pc:docMk/>
            <pc:sldMk cId="3078155950" sldId="12967"/>
            <ac:spMk id="18" creationId="{DD9CE194-3FE4-4A4B-A838-A4112BFD4544}"/>
          </ac:spMkLst>
        </pc:spChg>
        <pc:spChg chg="mod">
          <ac:chgData name="이동건" userId="4ad090f6-dadd-4301-b5d0-883b88f508af" providerId="ADAL" clId="{D92CADCE-193E-44F3-8439-49479FE974EF}" dt="2022-08-01T05:15:52.116" v="9529" actId="552"/>
          <ac:spMkLst>
            <pc:docMk/>
            <pc:sldMk cId="3078155950" sldId="12967"/>
            <ac:spMk id="19" creationId="{169A2690-93A7-466F-9967-515C8D0E6E2D}"/>
          </ac:spMkLst>
        </pc:spChg>
        <pc:spChg chg="mod">
          <ac:chgData name="이동건" userId="4ad090f6-dadd-4301-b5d0-883b88f508af" providerId="ADAL" clId="{D92CADCE-193E-44F3-8439-49479FE974EF}" dt="2022-08-01T05:16:11.952" v="9541" actId="1036"/>
          <ac:spMkLst>
            <pc:docMk/>
            <pc:sldMk cId="3078155950" sldId="12967"/>
            <ac:spMk id="20" creationId="{3125A6A5-2261-4580-B60D-08A91A3B6248}"/>
          </ac:spMkLst>
        </pc:spChg>
        <pc:spChg chg="mod">
          <ac:chgData name="이동건" userId="4ad090f6-dadd-4301-b5d0-883b88f508af" providerId="ADAL" clId="{D92CADCE-193E-44F3-8439-49479FE974EF}" dt="2022-08-01T04:15:59.118" v="8406" actId="1076"/>
          <ac:spMkLst>
            <pc:docMk/>
            <pc:sldMk cId="3078155950" sldId="12967"/>
            <ac:spMk id="21" creationId="{B40CABB2-1E73-4C89-A797-04FECCFBAC44}"/>
          </ac:spMkLst>
        </pc:spChg>
        <pc:spChg chg="add mod">
          <ac:chgData name="이동건" userId="4ad090f6-dadd-4301-b5d0-883b88f508af" providerId="ADAL" clId="{D92CADCE-193E-44F3-8439-49479FE974EF}" dt="2022-08-01T05:16:11.055" v="9538" actId="1036"/>
          <ac:spMkLst>
            <pc:docMk/>
            <pc:sldMk cId="3078155950" sldId="12967"/>
            <ac:spMk id="22" creationId="{25B82B17-2D67-4BC3-B627-350ECD2AEF2D}"/>
          </ac:spMkLst>
        </pc:spChg>
        <pc:spChg chg="add mod">
          <ac:chgData name="이동건" userId="4ad090f6-dadd-4301-b5d0-883b88f508af" providerId="ADAL" clId="{D92CADCE-193E-44F3-8439-49479FE974EF}" dt="2022-08-01T04:52:02.360" v="9472" actId="552"/>
          <ac:spMkLst>
            <pc:docMk/>
            <pc:sldMk cId="3078155950" sldId="12967"/>
            <ac:spMk id="23" creationId="{8A502C75-8C64-4161-88CA-6AC5549D5844}"/>
          </ac:spMkLst>
        </pc:spChg>
        <pc:spChg chg="add mod">
          <ac:chgData name="이동건" userId="4ad090f6-dadd-4301-b5d0-883b88f508af" providerId="ADAL" clId="{D92CADCE-193E-44F3-8439-49479FE974EF}" dt="2022-08-01T04:52:02.360" v="9472" actId="552"/>
          <ac:spMkLst>
            <pc:docMk/>
            <pc:sldMk cId="3078155950" sldId="12967"/>
            <ac:spMk id="24" creationId="{4111FFF9-9CE9-4ADD-94ED-74A54DAB031C}"/>
          </ac:spMkLst>
        </pc:spChg>
        <pc:spChg chg="add mod">
          <ac:chgData name="이동건" userId="4ad090f6-dadd-4301-b5d0-883b88f508af" providerId="ADAL" clId="{D92CADCE-193E-44F3-8439-49479FE974EF}" dt="2022-08-01T05:16:07.842" v="9535" actId="1036"/>
          <ac:spMkLst>
            <pc:docMk/>
            <pc:sldMk cId="3078155950" sldId="12967"/>
            <ac:spMk id="25" creationId="{BB9661FE-21CD-4BAE-9E38-1A1A4568A8C5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26" creationId="{5677E447-7E40-4668-B8BD-5208F4FEC1B2}"/>
          </ac:spMkLst>
        </pc:spChg>
        <pc:spChg chg="add del mod">
          <ac:chgData name="이동건" userId="4ad090f6-dadd-4301-b5d0-883b88f508af" providerId="ADAL" clId="{D92CADCE-193E-44F3-8439-49479FE974EF}" dt="2022-08-01T04:53:14.690" v="9481" actId="478"/>
          <ac:spMkLst>
            <pc:docMk/>
            <pc:sldMk cId="3078155950" sldId="12967"/>
            <ac:spMk id="27" creationId="{CEFB8BDB-169C-4299-86CA-B5CD2F562937}"/>
          </ac:spMkLst>
        </pc:spChg>
        <pc:spChg chg="add mod">
          <ac:chgData name="이동건" userId="4ad090f6-dadd-4301-b5d0-883b88f508af" providerId="ADAL" clId="{D92CADCE-193E-44F3-8439-49479FE974EF}" dt="2022-08-01T04:54:08.504" v="9504" actId="113"/>
          <ac:spMkLst>
            <pc:docMk/>
            <pc:sldMk cId="3078155950" sldId="12967"/>
            <ac:spMk id="28" creationId="{5A6F0F97-0010-4BFC-8B8C-BC459AD6FF8C}"/>
          </ac:spMkLst>
        </pc:spChg>
        <pc:spChg chg="add mod">
          <ac:chgData name="이동건" userId="4ad090f6-dadd-4301-b5d0-883b88f508af" providerId="ADAL" clId="{D92CADCE-193E-44F3-8439-49479FE974EF}" dt="2022-08-01T05:17:51.284" v="9544" actId="208"/>
          <ac:spMkLst>
            <pc:docMk/>
            <pc:sldMk cId="3078155950" sldId="12967"/>
            <ac:spMk id="29" creationId="{5366F784-B727-42A6-998E-D05A887A0C25}"/>
          </ac:spMkLst>
        </pc:spChg>
        <pc:spChg chg="add mod">
          <ac:chgData name="이동건" userId="4ad090f6-dadd-4301-b5d0-883b88f508af" providerId="ADAL" clId="{D92CADCE-193E-44F3-8439-49479FE974EF}" dt="2022-08-01T05:17:55.640" v="9546" actId="1076"/>
          <ac:spMkLst>
            <pc:docMk/>
            <pc:sldMk cId="3078155950" sldId="12967"/>
            <ac:spMk id="34" creationId="{F5F81EDD-FAC4-4B00-BFFA-A645ACABFABB}"/>
          </ac:spMkLst>
        </pc:spChg>
        <pc:grpChg chg="del">
          <ac:chgData name="이동건" userId="4ad090f6-dadd-4301-b5d0-883b88f508af" providerId="ADAL" clId="{D92CADCE-193E-44F3-8439-49479FE974EF}" dt="2022-08-01T04:15:51.539" v="8405" actId="478"/>
          <ac:grpSpMkLst>
            <pc:docMk/>
            <pc:sldMk cId="3078155950" sldId="12967"/>
            <ac:grpSpMk id="7" creationId="{5BA27EAE-4AD8-479A-A5ED-25EECD528969}"/>
          </ac:grpSpMkLst>
        </pc:grpChg>
        <pc:picChg chg="del">
          <ac:chgData name="이동건" userId="4ad090f6-dadd-4301-b5d0-883b88f508af" providerId="ADAL" clId="{D92CADCE-193E-44F3-8439-49479FE974EF}" dt="2022-08-01T04:15:51.539" v="8405" actId="478"/>
          <ac:picMkLst>
            <pc:docMk/>
            <pc:sldMk cId="3078155950" sldId="12967"/>
            <ac:picMk id="3080" creationId="{CFC5BFC1-3DAA-4D3E-8A62-082B2B1F1E63}"/>
          </ac:picMkLst>
        </pc:picChg>
        <pc:cxnChg chg="add mod">
          <ac:chgData name="이동건" userId="4ad090f6-dadd-4301-b5d0-883b88f508af" providerId="ADAL" clId="{D92CADCE-193E-44F3-8439-49479FE974EF}" dt="2022-08-01T06:21:51.192" v="10800" actId="208"/>
          <ac:cxnSpMkLst>
            <pc:docMk/>
            <pc:sldMk cId="3078155950" sldId="12967"/>
            <ac:cxnSpMk id="31" creationId="{2765A9CF-7ECD-47DA-835C-C747D9FC0F28}"/>
          </ac:cxnSpMkLst>
        </pc:cxnChg>
      </pc:sldChg>
      <pc:sldChg chg="addSp delSp modSp add del">
        <pc:chgData name="이동건" userId="4ad090f6-dadd-4301-b5d0-883b88f508af" providerId="ADAL" clId="{D92CADCE-193E-44F3-8439-49479FE974EF}" dt="2022-08-02T06:28:21.345" v="15966" actId="2696"/>
        <pc:sldMkLst>
          <pc:docMk/>
          <pc:sldMk cId="1698915313" sldId="12968"/>
        </pc:sldMkLst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2" creationId="{2799B196-3B78-46B8-9FF4-AC6ADA1C2AAE}"/>
          </ac:spMkLst>
        </pc:spChg>
        <pc:spChg chg="add mod">
          <ac:chgData name="이동건" userId="4ad090f6-dadd-4301-b5d0-883b88f508af" providerId="ADAL" clId="{D92CADCE-193E-44F3-8439-49479FE974EF}" dt="2022-08-01T06:23:56.038" v="10866" actId="1076"/>
          <ac:spMkLst>
            <pc:docMk/>
            <pc:sldMk cId="1698915313" sldId="12968"/>
            <ac:spMk id="3" creationId="{EB24D2A4-0008-4F75-8E05-345AA3F0D7E6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4" creationId="{7B672A13-2E8D-4F9F-ADB6-D4979706B32A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5" creationId="{FFC4992C-F371-4A92-AA04-89FECE10CA16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6" creationId="{99460298-E0ED-4C33-976E-8EA868E29D3A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7" creationId="{711E2960-E124-447B-AA41-805D964B34B0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8" creationId="{34B2CCCC-B027-4C5A-9057-C7AED0503289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0" creationId="{B95D91EE-0CC1-463E-8139-F447683B7F26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1" creationId="{11E598BD-1A81-43B8-928A-D2AA9C1C84C8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2" creationId="{102F8639-7792-4A7E-921E-0390944F736B}"/>
          </ac:spMkLst>
        </pc:spChg>
        <pc:spChg chg="add del mod">
          <ac:chgData name="이동건" userId="4ad090f6-dadd-4301-b5d0-883b88f508af" providerId="ADAL" clId="{D92CADCE-193E-44F3-8439-49479FE974EF}" dt="2022-08-02T06:28:11.926" v="15964"/>
          <ac:spMkLst>
            <pc:docMk/>
            <pc:sldMk cId="1698915313" sldId="12968"/>
            <ac:spMk id="13" creationId="{84F30449-56E2-4CCE-BC2E-D87A75BA5380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3" creationId="{9D18F79E-A44A-4E37-BAE5-E21C9EA464D7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14" creationId="{AC015B45-4203-4E4F-9A3D-E965879EC6CA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15" creationId="{03428E87-0D57-4B0D-AAAD-396BCE83FB1F}"/>
          </ac:spMkLst>
        </pc:spChg>
        <pc:spChg chg="mod">
          <ac:chgData name="이동건" userId="4ad090f6-dadd-4301-b5d0-883b88f508af" providerId="ADAL" clId="{D92CADCE-193E-44F3-8439-49479FE974EF}" dt="2022-08-01T06:47:18.802" v="11482" actId="20577"/>
          <ac:spMkLst>
            <pc:docMk/>
            <pc:sldMk cId="1698915313" sldId="12968"/>
            <ac:spMk id="16" creationId="{0C2A723B-F518-4F93-A410-A8B0437653F4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17" creationId="{888ECDD9-EDCE-4F29-A748-F2E6EC9E3130}"/>
          </ac:spMkLst>
        </pc:spChg>
        <pc:spChg chg="add mod">
          <ac:chgData name="이동건" userId="4ad090f6-dadd-4301-b5d0-883b88f508af" providerId="ADAL" clId="{D92CADCE-193E-44F3-8439-49479FE974EF}" dt="2022-08-01T06:24:31.125" v="10939" actId="20577"/>
          <ac:spMkLst>
            <pc:docMk/>
            <pc:sldMk cId="1698915313" sldId="12968"/>
            <ac:spMk id="19" creationId="{B749CEF5-A4D0-403A-A970-2CFA4F7E1487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20" creationId="{40258B6B-6F32-4232-8AD9-C62A9A6E79B0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22" creationId="{D3A52600-AE16-42AA-9176-3231D3D84ECE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23" creationId="{C3639DD6-4D86-4648-AAF5-F1EAD3C2BDE9}"/>
          </ac:spMkLst>
        </pc:spChg>
        <pc:spChg chg="add del mod">
          <ac:chgData name="이동건" userId="4ad090f6-dadd-4301-b5d0-883b88f508af" providerId="ADAL" clId="{D92CADCE-193E-44F3-8439-49479FE974EF}" dt="2022-08-01T06:37:12.091" v="11233" actId="478"/>
          <ac:spMkLst>
            <pc:docMk/>
            <pc:sldMk cId="1698915313" sldId="12968"/>
            <ac:spMk id="24" creationId="{5D6A5658-F7A9-429B-844E-75A4A0FC328A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25" creationId="{3C3F2AAA-A6F6-47CD-83C8-72EBDA344394}"/>
          </ac:spMkLst>
        </pc:spChg>
        <pc:spChg chg="mod">
          <ac:chgData name="이동건" userId="4ad090f6-dadd-4301-b5d0-883b88f508af" providerId="ADAL" clId="{D92CADCE-193E-44F3-8439-49479FE974EF}" dt="2022-08-02T02:40:43.747" v="13415"/>
          <ac:spMkLst>
            <pc:docMk/>
            <pc:sldMk cId="1698915313" sldId="12968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2T02:40:46.244" v="13416"/>
        <pc:sldMkLst>
          <pc:docMk/>
          <pc:sldMk cId="1231597919" sldId="12969"/>
        </pc:sldMkLst>
        <pc:spChg chg="add mod">
          <ac:chgData name="이동건" userId="4ad090f6-dadd-4301-b5d0-883b88f508af" providerId="ADAL" clId="{D92CADCE-193E-44F3-8439-49479FE974EF}" dt="2022-08-01T06:45:36.699" v="11446" actId="1076"/>
          <ac:spMkLst>
            <pc:docMk/>
            <pc:sldMk cId="1231597919" sldId="12969"/>
            <ac:spMk id="2" creationId="{4CAB1DCA-0E9D-43B7-9D8A-0B1F40BE3AD3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3" creationId="{EB24D2A4-0008-4F75-8E05-345AA3F0D7E6}"/>
          </ac:spMkLst>
        </pc:spChg>
        <pc:spChg chg="add mod">
          <ac:chgData name="이동건" userId="4ad090f6-dadd-4301-b5d0-883b88f508af" providerId="ADAL" clId="{D92CADCE-193E-44F3-8439-49479FE974EF}" dt="2022-08-01T07:02:28.347" v="12051"/>
          <ac:spMkLst>
            <pc:docMk/>
            <pc:sldMk cId="1231597919" sldId="12969"/>
            <ac:spMk id="4" creationId="{CF66A447-61B1-44FC-B748-48ED34B58CF8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5" creationId="{FFC4992C-F371-4A92-AA04-89FECE10CA16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6" creationId="{99460298-E0ED-4C33-976E-8EA868E29D3A}"/>
          </ac:spMkLst>
        </pc:spChg>
        <pc:spChg chg="del mod">
          <ac:chgData name="이동건" userId="4ad090f6-dadd-4301-b5d0-883b88f508af" providerId="ADAL" clId="{D92CADCE-193E-44F3-8439-49479FE974EF}" dt="2022-08-01T06:48:03.557" v="11492" actId="478"/>
          <ac:spMkLst>
            <pc:docMk/>
            <pc:sldMk cId="1231597919" sldId="12969"/>
            <ac:spMk id="7" creationId="{711E2960-E124-447B-AA41-805D964B34B0}"/>
          </ac:spMkLst>
        </pc:spChg>
        <pc:spChg chg="add mod">
          <ac:chgData name="이동건" userId="4ad090f6-dadd-4301-b5d0-883b88f508af" providerId="ADAL" clId="{D92CADCE-193E-44F3-8439-49479FE974EF}" dt="2022-08-01T06:55:22.849" v="11737" actId="1076"/>
          <ac:spMkLst>
            <pc:docMk/>
            <pc:sldMk cId="1231597919" sldId="12969"/>
            <ac:spMk id="8" creationId="{D2CE8CA4-B6E5-4CB9-8E2A-D81B03AC5AB0}"/>
          </ac:spMkLst>
        </pc:spChg>
        <pc:spChg chg="add mod">
          <ac:chgData name="이동건" userId="4ad090f6-dadd-4301-b5d0-883b88f508af" providerId="ADAL" clId="{D92CADCE-193E-44F3-8439-49479FE974EF}" dt="2022-08-01T06:59:16.316" v="11790" actId="20577"/>
          <ac:spMkLst>
            <pc:docMk/>
            <pc:sldMk cId="1231597919" sldId="12969"/>
            <ac:spMk id="9" creationId="{EC7BAF44-34B4-426E-A34F-9E2145106397}"/>
          </ac:spMkLst>
        </pc:spChg>
        <pc:spChg chg="add mod">
          <ac:chgData name="이동건" userId="4ad090f6-dadd-4301-b5d0-883b88f508af" providerId="ADAL" clId="{D92CADCE-193E-44F3-8439-49479FE974EF}" dt="2022-08-01T07:01:58.202" v="12031"/>
          <ac:spMkLst>
            <pc:docMk/>
            <pc:sldMk cId="1231597919" sldId="12969"/>
            <ac:spMk id="12" creationId="{4759A80C-19BF-4112-BFA5-28496FD5B305}"/>
          </ac:spMkLst>
        </pc:spChg>
        <pc:spChg chg="add mod">
          <ac:chgData name="이동건" userId="4ad090f6-dadd-4301-b5d0-883b88f508af" providerId="ADAL" clId="{D92CADCE-193E-44F3-8439-49479FE974EF}" dt="2022-08-01T06:55:05.206" v="11728" actId="20577"/>
          <ac:spMkLst>
            <pc:docMk/>
            <pc:sldMk cId="1231597919" sldId="12969"/>
            <ac:spMk id="14" creationId="{8DE1CD9F-5F13-4ED0-A1BE-6E59A2BAE185}"/>
          </ac:spMkLst>
        </pc:spChg>
        <pc:spChg chg="add mod">
          <ac:chgData name="이동건" userId="4ad090f6-dadd-4301-b5d0-883b88f508af" providerId="ADAL" clId="{D92CADCE-193E-44F3-8439-49479FE974EF}" dt="2022-08-01T07:02:00.047" v="12033"/>
          <ac:spMkLst>
            <pc:docMk/>
            <pc:sldMk cId="1231597919" sldId="12969"/>
            <ac:spMk id="15" creationId="{2E3DF8D0-7A3A-4A99-9AA8-A06D08032B81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16" creationId="{0C2A723B-F518-4F93-A410-A8B0437653F4}"/>
          </ac:spMkLst>
        </pc:spChg>
        <pc:spChg chg="del">
          <ac:chgData name="이동건" userId="4ad090f6-dadd-4301-b5d0-883b88f508af" providerId="ADAL" clId="{D92CADCE-193E-44F3-8439-49479FE974EF}" dt="2022-08-01T06:39:11.022" v="11278" actId="478"/>
          <ac:spMkLst>
            <pc:docMk/>
            <pc:sldMk cId="1231597919" sldId="12969"/>
            <ac:spMk id="19" creationId="{B749CEF5-A4D0-403A-A970-2CFA4F7E1487}"/>
          </ac:spMkLst>
        </pc:spChg>
        <pc:spChg chg="add mod">
          <ac:chgData name="이동건" userId="4ad090f6-dadd-4301-b5d0-883b88f508af" providerId="ADAL" clId="{D92CADCE-193E-44F3-8439-49479FE974EF}" dt="2022-08-01T06:56:31.748" v="11786" actId="1076"/>
          <ac:spMkLst>
            <pc:docMk/>
            <pc:sldMk cId="1231597919" sldId="12969"/>
            <ac:spMk id="20" creationId="{EAA41ADF-145E-4E4C-861A-D6E75D13632A}"/>
          </ac:spMkLst>
        </pc:spChg>
        <pc:spChg chg="del">
          <ac:chgData name="이동건" userId="4ad090f6-dadd-4301-b5d0-883b88f508af" providerId="ADAL" clId="{D92CADCE-193E-44F3-8439-49479FE974EF}" dt="2022-08-01T06:39:12.876" v="11279" actId="478"/>
          <ac:spMkLst>
            <pc:docMk/>
            <pc:sldMk cId="1231597919" sldId="12969"/>
            <ac:spMk id="22" creationId="{D3A52600-AE16-42AA-9176-3231D3D84ECE}"/>
          </ac:spMkLst>
        </pc:spChg>
        <pc:spChg chg="mod">
          <ac:chgData name="이동건" userId="4ad090f6-dadd-4301-b5d0-883b88f508af" providerId="ADAL" clId="{D92CADCE-193E-44F3-8439-49479FE974EF}" dt="2022-08-02T02:40:46.244" v="13416"/>
          <ac:spMkLst>
            <pc:docMk/>
            <pc:sldMk cId="1231597919" sldId="12969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2T02:40:48.477" v="13417"/>
        <pc:sldMkLst>
          <pc:docMk/>
          <pc:sldMk cId="264077737" sldId="12970"/>
        </pc:sldMkLst>
        <pc:spChg chg="mod">
          <ac:chgData name="이동건" userId="4ad090f6-dadd-4301-b5d0-883b88f508af" providerId="ADAL" clId="{D92CADCE-193E-44F3-8439-49479FE974EF}" dt="2022-08-01T07:02:42.500" v="12060" actId="1076"/>
          <ac:spMkLst>
            <pc:docMk/>
            <pc:sldMk cId="264077737" sldId="12970"/>
            <ac:spMk id="2" creationId="{4CAB1DCA-0E9D-43B7-9D8A-0B1F40BE3AD3}"/>
          </ac:spMkLst>
        </pc:spChg>
        <pc:spChg chg="add mod">
          <ac:chgData name="이동건" userId="4ad090f6-dadd-4301-b5d0-883b88f508af" providerId="ADAL" clId="{D92CADCE-193E-44F3-8439-49479FE974EF}" dt="2022-08-01T07:02:38.652" v="12059"/>
          <ac:spMkLst>
            <pc:docMk/>
            <pc:sldMk cId="264077737" sldId="12970"/>
            <ac:spMk id="3" creationId="{46280943-F499-4446-8FBF-C7A20E30A94E}"/>
          </ac:spMkLst>
        </pc:spChg>
        <pc:spChg chg="add del mod">
          <ac:chgData name="이동건" userId="4ad090f6-dadd-4301-b5d0-883b88f508af" providerId="ADAL" clId="{D92CADCE-193E-44F3-8439-49479FE974EF}" dt="2022-08-01T07:03:02.810" v="12065"/>
          <ac:spMkLst>
            <pc:docMk/>
            <pc:sldMk cId="264077737" sldId="12970"/>
            <ac:spMk id="4" creationId="{30D1677F-71B3-4ACE-AD22-B0D194CE1621}"/>
          </ac:spMkLst>
        </pc:spChg>
        <pc:spChg chg="add mod">
          <ac:chgData name="이동건" userId="4ad090f6-dadd-4301-b5d0-883b88f508af" providerId="ADAL" clId="{D92CADCE-193E-44F3-8439-49479FE974EF}" dt="2022-08-01T07:34:24.590" v="12482" actId="20577"/>
          <ac:spMkLst>
            <pc:docMk/>
            <pc:sldMk cId="264077737" sldId="12970"/>
            <ac:spMk id="5" creationId="{5E09D7A1-C384-47AB-8A31-D243FD93865F}"/>
          </ac:spMkLst>
        </pc:spChg>
        <pc:spChg chg="add mod">
          <ac:chgData name="이동건" userId="4ad090f6-dadd-4301-b5d0-883b88f508af" providerId="ADAL" clId="{D92CADCE-193E-44F3-8439-49479FE974EF}" dt="2022-08-01T07:32:08.465" v="12481" actId="20577"/>
          <ac:spMkLst>
            <pc:docMk/>
            <pc:sldMk cId="264077737" sldId="12970"/>
            <ac:spMk id="6" creationId="{A1D9DB81-9F77-4249-B9FC-85B4C1F7DA2E}"/>
          </ac:spMkLst>
        </pc:spChg>
        <pc:spChg chg="mod">
          <ac:chgData name="이동건" userId="4ad090f6-dadd-4301-b5d0-883b88f508af" providerId="ADAL" clId="{D92CADCE-193E-44F3-8439-49479FE974EF}" dt="2022-08-01T07:02:59.645" v="12062" actId="1076"/>
          <ac:spMkLst>
            <pc:docMk/>
            <pc:sldMk cId="264077737" sldId="12970"/>
            <ac:spMk id="7" creationId="{711E2960-E124-447B-AA41-805D964B34B0}"/>
          </ac:spMkLst>
        </pc:spChg>
        <pc:spChg chg="add mod">
          <ac:chgData name="이동건" userId="4ad090f6-dadd-4301-b5d0-883b88f508af" providerId="ADAL" clId="{D92CADCE-193E-44F3-8439-49479FE974EF}" dt="2022-08-01T07:00:43.114" v="11898" actId="20577"/>
          <ac:spMkLst>
            <pc:docMk/>
            <pc:sldMk cId="264077737" sldId="12970"/>
            <ac:spMk id="9" creationId="{F6D47257-D033-4946-A72C-31B4BE1AEA3F}"/>
          </ac:spMkLst>
        </pc:spChg>
        <pc:spChg chg="add mod">
          <ac:chgData name="이동건" userId="4ad090f6-dadd-4301-b5d0-883b88f508af" providerId="ADAL" clId="{D92CADCE-193E-44F3-8439-49479FE974EF}" dt="2022-08-02T00:33:57.433" v="13202" actId="20577"/>
          <ac:spMkLst>
            <pc:docMk/>
            <pc:sldMk cId="264077737" sldId="12970"/>
            <ac:spMk id="11" creationId="{719FA991-43FE-4DE3-8874-EA199E82851C}"/>
          </ac:spMkLst>
        </pc:spChg>
        <pc:spChg chg="del">
          <ac:chgData name="이동건" userId="4ad090f6-dadd-4301-b5d0-883b88f508af" providerId="ADAL" clId="{D92CADCE-193E-44F3-8439-49479FE974EF}" dt="2022-08-01T06:47:51.228" v="11490" actId="478"/>
          <ac:spMkLst>
            <pc:docMk/>
            <pc:sldMk cId="264077737" sldId="12970"/>
            <ac:spMk id="12" creationId="{4759A80C-19BF-4112-BFA5-28496FD5B305}"/>
          </ac:spMkLst>
        </pc:spChg>
        <pc:spChg chg="add mod">
          <ac:chgData name="이동건" userId="4ad090f6-dadd-4301-b5d0-883b88f508af" providerId="ADAL" clId="{D92CADCE-193E-44F3-8439-49479FE974EF}" dt="2022-08-01T07:43:33.933" v="12503" actId="20577"/>
          <ac:spMkLst>
            <pc:docMk/>
            <pc:sldMk cId="264077737" sldId="12970"/>
            <ac:spMk id="13" creationId="{549155F5-605E-4449-9E1B-E84C66EA7D33}"/>
          </ac:spMkLst>
        </pc:spChg>
        <pc:spChg chg="mod">
          <ac:chgData name="이동건" userId="4ad090f6-dadd-4301-b5d0-883b88f508af" providerId="ADAL" clId="{D92CADCE-193E-44F3-8439-49479FE974EF}" dt="2022-08-02T02:40:48.477" v="13417"/>
          <ac:spMkLst>
            <pc:docMk/>
            <pc:sldMk cId="264077737" sldId="12970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3T00:05:02.699" v="17155" actId="20577"/>
        <pc:sldMkLst>
          <pc:docMk/>
          <pc:sldMk cId="2279347305" sldId="12971"/>
        </pc:sldMkLst>
        <pc:spChg chg="del">
          <ac:chgData name="이동건" userId="4ad090f6-dadd-4301-b5d0-883b88f508af" providerId="ADAL" clId="{D92CADCE-193E-44F3-8439-49479FE974EF}" dt="2022-08-01T07:43:00.157" v="12484" actId="478"/>
          <ac:spMkLst>
            <pc:docMk/>
            <pc:sldMk cId="2279347305" sldId="12971"/>
            <ac:spMk id="2" creationId="{4CAB1DCA-0E9D-43B7-9D8A-0B1F40BE3AD3}"/>
          </ac:spMkLst>
        </pc:spChg>
        <pc:spChg chg="del">
          <ac:chgData name="이동건" userId="4ad090f6-dadd-4301-b5d0-883b88f508af" providerId="ADAL" clId="{D92CADCE-193E-44F3-8439-49479FE974EF}" dt="2022-08-01T07:43:00.157" v="12484" actId="478"/>
          <ac:spMkLst>
            <pc:docMk/>
            <pc:sldMk cId="2279347305" sldId="12971"/>
            <ac:spMk id="3" creationId="{46280943-F499-4446-8FBF-C7A20E30A94E}"/>
          </ac:spMkLst>
        </pc:spChg>
        <pc:spChg chg="add mod">
          <ac:chgData name="이동건" userId="4ad090f6-dadd-4301-b5d0-883b88f508af" providerId="ADAL" clId="{D92CADCE-193E-44F3-8439-49479FE974EF}" dt="2022-08-02T05:39:14.388" v="14939" actId="20577"/>
          <ac:spMkLst>
            <pc:docMk/>
            <pc:sldMk cId="2279347305" sldId="12971"/>
            <ac:spMk id="4" creationId="{35F429AF-DBF3-4579-93F6-4904E3051FE3}"/>
          </ac:spMkLst>
        </pc:spChg>
        <pc:spChg chg="mod">
          <ac:chgData name="이동건" userId="4ad090f6-dadd-4301-b5d0-883b88f508af" providerId="ADAL" clId="{D92CADCE-193E-44F3-8439-49479FE974EF}" dt="2022-08-01T07:45:34.631" v="12619" actId="1076"/>
          <ac:spMkLst>
            <pc:docMk/>
            <pc:sldMk cId="2279347305" sldId="12971"/>
            <ac:spMk id="5" creationId="{5E09D7A1-C384-47AB-8A31-D243FD93865F}"/>
          </ac:spMkLst>
        </pc:spChg>
        <pc:spChg chg="del">
          <ac:chgData name="이동건" userId="4ad090f6-dadd-4301-b5d0-883b88f508af" providerId="ADAL" clId="{D92CADCE-193E-44F3-8439-49479FE974EF}" dt="2022-08-01T07:43:28.840" v="12498" actId="478"/>
          <ac:spMkLst>
            <pc:docMk/>
            <pc:sldMk cId="2279347305" sldId="12971"/>
            <ac:spMk id="6" creationId="{A1D9DB81-9F77-4249-B9FC-85B4C1F7DA2E}"/>
          </ac:spMkLst>
        </pc:spChg>
        <pc:spChg chg="del">
          <ac:chgData name="이동건" userId="4ad090f6-dadd-4301-b5d0-883b88f508af" providerId="ADAL" clId="{D92CADCE-193E-44F3-8439-49479FE974EF}" dt="2022-08-01T07:43:00.157" v="12484" actId="478"/>
          <ac:spMkLst>
            <pc:docMk/>
            <pc:sldMk cId="2279347305" sldId="12971"/>
            <ac:spMk id="7" creationId="{711E2960-E124-447B-AA41-805D964B34B0}"/>
          </ac:spMkLst>
        </pc:spChg>
        <pc:spChg chg="add del mod">
          <ac:chgData name="이동건" userId="4ad090f6-dadd-4301-b5d0-883b88f508af" providerId="ADAL" clId="{D92CADCE-193E-44F3-8439-49479FE974EF}" dt="2022-08-01T07:48:36.005" v="12762"/>
          <ac:spMkLst>
            <pc:docMk/>
            <pc:sldMk cId="2279347305" sldId="12971"/>
            <ac:spMk id="8" creationId="{521B2995-7D31-4523-B676-947E2380A2B8}"/>
          </ac:spMkLst>
        </pc:spChg>
        <pc:spChg chg="del">
          <ac:chgData name="이동건" userId="4ad090f6-dadd-4301-b5d0-883b88f508af" providerId="ADAL" clId="{D92CADCE-193E-44F3-8439-49479FE974EF}" dt="2022-08-01T07:43:02.296" v="12485" actId="478"/>
          <ac:spMkLst>
            <pc:docMk/>
            <pc:sldMk cId="2279347305" sldId="12971"/>
            <ac:spMk id="9" creationId="{F6D47257-D033-4946-A72C-31B4BE1AEA3F}"/>
          </ac:spMkLst>
        </pc:spChg>
        <pc:spChg chg="add mod">
          <ac:chgData name="이동건" userId="4ad090f6-dadd-4301-b5d0-883b88f508af" providerId="ADAL" clId="{D92CADCE-193E-44F3-8439-49479FE974EF}" dt="2022-08-03T00:05:02.699" v="17155" actId="20577"/>
          <ac:spMkLst>
            <pc:docMk/>
            <pc:sldMk cId="2279347305" sldId="12971"/>
            <ac:spMk id="10" creationId="{1171B9AC-1ED2-4AA7-A3D4-AFE4C650CF2D}"/>
          </ac:spMkLst>
        </pc:spChg>
        <pc:spChg chg="del">
          <ac:chgData name="이동건" userId="4ad090f6-dadd-4301-b5d0-883b88f508af" providerId="ADAL" clId="{D92CADCE-193E-44F3-8439-49479FE974EF}" dt="2022-08-01T07:43:03.780" v="12486" actId="478"/>
          <ac:spMkLst>
            <pc:docMk/>
            <pc:sldMk cId="2279347305" sldId="12971"/>
            <ac:spMk id="11" creationId="{719FA991-43FE-4DE3-8874-EA199E82851C}"/>
          </ac:spMkLst>
        </pc:spChg>
        <pc:spChg chg="add mod">
          <ac:chgData name="이동건" userId="4ad090f6-dadd-4301-b5d0-883b88f508af" providerId="ADAL" clId="{D92CADCE-193E-44F3-8439-49479FE974EF}" dt="2022-08-01T07:50:57.884" v="12898" actId="20577"/>
          <ac:spMkLst>
            <pc:docMk/>
            <pc:sldMk cId="2279347305" sldId="12971"/>
            <ac:spMk id="12" creationId="{2262A488-0AA5-4484-A08F-B74B16237391}"/>
          </ac:spMkLst>
        </pc:spChg>
        <pc:spChg chg="del">
          <ac:chgData name="이동건" userId="4ad090f6-dadd-4301-b5d0-883b88f508af" providerId="ADAL" clId="{D92CADCE-193E-44F3-8439-49479FE974EF}" dt="2022-08-01T07:43:28.840" v="12498" actId="478"/>
          <ac:spMkLst>
            <pc:docMk/>
            <pc:sldMk cId="2279347305" sldId="12971"/>
            <ac:spMk id="13" creationId="{549155F5-605E-4449-9E1B-E84C66EA7D33}"/>
          </ac:spMkLst>
        </pc:spChg>
        <pc:spChg chg="add mod">
          <ac:chgData name="이동건" userId="4ad090f6-dadd-4301-b5d0-883b88f508af" providerId="ADAL" clId="{D92CADCE-193E-44F3-8439-49479FE974EF}" dt="2022-08-01T07:50:03.643" v="12864" actId="552"/>
          <ac:spMkLst>
            <pc:docMk/>
            <pc:sldMk cId="2279347305" sldId="12971"/>
            <ac:spMk id="14" creationId="{79CDBF5F-D44A-4EAA-8551-CE1F770945FF}"/>
          </ac:spMkLst>
        </pc:spChg>
        <pc:spChg chg="add mod">
          <ac:chgData name="이동건" userId="4ad090f6-dadd-4301-b5d0-883b88f508af" providerId="ADAL" clId="{D92CADCE-193E-44F3-8439-49479FE974EF}" dt="2022-08-01T07:50:03.643" v="12864" actId="552"/>
          <ac:spMkLst>
            <pc:docMk/>
            <pc:sldMk cId="2279347305" sldId="12971"/>
            <ac:spMk id="15" creationId="{92D8B21B-2F94-4FE2-A5BE-01826B504A41}"/>
          </ac:spMkLst>
        </pc:spChg>
        <pc:spChg chg="add mod">
          <ac:chgData name="이동건" userId="4ad090f6-dadd-4301-b5d0-883b88f508af" providerId="ADAL" clId="{D92CADCE-193E-44F3-8439-49479FE974EF}" dt="2022-08-02T05:39:09.947" v="14931" actId="20577"/>
          <ac:spMkLst>
            <pc:docMk/>
            <pc:sldMk cId="2279347305" sldId="12971"/>
            <ac:spMk id="16" creationId="{542333D3-AE12-4127-BB26-FCD3991343C7}"/>
          </ac:spMkLst>
        </pc:spChg>
        <pc:spChg chg="add mod">
          <ac:chgData name="이동건" userId="4ad090f6-dadd-4301-b5d0-883b88f508af" providerId="ADAL" clId="{D92CADCE-193E-44F3-8439-49479FE974EF}" dt="2022-08-01T07:50:03.643" v="12864" actId="552"/>
          <ac:spMkLst>
            <pc:docMk/>
            <pc:sldMk cId="2279347305" sldId="12971"/>
            <ac:spMk id="17" creationId="{4CCA65DD-CD3F-4D1A-80DB-E870A38223E3}"/>
          </ac:spMkLst>
        </pc:spChg>
        <pc:spChg chg="add mod">
          <ac:chgData name="이동건" userId="4ad090f6-dadd-4301-b5d0-883b88f508af" providerId="ADAL" clId="{D92CADCE-193E-44F3-8439-49479FE974EF}" dt="2022-08-01T07:52:31.353" v="12970" actId="1076"/>
          <ac:spMkLst>
            <pc:docMk/>
            <pc:sldMk cId="2279347305" sldId="12971"/>
            <ac:spMk id="18" creationId="{BC28A90A-34F3-4091-A3C3-31F2529DF310}"/>
          </ac:spMkLst>
        </pc:spChg>
        <pc:spChg chg="mod">
          <ac:chgData name="이동건" userId="4ad090f6-dadd-4301-b5d0-883b88f508af" providerId="ADAL" clId="{D92CADCE-193E-44F3-8439-49479FE974EF}" dt="2022-08-02T02:40:52.513" v="13418"/>
          <ac:spMkLst>
            <pc:docMk/>
            <pc:sldMk cId="2279347305" sldId="12971"/>
            <ac:spMk id="66" creationId="{B4113F6E-6CD6-49B4-A656-3B6461646A94}"/>
          </ac:spMkLst>
        </pc:spChg>
      </pc:sldChg>
      <pc:sldChg chg="addSp delSp modSp add del">
        <pc:chgData name="이동건" userId="4ad090f6-dadd-4301-b5d0-883b88f508af" providerId="ADAL" clId="{D92CADCE-193E-44F3-8439-49479FE974EF}" dt="2022-08-03T04:39:14.456" v="17209" actId="2696"/>
        <pc:sldMkLst>
          <pc:docMk/>
          <pc:sldMk cId="2098487470" sldId="12972"/>
        </pc:sldMkLst>
        <pc:spChg chg="add del mod">
          <ac:chgData name="이동건" userId="4ad090f6-dadd-4301-b5d0-883b88f508af" providerId="ADAL" clId="{D92CADCE-193E-44F3-8439-49479FE974EF}" dt="2022-08-01T08:29:52.728" v="13131" actId="478"/>
          <ac:spMkLst>
            <pc:docMk/>
            <pc:sldMk cId="2098487470" sldId="12972"/>
            <ac:spMk id="2" creationId="{7F7E1168-BF45-4285-834F-3099C18AA2E0}"/>
          </ac:spMkLst>
        </pc:spChg>
        <pc:spChg chg="add mod">
          <ac:chgData name="이동건" userId="4ad090f6-dadd-4301-b5d0-883b88f508af" providerId="ADAL" clId="{D92CADCE-193E-44F3-8439-49479FE974EF}" dt="2022-08-02T02:22:20.820" v="13282" actId="1076"/>
          <ac:spMkLst>
            <pc:docMk/>
            <pc:sldMk cId="2098487470" sldId="12972"/>
            <ac:spMk id="3" creationId="{289C9479-5BBA-451A-8F7B-C73E68752CB2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4" creationId="{35F429AF-DBF3-4579-93F6-4904E3051FE3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5" creationId="{5E09D7A1-C384-47AB-8A31-D243FD93865F}"/>
          </ac:spMkLst>
        </pc:spChg>
        <pc:spChg chg="add mod ord">
          <ac:chgData name="이동건" userId="4ad090f6-dadd-4301-b5d0-883b88f508af" providerId="ADAL" clId="{D92CADCE-193E-44F3-8439-49479FE974EF}" dt="2022-08-02T02:25:40.755" v="13316" actId="255"/>
          <ac:spMkLst>
            <pc:docMk/>
            <pc:sldMk cId="2098487470" sldId="12972"/>
            <ac:spMk id="6" creationId="{081B3B27-967B-442D-9903-6F7C10C1AB46}"/>
          </ac:spMkLst>
        </pc:spChg>
        <pc:spChg chg="mod">
          <ac:chgData name="이동건" userId="4ad090f6-dadd-4301-b5d0-883b88f508af" providerId="ADAL" clId="{D92CADCE-193E-44F3-8439-49479FE974EF}" dt="2022-08-03T04:15:39.154" v="17208" actId="20577"/>
          <ac:spMkLst>
            <pc:docMk/>
            <pc:sldMk cId="2098487470" sldId="12972"/>
            <ac:spMk id="10" creationId="{1171B9AC-1ED2-4AA7-A3D4-AFE4C650CF2D}"/>
          </ac:spMkLst>
        </pc:spChg>
        <pc:spChg chg="add mod ord">
          <ac:chgData name="이동건" userId="4ad090f6-dadd-4301-b5d0-883b88f508af" providerId="ADAL" clId="{D92CADCE-193E-44F3-8439-49479FE974EF}" dt="2022-08-02T02:26:38.058" v="13327" actId="1076"/>
          <ac:spMkLst>
            <pc:docMk/>
            <pc:sldMk cId="2098487470" sldId="12972"/>
            <ac:spMk id="11" creationId="{0785FB88-428F-4B2B-856C-A2EA919F9864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2" creationId="{2262A488-0AA5-4484-A08F-B74B16237391}"/>
          </ac:spMkLst>
        </pc:spChg>
        <pc:spChg chg="add mod">
          <ac:chgData name="이동건" userId="4ad090f6-dadd-4301-b5d0-883b88f508af" providerId="ADAL" clId="{D92CADCE-193E-44F3-8439-49479FE974EF}" dt="2022-08-02T02:28:14.425" v="13351" actId="208"/>
          <ac:spMkLst>
            <pc:docMk/>
            <pc:sldMk cId="2098487470" sldId="12972"/>
            <ac:spMk id="14" creationId="{57CA1AA4-383F-4F14-AF49-993ADC78F573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4" creationId="{79CDBF5F-D44A-4EAA-8551-CE1F770945FF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5" creationId="{92D8B21B-2F94-4FE2-A5BE-01826B504A41}"/>
          </ac:spMkLst>
        </pc:spChg>
        <pc:spChg chg="add mod">
          <ac:chgData name="이동건" userId="4ad090f6-dadd-4301-b5d0-883b88f508af" providerId="ADAL" clId="{D92CADCE-193E-44F3-8439-49479FE974EF}" dt="2022-08-02T02:36:23.911" v="13413" actId="1076"/>
          <ac:spMkLst>
            <pc:docMk/>
            <pc:sldMk cId="2098487470" sldId="12972"/>
            <ac:spMk id="15" creationId="{FBC7CCA5-8C62-40F4-B5C6-A9502F3BCBE6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6" creationId="{542333D3-AE12-4127-BB26-FCD3991343C7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7" creationId="{4CCA65DD-CD3F-4D1A-80DB-E870A38223E3}"/>
          </ac:spMkLst>
        </pc:spChg>
        <pc:spChg chg="mod">
          <ac:chgData name="이동건" userId="4ad090f6-dadd-4301-b5d0-883b88f508af" providerId="ADAL" clId="{D92CADCE-193E-44F3-8439-49479FE974EF}" dt="2022-08-02T02:41:53.937" v="13424" actId="1076"/>
          <ac:spMkLst>
            <pc:docMk/>
            <pc:sldMk cId="2098487470" sldId="12972"/>
            <ac:spMk id="18" creationId="{BC28A90A-34F3-4091-A3C3-31F2529DF310}"/>
          </ac:spMkLst>
        </pc:spChg>
        <pc:spChg chg="add mod">
          <ac:chgData name="이동건" userId="4ad090f6-dadd-4301-b5d0-883b88f508af" providerId="ADAL" clId="{D92CADCE-193E-44F3-8439-49479FE974EF}" dt="2022-08-02T02:22:22.966" v="13283" actId="1076"/>
          <ac:spMkLst>
            <pc:docMk/>
            <pc:sldMk cId="2098487470" sldId="12972"/>
            <ac:spMk id="19" creationId="{399E9A7C-5724-47D1-BB22-D0C520EFF1EB}"/>
          </ac:spMkLst>
        </pc:spChg>
        <pc:spChg chg="add mod">
          <ac:chgData name="이동건" userId="4ad090f6-dadd-4301-b5d0-883b88f508af" providerId="ADAL" clId="{D92CADCE-193E-44F3-8439-49479FE974EF}" dt="2022-08-02T02:28:28.872" v="13357" actId="122"/>
          <ac:spMkLst>
            <pc:docMk/>
            <pc:sldMk cId="2098487470" sldId="12972"/>
            <ac:spMk id="21" creationId="{878E10B0-CBA6-4D60-946E-730A71F0598D}"/>
          </ac:spMkLst>
        </pc:spChg>
        <pc:spChg chg="add mod">
          <ac:chgData name="이동건" userId="4ad090f6-dadd-4301-b5d0-883b88f508af" providerId="ADAL" clId="{D92CADCE-193E-44F3-8439-49479FE974EF}" dt="2022-08-02T02:28:38.954" v="13362" actId="1076"/>
          <ac:spMkLst>
            <pc:docMk/>
            <pc:sldMk cId="2098487470" sldId="12972"/>
            <ac:spMk id="22" creationId="{788179D8-F7D2-48B9-8343-0E20C9898B6F}"/>
          </ac:spMkLst>
        </pc:spChg>
        <pc:spChg chg="add mod">
          <ac:chgData name="이동건" userId="4ad090f6-dadd-4301-b5d0-883b88f508af" providerId="ADAL" clId="{D92CADCE-193E-44F3-8439-49479FE974EF}" dt="2022-08-02T02:28:44.317" v="13366" actId="20577"/>
          <ac:spMkLst>
            <pc:docMk/>
            <pc:sldMk cId="2098487470" sldId="12972"/>
            <ac:spMk id="23" creationId="{A2DC6DB5-3D4D-40C6-9001-245A8504551B}"/>
          </ac:spMkLst>
        </pc:spChg>
        <pc:spChg chg="mod">
          <ac:chgData name="이동건" userId="4ad090f6-dadd-4301-b5d0-883b88f508af" providerId="ADAL" clId="{D92CADCE-193E-44F3-8439-49479FE974EF}" dt="2022-08-02T02:40:55.963" v="13419"/>
          <ac:spMkLst>
            <pc:docMk/>
            <pc:sldMk cId="2098487470" sldId="12972"/>
            <ac:spMk id="66" creationId="{B4113F6E-6CD6-49B4-A656-3B6461646A94}"/>
          </ac:spMkLst>
        </pc:spChg>
        <pc:picChg chg="add del mod ord">
          <ac:chgData name="이동건" userId="4ad090f6-dadd-4301-b5d0-883b88f508af" providerId="ADAL" clId="{D92CADCE-193E-44F3-8439-49479FE974EF}" dt="2022-08-02T02:23:43.799" v="13294" actId="478"/>
          <ac:picMkLst>
            <pc:docMk/>
            <pc:sldMk cId="2098487470" sldId="12972"/>
            <ac:picMk id="4" creationId="{4E058975-2CD4-45F0-B815-486920442C9B}"/>
          </ac:picMkLst>
        </pc:picChg>
        <pc:picChg chg="add del mod">
          <ac:chgData name="이동건" userId="4ad090f6-dadd-4301-b5d0-883b88f508af" providerId="ADAL" clId="{D92CADCE-193E-44F3-8439-49479FE974EF}" dt="2022-08-02T02:24:07.719" v="13297" actId="478"/>
          <ac:picMkLst>
            <pc:docMk/>
            <pc:sldMk cId="2098487470" sldId="12972"/>
            <ac:picMk id="7" creationId="{656CAD00-6399-4AD1-AAF5-4F88F8ED8465}"/>
          </ac:picMkLst>
        </pc:picChg>
        <pc:picChg chg="add del mod">
          <ac:chgData name="이동건" userId="4ad090f6-dadd-4301-b5d0-883b88f508af" providerId="ADAL" clId="{D92CADCE-193E-44F3-8439-49479FE974EF}" dt="2022-08-02T02:24:19.358" v="13300" actId="478"/>
          <ac:picMkLst>
            <pc:docMk/>
            <pc:sldMk cId="2098487470" sldId="12972"/>
            <ac:picMk id="9" creationId="{88C72C41-2CFD-4FF2-840E-7FB51EE4FD94}"/>
          </ac:picMkLst>
        </pc:picChg>
        <pc:picChg chg="add mod modCrop">
          <ac:chgData name="이동건" userId="4ad090f6-dadd-4301-b5d0-883b88f508af" providerId="ADAL" clId="{D92CADCE-193E-44F3-8439-49479FE974EF}" dt="2022-08-02T02:25:35.269" v="13314" actId="1076"/>
          <ac:picMkLst>
            <pc:docMk/>
            <pc:sldMk cId="2098487470" sldId="12972"/>
            <ac:picMk id="13" creationId="{6126421B-7E11-4407-9FF3-11A553270EB2}"/>
          </ac:picMkLst>
        </pc:picChg>
        <pc:picChg chg="add mod modCrop">
          <ac:chgData name="이동건" userId="4ad090f6-dadd-4301-b5d0-883b88f508af" providerId="ADAL" clId="{D92CADCE-193E-44F3-8439-49479FE974EF}" dt="2022-08-02T02:26:26.978" v="13326" actId="1076"/>
          <ac:picMkLst>
            <pc:docMk/>
            <pc:sldMk cId="2098487470" sldId="12972"/>
            <ac:picMk id="20" creationId="{3ED0814D-7FC3-431D-9F9E-58A66DB8B19C}"/>
          </ac:picMkLst>
        </pc:picChg>
        <pc:cxnChg chg="add mod">
          <ac:chgData name="이동건" userId="4ad090f6-dadd-4301-b5d0-883b88f508af" providerId="ADAL" clId="{D92CADCE-193E-44F3-8439-49479FE974EF}" dt="2022-08-03T04:15:39.154" v="17208" actId="20577"/>
          <ac:cxnSpMkLst>
            <pc:docMk/>
            <pc:sldMk cId="2098487470" sldId="12972"/>
            <ac:cxnSpMk id="17" creationId="{CE2E4C2E-6B57-43AE-8AC0-66B45721F232}"/>
          </ac:cxnSpMkLst>
        </pc:cxnChg>
      </pc:sldChg>
      <pc:sldChg chg="addSp delSp modSp add del">
        <pc:chgData name="이동건" userId="4ad090f6-dadd-4301-b5d0-883b88f508af" providerId="ADAL" clId="{D92CADCE-193E-44F3-8439-49479FE974EF}" dt="2022-08-03T04:39:14.757" v="17210" actId="2696"/>
        <pc:sldMkLst>
          <pc:docMk/>
          <pc:sldMk cId="1884106392" sldId="12973"/>
        </pc:sldMkLst>
        <pc:spChg chg="del">
          <ac:chgData name="이동건" userId="4ad090f6-dadd-4301-b5d0-883b88f508af" providerId="ADAL" clId="{D92CADCE-193E-44F3-8439-49479FE974EF}" dt="2022-08-02T02:28:59.442" v="13368"/>
          <ac:spMkLst>
            <pc:docMk/>
            <pc:sldMk cId="1884106392" sldId="12973"/>
            <ac:spMk id="2" creationId="{63D6367E-1A62-4325-98D4-AA9464BBFFAD}"/>
          </ac:spMkLst>
        </pc:spChg>
        <pc:spChg chg="del">
          <ac:chgData name="이동건" userId="4ad090f6-dadd-4301-b5d0-883b88f508af" providerId="ADAL" clId="{D92CADCE-193E-44F3-8439-49479FE974EF}" dt="2022-08-02T02:28:59.442" v="13368"/>
          <ac:spMkLst>
            <pc:docMk/>
            <pc:sldMk cId="1884106392" sldId="12973"/>
            <ac:spMk id="3" creationId="{4AC6EBE4-9019-47C7-BCAF-BBD2038BCF38}"/>
          </ac:spMkLst>
        </pc:spChg>
        <pc:spChg chg="add mod">
          <ac:chgData name="이동건" userId="4ad090f6-dadd-4301-b5d0-883b88f508af" providerId="ADAL" clId="{D92CADCE-193E-44F3-8439-49479FE974EF}" dt="2022-08-02T02:40:58.185" v="13420"/>
          <ac:spMkLst>
            <pc:docMk/>
            <pc:sldMk cId="1884106392" sldId="12973"/>
            <ac:spMk id="4" creationId="{02BC3BF5-15E2-40A5-B2EF-5DC0CF414A03}"/>
          </ac:spMkLst>
        </pc:spChg>
        <pc:spChg chg="add mod">
          <ac:chgData name="이동건" userId="4ad090f6-dadd-4301-b5d0-883b88f508af" providerId="ADAL" clId="{D92CADCE-193E-44F3-8439-49479FE974EF}" dt="2022-08-02T02:28:59.442" v="13368"/>
          <ac:spMkLst>
            <pc:docMk/>
            <pc:sldMk cId="1884106392" sldId="12973"/>
            <ac:spMk id="5" creationId="{84CE0450-F2B8-4932-B16F-8C9F4A64D45F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6" creationId="{4751C56E-3005-4D0E-8C80-AA858DA696E6}"/>
          </ac:spMkLst>
        </pc:spChg>
        <pc:spChg chg="add mod">
          <ac:chgData name="이동건" userId="4ad090f6-dadd-4301-b5d0-883b88f508af" providerId="ADAL" clId="{D92CADCE-193E-44F3-8439-49479FE974EF}" dt="2022-08-02T04:23:05.903" v="14115" actId="1076"/>
          <ac:spMkLst>
            <pc:docMk/>
            <pc:sldMk cId="1884106392" sldId="12973"/>
            <ac:spMk id="10" creationId="{E0DE7A30-0A89-47CB-956A-042302430663}"/>
          </ac:spMkLst>
        </pc:spChg>
        <pc:spChg chg="add del mod">
          <ac:chgData name="이동건" userId="4ad090f6-dadd-4301-b5d0-883b88f508af" providerId="ADAL" clId="{D92CADCE-193E-44F3-8439-49479FE974EF}" dt="2022-08-02T04:22:43.320" v="14110" actId="478"/>
          <ac:spMkLst>
            <pc:docMk/>
            <pc:sldMk cId="1884106392" sldId="12973"/>
            <ac:spMk id="11" creationId="{8CEC4923-907A-4F26-BF12-B92AC8B97F85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2" creationId="{4F6065F2-C0B2-4669-BB77-8AD2076526D3}"/>
          </ac:spMkLst>
        </pc:spChg>
        <pc:spChg chg="add del mod">
          <ac:chgData name="이동건" userId="4ad090f6-dadd-4301-b5d0-883b88f508af" providerId="ADAL" clId="{D92CADCE-193E-44F3-8439-49479FE974EF}" dt="2022-08-02T02:53:14.554" v="13915" actId="478"/>
          <ac:spMkLst>
            <pc:docMk/>
            <pc:sldMk cId="1884106392" sldId="12973"/>
            <ac:spMk id="13" creationId="{DCF40DE4-C800-4247-B38B-DC18EED64C2B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4" creationId="{5AC92B75-EBCF-4622-A972-019D8CEBF389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5" creationId="{9090DA78-AE9D-4670-AE53-1EFF14013F91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6" creationId="{56CD07DE-BB43-4338-8644-24B87EBF07D7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7" creationId="{20CBE119-2DCD-4BCB-9C7F-6BBBADB24220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8" creationId="{01DD67EE-D03E-4485-9453-E67D73DDAFAB}"/>
          </ac:spMkLst>
        </pc:spChg>
        <pc:spChg chg="add mod">
          <ac:chgData name="이동건" userId="4ad090f6-dadd-4301-b5d0-883b88f508af" providerId="ADAL" clId="{D92CADCE-193E-44F3-8439-49479FE974EF}" dt="2022-08-02T04:30:25.310" v="14232" actId="1076"/>
          <ac:spMkLst>
            <pc:docMk/>
            <pc:sldMk cId="1884106392" sldId="12973"/>
            <ac:spMk id="20" creationId="{E5E3F4AD-04DE-4910-8D05-34983219D000}"/>
          </ac:spMkLst>
        </pc:spChg>
        <pc:spChg chg="add mod ord">
          <ac:chgData name="이동건" userId="4ad090f6-dadd-4301-b5d0-883b88f508af" providerId="ADAL" clId="{D92CADCE-193E-44F3-8439-49479FE974EF}" dt="2022-08-02T04:30:16.224" v="14230" actId="1076"/>
          <ac:spMkLst>
            <pc:docMk/>
            <pc:sldMk cId="1884106392" sldId="12973"/>
            <ac:spMk id="21" creationId="{3740CCB6-6A4C-4A10-BA74-24F7C5251E02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23" creationId="{00DF65FF-E80A-4240-86C4-F9A8D0216AE0}"/>
          </ac:spMkLst>
        </pc:spChg>
        <pc:grpChg chg="add mod">
          <ac:chgData name="이동건" userId="4ad090f6-dadd-4301-b5d0-883b88f508af" providerId="ADAL" clId="{D92CADCE-193E-44F3-8439-49479FE974EF}" dt="2022-08-02T04:34:05.643" v="14239" actId="164"/>
          <ac:grpSpMkLst>
            <pc:docMk/>
            <pc:sldMk cId="1884106392" sldId="12973"/>
            <ac:grpSpMk id="7" creationId="{B10260F0-60AE-4D63-9962-F08FE540E7B3}"/>
          </ac:grpSpMkLst>
        </pc:grpChg>
        <pc:grpChg chg="add mod">
          <ac:chgData name="이동건" userId="4ad090f6-dadd-4301-b5d0-883b88f508af" providerId="ADAL" clId="{D92CADCE-193E-44F3-8439-49479FE974EF}" dt="2022-08-02T04:34:05.643" v="14239" actId="164"/>
          <ac:grpSpMkLst>
            <pc:docMk/>
            <pc:sldMk cId="1884106392" sldId="12973"/>
            <ac:grpSpMk id="24" creationId="{731D6AB3-78EA-4CCE-A03D-0D9E4BACEF32}"/>
          </ac:grpSpMkLst>
        </pc:grpChg>
        <pc:picChg chg="add mod modCrop">
          <ac:chgData name="이동건" userId="4ad090f6-dadd-4301-b5d0-883b88f508af" providerId="ADAL" clId="{D92CADCE-193E-44F3-8439-49479FE974EF}" dt="2022-08-02T04:26:56.369" v="14133" actId="1076"/>
          <ac:picMkLst>
            <pc:docMk/>
            <pc:sldMk cId="1884106392" sldId="12973"/>
            <ac:picMk id="19" creationId="{BF5C35EE-DCA6-4322-9610-7FF616D08848}"/>
          </ac:picMkLst>
        </pc:picChg>
        <pc:picChg chg="add mod modCrop">
          <ac:chgData name="이동건" userId="4ad090f6-dadd-4301-b5d0-883b88f508af" providerId="ADAL" clId="{D92CADCE-193E-44F3-8439-49479FE974EF}" dt="2022-08-02T04:29:58.410" v="14225" actId="1076"/>
          <ac:picMkLst>
            <pc:docMk/>
            <pc:sldMk cId="1884106392" sldId="12973"/>
            <ac:picMk id="22" creationId="{7E97C939-E48C-494B-81FB-8DC45FEFDEFC}"/>
          </ac:picMkLst>
        </pc:picChg>
      </pc:sldChg>
      <pc:sldChg chg="addSp delSp modSp add del">
        <pc:chgData name="이동건" userId="4ad090f6-dadd-4301-b5d0-883b88f508af" providerId="ADAL" clId="{D92CADCE-193E-44F3-8439-49479FE974EF}" dt="2022-08-03T04:39:15.504" v="17212" actId="2696"/>
        <pc:sldMkLst>
          <pc:docMk/>
          <pc:sldMk cId="4128558558" sldId="12974"/>
        </pc:sldMkLst>
        <pc:spChg chg="add del mod">
          <ac:chgData name="이동건" userId="4ad090f6-dadd-4301-b5d0-883b88f508af" providerId="ADAL" clId="{D92CADCE-193E-44F3-8439-49479FE974EF}" dt="2022-08-02T05:16:38.042" v="14389" actId="478"/>
          <ac:spMkLst>
            <pc:docMk/>
            <pc:sldMk cId="4128558558" sldId="12974"/>
            <ac:spMk id="2" creationId="{0860ED7D-E87F-43B7-B6DC-088639FB4925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3" creationId="{11E8FFE9-BB9F-49A7-8B84-1A364C3D4964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6" creationId="{C0D5BB59-480E-4C30-A11D-D08CB645F228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7" creationId="{0F8C57FB-E5C8-405F-8ED8-42426224797D}"/>
          </ac:spMkLst>
        </pc:spChg>
        <pc:spChg chg="add mod">
          <ac:chgData name="이동건" userId="4ad090f6-dadd-4301-b5d0-883b88f508af" providerId="ADAL" clId="{D92CADCE-193E-44F3-8439-49479FE974EF}" dt="2022-08-02T05:41:45.150" v="14966" actId="1076"/>
          <ac:spMkLst>
            <pc:docMk/>
            <pc:sldMk cId="4128558558" sldId="12974"/>
            <ac:spMk id="8" creationId="{C61DAA5B-B2CB-45C2-B90E-6CD3500437E6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9" creationId="{2D7C36C5-4BC3-43E1-AB97-EB5488D288FD}"/>
          </ac:spMkLst>
        </pc:spChg>
        <pc:spChg chg="add mod">
          <ac:chgData name="이동건" userId="4ad090f6-dadd-4301-b5d0-883b88f508af" providerId="ADAL" clId="{D92CADCE-193E-44F3-8439-49479FE974EF}" dt="2022-08-02T06:39:44.194" v="16002" actId="552"/>
          <ac:spMkLst>
            <pc:docMk/>
            <pc:sldMk cId="4128558558" sldId="12974"/>
            <ac:spMk id="10" creationId="{A6F676A1-A112-4EC2-B5A2-93EC33544C62}"/>
          </ac:spMkLst>
        </pc:spChg>
        <pc:spChg chg="add del mod">
          <ac:chgData name="이동건" userId="4ad090f6-dadd-4301-b5d0-883b88f508af" providerId="ADAL" clId="{D92CADCE-193E-44F3-8439-49479FE974EF}" dt="2022-08-02T05:31:53.212" v="14803" actId="478"/>
          <ac:spMkLst>
            <pc:docMk/>
            <pc:sldMk cId="4128558558" sldId="12974"/>
            <ac:spMk id="11" creationId="{875B9ABB-9230-427D-A9F4-172DFDEBA595}"/>
          </ac:spMkLst>
        </pc:spChg>
        <pc:spChg chg="add del mod">
          <ac:chgData name="이동건" userId="4ad090f6-dadd-4301-b5d0-883b88f508af" providerId="ADAL" clId="{D92CADCE-193E-44F3-8439-49479FE974EF}" dt="2022-08-02T05:25:59.411" v="14678"/>
          <ac:spMkLst>
            <pc:docMk/>
            <pc:sldMk cId="4128558558" sldId="12974"/>
            <ac:spMk id="12" creationId="{DE54383A-5B23-4E9F-BF07-BD0C4173238B}"/>
          </ac:spMkLst>
        </pc:spChg>
        <pc:spChg chg="add del">
          <ac:chgData name="이동건" userId="4ad090f6-dadd-4301-b5d0-883b88f508af" providerId="ADAL" clId="{D92CADCE-193E-44F3-8439-49479FE974EF}" dt="2022-08-02T05:26:24.052" v="14682"/>
          <ac:spMkLst>
            <pc:docMk/>
            <pc:sldMk cId="4128558558" sldId="12974"/>
            <ac:spMk id="13" creationId="{E1AE7598-BF33-473D-ACAE-AC3579087BCE}"/>
          </ac:spMkLst>
        </pc:spChg>
        <pc:spChg chg="add del mod">
          <ac:chgData name="이동건" userId="4ad090f6-dadd-4301-b5d0-883b88f508af" providerId="ADAL" clId="{D92CADCE-193E-44F3-8439-49479FE974EF}" dt="2022-08-02T05:32:04.041" v="14805" actId="478"/>
          <ac:spMkLst>
            <pc:docMk/>
            <pc:sldMk cId="4128558558" sldId="12974"/>
            <ac:spMk id="14" creationId="{1E0B1EA1-9809-4CC8-A9EE-5E57ACDE37AF}"/>
          </ac:spMkLst>
        </pc:spChg>
        <pc:spChg chg="add del mod">
          <ac:chgData name="이동건" userId="4ad090f6-dadd-4301-b5d0-883b88f508af" providerId="ADAL" clId="{D92CADCE-193E-44F3-8439-49479FE974EF}" dt="2022-08-02T05:31:59.090" v="14804" actId="478"/>
          <ac:spMkLst>
            <pc:docMk/>
            <pc:sldMk cId="4128558558" sldId="12974"/>
            <ac:spMk id="15" creationId="{82FB0EC1-FBD2-41F9-87E8-D65FCC5551CF}"/>
          </ac:spMkLst>
        </pc:spChg>
        <pc:spChg chg="add del mod">
          <ac:chgData name="이동건" userId="4ad090f6-dadd-4301-b5d0-883b88f508af" providerId="ADAL" clId="{D92CADCE-193E-44F3-8439-49479FE974EF}" dt="2022-08-02T05:32:07.231" v="14807" actId="478"/>
          <ac:spMkLst>
            <pc:docMk/>
            <pc:sldMk cId="4128558558" sldId="12974"/>
            <ac:spMk id="16" creationId="{1091B52D-97FA-4571-9904-E3B8380332E0}"/>
          </ac:spMkLst>
        </pc:spChg>
        <pc:spChg chg="add del mod">
          <ac:chgData name="이동건" userId="4ad090f6-dadd-4301-b5d0-883b88f508af" providerId="ADAL" clId="{D92CADCE-193E-44F3-8439-49479FE974EF}" dt="2022-08-02T05:31:15.727" v="14790"/>
          <ac:spMkLst>
            <pc:docMk/>
            <pc:sldMk cId="4128558558" sldId="12974"/>
            <ac:spMk id="17" creationId="{1243AF14-DAE1-404A-83B9-3913EC4F3607}"/>
          </ac:spMkLst>
        </pc:spChg>
        <pc:spChg chg="add del mod">
          <ac:chgData name="이동건" userId="4ad090f6-dadd-4301-b5d0-883b88f508af" providerId="ADAL" clId="{D92CADCE-193E-44F3-8439-49479FE974EF}" dt="2022-08-02T05:30:37.466" v="14772"/>
          <ac:spMkLst>
            <pc:docMk/>
            <pc:sldMk cId="4128558558" sldId="12974"/>
            <ac:spMk id="18" creationId="{9370577B-6215-43B0-A316-3C09F2966973}"/>
          </ac:spMkLst>
        </pc:spChg>
        <pc:spChg chg="add del mod">
          <ac:chgData name="이동건" userId="4ad090f6-dadd-4301-b5d0-883b88f508af" providerId="ADAL" clId="{D92CADCE-193E-44F3-8439-49479FE974EF}" dt="2022-08-02T05:28:50.440" v="14735" actId="478"/>
          <ac:spMkLst>
            <pc:docMk/>
            <pc:sldMk cId="4128558558" sldId="12974"/>
            <ac:spMk id="21" creationId="{2C73C794-1625-457D-8978-7260FDF1BF0A}"/>
          </ac:spMkLst>
        </pc:spChg>
        <pc:spChg chg="add mod">
          <ac:chgData name="이동건" userId="4ad090f6-dadd-4301-b5d0-883b88f508af" providerId="ADAL" clId="{D92CADCE-193E-44F3-8439-49479FE974EF}" dt="2022-08-02T05:33:52.530" v="14846" actId="14100"/>
          <ac:spMkLst>
            <pc:docMk/>
            <pc:sldMk cId="4128558558" sldId="12974"/>
            <ac:spMk id="22" creationId="{67019695-0AFC-4F9C-AAE1-0606CBADF399}"/>
          </ac:spMkLst>
        </pc:spChg>
        <pc:spChg chg="add del mod">
          <ac:chgData name="이동건" userId="4ad090f6-dadd-4301-b5d0-883b88f508af" providerId="ADAL" clId="{D92CADCE-193E-44F3-8439-49479FE974EF}" dt="2022-08-02T05:29:29.180" v="14747" actId="478"/>
          <ac:spMkLst>
            <pc:docMk/>
            <pc:sldMk cId="4128558558" sldId="12974"/>
            <ac:spMk id="23" creationId="{0AB8147F-C2C8-4C5E-BA61-DB343B2078CB}"/>
          </ac:spMkLst>
        </pc:spChg>
        <pc:spChg chg="add mod">
          <ac:chgData name="이동건" userId="4ad090f6-dadd-4301-b5d0-883b88f508af" providerId="ADAL" clId="{D92CADCE-193E-44F3-8439-49479FE974EF}" dt="2022-08-02T05:39:29.177" v="14951" actId="20577"/>
          <ac:spMkLst>
            <pc:docMk/>
            <pc:sldMk cId="4128558558" sldId="12974"/>
            <ac:spMk id="24" creationId="{B1A99C46-B1FA-455F-8541-F40C478FABCA}"/>
          </ac:spMkLst>
        </pc:spChg>
        <pc:spChg chg="add mod">
          <ac:chgData name="이동건" userId="4ad090f6-dadd-4301-b5d0-883b88f508af" providerId="ADAL" clId="{D92CADCE-193E-44F3-8439-49479FE974EF}" dt="2022-08-02T05:34:04.553" v="14848" actId="208"/>
          <ac:spMkLst>
            <pc:docMk/>
            <pc:sldMk cId="4128558558" sldId="12974"/>
            <ac:spMk id="27" creationId="{F3407B32-E203-4EC1-B7E0-1852AB08CE9C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34" creationId="{25CB8361-CB90-43B1-BF13-C7F0705C8CF3}"/>
          </ac:spMkLst>
        </pc:spChg>
        <pc:spChg chg="add mod">
          <ac:chgData name="이동건" userId="4ad090f6-dadd-4301-b5d0-883b88f508af" providerId="ADAL" clId="{D92CADCE-193E-44F3-8439-49479FE974EF}" dt="2022-08-02T06:38:13.128" v="15979" actId="1076"/>
          <ac:spMkLst>
            <pc:docMk/>
            <pc:sldMk cId="4128558558" sldId="12974"/>
            <ac:spMk id="35" creationId="{7B38BF66-0EA2-40F3-A86F-6AEA046E4A07}"/>
          </ac:spMkLst>
        </pc:spChg>
        <pc:spChg chg="add del mod">
          <ac:chgData name="이동건" userId="4ad090f6-dadd-4301-b5d0-883b88f508af" providerId="ADAL" clId="{D92CADCE-193E-44F3-8439-49479FE974EF}" dt="2022-08-02T06:37:25.447" v="15968" actId="478"/>
          <ac:spMkLst>
            <pc:docMk/>
            <pc:sldMk cId="4128558558" sldId="12974"/>
            <ac:spMk id="36" creationId="{17376A0B-18B1-485B-9EE9-26D0C49F66DE}"/>
          </ac:spMkLst>
        </pc:spChg>
        <pc:spChg chg="add mod">
          <ac:chgData name="이동건" userId="4ad090f6-dadd-4301-b5d0-883b88f508af" providerId="ADAL" clId="{D92CADCE-193E-44F3-8439-49479FE974EF}" dt="2022-08-02T06:48:37.996" v="16067" actId="20577"/>
          <ac:spMkLst>
            <pc:docMk/>
            <pc:sldMk cId="4128558558" sldId="12974"/>
            <ac:spMk id="37" creationId="{4F57BD98-B766-449A-BBAF-7C17994BDA85}"/>
          </ac:spMkLst>
        </pc:spChg>
        <pc:spChg chg="mod">
          <ac:chgData name="이동건" userId="4ad090f6-dadd-4301-b5d0-883b88f508af" providerId="ADAL" clId="{D92CADCE-193E-44F3-8439-49479FE974EF}" dt="2022-08-02T06:37:59.067" v="15978" actId="14100"/>
          <ac:spMkLst>
            <pc:docMk/>
            <pc:sldMk cId="4128558558" sldId="12974"/>
            <ac:spMk id="39" creationId="{B6D90BDC-5910-44EF-B3B9-0F4BEEF1785A}"/>
          </ac:spMkLst>
        </pc:spChg>
        <pc:spChg chg="add del mod">
          <ac:chgData name="이동건" userId="4ad090f6-dadd-4301-b5d0-883b88f508af" providerId="ADAL" clId="{D92CADCE-193E-44F3-8439-49479FE974EF}" dt="2022-08-02T06:37:30.245" v="15969" actId="478"/>
          <ac:spMkLst>
            <pc:docMk/>
            <pc:sldMk cId="4128558558" sldId="12974"/>
            <ac:spMk id="41" creationId="{99040327-E82E-4C36-9F21-A34D89AE41DD}"/>
          </ac:spMkLst>
        </pc:spChg>
        <pc:spChg chg="add del mod">
          <ac:chgData name="이동건" userId="4ad090f6-dadd-4301-b5d0-883b88f508af" providerId="ADAL" clId="{D92CADCE-193E-44F3-8439-49479FE974EF}" dt="2022-08-02T06:47:43.090" v="16041"/>
          <ac:spMkLst>
            <pc:docMk/>
            <pc:sldMk cId="4128558558" sldId="12974"/>
            <ac:spMk id="42" creationId="{A34A0E0C-25BB-474C-BEB4-801846D78F88}"/>
          </ac:spMkLst>
        </pc:spChg>
        <pc:spChg chg="add mod">
          <ac:chgData name="이동건" userId="4ad090f6-dadd-4301-b5d0-883b88f508af" providerId="ADAL" clId="{D92CADCE-193E-44F3-8439-49479FE974EF}" dt="2022-08-02T06:48:40.791" v="16069" actId="20577"/>
          <ac:spMkLst>
            <pc:docMk/>
            <pc:sldMk cId="4128558558" sldId="12974"/>
            <ac:spMk id="43" creationId="{01388FBE-2445-49F1-9141-EB4F97D73395}"/>
          </ac:spMkLst>
        </pc:spChg>
        <pc:spChg chg="add mod">
          <ac:chgData name="이동건" userId="4ad090f6-dadd-4301-b5d0-883b88f508af" providerId="ADAL" clId="{D92CADCE-193E-44F3-8439-49479FE974EF}" dt="2022-08-02T06:48:31.480" v="16063" actId="20577"/>
          <ac:spMkLst>
            <pc:docMk/>
            <pc:sldMk cId="4128558558" sldId="12974"/>
            <ac:spMk id="44" creationId="{C9CC8A13-CDFF-461D-A326-BDDD87CE343E}"/>
          </ac:spMkLst>
        </pc:spChg>
        <pc:spChg chg="add mod">
          <ac:chgData name="이동건" userId="4ad090f6-dadd-4301-b5d0-883b88f508af" providerId="ADAL" clId="{D92CADCE-193E-44F3-8439-49479FE974EF}" dt="2022-08-02T06:48:34.547" v="16065" actId="20577"/>
          <ac:spMkLst>
            <pc:docMk/>
            <pc:sldMk cId="4128558558" sldId="12974"/>
            <ac:spMk id="45" creationId="{3A155374-25DF-4279-BA13-8C9F39ACCD24}"/>
          </ac:spMkLst>
        </pc:spChg>
        <pc:spChg chg="add mod">
          <ac:chgData name="이동건" userId="4ad090f6-dadd-4301-b5d0-883b88f508af" providerId="ADAL" clId="{D92CADCE-193E-44F3-8439-49479FE974EF}" dt="2022-08-02T06:48:11.454" v="16051" actId="1076"/>
          <ac:spMkLst>
            <pc:docMk/>
            <pc:sldMk cId="4128558558" sldId="12974"/>
            <ac:spMk id="46" creationId="{373AE3BE-EE83-45CA-B633-9279E4A12F5F}"/>
          </ac:spMkLst>
        </pc:spChg>
        <pc:spChg chg="add mod">
          <ac:chgData name="이동건" userId="4ad090f6-dadd-4301-b5d0-883b88f508af" providerId="ADAL" clId="{D92CADCE-193E-44F3-8439-49479FE974EF}" dt="2022-08-02T06:48:15.244" v="16052" actId="1076"/>
          <ac:spMkLst>
            <pc:docMk/>
            <pc:sldMk cId="4128558558" sldId="12974"/>
            <ac:spMk id="47" creationId="{9F98B9B8-E824-4B4E-92B0-2CBB73906E9B}"/>
          </ac:spMkLst>
        </pc:spChg>
        <pc:grpChg chg="add mod">
          <ac:chgData name="이동건" userId="4ad090f6-dadd-4301-b5d0-883b88f508af" providerId="ADAL" clId="{D92CADCE-193E-44F3-8439-49479FE974EF}" dt="2022-08-02T05:41:45.150" v="14966" actId="1076"/>
          <ac:grpSpMkLst>
            <pc:docMk/>
            <pc:sldMk cId="4128558558" sldId="12974"/>
            <ac:grpSpMk id="28" creationId="{D9C7ED7F-69F3-4336-ACD1-1F1D738CA8A7}"/>
          </ac:grpSpMkLst>
        </pc:grpChg>
        <pc:grpChg chg="add mod">
          <ac:chgData name="이동건" userId="4ad090f6-dadd-4301-b5d0-883b88f508af" providerId="ADAL" clId="{D92CADCE-193E-44F3-8439-49479FE974EF}" dt="2022-08-02T05:41:45.150" v="14966" actId="1076"/>
          <ac:grpSpMkLst>
            <pc:docMk/>
            <pc:sldMk cId="4128558558" sldId="12974"/>
            <ac:grpSpMk id="29" creationId="{8584AD41-7CE8-40E6-9066-82D4BF3EB847}"/>
          </ac:grpSpMkLst>
        </pc:grpChg>
        <pc:grpChg chg="add mod">
          <ac:chgData name="이동건" userId="4ad090f6-dadd-4301-b5d0-883b88f508af" providerId="ADAL" clId="{D92CADCE-193E-44F3-8439-49479FE974EF}" dt="2022-08-02T05:41:45.150" v="14966" actId="1076"/>
          <ac:grpSpMkLst>
            <pc:docMk/>
            <pc:sldMk cId="4128558558" sldId="12974"/>
            <ac:grpSpMk id="30" creationId="{C5C2805C-4265-445B-923D-2172FDC4E6D3}"/>
          </ac:grpSpMkLst>
        </pc:grpChg>
        <pc:grpChg chg="add mod">
          <ac:chgData name="이동건" userId="4ad090f6-dadd-4301-b5d0-883b88f508af" providerId="ADAL" clId="{D92CADCE-193E-44F3-8439-49479FE974EF}" dt="2022-08-02T05:49:03.722" v="15115" actId="1076"/>
          <ac:grpSpMkLst>
            <pc:docMk/>
            <pc:sldMk cId="4128558558" sldId="12974"/>
            <ac:grpSpMk id="38" creationId="{598BF5E7-2FC9-4C94-BC2A-B2D72EBBFA94}"/>
          </ac:grpSpMkLst>
        </pc:grpChg>
        <pc:cxnChg chg="add mod">
          <ac:chgData name="이동건" userId="4ad090f6-dadd-4301-b5d0-883b88f508af" providerId="ADAL" clId="{D92CADCE-193E-44F3-8439-49479FE974EF}" dt="2022-08-02T05:33:01.734" v="14833" actId="14100"/>
          <ac:cxnSpMkLst>
            <pc:docMk/>
            <pc:sldMk cId="4128558558" sldId="12974"/>
            <ac:cxnSpMk id="20" creationId="{6192480C-E9AF-4E84-AE98-4F8898393CE0}"/>
          </ac:cxnSpMkLst>
        </pc:cxnChg>
        <pc:cxnChg chg="add mod">
          <ac:chgData name="이동건" userId="4ad090f6-dadd-4301-b5d0-883b88f508af" providerId="ADAL" clId="{D92CADCE-193E-44F3-8439-49479FE974EF}" dt="2022-08-02T05:32:32.781" v="14820" actId="14100"/>
          <ac:cxnSpMkLst>
            <pc:docMk/>
            <pc:sldMk cId="4128558558" sldId="12974"/>
            <ac:cxnSpMk id="25" creationId="{E273BF13-06FE-4350-84E8-96595BF06503}"/>
          </ac:cxnSpMkLst>
        </pc:cxnChg>
        <pc:cxnChg chg="add mod">
          <ac:chgData name="이동건" userId="4ad090f6-dadd-4301-b5d0-883b88f508af" providerId="ADAL" clId="{D92CADCE-193E-44F3-8439-49479FE974EF}" dt="2022-08-02T05:34:04.553" v="14848" actId="208"/>
          <ac:cxnSpMkLst>
            <pc:docMk/>
            <pc:sldMk cId="4128558558" sldId="12974"/>
            <ac:cxnSpMk id="26" creationId="{972D8E1F-1042-485A-AFA2-D4E980695E0A}"/>
          </ac:cxnSpMkLst>
        </pc:cxnChg>
        <pc:cxnChg chg="mod">
          <ac:chgData name="이동건" userId="4ad090f6-dadd-4301-b5d0-883b88f508af" providerId="ADAL" clId="{D92CADCE-193E-44F3-8439-49479FE974EF}" dt="2022-08-02T05:49:06.384" v="15116" actId="1076"/>
          <ac:cxnSpMkLst>
            <pc:docMk/>
            <pc:sldMk cId="4128558558" sldId="12974"/>
            <ac:cxnSpMk id="40" creationId="{24AC6FD4-1CF2-4C28-A14A-DBBD2A9F78C6}"/>
          </ac:cxnSpMkLst>
        </pc:cxnChg>
      </pc:sldChg>
      <pc:sldChg chg="addSp delSp modSp add del">
        <pc:chgData name="이동건" userId="4ad090f6-dadd-4301-b5d0-883b88f508af" providerId="ADAL" clId="{D92CADCE-193E-44F3-8439-49479FE974EF}" dt="2022-08-03T04:39:17.203" v="17216" actId="2696"/>
        <pc:sldMkLst>
          <pc:docMk/>
          <pc:sldMk cId="3896768214" sldId="12975"/>
        </pc:sldMkLst>
        <pc:spChg chg="add del mod">
          <ac:chgData name="이동건" userId="4ad090f6-dadd-4301-b5d0-883b88f508af" providerId="ADAL" clId="{D92CADCE-193E-44F3-8439-49479FE974EF}" dt="2022-08-02T08:11:35.124" v="17041" actId="478"/>
          <ac:spMkLst>
            <pc:docMk/>
            <pc:sldMk cId="3896768214" sldId="12975"/>
            <ac:spMk id="3" creationId="{FB1C77D3-B5E3-4B05-9509-A2C667121CBB}"/>
          </ac:spMkLst>
        </pc:spChg>
        <pc:spChg chg="add del mod">
          <ac:chgData name="이동건" userId="4ad090f6-dadd-4301-b5d0-883b88f508af" providerId="ADAL" clId="{D92CADCE-193E-44F3-8439-49479FE974EF}" dt="2022-08-02T06:39:28.274" v="15999"/>
          <ac:spMkLst>
            <pc:docMk/>
            <pc:sldMk cId="3896768214" sldId="12975"/>
            <ac:spMk id="6" creationId="{862D29CE-1EF5-4AC5-96C8-544995498044}"/>
          </ac:spMkLst>
        </pc:spChg>
        <pc:spChg chg="add mod ord">
          <ac:chgData name="이동건" userId="4ad090f6-dadd-4301-b5d0-883b88f508af" providerId="ADAL" clId="{D92CADCE-193E-44F3-8439-49479FE974EF}" dt="2022-08-02T08:10:01.325" v="16991" actId="1076"/>
          <ac:spMkLst>
            <pc:docMk/>
            <pc:sldMk cId="3896768214" sldId="12975"/>
            <ac:spMk id="7" creationId="{DBB77886-E738-4C2F-9F07-7FDB069F4DBE}"/>
          </ac:spMkLst>
        </pc:spChg>
        <pc:spChg chg="add mod ord">
          <ac:chgData name="이동건" userId="4ad090f6-dadd-4301-b5d0-883b88f508af" providerId="ADAL" clId="{D92CADCE-193E-44F3-8439-49479FE974EF}" dt="2022-08-02T08:09:55.492" v="16988" actId="1076"/>
          <ac:spMkLst>
            <pc:docMk/>
            <pc:sldMk cId="3896768214" sldId="12975"/>
            <ac:spMk id="8" creationId="{DE8E84D2-B8BF-45CB-AEE4-6B3C865AD083}"/>
          </ac:spMkLst>
        </pc:spChg>
        <pc:spChg chg="add del mod">
          <ac:chgData name="이동건" userId="4ad090f6-dadd-4301-b5d0-883b88f508af" providerId="ADAL" clId="{D92CADCE-193E-44F3-8439-49479FE974EF}" dt="2022-08-02T08:11:35.124" v="17041" actId="478"/>
          <ac:spMkLst>
            <pc:docMk/>
            <pc:sldMk cId="3896768214" sldId="12975"/>
            <ac:spMk id="10" creationId="{1E53EAC3-709B-45D1-9DAE-BA84D168E40D}"/>
          </ac:spMkLst>
        </pc:spChg>
        <pc:spChg chg="add mod">
          <ac:chgData name="이동건" userId="4ad090f6-dadd-4301-b5d0-883b88f508af" providerId="ADAL" clId="{D92CADCE-193E-44F3-8439-49479FE974EF}" dt="2022-08-02T08:11:45.144" v="17046" actId="1076"/>
          <ac:spMkLst>
            <pc:docMk/>
            <pc:sldMk cId="3896768214" sldId="12975"/>
            <ac:spMk id="11" creationId="{034EE775-4321-4AC2-81AE-895B47E1809B}"/>
          </ac:spMkLst>
        </pc:spChg>
        <pc:spChg chg="add mod">
          <ac:chgData name="이동건" userId="4ad090f6-dadd-4301-b5d0-883b88f508af" providerId="ADAL" clId="{D92CADCE-193E-44F3-8439-49479FE974EF}" dt="2022-08-02T08:13:33.314" v="17088" actId="1076"/>
          <ac:spMkLst>
            <pc:docMk/>
            <pc:sldMk cId="3896768214" sldId="12975"/>
            <ac:spMk id="12" creationId="{3925B18E-0F53-40BF-B183-734216663A22}"/>
          </ac:spMkLst>
        </pc:spChg>
        <pc:spChg chg="add mod">
          <ac:chgData name="이동건" userId="4ad090f6-dadd-4301-b5d0-883b88f508af" providerId="ADAL" clId="{D92CADCE-193E-44F3-8439-49479FE974EF}" dt="2022-08-02T08:13:30.209" v="17087" actId="114"/>
          <ac:spMkLst>
            <pc:docMk/>
            <pc:sldMk cId="3896768214" sldId="12975"/>
            <ac:spMk id="13" creationId="{B78377D1-8E8D-4D23-A84D-0DE2A50E18A2}"/>
          </ac:spMkLst>
        </pc:spChg>
        <pc:spChg chg="add mod">
          <ac:chgData name="이동건" userId="4ad090f6-dadd-4301-b5d0-883b88f508af" providerId="ADAL" clId="{D92CADCE-193E-44F3-8439-49479FE974EF}" dt="2022-08-02T08:13:46.671" v="17096" actId="20577"/>
          <ac:spMkLst>
            <pc:docMk/>
            <pc:sldMk cId="3896768214" sldId="12975"/>
            <ac:spMk id="14" creationId="{9E0ED339-21D1-4181-B7C6-1778727A3EE2}"/>
          </ac:spMkLst>
        </pc:spChg>
        <pc:spChg chg="add mod">
          <ac:chgData name="이동건" userId="4ad090f6-dadd-4301-b5d0-883b88f508af" providerId="ADAL" clId="{D92CADCE-193E-44F3-8439-49479FE974EF}" dt="2022-08-02T08:14:17.071" v="17100" actId="14100"/>
          <ac:spMkLst>
            <pc:docMk/>
            <pc:sldMk cId="3896768214" sldId="12975"/>
            <ac:spMk id="15" creationId="{E2A73D91-9872-472A-81FD-897EC04D2DAD}"/>
          </ac:spMkLst>
        </pc:spChg>
        <pc:spChg chg="add mod">
          <ac:chgData name="이동건" userId="4ad090f6-dadd-4301-b5d0-883b88f508af" providerId="ADAL" clId="{D92CADCE-193E-44F3-8439-49479FE974EF}" dt="2022-08-02T08:14:24.448" v="17102" actId="1076"/>
          <ac:spMkLst>
            <pc:docMk/>
            <pc:sldMk cId="3896768214" sldId="12975"/>
            <ac:spMk id="16" creationId="{24DB141F-4248-4F6C-9C14-861B06C62A72}"/>
          </ac:spMkLst>
        </pc:spChg>
        <pc:spChg chg="add mod">
          <ac:chgData name="이동건" userId="4ad090f6-dadd-4301-b5d0-883b88f508af" providerId="ADAL" clId="{D92CADCE-193E-44F3-8439-49479FE974EF}" dt="2022-08-02T08:14:57.777" v="17131" actId="1076"/>
          <ac:spMkLst>
            <pc:docMk/>
            <pc:sldMk cId="3896768214" sldId="12975"/>
            <ac:spMk id="17" creationId="{23152CA3-A9BB-4D38-AA13-FFC1AE89CD67}"/>
          </ac:spMkLst>
        </pc:spChg>
        <pc:spChg chg="add mod">
          <ac:chgData name="이동건" userId="4ad090f6-dadd-4301-b5d0-883b88f508af" providerId="ADAL" clId="{D92CADCE-193E-44F3-8439-49479FE974EF}" dt="2022-08-02T08:15:04.963" v="17135" actId="20577"/>
          <ac:spMkLst>
            <pc:docMk/>
            <pc:sldMk cId="3896768214" sldId="12975"/>
            <ac:spMk id="18" creationId="{703F3797-6B63-4E15-B93B-9D24D6918439}"/>
          </ac:spMkLst>
        </pc:spChg>
        <pc:picChg chg="add mod modCrop">
          <ac:chgData name="이동건" userId="4ad090f6-dadd-4301-b5d0-883b88f508af" providerId="ADAL" clId="{D92CADCE-193E-44F3-8439-49479FE974EF}" dt="2022-08-02T08:14:49.653" v="17127" actId="1076"/>
          <ac:picMkLst>
            <pc:docMk/>
            <pc:sldMk cId="3896768214" sldId="12975"/>
            <ac:picMk id="2" creationId="{62EAA37A-4E03-46FA-9076-49BCE578C2B4}"/>
          </ac:picMkLst>
        </pc:picChg>
        <pc:picChg chg="add mod modCrop">
          <ac:chgData name="이동건" userId="4ad090f6-dadd-4301-b5d0-883b88f508af" providerId="ADAL" clId="{D92CADCE-193E-44F3-8439-49479FE974EF}" dt="2022-08-02T08:06:17.027" v="16931" actId="1076"/>
          <ac:picMkLst>
            <pc:docMk/>
            <pc:sldMk cId="3896768214" sldId="12975"/>
            <ac:picMk id="9" creationId="{EB51EEC3-9038-46A5-BA69-19DC650A86FF}"/>
          </ac:picMkLst>
        </pc:picChg>
      </pc:sldChg>
      <pc:sldChg chg="addSp modSp add del">
        <pc:chgData name="이동건" userId="4ad090f6-dadd-4301-b5d0-883b88f508af" providerId="ADAL" clId="{D92CADCE-193E-44F3-8439-49479FE974EF}" dt="2022-08-03T04:39:17.216" v="17217" actId="2696"/>
        <pc:sldMkLst>
          <pc:docMk/>
          <pc:sldMk cId="1618337872" sldId="12976"/>
        </pc:sldMkLst>
        <pc:spChg chg="add mod">
          <ac:chgData name="이동건" userId="4ad090f6-dadd-4301-b5d0-883b88f508af" providerId="ADAL" clId="{D92CADCE-193E-44F3-8439-49479FE974EF}" dt="2022-08-03T01:21:40.866" v="17200" actId="122"/>
          <ac:spMkLst>
            <pc:docMk/>
            <pc:sldMk cId="1618337872" sldId="12976"/>
            <ac:spMk id="2" creationId="{BD336C9F-D2D1-473E-BB7F-6F38721E7A37}"/>
          </ac:spMkLst>
        </pc:spChg>
        <pc:picChg chg="add mod">
          <ac:chgData name="이동건" userId="4ad090f6-dadd-4301-b5d0-883b88f508af" providerId="ADAL" clId="{D92CADCE-193E-44F3-8439-49479FE974EF}" dt="2022-08-03T01:20:29.863" v="17164" actId="14100"/>
          <ac:picMkLst>
            <pc:docMk/>
            <pc:sldMk cId="1618337872" sldId="12976"/>
            <ac:picMk id="1026" creationId="{9E0DB1B2-0EC3-44D1-8530-972646EB4379}"/>
          </ac:picMkLst>
        </pc:picChg>
      </pc:sldChg>
      <pc:sldChg chg="addSp delSp modSp add del">
        <pc:chgData name="이동건" userId="4ad090f6-dadd-4301-b5d0-883b88f508af" providerId="ADAL" clId="{D92CADCE-193E-44F3-8439-49479FE974EF}" dt="2022-08-03T04:39:15.055" v="17211" actId="2696"/>
        <pc:sldMkLst>
          <pc:docMk/>
          <pc:sldMk cId="632806615" sldId="12977"/>
        </pc:sldMkLst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6" creationId="{4751C56E-3005-4D0E-8C80-AA858DA696E6}"/>
          </ac:spMkLst>
        </pc:spChg>
        <pc:spChg chg="del">
          <ac:chgData name="이동건" userId="4ad090f6-dadd-4301-b5d0-883b88f508af" providerId="ADAL" clId="{D92CADCE-193E-44F3-8439-49479FE974EF}" dt="2022-08-02T04:22:45.325" v="14111" actId="478"/>
          <ac:spMkLst>
            <pc:docMk/>
            <pc:sldMk cId="632806615" sldId="12977"/>
            <ac:spMk id="10" creationId="{E0DE7A30-0A89-47CB-956A-042302430663}"/>
          </ac:spMkLst>
        </pc:spChg>
        <pc:spChg chg="mod">
          <ac:chgData name="이동건" userId="4ad090f6-dadd-4301-b5d0-883b88f508af" providerId="ADAL" clId="{D92CADCE-193E-44F3-8439-49479FE974EF}" dt="2022-08-02T04:22:47.814" v="14112" actId="1076"/>
          <ac:spMkLst>
            <pc:docMk/>
            <pc:sldMk cId="632806615" sldId="12977"/>
            <ac:spMk id="11" creationId="{8CEC4923-907A-4F26-BF12-B92AC8B97F85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2" creationId="{4F6065F2-C0B2-4669-BB77-8AD2076526D3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4" creationId="{5AC92B75-EBCF-4622-A972-019D8CEBF389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5" creationId="{9090DA78-AE9D-4670-AE53-1EFF14013F91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6" creationId="{56CD07DE-BB43-4338-8644-24B87EBF07D7}"/>
          </ac:spMkLst>
        </pc:spChg>
        <pc:spChg chg="add mod">
          <ac:chgData name="이동건" userId="4ad090f6-dadd-4301-b5d0-883b88f508af" providerId="ADAL" clId="{D92CADCE-193E-44F3-8439-49479FE974EF}" dt="2022-08-02T04:35:26.910" v="14254" actId="20577"/>
          <ac:spMkLst>
            <pc:docMk/>
            <pc:sldMk cId="632806615" sldId="12977"/>
            <ac:spMk id="30" creationId="{2E02D6E6-9AA9-4044-9970-464ADC5930D2}"/>
          </ac:spMkLst>
        </pc:spChg>
        <pc:grpChg chg="del">
          <ac:chgData name="이동건" userId="4ad090f6-dadd-4301-b5d0-883b88f508af" providerId="ADAL" clId="{D92CADCE-193E-44F3-8439-49479FE974EF}" dt="2022-08-02T04:34:10.011" v="14240" actId="478"/>
          <ac:grpSpMkLst>
            <pc:docMk/>
            <pc:sldMk cId="632806615" sldId="12977"/>
            <ac:grpSpMk id="7" creationId="{B10260F0-60AE-4D63-9962-F08FE540E7B3}"/>
          </ac:grpSpMkLst>
        </pc:grpChg>
        <pc:grpChg chg="add">
          <ac:chgData name="이동건" userId="4ad090f6-dadd-4301-b5d0-883b88f508af" providerId="ADAL" clId="{D92CADCE-193E-44F3-8439-49479FE974EF}" dt="2022-08-02T04:34:10.402" v="14241"/>
          <ac:grpSpMkLst>
            <pc:docMk/>
            <pc:sldMk cId="632806615" sldId="12977"/>
            <ac:grpSpMk id="17" creationId="{C2BD3FF2-C18B-45FF-971B-B8E9F2F114BD}"/>
          </ac:grpSpMkLst>
        </pc:grpChg>
        <pc:picChg chg="add mod modCrop">
          <ac:chgData name="이동건" userId="4ad090f6-dadd-4301-b5d0-883b88f508af" providerId="ADAL" clId="{D92CADCE-193E-44F3-8439-49479FE974EF}" dt="2022-08-02T04:35:22.227" v="14251" actId="1076"/>
          <ac:picMkLst>
            <pc:docMk/>
            <pc:sldMk cId="632806615" sldId="12977"/>
            <ac:picMk id="29" creationId="{15D27226-9F1F-42B3-AEE7-96B4901042CC}"/>
          </ac:picMkLst>
        </pc:picChg>
      </pc:sldChg>
      <pc:sldChg chg="addSp delSp modSp add del">
        <pc:chgData name="이동건" userId="4ad090f6-dadd-4301-b5d0-883b88f508af" providerId="ADAL" clId="{D92CADCE-193E-44F3-8439-49479FE974EF}" dt="2022-08-03T04:39:16.874" v="17215" actId="2696"/>
        <pc:sldMkLst>
          <pc:docMk/>
          <pc:sldMk cId="3723175091" sldId="12978"/>
        </pc:sldMkLst>
        <pc:spChg chg="add mod">
          <ac:chgData name="이동건" userId="4ad090f6-dadd-4301-b5d0-883b88f508af" providerId="ADAL" clId="{D92CADCE-193E-44F3-8439-49479FE974EF}" dt="2022-08-02T06:01:23.847" v="15624" actId="20577"/>
          <ac:spMkLst>
            <pc:docMk/>
            <pc:sldMk cId="3723175091" sldId="12978"/>
            <ac:spMk id="2" creationId="{29291FEB-D427-4AFC-96F2-17D6FAD037F5}"/>
          </ac:spMkLst>
        </pc:spChg>
        <pc:spChg chg="mod">
          <ac:chgData name="이동건" userId="4ad090f6-dadd-4301-b5d0-883b88f508af" providerId="ADAL" clId="{D92CADCE-193E-44F3-8439-49479FE974EF}" dt="2022-08-02T05:52:54.034" v="15171" actId="1076"/>
          <ac:spMkLst>
            <pc:docMk/>
            <pc:sldMk cId="3723175091" sldId="12978"/>
            <ac:spMk id="3" creationId="{11E8FFE9-BB9F-49A7-8B84-1A364C3D4964}"/>
          </ac:spMkLst>
        </pc:spChg>
        <pc:spChg chg="mod">
          <ac:chgData name="이동건" userId="4ad090f6-dadd-4301-b5d0-883b88f508af" providerId="ADAL" clId="{D92CADCE-193E-44F3-8439-49479FE974EF}" dt="2022-08-02T06:00:00.523" v="15522" actId="1076"/>
          <ac:spMkLst>
            <pc:docMk/>
            <pc:sldMk cId="3723175091" sldId="12978"/>
            <ac:spMk id="6" creationId="{C0D5BB59-480E-4C30-A11D-D08CB645F228}"/>
          </ac:spMkLst>
        </pc:spChg>
        <pc:spChg chg="mod">
          <ac:chgData name="이동건" userId="4ad090f6-dadd-4301-b5d0-883b88f508af" providerId="ADAL" clId="{D92CADCE-193E-44F3-8439-49479FE974EF}" dt="2022-08-02T05:59:56.546" v="15521" actId="1076"/>
          <ac:spMkLst>
            <pc:docMk/>
            <pc:sldMk cId="3723175091" sldId="12978"/>
            <ac:spMk id="7" creationId="{0F8C57FB-E5C8-405F-8ED8-42426224797D}"/>
          </ac:spMkLst>
        </pc:spChg>
        <pc:spChg chg="del">
          <ac:chgData name="이동건" userId="4ad090f6-dadd-4301-b5d0-883b88f508af" providerId="ADAL" clId="{D92CADCE-193E-44F3-8439-49479FE974EF}" dt="2022-08-02T05:52:34.303" v="15168" actId="478"/>
          <ac:spMkLst>
            <pc:docMk/>
            <pc:sldMk cId="3723175091" sldId="12978"/>
            <ac:spMk id="8" creationId="{C61DAA5B-B2CB-45C2-B90E-6CD3500437E6}"/>
          </ac:spMkLst>
        </pc:spChg>
        <pc:spChg chg="del mod">
          <ac:chgData name="이동건" userId="4ad090f6-dadd-4301-b5d0-883b88f508af" providerId="ADAL" clId="{D92CADCE-193E-44F3-8439-49479FE974EF}" dt="2022-08-02T05:59:18.232" v="15505" actId="478"/>
          <ac:spMkLst>
            <pc:docMk/>
            <pc:sldMk cId="3723175091" sldId="12978"/>
            <ac:spMk id="9" creationId="{2D7C36C5-4BC3-43E1-AB97-EB5488D288FD}"/>
          </ac:spMkLst>
        </pc:spChg>
        <pc:spChg chg="del">
          <ac:chgData name="이동건" userId="4ad090f6-dadd-4301-b5d0-883b88f508af" providerId="ADAL" clId="{D92CADCE-193E-44F3-8439-49479FE974EF}" dt="2022-08-02T05:52:34.303" v="15168" actId="478"/>
          <ac:spMkLst>
            <pc:docMk/>
            <pc:sldMk cId="3723175091" sldId="12978"/>
            <ac:spMk id="10" creationId="{A6F676A1-A112-4EC2-B5A2-93EC33544C62}"/>
          </ac:spMkLst>
        </pc:spChg>
        <pc:spChg chg="add mod">
          <ac:chgData name="이동건" userId="4ad090f6-dadd-4301-b5d0-883b88f508af" providerId="ADAL" clId="{D92CADCE-193E-44F3-8439-49479FE974EF}" dt="2022-08-02T06:03:22.035" v="15686" actId="1076"/>
          <ac:spMkLst>
            <pc:docMk/>
            <pc:sldMk cId="3723175091" sldId="12978"/>
            <ac:spMk id="11" creationId="{3CCF9328-6769-48AB-A88F-1E0F97BA8EC2}"/>
          </ac:spMkLst>
        </pc:spChg>
        <pc:spChg chg="add mod">
          <ac:chgData name="이동건" userId="4ad090f6-dadd-4301-b5d0-883b88f508af" providerId="ADAL" clId="{D92CADCE-193E-44F3-8439-49479FE974EF}" dt="2022-08-02T06:00:04.599" v="15523" actId="1076"/>
          <ac:spMkLst>
            <pc:docMk/>
            <pc:sldMk cId="3723175091" sldId="12978"/>
            <ac:spMk id="21" creationId="{80837B01-753D-445E-B3F2-1B5843760670}"/>
          </ac:spMkLst>
        </pc:spChg>
        <pc:spChg chg="add mod">
          <ac:chgData name="이동건" userId="4ad090f6-dadd-4301-b5d0-883b88f508af" providerId="ADAL" clId="{D92CADCE-193E-44F3-8439-49479FE974EF}" dt="2022-08-02T06:03:30.700" v="15692" actId="20577"/>
          <ac:spMkLst>
            <pc:docMk/>
            <pc:sldMk cId="3723175091" sldId="12978"/>
            <ac:spMk id="31" creationId="{A944C918-0A6C-4FE3-9A51-B25F2B994527}"/>
          </ac:spMkLst>
        </pc:spChg>
        <pc:spChg chg="add mod">
          <ac:chgData name="이동건" userId="4ad090f6-dadd-4301-b5d0-883b88f508af" providerId="ADAL" clId="{D92CADCE-193E-44F3-8439-49479FE974EF}" dt="2022-08-02T06:04:12.183" v="15743" actId="1076"/>
          <ac:spMkLst>
            <pc:docMk/>
            <pc:sldMk cId="3723175091" sldId="12978"/>
            <ac:spMk id="32" creationId="{01BF3FDE-EC78-4718-BBEF-96FF3D5A667B}"/>
          </ac:spMkLst>
        </pc:spChg>
        <pc:spChg chg="add mod">
          <ac:chgData name="이동건" userId="4ad090f6-dadd-4301-b5d0-883b88f508af" providerId="ADAL" clId="{D92CADCE-193E-44F3-8439-49479FE974EF}" dt="2022-08-02T06:04:22.734" v="15749" actId="20577"/>
          <ac:spMkLst>
            <pc:docMk/>
            <pc:sldMk cId="3723175091" sldId="12978"/>
            <ac:spMk id="33" creationId="{B54F6B98-1F9C-4C94-A6E8-D05EA907D81B}"/>
          </ac:spMkLst>
        </pc:spChg>
        <pc:spChg chg="del">
          <ac:chgData name="이동건" userId="4ad090f6-dadd-4301-b5d0-883b88f508af" providerId="ADAL" clId="{D92CADCE-193E-44F3-8439-49479FE974EF}" dt="2022-08-02T05:59:43.720" v="15520" actId="478"/>
          <ac:spMkLst>
            <pc:docMk/>
            <pc:sldMk cId="3723175091" sldId="12978"/>
            <ac:spMk id="34" creationId="{25CB8361-CB90-43B1-BF13-C7F0705C8CF3}"/>
          </ac:spMkLst>
        </pc:spChg>
        <pc:spChg chg="del">
          <ac:chgData name="이동건" userId="4ad090f6-dadd-4301-b5d0-883b88f508af" providerId="ADAL" clId="{D92CADCE-193E-44F3-8439-49479FE974EF}" dt="2022-08-02T05:52:34.303" v="15168" actId="478"/>
          <ac:spMkLst>
            <pc:docMk/>
            <pc:sldMk cId="3723175091" sldId="12978"/>
            <ac:spMk id="35" creationId="{7B38BF66-0EA2-40F3-A86F-6AEA046E4A07}"/>
          </ac:spMkLst>
        </pc:spChg>
        <pc:grpChg chg="del">
          <ac:chgData name="이동건" userId="4ad090f6-dadd-4301-b5d0-883b88f508af" providerId="ADAL" clId="{D92CADCE-193E-44F3-8439-49479FE974EF}" dt="2022-08-02T05:52:34.303" v="15168" actId="478"/>
          <ac:grpSpMkLst>
            <pc:docMk/>
            <pc:sldMk cId="3723175091" sldId="12978"/>
            <ac:grpSpMk id="28" creationId="{D9C7ED7F-69F3-4336-ACD1-1F1D738CA8A7}"/>
          </ac:grpSpMkLst>
        </pc:grpChg>
        <pc:grpChg chg="del">
          <ac:chgData name="이동건" userId="4ad090f6-dadd-4301-b5d0-883b88f508af" providerId="ADAL" clId="{D92CADCE-193E-44F3-8439-49479FE974EF}" dt="2022-08-02T05:52:34.303" v="15168" actId="478"/>
          <ac:grpSpMkLst>
            <pc:docMk/>
            <pc:sldMk cId="3723175091" sldId="12978"/>
            <ac:grpSpMk id="29" creationId="{8584AD41-7CE8-40E6-9066-82D4BF3EB847}"/>
          </ac:grpSpMkLst>
        </pc:grpChg>
        <pc:grpChg chg="del">
          <ac:chgData name="이동건" userId="4ad090f6-dadd-4301-b5d0-883b88f508af" providerId="ADAL" clId="{D92CADCE-193E-44F3-8439-49479FE974EF}" dt="2022-08-02T05:52:34.303" v="15168" actId="478"/>
          <ac:grpSpMkLst>
            <pc:docMk/>
            <pc:sldMk cId="3723175091" sldId="12978"/>
            <ac:grpSpMk id="30" creationId="{C5C2805C-4265-445B-923D-2172FDC4E6D3}"/>
          </ac:grpSpMkLst>
        </pc:grpChg>
      </pc:sldChg>
      <pc:sldChg chg="add">
        <pc:chgData name="이동건" userId="4ad090f6-dadd-4301-b5d0-883b88f508af" providerId="ADAL" clId="{D92CADCE-193E-44F3-8439-49479FE974EF}" dt="2022-08-02T06:26:44.181" v="15954"/>
        <pc:sldMkLst>
          <pc:docMk/>
          <pc:sldMk cId="3382976612" sldId="12979"/>
        </pc:sldMkLst>
      </pc:sldChg>
      <pc:sldChg chg="addSp delSp modSp add del">
        <pc:chgData name="이동건" userId="4ad090f6-dadd-4301-b5d0-883b88f508af" providerId="ADAL" clId="{D92CADCE-193E-44F3-8439-49479FE974EF}" dt="2022-08-03T04:39:16.346" v="17214" actId="2696"/>
        <pc:sldMkLst>
          <pc:docMk/>
          <pc:sldMk cId="2169854162" sldId="12980"/>
        </pc:sldMkLst>
        <pc:spChg chg="add mod">
          <ac:chgData name="이동건" userId="4ad090f6-dadd-4301-b5d0-883b88f508af" providerId="ADAL" clId="{D92CADCE-193E-44F3-8439-49479FE974EF}" dt="2022-08-02T07:15:34.216" v="16560" actId="404"/>
          <ac:spMkLst>
            <pc:docMk/>
            <pc:sldMk cId="2169854162" sldId="12980"/>
            <ac:spMk id="2" creationId="{74EF87C9-AD84-46F7-8E01-20A5CD0B63C2}"/>
          </ac:spMkLst>
        </pc:spChg>
        <pc:spChg chg="del">
          <ac:chgData name="이동건" userId="4ad090f6-dadd-4301-b5d0-883b88f508af" providerId="ADAL" clId="{D92CADCE-193E-44F3-8439-49479FE974EF}" dt="2022-08-02T06:41:58.027" v="16004" actId="478"/>
          <ac:spMkLst>
            <pc:docMk/>
            <pc:sldMk cId="2169854162" sldId="12980"/>
            <ac:spMk id="8" creationId="{C61DAA5B-B2CB-45C2-B90E-6CD3500437E6}"/>
          </ac:spMkLst>
        </pc:spChg>
        <pc:spChg chg="del">
          <ac:chgData name="이동건" userId="4ad090f6-dadd-4301-b5d0-883b88f508af" providerId="ADAL" clId="{D92CADCE-193E-44F3-8439-49479FE974EF}" dt="2022-08-02T07:14:05.866" v="16535" actId="478"/>
          <ac:spMkLst>
            <pc:docMk/>
            <pc:sldMk cId="2169854162" sldId="12980"/>
            <ac:spMk id="10" creationId="{A6F676A1-A112-4EC2-B5A2-93EC33544C62}"/>
          </ac:spMkLst>
        </pc:spChg>
        <pc:spChg chg="add del">
          <ac:chgData name="이동건" userId="4ad090f6-dadd-4301-b5d0-883b88f508af" providerId="ADAL" clId="{D92CADCE-193E-44F3-8439-49479FE974EF}" dt="2022-08-02T07:14:05.866" v="16535" actId="478"/>
          <ac:spMkLst>
            <pc:docMk/>
            <pc:sldMk cId="2169854162" sldId="12980"/>
            <ac:spMk id="23" creationId="{781923DA-FEF5-4315-B6C6-2256257DC7F0}"/>
          </ac:spMkLst>
        </pc:spChg>
        <pc:spChg chg="del mod">
          <ac:chgData name="이동건" userId="4ad090f6-dadd-4301-b5d0-883b88f508af" providerId="ADAL" clId="{D92CADCE-193E-44F3-8439-49479FE974EF}" dt="2022-08-02T07:14:05.866" v="16535" actId="478"/>
          <ac:spMkLst>
            <pc:docMk/>
            <pc:sldMk cId="2169854162" sldId="12980"/>
            <ac:spMk id="35" creationId="{7B38BF66-0EA2-40F3-A86F-6AEA046E4A07}"/>
          </ac:spMkLst>
        </pc:spChg>
        <pc:spChg chg="mod">
          <ac:chgData name="이동건" userId="4ad090f6-dadd-4301-b5d0-883b88f508af" providerId="ADAL" clId="{D92CADCE-193E-44F3-8439-49479FE974EF}" dt="2022-08-02T07:31:27.500" v="16919" actId="1076"/>
          <ac:spMkLst>
            <pc:docMk/>
            <pc:sldMk cId="2169854162" sldId="12980"/>
            <ac:spMk id="36" creationId="{17376A0B-18B1-485B-9EE9-26D0C49F66DE}"/>
          </ac:spMkLst>
        </pc:spChg>
        <pc:spChg chg="mod">
          <ac:chgData name="이동건" userId="4ad090f6-dadd-4301-b5d0-883b88f508af" providerId="ADAL" clId="{D92CADCE-193E-44F3-8439-49479FE974EF}" dt="2022-08-02T07:31:27.500" v="16919" actId="1076"/>
          <ac:spMkLst>
            <pc:docMk/>
            <pc:sldMk cId="2169854162" sldId="12980"/>
            <ac:spMk id="37" creationId="{4F57BD98-B766-449A-BBAF-7C17994BDA85}"/>
          </ac:spMkLst>
        </pc:spChg>
        <pc:spChg chg="mod">
          <ac:chgData name="이동건" userId="4ad090f6-dadd-4301-b5d0-883b88f508af" providerId="ADAL" clId="{D92CADCE-193E-44F3-8439-49479FE974EF}" dt="2022-08-02T07:31:27.500" v="16919" actId="1076"/>
          <ac:spMkLst>
            <pc:docMk/>
            <pc:sldMk cId="2169854162" sldId="12980"/>
            <ac:spMk id="41" creationId="{99040327-E82E-4C36-9F21-A34D89AE41DD}"/>
          </ac:spMkLst>
        </pc:spChg>
        <pc:spChg chg="add mod">
          <ac:chgData name="이동건" userId="4ad090f6-dadd-4301-b5d0-883b88f508af" providerId="ADAL" clId="{D92CADCE-193E-44F3-8439-49479FE974EF}" dt="2022-08-02T07:15:44.359" v="16563" actId="20577"/>
          <ac:spMkLst>
            <pc:docMk/>
            <pc:sldMk cId="2169854162" sldId="12980"/>
            <ac:spMk id="50" creationId="{8EE3DA14-4427-4DB4-AA21-DC120051B2AE}"/>
          </ac:spMkLst>
        </pc:spChg>
        <pc:spChg chg="add mod">
          <ac:chgData name="이동건" userId="4ad090f6-dadd-4301-b5d0-883b88f508af" providerId="ADAL" clId="{D92CADCE-193E-44F3-8439-49479FE974EF}" dt="2022-08-02T07:25:52.992" v="16766" actId="20577"/>
          <ac:spMkLst>
            <pc:docMk/>
            <pc:sldMk cId="2169854162" sldId="12980"/>
            <ac:spMk id="51" creationId="{15D48614-C509-41B1-A675-7658A0DD36C1}"/>
          </ac:spMkLst>
        </pc:spChg>
        <pc:spChg chg="add mod">
          <ac:chgData name="이동건" userId="4ad090f6-dadd-4301-b5d0-883b88f508af" providerId="ADAL" clId="{D92CADCE-193E-44F3-8439-49479FE974EF}" dt="2022-08-02T07:31:18.874" v="16918" actId="20577"/>
          <ac:spMkLst>
            <pc:docMk/>
            <pc:sldMk cId="2169854162" sldId="12980"/>
            <ac:spMk id="52" creationId="{14F7DBFE-1DC1-462A-A645-7A85494BEA91}"/>
          </ac:spMkLst>
        </pc:s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28" creationId="{D9C7ED7F-69F3-4336-ACD1-1F1D738CA8A7}"/>
          </ac:grpSpMkLst>
        </pc:gr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29" creationId="{8584AD41-7CE8-40E6-9066-82D4BF3EB847}"/>
          </ac:grpSpMkLst>
        </pc:gr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30" creationId="{C5C2805C-4265-445B-923D-2172FDC4E6D3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31" creationId="{EFE58091-4427-4874-A395-D59DA4767B07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34" creationId="{0B896DF9-0D2A-40CE-A096-203A9D3366D0}"/>
          </ac:grpSpMkLst>
        </pc:gr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38" creationId="{598BF5E7-2FC9-4C94-BC2A-B2D72EBBFA94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44" creationId="{B5C95F00-4FCF-4ACD-9836-6C4B66891D92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47" creationId="{9F6D068F-AB03-4D16-A495-38E739332FFA}"/>
          </ac:grpSpMkLst>
        </pc:grpChg>
      </pc:sldChg>
      <pc:sldChg chg="addSp delSp modSp add del">
        <pc:chgData name="이동건" userId="4ad090f6-dadd-4301-b5d0-883b88f508af" providerId="ADAL" clId="{D92CADCE-193E-44F3-8439-49479FE974EF}" dt="2022-08-03T04:39:15.919" v="17213" actId="2696"/>
        <pc:sldMkLst>
          <pc:docMk/>
          <pc:sldMk cId="3991206901" sldId="12981"/>
        </pc:sldMkLst>
        <pc:spChg chg="add mod">
          <ac:chgData name="이동건" userId="4ad090f6-dadd-4301-b5d0-883b88f508af" providerId="ADAL" clId="{D92CADCE-193E-44F3-8439-49479FE974EF}" dt="2022-08-02T07:13:28.805" v="16534" actId="1076"/>
          <ac:spMkLst>
            <pc:docMk/>
            <pc:sldMk cId="3991206901" sldId="12981"/>
            <ac:spMk id="2" creationId="{46439E18-74AB-4724-9B2B-A00131056285}"/>
          </ac:spMkLst>
        </pc:spChg>
        <pc:spChg chg="add mod">
          <ac:chgData name="이동건" userId="4ad090f6-dadd-4301-b5d0-883b88f508af" providerId="ADAL" clId="{D92CADCE-193E-44F3-8439-49479FE974EF}" dt="2022-08-02T23:39:59.073" v="17138" actId="1076"/>
          <ac:spMkLst>
            <pc:docMk/>
            <pc:sldMk cId="3991206901" sldId="12981"/>
            <ac:spMk id="3" creationId="{2C544A0B-03BD-467F-BA13-1CA9EF1C142A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8" creationId="{C61DAA5B-B2CB-45C2-B90E-6CD3500437E6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10" creationId="{A6F676A1-A112-4EC2-B5A2-93EC33544C62}"/>
          </ac:spMkLst>
        </pc:spChg>
        <pc:spChg chg="add mod">
          <ac:chgData name="이동건" userId="4ad090f6-dadd-4301-b5d0-883b88f508af" providerId="ADAL" clId="{D92CADCE-193E-44F3-8439-49479FE974EF}" dt="2022-08-02T07:13:28.805" v="16534" actId="1076"/>
          <ac:spMkLst>
            <pc:docMk/>
            <pc:sldMk cId="3991206901" sldId="12981"/>
            <ac:spMk id="21" creationId="{A3CC9821-2596-45D2-8729-89BB8F4C1A01}"/>
          </ac:spMkLst>
        </pc:spChg>
        <pc:spChg chg="add mod">
          <ac:chgData name="이동건" userId="4ad090f6-dadd-4301-b5d0-883b88f508af" providerId="ADAL" clId="{D92CADCE-193E-44F3-8439-49479FE974EF}" dt="2022-08-02T06:47:50.485" v="16044" actId="1076"/>
          <ac:spMkLst>
            <pc:docMk/>
            <pc:sldMk cId="3991206901" sldId="12981"/>
            <ac:spMk id="31" creationId="{CF7FB28E-611B-43E1-89F3-FA3F55AFDAD3}"/>
          </ac:spMkLst>
        </pc:spChg>
        <pc:spChg chg="add del">
          <ac:chgData name="이동건" userId="4ad090f6-dadd-4301-b5d0-883b88f508af" providerId="ADAL" clId="{D92CADCE-193E-44F3-8439-49479FE974EF}" dt="2022-08-02T06:48:05.610" v="16049"/>
          <ac:spMkLst>
            <pc:docMk/>
            <pc:sldMk cId="3991206901" sldId="12981"/>
            <ac:spMk id="32" creationId="{B5F8C2E0-5ABC-4941-BB15-AC6A5E0F7C04}"/>
          </ac:spMkLst>
        </pc:spChg>
        <pc:spChg chg="add del">
          <ac:chgData name="이동건" userId="4ad090f6-dadd-4301-b5d0-883b88f508af" providerId="ADAL" clId="{D92CADCE-193E-44F3-8439-49479FE974EF}" dt="2022-08-02T06:48:05.610" v="16049"/>
          <ac:spMkLst>
            <pc:docMk/>
            <pc:sldMk cId="3991206901" sldId="12981"/>
            <ac:spMk id="33" creationId="{A389F6CE-61F9-4FF0-A00C-F55E7D6644C6}"/>
          </ac:spMkLst>
        </pc:spChg>
        <pc:spChg chg="add mod">
          <ac:chgData name="이동건" userId="4ad090f6-dadd-4301-b5d0-883b88f508af" providerId="ADAL" clId="{D92CADCE-193E-44F3-8439-49479FE974EF}" dt="2022-08-02T23:39:52.085" v="17137" actId="1076"/>
          <ac:spMkLst>
            <pc:docMk/>
            <pc:sldMk cId="3991206901" sldId="12981"/>
            <ac:spMk id="34" creationId="{CECDF323-AA9F-49FA-94DB-E0594E63DD67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35" creationId="{7B38BF66-0EA2-40F3-A86F-6AEA046E4A07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37" creationId="{4F57BD98-B766-449A-BBAF-7C17994BDA85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42" creationId="{A34A0E0C-25BB-474C-BEB4-801846D78F88}"/>
          </ac:spMkLst>
        </pc:spChg>
        <pc:spChg chg="add mod">
          <ac:chgData name="이동건" userId="4ad090f6-dadd-4301-b5d0-883b88f508af" providerId="ADAL" clId="{D92CADCE-193E-44F3-8439-49479FE974EF}" dt="2022-08-02T07:10:32.447" v="16497" actId="1076"/>
          <ac:spMkLst>
            <pc:docMk/>
            <pc:sldMk cId="3991206901" sldId="12981"/>
            <ac:spMk id="45" creationId="{D110E913-B9BF-471B-9BAA-6D99D4DDEDC1}"/>
          </ac:spMkLst>
        </pc:spChg>
        <pc:spChg chg="add mod">
          <ac:chgData name="이동건" userId="4ad090f6-dadd-4301-b5d0-883b88f508af" providerId="ADAL" clId="{D92CADCE-193E-44F3-8439-49479FE974EF}" dt="2022-08-02T07:11:02.754" v="16502" actId="1582"/>
          <ac:spMkLst>
            <pc:docMk/>
            <pc:sldMk cId="3991206901" sldId="12981"/>
            <ac:spMk id="46" creationId="{CAD2A6B0-1349-4340-A7E7-99C8C772A2E4}"/>
          </ac:spMkLst>
        </pc:spChg>
        <pc:spChg chg="add mod">
          <ac:chgData name="이동건" userId="4ad090f6-dadd-4301-b5d0-883b88f508af" providerId="ADAL" clId="{D92CADCE-193E-44F3-8439-49479FE974EF}" dt="2022-08-02T07:11:02.754" v="16502" actId="1582"/>
          <ac:spMkLst>
            <pc:docMk/>
            <pc:sldMk cId="3991206901" sldId="12981"/>
            <ac:spMk id="47" creationId="{61C0AE02-3238-494D-A73C-A40E1F965E9E}"/>
          </ac:spMkLst>
        </pc:spChg>
        <pc:spChg chg="add mod">
          <ac:chgData name="이동건" userId="4ad090f6-dadd-4301-b5d0-883b88f508af" providerId="ADAL" clId="{D92CADCE-193E-44F3-8439-49479FE974EF}" dt="2022-08-02T07:12:16.985" v="16533" actId="20577"/>
          <ac:spMkLst>
            <pc:docMk/>
            <pc:sldMk cId="3991206901" sldId="12981"/>
            <ac:spMk id="48" creationId="{23D0BE7B-D055-411A-9F70-8D135BBB3CE4}"/>
          </ac:spMkLst>
        </pc:s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28" creationId="{D9C7ED7F-69F3-4336-ACD1-1F1D738CA8A7}"/>
          </ac:grpSpMkLst>
        </pc:gr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29" creationId="{8584AD41-7CE8-40E6-9066-82D4BF3EB847}"/>
          </ac:grpSpMkLst>
        </pc:gr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30" creationId="{C5C2805C-4265-445B-923D-2172FDC4E6D3}"/>
          </ac:grpSpMkLst>
        </pc:gr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38" creationId="{598BF5E7-2FC9-4C94-BC2A-B2D72EBBFA94}"/>
          </ac:grpSpMkLst>
        </pc:grp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7" creationId="{148317D3-1CEB-45FA-BDE5-B9D0C2014718}"/>
          </ac:cxnSpMkLst>
        </pc:cxn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36" creationId="{66D11A93-1336-4F91-986B-9B11769D1F92}"/>
          </ac:cxnSpMkLst>
        </pc:cxn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41" creationId="{EBC07872-F544-4AF1-8918-91EAD30A8E61}"/>
          </ac:cxnSpMkLst>
        </pc:cxn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43" creationId="{F25055AA-0FD3-4642-9374-E06ED18E5013}"/>
          </ac:cxnSpMkLst>
        </pc:cxnChg>
      </pc:sldChg>
      <pc:sldMasterChg chg="modSp delSldLayout modSldLayout">
        <pc:chgData name="이동건" userId="4ad090f6-dadd-4301-b5d0-883b88f508af" providerId="ADAL" clId="{D92CADCE-193E-44F3-8439-49479FE974EF}" dt="2022-08-02T05:13:52.338" v="14333"/>
        <pc:sldMasterMkLst>
          <pc:docMk/>
          <pc:sldMasterMk cId="1149892062" sldId="2147483660"/>
        </pc:sldMasterMkLst>
        <pc:spChg chg="mod">
          <ac:chgData name="이동건" userId="4ad090f6-dadd-4301-b5d0-883b88f508af" providerId="ADAL" clId="{D92CADCE-193E-44F3-8439-49479FE974EF}" dt="2022-08-02T02:30:33.191" v="13370" actId="16037"/>
          <ac:spMkLst>
            <pc:docMk/>
            <pc:sldMasterMk cId="1149892062" sldId="2147483660"/>
            <ac:spMk id="2" creationId="{00000000-0000-0000-0000-000000000000}"/>
          </ac:spMkLst>
        </pc:spChg>
        <pc:spChg chg="mod">
          <ac:chgData name="이동건" userId="4ad090f6-dadd-4301-b5d0-883b88f508af" providerId="ADAL" clId="{D92CADCE-193E-44F3-8439-49479FE974EF}" dt="2022-08-02T05:08:07.363" v="14284" actId="12"/>
          <ac:spMkLst>
            <pc:docMk/>
            <pc:sldMasterMk cId="1149892062" sldId="2147483660"/>
            <ac:spMk id="3" creationId="{00000000-0000-0000-0000-000000000000}"/>
          </ac:spMkLst>
        </pc:spChg>
        <pc:sldLayoutChg chg="modSp del">
          <pc:chgData name="이동건" userId="4ad090f6-dadd-4301-b5d0-883b88f508af" providerId="ADAL" clId="{D92CADCE-193E-44F3-8439-49479FE974EF}" dt="2022-07-26T23:53:52.793" v="521" actId="2696"/>
          <pc:sldLayoutMkLst>
            <pc:docMk/>
            <pc:sldMasterMk cId="1149892062" sldId="2147483660"/>
            <pc:sldLayoutMk cId="270485366" sldId="2147483661"/>
          </pc:sldLayoutMkLst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2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3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4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5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6" creationId="{00000000-0000-0000-0000-000000000000}"/>
            </ac:spMkLst>
          </pc:spChg>
        </pc:sldLayoutChg>
        <pc:sldLayoutChg chg="delSp modSp">
          <pc:chgData name="이동건" userId="4ad090f6-dadd-4301-b5d0-883b88f508af" providerId="ADAL" clId="{D92CADCE-193E-44F3-8439-49479FE974EF}" dt="2022-08-02T02:31:24.902" v="13374" actId="478"/>
          <pc:sldLayoutMkLst>
            <pc:docMk/>
            <pc:sldMasterMk cId="1149892062" sldId="2147483660"/>
            <pc:sldLayoutMk cId="3832191060" sldId="2147483662"/>
          </pc:sldLayoutMkLst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 mod">
            <ac:chgData name="이동건" userId="4ad090f6-dadd-4301-b5d0-883b88f508af" providerId="ADAL" clId="{D92CADCE-193E-44F3-8439-49479FE974EF}" dt="2022-08-02T02:31:23.086" v="13372" actId="478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 mod">
            <ac:chgData name="이동건" userId="4ad090f6-dadd-4301-b5d0-883b88f508af" providerId="ADAL" clId="{D92CADCE-193E-44F3-8439-49479FE974EF}" dt="2022-08-02T02:31:24.240" v="13373" actId="478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 mod">
            <ac:chgData name="이동건" userId="4ad090f6-dadd-4301-b5d0-883b88f508af" providerId="ADAL" clId="{D92CADCE-193E-44F3-8439-49479FE974EF}" dt="2022-08-02T02:31:24.902" v="13374" actId="478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14" creationId="{C9C7CF54-4E34-42CA-8C7F-BA81598CD4F5}"/>
            </ac:spMkLst>
          </pc:spChg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16" creationId="{AEBDE53E-8439-42DF-9DE9-22A7CF5C6705}"/>
            </ac:spMkLst>
          </pc:spChg>
          <pc:picChg chg="mod">
            <ac:chgData name="이동건" userId="4ad090f6-dadd-4301-b5d0-883b88f508af" providerId="ADAL" clId="{D92CADCE-193E-44F3-8439-49479FE974EF}" dt="2022-07-26T23:54:20.993" v="523" actId="2711"/>
            <ac:picMkLst>
              <pc:docMk/>
              <pc:sldMasterMk cId="1149892062" sldId="2147483660"/>
              <pc:sldLayoutMk cId="3832191060" sldId="2147483662"/>
              <ac:picMk id="12" creationId="{9F4170F2-4118-4E87-9F32-1D9CB3600672}"/>
            </ac:picMkLst>
          </pc:picChg>
          <pc:picChg chg="mod">
            <ac:chgData name="이동건" userId="4ad090f6-dadd-4301-b5d0-883b88f508af" providerId="ADAL" clId="{D92CADCE-193E-44F3-8439-49479FE974EF}" dt="2022-07-26T23:54:20.993" v="523" actId="2711"/>
            <ac:picMkLst>
              <pc:docMk/>
              <pc:sldMasterMk cId="1149892062" sldId="2147483660"/>
              <pc:sldLayoutMk cId="3832191060" sldId="2147483662"/>
              <ac:picMk id="17" creationId="{B95604D1-A37E-4D41-841B-23AEF8781F36}"/>
            </ac:picMkLst>
          </pc:picChg>
        </pc:sldLayoutChg>
        <pc:sldLayoutChg chg="del">
          <pc:chgData name="이동건" userId="4ad090f6-dadd-4301-b5d0-883b88f508af" providerId="ADAL" clId="{D92CADCE-193E-44F3-8439-49479FE974EF}" dt="2022-07-26T23:52:05.628" v="514" actId="2696"/>
          <pc:sldLayoutMkLst>
            <pc:docMk/>
            <pc:sldMasterMk cId="1149892062" sldId="2147483660"/>
            <pc:sldLayoutMk cId="949647017" sldId="2147483663"/>
          </pc:sldLayoutMkLst>
        </pc:sldLayoutChg>
        <pc:sldLayoutChg chg="delSp">
          <pc:chgData name="이동건" userId="4ad090f6-dadd-4301-b5d0-883b88f508af" providerId="ADAL" clId="{D92CADCE-193E-44F3-8439-49479FE974EF}" dt="2022-08-02T02:31:28.702" v="13377" actId="478"/>
          <pc:sldLayoutMkLst>
            <pc:docMk/>
            <pc:sldMasterMk cId="1149892062" sldId="2147483660"/>
            <pc:sldLayoutMk cId="1956373461" sldId="2147483663"/>
          </pc:sldLayoutMkLst>
          <pc:spChg chg="del">
            <ac:chgData name="이동건" userId="4ad090f6-dadd-4301-b5d0-883b88f508af" providerId="ADAL" clId="{D92CADCE-193E-44F3-8439-49479FE974EF}" dt="2022-08-02T02:31:26.918" v="13375" actId="478"/>
            <ac:spMkLst>
              <pc:docMk/>
              <pc:sldMasterMk cId="1149892062" sldId="2147483660"/>
              <pc:sldLayoutMk cId="1956373461" sldId="2147483663"/>
              <ac:spMk id="7" creationId="{AD228208-909D-4BE5-9246-9D0BF101AA6B}"/>
            </ac:spMkLst>
          </pc:spChg>
          <pc:spChg chg="del">
            <ac:chgData name="이동건" userId="4ad090f6-dadd-4301-b5d0-883b88f508af" providerId="ADAL" clId="{D92CADCE-193E-44F3-8439-49479FE974EF}" dt="2022-08-02T02:31:27.900" v="13376" actId="478"/>
            <ac:spMkLst>
              <pc:docMk/>
              <pc:sldMasterMk cId="1149892062" sldId="2147483660"/>
              <pc:sldLayoutMk cId="1956373461" sldId="2147483663"/>
              <ac:spMk id="8" creationId="{F19813A8-AABB-4B27-8749-246A08AC1EB5}"/>
            </ac:spMkLst>
          </pc:spChg>
          <pc:spChg chg="del">
            <ac:chgData name="이동건" userId="4ad090f6-dadd-4301-b5d0-883b88f508af" providerId="ADAL" clId="{D92CADCE-193E-44F3-8439-49479FE974EF}" dt="2022-08-02T02:31:28.702" v="13377" actId="478"/>
            <ac:spMkLst>
              <pc:docMk/>
              <pc:sldMasterMk cId="1149892062" sldId="2147483660"/>
              <pc:sldLayoutMk cId="1956373461" sldId="2147483663"/>
              <ac:spMk id="9" creationId="{51394577-9A7F-429B-8BED-758BC783AC78}"/>
            </ac:spMkLst>
          </pc:spChg>
        </pc:sldLayoutChg>
        <pc:sldLayoutChg chg="del">
          <pc:chgData name="이동건" userId="4ad090f6-dadd-4301-b5d0-883b88f508af" providerId="ADAL" clId="{D92CADCE-193E-44F3-8439-49479FE974EF}" dt="2022-08-02T02:31:13.712" v="13371" actId="2696"/>
          <pc:sldLayoutMkLst>
            <pc:docMk/>
            <pc:sldMasterMk cId="1149892062" sldId="2147483660"/>
            <pc:sldLayoutMk cId="295748120" sldId="2147483664"/>
          </pc:sldLayoutMkLst>
        </pc:sldLayoutChg>
        <pc:sldLayoutChg chg="del">
          <pc:chgData name="이동건" userId="4ad090f6-dadd-4301-b5d0-883b88f508af" providerId="ADAL" clId="{D92CADCE-193E-44F3-8439-49479FE974EF}" dt="2022-07-26T23:52:05.168" v="513" actId="2696"/>
          <pc:sldLayoutMkLst>
            <pc:docMk/>
            <pc:sldMasterMk cId="1149892062" sldId="2147483660"/>
            <pc:sldLayoutMk cId="3486311713" sldId="2147483664"/>
          </pc:sldLayoutMkLst>
        </pc:sldLayoutChg>
        <pc:sldLayoutChg chg="del">
          <pc:chgData name="이동건" userId="4ad090f6-dadd-4301-b5d0-883b88f508af" providerId="ADAL" clId="{D92CADCE-193E-44F3-8439-49479FE974EF}" dt="2022-08-02T05:12:09.805" v="14303" actId="2696"/>
          <pc:sldLayoutMkLst>
            <pc:docMk/>
            <pc:sldMasterMk cId="1149892062" sldId="2147483660"/>
            <pc:sldLayoutMk cId="3862112531" sldId="2147483664"/>
          </pc:sldLayoutMkLst>
        </pc:sldLayoutChg>
        <pc:sldLayoutChg chg="modSp">
          <pc:chgData name="이동건" userId="4ad090f6-dadd-4301-b5d0-883b88f508af" providerId="ADAL" clId="{D92CADCE-193E-44F3-8439-49479FE974EF}" dt="2022-08-02T05:12:04.805" v="14302"/>
          <pc:sldLayoutMkLst>
            <pc:docMk/>
            <pc:sldMasterMk cId="1149892062" sldId="2147483660"/>
            <pc:sldLayoutMk cId="40184745" sldId="2147483665"/>
          </pc:sldLayoutMkLst>
          <pc:spChg chg="mod">
            <ac:chgData name="이동건" userId="4ad090f6-dadd-4301-b5d0-883b88f508af" providerId="ADAL" clId="{D92CADCE-193E-44F3-8439-49479FE974EF}" dt="2022-08-02T05:12:04.805" v="14302"/>
            <ac:spMkLst>
              <pc:docMk/>
              <pc:sldMasterMk cId="1149892062" sldId="2147483660"/>
              <pc:sldLayoutMk cId="40184745" sldId="2147483665"/>
              <ac:spMk id="4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8-02T05:12:04.805" v="14302"/>
            <ac:spMkLst>
              <pc:docMk/>
              <pc:sldMasterMk cId="1149892062" sldId="2147483660"/>
              <pc:sldLayoutMk cId="40184745" sldId="2147483665"/>
              <ac:spMk id="5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8-02T05:12:04.805" v="14302"/>
            <ac:spMkLst>
              <pc:docMk/>
              <pc:sldMasterMk cId="1149892062" sldId="2147483660"/>
              <pc:sldLayoutMk cId="40184745" sldId="2147483665"/>
              <ac:spMk id="6" creationId="{00000000-0000-0000-0000-000000000000}"/>
            </ac:spMkLst>
          </pc:spChg>
        </pc:sldLayoutChg>
        <pc:sldLayoutChg chg="del">
          <pc:chgData name="이동건" userId="4ad090f6-dadd-4301-b5d0-883b88f508af" providerId="ADAL" clId="{D92CADCE-193E-44F3-8439-49479FE974EF}" dt="2022-08-02T02:29:53.088" v="13369" actId="2696"/>
          <pc:sldLayoutMkLst>
            <pc:docMk/>
            <pc:sldMasterMk cId="1149892062" sldId="2147483660"/>
            <pc:sldLayoutMk cId="1398372534" sldId="2147483665"/>
          </pc:sldLayoutMkLst>
        </pc:sldLayoutChg>
        <pc:sldLayoutChg chg="addSp delSp modSp">
          <pc:chgData name="이동건" userId="4ad090f6-dadd-4301-b5d0-883b88f508af" providerId="ADAL" clId="{D92CADCE-193E-44F3-8439-49479FE974EF}" dt="2022-08-02T05:13:52.338" v="14333"/>
          <pc:sldLayoutMkLst>
            <pc:docMk/>
            <pc:sldMasterMk cId="1149892062" sldId="2147483660"/>
            <pc:sldLayoutMk cId="4172188429" sldId="2147483666"/>
          </pc:sldLayoutMkLst>
          <pc:spChg chg="del">
            <ac:chgData name="이동건" userId="4ad090f6-dadd-4301-b5d0-883b88f508af" providerId="ADAL" clId="{D92CADCE-193E-44F3-8439-49479FE974EF}" dt="2022-08-02T05:12:31.759" v="14304" actId="478"/>
            <ac:spMkLst>
              <pc:docMk/>
              <pc:sldMasterMk cId="1149892062" sldId="2147483660"/>
              <pc:sldLayoutMk cId="4172188429" sldId="2147483666"/>
              <ac:spMk id="2" creationId="{72F2A6AB-9EFC-4596-B97A-366226FE6A7B}"/>
            </ac:spMkLst>
          </pc:spChg>
          <pc:spChg chg="add del mod">
            <ac:chgData name="이동건" userId="4ad090f6-dadd-4301-b5d0-883b88f508af" providerId="ADAL" clId="{D92CADCE-193E-44F3-8439-49479FE974EF}" dt="2022-08-02T05:13:21.546" v="14321" actId="478"/>
            <ac:spMkLst>
              <pc:docMk/>
              <pc:sldMasterMk cId="1149892062" sldId="2147483660"/>
              <pc:sldLayoutMk cId="4172188429" sldId="2147483666"/>
              <ac:spMk id="5" creationId="{49619DD3-2B78-4079-ADE9-B0CE2A75C0F3}"/>
            </ac:spMkLst>
          </pc:spChg>
          <pc:spChg chg="add del mod">
            <ac:chgData name="이동건" userId="4ad090f6-dadd-4301-b5d0-883b88f508af" providerId="ADAL" clId="{D92CADCE-193E-44F3-8439-49479FE974EF}" dt="2022-08-02T05:12:51.361" v="14312"/>
            <ac:spMkLst>
              <pc:docMk/>
              <pc:sldMasterMk cId="1149892062" sldId="2147483660"/>
              <pc:sldLayoutMk cId="4172188429" sldId="2147483666"/>
              <ac:spMk id="15" creationId="{D982C952-C6B5-4C23-B76E-8FDABAA8832F}"/>
            </ac:spMkLst>
          </pc:spChg>
          <pc:spChg chg="add del">
            <ac:chgData name="이동건" userId="4ad090f6-dadd-4301-b5d0-883b88f508af" providerId="ADAL" clId="{D92CADCE-193E-44F3-8439-49479FE974EF}" dt="2022-08-02T05:12:55.984" v="14316" actId="11529"/>
            <ac:spMkLst>
              <pc:docMk/>
              <pc:sldMasterMk cId="1149892062" sldId="2147483660"/>
              <pc:sldLayoutMk cId="4172188429" sldId="2147483666"/>
              <ac:spMk id="16" creationId="{9CED158A-186E-4AFB-A85D-D1F800CCCF26}"/>
            </ac:spMkLst>
          </pc:spChg>
          <pc:spChg chg="add del mod">
            <ac:chgData name="이동건" userId="4ad090f6-dadd-4301-b5d0-883b88f508af" providerId="ADAL" clId="{D92CADCE-193E-44F3-8439-49479FE974EF}" dt="2022-08-02T05:12:55.984" v="14316" actId="11529"/>
            <ac:spMkLst>
              <pc:docMk/>
              <pc:sldMasterMk cId="1149892062" sldId="2147483660"/>
              <pc:sldLayoutMk cId="4172188429" sldId="2147483666"/>
              <ac:spMk id="17" creationId="{245AEAEE-6061-4681-9B8A-8BDE0B20A842}"/>
            </ac:spMkLst>
          </pc:spChg>
          <pc:spChg chg="add del">
            <ac:chgData name="이동건" userId="4ad090f6-dadd-4301-b5d0-883b88f508af" providerId="ADAL" clId="{D92CADCE-193E-44F3-8439-49479FE974EF}" dt="2022-08-02T05:13:08.609" v="14317" actId="11529"/>
            <ac:spMkLst>
              <pc:docMk/>
              <pc:sldMasterMk cId="1149892062" sldId="2147483660"/>
              <pc:sldLayoutMk cId="4172188429" sldId="2147483666"/>
              <ac:spMk id="18" creationId="{486C4217-3E0F-444D-9414-F2E61210A6ED}"/>
            </ac:spMkLst>
          </pc:spChg>
          <pc:spChg chg="add mod ord">
            <ac:chgData name="이동건" userId="4ad090f6-dadd-4301-b5d0-883b88f508af" providerId="ADAL" clId="{D92CADCE-193E-44F3-8439-49479FE974EF}" dt="2022-08-02T05:13:52.338" v="14333"/>
            <ac:spMkLst>
              <pc:docMk/>
              <pc:sldMasterMk cId="1149892062" sldId="2147483660"/>
              <pc:sldLayoutMk cId="4172188429" sldId="2147483666"/>
              <ac:spMk id="19" creationId="{8DD6ED45-D63F-4941-A373-E4C65803880F}"/>
            </ac:spMkLst>
          </pc:spChg>
          <pc:grpChg chg="add">
            <ac:chgData name="이동건" userId="4ad090f6-dadd-4301-b5d0-883b88f508af" providerId="ADAL" clId="{D92CADCE-193E-44F3-8439-49479FE974EF}" dt="2022-08-02T05:12:32.091" v="14305"/>
            <ac:grpSpMkLst>
              <pc:docMk/>
              <pc:sldMasterMk cId="1149892062" sldId="2147483660"/>
              <pc:sldLayoutMk cId="4172188429" sldId="2147483666"/>
              <ac:grpSpMk id="7" creationId="{0AD0DA5D-A498-4B2B-A44F-ED19E3923135}"/>
            </ac:grpSpMkLst>
          </pc:grpChg>
          <pc:picChg chg="add">
            <ac:chgData name="이동건" userId="4ad090f6-dadd-4301-b5d0-883b88f508af" providerId="ADAL" clId="{D92CADCE-193E-44F3-8439-49479FE974EF}" dt="2022-08-02T05:12:32.091" v="14305"/>
            <ac:picMkLst>
              <pc:docMk/>
              <pc:sldMasterMk cId="1149892062" sldId="2147483660"/>
              <pc:sldLayoutMk cId="4172188429" sldId="2147483666"/>
              <ac:picMk id="6" creationId="{EA3383CF-2632-4E38-AE14-8FD4B03082A0}"/>
            </ac:picMkLst>
          </pc:picChg>
          <pc:cxnChg chg="add">
            <ac:chgData name="이동건" userId="4ad090f6-dadd-4301-b5d0-883b88f508af" providerId="ADAL" clId="{D92CADCE-193E-44F3-8439-49479FE974EF}" dt="2022-08-02T05:12:32.091" v="14305"/>
            <ac:cxnSpMkLst>
              <pc:docMk/>
              <pc:sldMasterMk cId="1149892062" sldId="2147483660"/>
              <pc:sldLayoutMk cId="4172188429" sldId="2147483666"/>
              <ac:cxnSpMk id="3" creationId="{0BF25495-6173-45BC-B132-2B2235E3029A}"/>
            </ac:cxnSpMkLst>
          </pc:cxnChg>
          <pc:cxnChg chg="add">
            <ac:chgData name="이동건" userId="4ad090f6-dadd-4301-b5d0-883b88f508af" providerId="ADAL" clId="{D92CADCE-193E-44F3-8439-49479FE974EF}" dt="2022-08-02T05:12:32.091" v="14305"/>
            <ac:cxnSpMkLst>
              <pc:docMk/>
              <pc:sldMasterMk cId="1149892062" sldId="2147483660"/>
              <pc:sldLayoutMk cId="4172188429" sldId="2147483666"/>
              <ac:cxnSpMk id="4" creationId="{D45886B7-B962-4DBB-8BC9-A08D43707C2E}"/>
            </ac:cxnSpMkLst>
          </pc:cxnChg>
        </pc:sldLayoutChg>
      </pc:sldMasterChg>
      <pc:sldMasterChg chg="addSp modSp">
        <pc:chgData name="이동건" userId="4ad090f6-dadd-4301-b5d0-883b88f508af" providerId="ADAL" clId="{D92CADCE-193E-44F3-8439-49479FE974EF}" dt="2022-07-26T23:50:50.435" v="511"/>
        <pc:sldMasterMkLst>
          <pc:docMk/>
          <pc:sldMasterMk cId="1611005246" sldId="2147483663"/>
        </pc:sldMasterMkLst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2" creationId="{E5D69643-131E-46CE-9A55-313A323E9594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3" creationId="{66DCE56C-E793-451E-906A-FB7E551EE90C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4" creationId="{B4C52F66-5011-4C0A-A6DB-8067F20C1CC9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5" creationId="{E0F29E6A-888F-4B72-826E-05F56E1BE274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6" creationId="{B85C15FA-A2AE-4341-9008-FF9D1804FB6F}"/>
          </ac:spMkLst>
        </pc:spChg>
      </pc:sldMasterChg>
      <pc:sldMasterChg chg="addSp modSp del delSldLayout">
        <pc:chgData name="이동건" userId="4ad090f6-dadd-4301-b5d0-883b88f508af" providerId="ADAL" clId="{D92CADCE-193E-44F3-8439-49479FE974EF}" dt="2022-07-26T23:50:26.166" v="510" actId="2696"/>
        <pc:sldMasterMkLst>
          <pc:docMk/>
          <pc:sldMasterMk cId="3727536756" sldId="2147483663"/>
        </pc:sldMasterMkLst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2" creationId="{8064A16B-EACB-40BF-8DF7-7DF7BBDBEC53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3" creationId="{E1E387DF-536E-472F-9835-6A995162402F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4" creationId="{453F36CF-144C-45E6-8B06-2D8B206E8A87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5" creationId="{4F19F3B3-91CB-469B-8E87-65E95296AC22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6" creationId="{AF5A58E3-00A0-4D8E-BAD8-CBB0CDCE367C}"/>
          </ac:spMkLst>
        </pc:spChg>
        <pc:sldLayoutChg chg="del">
          <pc:chgData name="이동건" userId="4ad090f6-dadd-4301-b5d0-883b88f508af" providerId="ADAL" clId="{D92CADCE-193E-44F3-8439-49479FE974EF}" dt="2022-07-26T23:50:26.068" v="499" actId="2696"/>
          <pc:sldLayoutMkLst>
            <pc:docMk/>
            <pc:sldMasterMk cId="3727536756" sldId="2147483663"/>
            <pc:sldLayoutMk cId="1120719321" sldId="2147483664"/>
          </pc:sldLayoutMkLst>
        </pc:sldLayoutChg>
        <pc:sldLayoutChg chg="del">
          <pc:chgData name="이동건" userId="4ad090f6-dadd-4301-b5d0-883b88f508af" providerId="ADAL" clId="{D92CADCE-193E-44F3-8439-49479FE974EF}" dt="2022-07-26T23:50:26.081" v="500" actId="2696"/>
          <pc:sldLayoutMkLst>
            <pc:docMk/>
            <pc:sldMasterMk cId="3727536756" sldId="2147483663"/>
            <pc:sldLayoutMk cId="3508882835" sldId="2147483665"/>
          </pc:sldLayoutMkLst>
        </pc:sldLayoutChg>
        <pc:sldLayoutChg chg="del">
          <pc:chgData name="이동건" userId="4ad090f6-dadd-4301-b5d0-883b88f508af" providerId="ADAL" clId="{D92CADCE-193E-44F3-8439-49479FE974EF}" dt="2022-07-26T23:50:26.092" v="501" actId="2696"/>
          <pc:sldLayoutMkLst>
            <pc:docMk/>
            <pc:sldMasterMk cId="3727536756" sldId="2147483663"/>
            <pc:sldLayoutMk cId="2118925861" sldId="2147483666"/>
          </pc:sldLayoutMkLst>
        </pc:sldLayoutChg>
        <pc:sldLayoutChg chg="del">
          <pc:chgData name="이동건" userId="4ad090f6-dadd-4301-b5d0-883b88f508af" providerId="ADAL" clId="{D92CADCE-193E-44F3-8439-49479FE974EF}" dt="2022-07-26T23:50:26.104" v="502" actId="2696"/>
          <pc:sldLayoutMkLst>
            <pc:docMk/>
            <pc:sldMasterMk cId="3727536756" sldId="2147483663"/>
            <pc:sldLayoutMk cId="412503012" sldId="2147483667"/>
          </pc:sldLayoutMkLst>
        </pc:sldLayoutChg>
        <pc:sldLayoutChg chg="del">
          <pc:chgData name="이동건" userId="4ad090f6-dadd-4301-b5d0-883b88f508af" providerId="ADAL" clId="{D92CADCE-193E-44F3-8439-49479FE974EF}" dt="2022-07-26T23:50:26.114" v="503" actId="2696"/>
          <pc:sldLayoutMkLst>
            <pc:docMk/>
            <pc:sldMasterMk cId="3727536756" sldId="2147483663"/>
            <pc:sldLayoutMk cId="1781586977" sldId="2147483668"/>
          </pc:sldLayoutMkLst>
        </pc:sldLayoutChg>
        <pc:sldLayoutChg chg="del">
          <pc:chgData name="이동건" userId="4ad090f6-dadd-4301-b5d0-883b88f508af" providerId="ADAL" clId="{D92CADCE-193E-44F3-8439-49479FE974EF}" dt="2022-07-26T23:50:26.123" v="504" actId="2696"/>
          <pc:sldLayoutMkLst>
            <pc:docMk/>
            <pc:sldMasterMk cId="3727536756" sldId="2147483663"/>
            <pc:sldLayoutMk cId="3765893708" sldId="2147483669"/>
          </pc:sldLayoutMkLst>
        </pc:sldLayoutChg>
        <pc:sldLayoutChg chg="del">
          <pc:chgData name="이동건" userId="4ad090f6-dadd-4301-b5d0-883b88f508af" providerId="ADAL" clId="{D92CADCE-193E-44F3-8439-49479FE974EF}" dt="2022-07-26T23:50:26.132" v="505" actId="2696"/>
          <pc:sldLayoutMkLst>
            <pc:docMk/>
            <pc:sldMasterMk cId="3727536756" sldId="2147483663"/>
            <pc:sldLayoutMk cId="2088656564" sldId="2147483670"/>
          </pc:sldLayoutMkLst>
        </pc:sldLayoutChg>
        <pc:sldLayoutChg chg="del">
          <pc:chgData name="이동건" userId="4ad090f6-dadd-4301-b5d0-883b88f508af" providerId="ADAL" clId="{D92CADCE-193E-44F3-8439-49479FE974EF}" dt="2022-07-26T23:50:26.141" v="506" actId="2696"/>
          <pc:sldLayoutMkLst>
            <pc:docMk/>
            <pc:sldMasterMk cId="3727536756" sldId="2147483663"/>
            <pc:sldLayoutMk cId="2080833556" sldId="2147483671"/>
          </pc:sldLayoutMkLst>
        </pc:sldLayoutChg>
        <pc:sldLayoutChg chg="del">
          <pc:chgData name="이동건" userId="4ad090f6-dadd-4301-b5d0-883b88f508af" providerId="ADAL" clId="{D92CADCE-193E-44F3-8439-49479FE974EF}" dt="2022-07-26T23:50:26.148" v="507" actId="2696"/>
          <pc:sldLayoutMkLst>
            <pc:docMk/>
            <pc:sldMasterMk cId="3727536756" sldId="2147483663"/>
            <pc:sldLayoutMk cId="1954338877" sldId="2147483672"/>
          </pc:sldLayoutMkLst>
        </pc:sldLayoutChg>
        <pc:sldLayoutChg chg="del">
          <pc:chgData name="이동건" userId="4ad090f6-dadd-4301-b5d0-883b88f508af" providerId="ADAL" clId="{D92CADCE-193E-44F3-8439-49479FE974EF}" dt="2022-07-26T23:50:26.156" v="508" actId="2696"/>
          <pc:sldLayoutMkLst>
            <pc:docMk/>
            <pc:sldMasterMk cId="3727536756" sldId="2147483663"/>
            <pc:sldLayoutMk cId="2219196943" sldId="2147483673"/>
          </pc:sldLayoutMkLst>
        </pc:sldLayoutChg>
        <pc:sldLayoutChg chg="del">
          <pc:chgData name="이동건" userId="4ad090f6-dadd-4301-b5d0-883b88f508af" providerId="ADAL" clId="{D92CADCE-193E-44F3-8439-49479FE974EF}" dt="2022-07-26T23:50:26.162" v="509" actId="2696"/>
          <pc:sldLayoutMkLst>
            <pc:docMk/>
            <pc:sldMasterMk cId="3727536756" sldId="2147483663"/>
            <pc:sldLayoutMk cId="978234910" sldId="2147483674"/>
          </pc:sldLayoutMkLst>
        </pc:sldLayoutChg>
      </pc:sldMasterChg>
      <pc:sldMasterChg chg="addSp modSp del delSldLayout">
        <pc:chgData name="이동건" userId="4ad090f6-dadd-4301-b5d0-883b88f508af" providerId="ADAL" clId="{D92CADCE-193E-44F3-8439-49479FE974EF}" dt="2022-08-02T05:10:58.300" v="14298" actId="2696"/>
        <pc:sldMasterMkLst>
          <pc:docMk/>
          <pc:sldMasterMk cId="4051919638" sldId="2147483664"/>
        </pc:sldMasterMkLst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2" creationId="{DD5C112D-749E-4042-87F7-42530385DDF1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3" creationId="{C5381314-37C9-4F93-9F1D-EBF095D821C9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4" creationId="{20C18C1A-D2DE-4E0F-9A06-D703BEC970CF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5" creationId="{F4C30F7C-587D-4BEE-8685-F12545286129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6" creationId="{E74DFA92-40BC-4ACF-9E1B-3F7A85E59A03}"/>
          </ac:spMkLst>
        </pc:spChg>
        <pc:sldLayoutChg chg="del">
          <pc:chgData name="이동건" userId="4ad090f6-dadd-4301-b5d0-883b88f508af" providerId="ADAL" clId="{D92CADCE-193E-44F3-8439-49479FE974EF}" dt="2022-08-02T05:10:58.202" v="14287" actId="2696"/>
          <pc:sldLayoutMkLst>
            <pc:docMk/>
            <pc:sldMasterMk cId="4051919638" sldId="2147483664"/>
            <pc:sldLayoutMk cId="2091527465" sldId="2147483665"/>
          </pc:sldLayoutMkLst>
        </pc:sldLayoutChg>
        <pc:sldLayoutChg chg="del">
          <pc:chgData name="이동건" userId="4ad090f6-dadd-4301-b5d0-883b88f508af" providerId="ADAL" clId="{D92CADCE-193E-44F3-8439-49479FE974EF}" dt="2022-08-02T05:10:58.214" v="14288" actId="2696"/>
          <pc:sldLayoutMkLst>
            <pc:docMk/>
            <pc:sldMasterMk cId="4051919638" sldId="2147483664"/>
            <pc:sldLayoutMk cId="268146402" sldId="2147483666"/>
          </pc:sldLayoutMkLst>
        </pc:sldLayoutChg>
        <pc:sldLayoutChg chg="del">
          <pc:chgData name="이동건" userId="4ad090f6-dadd-4301-b5d0-883b88f508af" providerId="ADAL" clId="{D92CADCE-193E-44F3-8439-49479FE974EF}" dt="2022-08-02T05:10:58.225" v="14289" actId="2696"/>
          <pc:sldLayoutMkLst>
            <pc:docMk/>
            <pc:sldMasterMk cId="4051919638" sldId="2147483664"/>
            <pc:sldLayoutMk cId="2945893186" sldId="2147483667"/>
          </pc:sldLayoutMkLst>
        </pc:sldLayoutChg>
        <pc:sldLayoutChg chg="del">
          <pc:chgData name="이동건" userId="4ad090f6-dadd-4301-b5d0-883b88f508af" providerId="ADAL" clId="{D92CADCE-193E-44F3-8439-49479FE974EF}" dt="2022-08-02T05:10:58.236" v="14290" actId="2696"/>
          <pc:sldLayoutMkLst>
            <pc:docMk/>
            <pc:sldMasterMk cId="4051919638" sldId="2147483664"/>
            <pc:sldLayoutMk cId="1275018853" sldId="2147483668"/>
          </pc:sldLayoutMkLst>
        </pc:sldLayoutChg>
        <pc:sldLayoutChg chg="del">
          <pc:chgData name="이동건" userId="4ad090f6-dadd-4301-b5d0-883b88f508af" providerId="ADAL" clId="{D92CADCE-193E-44F3-8439-49479FE974EF}" dt="2022-08-02T05:10:58.246" v="14291" actId="2696"/>
          <pc:sldLayoutMkLst>
            <pc:docMk/>
            <pc:sldMasterMk cId="4051919638" sldId="2147483664"/>
            <pc:sldLayoutMk cId="238350979" sldId="2147483669"/>
          </pc:sldLayoutMkLst>
        </pc:sldLayoutChg>
        <pc:sldLayoutChg chg="del">
          <pc:chgData name="이동건" userId="4ad090f6-dadd-4301-b5d0-883b88f508af" providerId="ADAL" clId="{D92CADCE-193E-44F3-8439-49479FE974EF}" dt="2022-08-02T05:10:58.254" v="14292" actId="2696"/>
          <pc:sldLayoutMkLst>
            <pc:docMk/>
            <pc:sldMasterMk cId="4051919638" sldId="2147483664"/>
            <pc:sldLayoutMk cId="3920698814" sldId="2147483670"/>
          </pc:sldLayoutMkLst>
        </pc:sldLayoutChg>
        <pc:sldLayoutChg chg="del">
          <pc:chgData name="이동건" userId="4ad090f6-dadd-4301-b5d0-883b88f508af" providerId="ADAL" clId="{D92CADCE-193E-44F3-8439-49479FE974EF}" dt="2022-08-02T05:10:58.264" v="14293" actId="2696"/>
          <pc:sldLayoutMkLst>
            <pc:docMk/>
            <pc:sldMasterMk cId="4051919638" sldId="2147483664"/>
            <pc:sldLayoutMk cId="2337401318" sldId="2147483671"/>
          </pc:sldLayoutMkLst>
        </pc:sldLayoutChg>
        <pc:sldLayoutChg chg="del">
          <pc:chgData name="이동건" userId="4ad090f6-dadd-4301-b5d0-883b88f508af" providerId="ADAL" clId="{D92CADCE-193E-44F3-8439-49479FE974EF}" dt="2022-08-02T05:10:58.272" v="14294" actId="2696"/>
          <pc:sldLayoutMkLst>
            <pc:docMk/>
            <pc:sldMasterMk cId="4051919638" sldId="2147483664"/>
            <pc:sldLayoutMk cId="1861684593" sldId="2147483672"/>
          </pc:sldLayoutMkLst>
        </pc:sldLayoutChg>
        <pc:sldLayoutChg chg="del">
          <pc:chgData name="이동건" userId="4ad090f6-dadd-4301-b5d0-883b88f508af" providerId="ADAL" clId="{D92CADCE-193E-44F3-8439-49479FE974EF}" dt="2022-08-02T05:10:58.281" v="14295" actId="2696"/>
          <pc:sldLayoutMkLst>
            <pc:docMk/>
            <pc:sldMasterMk cId="4051919638" sldId="2147483664"/>
            <pc:sldLayoutMk cId="3343868470" sldId="2147483673"/>
          </pc:sldLayoutMkLst>
        </pc:sldLayoutChg>
        <pc:sldLayoutChg chg="del">
          <pc:chgData name="이동건" userId="4ad090f6-dadd-4301-b5d0-883b88f508af" providerId="ADAL" clId="{D92CADCE-193E-44F3-8439-49479FE974EF}" dt="2022-08-02T05:10:58.289" v="14296" actId="2696"/>
          <pc:sldLayoutMkLst>
            <pc:docMk/>
            <pc:sldMasterMk cId="4051919638" sldId="2147483664"/>
            <pc:sldLayoutMk cId="777593743" sldId="2147483674"/>
          </pc:sldLayoutMkLst>
        </pc:sldLayoutChg>
        <pc:sldLayoutChg chg="del">
          <pc:chgData name="이동건" userId="4ad090f6-dadd-4301-b5d0-883b88f508af" providerId="ADAL" clId="{D92CADCE-193E-44F3-8439-49479FE974EF}" dt="2022-08-02T05:10:58.295" v="14297" actId="2696"/>
          <pc:sldLayoutMkLst>
            <pc:docMk/>
            <pc:sldMasterMk cId="4051919638" sldId="2147483664"/>
            <pc:sldLayoutMk cId="3927864074" sldId="2147483675"/>
          </pc:sldLayoutMkLst>
        </pc:sldLayoutChg>
      </pc:sldMasterChg>
      <pc:sldMasterChg chg="del delSldLayout">
        <pc:chgData name="이동건" userId="4ad090f6-dadd-4301-b5d0-883b88f508af" providerId="ADAL" clId="{D92CADCE-193E-44F3-8439-49479FE974EF}" dt="2022-08-02T05:11:40.455" v="14301" actId="2696"/>
        <pc:sldMasterMkLst>
          <pc:docMk/>
          <pc:sldMasterMk cId="1797559192" sldId="2147483665"/>
        </pc:sldMasterMkLst>
        <pc:sldLayoutChg chg="del">
          <pc:chgData name="이동건" userId="4ad090f6-dadd-4301-b5d0-883b88f508af" providerId="ADAL" clId="{D92CADCE-193E-44F3-8439-49479FE974EF}" dt="2022-08-02T05:11:40.437" v="14299" actId="2696"/>
          <pc:sldLayoutMkLst>
            <pc:docMk/>
            <pc:sldMasterMk cId="1797559192" sldId="2147483665"/>
            <pc:sldLayoutMk cId="863762076" sldId="2147483666"/>
          </pc:sldLayoutMkLst>
        </pc:sldLayoutChg>
        <pc:sldLayoutChg chg="del">
          <pc:chgData name="이동건" userId="4ad090f6-dadd-4301-b5d0-883b88f508af" providerId="ADAL" clId="{D92CADCE-193E-44F3-8439-49479FE974EF}" dt="2022-08-02T05:11:40.446" v="14300" actId="2696"/>
          <pc:sldLayoutMkLst>
            <pc:docMk/>
            <pc:sldMasterMk cId="1797559192" sldId="2147483665"/>
            <pc:sldLayoutMk cId="3238498264" sldId="2147483667"/>
          </pc:sldLayoutMkLst>
        </pc:sldLayoutChg>
      </pc:sldMasterChg>
    </pc:docChg>
  </pc:docChgLst>
  <pc:docChgLst>
    <pc:chgData name="이동건" userId="4ad090f6-dadd-4301-b5d0-883b88f508af" providerId="ADAL" clId="{6707EFFD-1D51-4E32-9A51-F971A166BFB0}"/>
    <pc:docChg chg="undo custSel addSld delSld modSld sldOrd">
      <pc:chgData name="이동건" userId="4ad090f6-dadd-4301-b5d0-883b88f508af" providerId="ADAL" clId="{6707EFFD-1D51-4E32-9A51-F971A166BFB0}" dt="2022-07-14T02:28:06.031" v="6442" actId="20577"/>
      <pc:docMkLst>
        <pc:docMk/>
      </pc:docMkLst>
      <pc:sldChg chg="modSp">
        <pc:chgData name="이동건" userId="4ad090f6-dadd-4301-b5d0-883b88f508af" providerId="ADAL" clId="{6707EFFD-1D51-4E32-9A51-F971A166BFB0}" dt="2022-07-11T01:30:46.168" v="38"/>
        <pc:sldMkLst>
          <pc:docMk/>
          <pc:sldMk cId="3419996363" sldId="256"/>
        </pc:sldMkLst>
        <pc:spChg chg="mod">
          <ac:chgData name="이동건" userId="4ad090f6-dadd-4301-b5d0-883b88f508af" providerId="ADAL" clId="{6707EFFD-1D51-4E32-9A51-F971A166BFB0}" dt="2022-07-11T01:30:46.168" v="38"/>
          <ac:spMkLst>
            <pc:docMk/>
            <pc:sldMk cId="3419996363" sldId="256"/>
            <ac:spMk id="6" creationId="{8AA666E7-D76B-4149-B693-19D5C8854820}"/>
          </ac:spMkLst>
        </pc:spChg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2575669866" sldId="12490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850312679" sldId="12493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1378593673" sldId="12495"/>
        </pc:sldMkLst>
      </pc:sldChg>
      <pc:sldChg chg="delSp modSp modTransition">
        <pc:chgData name="이동건" userId="4ad090f6-dadd-4301-b5d0-883b88f508af" providerId="ADAL" clId="{6707EFFD-1D51-4E32-9A51-F971A166BFB0}" dt="2022-07-12T04:53:00.948" v="3232"/>
        <pc:sldMkLst>
          <pc:docMk/>
          <pc:sldMk cId="3785586432" sldId="12500"/>
        </pc:sldMkLst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20" creationId="{6E66BAEE-B07F-48CF-B544-3089A4BA570A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23" creationId="{7CE1AE9E-FCA7-4A30-8D24-6B4C907CECEB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35" creationId="{7EE4A56E-E64A-4B8F-AA4F-C2C3B6D944A9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47" creationId="{E40194B7-B3EA-4D4A-9E3D-4598E877259C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373" creationId="{116287A5-F059-4CF8-B31A-06A2455C317F}"/>
          </ac:spMkLst>
        </pc:spChg>
        <pc:spChg chg="mod topLvl">
          <ac:chgData name="이동건" userId="4ad090f6-dadd-4301-b5d0-883b88f508af" providerId="ADAL" clId="{6707EFFD-1D51-4E32-9A51-F971A166BFB0}" dt="2022-07-12T02:00:53.104" v="2298" actId="165"/>
          <ac:spMkLst>
            <pc:docMk/>
            <pc:sldMk cId="3785586432" sldId="12500"/>
            <ac:spMk id="508" creationId="{50964BB8-DE42-409E-B094-A2642A0E505A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09" creationId="{E524D580-4D2E-45A2-B7F0-2101C7FD8EEE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0" creationId="{5155B51A-BEB2-45BA-83D9-4E09FFD21D6E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1" creationId="{55D949AE-8571-41F6-B717-96E84A163C04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2" creationId="{1581C6CD-9D02-4BD9-94F5-7E4E309C417C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3" creationId="{8ACEE5FD-7085-4A76-BF8A-D367DCFE5093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4" creationId="{06C42827-09F8-4DA1-A536-7CEA60CB0017}"/>
          </ac:spMkLst>
        </pc:spChg>
        <pc:grpChg chg="del mod topLvl">
          <ac:chgData name="이동건" userId="4ad090f6-dadd-4301-b5d0-883b88f508af" providerId="ADAL" clId="{6707EFFD-1D51-4E32-9A51-F971A166BFB0}" dt="2022-07-12T02:00:57.744" v="2300" actId="165"/>
          <ac:grpSpMkLst>
            <pc:docMk/>
            <pc:sldMk cId="3785586432" sldId="12500"/>
            <ac:grpSpMk id="34" creationId="{BDD1634D-3446-4E60-8F53-6FB29C6A3850}"/>
          </ac:grpSpMkLst>
        </pc:grpChg>
        <pc:grpChg chg="del mod topLvl">
          <ac:chgData name="이동건" userId="4ad090f6-dadd-4301-b5d0-883b88f508af" providerId="ADAL" clId="{6707EFFD-1D51-4E32-9A51-F971A166BFB0}" dt="2022-07-12T02:00:55.730" v="2299" actId="165"/>
          <ac:grpSpMkLst>
            <pc:docMk/>
            <pc:sldMk cId="3785586432" sldId="12500"/>
            <ac:grpSpMk id="48" creationId="{55100FBA-7148-4CBB-8C12-F1C508F78436}"/>
          </ac:grpSpMkLst>
        </pc:grpChg>
        <pc:grpChg chg="del">
          <ac:chgData name="이동건" userId="4ad090f6-dadd-4301-b5d0-883b88f508af" providerId="ADAL" clId="{6707EFFD-1D51-4E32-9A51-F971A166BFB0}" dt="2022-07-12T02:00:53.104" v="2298" actId="165"/>
          <ac:grpSpMkLst>
            <pc:docMk/>
            <pc:sldMk cId="3785586432" sldId="12500"/>
            <ac:grpSpMk id="50" creationId="{DA40EEFF-D641-45AD-A535-9CCE2689CF37}"/>
          </ac:grpSpMkLst>
        </pc:grpChg>
        <pc:picChg chg="mod topLvl">
          <ac:chgData name="이동건" userId="4ad090f6-dadd-4301-b5d0-883b88f508af" providerId="ADAL" clId="{6707EFFD-1D51-4E32-9A51-F971A166BFB0}" dt="2022-07-12T02:00:57.744" v="2300" actId="165"/>
          <ac:picMkLst>
            <pc:docMk/>
            <pc:sldMk cId="3785586432" sldId="12500"/>
            <ac:picMk id="409" creationId="{165B61E1-F9EB-4C3D-82ED-F8D8D3CF2AD9}"/>
          </ac:picMkLst>
        </pc:pic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28" creationId="{41E7A8C0-D8C1-4BA1-B2EB-746C1B810F9D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0" creationId="{99E6579E-0F1B-4AFA-8AFF-E365FD3B80E5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1" creationId="{B7CC27B4-6F5C-48D8-92D2-C447BD248B17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2" creationId="{F105A78A-A92A-4414-B5FE-E5CC0C6196E8}"/>
          </ac:cxnSpMkLst>
        </pc:cxnChg>
      </pc:sldChg>
      <pc:sldChg chg="modTransition">
        <pc:chgData name="이동건" userId="4ad090f6-dadd-4301-b5d0-883b88f508af" providerId="ADAL" clId="{6707EFFD-1D51-4E32-9A51-F971A166BFB0}" dt="2022-07-12T04:53:00.948" v="3232"/>
        <pc:sldMkLst>
          <pc:docMk/>
          <pc:sldMk cId="3038096707" sldId="12501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421681284" sldId="12855"/>
        </pc:sldMkLst>
      </pc:sldChg>
      <pc:sldChg chg="modTransition">
        <pc:chgData name="이동건" userId="4ad090f6-dadd-4301-b5d0-883b88f508af" providerId="ADAL" clId="{6707EFFD-1D51-4E32-9A51-F971A166BFB0}" dt="2022-07-12T04:53:00.948" v="3232"/>
        <pc:sldMkLst>
          <pc:docMk/>
          <pc:sldMk cId="2349501645" sldId="12857"/>
        </pc:sldMkLst>
      </pc:sldChg>
      <pc:sldChg chg="addSp delSp modSp">
        <pc:chgData name="이동건" userId="4ad090f6-dadd-4301-b5d0-883b88f508af" providerId="ADAL" clId="{6707EFFD-1D51-4E32-9A51-F971A166BFB0}" dt="2022-07-12T02:49:27.068" v="3100" actId="20577"/>
        <pc:sldMkLst>
          <pc:docMk/>
          <pc:sldMk cId="73039331" sldId="12858"/>
        </pc:sldMkLst>
        <pc:spChg chg="mod">
          <ac:chgData name="이동건" userId="4ad090f6-dadd-4301-b5d0-883b88f508af" providerId="ADAL" clId="{6707EFFD-1D51-4E32-9A51-F971A166BFB0}" dt="2022-07-12T02:49:27.068" v="3100" actId="20577"/>
          <ac:spMkLst>
            <pc:docMk/>
            <pc:sldMk cId="73039331" sldId="12858"/>
            <ac:spMk id="7" creationId="{290F3321-165C-4BC4-A9CC-F403D651C152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9" creationId="{08E793CF-3408-4BB6-AA06-BAEDE17793CF}"/>
          </ac:spMkLst>
        </pc:spChg>
        <pc:spChg chg="add del mod">
          <ac:chgData name="이동건" userId="4ad090f6-dadd-4301-b5d0-883b88f508af" providerId="ADAL" clId="{6707EFFD-1D51-4E32-9A51-F971A166BFB0}" dt="2022-07-11T02:23:04.095" v="413" actId="478"/>
          <ac:spMkLst>
            <pc:docMk/>
            <pc:sldMk cId="73039331" sldId="12858"/>
            <ac:spMk id="38" creationId="{7B656928-08D7-4D2F-B8C3-19472E78EF7B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41" creationId="{D9E37709-7EB0-4C4F-8E7E-80EA69A26427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44" creationId="{93D5933E-032A-4AA6-A9CA-3707B121ED4E}"/>
          </ac:spMkLst>
        </pc:spChg>
        <pc:spChg chg="add mod">
          <ac:chgData name="이동건" userId="4ad090f6-dadd-4301-b5d0-883b88f508af" providerId="ADAL" clId="{6707EFFD-1D51-4E32-9A51-F971A166BFB0}" dt="2022-07-11T02:41:18.073" v="427" actId="1076"/>
          <ac:spMkLst>
            <pc:docMk/>
            <pc:sldMk cId="73039331" sldId="12858"/>
            <ac:spMk id="56" creationId="{9E3C62BC-F60B-47AE-98DE-B97F1C89418A}"/>
          </ac:spMkLst>
        </pc:spChg>
        <pc:spChg chg="add mod">
          <ac:chgData name="이동건" userId="4ad090f6-dadd-4301-b5d0-883b88f508af" providerId="ADAL" clId="{6707EFFD-1D51-4E32-9A51-F971A166BFB0}" dt="2022-07-11T02:45:43.229" v="515" actId="164"/>
          <ac:spMkLst>
            <pc:docMk/>
            <pc:sldMk cId="73039331" sldId="12858"/>
            <ac:spMk id="61" creationId="{49AB5EF5-186B-45E0-9085-E9C3CF4227A2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" creationId="{A7AEA679-205E-4994-850A-7B9DBBA82E02}"/>
          </ac:spMkLst>
        </pc:spChg>
        <pc:spChg chg="add mod">
          <ac:chgData name="이동건" userId="4ad090f6-dadd-4301-b5d0-883b88f508af" providerId="ADAL" clId="{6707EFFD-1D51-4E32-9A51-F971A166BFB0}" dt="2022-07-11T08:00:24.367" v="1880" actId="20577"/>
          <ac:spMkLst>
            <pc:docMk/>
            <pc:sldMk cId="73039331" sldId="12858"/>
            <ac:spMk id="91" creationId="{5D03D174-0C8C-4DC4-9DA5-2CECF4AD5A6B}"/>
          </ac:spMkLst>
        </pc:spChg>
        <pc:spChg chg="add mod">
          <ac:chgData name="이동건" userId="4ad090f6-dadd-4301-b5d0-883b88f508af" providerId="ADAL" clId="{6707EFFD-1D51-4E32-9A51-F971A166BFB0}" dt="2022-07-12T02:48:45.604" v="3082" actId="1076"/>
          <ac:spMkLst>
            <pc:docMk/>
            <pc:sldMk cId="73039331" sldId="12858"/>
            <ac:spMk id="92" creationId="{BF96BDA6-DDED-4E37-95DD-EC49E1A1E741}"/>
          </ac:spMkLst>
        </pc:spChg>
        <pc:spChg chg="del">
          <ac:chgData name="이동건" userId="4ad090f6-dadd-4301-b5d0-883b88f508af" providerId="ADAL" clId="{6707EFFD-1D51-4E32-9A51-F971A166BFB0}" dt="2022-07-11T01:47:05.501" v="43" actId="478"/>
          <ac:spMkLst>
            <pc:docMk/>
            <pc:sldMk cId="73039331" sldId="12858"/>
            <ac:spMk id="245" creationId="{780EBDE3-AEDF-43D0-AF2F-F8F99EE7D073}"/>
          </ac:spMkLst>
        </pc:spChg>
        <pc:spChg chg="del topLvl">
          <ac:chgData name="이동건" userId="4ad090f6-dadd-4301-b5d0-883b88f508af" providerId="ADAL" clId="{6707EFFD-1D51-4E32-9A51-F971A166BFB0}" dt="2022-07-11T01:47:08.735" v="44" actId="478"/>
          <ac:spMkLst>
            <pc:docMk/>
            <pc:sldMk cId="73039331" sldId="12858"/>
            <ac:spMk id="255" creationId="{6CF6E054-138D-40BC-BAF3-67BF6C4C496F}"/>
          </ac:spMkLst>
        </pc:spChg>
        <pc:spChg chg="del mod topLvl">
          <ac:chgData name="이동건" userId="4ad090f6-dadd-4301-b5d0-883b88f508af" providerId="ADAL" clId="{6707EFFD-1D51-4E32-9A51-F971A166BFB0}" dt="2022-07-11T01:49:32.050" v="87" actId="478"/>
          <ac:spMkLst>
            <pc:docMk/>
            <pc:sldMk cId="73039331" sldId="12858"/>
            <ac:spMk id="266" creationId="{29C768BB-7612-4908-BEB2-830A65452BA3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79" creationId="{05CB0F69-1A29-40EF-AD69-F9048326BEEA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0" creationId="{E1362FF1-ED3E-4150-8758-D8CEF240A22F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4" creationId="{C5168847-84EC-4C50-B737-17EDFB87A9F7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5" creationId="{A74D371F-A595-45BB-9A46-C2140D499233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6" creationId="{BEF4115F-2C4D-4392-8965-D83A40E06D4C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7" creationId="{F0FAA927-F577-4B7D-B9A4-CF2A3F59AA96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9" creationId="{5847E63C-60A6-4F0A-86F9-F4D1FF02F1CB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0" creationId="{BA4F811F-3D21-49F8-A8AB-093F467F0363}"/>
          </ac:spMkLst>
        </pc:spChg>
        <pc:spChg chg="del mod topLvl">
          <ac:chgData name="이동건" userId="4ad090f6-dadd-4301-b5d0-883b88f508af" providerId="ADAL" clId="{6707EFFD-1D51-4E32-9A51-F971A166BFB0}" dt="2022-07-11T01:49:34.571" v="88" actId="478"/>
          <ac:spMkLst>
            <pc:docMk/>
            <pc:sldMk cId="73039331" sldId="12858"/>
            <ac:spMk id="291" creationId="{26ABAE7A-C305-4613-91A6-BB417A57D750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2" creationId="{875C8319-48C0-43C3-B03B-ACD7489226B7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3" creationId="{267D8A42-3407-4187-B9D0-4B943F9AEF05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4" creationId="{85949D19-9019-4F7B-BFA6-7ED9138F7A7C}"/>
          </ac:spMkLst>
        </pc:spChg>
        <pc:spChg chg="del mod topLvl">
          <ac:chgData name="이동건" userId="4ad090f6-dadd-4301-b5d0-883b88f508af" providerId="ADAL" clId="{6707EFFD-1D51-4E32-9A51-F971A166BFB0}" dt="2022-07-11T01:49:36.856" v="89" actId="478"/>
          <ac:spMkLst>
            <pc:docMk/>
            <pc:sldMk cId="73039331" sldId="12858"/>
            <ac:spMk id="296" creationId="{72D90AD1-7C70-4C98-B64A-BCD0F0A9348D}"/>
          </ac:spMkLst>
        </pc:spChg>
        <pc:spChg chg="del mod topLvl">
          <ac:chgData name="이동건" userId="4ad090f6-dadd-4301-b5d0-883b88f508af" providerId="ADAL" clId="{6707EFFD-1D51-4E32-9A51-F971A166BFB0}" dt="2022-07-11T01:50:34.522" v="101" actId="478"/>
          <ac:spMkLst>
            <pc:docMk/>
            <pc:sldMk cId="73039331" sldId="12858"/>
            <ac:spMk id="297" creationId="{4E76FF96-F1E9-463F-92FD-23EAD022928F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0" creationId="{BE6634AA-3E74-48BA-8A8C-16E17864ADBB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1" creationId="{FDB81795-8335-4504-B018-42EE1D9A95E1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2" creationId="{5CBFE8E5-9C99-421E-8C11-02D97758771C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03" creationId="{C61E8B3F-A609-45C6-BE92-5361E88CECB0}"/>
          </ac:spMkLst>
        </pc:spChg>
        <pc:spChg chg="del mod topLvl">
          <ac:chgData name="이동건" userId="4ad090f6-dadd-4301-b5d0-883b88f508af" providerId="ADAL" clId="{6707EFFD-1D51-4E32-9A51-F971A166BFB0}" dt="2022-07-11T01:49:30.050" v="86" actId="478"/>
          <ac:spMkLst>
            <pc:docMk/>
            <pc:sldMk cId="73039331" sldId="12858"/>
            <ac:spMk id="305" creationId="{A19965F6-635F-4891-8F3F-0A3B22FC3FA0}"/>
          </ac:spMkLst>
        </pc:spChg>
        <pc:spChg chg="del">
          <ac:chgData name="이동건" userId="4ad090f6-dadd-4301-b5d0-883b88f508af" providerId="ADAL" clId="{6707EFFD-1D51-4E32-9A51-F971A166BFB0}" dt="2022-07-11T01:32:20.772" v="40" actId="478"/>
          <ac:spMkLst>
            <pc:docMk/>
            <pc:sldMk cId="73039331" sldId="12858"/>
            <ac:spMk id="369" creationId="{E8E70217-0A90-4F7A-8327-172E8079C22C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74" creationId="{6B315115-E78D-4AD5-83DF-9BB72EEE4C57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75" creationId="{B848FFC0-7523-41FA-B36A-83C77BE75562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0" creationId="{8E85D045-98C5-4DAC-BB0B-228D02EE7D04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1" creationId="{8BB97498-D1C6-4C87-99F5-994BA8A5E007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2" creationId="{BA029973-E4A3-4993-ABBC-75AEB4DB97D3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83" creationId="{84350A10-1E64-4EA5-8686-6647E4D97044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84" creationId="{0D925CED-385C-4877-9A86-1F9A8BDB8671}"/>
          </ac:spMkLst>
        </pc:spChg>
        <pc:spChg chg="add del mod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86" creationId="{E36E6B83-2E32-4C86-8FAF-D3565FBBDEB3}"/>
          </ac:spMkLst>
        </pc:spChg>
        <pc:spChg chg="del mod topLvl">
          <ac:chgData name="이동건" userId="4ad090f6-dadd-4301-b5d0-883b88f508af" providerId="ADAL" clId="{6707EFFD-1D51-4E32-9A51-F971A166BFB0}" dt="2022-07-11T01:51:44.288" v="123" actId="478"/>
          <ac:spMkLst>
            <pc:docMk/>
            <pc:sldMk cId="73039331" sldId="12858"/>
            <ac:spMk id="388" creationId="{5C66BE7B-0B0F-4A66-A74A-8F53AA1B2CF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1" creationId="{8DC01BEB-FA19-4997-88F5-D1858BB7DFCA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2" creationId="{FD4D753B-4CFB-4B34-ABBA-D341F132EA1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3" creationId="{14A2DDFF-2EFC-4462-B5AA-3F0306C230C0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4" creationId="{6C8AFD26-098E-4E90-93D4-BED1001F80B4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9" creationId="{813758BD-FD51-4727-9FC8-99595FEA099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0" creationId="{B59855E7-6835-4588-B1B3-3A072CE45E9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3" creationId="{207DF857-72C5-46B9-B6F2-F9071394D7C5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4" creationId="{824A9176-B588-424F-8BBC-983E34120703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5" creationId="{9B514466-CAB3-4F30-A756-315F867C1C6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6" creationId="{276A122D-A962-4EEB-A5CD-63312FA9713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7" creationId="{ED72596D-B287-463D-9B22-58CECB38C22D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15" creationId="{EF01BBC7-CF38-4A0C-89F6-3AAFE403780D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21" creationId="{77D5CC32-DF58-49C8-9FFD-80C97BE03BD4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26" creationId="{6AAA849D-B919-467F-A4CF-018A5647A283}"/>
          </ac:spMkLst>
        </pc:spChg>
        <pc:spChg chg="add del mod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30" creationId="{5FF1B425-A42E-4873-9614-E820A021A0A9}"/>
          </ac:spMkLst>
        </pc:spChg>
        <pc:spChg chg="add mod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432" creationId="{9C64D038-9C44-4E25-81F9-0D246C3C8F96}"/>
          </ac:spMkLst>
        </pc:spChg>
        <pc:spChg chg="add mod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433" creationId="{571D5673-7E75-4BAE-9CD7-F5F78C2E04B0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39" creationId="{6E285C29-3EEF-4388-B697-FF610616A59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49" creationId="{F70DF780-000D-46F2-B4AD-92DC930C4BB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0" creationId="{D3F835EA-D745-4507-9326-24950BB10906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1" creationId="{900437C6-9E6E-470C-AB89-860A076FE3BC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2" creationId="{45480E6F-190C-4DD7-AF21-6BFE4A9CC7F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3" creationId="{80C4973B-1A12-44CC-AC0A-DADA83768EB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4" creationId="{6CEAC2B1-49B5-4DEE-9981-30D5CDDE424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5" creationId="{202D4478-9C18-4947-AB2B-3E22E1C6AB0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6" creationId="{E198F83D-0E89-459D-A86B-9C09D1499E4A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7" creationId="{11F72D3A-91E8-432E-A1BD-F7E9395D220B}"/>
          </ac:spMkLst>
        </pc:spChg>
        <pc:spChg chg="del mod topLvl">
          <ac:chgData name="이동건" userId="4ad090f6-dadd-4301-b5d0-883b88f508af" providerId="ADAL" clId="{6707EFFD-1D51-4E32-9A51-F971A166BFB0}" dt="2022-07-11T01:59:55.545" v="260" actId="478"/>
          <ac:spMkLst>
            <pc:docMk/>
            <pc:sldMk cId="73039331" sldId="12858"/>
            <ac:spMk id="458" creationId="{B0648F5D-7A56-4B15-B372-A53F4D707091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59" creationId="{59C62929-162E-4036-91E1-D8E593CD2856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0" creationId="{9B8785BD-3EA8-428F-9C9C-692339AB2C78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1" creationId="{799A3AE0-04BF-4FBE-AC68-A8E4D77F2F19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2" creationId="{90B41548-9B3E-4A06-9D9F-7690500CD20E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3" creationId="{F0F61C3A-3507-4E96-847E-DCF8F17E76DA}"/>
          </ac:spMkLst>
        </pc:spChg>
        <pc:spChg chg="del mod topLvl">
          <ac:chgData name="이동건" userId="4ad090f6-dadd-4301-b5d0-883b88f508af" providerId="ADAL" clId="{6707EFFD-1D51-4E32-9A51-F971A166BFB0}" dt="2022-07-11T02:00:03.159" v="264" actId="478"/>
          <ac:spMkLst>
            <pc:docMk/>
            <pc:sldMk cId="73039331" sldId="12858"/>
            <ac:spMk id="464" creationId="{C1E707BE-6384-4AC0-9FCB-071C3C81AB04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5" creationId="{49AAE379-005E-4BAA-9139-0646A04EFC1F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6" creationId="{3531310E-3079-4552-AE78-8E629ED1470E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7" creationId="{04A6E004-B03C-4B8C-8428-C2A5C0D91E7F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68" creationId="{40C519FB-98BC-437F-BCA9-BB20C4F570B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69" creationId="{E31B86B4-8B2A-487D-99B2-B916DBFAA665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70" creationId="{61377456-EC85-4D70-9505-59B8C22B91E3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1" creationId="{E69054C9-EDE4-441C-83C9-AA554456E2B4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2" creationId="{54AE1955-797A-4206-AEC4-811976397CC9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3" creationId="{0171208B-B832-461A-8628-C334F4C35381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4" creationId="{73DC1126-EE40-498A-891D-A096DAB857D2}"/>
          </ac:spMkLst>
        </pc:spChg>
        <pc:spChg chg="del mod topLvl">
          <ac:chgData name="이동건" userId="4ad090f6-dadd-4301-b5d0-883b88f508af" providerId="ADAL" clId="{6707EFFD-1D51-4E32-9A51-F971A166BFB0}" dt="2022-07-11T02:00:01.821" v="263" actId="478"/>
          <ac:spMkLst>
            <pc:docMk/>
            <pc:sldMk cId="73039331" sldId="12858"/>
            <ac:spMk id="475" creationId="{990C633D-CDF3-4E4E-B82F-3BE62AFD682F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6" creationId="{8BAA2604-840A-41D7-A8E4-3E52D5EC36E2}"/>
          </ac:spMkLst>
        </pc:spChg>
        <pc:spChg chg="add del mod">
          <ac:chgData name="이동건" userId="4ad090f6-dadd-4301-b5d0-883b88f508af" providerId="ADAL" clId="{6707EFFD-1D51-4E32-9A51-F971A166BFB0}" dt="2022-07-11T01:59:20.503" v="249" actId="478"/>
          <ac:spMkLst>
            <pc:docMk/>
            <pc:sldMk cId="73039331" sldId="12858"/>
            <ac:spMk id="478" creationId="{7EC134AA-27D9-4857-8ABD-9FF831112AB6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0" creationId="{0E5130FA-0A43-4B41-9077-2201C5A5CB2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1" creationId="{866CFD73-DB52-442F-99BF-ED2E6BB77167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2" creationId="{51120F32-9221-4E00-8785-09A05BBAB75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3" creationId="{405226EA-7E33-498E-BE98-A419CC78AC5E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8" creationId="{A6331936-C1E1-44FC-8DE8-1D8CF566F7AF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9" creationId="{A4CA322B-3D62-44DB-BA12-9F536ED9CEF9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0" creationId="{08F38C6B-2D75-42D5-9AF2-4D0D53C48D5E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2" creationId="{9BC17788-91D0-4DBE-A653-874AA66B76E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4" creationId="{C434D450-98AF-4D6B-BA13-E0C696BE4E26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5" creationId="{2307D585-3857-45AC-B2B8-ACBF4F88B97D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6" creationId="{6B031BA3-AB9F-4EB2-A35F-19B16E80BB92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7" creationId="{FB08F51D-7316-4076-9669-B5124DFDDE00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9" creationId="{A97F20F6-9F0D-4009-B209-F0DB82D2979F}"/>
          </ac:spMkLst>
        </pc:spChg>
        <pc:spChg chg="mod topLvl">
          <ac:chgData name="이동건" userId="4ad090f6-dadd-4301-b5d0-883b88f508af" providerId="ADAL" clId="{6707EFFD-1D51-4E32-9A51-F971A166BFB0}" dt="2022-07-11T02:00:23.796" v="272" actId="165"/>
          <ac:spMkLst>
            <pc:docMk/>
            <pc:sldMk cId="73039331" sldId="12858"/>
            <ac:spMk id="500" creationId="{A645E6C5-713D-4745-B657-2C962031B57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5" creationId="{090BE283-A186-4254-830B-5FB634BFA15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6" creationId="{5ABE423C-B6B8-49ED-8319-2725B06B6B1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7" creationId="{97F9490A-425A-4119-9428-67FE09785AF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8" creationId="{A67C7CBB-BFF9-4D93-87EA-782AEE115B3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9" creationId="{8BC9A4F0-BAC9-4DBC-B769-2E5EE68FAB9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0" creationId="{1B4F96C0-6224-45C1-8207-1E8035BD78A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1" creationId="{B24EDAF7-C4E9-4634-B583-05A508FC812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2" creationId="{600E299C-457B-48C3-AF13-D074B3F540B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3" creationId="{0D15D2FE-DCA2-4A80-8E11-265D7402161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4" creationId="{C2B7408E-8528-47B7-8B83-0E1D9D9EE08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5" creationId="{D39984DD-E264-4E8A-ADD1-5E11F1741DC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6" creationId="{78A4CB62-7D4A-46DD-A900-5D85CFF90DC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7" creationId="{C3B0E9C2-3EE4-482F-90BA-BC0F9906829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8" creationId="{1C9FD275-BA59-49D9-823D-60B5FE1EB9B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9" creationId="{4DE585FD-102F-4963-BC38-5957F5A9320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0" creationId="{B7F3C22D-E51C-4861-B91E-857F87346D0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1" creationId="{58A90D0E-35D9-499C-81ED-3F4FD519937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2" creationId="{EE0DA112-973F-4392-81A9-A2DCC9EF7E9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3" creationId="{D2E4421C-C786-4A95-B2A4-5C4D40AE9A4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4" creationId="{634059E4-692E-49DF-9AC9-A43C1529712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5" creationId="{4567B000-68C0-4903-9DB0-F421366827C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6" creationId="{EBF96FA5-59AE-4F0B-B77C-9AF11AFDE69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7" creationId="{AB414984-3C69-49AC-BC04-BCF8A259924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8" creationId="{3B52A2BE-4FFC-4B5A-BC07-C29DC300280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9" creationId="{AAC41385-D675-4836-83DA-924292C6B11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0" creationId="{531A4326-9910-443F-9CA4-2B436CD87E7B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1" creationId="{04FA72A1-E50C-4810-BF4F-9F466312789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2" creationId="{9BD1AF2B-9398-4ADE-9F9B-8F3677B8BB5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3" creationId="{5E1ECB35-5909-414C-AC90-280C7BBE5C8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4" creationId="{E89EE430-3002-49F3-8FA6-030A5F6D314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5" creationId="{84F0A4A8-DAE3-4C1D-BC9F-1E5C64D6B3B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6" creationId="{7CD8653D-E064-42BC-8854-171AEDD892C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7" creationId="{A5CB4931-DC0C-4095-A869-6FFE9080658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8" creationId="{7F4AC8CB-1973-45B4-BB10-1CBE4BE7CAF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9" creationId="{7E2D947D-C7E2-4ED7-8433-1F5C2511320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0" creationId="{FD08FC79-28ED-4EF4-B408-E10972A102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1" creationId="{B74D2484-9774-4F57-A76B-FF48BD9CC15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2" creationId="{CDAB154F-6F38-47F4-867B-4E2B520BBB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3" creationId="{7A78D49E-EE3C-46BC-B6C6-10CB4E64914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4" creationId="{7C4118E4-9A9E-4F2D-BE98-19BF27C72F8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5" creationId="{C447CE81-26E5-45A2-A635-44C6D86E51E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6" creationId="{4C94ECD0-A6AA-4615-A4CE-F2E4C70234E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7" creationId="{7037CB88-C3C5-4DE8-B694-7293C58B8D4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8" creationId="{D0219234-5336-46F8-9D0A-7CD54F1314A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9" creationId="{0AA7194A-0159-4499-9D64-6406D6801B2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0" creationId="{878478FA-307A-4795-BDD2-9D311012571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1" creationId="{737DE0C3-4468-49A4-950C-356DAC7E619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2" creationId="{DB12CF3D-7F5C-4673-84DA-AB246932818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3" creationId="{652C07ED-BEF1-44EE-94EF-945368ABECD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4" creationId="{7993638C-B013-4505-B673-6045A3E5F5F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5" creationId="{973715B4-F54B-4EBA-8785-9882200C5A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6" creationId="{4ADB40EF-6D19-4AF5-8848-9479E7CA07D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7" creationId="{26008672-5523-4BA9-BB2F-44F6C5F9965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8" creationId="{47773A69-2785-4204-A206-96663BA4A75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9" creationId="{95F291F6-E98E-4DD9-974A-95565568EE7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0" creationId="{25765286-F9A7-4442-A6D9-C6B87FA205F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1" creationId="{7590772D-D6EF-4C78-8A05-C4D8EA38C2C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2" creationId="{EEA035AE-4DC8-464C-A0C8-88B3FFE0BCC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3" creationId="{B09A804E-FAB0-4999-92BF-8552B76F347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4" creationId="{C2506A24-4842-4D46-8CD9-E71533113D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5" creationId="{14D18F26-4ACD-455D-AE5A-F603C5FB870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6" creationId="{71DCA426-77D9-475D-9A6A-474EA30436E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7" creationId="{398DE614-62E3-4B26-B71A-7DCB8833843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8" creationId="{703DAAE1-C0D5-482D-8146-87F7FDFFC55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9" creationId="{9B63FFA1-5CFF-486A-AEA6-84EC884A76FB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0" creationId="{8CEAF6E7-D1F0-4111-94F7-232F497526B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1" creationId="{D2FFC2C4-BBED-4EB7-8797-FE33FD2E98B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2" creationId="{FC0C5214-E359-44D3-A14E-8D8E767D39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3" creationId="{31B7D719-318F-4D7F-8211-C042B4209D8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4" creationId="{EFC7F7A2-26A5-4E62-A77E-5B998635F6A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5" creationId="{7A87BDD9-6AAC-4E93-9295-B4A80DFB6DE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6" creationId="{27BA32E2-F41C-4300-9833-1A8451EF30A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7" creationId="{85649D47-C542-4487-A363-E2ECFFD9D95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8" creationId="{9CB2611E-1062-44DE-8FE1-A4B008E3C1F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9" creationId="{4F68ED9C-4DE6-4EFA-872F-317D25D12C5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0" creationId="{CF908953-76E0-466A-9D86-92099478E5B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1" creationId="{0EFCAA51-D758-42B4-BFF1-0853A5A4447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2" creationId="{49EB62C7-E11D-4651-9678-01376B51417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3" creationId="{3333FF49-9A58-4CD8-8676-F1ED720C6D7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4" creationId="{1928D203-E684-4417-B513-505C4F6B2FD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5" creationId="{B5C2FADB-52AC-4330-9976-6B7CD8F5E4A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6" creationId="{7AF9FCE8-CDD6-4DF8-B057-9FE6EABD8DB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7" creationId="{AF994C7A-0600-4551-949D-26418A2910E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8" creationId="{8B9A413D-8E29-4D19-80B4-3174D50A493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9" creationId="{FF0E7CDC-DCEB-4009-8385-7CE2493B061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0" creationId="{A8A313EC-B463-46C4-8573-F2B19DCCBA1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1" creationId="{04283CC1-BF13-462A-8C12-865CFFFB548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2" creationId="{EF263C38-B05D-4893-89FD-5F38D1D56D9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3" creationId="{B67D7CB7-8A7B-4941-970A-7022C4AB4AB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4" creationId="{BEC137BA-B37F-4214-B46C-D74F3FCBF26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5" creationId="{D21E5921-C22D-4ADC-87B5-BC9985AAA08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6" creationId="{C4B5EA33-255F-49CF-A979-30DA48EDD74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7" creationId="{B9637623-A5B9-46B4-9279-D89902AB8C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8" creationId="{98E4C7CE-0B54-4381-9BF1-92A0ADEB0CC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9" creationId="{40329985-9A5C-4E38-9008-BCBBD237F6D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20" creationId="{8D36D136-62FF-4B5E-AABA-F63C2B11B953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743" creationId="{FE8EF459-960D-4D82-A743-98996C4BC1F6}"/>
          </ac:spMkLst>
        </pc:spChg>
        <pc:spChg chg="add del mod topLvl">
          <ac:chgData name="이동건" userId="4ad090f6-dadd-4301-b5d0-883b88f508af" providerId="ADAL" clId="{6707EFFD-1D51-4E32-9A51-F971A166BFB0}" dt="2022-07-11T02:01:38.175" v="295" actId="478"/>
          <ac:spMkLst>
            <pc:docMk/>
            <pc:sldMk cId="73039331" sldId="12858"/>
            <ac:spMk id="744" creationId="{D368107C-EFF3-4829-81C9-C54471896B4D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745" creationId="{BBEEBF6D-9572-4DA5-9C37-24D742D94976}"/>
          </ac:spMkLst>
        </pc:spChg>
        <pc:spChg chg="add mod topLvl">
          <ac:chgData name="이동건" userId="4ad090f6-dadd-4301-b5d0-883b88f508af" providerId="ADAL" clId="{6707EFFD-1D51-4E32-9A51-F971A166BFB0}" dt="2022-07-12T02:48:41.400" v="3081" actId="1076"/>
          <ac:spMkLst>
            <pc:docMk/>
            <pc:sldMk cId="73039331" sldId="12858"/>
            <ac:spMk id="746" creationId="{699D6D8B-8964-46BC-92D3-9A0C12FC9EE1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7" creationId="{9971F2A4-54C5-4DD5-8F74-B2CDD3A52FA3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8" creationId="{7A2695D4-D570-4B02-AEC8-A783AAE83C2E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9" creationId="{364DE7C4-CBE5-43FE-A73F-C85A42C01FEB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2" creationId="{7818FC0A-D46C-4FFE-ADB9-6666F26B3440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3" creationId="{F932976D-C4D0-433A-944B-0C001AA47CC0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4" creationId="{65E478E6-DF8E-4863-95A7-58E75F8F6F2D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5" creationId="{94CBD325-F3D5-420F-A5B9-89CC9DC75C19}"/>
          </ac:spMkLst>
        </pc:spChg>
        <pc:spChg chg="add mod topLvl">
          <ac:chgData name="이동건" userId="4ad090f6-dadd-4301-b5d0-883b88f508af" providerId="ADAL" clId="{6707EFFD-1D51-4E32-9A51-F971A166BFB0}" dt="2022-07-11T04:19:13.147" v="543" actId="14100"/>
          <ac:spMkLst>
            <pc:docMk/>
            <pc:sldMk cId="73039331" sldId="12858"/>
            <ac:spMk id="758" creationId="{55108F6C-528F-4895-BE02-45C6F449C42B}"/>
          </ac:spMkLst>
        </pc:spChg>
        <pc:spChg chg="add mod">
          <ac:chgData name="이동건" userId="4ad090f6-dadd-4301-b5d0-883b88f508af" providerId="ADAL" clId="{6707EFFD-1D51-4E32-9A51-F971A166BFB0}" dt="2022-07-11T04:18:57.625" v="539" actId="14100"/>
          <ac:spMkLst>
            <pc:docMk/>
            <pc:sldMk cId="73039331" sldId="12858"/>
            <ac:spMk id="759" creationId="{D6FE26FC-72E0-4508-BD78-09562DF4C4C9}"/>
          </ac:spMkLst>
        </pc:spChg>
        <pc:spChg chg="add mod">
          <ac:chgData name="이동건" userId="4ad090f6-dadd-4301-b5d0-883b88f508af" providerId="ADAL" clId="{6707EFFD-1D51-4E32-9A51-F971A166BFB0}" dt="2022-07-11T02:41:38.742" v="437"/>
          <ac:spMkLst>
            <pc:docMk/>
            <pc:sldMk cId="73039331" sldId="12858"/>
            <ac:spMk id="760" creationId="{550829D4-A3D1-4196-A89E-A77B42E15693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761" creationId="{396DBB68-1503-467A-AAB9-4BED5980665F}"/>
          </ac:spMkLst>
        </pc:spChg>
        <pc:spChg chg="add del mod">
          <ac:chgData name="이동건" userId="4ad090f6-dadd-4301-b5d0-883b88f508af" providerId="ADAL" clId="{6707EFFD-1D51-4E32-9A51-F971A166BFB0}" dt="2022-07-11T02:42:09.163" v="448"/>
          <ac:spMkLst>
            <pc:docMk/>
            <pc:sldMk cId="73039331" sldId="12858"/>
            <ac:spMk id="762" creationId="{19F8F02B-ADD7-47B8-83BF-625A0E70B185}"/>
          </ac:spMkLst>
        </pc:spChg>
        <pc:spChg chg="del mod topLvl">
          <ac:chgData name="이동건" userId="4ad090f6-dadd-4301-b5d0-883b88f508af" providerId="ADAL" clId="{6707EFFD-1D51-4E32-9A51-F971A166BFB0}" dt="2022-07-11T02:43:46.734" v="470" actId="478"/>
          <ac:spMkLst>
            <pc:docMk/>
            <pc:sldMk cId="73039331" sldId="12858"/>
            <ac:spMk id="764" creationId="{3182F629-5A90-4A21-9928-998261C238AE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6" creationId="{F439DD46-C1CF-4C2D-841F-DECF941F2005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7" creationId="{69BF0F1C-8B92-4DF4-9DAA-0E7707B8FE72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9" creationId="{AB0D826A-D591-4445-B25F-93B2A4D9EEF8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90" creationId="{B82E817F-EDF5-450F-8500-F3A500634CB2}"/>
          </ac:spMkLst>
        </pc:spChg>
        <pc:grpChg chg="add del mod">
          <ac:chgData name="이동건" userId="4ad090f6-dadd-4301-b5d0-883b88f508af" providerId="ADAL" clId="{6707EFFD-1D51-4E32-9A51-F971A166BFB0}" dt="2022-07-11T01:54:59.841" v="153" actId="165"/>
          <ac:grpSpMkLst>
            <pc:docMk/>
            <pc:sldMk cId="73039331" sldId="12858"/>
            <ac:grpSpMk id="11" creationId="{32543683-FCAE-4F34-B5F8-9F2204D38252}"/>
          </ac:grpSpMkLst>
        </pc:grpChg>
        <pc:grpChg chg="add mod">
          <ac:chgData name="이동건" userId="4ad090f6-dadd-4301-b5d0-883b88f508af" providerId="ADAL" clId="{6707EFFD-1D51-4E32-9A51-F971A166BFB0}" dt="2022-07-11T01:57:56.387" v="199" actId="164"/>
          <ac:grpSpMkLst>
            <pc:docMk/>
            <pc:sldMk cId="73039331" sldId="12858"/>
            <ac:grpSpMk id="12" creationId="{DB2EC0C8-D678-46CE-AD8A-9E142DFDA3DE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18" creationId="{EDC72E79-E2D5-4A27-87A6-C82CE12DA4E8}"/>
          </ac:grpSpMkLst>
        </pc:grpChg>
        <pc:grpChg chg="add mod">
          <ac:chgData name="이동건" userId="4ad090f6-dadd-4301-b5d0-883b88f508af" providerId="ADAL" clId="{6707EFFD-1D51-4E32-9A51-F971A166BFB0}" dt="2022-07-11T01:58:02.400" v="201" actId="164"/>
          <ac:grpSpMkLst>
            <pc:docMk/>
            <pc:sldMk cId="73039331" sldId="12858"/>
            <ac:grpSpMk id="33" creationId="{96CE939D-5E7A-44B5-8EE4-F9D09541E652}"/>
          </ac:grpSpMkLst>
        </pc:grpChg>
        <pc:grpChg chg="add del mod">
          <ac:chgData name="이동건" userId="4ad090f6-dadd-4301-b5d0-883b88f508af" providerId="ADAL" clId="{6707EFFD-1D51-4E32-9A51-F971A166BFB0}" dt="2022-07-11T01:59:20.503" v="249" actId="478"/>
          <ac:grpSpMkLst>
            <pc:docMk/>
            <pc:sldMk cId="73039331" sldId="12858"/>
            <ac:grpSpMk id="34" creationId="{DA746B58-31D8-4189-94F8-CB477C631C21}"/>
          </ac:grpSpMkLst>
        </pc:grpChg>
        <pc:grpChg chg="add del mod">
          <ac:chgData name="이동건" userId="4ad090f6-dadd-4301-b5d0-883b88f508af" providerId="ADAL" clId="{6707EFFD-1D51-4E32-9A51-F971A166BFB0}" dt="2022-07-11T01:59:20.503" v="249" actId="478"/>
          <ac:grpSpMkLst>
            <pc:docMk/>
            <pc:sldMk cId="73039331" sldId="12858"/>
            <ac:grpSpMk id="36" creationId="{04B61432-719C-4964-A237-27CC7FDE2996}"/>
          </ac:grpSpMkLst>
        </pc:grpChg>
        <pc:grpChg chg="add del mod">
          <ac:chgData name="이동건" userId="4ad090f6-dadd-4301-b5d0-883b88f508af" providerId="ADAL" clId="{6707EFFD-1D51-4E32-9A51-F971A166BFB0}" dt="2022-07-11T01:59:47.100" v="255" actId="165"/>
          <ac:grpSpMkLst>
            <pc:docMk/>
            <pc:sldMk cId="73039331" sldId="12858"/>
            <ac:grpSpMk id="37" creationId="{34B88885-B119-433A-B056-B643F1177795}"/>
          </ac:grpSpMkLst>
        </pc:grpChg>
        <pc:grpChg chg="add del mod">
          <ac:chgData name="이동건" userId="4ad090f6-dadd-4301-b5d0-883b88f508af" providerId="ADAL" clId="{6707EFFD-1D51-4E32-9A51-F971A166BFB0}" dt="2022-07-11T02:01:00.272" v="281" actId="165"/>
          <ac:grpSpMkLst>
            <pc:docMk/>
            <pc:sldMk cId="73039331" sldId="12858"/>
            <ac:grpSpMk id="40" creationId="{2620CD3A-B1DB-46CF-A4CD-3EC487F3DE5F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2" creationId="{70802D25-E5F4-401B-9291-A770D3ACF016}"/>
          </ac:grpSpMkLst>
        </pc:grpChg>
        <pc:grpChg chg="add mod topLvl">
          <ac:chgData name="이동건" userId="4ad090f6-dadd-4301-b5d0-883b88f508af" providerId="ADAL" clId="{6707EFFD-1D51-4E32-9A51-F971A166BFB0}" dt="2022-07-12T02:48:56.531" v="3085" actId="1076"/>
          <ac:grpSpMkLst>
            <pc:docMk/>
            <pc:sldMk cId="73039331" sldId="12858"/>
            <ac:grpSpMk id="46" creationId="{F3E0D8A2-68B6-4A61-8E62-A81E4431AA22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8" creationId="{10DB736F-BEF4-40E2-BD1F-CD96198F3F90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9" creationId="{7621433E-9DE3-412D-8782-7BA51AFB394C}"/>
          </ac:grpSpMkLst>
        </pc:grpChg>
        <pc:grpChg chg="add mod topLvl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55" creationId="{18F56534-90C6-43E4-A7BE-E71DA3B09D8D}"/>
          </ac:grpSpMkLst>
        </pc:grpChg>
        <pc:grpChg chg="add mod">
          <ac:chgData name="이동건" userId="4ad090f6-dadd-4301-b5d0-883b88f508af" providerId="ADAL" clId="{6707EFFD-1D51-4E32-9A51-F971A166BFB0}" dt="2022-07-11T02:23:20.263" v="415" actId="1076"/>
          <ac:grpSpMkLst>
            <pc:docMk/>
            <pc:sldMk cId="73039331" sldId="12858"/>
            <ac:grpSpMk id="57" creationId="{E3989CA6-60EB-46A1-84BE-7B90790A052B}"/>
          </ac:grpSpMkLst>
        </pc:grpChg>
        <pc:grpChg chg="add del mod">
          <ac:chgData name="이동건" userId="4ad090f6-dadd-4301-b5d0-883b88f508af" providerId="ADAL" clId="{6707EFFD-1D51-4E32-9A51-F971A166BFB0}" dt="2022-07-11T02:07:14.173" v="399" actId="165"/>
          <ac:grpSpMkLst>
            <pc:docMk/>
            <pc:sldMk cId="73039331" sldId="12858"/>
            <ac:grpSpMk id="58" creationId="{95697E05-03D4-4FFE-8193-2F2F44A91D09}"/>
          </ac:grpSpMkLst>
        </pc:grpChg>
        <pc:grpChg chg="add del mod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59" creationId="{81112588-EA14-4117-B6C5-D62CF0083560}"/>
          </ac:grpSpMkLst>
        </pc:grpChg>
        <pc:grpChg chg="add del mod">
          <ac:chgData name="이동건" userId="4ad090f6-dadd-4301-b5d0-883b88f508af" providerId="ADAL" clId="{6707EFFD-1D51-4E32-9A51-F971A166BFB0}" dt="2022-07-11T04:19:00.154" v="540" actId="165"/>
          <ac:grpSpMkLst>
            <pc:docMk/>
            <pc:sldMk cId="73039331" sldId="12858"/>
            <ac:grpSpMk id="60" creationId="{06A76ED6-1F2A-4B69-AE4C-B0ABC90D1578}"/>
          </ac:grpSpMkLst>
        </pc:grpChg>
        <pc:grpChg chg="add mod ord">
          <ac:chgData name="이동건" userId="4ad090f6-dadd-4301-b5d0-883b88f508af" providerId="ADAL" clId="{6707EFFD-1D51-4E32-9A51-F971A166BFB0}" dt="2022-07-11T02:45:43.229" v="515" actId="164"/>
          <ac:grpSpMkLst>
            <pc:docMk/>
            <pc:sldMk cId="73039331" sldId="12858"/>
            <ac:grpSpMk id="63" creationId="{2C5CA0C8-A83C-44B3-8480-EDB98529BFC7}"/>
          </ac:grpSpMkLst>
        </pc:grpChg>
        <pc:grpChg chg="add mod">
          <ac:chgData name="이동건" userId="4ad090f6-dadd-4301-b5d0-883b88f508af" providerId="ADAL" clId="{6707EFFD-1D51-4E32-9A51-F971A166BFB0}" dt="2022-07-11T04:41:59.420" v="661" actId="1076"/>
          <ac:grpSpMkLst>
            <pc:docMk/>
            <pc:sldMk cId="73039331" sldId="12858"/>
            <ac:grpSpMk id="64" creationId="{BCF4AA51-E248-40E4-A79E-04964FC7B63D}"/>
          </ac:grpSpMkLst>
        </pc:grpChg>
        <pc:grpChg chg="add del mod">
          <ac:chgData name="이동건" userId="4ad090f6-dadd-4301-b5d0-883b88f508af" providerId="ADAL" clId="{6707EFFD-1D51-4E32-9A51-F971A166BFB0}" dt="2022-07-11T01:47:08.735" v="44" actId="478"/>
          <ac:grpSpMkLst>
            <pc:docMk/>
            <pc:sldMk cId="73039331" sldId="12858"/>
            <ac:grpSpMk id="239" creationId="{E75B7328-FBCC-4F04-B2F3-5A8E0AC3D8AE}"/>
          </ac:grpSpMkLst>
        </pc:grpChg>
        <pc:grpChg chg="del mod topLvl">
          <ac:chgData name="이동건" userId="4ad090f6-dadd-4301-b5d0-883b88f508af" providerId="ADAL" clId="{6707EFFD-1D51-4E32-9A51-F971A166BFB0}" dt="2022-07-11T01:47:29.693" v="48" actId="165"/>
          <ac:grpSpMkLst>
            <pc:docMk/>
            <pc:sldMk cId="73039331" sldId="12858"/>
            <ac:grpSpMk id="254" creationId="{3B9D383C-330B-462A-80D2-C659F6BA9D95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59" creationId="{371D78B4-B3BA-46C7-944C-A21A12C50894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64" creationId="{F95A21CF-2F8D-4367-BC31-836BDC3EC3DF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81" creationId="{5F297139-3D0F-4E9F-A808-D7A7EDB9DFD7}"/>
          </ac:grpSpMkLst>
        </pc:grpChg>
        <pc:grpChg chg="del mod topLvl">
          <ac:chgData name="이동건" userId="4ad090f6-dadd-4301-b5d0-883b88f508af" providerId="ADAL" clId="{6707EFFD-1D51-4E32-9A51-F971A166BFB0}" dt="2022-07-11T01:55:00.023" v="154" actId="165"/>
          <ac:grpSpMkLst>
            <pc:docMk/>
            <pc:sldMk cId="73039331" sldId="12858"/>
            <ac:grpSpMk id="288" creationId="{37D1DB41-5C1B-4E42-8357-A2331AFCD9C1}"/>
          </ac:grpSpMkLst>
        </pc:grpChg>
        <pc:grpChg chg="add del mod">
          <ac:chgData name="이동건" userId="4ad090f6-dadd-4301-b5d0-883b88f508af" providerId="ADAL" clId="{6707EFFD-1D51-4E32-9A51-F971A166BFB0}" dt="2022-07-11T01:49:13.199" v="82" actId="165"/>
          <ac:grpSpMkLst>
            <pc:docMk/>
            <pc:sldMk cId="73039331" sldId="12858"/>
            <ac:grpSpMk id="295" creationId="{9170CD51-9739-43EA-A3CE-1BDB89B47AC4}"/>
          </ac:grpSpMkLst>
        </pc:grpChg>
        <pc:grpChg chg="del mod topLvl">
          <ac:chgData name="이동건" userId="4ad090f6-dadd-4301-b5d0-883b88f508af" providerId="ADAL" clId="{6707EFFD-1D51-4E32-9A51-F971A166BFB0}" dt="2022-07-11T01:49:13.401" v="83" actId="165"/>
          <ac:grpSpMkLst>
            <pc:docMk/>
            <pc:sldMk cId="73039331" sldId="12858"/>
            <ac:grpSpMk id="304" creationId="{C1F0FA3E-9EF3-47DF-BE8B-66AF28F87ABD}"/>
          </ac:grpSpMkLst>
        </pc:grpChg>
        <pc:grpChg chg="add del mod">
          <ac:chgData name="이동건" userId="4ad090f6-dadd-4301-b5d0-883b88f508af" providerId="ADAL" clId="{6707EFFD-1D51-4E32-9A51-F971A166BFB0}" dt="2022-07-11T01:51:38.500" v="120" actId="165"/>
          <ac:grpSpMkLst>
            <pc:docMk/>
            <pc:sldMk cId="73039331" sldId="12858"/>
            <ac:grpSpMk id="387" creationId="{C164FB4F-1A8B-437F-AF1F-24661CFADEE4}"/>
          </ac:grpSpMkLst>
        </pc:grpChg>
        <pc:grpChg chg="del mod topLvl">
          <ac:chgData name="이동건" userId="4ad090f6-dadd-4301-b5d0-883b88f508af" providerId="ADAL" clId="{6707EFFD-1D51-4E32-9A51-F971A166BFB0}" dt="2022-07-11T01:51:38.682" v="121" actId="165"/>
          <ac:grpSpMkLst>
            <pc:docMk/>
            <pc:sldMk cId="73039331" sldId="12858"/>
            <ac:grpSpMk id="395" creationId="{4F33916D-7846-454C-9957-65E5C137BC59}"/>
          </ac:grpSpMkLst>
        </pc:grpChg>
        <pc:grpChg chg="add del mod">
          <ac:chgData name="이동건" userId="4ad090f6-dadd-4301-b5d0-883b88f508af" providerId="ADAL" clId="{6707EFFD-1D51-4E32-9A51-F971A166BFB0}" dt="2022-07-11T01:51:27.353" v="117"/>
          <ac:grpSpMkLst>
            <pc:docMk/>
            <pc:sldMk cId="73039331" sldId="12858"/>
            <ac:grpSpMk id="408" creationId="{FFF6F3F0-E8EA-4447-9E5E-4F1E03BAB413}"/>
          </ac:grpSpMkLst>
        </pc:grpChg>
        <pc:grpChg chg="mod">
          <ac:chgData name="이동건" userId="4ad090f6-dadd-4301-b5d0-883b88f508af" providerId="ADAL" clId="{6707EFFD-1D51-4E32-9A51-F971A166BFB0}" dt="2022-07-11T01:51:25.280" v="114"/>
          <ac:grpSpMkLst>
            <pc:docMk/>
            <pc:sldMk cId="73039331" sldId="12858"/>
            <ac:grpSpMk id="416" creationId="{D91B750F-87B8-4B89-9954-8B605936A066}"/>
          </ac:grpSpMkLst>
        </pc:grpChg>
        <pc:grpChg chg="add mod ord">
          <ac:chgData name="이동건" userId="4ad090f6-dadd-4301-b5d0-883b88f508af" providerId="ADAL" clId="{6707EFFD-1D51-4E32-9A51-F971A166BFB0}" dt="2022-07-11T01:57:56.387" v="199" actId="164"/>
          <ac:grpSpMkLst>
            <pc:docMk/>
            <pc:sldMk cId="73039331" sldId="12858"/>
            <ac:grpSpMk id="435" creationId="{68609621-0466-4E48-9C61-705B113391AE}"/>
          </ac:grpSpMkLst>
        </pc:grpChg>
        <pc:grpChg chg="add del mod topLvl">
          <ac:chgData name="이동건" userId="4ad090f6-dadd-4301-b5d0-883b88f508af" providerId="ADAL" clId="{6707EFFD-1D51-4E32-9A51-F971A166BFB0}" dt="2022-07-11T01:59:47.270" v="256" actId="165"/>
          <ac:grpSpMkLst>
            <pc:docMk/>
            <pc:sldMk cId="73039331" sldId="12858"/>
            <ac:grpSpMk id="438" creationId="{30F51E6B-3D50-4914-8B93-130660EC8645}"/>
          </ac:grpSpMkLst>
        </pc:grpChg>
        <pc:grpChg chg="add del mod">
          <ac:chgData name="이동건" userId="4ad090f6-dadd-4301-b5d0-883b88f508af" providerId="ADAL" clId="{6707EFFD-1D51-4E32-9A51-F971A166BFB0}" dt="2022-07-11T02:00:19.687" v="267" actId="165"/>
          <ac:grpSpMkLst>
            <pc:docMk/>
            <pc:sldMk cId="73039331" sldId="12858"/>
            <ac:grpSpMk id="479" creationId="{3445F202-DF19-48AC-824E-AD7A26AEA5A5}"/>
          </ac:grpSpMkLst>
        </pc:grpChg>
        <pc:grpChg chg="del mod topLvl">
          <ac:chgData name="이동건" userId="4ad090f6-dadd-4301-b5d0-883b88f508af" providerId="ADAL" clId="{6707EFFD-1D51-4E32-9A51-F971A166BFB0}" dt="2022-07-11T02:00:19.901" v="268" actId="165"/>
          <ac:grpSpMkLst>
            <pc:docMk/>
            <pc:sldMk cId="73039331" sldId="12858"/>
            <ac:grpSpMk id="484" creationId="{A52D1449-03C0-4336-811F-89E654EA50AE}"/>
          </ac:grpSpMkLst>
        </pc:grpChg>
        <pc:grpChg chg="add del mod topLvl">
          <ac:chgData name="이동건" userId="4ad090f6-dadd-4301-b5d0-883b88f508af" providerId="ADAL" clId="{6707EFFD-1D51-4E32-9A51-F971A166BFB0}" dt="2022-07-11T02:06:52.298" v="393" actId="164"/>
          <ac:grpSpMkLst>
            <pc:docMk/>
            <pc:sldMk cId="73039331" sldId="12858"/>
            <ac:grpSpMk id="498" creationId="{F513B19B-BA5E-43C4-8BAF-F8F490472FC8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1" creationId="{3C04AE55-BD25-403A-91FB-59C81905658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2" creationId="{24AD70E7-B151-4D52-A9FC-37ECFAA5A47A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3" creationId="{7754C0F1-1272-46D6-8037-F5C3FFDFDAD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4" creationId="{8483E8FE-9771-406F-AFBC-54E46659C8E7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5" creationId="{56920EC4-1BBD-40A4-9267-F9AA9156367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6" creationId="{288B1574-DCEA-4CBE-97EE-E39E4C3F1782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7" creationId="{185C3C5B-DDA0-4A27-B7FE-FCD3385A5B2A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8" creationId="{EE12A127-65C7-43AC-B1AA-D2458BC1575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9" creationId="{924CE95A-78B6-49A4-9267-164B48CE2508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0" creationId="{7A52B27F-F1D9-4C05-AF3A-72035F82746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1" creationId="{2CD27242-ED08-4454-B5C4-F37E7D6A3805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2" creationId="{846F2064-EA32-408C-A368-52273C6D6935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3" creationId="{BFAED52B-6447-4D54-B145-8C6CF8D7597E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4" creationId="{AE262D5D-D3DA-436E-98A1-5142785BC91E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5" creationId="{0B74CC96-C5F6-4047-919B-02C93644AEB2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6" creationId="{51D0C9C7-06DD-412F-8BC5-3085E465F293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7" creationId="{E0B5BA15-9773-4581-807A-DE1A6AA22A5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8" creationId="{E048D2D7-59F4-4403-865D-5CC3B0FF8A8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9" creationId="{0F92765B-E462-4C79-A987-3E6DEAB44CE7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0" creationId="{933DB409-BF2C-4617-8B14-E99A9563AAB1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1" creationId="{68020266-BECE-43EF-BBAE-A388BB2992D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2" creationId="{48CDBD0C-1AB4-4291-AE78-6B46A2510B0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3" creationId="{97085640-5902-41B4-97A2-DDD0A144C56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4" creationId="{5D6C4428-14A0-4BD6-8136-6C53DDB85C69}"/>
          </ac:grpSpMkLst>
        </pc:grpChg>
        <pc:grpChg chg="add mod topLvl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621" creationId="{DFEA170B-C2C2-4C47-A27F-1A9235F8875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3" creationId="{25AB0AE6-2999-4081-AB3D-FAA1BBBBCC7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4" creationId="{8D1DD1E2-8455-4D05-BA9D-8FC8C806B0A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5" creationId="{D58B46EF-65A3-48FA-9263-1481E5A98DBE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6" creationId="{AE300357-8BC0-45D3-9FFB-56EE51054EB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7" creationId="{7EC44F86-D817-49B8-8816-4EDFB3350A6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8" creationId="{FCAD6F1F-9F86-405B-9E48-39585F5F767C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9" creationId="{E0A7770C-9D2F-4DA7-B79D-F7CB62212467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0" creationId="{3A4A9FF0-4350-4956-8269-C3CFC6105187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1" creationId="{E4A04EC8-FD36-409A-B13F-386D9FCFF91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2" creationId="{38D8105D-EE92-4260-A9FF-B023878F0C65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3" creationId="{8E054B9A-7BF4-4E22-A611-FA5E73E86C7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4" creationId="{D16045F9-6B17-4FA1-9470-2C55F576CB8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5" creationId="{3DA8A665-24AA-4939-BAA9-8F1AD167127E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6" creationId="{F01D5B7D-24AA-4F29-A195-ECE639995962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7" creationId="{9B0EA91B-994A-4ECF-985D-0EF941FCFD33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8" creationId="{FC64204A-45D7-49A2-A77D-CB2ABD222514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9" creationId="{DD265769-175A-47CB-B292-8EBD64804C9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0" creationId="{43970D97-B1D1-4DC2-B015-B7F990FB8410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1" creationId="{876C8D9F-384A-4CFC-8DFF-D614AEE48FF6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2" creationId="{4100326A-6673-4F28-9B1B-E4A0493782E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3" creationId="{0723B611-1399-49F3-8E8E-12B0CDD1FA7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4" creationId="{B8AA9272-CF7C-40B1-A9A9-E29F8A01394D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5" creationId="{00DC8E55-0269-462D-B3DF-615C8A3359F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6" creationId="{667205E2-8583-44F2-90A7-F03CBEC146B7}"/>
          </ac:grpSpMkLst>
        </pc:grpChg>
        <pc:grpChg chg="add del mod">
          <ac:chgData name="이동건" userId="4ad090f6-dadd-4301-b5d0-883b88f508af" providerId="ADAL" clId="{6707EFFD-1D51-4E32-9A51-F971A166BFB0}" dt="2022-07-11T02:43:41.156" v="468" actId="165"/>
          <ac:grpSpMkLst>
            <pc:docMk/>
            <pc:sldMk cId="73039331" sldId="12858"/>
            <ac:grpSpMk id="763" creationId="{09D87E11-47AD-41C7-B3AB-FBB69ADC3C7D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5" creationId="{698A258B-8F6F-42CD-A740-874F50835E77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6" creationId="{3314BF33-FA6C-41C9-BB7E-BB4083AA8F76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7" creationId="{A155A68E-2F9E-4FB3-8676-856EC281FDB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8" creationId="{1874B914-24D8-428F-BB26-41DE167A95D4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9" creationId="{3DA123FE-32EB-4F55-A930-56B92D4C02FA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0" creationId="{F1073A84-91D6-48E4-812D-A52A6DDC2567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1" creationId="{A49FBA32-ABEE-4091-99C2-43195FA80CEF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2" creationId="{8BFD84EB-BC12-496F-8581-58778AFA0DDA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3" creationId="{4C381972-16F9-4DE6-AD26-5F0A61DDBEE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4" creationId="{B490D195-C8E2-491B-822E-7853949E671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5" creationId="{0DF87F7E-D670-42B3-A40F-183836DC4FF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6" creationId="{89601D8D-FCB7-4332-8EE9-325CD3363021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7" creationId="{49833EC1-FD67-4230-A802-D28514C1DC1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8" creationId="{4ADAFFF1-4F58-4AE0-9BF7-E953CAB64A0E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9" creationId="{7AE3872C-EC0E-4396-82A5-F4E6638B0144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0" creationId="{6FC466E4-E83D-4CF4-BD0B-0E251C494420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1" creationId="{780016F8-3B3E-4D68-AAFF-14601332C8C1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2" creationId="{2A725992-2833-44C7-B98E-3087DD83ABE8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3" creationId="{B1CDF123-3D51-4A55-B278-A464AE24452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4" creationId="{9B3DD3B3-3588-4B90-B96A-09E8262337F0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5" creationId="{24B7CC1A-A764-44BC-9CC7-119FCF42A72C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6" creationId="{A6C62B93-209F-4ACE-B004-33906AAEC9D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7" creationId="{C7B54BFB-5565-435F-823F-1AD1F3953886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8" creationId="{EEE0ED23-9AA6-40FB-9475-58330F4E703D}"/>
          </ac:grpSpMkLst>
        </pc:grpChg>
        <pc:cxnChg chg="add del mod">
          <ac:chgData name="이동건" userId="4ad090f6-dadd-4301-b5d0-883b88f508af" providerId="ADAL" clId="{6707EFFD-1D51-4E32-9A51-F971A166BFB0}" dt="2022-07-11T02:03:53.507" v="372" actId="478"/>
          <ac:cxnSpMkLst>
            <pc:docMk/>
            <pc:sldMk cId="73039331" sldId="12858"/>
            <ac:cxnSpMk id="51" creationId="{0AA2D31F-6280-4B77-A1D7-B789C9806C54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66" creationId="{8728DC26-6163-479C-9483-FC2C82D1CF8D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73" creationId="{79CB08DA-11D9-42C4-9BA8-F041DC00D58D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77" creationId="{6BC5AB43-2F2E-4394-AA71-046F068F101B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05" creationId="{5A81FCE7-5D39-4CAF-A452-16663D14802B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06" creationId="{C9FF4ADD-8B78-41B9-AF00-D182934C6F40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39" creationId="{51E0F3D2-9C2A-4223-A05B-0EA10E692826}"/>
          </ac:cxnSpMkLst>
        </pc:cxnChg>
        <pc:cxnChg chg="mod topLvl">
          <ac:chgData name="이동건" userId="4ad090f6-dadd-4301-b5d0-883b88f508af" providerId="ADAL" clId="{6707EFFD-1D51-4E32-9A51-F971A166BFB0}" dt="2022-07-11T01:55:03.181" v="155" actId="164"/>
          <ac:cxnSpMkLst>
            <pc:docMk/>
            <pc:sldMk cId="73039331" sldId="12858"/>
            <ac:cxnSpMk id="262" creationId="{0F717F46-496B-499E-9A8A-C6E920FAC9B5}"/>
          </ac:cxnSpMkLst>
        </pc:cxnChg>
        <pc:cxnChg chg="mod topLvl">
          <ac:chgData name="이동건" userId="4ad090f6-dadd-4301-b5d0-883b88f508af" providerId="ADAL" clId="{6707EFFD-1D51-4E32-9A51-F971A166BFB0}" dt="2022-07-11T01:55:03.181" v="155" actId="164"/>
          <ac:cxnSpMkLst>
            <pc:docMk/>
            <pc:sldMk cId="73039331" sldId="12858"/>
            <ac:cxnSpMk id="263" creationId="{5F841411-4678-40A7-95E9-BE34A7A57117}"/>
          </ac:cxnSpMkLst>
        </pc:cxnChg>
        <pc:cxnChg chg="del">
          <ac:chgData name="이동건" userId="4ad090f6-dadd-4301-b5d0-883b88f508af" providerId="ADAL" clId="{6707EFFD-1D51-4E32-9A51-F971A166BFB0}" dt="2022-07-11T01:47:25.964" v="47" actId="478"/>
          <ac:cxnSpMkLst>
            <pc:docMk/>
            <pc:sldMk cId="73039331" sldId="12858"/>
            <ac:cxnSpMk id="265" creationId="{637AD3E9-D05F-48C8-9AC0-4F32866DDDDC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67" creationId="{A66E9AB2-A487-42DC-800D-45703AC2021B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68" creationId="{CC9F78C9-C819-4B52-9BA0-469BED2F808B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74" creationId="{95289182-4B91-4DC0-9584-9F3DEB8160C4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82" creationId="{5758E9D7-0B31-43E3-A17E-CAA96A5FDB9C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83" creationId="{CE2F4C4C-4EAC-4188-979C-9FDD9CF8973E}"/>
          </ac:cxnSpMkLst>
        </pc:cxnChg>
        <pc:cxnChg chg="del mod topLvl">
          <ac:chgData name="이동건" userId="4ad090f6-dadd-4301-b5d0-883b88f508af" providerId="ADAL" clId="{6707EFFD-1D51-4E32-9A51-F971A166BFB0}" dt="2022-07-11T01:54:57.944" v="152" actId="478"/>
          <ac:cxnSpMkLst>
            <pc:docMk/>
            <pc:sldMk cId="73039331" sldId="12858"/>
            <ac:cxnSpMk id="298" creationId="{6FAB83CF-86B1-4EB5-828B-EC9B7253C416}"/>
          </ac:cxnSpMkLst>
        </pc:cxnChg>
        <pc:cxnChg chg="del mod topLvl">
          <ac:chgData name="이동건" userId="4ad090f6-dadd-4301-b5d0-883b88f508af" providerId="ADAL" clId="{6707EFFD-1D51-4E32-9A51-F971A166BFB0}" dt="2022-07-11T01:54:57.418" v="151" actId="478"/>
          <ac:cxnSpMkLst>
            <pc:docMk/>
            <pc:sldMk cId="73039331" sldId="12858"/>
            <ac:cxnSpMk id="299" creationId="{C519EF76-20EB-43A0-B693-8F8BA67ADC3E}"/>
          </ac:cxnSpMkLst>
        </pc:cxnChg>
        <pc:cxnChg chg="mod topLvl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06" creationId="{91971D20-69AE-4109-9518-BCE416F2C411}"/>
          </ac:cxnSpMkLst>
        </pc:cxnChg>
        <pc:cxnChg chg="del mod topLvl">
          <ac:chgData name="이동건" userId="4ad090f6-dadd-4301-b5d0-883b88f508af" providerId="ADAL" clId="{6707EFFD-1D51-4E32-9A51-F971A166BFB0}" dt="2022-07-11T01:54:31.895" v="146" actId="478"/>
          <ac:cxnSpMkLst>
            <pc:docMk/>
            <pc:sldMk cId="73039331" sldId="12858"/>
            <ac:cxnSpMk id="307" creationId="{CF393436-996C-437A-AD93-2887BB3F72D4}"/>
          </ac:cxnSpMkLst>
        </pc:cxnChg>
        <pc:cxnChg chg="mod topLvl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08" creationId="{9238579F-9054-4373-AD7A-2B55B7864BD4}"/>
          </ac:cxnSpMkLst>
        </pc:cxnChg>
        <pc:cxnChg chg="mod topLvl">
          <ac:chgData name="이동건" userId="4ad090f6-dadd-4301-b5d0-883b88f508af" providerId="ADAL" clId="{6707EFFD-1D51-4E32-9A51-F971A166BFB0}" dt="2022-07-11T01:49:18.425" v="84" actId="164"/>
          <ac:cxnSpMkLst>
            <pc:docMk/>
            <pc:sldMk cId="73039331" sldId="12858"/>
            <ac:cxnSpMk id="377" creationId="{383716DF-3374-4C89-9645-26585C395C58}"/>
          </ac:cxnSpMkLst>
        </pc:cxnChg>
        <pc:cxnChg chg="mod topLvl">
          <ac:chgData name="이동건" userId="4ad090f6-dadd-4301-b5d0-883b88f508af" providerId="ADAL" clId="{6707EFFD-1D51-4E32-9A51-F971A166BFB0}" dt="2022-07-11T01:49:18.425" v="84" actId="164"/>
          <ac:cxnSpMkLst>
            <pc:docMk/>
            <pc:sldMk cId="73039331" sldId="12858"/>
            <ac:cxnSpMk id="379" creationId="{406417E8-7FBC-44B9-97D1-1626998FB3D7}"/>
          </ac:cxnSpMkLst>
        </pc:cxnChg>
        <pc:cxnChg chg="add mod ord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85" creationId="{128EC183-6864-4E21-90A6-1538AEB1EE1A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89" creationId="{1B451889-2E64-4006-A859-F5280B2AF237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0" creationId="{20DCA83F-1173-4B9C-8D13-D564EEF5E736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6" creationId="{BA5D510A-C5AE-41B5-BFDF-42B7D96027A9}"/>
          </ac:cxnSpMkLst>
        </pc:cxnChg>
        <pc:cxnChg chg="del mod topLvl">
          <ac:chgData name="이동건" userId="4ad090f6-dadd-4301-b5d0-883b88f508af" providerId="ADAL" clId="{6707EFFD-1D51-4E32-9A51-F971A166BFB0}" dt="2022-07-11T01:52:47.450" v="140" actId="478"/>
          <ac:cxnSpMkLst>
            <pc:docMk/>
            <pc:sldMk cId="73039331" sldId="12858"/>
            <ac:cxnSpMk id="397" creationId="{9FD77290-41D7-4BD2-A055-707C546425A9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8" creationId="{AED60FFE-F364-4284-B661-7DC5B9D85E34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01" creationId="{C91D8EEF-7ECB-4D4B-8F6F-F08DC964CEE5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02" creationId="{30AACD5D-4BDE-4B75-ADAD-8AC21695AB6E}"/>
          </ac:cxnSpMkLst>
        </pc:cxnChg>
        <pc:cxnChg chg="add del mod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29" creationId="{065FAFAC-D713-485C-9041-4C02F84535CA}"/>
          </ac:cxnSpMkLst>
        </pc:cxnChg>
        <pc:cxnChg chg="add del mod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31" creationId="{348AF997-B96A-4581-A97C-C2299C1EE97D}"/>
          </ac:cxnSpMkLst>
        </pc:cxnChg>
        <pc:cxnChg chg="add mod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434" creationId="{F3C9761E-E438-4ED8-BC54-D34EA151DA53}"/>
          </ac:cxnSpMkLst>
        </pc:cxnChg>
        <pc:cxnChg chg="del">
          <ac:chgData name="이동건" userId="4ad090f6-dadd-4301-b5d0-883b88f508af" providerId="ADAL" clId="{6707EFFD-1D51-4E32-9A51-F971A166BFB0}" dt="2022-07-11T01:59:45.420" v="254" actId="478"/>
          <ac:cxnSpMkLst>
            <pc:docMk/>
            <pc:sldMk cId="73039331" sldId="12858"/>
            <ac:cxnSpMk id="440" creationId="{6E21C80C-F7AB-45DE-BBAA-16181D195074}"/>
          </ac:cxnSpMkLst>
        </pc:cxnChg>
        <pc:cxnChg chg="del">
          <ac:chgData name="이동건" userId="4ad090f6-dadd-4301-b5d0-883b88f508af" providerId="ADAL" clId="{6707EFFD-1D51-4E32-9A51-F971A166BFB0}" dt="2022-07-11T01:59:44.239" v="253" actId="478"/>
          <ac:cxnSpMkLst>
            <pc:docMk/>
            <pc:sldMk cId="73039331" sldId="12858"/>
            <ac:cxnSpMk id="441" creationId="{7E9A39A9-1BC5-4D23-BCB5-CB56BB4024A8}"/>
          </ac:cxnSpMkLst>
        </pc:cxnChg>
        <pc:cxnChg chg="del mod topLvl">
          <ac:chgData name="이동건" userId="4ad090f6-dadd-4301-b5d0-883b88f508af" providerId="ADAL" clId="{6707EFFD-1D51-4E32-9A51-F971A166BFB0}" dt="2022-07-11T01:59:53.996" v="259" actId="478"/>
          <ac:cxnSpMkLst>
            <pc:docMk/>
            <pc:sldMk cId="73039331" sldId="12858"/>
            <ac:cxnSpMk id="442" creationId="{FF8332D4-3DE2-4BA5-A529-02AC5C74707B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3" creationId="{99C9E694-B7D8-40A8-9AAA-F0740AEAF083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4" creationId="{85C32BD5-9909-4EAC-819E-081727FF42E7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5" creationId="{7779088D-AA9A-4F4F-8972-E245A30CBA37}"/>
          </ac:cxnSpMkLst>
        </pc:cxnChg>
        <pc:cxnChg chg="del mod topLvl">
          <ac:chgData name="이동건" userId="4ad090f6-dadd-4301-b5d0-883b88f508af" providerId="ADAL" clId="{6707EFFD-1D51-4E32-9A51-F971A166BFB0}" dt="2022-07-11T01:59:50.290" v="257" actId="478"/>
          <ac:cxnSpMkLst>
            <pc:docMk/>
            <pc:sldMk cId="73039331" sldId="12858"/>
            <ac:cxnSpMk id="446" creationId="{1DC02CCC-2EB7-4011-8002-5331371A63E5}"/>
          </ac:cxnSpMkLst>
        </pc:cxnChg>
        <pc:cxnChg chg="del mod topLvl">
          <ac:chgData name="이동건" userId="4ad090f6-dadd-4301-b5d0-883b88f508af" providerId="ADAL" clId="{6707EFFD-1D51-4E32-9A51-F971A166BFB0}" dt="2022-07-11T01:59:53.373" v="258" actId="478"/>
          <ac:cxnSpMkLst>
            <pc:docMk/>
            <pc:sldMk cId="73039331" sldId="12858"/>
            <ac:cxnSpMk id="447" creationId="{9BCF13E6-9FB9-4BB2-B2CE-AF930D6F8672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8" creationId="{52EC0859-8937-4EE6-8550-D4B37070ED0F}"/>
          </ac:cxnSpMkLst>
        </pc:cxnChg>
        <pc:cxnChg chg="add del mod topLvl">
          <ac:chgData name="이동건" userId="4ad090f6-dadd-4301-b5d0-883b88f508af" providerId="ADAL" clId="{6707EFFD-1D51-4E32-9A51-F971A166BFB0}" dt="2022-07-11T02:04:41.400" v="375" actId="1076"/>
          <ac:cxnSpMkLst>
            <pc:docMk/>
            <pc:sldMk cId="73039331" sldId="12858"/>
            <ac:cxnSpMk id="477" creationId="{0540CE92-0565-43BD-B332-4577EF60C40C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5" creationId="{0BB92145-CDC3-4D57-A017-396F1CF10370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6" creationId="{9988F6B7-1444-4890-B7D0-552EE3BE6633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7" creationId="{30337970-42E0-41CD-AC8B-72DE0B86A95F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91" creationId="{CFC99D04-85D7-4B16-82EC-EEC63668C22F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93" creationId="{966C07BD-8A1F-4D65-9A43-4800B3BEAB9E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0" creationId="{171EBB46-98E6-4A66-8A11-7CF3A90C4A1A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1" creationId="{B9D4B5E1-25F3-47CB-9CC3-0AA599B29E39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6" creationId="{C611C10B-ABE2-49E6-82A7-4D0B14923849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7" creationId="{D2910267-7B72-425A-A89D-CA4D7D390F0F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885" creationId="{C4D883E6-D6EA-44DD-B8F8-E36368D3E13C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888" creationId="{F4FDCFB0-A6B3-4202-954C-197D6A4EC28E}"/>
          </ac:cxnSpMkLst>
        </pc:cxnChg>
      </pc:sldChg>
      <pc:sldChg chg="addSp delSp modSp add modTransition">
        <pc:chgData name="이동건" userId="4ad090f6-dadd-4301-b5d0-883b88f508af" providerId="ADAL" clId="{6707EFFD-1D51-4E32-9A51-F971A166BFB0}" dt="2022-07-12T04:53:00.948" v="3232"/>
        <pc:sldMkLst>
          <pc:docMk/>
          <pc:sldMk cId="575429432" sldId="12859"/>
        </pc:sldMkLst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4" creationId="{C6841B50-D7AE-4191-80FA-1301A1E5C54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8" creationId="{FDD39843-DB3E-466B-B001-003CE07D68EE}"/>
          </ac:spMkLst>
        </pc:spChg>
        <pc:spChg chg="mod topLvl">
          <ac:chgData name="이동건" userId="4ad090f6-dadd-4301-b5d0-883b88f508af" providerId="ADAL" clId="{6707EFFD-1D51-4E32-9A51-F971A166BFB0}" dt="2022-07-12T02:01:14.197" v="2304" actId="165"/>
          <ac:spMkLst>
            <pc:docMk/>
            <pc:sldMk cId="575429432" sldId="12859"/>
            <ac:spMk id="14" creationId="{82CDE068-0D80-4590-8296-8A04066EA94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0" creationId="{6E66BAEE-B07F-48CF-B544-3089A4BA570A}"/>
          </ac:spMkLst>
        </pc:spChg>
        <pc:spChg chg="mod topLvl">
          <ac:chgData name="이동건" userId="4ad090f6-dadd-4301-b5d0-883b88f508af" providerId="ADAL" clId="{6707EFFD-1D51-4E32-9A51-F971A166BFB0}" dt="2022-07-12T02:01:10.224" v="2302" actId="165"/>
          <ac:spMkLst>
            <pc:docMk/>
            <pc:sldMk cId="575429432" sldId="12859"/>
            <ac:spMk id="21" creationId="{65747051-FE56-4D9E-8F35-42EB7063FB93}"/>
          </ac:spMkLst>
        </pc:spChg>
        <pc:spChg chg="mod topLvl">
          <ac:chgData name="이동건" userId="4ad090f6-dadd-4301-b5d0-883b88f508af" providerId="ADAL" clId="{6707EFFD-1D51-4E32-9A51-F971A166BFB0}" dt="2022-07-12T02:01:10.224" v="2302" actId="165"/>
          <ac:spMkLst>
            <pc:docMk/>
            <pc:sldMk cId="575429432" sldId="12859"/>
            <ac:spMk id="23" creationId="{7CE1AE9E-FCA7-4A30-8D24-6B4C907CECEB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5" creationId="{7EE4A56E-E64A-4B8F-AA4F-C2C3B6D944A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38" creationId="{128471C2-B9EF-4EC3-BF22-04688A2E24D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0" creationId="{48D19981-14BF-44A2-8D32-57E56501722B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1" creationId="{E8427860-65C7-46A1-B171-ED4ED8795E2C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4" creationId="{2CCA565C-83D9-458B-8440-84621A2BDEC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8" creationId="{77D6A8C3-8DBC-40FF-9B1C-E80EA0F6416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73" creationId="{116287A5-F059-4CF8-B31A-06A2455C317F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76" creationId="{0F31742A-1EF1-413F-A122-EEC5AFA476B2}"/>
          </ac:spMkLst>
        </pc:s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6" creationId="{001D9B32-509A-43AB-B869-1E02D4B11212}"/>
          </ac:grpSpMkLst>
        </pc:grpChg>
        <pc:grpChg chg="add del 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7" creationId="{221B2B9A-3C94-423C-A3DE-EEC61E7D9823}"/>
          </ac:grpSpMkLst>
        </pc:grpChg>
        <pc:grpChg chg="del mod topLvl">
          <ac:chgData name="이동건" userId="4ad090f6-dadd-4301-b5d0-883b88f508af" providerId="ADAL" clId="{6707EFFD-1D51-4E32-9A51-F971A166BFB0}" dt="2022-07-12T02:01:10.224" v="2302" actId="165"/>
          <ac:grpSpMkLst>
            <pc:docMk/>
            <pc:sldMk cId="575429432" sldId="12859"/>
            <ac:grpSpMk id="26" creationId="{BD001D4D-212F-4B50-B354-32CB23174261}"/>
          </ac:grpSpMkLst>
        </pc:grpChg>
        <pc:grpChg chg="del">
          <ac:chgData name="이동건" userId="4ad090f6-dadd-4301-b5d0-883b88f508af" providerId="ADAL" clId="{6707EFFD-1D51-4E32-9A51-F971A166BFB0}" dt="2022-07-12T02:01:10.034" v="2301" actId="165"/>
          <ac:grpSpMkLst>
            <pc:docMk/>
            <pc:sldMk cId="575429432" sldId="12859"/>
            <ac:grpSpMk id="42" creationId="{70802D25-E5F4-401B-9291-A770D3ACF016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33" creationId="{DF6D869C-0D83-4D77-8FF6-4A0FD98FAE2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41" creationId="{CD918682-5E27-4DE9-896E-36C9B984F27E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51" creationId="{B2368863-A791-47C2-93B3-E15A1A9DDC8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99" creationId="{FB67FFAF-8CCC-430A-BF3A-02F077146A4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04" creationId="{629A2439-F02B-4723-8960-125AB4936AC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09" creationId="{7FEFBAFD-BFAF-403E-A5A7-CA8EB2750A1B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14" creationId="{7E8D967A-B56D-4DED-9BB7-2586DEEE06CC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19" creationId="{00A3120D-C6EE-4617-99D9-F34B28B83A5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24" creationId="{8A77F330-D48D-44A6-96E6-B7DF7B750CF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29" creationId="{0A944D1E-2002-4D6C-8B5D-525BFA06B5A3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34" creationId="{D6C3A90F-D33B-4F46-80B8-D2518F5182D6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09" creationId="{0FD7A009-E9DE-448B-B1E0-C5AE0ABC5E34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14" creationId="{122A1594-4C37-464C-9388-49B0F9109CAF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19" creationId="{01BFA7ED-2EDC-458A-A3DE-672A69C974F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24" creationId="{48AC3932-E5D5-4B8D-A1F1-3A15F256CA0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29" creationId="{0AD12F6C-9988-4A66-8279-CB399DB5E0C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34" creationId="{C365E169-CFE9-48ED-95A1-F2DF02A6CC8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39" creationId="{A2985B0B-B36A-4872-82D6-6F0BDCA10B8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44" creationId="{F2184F61-1F16-4CC0-82D1-7A1A82CFD10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49" creationId="{F294EE01-28B1-4D2C-9A8B-92FA48466F3C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54" creationId="{92E0BDC2-91A7-4379-8C5D-D6391E8BD0C2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59" creationId="{C0E31AAE-A051-46B5-9343-48FBF75C956E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64" creationId="{CA8E164A-3CF8-4DD6-A13A-4D2985183FF4}"/>
          </ac:grpSpMkLst>
        </pc:grp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28" creationId="{41E7A8C0-D8C1-4BA1-B2EB-746C1B810F9D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237" creationId="{781745C0-ACF7-4DCE-A1E2-C438D58E485B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0" creationId="{99E6579E-0F1B-4AFA-8AFF-E365FD3B80E5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1" creationId="{B7CC27B4-6F5C-48D8-92D2-C447BD248B17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2" creationId="{F105A78A-A92A-4414-B5FE-E5CC0C6196E8}"/>
          </ac:cxnSpMkLst>
        </pc:cxnChg>
      </pc:sldChg>
      <pc:sldChg chg="addSp delSp modSp add ord">
        <pc:chgData name="이동건" userId="4ad090f6-dadd-4301-b5d0-883b88f508af" providerId="ADAL" clId="{6707EFFD-1D51-4E32-9A51-F971A166BFB0}" dt="2022-07-14T00:50:49.104" v="6426"/>
        <pc:sldMkLst>
          <pc:docMk/>
          <pc:sldMk cId="707354081" sldId="12860"/>
        </pc:sldMkLst>
        <pc:spChg chg="add mod">
          <ac:chgData name="이동건" userId="4ad090f6-dadd-4301-b5d0-883b88f508af" providerId="ADAL" clId="{6707EFFD-1D51-4E32-9A51-F971A166BFB0}" dt="2022-07-12T02:49:46.836" v="3132" actId="1076"/>
          <ac:spMkLst>
            <pc:docMk/>
            <pc:sldMk cId="707354081" sldId="12860"/>
            <ac:spMk id="2" creationId="{7117C8E8-4CC0-49B6-84A2-CFFC20D7DF8C}"/>
          </ac:spMkLst>
        </pc:spChg>
        <pc:spChg chg="add mod topLvl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3" creationId="{43B1A4C3-AF68-4924-9C62-FDF2881272EC}"/>
          </ac:spMkLst>
        </pc:spChg>
        <pc:spChg chg="mod">
          <ac:chgData name="이동건" userId="4ad090f6-dadd-4301-b5d0-883b88f508af" providerId="ADAL" clId="{6707EFFD-1D51-4E32-9A51-F971A166BFB0}" dt="2022-07-12T02:49:41.920" v="3131" actId="20577"/>
          <ac:spMkLst>
            <pc:docMk/>
            <pc:sldMk cId="707354081" sldId="12860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9" creationId="{08E793CF-3408-4BB6-AA06-BAEDE17793CF}"/>
          </ac:spMkLst>
        </pc:spChg>
        <pc:spChg chg="add mod">
          <ac:chgData name="이동건" userId="4ad090f6-dadd-4301-b5d0-883b88f508af" providerId="ADAL" clId="{6707EFFD-1D51-4E32-9A51-F971A166BFB0}" dt="2022-07-11T05:56:59.498" v="1651" actId="207"/>
          <ac:spMkLst>
            <pc:docMk/>
            <pc:sldMk cId="707354081" sldId="12860"/>
            <ac:spMk id="21" creationId="{A5483741-A757-4745-8D53-33771ED73385}"/>
          </ac:spMkLst>
        </pc:spChg>
        <pc:spChg chg="add mod">
          <ac:chgData name="이동건" userId="4ad090f6-dadd-4301-b5d0-883b88f508af" providerId="ADAL" clId="{6707EFFD-1D51-4E32-9A51-F971A166BFB0}" dt="2022-07-11T05:57:10.171" v="1654" actId="1076"/>
          <ac:spMkLst>
            <pc:docMk/>
            <pc:sldMk cId="707354081" sldId="12860"/>
            <ac:spMk id="22" creationId="{8501CFCA-49FE-4E0D-812E-4BF9209080D4}"/>
          </ac:spMkLst>
        </pc:spChg>
        <pc:spChg chg="del">
          <ac:chgData name="이동건" userId="4ad090f6-dadd-4301-b5d0-883b88f508af" providerId="ADAL" clId="{6707EFFD-1D51-4E32-9A51-F971A166BFB0}" dt="2022-07-11T01:59:12.143" v="247" actId="478"/>
          <ac:spMkLst>
            <pc:docMk/>
            <pc:sldMk cId="707354081" sldId="12860"/>
            <ac:spMk id="38" creationId="{7B656928-08D7-4D2F-B8C3-19472E78EF7B}"/>
          </ac:spMkLst>
        </pc:spChg>
        <pc:spChg chg="add mod or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38" creationId="{A7644283-46AB-4363-A3C3-D71DDEA263D5}"/>
          </ac:spMkLst>
        </pc:spChg>
        <pc:spChg chg="add mo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42" creationId="{63B12DFE-E941-4797-AEF2-F227FCF32C4E}"/>
          </ac:spMkLst>
        </pc:spChg>
        <pc:spChg chg="add del mod topLvl">
          <ac:chgData name="이동건" userId="4ad090f6-dadd-4301-b5d0-883b88f508af" providerId="ADAL" clId="{6707EFFD-1D51-4E32-9A51-F971A166BFB0}" dt="2022-07-11T05:54:06.396" v="1581" actId="478"/>
          <ac:spMkLst>
            <pc:docMk/>
            <pc:sldMk cId="707354081" sldId="12860"/>
            <ac:spMk id="52" creationId="{6A5B5B22-E3F1-4FE1-B01E-83DDEE7FB5BA}"/>
          </ac:spMkLst>
        </pc:spChg>
        <pc:spChg chg="add del mod">
          <ac:chgData name="이동건" userId="4ad090f6-dadd-4301-b5d0-883b88f508af" providerId="ADAL" clId="{6707EFFD-1D51-4E32-9A51-F971A166BFB0}" dt="2022-07-11T05:44:13.240" v="1277" actId="478"/>
          <ac:spMkLst>
            <pc:docMk/>
            <pc:sldMk cId="707354081" sldId="12860"/>
            <ac:spMk id="59" creationId="{A20C7C5C-152C-4B1D-BAE7-2D4CA96EE615}"/>
          </ac:spMkLst>
        </pc:spChg>
        <pc:spChg chg="add mod topLvl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60" creationId="{08CC342F-CBDB-4966-B2FD-4EE50E79374B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74" creationId="{D5C5D6D4-A206-408B-B8C3-65E2183B316E}"/>
          </ac:spMkLst>
        </pc:spChg>
        <pc:spChg chg="add del mod">
          <ac:chgData name="이동건" userId="4ad090f6-dadd-4301-b5d0-883b88f508af" providerId="ADAL" clId="{6707EFFD-1D51-4E32-9A51-F971A166BFB0}" dt="2022-07-11T05:47:45.113" v="1375" actId="478"/>
          <ac:spMkLst>
            <pc:docMk/>
            <pc:sldMk cId="707354081" sldId="12860"/>
            <ac:spMk id="75" creationId="{EA00E466-9464-4F69-A7A0-92B908FF7C7C}"/>
          </ac:spMkLst>
        </pc:spChg>
        <pc:spChg chg="add mo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95" creationId="{BDE4622A-3D07-48E6-ADB2-66F194CAB042}"/>
          </ac:spMkLst>
        </pc:spChg>
        <pc:spChg chg="add mod">
          <ac:chgData name="이동건" userId="4ad090f6-dadd-4301-b5d0-883b88f508af" providerId="ADAL" clId="{6707EFFD-1D51-4E32-9A51-F971A166BFB0}" dt="2022-07-11T07:51:53.098" v="1704" actId="1076"/>
          <ac:spMkLst>
            <pc:docMk/>
            <pc:sldMk cId="707354081" sldId="12860"/>
            <ac:spMk id="96" creationId="{D1FFD6E1-F349-45C9-8B60-2ADBC9592F1D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99" creationId="{19C9B6D6-33EC-43D8-9EA7-FA4C22E16653}"/>
          </ac:spMkLst>
        </pc:spChg>
        <pc:spChg chg="mod or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2" creationId="{6339A83B-DE88-483B-9E32-6455100800C0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3" creationId="{AE677B73-68E8-4A51-9C50-5DC556A7064A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6" creationId="{6A12C521-61E5-4C87-960A-1ECD882B8CBF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9" creationId="{85A573CD-568E-4C23-A6C1-E32733AF6C53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0" creationId="{2FB1BAA0-0773-41C6-8D2E-6E3A3A83342D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1" creationId="{E1E28ED6-2A74-40AC-91B9-8B1ACCC360B5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5" creationId="{892C46A2-E4AA-48E9-B4A4-C5CF8A742240}"/>
          </ac:spMkLst>
        </pc:spChg>
        <pc:spChg chg="add 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6" creationId="{4CC0301A-C6F5-4084-A917-EC83A46602AB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29" creationId="{60E81FE5-6A1B-4841-A443-A21CC707F026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0" creationId="{5C5DC5C2-3E46-4492-898D-58B88000F7AD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1" creationId="{FDBE9909-6A23-481F-A0BD-C507F6BA5334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2" creationId="{88B79B58-8B23-4FED-A681-CF9FB9516CBB}"/>
          </ac:spMkLst>
        </pc:spChg>
        <pc:spChg chg="add del mod">
          <ac:chgData name="이동건" userId="4ad090f6-dadd-4301-b5d0-883b88f508af" providerId="ADAL" clId="{6707EFFD-1D51-4E32-9A51-F971A166BFB0}" dt="2022-07-11T08:02:14.273" v="1888" actId="478"/>
          <ac:spMkLst>
            <pc:docMk/>
            <pc:sldMk cId="707354081" sldId="12860"/>
            <ac:spMk id="133" creationId="{6C794F6C-BA9A-4EF1-8AA9-8887ED48F414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5" creationId="{56B24BB7-29EF-487C-8E34-46A53544E235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6" creationId="{4E2516DF-0778-42F6-85EC-69A2942AE0D6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8" creationId="{AE6EF109-A4FB-4E69-B497-20AB88E6CB9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79" creationId="{05CB0F69-1A29-40EF-AD69-F9048326BEEA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0" creationId="{E1362FF1-ED3E-4150-8758-D8CEF240A22F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4" creationId="{C5168847-84EC-4C50-B737-17EDFB87A9F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5" creationId="{A74D371F-A595-45BB-9A46-C2140D49923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6" creationId="{BEF4115F-2C4D-4392-8965-D83A40E06D4C}"/>
          </ac:spMkLst>
        </pc:spChg>
        <pc:spChg chg="mod">
          <ac:chgData name="이동건" userId="4ad090f6-dadd-4301-b5d0-883b88f508af" providerId="ADAL" clId="{6707EFFD-1D51-4E32-9A51-F971A166BFB0}" dt="2022-07-11T05:46:47.447" v="1330" actId="1076"/>
          <ac:spMkLst>
            <pc:docMk/>
            <pc:sldMk cId="707354081" sldId="12860"/>
            <ac:spMk id="287" creationId="{F0FAA927-F577-4B7D-B9A4-CF2A3F59AA96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9" creationId="{5847E63C-60A6-4F0A-86F9-F4D1FF02F1CB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0" creationId="{BA4F811F-3D21-49F8-A8AB-093F467F036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2" creationId="{875C8319-48C0-43C3-B03B-ACD7489226B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3" creationId="{267D8A42-3407-4187-B9D0-4B943F9AEF05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4" creationId="{85949D19-9019-4F7B-BFA6-7ED9138F7A7C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00" creationId="{BE6634AA-3E74-48BA-8A8C-16E17864ADBB}"/>
          </ac:spMkLst>
        </pc:spChg>
        <pc:spChg chg="mod">
          <ac:chgData name="이동건" userId="4ad090f6-dadd-4301-b5d0-883b88f508af" providerId="ADAL" clId="{6707EFFD-1D51-4E32-9A51-F971A166BFB0}" dt="2022-07-11T05:46:34.441" v="1321" actId="1076"/>
          <ac:spMkLst>
            <pc:docMk/>
            <pc:sldMk cId="707354081" sldId="12860"/>
            <ac:spMk id="301" creationId="{FDB81795-8335-4504-B018-42EE1D9A95E1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02" creationId="{5CBFE8E5-9C99-421E-8C11-02D97758771C}"/>
          </ac:spMkLst>
        </pc:spChg>
        <pc:spChg chg="mod">
          <ac:chgData name="이동건" userId="4ad090f6-dadd-4301-b5d0-883b88f508af" providerId="ADAL" clId="{6707EFFD-1D51-4E32-9A51-F971A166BFB0}" dt="2022-07-11T05:46:51.512" v="1333" actId="1076"/>
          <ac:spMkLst>
            <pc:docMk/>
            <pc:sldMk cId="707354081" sldId="12860"/>
            <ac:spMk id="303" creationId="{C61E8B3F-A609-45C6-BE92-5361E88CECB0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74" creationId="{6B315115-E78D-4AD5-83DF-9BB72EEE4C57}"/>
          </ac:spMkLst>
        </pc:spChg>
        <pc:spChg chg="mod">
          <ac:chgData name="이동건" userId="4ad090f6-dadd-4301-b5d0-883b88f508af" providerId="ADAL" clId="{6707EFFD-1D51-4E32-9A51-F971A166BFB0}" dt="2022-07-11T08:04:54.691" v="1935" actId="1076"/>
          <ac:spMkLst>
            <pc:docMk/>
            <pc:sldMk cId="707354081" sldId="12860"/>
            <ac:spMk id="375" creationId="{B848FFC0-7523-41FA-B36A-83C77BE75562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0" creationId="{8E85D045-98C5-4DAC-BB0B-228D02EE7D0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1" creationId="{8BB97498-D1C6-4C87-99F5-994BA8A5E00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2" creationId="{BA029973-E4A3-4993-ABBC-75AEB4DB97D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3" creationId="{84350A10-1E64-4EA5-8686-6647E4D9704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4" creationId="{0D925CED-385C-4877-9A86-1F9A8BDB8671}"/>
          </ac:spMkLst>
        </pc:spChg>
        <pc:spChg chg="mod">
          <ac:chgData name="이동건" userId="4ad090f6-dadd-4301-b5d0-883b88f508af" providerId="ADAL" clId="{6707EFFD-1D51-4E32-9A51-F971A166BFB0}" dt="2022-07-11T08:04:47.217" v="1933" actId="20577"/>
          <ac:spMkLst>
            <pc:docMk/>
            <pc:sldMk cId="707354081" sldId="12860"/>
            <ac:spMk id="432" creationId="{9C64D038-9C44-4E25-81F9-0D246C3C8F96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433" creationId="{571D5673-7E75-4BAE-9CD7-F5F78C2E04B0}"/>
          </ac:spMkLst>
        </pc:spChg>
        <pc:spChg chg="del mod">
          <ac:chgData name="이동건" userId="4ad090f6-dadd-4301-b5d0-883b88f508af" providerId="ADAL" clId="{6707EFFD-1D51-4E32-9A51-F971A166BFB0}" dt="2022-07-12T02:49:33.378" v="3101" actId="478"/>
          <ac:spMkLst>
            <pc:docMk/>
            <pc:sldMk cId="707354081" sldId="12860"/>
            <ac:spMk id="478" creationId="{7EC134AA-27D9-4857-8ABD-9FF831112AB6}"/>
          </ac:spMkLst>
        </pc:spChg>
        <pc:grpChg chg="add del mod">
          <ac:chgData name="이동건" userId="4ad090f6-dadd-4301-b5d0-883b88f508af" providerId="ADAL" clId="{6707EFFD-1D51-4E32-9A51-F971A166BFB0}" dt="2022-07-11T05:48:50.940" v="1387" actId="165"/>
          <ac:grpSpMkLst>
            <pc:docMk/>
            <pc:sldMk cId="707354081" sldId="12860"/>
            <ac:grpSpMk id="26" creationId="{A400FA1A-A3C3-4BF4-8A42-BCDD369C73B1}"/>
          </ac:grpSpMkLst>
        </pc:grpChg>
        <pc:grpChg chg="mod">
          <ac:chgData name="이동건" userId="4ad090f6-dadd-4301-b5d0-883b88f508af" providerId="ADAL" clId="{6707EFFD-1D51-4E32-9A51-F971A166BFB0}" dt="2022-07-11T08:04:52.480" v="1934" actId="6549"/>
          <ac:grpSpMkLst>
            <pc:docMk/>
            <pc:sldMk cId="707354081" sldId="12860"/>
            <ac:grpSpMk id="34" creationId="{DA746B58-31D8-4189-94F8-CB477C631C21}"/>
          </ac:grpSpMkLst>
        </pc:grpChg>
        <pc:grpChg chg="mod">
          <ac:chgData name="이동건" userId="4ad090f6-dadd-4301-b5d0-883b88f508af" providerId="ADAL" clId="{6707EFFD-1D51-4E32-9A51-F971A166BFB0}" dt="2022-07-11T05:46:57.989" v="1334" actId="1076"/>
          <ac:grpSpMkLst>
            <pc:docMk/>
            <pc:sldMk cId="707354081" sldId="12860"/>
            <ac:grpSpMk id="36" creationId="{04B61432-719C-4964-A237-27CC7FDE2996}"/>
          </ac:grpSpMkLst>
        </pc:grpChg>
        <pc:grpChg chg="del">
          <ac:chgData name="이동건" userId="4ad090f6-dadd-4301-b5d0-883b88f508af" providerId="ADAL" clId="{6707EFFD-1D51-4E32-9A51-F971A166BFB0}" dt="2022-07-11T01:59:12.143" v="247" actId="478"/>
          <ac:grpSpMkLst>
            <pc:docMk/>
            <pc:sldMk cId="707354081" sldId="12860"/>
            <ac:grpSpMk id="37" creationId="{34B88885-B119-433A-B056-B643F1177795}"/>
          </ac:grpSpMkLst>
        </pc:grpChg>
        <pc:grpChg chg="add mod">
          <ac:chgData name="이동건" userId="4ad090f6-dadd-4301-b5d0-883b88f508af" providerId="ADAL" clId="{6707EFFD-1D51-4E32-9A51-F971A166BFB0}" dt="2022-07-11T05:56:09.925" v="1634" actId="164"/>
          <ac:grpSpMkLst>
            <pc:docMk/>
            <pc:sldMk cId="707354081" sldId="12860"/>
            <ac:grpSpMk id="39" creationId="{4449C99F-B19B-4CFC-A652-277013C4E89B}"/>
          </ac:grpSpMkLst>
        </pc:grpChg>
        <pc:grpChg chg="add mod">
          <ac:chgData name="이동건" userId="4ad090f6-dadd-4301-b5d0-883b88f508af" providerId="ADAL" clId="{6707EFFD-1D51-4E32-9A51-F971A166BFB0}" dt="2022-07-11T08:28:42.868" v="2245" actId="1076"/>
          <ac:grpSpMkLst>
            <pc:docMk/>
            <pc:sldMk cId="707354081" sldId="12860"/>
            <ac:grpSpMk id="45" creationId="{79A82E2A-19A9-483E-BD4F-EC020FED5A8D}"/>
          </ac:grpSpMkLst>
        </pc:grpChg>
        <pc:grpChg chg="add del mod">
          <ac:chgData name="이동건" userId="4ad090f6-dadd-4301-b5d0-883b88f508af" providerId="ADAL" clId="{6707EFFD-1D51-4E32-9A51-F971A166BFB0}" dt="2022-07-11T05:58:18.744" v="1679" actId="165"/>
          <ac:grpSpMkLst>
            <pc:docMk/>
            <pc:sldMk cId="707354081" sldId="12860"/>
            <ac:grpSpMk id="46" creationId="{B30C85F8-DBAE-4A31-A639-9A6B93F60881}"/>
          </ac:grpSpMkLst>
        </pc:grpChg>
        <pc:grpChg chg="add del mod">
          <ac:chgData name="이동건" userId="4ad090f6-dadd-4301-b5d0-883b88f508af" providerId="ADAL" clId="{6707EFFD-1D51-4E32-9A51-F971A166BFB0}" dt="2022-07-11T05:59:05.547" v="1688" actId="165"/>
          <ac:grpSpMkLst>
            <pc:docMk/>
            <pc:sldMk cId="707354081" sldId="12860"/>
            <ac:grpSpMk id="47" creationId="{56F99D9B-FA13-49F6-8D47-383944875C8F}"/>
          </ac:grpSpMkLst>
        </pc:grpChg>
        <pc:grpChg chg="add del mod">
          <ac:chgData name="이동건" userId="4ad090f6-dadd-4301-b5d0-883b88f508af" providerId="ADAL" clId="{6707EFFD-1D51-4E32-9A51-F971A166BFB0}" dt="2022-07-11T05:57:17.966" v="1656" actId="165"/>
          <ac:grpSpMkLst>
            <pc:docMk/>
            <pc:sldMk cId="707354081" sldId="12860"/>
            <ac:grpSpMk id="101" creationId="{1DB98FD4-CE69-417F-8D5C-3B2B3F1C8928}"/>
          </ac:grpSpMkLst>
        </pc:grpChg>
        <pc:grpChg chg="del mod topLvl">
          <ac:chgData name="이동건" userId="4ad090f6-dadd-4301-b5d0-883b88f508af" providerId="ADAL" clId="{6707EFFD-1D51-4E32-9A51-F971A166BFB0}" dt="2022-07-11T05:57:18.166" v="1657" actId="165"/>
          <ac:grpSpMkLst>
            <pc:docMk/>
            <pc:sldMk cId="707354081" sldId="12860"/>
            <ac:grpSpMk id="108" creationId="{40E4CE50-6866-4416-B9CA-F7FC55EA8A7F}"/>
          </ac:grpSpMkLst>
        </pc:grpChg>
        <pc:cxnChg chg="add mod topLvl">
          <ac:chgData name="이동건" userId="4ad090f6-dadd-4301-b5d0-883b88f508af" providerId="ADAL" clId="{6707EFFD-1D51-4E32-9A51-F971A166BFB0}" dt="2022-07-11T05:54:21.797" v="1585" actId="164"/>
          <ac:cxnSpMkLst>
            <pc:docMk/>
            <pc:sldMk cId="707354081" sldId="12860"/>
            <ac:cxnSpMk id="24" creationId="{78704ADC-A145-485F-943D-480D7477F87F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53" creationId="{BDE9FA48-6A73-4276-80E1-832EA87015FE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56" creationId="{26691DF3-BE1B-420E-A164-B03F2FD0FC87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68" creationId="{18C0B305-DCE6-43A7-A28D-2E17A9A0558D}"/>
          </ac:cxnSpMkLst>
        </pc:cxnChg>
        <pc:cxnChg chg="add mod topLvl">
          <ac:chgData name="이동건" userId="4ad090f6-dadd-4301-b5d0-883b88f508af" providerId="ADAL" clId="{6707EFFD-1D51-4E32-9A51-F971A166BFB0}" dt="2022-07-11T05:54:32.221" v="1588" actId="14100"/>
          <ac:cxnSpMkLst>
            <pc:docMk/>
            <pc:sldMk cId="707354081" sldId="12860"/>
            <ac:cxnSpMk id="78" creationId="{60B87187-B193-4563-9320-F208AEDD20E9}"/>
          </ac:cxnSpMkLst>
        </pc:cxnChg>
        <pc:cxnChg chg="add mod">
          <ac:chgData name="이동건" userId="4ad090f6-dadd-4301-b5d0-883b88f508af" providerId="ADAL" clId="{6707EFFD-1D51-4E32-9A51-F971A166BFB0}" dt="2022-07-11T07:51:50.966" v="1703" actId="14100"/>
          <ac:cxnSpMkLst>
            <pc:docMk/>
            <pc:sldMk cId="707354081" sldId="12860"/>
            <ac:cxnSpMk id="83" creationId="{0933771B-AFD9-496A-838B-DA90466149CF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4" creationId="{E9694EDC-1140-4561-BA70-BA05275DD391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5" creationId="{7E007DF4-17DB-4052-BC42-1A6A19913A63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7" creationId="{9DDA5854-909B-484A-AD96-530F0AABB2BE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2" creationId="{A3EA147A-2BBA-4B9D-9118-0D8F15EDF0C2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3" creationId="{00CF0122-36A6-4307-812D-2DE3CCFF9180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4" creationId="{857C37D5-4ACB-4ECB-A66A-9CAD8C35CCD7}"/>
          </ac:cxnSpMkLst>
        </pc:cxnChg>
        <pc:cxnChg chg="add mod ord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9" creationId="{56D36C92-0439-4F04-9431-B9B58B8C583A}"/>
          </ac:cxnSpMkLst>
        </pc:cxnChg>
        <pc:cxnChg chg="add mod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24" creationId="{C4BE9582-1C5C-4B5C-A73A-1E28AC518249}"/>
          </ac:cxnSpMkLst>
        </pc:cxnChg>
        <pc:cxnChg chg="add del mod">
          <ac:chgData name="이동건" userId="4ad090f6-dadd-4301-b5d0-883b88f508af" providerId="ADAL" clId="{6707EFFD-1D51-4E32-9A51-F971A166BFB0}" dt="2022-07-11T08:02:14.273" v="1888" actId="478"/>
          <ac:cxnSpMkLst>
            <pc:docMk/>
            <pc:sldMk cId="707354081" sldId="12860"/>
            <ac:cxnSpMk id="134" creationId="{8BD75418-CC6C-4217-8E51-3657F2EA7598}"/>
          </ac:cxnSpMkLst>
        </pc:cxnChg>
      </pc:sldChg>
      <pc:sldChg chg="addSp delSp modSp add ord">
        <pc:chgData name="이동건" userId="4ad090f6-dadd-4301-b5d0-883b88f508af" providerId="ADAL" clId="{6707EFFD-1D51-4E32-9A51-F971A166BFB0}" dt="2022-07-12T02:53:57.473" v="3160" actId="207"/>
        <pc:sldMkLst>
          <pc:docMk/>
          <pc:sldMk cId="2145338323" sldId="12861"/>
        </pc:sldMkLst>
        <pc:spChg chg="mod">
          <ac:chgData name="이동건" userId="4ad090f6-dadd-4301-b5d0-883b88f508af" providerId="ADAL" clId="{6707EFFD-1D51-4E32-9A51-F971A166BFB0}" dt="2022-07-12T02:50:02.807" v="3155" actId="20577"/>
          <ac:spMkLst>
            <pc:docMk/>
            <pc:sldMk cId="2145338323" sldId="12861"/>
            <ac:spMk id="7" creationId="{290F3321-165C-4BC4-A9CC-F403D651C152}"/>
          </ac:spMkLst>
        </pc:spChg>
        <pc:spChg chg="add del mod">
          <ac:chgData name="이동건" userId="4ad090f6-dadd-4301-b5d0-883b88f508af" providerId="ADAL" clId="{6707EFFD-1D51-4E32-9A51-F971A166BFB0}" dt="2022-07-12T02:51:03.050" v="3158" actId="478"/>
          <ac:spMkLst>
            <pc:docMk/>
            <pc:sldMk cId="2145338323" sldId="12861"/>
            <ac:spMk id="109" creationId="{0E132CDC-4A2B-4D0E-BA35-C780A3DBA0A2}"/>
          </ac:spMkLst>
        </pc:spChg>
        <pc:spChg chg="mod">
          <ac:chgData name="이동건" userId="4ad090f6-dadd-4301-b5d0-883b88f508af" providerId="ADAL" clId="{6707EFFD-1D51-4E32-9A51-F971A166BFB0}" dt="2022-07-12T02:53:57.473" v="3160" actId="207"/>
          <ac:spMkLst>
            <pc:docMk/>
            <pc:sldMk cId="2145338323" sldId="12861"/>
            <ac:spMk id="692" creationId="{450931C4-7BB5-4172-8CAF-B939AD4716DA}"/>
          </ac:spMkLst>
        </pc:spChg>
        <pc:spChg chg="mod">
          <ac:chgData name="이동건" userId="4ad090f6-dadd-4301-b5d0-883b88f508af" providerId="ADAL" clId="{6707EFFD-1D51-4E32-9A51-F971A166BFB0}" dt="2022-07-12T02:53:53.461" v="3159" actId="207"/>
          <ac:spMkLst>
            <pc:docMk/>
            <pc:sldMk cId="2145338323" sldId="12861"/>
            <ac:spMk id="693" creationId="{41B67BFB-4B80-4A09-8EF4-131A30C87335}"/>
          </ac:spMkLst>
        </pc:spChg>
      </pc:sldChg>
      <pc:sldChg chg="addSp delSp modSp add del">
        <pc:chgData name="이동건" userId="4ad090f6-dadd-4301-b5d0-883b88f508af" providerId="ADAL" clId="{6707EFFD-1D51-4E32-9A51-F971A166BFB0}" dt="2022-07-12T04:52:11.607" v="3204" actId="2696"/>
        <pc:sldMkLst>
          <pc:docMk/>
          <pc:sldMk cId="1386435300" sldId="12862"/>
        </pc:sldMkLst>
        <pc:spChg chg="mod">
          <ac:chgData name="이동건" userId="4ad090f6-dadd-4301-b5d0-883b88f508af" providerId="ADAL" clId="{6707EFFD-1D51-4E32-9A51-F971A166BFB0}" dt="2022-07-12T02:29:47.456" v="2866" actId="20577"/>
          <ac:spMkLst>
            <pc:docMk/>
            <pc:sldMk cId="1386435300" sldId="12862"/>
            <ac:spMk id="2" creationId="{7117C8E8-4CC0-49B6-84A2-CFFC20D7DF8C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7" creationId="{F171105E-8342-441F-8461-F8B9C3EE1480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8" creationId="{A4A5F3FB-A2C2-4C2A-BA3D-E0072FCADED0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9" creationId="{40D9AB5F-1E76-4480-B71D-2B8605C5A163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181" creationId="{79DE5421-B978-4854-B4CD-801AE039AFE8}"/>
          </ac:spMkLst>
        </pc:spChg>
        <pc:spChg chg="add mod">
          <ac:chgData name="이동건" userId="4ad090f6-dadd-4301-b5d0-883b88f508af" providerId="ADAL" clId="{6707EFFD-1D51-4E32-9A51-F971A166BFB0}" dt="2022-07-12T01:57:46.039" v="2296" actId="20577"/>
          <ac:spMkLst>
            <pc:docMk/>
            <pc:sldMk cId="1386435300" sldId="12862"/>
            <ac:spMk id="182" creationId="{5CC1A5FA-3534-411F-B80E-D325735F3A77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3" creationId="{FDD217B7-6BF7-4B98-9EF4-1308C66E05A6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4" creationId="{8F50BA55-1467-46AF-90D5-5AADAF330043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5" creationId="{1E319DE0-04FD-4215-BBE8-1E7C4AF7DECF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6" creationId="{B93F3F69-CCC4-4EB0-B870-EA8F10B23E0C}"/>
          </ac:spMkLst>
        </pc:spChg>
        <pc:spChg chg="add del">
          <ac:chgData name="이동건" userId="4ad090f6-dadd-4301-b5d0-883b88f508af" providerId="ADAL" clId="{6707EFFD-1D51-4E32-9A51-F971A166BFB0}" dt="2022-07-12T01:58:49.572" v="2297" actId="478"/>
          <ac:spMkLst>
            <pc:docMk/>
            <pc:sldMk cId="1386435300" sldId="12862"/>
            <ac:spMk id="187" creationId="{83B4E488-DFF7-4E91-9F6C-BB189372982C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38" creationId="{C0CBA5F4-EB27-42F9-9D36-9823D74DCFD3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39" creationId="{E03BB0F2-DD53-401F-9C9D-275B4AD3B024}"/>
          </ac:spMkLst>
        </pc:spChg>
        <pc:spChg chg="add del mod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54" creationId="{56F64390-AC53-42D6-9E87-5E2531CDFAE7}"/>
          </ac:spMkLst>
        </pc:spChg>
        <pc:spChg chg="add del mod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65" creationId="{D64430AA-FBD8-411E-9659-7094B6004D7D}"/>
          </ac:spMkLst>
        </pc:spChg>
        <pc:spChg chg="add mod">
          <ac:chgData name="이동건" userId="4ad090f6-dadd-4301-b5d0-883b88f508af" providerId="ADAL" clId="{6707EFFD-1D51-4E32-9A51-F971A166BFB0}" dt="2022-07-12T02:26:24.764" v="2532" actId="1076"/>
          <ac:spMkLst>
            <pc:docMk/>
            <pc:sldMk cId="1386435300" sldId="12862"/>
            <ac:spMk id="366" creationId="{78A6B4C1-BC62-47E7-8C44-1962BE0467D0}"/>
          </ac:spMkLst>
        </pc:spChg>
        <pc:spChg chg="add mod">
          <ac:chgData name="이동건" userId="4ad090f6-dadd-4301-b5d0-883b88f508af" providerId="ADAL" clId="{6707EFFD-1D51-4E32-9A51-F971A166BFB0}" dt="2022-07-12T02:26:35.483" v="2534" actId="1076"/>
          <ac:spMkLst>
            <pc:docMk/>
            <pc:sldMk cId="1386435300" sldId="12862"/>
            <ac:spMk id="367" creationId="{6370293A-D563-4A72-B8AC-CA2157EB57D7}"/>
          </ac:spMkLst>
        </pc:spChg>
        <pc:spChg chg="add mod">
          <ac:chgData name="이동건" userId="4ad090f6-dadd-4301-b5d0-883b88f508af" providerId="ADAL" clId="{6707EFFD-1D51-4E32-9A51-F971A166BFB0}" dt="2022-07-12T02:26:47.949" v="2539" actId="1076"/>
          <ac:spMkLst>
            <pc:docMk/>
            <pc:sldMk cId="1386435300" sldId="12862"/>
            <ac:spMk id="368" creationId="{31BE39ED-57C9-4A1C-A11B-F808F0D53AFB}"/>
          </ac:spMkLst>
        </pc:spChg>
        <pc:spChg chg="add del mod">
          <ac:chgData name="이동건" userId="4ad090f6-dadd-4301-b5d0-883b88f508af" providerId="ADAL" clId="{6707EFFD-1D51-4E32-9A51-F971A166BFB0}" dt="2022-07-12T04:50:02.016" v="3200" actId="478"/>
          <ac:spMkLst>
            <pc:docMk/>
            <pc:sldMk cId="1386435300" sldId="12862"/>
            <ac:spMk id="459" creationId="{5C68E47B-F451-4061-9F0A-2F7CE37B47CC}"/>
          </ac:spMkLst>
        </pc:spChg>
        <pc:grpChg chg="del">
          <ac:chgData name="이동건" userId="4ad090f6-dadd-4301-b5d0-883b88f508af" providerId="ADAL" clId="{6707EFFD-1D51-4E32-9A51-F971A166BFB0}" dt="2022-07-11T23:29:41.030" v="2247" actId="478"/>
          <ac:grpSpMkLst>
            <pc:docMk/>
            <pc:sldMk cId="1386435300" sldId="12862"/>
            <ac:grpSpMk id="34" creationId="{DA746B58-31D8-4189-94F8-CB477C631C21}"/>
          </ac:grpSpMkLst>
        </pc:grpChg>
        <pc:grpChg chg="del">
          <ac:chgData name="이동건" userId="4ad090f6-dadd-4301-b5d0-883b88f508af" providerId="ADAL" clId="{6707EFFD-1D51-4E32-9A51-F971A166BFB0}" dt="2022-07-11T23:29:41.030" v="2247" actId="478"/>
          <ac:grpSpMkLst>
            <pc:docMk/>
            <pc:sldMk cId="1386435300" sldId="12862"/>
            <ac:grpSpMk id="36" creationId="{04B61432-719C-4964-A237-27CC7FDE2996}"/>
          </ac:grpSpMkLst>
        </pc:grpChg>
        <pc:grpChg chg="add del mod">
          <ac:chgData name="이동건" userId="4ad090f6-dadd-4301-b5d0-883b88f508af" providerId="ADAL" clId="{6707EFFD-1D51-4E32-9A51-F971A166BFB0}" dt="2022-07-12T02:13:54.601" v="2436" actId="165"/>
          <ac:grpSpMkLst>
            <pc:docMk/>
            <pc:sldMk cId="1386435300" sldId="12862"/>
            <ac:grpSpMk id="40" creationId="{BD4F7544-3AB9-4EE1-94FC-3DD394EB8809}"/>
          </ac:grpSpMkLst>
        </pc:grpChg>
        <pc:grpChg chg="add mod">
          <ac:chgData name="이동건" userId="4ad090f6-dadd-4301-b5d0-883b88f508af" providerId="ADAL" clId="{6707EFFD-1D51-4E32-9A51-F971A166BFB0}" dt="2022-07-11T23:30:02.593" v="2249" actId="1076"/>
          <ac:grpSpMkLst>
            <pc:docMk/>
            <pc:sldMk cId="1386435300" sldId="12862"/>
            <ac:grpSpMk id="51" creationId="{A0D1CF52-0572-44CE-B032-1783574442E6}"/>
          </ac:grpSpMkLst>
        </pc:grpChg>
        <pc:grpChg chg="add del mod">
          <ac:chgData name="이동건" userId="4ad090f6-dadd-4301-b5d0-883b88f508af" providerId="ADAL" clId="{6707EFFD-1D51-4E32-9A51-F971A166BFB0}" dt="2022-07-12T04:17:54.778" v="3198" actId="478"/>
          <ac:grpSpMkLst>
            <pc:docMk/>
            <pc:sldMk cId="1386435300" sldId="12862"/>
            <ac:grpSpMk id="188" creationId="{77874288-7972-4D4C-8D27-5C5D6FC3C024}"/>
          </ac:grpSpMkLst>
        </pc:grpChg>
        <pc:grpChg chg="add">
          <ac:chgData name="이동건" userId="4ad090f6-dadd-4301-b5d0-883b88f508af" providerId="ADAL" clId="{6707EFFD-1D51-4E32-9A51-F971A166BFB0}" dt="2022-07-12T04:17:55.356" v="3199"/>
          <ac:grpSpMkLst>
            <pc:docMk/>
            <pc:sldMk cId="1386435300" sldId="12862"/>
            <ac:grpSpMk id="376" creationId="{5AEDA360-7C5B-4001-84FD-3649EA2B482F}"/>
          </ac:grpSpMkLst>
        </pc:grpChg>
        <pc:cxnChg chg="add mod">
          <ac:chgData name="이동건" userId="4ad090f6-dadd-4301-b5d0-883b88f508af" providerId="ADAL" clId="{6707EFFD-1D51-4E32-9A51-F971A166BFB0}" dt="2022-07-12T02:26:45.304" v="2538" actId="14100"/>
          <ac:cxnSpMkLst>
            <pc:docMk/>
            <pc:sldMk cId="1386435300" sldId="12862"/>
            <ac:cxnSpMk id="4" creationId="{83C82E44-F9DE-4174-A550-54377E9A4936}"/>
          </ac:cxnSpMkLst>
        </pc:cxnChg>
        <pc:cxnChg chg="add del mo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18" creationId="{54362170-CAC3-49CF-B16A-6FD775AA8D5A}"/>
          </ac:cxnSpMkLst>
        </pc:cxnChg>
        <pc:cxnChg chg="add mod">
          <ac:chgData name="이동건" userId="4ad090f6-dadd-4301-b5d0-883b88f508af" providerId="ADAL" clId="{6707EFFD-1D51-4E32-9A51-F971A166BFB0}" dt="2022-07-12T01:54:04.509" v="2257" actId="208"/>
          <ac:cxnSpMkLst>
            <pc:docMk/>
            <pc:sldMk cId="1386435300" sldId="12862"/>
            <ac:cxnSpMk id="175" creationId="{B85D5407-4AB1-4D77-A65F-0FD29583A592}"/>
          </ac:cxnSpMkLst>
        </pc:cxnChg>
        <pc:cxnChg chg="add del mod or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4" creationId="{7C380F6E-9F0F-4693-9171-AC23D6E9B1C1}"/>
          </ac:cxnSpMkLst>
        </pc:cxnChg>
        <pc:cxnChg chg="add del mod">
          <ac:chgData name="이동건" userId="4ad090f6-dadd-4301-b5d0-883b88f508af" providerId="ADAL" clId="{6707EFFD-1D51-4E32-9A51-F971A166BFB0}" dt="2022-07-12T02:02:15.360" v="2333" actId="478"/>
          <ac:cxnSpMkLst>
            <pc:docMk/>
            <pc:sldMk cId="1386435300" sldId="12862"/>
            <ac:cxnSpMk id="335" creationId="{D0FBC025-2A52-4E2A-B85E-310DF9141EAA}"/>
          </ac:cxnSpMkLst>
        </pc:cxnChg>
        <pc:cxnChg chg="add del mo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6" creationId="{D9CE197B-4262-4F27-9B7D-E9F1C4D28C49}"/>
          </ac:cxnSpMkLst>
        </pc:cxnChg>
        <pc:cxnChg chg="add del mod or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7" creationId="{9A2CDF31-1817-43CA-8778-24261E249786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40" creationId="{C42D193E-3923-40B5-BB3F-F5B8CE9E3137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41" creationId="{648BA71C-5DE3-4C7E-B0EF-9B328E69FDBC}"/>
          </ac:cxnSpMkLst>
        </pc:cxnChg>
        <pc:cxnChg chg="add del mod">
          <ac:chgData name="이동건" userId="4ad090f6-dadd-4301-b5d0-883b88f508af" providerId="ADAL" clId="{6707EFFD-1D51-4E32-9A51-F971A166BFB0}" dt="2022-07-12T02:12:24.594" v="2417" actId="478"/>
          <ac:cxnSpMkLst>
            <pc:docMk/>
            <pc:sldMk cId="1386435300" sldId="12862"/>
            <ac:cxnSpMk id="342" creationId="{6731072B-96B1-47D4-87C1-DE9D096AE6EE}"/>
          </ac:cxnSpMkLst>
        </pc:cxnChg>
        <pc:cxnChg chg="add del mod">
          <ac:chgData name="이동건" userId="4ad090f6-dadd-4301-b5d0-883b88f508af" providerId="ADAL" clId="{6707EFFD-1D51-4E32-9A51-F971A166BFB0}" dt="2022-07-12T02:17:11.403" v="2499" actId="478"/>
          <ac:cxnSpMkLst>
            <pc:docMk/>
            <pc:sldMk cId="1386435300" sldId="12862"/>
            <ac:cxnSpMk id="348" creationId="{3FBB527D-B0B1-4F3B-9CB3-38E098F2F915}"/>
          </ac:cxnSpMkLst>
        </pc:cxnChg>
        <pc:cxnChg chg="add del mod">
          <ac:chgData name="이동건" userId="4ad090f6-dadd-4301-b5d0-883b88f508af" providerId="ADAL" clId="{6707EFFD-1D51-4E32-9A51-F971A166BFB0}" dt="2022-07-12T02:15:07.241" v="2463" actId="478"/>
          <ac:cxnSpMkLst>
            <pc:docMk/>
            <pc:sldMk cId="1386435300" sldId="12862"/>
            <ac:cxnSpMk id="359" creationId="{FA56F1FD-F2BA-4347-ADE7-785A28FEE0A3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60" creationId="{23742138-D94A-43EC-98CE-908332453240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448" creationId="{7C6D3D58-5FEA-4624-BA2A-E30789F88FEA}"/>
          </ac:cxnSpMkLst>
        </pc:cxnChg>
        <pc:cxnChg chg="add del mod">
          <ac:chgData name="이동건" userId="4ad090f6-dadd-4301-b5d0-883b88f508af" providerId="ADAL" clId="{6707EFFD-1D51-4E32-9A51-F971A166BFB0}" dt="2022-07-12T02:27:08.802" v="2545" actId="478"/>
          <ac:cxnSpMkLst>
            <pc:docMk/>
            <pc:sldMk cId="1386435300" sldId="12862"/>
            <ac:cxnSpMk id="458" creationId="{346414D1-23A1-4604-95F5-16276C830C06}"/>
          </ac:cxnSpMkLst>
        </pc:cxnChg>
      </pc:sldChg>
      <pc:sldChg chg="modSp ord">
        <pc:chgData name="이동건" userId="4ad090f6-dadd-4301-b5d0-883b88f508af" providerId="ADAL" clId="{6707EFFD-1D51-4E32-9A51-F971A166BFB0}" dt="2022-07-14T02:28:06.031" v="6442" actId="20577"/>
        <pc:sldMkLst>
          <pc:docMk/>
          <pc:sldMk cId="2841712047" sldId="12862"/>
        </pc:sldMkLst>
        <pc:graphicFrameChg chg="modGraphic">
          <ac:chgData name="이동건" userId="4ad090f6-dadd-4301-b5d0-883b88f508af" providerId="ADAL" clId="{6707EFFD-1D51-4E32-9A51-F971A166BFB0}" dt="2022-07-14T02:28:06.031" v="6442" actId="20577"/>
          <ac:graphicFrameMkLst>
            <pc:docMk/>
            <pc:sldMk cId="2841712047" sldId="12862"/>
            <ac:graphicFrameMk id="5" creationId="{86AC5759-A487-47D9-9425-7A0850714DB2}"/>
          </ac:graphicFrameMkLst>
        </pc:graphicFrameChg>
      </pc:sldChg>
      <pc:sldChg chg="addSp delSp modSp add del">
        <pc:chgData name="이동건" userId="4ad090f6-dadd-4301-b5d0-883b88f508af" providerId="ADAL" clId="{6707EFFD-1D51-4E32-9A51-F971A166BFB0}" dt="2022-07-12T06:45:55.759" v="3234" actId="2696"/>
        <pc:sldMkLst>
          <pc:docMk/>
          <pc:sldMk cId="1432070008" sldId="12863"/>
        </pc:sldMkLst>
        <pc:spChg chg="mod">
          <ac:chgData name="이동건" userId="4ad090f6-dadd-4301-b5d0-883b88f508af" providerId="ADAL" clId="{6707EFFD-1D51-4E32-9A51-F971A166BFB0}" dt="2022-07-12T04:52:27.897" v="3206" actId="1076"/>
          <ac:spMkLst>
            <pc:docMk/>
            <pc:sldMk cId="1432070008" sldId="12863"/>
            <ac:spMk id="2" creationId="{7117C8E8-4CC0-49B6-84A2-CFFC20D7DF8C}"/>
          </ac:spMkLst>
        </pc:spChg>
        <pc:spChg chg="add mod">
          <ac:chgData name="이동건" userId="4ad090f6-dadd-4301-b5d0-883b88f508af" providerId="ADAL" clId="{6707EFFD-1D51-4E32-9A51-F971A166BFB0}" dt="2022-07-12T02:33:02.890" v="3080" actId="208"/>
          <ac:spMkLst>
            <pc:docMk/>
            <pc:sldMk cId="1432070008" sldId="12863"/>
            <ac:spMk id="6" creationId="{D5201337-089D-4E55-A89D-503B76217704}"/>
          </ac:spMkLst>
        </pc:spChg>
        <pc:spChg chg="mod">
          <ac:chgData name="이동건" userId="4ad090f6-dadd-4301-b5d0-883b88f508af" providerId="ADAL" clId="{6707EFFD-1D51-4E32-9A51-F971A166BFB0}" dt="2022-07-12T04:52:45.682" v="3231" actId="20577"/>
          <ac:spMkLst>
            <pc:docMk/>
            <pc:sldMk cId="1432070008" sldId="12863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27" creationId="{F171105E-8342-441F-8461-F8B9C3EE1480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28" creationId="{A4A5F3FB-A2C2-4C2A-BA3D-E0072FCADED0}"/>
          </ac:spMkLst>
        </pc:spChg>
        <pc:spChg chg="mod">
          <ac:chgData name="이동건" userId="4ad090f6-dadd-4301-b5d0-883b88f508af" providerId="ADAL" clId="{6707EFFD-1D51-4E32-9A51-F971A166BFB0}" dt="2022-07-12T04:50:43.402" v="3202" actId="20577"/>
          <ac:spMkLst>
            <pc:docMk/>
            <pc:sldMk cId="1432070008" sldId="12863"/>
            <ac:spMk id="29" creationId="{40D9AB5F-1E76-4480-B71D-2B8605C5A163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181" creationId="{79DE5421-B978-4854-B4CD-801AE039AFE8}"/>
          </ac:spMkLst>
        </pc:spChg>
        <pc:spChg chg="mod">
          <ac:chgData name="이동건" userId="4ad090f6-dadd-4301-b5d0-883b88f508af" providerId="ADAL" clId="{6707EFFD-1D51-4E32-9A51-F971A166BFB0}" dt="2022-07-12T02:30:50.512" v="2891" actId="207"/>
          <ac:spMkLst>
            <pc:docMk/>
            <pc:sldMk cId="1432070008" sldId="12863"/>
            <ac:spMk id="182" creationId="{5CC1A5FA-3534-411F-B80E-D325735F3A77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38" creationId="{C0CBA5F4-EB27-42F9-9D36-9823D74DCFD3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39" creationId="{E03BB0F2-DD53-401F-9C9D-275B4AD3B024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54" creationId="{56F64390-AC53-42D6-9E87-5E2531CDFAE7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65" creationId="{D64430AA-FBD8-411E-9659-7094B6004D7D}"/>
          </ac:spMkLst>
        </pc:spChg>
        <pc:spChg chg="mod">
          <ac:chgData name="이동건" userId="4ad090f6-dadd-4301-b5d0-883b88f508af" providerId="ADAL" clId="{6707EFFD-1D51-4E32-9A51-F971A166BFB0}" dt="2022-07-12T04:51:19.295" v="3203" actId="1076"/>
          <ac:spMkLst>
            <pc:docMk/>
            <pc:sldMk cId="1432070008" sldId="12863"/>
            <ac:spMk id="459" creationId="{5C68E47B-F451-4061-9F0A-2F7CE37B47CC}"/>
          </ac:spMkLst>
        </pc:spChg>
        <pc:spChg chg="del">
          <ac:chgData name="이동건" userId="4ad090f6-dadd-4301-b5d0-883b88f508af" providerId="ADAL" clId="{6707EFFD-1D51-4E32-9A51-F971A166BFB0}" dt="2022-07-12T04:52:22.170" v="3205" actId="478"/>
          <ac:spMkLst>
            <pc:docMk/>
            <pc:sldMk cId="1432070008" sldId="12863"/>
            <ac:spMk id="478" creationId="{7EC134AA-27D9-4857-8ABD-9FF831112AB6}"/>
          </ac:spMkLst>
        </pc:spChg>
        <pc:grpChg chg="add mod">
          <ac:chgData name="이동건" userId="4ad090f6-dadd-4301-b5d0-883b88f508af" providerId="ADAL" clId="{6707EFFD-1D51-4E32-9A51-F971A166BFB0}" dt="2022-07-12T04:50:43.402" v="3202" actId="20577"/>
          <ac:grpSpMkLst>
            <pc:docMk/>
            <pc:sldMk cId="1432070008" sldId="12863"/>
            <ac:grpSpMk id="17" creationId="{CA7E84AC-533F-405E-BB69-7CB224443DEC}"/>
          </ac:grpSpMkLst>
        </pc:grpChg>
        <pc:grpChg chg="mod">
          <ac:chgData name="이동건" userId="4ad090f6-dadd-4301-b5d0-883b88f508af" providerId="ADAL" clId="{6707EFFD-1D51-4E32-9A51-F971A166BFB0}" dt="2022-07-12T04:17:48.649" v="3197" actId="164"/>
          <ac:grpSpMkLst>
            <pc:docMk/>
            <pc:sldMk cId="1432070008" sldId="12863"/>
            <ac:grpSpMk id="188" creationId="{77874288-7972-4D4C-8D27-5C5D6FC3C024}"/>
          </ac:grpSpMkLst>
        </pc:grpChg>
        <pc:cxnChg chg="add mod">
          <ac:chgData name="이동건" userId="4ad090f6-dadd-4301-b5d0-883b88f508af" providerId="ADAL" clId="{6707EFFD-1D51-4E32-9A51-F971A166BFB0}" dt="2022-07-12T02:32:55.297" v="3079" actId="14100"/>
          <ac:cxnSpMkLst>
            <pc:docMk/>
            <pc:sldMk cId="1432070008" sldId="12863"/>
            <ac:cxnSpMk id="5" creationId="{C61F2A63-E2DD-4B9F-BC0F-0FEBFB4F3E49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18" creationId="{54362170-CAC3-49CF-B16A-6FD775AA8D5A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4" creationId="{7C380F6E-9F0F-4693-9171-AC23D6E9B1C1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6" creationId="{D9CE197B-4262-4F27-9B7D-E9F1C4D28C49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7" creationId="{9A2CDF31-1817-43CA-8778-24261E249786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40" creationId="{C42D193E-3923-40B5-BB3F-F5B8CE9E3137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41" creationId="{648BA71C-5DE3-4C7E-B0EF-9B328E69FDBC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60" creationId="{23742138-D94A-43EC-98CE-908332453240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448" creationId="{7C6D3D58-5FEA-4624-BA2A-E30789F88FEA}"/>
          </ac:cxnSpMkLst>
        </pc:cxnChg>
      </pc:sldChg>
      <pc:sldChg chg="add del">
        <pc:chgData name="이동건" userId="4ad090f6-dadd-4301-b5d0-883b88f508af" providerId="ADAL" clId="{6707EFFD-1D51-4E32-9A51-F971A166BFB0}" dt="2022-07-12T02:25:44.486" v="2503" actId="2696"/>
        <pc:sldMkLst>
          <pc:docMk/>
          <pc:sldMk cId="2342172977" sldId="12863"/>
        </pc:sldMkLst>
      </pc:sldChg>
      <pc:sldChg chg="addSp modSp add ord modTransition">
        <pc:chgData name="이동건" userId="4ad090f6-dadd-4301-b5d0-883b88f508af" providerId="ADAL" clId="{6707EFFD-1D51-4E32-9A51-F971A166BFB0}" dt="2022-07-14T00:50:34.113" v="6423"/>
        <pc:sldMkLst>
          <pc:docMk/>
          <pc:sldMk cId="3723534716" sldId="12863"/>
        </pc:sldMkLst>
        <pc:spChg chg="add mod">
          <ac:chgData name="이동건" userId="4ad090f6-dadd-4301-b5d0-883b88f508af" providerId="ADAL" clId="{6707EFFD-1D51-4E32-9A51-F971A166BFB0}" dt="2022-07-13T02:23:24.461" v="3960" actId="1076"/>
          <ac:spMkLst>
            <pc:docMk/>
            <pc:sldMk cId="3723534716" sldId="12863"/>
            <ac:spMk id="2" creationId="{538CF2BD-BEDD-4D1F-AE90-4E61173DFDCC}"/>
          </ac:spMkLst>
        </pc:spChg>
        <pc:spChg chg="mod">
          <ac:chgData name="이동건" userId="4ad090f6-dadd-4301-b5d0-883b88f508af" providerId="ADAL" clId="{6707EFFD-1D51-4E32-9A51-F971A166BFB0}" dt="2022-07-13T02:21:48.012" v="3790" actId="1076"/>
          <ac:spMkLst>
            <pc:docMk/>
            <pc:sldMk cId="3723534716" sldId="12863"/>
            <ac:spMk id="3" creationId="{A3875B7B-27B1-43DF-A7B6-19A6D351A1A6}"/>
          </ac:spMkLst>
        </pc:spChg>
        <pc:spChg chg="mod">
          <ac:chgData name="이동건" userId="4ad090f6-dadd-4301-b5d0-883b88f508af" providerId="ADAL" clId="{6707EFFD-1D51-4E32-9A51-F971A166BFB0}" dt="2022-07-14T00:50:34.113" v="6423"/>
          <ac:spMkLst>
            <pc:docMk/>
            <pc:sldMk cId="3723534716" sldId="12863"/>
            <ac:spMk id="4" creationId="{18507B9F-6865-49C6-AEFE-0AF6E237C549}"/>
          </ac:spMkLst>
        </pc:spChg>
        <pc:spChg chg="mod">
          <ac:chgData name="이동건" userId="4ad090f6-dadd-4301-b5d0-883b88f508af" providerId="ADAL" clId="{6707EFFD-1D51-4E32-9A51-F971A166BFB0}" dt="2022-07-13T07:46:01.783" v="6368" actId="1076"/>
          <ac:spMkLst>
            <pc:docMk/>
            <pc:sldMk cId="3723534716" sldId="12863"/>
            <ac:spMk id="5" creationId="{F87CDF8D-DEE6-4143-830D-A641F0C75657}"/>
          </ac:spMkLst>
        </pc:spChg>
        <pc:spChg chg="mod">
          <ac:chgData name="이동건" userId="4ad090f6-dadd-4301-b5d0-883b88f508af" providerId="ADAL" clId="{6707EFFD-1D51-4E32-9A51-F971A166BFB0}" dt="2022-07-13T04:29:51.476" v="5663" actId="1076"/>
          <ac:spMkLst>
            <pc:docMk/>
            <pc:sldMk cId="3723534716" sldId="12863"/>
            <ac:spMk id="94" creationId="{7CCE3756-381A-40B8-9FCA-216CCA8A531F}"/>
          </ac:spMkLst>
        </pc:spChg>
        <pc:spChg chg="mod">
          <ac:chgData name="이동건" userId="4ad090f6-dadd-4301-b5d0-883b88f508af" providerId="ADAL" clId="{6707EFFD-1D51-4E32-9A51-F971A166BFB0}" dt="2022-07-13T04:29:57.403" v="5664" actId="207"/>
          <ac:spMkLst>
            <pc:docMk/>
            <pc:sldMk cId="3723534716" sldId="12863"/>
            <ac:spMk id="95" creationId="{D5A35475-19BF-4B7C-B152-85F4A08BD105}"/>
          </ac:spMkLst>
        </pc:spChg>
        <pc:spChg chg="mod">
          <ac:chgData name="이동건" userId="4ad090f6-dadd-4301-b5d0-883b88f508af" providerId="ADAL" clId="{6707EFFD-1D51-4E32-9A51-F971A166BFB0}" dt="2022-07-13T02:21:50.140" v="3791" actId="1076"/>
          <ac:spMkLst>
            <pc:docMk/>
            <pc:sldMk cId="3723534716" sldId="12863"/>
            <ac:spMk id="97" creationId="{CF37F4AA-49FF-4512-B1DE-51EA069E3BAC}"/>
          </ac:spMkLst>
        </pc:spChg>
      </pc:sldChg>
      <pc:sldChg chg="addSp delSp modSp add del">
        <pc:chgData name="이동건" userId="4ad090f6-dadd-4301-b5d0-883b88f508af" providerId="ADAL" clId="{6707EFFD-1D51-4E32-9A51-F971A166BFB0}" dt="2022-07-13T08:26:01.865" v="6391" actId="2696"/>
        <pc:sldMkLst>
          <pc:docMk/>
          <pc:sldMk cId="1186401988" sldId="12927"/>
        </pc:sldMkLst>
        <pc:spChg chg="del">
          <ac:chgData name="이동건" userId="4ad090f6-dadd-4301-b5d0-883b88f508af" providerId="ADAL" clId="{6707EFFD-1D51-4E32-9A51-F971A166BFB0}" dt="2022-07-13T02:06:17.752" v="3251" actId="478"/>
          <ac:spMkLst>
            <pc:docMk/>
            <pc:sldMk cId="1186401988" sldId="12927"/>
            <ac:spMk id="6" creationId="{D5201337-089D-4E55-A89D-503B76217704}"/>
          </ac:spMkLst>
        </pc:spChg>
        <pc:spChg chg="del mod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2" creationId="{5CC1A5FA-3534-411F-B80E-D325735F3A77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3" creationId="{FDD217B7-6BF7-4B98-9EF4-1308C66E05A6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4" creationId="{8F50BA55-1467-46AF-90D5-5AADAF330043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5" creationId="{1E319DE0-04FD-4215-BBE8-1E7C4AF7DECF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6" creationId="{B93F3F69-CCC4-4EB0-B870-EA8F10B23E0C}"/>
          </ac:spMkLst>
        </pc:spChg>
        <pc:spChg chg="add del mod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279" creationId="{F928E1F3-6E53-4F40-A8E0-54CF988C5532}"/>
          </ac:spMkLst>
        </pc:spChg>
        <pc:spChg chg="mod">
          <ac:chgData name="이동건" userId="4ad090f6-dadd-4301-b5d0-883b88f508af" providerId="ADAL" clId="{6707EFFD-1D51-4E32-9A51-F971A166BFB0}" dt="2022-07-13T08:25:24.949" v="6388" actId="1076"/>
          <ac:spMkLst>
            <pc:docMk/>
            <pc:sldMk cId="1186401988" sldId="12927"/>
            <ac:spMk id="459" creationId="{5C68E47B-F451-4061-9F0A-2F7CE37B47CC}"/>
          </ac:spMkLst>
        </pc:spChg>
        <pc:cxnChg chg="del mod">
          <ac:chgData name="이동건" userId="4ad090f6-dadd-4301-b5d0-883b88f508af" providerId="ADAL" clId="{6707EFFD-1D51-4E32-9A51-F971A166BFB0}" dt="2022-07-13T02:06:18.933" v="3252" actId="478"/>
          <ac:cxnSpMkLst>
            <pc:docMk/>
            <pc:sldMk cId="1186401988" sldId="12927"/>
            <ac:cxnSpMk id="5" creationId="{C61F2A63-E2DD-4B9F-BC0F-0FEBFB4F3E49}"/>
          </ac:cxnSpMkLst>
        </pc:cxnChg>
      </pc:sldChg>
      <pc:sldChg chg="addSp modSp add">
        <pc:chgData name="이동건" userId="4ad090f6-dadd-4301-b5d0-883b88f508af" providerId="ADAL" clId="{6707EFFD-1D51-4E32-9A51-F971A166BFB0}" dt="2022-07-14T00:50:25.991" v="6421"/>
        <pc:sldMkLst>
          <pc:docMk/>
          <pc:sldMk cId="4052514192" sldId="12928"/>
        </pc:sldMkLst>
        <pc:spChg chg="mod">
          <ac:chgData name="이동건" userId="4ad090f6-dadd-4301-b5d0-883b88f508af" providerId="ADAL" clId="{6707EFFD-1D51-4E32-9A51-F971A166BFB0}" dt="2022-07-14T00:50:25.991" v="6421"/>
          <ac:spMkLst>
            <pc:docMk/>
            <pc:sldMk cId="4052514192" sldId="12928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3T02:05:51.218" v="3250" actId="207"/>
          <ac:spMkLst>
            <pc:docMk/>
            <pc:sldMk cId="4052514192" sldId="12928"/>
            <ac:spMk id="182" creationId="{5CC1A5FA-3534-411F-B80E-D325735F3A77}"/>
          </ac:spMkLst>
        </pc:spChg>
        <pc:spChg chg="add mod">
          <ac:chgData name="이동건" userId="4ad090f6-dadd-4301-b5d0-883b88f508af" providerId="ADAL" clId="{6707EFFD-1D51-4E32-9A51-F971A166BFB0}" dt="2022-07-13T04:16:51.215" v="5383" actId="1076"/>
          <ac:spMkLst>
            <pc:docMk/>
            <pc:sldMk cId="4052514192" sldId="12928"/>
            <ac:spMk id="279" creationId="{07556B42-C9E1-408D-8BFE-1A026888D40B}"/>
          </ac:spMkLst>
        </pc:spChg>
      </pc:sldChg>
      <pc:sldChg chg="addSp delSp modSp add ord">
        <pc:chgData name="이동건" userId="4ad090f6-dadd-4301-b5d0-883b88f508af" providerId="ADAL" clId="{6707EFFD-1D51-4E32-9A51-F971A166BFB0}" dt="2022-07-14T00:50:30.990" v="6422"/>
        <pc:sldMkLst>
          <pc:docMk/>
          <pc:sldMk cId="1489269111" sldId="12929"/>
        </pc:sldMkLst>
        <pc:spChg chg="del">
          <ac:chgData name="이동건" userId="4ad090f6-dadd-4301-b5d0-883b88f508af" providerId="ADAL" clId="{6707EFFD-1D51-4E32-9A51-F971A166BFB0}" dt="2022-07-13T02:10:41.508" v="3266" actId="478"/>
          <ac:spMkLst>
            <pc:docMk/>
            <pc:sldMk cId="1489269111" sldId="12929"/>
            <ac:spMk id="2" creationId="{7117C8E8-4CC0-49B6-84A2-CFFC20D7DF8C}"/>
          </ac:spMkLst>
        </pc:spChg>
        <pc:spChg chg="add mod">
          <ac:chgData name="이동건" userId="4ad090f6-dadd-4301-b5d0-883b88f508af" providerId="ADAL" clId="{6707EFFD-1D51-4E32-9A51-F971A166BFB0}" dt="2022-07-13T07:22:32.635" v="6353" actId="20577"/>
          <ac:spMkLst>
            <pc:docMk/>
            <pc:sldMk cId="1489269111" sldId="12929"/>
            <ac:spMk id="3" creationId="{A5933896-BF04-4A68-8A60-F99CE39BC338}"/>
          </ac:spMkLst>
        </pc:spChg>
        <pc:spChg chg="mod">
          <ac:chgData name="이동건" userId="4ad090f6-dadd-4301-b5d0-883b88f508af" providerId="ADAL" clId="{6707EFFD-1D51-4E32-9A51-F971A166BFB0}" dt="2022-07-14T00:50:30.990" v="6422"/>
          <ac:spMkLst>
            <pc:docMk/>
            <pc:sldMk cId="1489269111" sldId="12929"/>
            <ac:spMk id="7" creationId="{290F3321-165C-4BC4-A9CC-F403D651C152}"/>
          </ac:spMkLst>
        </pc:spChg>
        <pc:spChg chg="add del mod">
          <ac:chgData name="이동건" userId="4ad090f6-dadd-4301-b5d0-883b88f508af" providerId="ADAL" clId="{6707EFFD-1D51-4E32-9A51-F971A166BFB0}" dt="2022-07-13T08:00:29.781" v="6370" actId="1076"/>
          <ac:spMkLst>
            <pc:docMk/>
            <pc:sldMk cId="1489269111" sldId="12929"/>
            <ac:spMk id="12" creationId="{E1D58D0A-9F62-4ABD-B678-FA4380A7B8DD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7" creationId="{F171105E-8342-441F-8461-F8B9C3EE1480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8" creationId="{A4A5F3FB-A2C2-4C2A-BA3D-E0072FCADED0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9" creationId="{40D9AB5F-1E76-4480-B71D-2B8605C5A163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181" creationId="{79DE5421-B978-4854-B4CD-801AE039AFE8}"/>
          </ac:spMkLst>
        </pc:spChg>
        <pc:spChg chg="mod">
          <ac:chgData name="이동건" userId="4ad090f6-dadd-4301-b5d0-883b88f508af" providerId="ADAL" clId="{6707EFFD-1D51-4E32-9A51-F971A166BFB0}" dt="2022-07-13T02:34:25.812" v="3964" actId="14100"/>
          <ac:spMkLst>
            <pc:docMk/>
            <pc:sldMk cId="1489269111" sldId="12929"/>
            <ac:spMk id="183" creationId="{FDD217B7-6BF7-4B98-9EF4-1308C66E05A6}"/>
          </ac:spMkLst>
        </pc:spChg>
        <pc:spChg chg="mod">
          <ac:chgData name="이동건" userId="4ad090f6-dadd-4301-b5d0-883b88f508af" providerId="ADAL" clId="{6707EFFD-1D51-4E32-9A51-F971A166BFB0}" dt="2022-07-13T02:34:27.754" v="3965" actId="1076"/>
          <ac:spMkLst>
            <pc:docMk/>
            <pc:sldMk cId="1489269111" sldId="12929"/>
            <ac:spMk id="184" creationId="{8F50BA55-1467-46AF-90D5-5AADAF330043}"/>
          </ac:spMkLst>
        </pc:spChg>
        <pc:spChg chg="mod">
          <ac:chgData name="이동건" userId="4ad090f6-dadd-4301-b5d0-883b88f508af" providerId="ADAL" clId="{6707EFFD-1D51-4E32-9A51-F971A166BFB0}" dt="2022-07-13T02:34:21.551" v="3962" actId="1076"/>
          <ac:spMkLst>
            <pc:docMk/>
            <pc:sldMk cId="1489269111" sldId="12929"/>
            <ac:spMk id="185" creationId="{1E319DE0-04FD-4215-BBE8-1E7C4AF7DECF}"/>
          </ac:spMkLst>
        </pc:spChg>
        <pc:spChg chg="mod">
          <ac:chgData name="이동건" userId="4ad090f6-dadd-4301-b5d0-883b88f508af" providerId="ADAL" clId="{6707EFFD-1D51-4E32-9A51-F971A166BFB0}" dt="2022-07-13T02:34:19.432" v="3961" actId="1076"/>
          <ac:spMkLst>
            <pc:docMk/>
            <pc:sldMk cId="1489269111" sldId="12929"/>
            <ac:spMk id="186" creationId="{B93F3F69-CCC4-4EB0-B870-EA8F10B23E0C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338" creationId="{C0CBA5F4-EB27-42F9-9D36-9823D74DCFD3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339" creationId="{E03BB0F2-DD53-401F-9C9D-275B4AD3B024}"/>
          </ac:spMkLst>
        </pc:spChg>
        <pc:spChg chg="mod topLvl">
          <ac:chgData name="이동건" userId="4ad090f6-dadd-4301-b5d0-883b88f508af" providerId="ADAL" clId="{6707EFFD-1D51-4E32-9A51-F971A166BFB0}" dt="2022-07-13T04:18:34.746" v="5395" actId="1582"/>
          <ac:spMkLst>
            <pc:docMk/>
            <pc:sldMk cId="1489269111" sldId="12929"/>
            <ac:spMk id="354" creationId="{56F64390-AC53-42D6-9E87-5E2531CDFAE7}"/>
          </ac:spMkLst>
        </pc:spChg>
        <pc:spChg chg="mod topLvl">
          <ac:chgData name="이동건" userId="4ad090f6-dadd-4301-b5d0-883b88f508af" providerId="ADAL" clId="{6707EFFD-1D51-4E32-9A51-F971A166BFB0}" dt="2022-07-13T04:18:34.746" v="5395" actId="1582"/>
          <ac:spMkLst>
            <pc:docMk/>
            <pc:sldMk cId="1489269111" sldId="12929"/>
            <ac:spMk id="365" creationId="{D64430AA-FBD8-411E-9659-7094B6004D7D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6" creationId="{78A6B4C1-BC62-47E7-8C44-1962BE0467D0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7" creationId="{6370293A-D563-4A72-B8AC-CA2157EB57D7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8" creationId="{31BE39ED-57C9-4A1C-A11B-F808F0D53AFB}"/>
          </ac:spMkLst>
        </pc:spChg>
        <pc:spChg chg="mod">
          <ac:chgData name="이동건" userId="4ad090f6-dadd-4301-b5d0-883b88f508af" providerId="ADAL" clId="{6707EFFD-1D51-4E32-9A51-F971A166BFB0}" dt="2022-07-13T02:50:22.814" v="4525" actId="1076"/>
          <ac:spMkLst>
            <pc:docMk/>
            <pc:sldMk cId="1489269111" sldId="12929"/>
            <ac:spMk id="459" creationId="{5C68E47B-F451-4061-9F0A-2F7CE37B47CC}"/>
          </ac:spMkLst>
        </pc:spChg>
        <pc:grpChg chg="del mod">
          <ac:chgData name="이동건" userId="4ad090f6-dadd-4301-b5d0-883b88f508af" providerId="ADAL" clId="{6707EFFD-1D51-4E32-9A51-F971A166BFB0}" dt="2022-07-13T04:18:28.109" v="5394" actId="165"/>
          <ac:grpSpMkLst>
            <pc:docMk/>
            <pc:sldMk cId="1489269111" sldId="12929"/>
            <ac:grpSpMk id="17" creationId="{CA7E84AC-533F-405E-BB69-7CB224443DEC}"/>
          </ac:grpSpMkLst>
        </pc:grpChg>
        <pc:grpChg chg="add del">
          <ac:chgData name="이동건" userId="4ad090f6-dadd-4301-b5d0-883b88f508af" providerId="ADAL" clId="{6707EFFD-1D51-4E32-9A51-F971A166BFB0}" dt="2022-07-13T02:10:40.396" v="3265" actId="478"/>
          <ac:grpSpMkLst>
            <pc:docMk/>
            <pc:sldMk cId="1489269111" sldId="12929"/>
            <ac:grpSpMk id="51" creationId="{A0D1CF52-0572-44CE-B032-1783574442E6}"/>
          </ac:grpSpMkLst>
        </pc:grpChg>
        <pc:grpChg chg="mod topLvl">
          <ac:chgData name="이동건" userId="4ad090f6-dadd-4301-b5d0-883b88f508af" providerId="ADAL" clId="{6707EFFD-1D51-4E32-9A51-F971A166BFB0}" dt="2022-07-13T04:18:28.109" v="5394" actId="165"/>
          <ac:grpSpMkLst>
            <pc:docMk/>
            <pc:sldMk cId="1489269111" sldId="12929"/>
            <ac:grpSpMk id="188" creationId="{77874288-7972-4D4C-8D27-5C5D6FC3C024}"/>
          </ac:grpSpMkLst>
        </pc:grpChg>
        <pc:cxnChg chg="add del">
          <ac:chgData name="이동건" userId="4ad090f6-dadd-4301-b5d0-883b88f508af" providerId="ADAL" clId="{6707EFFD-1D51-4E32-9A51-F971A166BFB0}" dt="2022-07-13T02:10:40.396" v="3265" actId="478"/>
          <ac:cxnSpMkLst>
            <pc:docMk/>
            <pc:sldMk cId="1489269111" sldId="12929"/>
            <ac:cxnSpMk id="4" creationId="{83C82E44-F9DE-4174-A550-54377E9A4936}"/>
          </ac:cxnSpMkLst>
        </pc:cxnChg>
        <pc:cxnChg chg="add mod">
          <ac:chgData name="이동건" userId="4ad090f6-dadd-4301-b5d0-883b88f508af" providerId="ADAL" clId="{6707EFFD-1D51-4E32-9A51-F971A166BFB0}" dt="2022-07-13T02:34:21.551" v="3962" actId="1076"/>
          <ac:cxnSpMkLst>
            <pc:docMk/>
            <pc:sldMk cId="1489269111" sldId="12929"/>
            <ac:cxnSpMk id="9" creationId="{C6F3E5A1-BF4C-45C3-8B78-DD6363246A8F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18" creationId="{54362170-CAC3-49CF-B16A-6FD775AA8D5A}"/>
          </ac:cxnSpMkLst>
        </pc:cxnChg>
        <pc:cxnChg chg="add del">
          <ac:chgData name="이동건" userId="4ad090f6-dadd-4301-b5d0-883b88f508af" providerId="ADAL" clId="{6707EFFD-1D51-4E32-9A51-F971A166BFB0}" dt="2022-07-13T02:10:40.396" v="3265" actId="478"/>
          <ac:cxnSpMkLst>
            <pc:docMk/>
            <pc:sldMk cId="1489269111" sldId="12929"/>
            <ac:cxnSpMk id="175" creationId="{B85D5407-4AB1-4D77-A65F-0FD29583A592}"/>
          </ac:cxnSpMkLst>
        </pc:cxnChg>
        <pc:cxnChg chg="add mod">
          <ac:chgData name="이동건" userId="4ad090f6-dadd-4301-b5d0-883b88f508af" providerId="ADAL" clId="{6707EFFD-1D51-4E32-9A51-F971A166BFB0}" dt="2022-07-13T02:13:48.620" v="3770" actId="14100"/>
          <ac:cxnSpMkLst>
            <pc:docMk/>
            <pc:sldMk cId="1489269111" sldId="12929"/>
            <ac:cxnSpMk id="282" creationId="{CB6DE915-A6A2-493F-A679-3F8067105A6C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4" creationId="{7C380F6E-9F0F-4693-9171-AC23D6E9B1C1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6" creationId="{D9CE197B-4262-4F27-9B7D-E9F1C4D28C49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7" creationId="{9A2CDF31-1817-43CA-8778-24261E249786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40" creationId="{C42D193E-3923-40B5-BB3F-F5B8CE9E3137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41" creationId="{648BA71C-5DE3-4C7E-B0EF-9B328E69FDBC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60" creationId="{23742138-D94A-43EC-98CE-908332453240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448" creationId="{7C6D3D58-5FEA-4624-BA2A-E30789F88FEA}"/>
          </ac:cxnSpMkLst>
        </pc:cxnChg>
      </pc:sldChg>
      <pc:sldChg chg="addSp delSp modSp add ord modTransition addCm delCm">
        <pc:chgData name="이동건" userId="4ad090f6-dadd-4301-b5d0-883b88f508af" providerId="ADAL" clId="{6707EFFD-1D51-4E32-9A51-F971A166BFB0}" dt="2022-07-14T00:50:37.447" v="6424"/>
        <pc:sldMkLst>
          <pc:docMk/>
          <pc:sldMk cId="137342367" sldId="12930"/>
        </pc:sldMkLst>
        <pc:spChg chg="add mod">
          <ac:chgData name="이동건" userId="4ad090f6-dadd-4301-b5d0-883b88f508af" providerId="ADAL" clId="{6707EFFD-1D51-4E32-9A51-F971A166BFB0}" dt="2022-07-13T07:23:07.824" v="6354" actId="1076"/>
          <ac:spMkLst>
            <pc:docMk/>
            <pc:sldMk cId="137342367" sldId="12930"/>
            <ac:spMk id="2" creationId="{E4AA3CCD-EF71-4ED2-836B-8FB2EAA213E2}"/>
          </ac:spMkLst>
        </pc:spChg>
        <pc:spChg chg="del mod">
          <ac:chgData name="이동건" userId="4ad090f6-dadd-4301-b5d0-883b88f508af" providerId="ADAL" clId="{6707EFFD-1D51-4E32-9A51-F971A166BFB0}" dt="2022-07-13T02:38:48.166" v="3969" actId="478"/>
          <ac:spMkLst>
            <pc:docMk/>
            <pc:sldMk cId="137342367" sldId="12930"/>
            <ac:spMk id="3" creationId="{A5933896-BF04-4A68-8A60-F99CE39BC338}"/>
          </ac:spMkLst>
        </pc:spChg>
        <pc:spChg chg="mod">
          <ac:chgData name="이동건" userId="4ad090f6-dadd-4301-b5d0-883b88f508af" providerId="ADAL" clId="{6707EFFD-1D51-4E32-9A51-F971A166BFB0}" dt="2022-07-13T06:19:48.627" v="6351" actId="20577"/>
          <ac:spMkLst>
            <pc:docMk/>
            <pc:sldMk cId="137342367" sldId="12930"/>
            <ac:spMk id="6" creationId="{D5201337-089D-4E55-A89D-503B76217704}"/>
          </ac:spMkLst>
        </pc:spChg>
        <pc:spChg chg="mod">
          <ac:chgData name="이동건" userId="4ad090f6-dadd-4301-b5d0-883b88f508af" providerId="ADAL" clId="{6707EFFD-1D51-4E32-9A51-F971A166BFB0}" dt="2022-07-14T00:50:37.447" v="6424"/>
          <ac:spMkLst>
            <pc:docMk/>
            <pc:sldMk cId="137342367" sldId="12930"/>
            <ac:spMk id="7" creationId="{290F3321-165C-4BC4-A9CC-F403D651C152}"/>
          </ac:spMkLst>
        </pc:spChg>
        <pc:spChg chg="add mod">
          <ac:chgData name="이동건" userId="4ad090f6-dadd-4301-b5d0-883b88f508af" providerId="ADAL" clId="{6707EFFD-1D51-4E32-9A51-F971A166BFB0}" dt="2022-07-13T07:40:33.584" v="6363" actId="1076"/>
          <ac:spMkLst>
            <pc:docMk/>
            <pc:sldMk cId="137342367" sldId="12930"/>
            <ac:spMk id="14" creationId="{FBC98697-B150-4130-84CD-75BB88324CED}"/>
          </ac:spMkLst>
        </pc:spChg>
        <pc:spChg chg="add mod">
          <ac:chgData name="이동건" userId="4ad090f6-dadd-4301-b5d0-883b88f508af" providerId="ADAL" clId="{6707EFFD-1D51-4E32-9A51-F971A166BFB0}" dt="2022-07-13T07:40:33.584" v="6363" actId="1076"/>
          <ac:spMkLst>
            <pc:docMk/>
            <pc:sldMk cId="137342367" sldId="12930"/>
            <ac:spMk id="19" creationId="{A64AAD63-B632-4146-B09D-881836A68053}"/>
          </ac:spMkLst>
        </pc:spChg>
        <pc:spChg chg="add mod">
          <ac:chgData name="이동건" userId="4ad090f6-dadd-4301-b5d0-883b88f508af" providerId="ADAL" clId="{6707EFFD-1D51-4E32-9A51-F971A166BFB0}" dt="2022-07-13T04:48:27.141" v="6253" actId="208"/>
          <ac:spMkLst>
            <pc:docMk/>
            <pc:sldMk cId="137342367" sldId="12930"/>
            <ac:spMk id="20" creationId="{1A6F3A9D-0B71-45EC-8E46-5F4F5C5FFCCA}"/>
          </ac:spMkLst>
        </pc:spChg>
        <pc:spChg chg="add del mod">
          <ac:chgData name="이동건" userId="4ad090f6-dadd-4301-b5d0-883b88f508af" providerId="ADAL" clId="{6707EFFD-1D51-4E32-9A51-F971A166BFB0}" dt="2022-07-13T04:49:03.668" v="6266" actId="478"/>
          <ac:spMkLst>
            <pc:docMk/>
            <pc:sldMk cId="137342367" sldId="12930"/>
            <ac:spMk id="25" creationId="{2E6A0C54-B0F9-4904-9CAB-017066CE4184}"/>
          </ac:spMkLst>
        </pc:spChg>
        <pc:spChg chg="add mod">
          <ac:chgData name="이동건" userId="4ad090f6-dadd-4301-b5d0-883b88f508af" providerId="ADAL" clId="{6707EFFD-1D51-4E32-9A51-F971A166BFB0}" dt="2022-07-13T04:49:20.894" v="6274" actId="1076"/>
          <ac:spMkLst>
            <pc:docMk/>
            <pc:sldMk cId="137342367" sldId="12930"/>
            <ac:spMk id="26" creationId="{08F425D7-93A5-4519-93C4-A7EB54680FD5}"/>
          </ac:spMkLst>
        </pc:spChg>
        <pc:spChg chg="add mod">
          <ac:chgData name="이동건" userId="4ad090f6-dadd-4301-b5d0-883b88f508af" providerId="ADAL" clId="{6707EFFD-1D51-4E32-9A51-F971A166BFB0}" dt="2022-07-13T04:49:57.671" v="6282" actId="1036"/>
          <ac:spMkLst>
            <pc:docMk/>
            <pc:sldMk cId="137342367" sldId="12930"/>
            <ac:spMk id="30" creationId="{84F79233-7400-4CE6-B8C5-B5CDC7BBBA48}"/>
          </ac:spMkLst>
        </pc:spChg>
        <pc:spChg chg="add mod">
          <ac:chgData name="이동건" userId="4ad090f6-dadd-4301-b5d0-883b88f508af" providerId="ADAL" clId="{6707EFFD-1D51-4E32-9A51-F971A166BFB0}" dt="2022-07-13T06:19:35.147" v="6348" actId="20577"/>
          <ac:spMkLst>
            <pc:docMk/>
            <pc:sldMk cId="137342367" sldId="12930"/>
            <ac:spMk id="33" creationId="{E1723740-6EAF-4447-A75E-124356D306AE}"/>
          </ac:spMkLst>
        </pc:spChg>
        <pc:spChg chg="add mod">
          <ac:chgData name="이동건" userId="4ad090f6-dadd-4301-b5d0-883b88f508af" providerId="ADAL" clId="{6707EFFD-1D51-4E32-9A51-F971A166BFB0}" dt="2022-07-13T04:46:12.144" v="6055" actId="1076"/>
          <ac:spMkLst>
            <pc:docMk/>
            <pc:sldMk cId="137342367" sldId="12930"/>
            <ac:spMk id="155" creationId="{6DFDE863-0705-47F7-9568-D8B487CB40C7}"/>
          </ac:spMkLst>
        </pc:spChg>
        <pc:spChg chg="add mod">
          <ac:chgData name="이동건" userId="4ad090f6-dadd-4301-b5d0-883b88f508af" providerId="ADAL" clId="{6707EFFD-1D51-4E32-9A51-F971A166BFB0}" dt="2022-07-13T07:24:08.469" v="6362" actId="207"/>
          <ac:spMkLst>
            <pc:docMk/>
            <pc:sldMk cId="137342367" sldId="12930"/>
            <ac:spMk id="156" creationId="{BA3BA39B-D6EA-4C1A-BE60-B682C67938A3}"/>
          </ac:spMkLst>
        </pc:spChg>
        <pc:spChg chg="add del mod">
          <ac:chgData name="이동건" userId="4ad090f6-dadd-4301-b5d0-883b88f508af" providerId="ADAL" clId="{6707EFFD-1D51-4E32-9A51-F971A166BFB0}" dt="2022-07-13T04:15:55.172" v="5374" actId="478"/>
          <ac:spMkLst>
            <pc:docMk/>
            <pc:sldMk cId="137342367" sldId="12930"/>
            <ac:spMk id="159" creationId="{F48EEB44-033E-449A-B4EE-564F7CF57EE5}"/>
          </ac:spMkLst>
        </pc:spChg>
        <pc:spChg chg="mod">
          <ac:chgData name="이동건" userId="4ad090f6-dadd-4301-b5d0-883b88f508af" providerId="ADAL" clId="{6707EFFD-1D51-4E32-9A51-F971A166BFB0}" dt="2022-07-13T07:23:58.617" v="6359" actId="207"/>
          <ac:spMkLst>
            <pc:docMk/>
            <pc:sldMk cId="137342367" sldId="12930"/>
            <ac:spMk id="182" creationId="{5CC1A5FA-3534-411F-B80E-D325735F3A77}"/>
          </ac:spMkLst>
        </pc:spChg>
        <pc:spChg chg="del">
          <ac:chgData name="이동건" userId="4ad090f6-dadd-4301-b5d0-883b88f508af" providerId="ADAL" clId="{6707EFFD-1D51-4E32-9A51-F971A166BFB0}" dt="2022-07-13T02:40:04.842" v="4212" actId="478"/>
          <ac:spMkLst>
            <pc:docMk/>
            <pc:sldMk cId="137342367" sldId="12930"/>
            <ac:spMk id="183" creationId="{FDD217B7-6BF7-4B98-9EF4-1308C66E05A6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4" creationId="{8F50BA55-1467-46AF-90D5-5AADAF330043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5" creationId="{1E319DE0-04FD-4215-BBE8-1E7C4AF7DECF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6" creationId="{B93F3F69-CCC4-4EB0-B870-EA8F10B23E0C}"/>
          </ac:spMkLst>
        </pc:spChg>
        <pc:spChg chg="add del mod">
          <ac:chgData name="이동건" userId="4ad090f6-dadd-4301-b5d0-883b88f508af" providerId="ADAL" clId="{6707EFFD-1D51-4E32-9A51-F971A166BFB0}" dt="2022-07-13T04:15:54.244" v="5373" actId="478"/>
          <ac:spMkLst>
            <pc:docMk/>
            <pc:sldMk cId="137342367" sldId="12930"/>
            <ac:spMk id="459" creationId="{5C68E47B-F451-4061-9F0A-2F7CE37B47CC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5" creationId="{ED8F4A18-B11D-4158-B788-55EB0F3E292D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6" creationId="{A025BF38-14ED-49E5-AEB8-8DC0369FCC94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7" creationId="{A5DF2315-3B5D-4DEF-8B9E-B6F19600EA86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8" creationId="{B0602569-6FBC-446E-9B5A-85C9402949DC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2" creationId="{A93F89EB-94A8-43C8-BE3E-00BFA9EB0799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3" creationId="{802BDBA9-5227-4B65-AF20-826728917B03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4" creationId="{F6A9F17B-90D2-49A5-BC44-8C22E1B831B6}"/>
          </ac:spMkLst>
        </pc:spChg>
        <pc:spChg chg="add del">
          <ac:chgData name="이동건" userId="4ad090f6-dadd-4301-b5d0-883b88f508af" providerId="ADAL" clId="{6707EFFD-1D51-4E32-9A51-F971A166BFB0}" dt="2022-07-13T04:32:32.272" v="5707" actId="478"/>
          <ac:spMkLst>
            <pc:docMk/>
            <pc:sldMk cId="137342367" sldId="12930"/>
            <ac:spMk id="835" creationId="{BAF6EC6E-70B7-4FCA-A78E-B49E04A666FC}"/>
          </ac:spMkLst>
        </pc:spChg>
        <pc:spChg chg="add mod">
          <ac:chgData name="이동건" userId="4ad090f6-dadd-4301-b5d0-883b88f508af" providerId="ADAL" clId="{6707EFFD-1D51-4E32-9A51-F971A166BFB0}" dt="2022-07-13T04:51:27.248" v="6295" actId="207"/>
          <ac:spMkLst>
            <pc:docMk/>
            <pc:sldMk cId="137342367" sldId="12930"/>
            <ac:spMk id="838" creationId="{553BDDD0-9315-4209-BFF1-FEB8F69479A2}"/>
          </ac:spMkLst>
        </pc:spChg>
        <pc:spChg chg="add mod">
          <ac:chgData name="이동건" userId="4ad090f6-dadd-4301-b5d0-883b88f508af" providerId="ADAL" clId="{6707EFFD-1D51-4E32-9A51-F971A166BFB0}" dt="2022-07-13T04:51:40.704" v="6304" actId="1076"/>
          <ac:spMkLst>
            <pc:docMk/>
            <pc:sldMk cId="137342367" sldId="12930"/>
            <ac:spMk id="839" creationId="{89A02A46-D3F4-4B36-B110-EB5A6C7CFB7A}"/>
          </ac:spMkLst>
        </pc:spChg>
        <pc:spChg chg="add mod">
          <ac:chgData name="이동건" userId="4ad090f6-dadd-4301-b5d0-883b88f508af" providerId="ADAL" clId="{6707EFFD-1D51-4E32-9A51-F971A166BFB0}" dt="2022-07-13T04:51:48.666" v="6310" actId="20577"/>
          <ac:spMkLst>
            <pc:docMk/>
            <pc:sldMk cId="137342367" sldId="12930"/>
            <ac:spMk id="840" creationId="{6CB07A05-79D6-40D3-B239-55EF34C0C375}"/>
          </ac:spMkLst>
        </pc:spChg>
        <pc:spChg chg="add mod">
          <ac:chgData name="이동건" userId="4ad090f6-dadd-4301-b5d0-883b88f508af" providerId="ADAL" clId="{6707EFFD-1D51-4E32-9A51-F971A166BFB0}" dt="2022-07-13T04:51:54.295" v="6312" actId="1076"/>
          <ac:spMkLst>
            <pc:docMk/>
            <pc:sldMk cId="137342367" sldId="12930"/>
            <ac:spMk id="841" creationId="{7AE541F5-2922-46AD-9151-BFCDAEE201E5}"/>
          </ac:spMkLst>
        </pc:spChg>
        <pc:grpChg chg="add del">
          <ac:chgData name="이동건" userId="4ad090f6-dadd-4301-b5d0-883b88f508af" providerId="ADAL" clId="{6707EFFD-1D51-4E32-9A51-F971A166BFB0}" dt="2022-07-13T04:15:55.953" v="5375" actId="478"/>
          <ac:grpSpMkLst>
            <pc:docMk/>
            <pc:sldMk cId="137342367" sldId="12930"/>
            <ac:grpSpMk id="17" creationId="{CA7E84AC-533F-405E-BB69-7CB224443DEC}"/>
          </ac:grpSpMkLst>
        </pc:grpChg>
        <pc:grpChg chg="add del">
          <ac:chgData name="이동건" userId="4ad090f6-dadd-4301-b5d0-883b88f508af" providerId="ADAL" clId="{6707EFFD-1D51-4E32-9A51-F971A166BFB0}" dt="2022-07-13T04:15:34.148" v="5365"/>
          <ac:grpSpMkLst>
            <pc:docMk/>
            <pc:sldMk cId="137342367" sldId="12930"/>
            <ac:grpSpMk id="161" creationId="{E872C0BD-1898-4B91-86F9-5A35F017DE07}"/>
          </ac:grpSpMkLst>
        </pc:grpChg>
        <pc:grpChg chg="add del">
          <ac:chgData name="이동건" userId="4ad090f6-dadd-4301-b5d0-883b88f508af" providerId="ADAL" clId="{6707EFFD-1D51-4E32-9A51-F971A166BFB0}" dt="2022-07-13T04:15:34.148" v="5365"/>
          <ac:grpSpMkLst>
            <pc:docMk/>
            <pc:sldMk cId="137342367" sldId="12930"/>
            <ac:grpSpMk id="439" creationId="{3514DAA3-253D-480F-B28A-EF5498C791BE}"/>
          </ac:grpSpMkLst>
        </pc:grpChg>
        <pc:grpChg chg="add mod">
          <ac:chgData name="이동건" userId="4ad090f6-dadd-4301-b5d0-883b88f508af" providerId="ADAL" clId="{6707EFFD-1D51-4E32-9A51-F971A166BFB0}" dt="2022-07-13T04:48:18.480" v="6250" actId="1076"/>
          <ac:grpSpMkLst>
            <pc:docMk/>
            <pc:sldMk cId="137342367" sldId="12930"/>
            <ac:grpSpMk id="569" creationId="{B240EE0E-0FA7-456A-B548-EE4B6CEA7477}"/>
          </ac:grpSpMkLst>
        </pc:grpChg>
        <pc:grpChg chg="add del">
          <ac:chgData name="이동건" userId="4ad090f6-dadd-4301-b5d0-883b88f508af" providerId="ADAL" clId="{6707EFFD-1D51-4E32-9A51-F971A166BFB0}" dt="2022-07-13T04:32:34.013" v="5708" actId="478"/>
          <ac:grpSpMkLst>
            <pc:docMk/>
            <pc:sldMk cId="137342367" sldId="12930"/>
            <ac:grpSpMk id="708" creationId="{BC9920BE-9D83-43CE-B576-23D392E0F7E9}"/>
          </ac:grpSpMkLst>
        </pc:grpChg>
        <pc:cxnChg chg="del mod">
          <ac:chgData name="이동건" userId="4ad090f6-dadd-4301-b5d0-883b88f508af" providerId="ADAL" clId="{6707EFFD-1D51-4E32-9A51-F971A166BFB0}" dt="2022-07-13T04:32:56.019" v="5714" actId="478"/>
          <ac:cxnSpMkLst>
            <pc:docMk/>
            <pc:sldMk cId="137342367" sldId="12930"/>
            <ac:cxnSpMk id="5" creationId="{C61F2A63-E2DD-4B9F-BC0F-0FEBFB4F3E49}"/>
          </ac:cxnSpMkLst>
        </pc:cxnChg>
        <pc:cxnChg chg="del mod">
          <ac:chgData name="이동건" userId="4ad090f6-dadd-4301-b5d0-883b88f508af" providerId="ADAL" clId="{6707EFFD-1D51-4E32-9A51-F971A166BFB0}" dt="2022-07-13T02:40:03.679" v="4210" actId="478"/>
          <ac:cxnSpMkLst>
            <pc:docMk/>
            <pc:sldMk cId="137342367" sldId="12930"/>
            <ac:cxnSpMk id="9" creationId="{C6F3E5A1-BF4C-45C3-8B78-DD6363246A8F}"/>
          </ac:cxnSpMkLst>
        </pc:cxnChg>
        <pc:cxnChg chg="add mod">
          <ac:chgData name="이동건" userId="4ad090f6-dadd-4301-b5d0-883b88f508af" providerId="ADAL" clId="{6707EFFD-1D51-4E32-9A51-F971A166BFB0}" dt="2022-07-13T07:40:33.584" v="6363" actId="1076"/>
          <ac:cxnSpMkLst>
            <pc:docMk/>
            <pc:sldMk cId="137342367" sldId="12930"/>
            <ac:cxnSpMk id="12" creationId="{0F1D4A04-D49F-419E-A268-1116CA873508}"/>
          </ac:cxnSpMkLst>
        </pc:cxnChg>
        <pc:cxnChg chg="add mod ord">
          <ac:chgData name="이동건" userId="4ad090f6-dadd-4301-b5d0-883b88f508af" providerId="ADAL" clId="{6707EFFD-1D51-4E32-9A51-F971A166BFB0}" dt="2022-07-13T04:51:17.541" v="6292" actId="167"/>
          <ac:cxnSpMkLst>
            <pc:docMk/>
            <pc:sldMk cId="137342367" sldId="12930"/>
            <ac:cxnSpMk id="32" creationId="{8C3574D4-8190-42DF-9B8C-A510FBABDEBE}"/>
          </ac:cxnSpMkLst>
        </pc:cxnChg>
        <pc:cxnChg chg="del">
          <ac:chgData name="이동건" userId="4ad090f6-dadd-4301-b5d0-883b88f508af" providerId="ADAL" clId="{6707EFFD-1D51-4E32-9A51-F971A166BFB0}" dt="2022-07-13T02:40:04.270" v="4211" actId="478"/>
          <ac:cxnSpMkLst>
            <pc:docMk/>
            <pc:sldMk cId="137342367" sldId="12930"/>
            <ac:cxnSpMk id="282" creationId="{CB6DE915-A6A2-493F-A679-3F8067105A6C}"/>
          </ac:cxnSpMkLst>
        </pc:cxnChg>
        <pc:cxnChg chg="add del">
          <ac:chgData name="이동건" userId="4ad090f6-dadd-4301-b5d0-883b88f508af" providerId="ADAL" clId="{6707EFFD-1D51-4E32-9A51-F971A166BFB0}" dt="2022-07-13T04:15:34.148" v="5365"/>
          <ac:cxnSpMkLst>
            <pc:docMk/>
            <pc:sldMk cId="137342367" sldId="12930"/>
            <ac:cxnSpMk id="563" creationId="{46E97433-5331-48DE-B704-1DB27F220F98}"/>
          </ac:cxnSpMkLst>
        </pc:cxnChg>
        <pc:cxnChg chg="add del">
          <ac:chgData name="이동건" userId="4ad090f6-dadd-4301-b5d0-883b88f508af" providerId="ADAL" clId="{6707EFFD-1D51-4E32-9A51-F971A166BFB0}" dt="2022-07-13T04:15:34.148" v="5365"/>
          <ac:cxnSpMkLst>
            <pc:docMk/>
            <pc:sldMk cId="137342367" sldId="12930"/>
            <ac:cxnSpMk id="564" creationId="{5770AA6E-F53B-4FFA-BEA9-1816FDD06D49}"/>
          </ac:cxnSpMkLst>
        </pc:cxnChg>
        <pc:cxnChg chg="add del">
          <ac:chgData name="이동건" userId="4ad090f6-dadd-4301-b5d0-883b88f508af" providerId="ADAL" clId="{6707EFFD-1D51-4E32-9A51-F971A166BFB0}" dt="2022-07-13T04:32:34.013" v="5708" actId="478"/>
          <ac:cxnSpMkLst>
            <pc:docMk/>
            <pc:sldMk cId="137342367" sldId="12930"/>
            <ac:cxnSpMk id="830" creationId="{3B31DAE2-D179-4484-BF0D-7503C0D6CD34}"/>
          </ac:cxnSpMkLst>
        </pc:cxnChg>
        <pc:cxnChg chg="add del">
          <ac:chgData name="이동건" userId="4ad090f6-dadd-4301-b5d0-883b88f508af" providerId="ADAL" clId="{6707EFFD-1D51-4E32-9A51-F971A166BFB0}" dt="2022-07-13T04:32:34.013" v="5708" actId="478"/>
          <ac:cxnSpMkLst>
            <pc:docMk/>
            <pc:sldMk cId="137342367" sldId="12930"/>
            <ac:cxnSpMk id="831" creationId="{E5C1A821-D2EF-4D3B-81CD-9842CE010B82}"/>
          </ac:cxnSpMkLst>
        </pc:cxnChg>
        <pc:cxnChg chg="add mod">
          <ac:chgData name="이동건" userId="4ad090f6-dadd-4301-b5d0-883b88f508af" providerId="ADAL" clId="{6707EFFD-1D51-4E32-9A51-F971A166BFB0}" dt="2022-07-13T04:48:38.212" v="6258" actId="14100"/>
          <ac:cxnSpMkLst>
            <pc:docMk/>
            <pc:sldMk cId="137342367" sldId="12930"/>
            <ac:cxnSpMk id="836" creationId="{033B04FA-285F-421E-8B42-03706C85A3B6}"/>
          </ac:cxnSpMkLst>
        </pc:cxnChg>
        <pc:cxnChg chg="add mod">
          <ac:chgData name="이동건" userId="4ad090f6-dadd-4301-b5d0-883b88f508af" providerId="ADAL" clId="{6707EFFD-1D51-4E32-9A51-F971A166BFB0}" dt="2022-07-13T04:48:48.056" v="6263" actId="1076"/>
          <ac:cxnSpMkLst>
            <pc:docMk/>
            <pc:sldMk cId="137342367" sldId="12930"/>
            <ac:cxnSpMk id="837" creationId="{040A499C-E01B-4141-B9AF-C9CF67F3F79E}"/>
          </ac:cxnSpMkLst>
        </pc:cxnChg>
      </pc:sldChg>
      <pc:sldChg chg="add del">
        <pc:chgData name="이동건" userId="4ad090f6-dadd-4301-b5d0-883b88f508af" providerId="ADAL" clId="{6707EFFD-1D51-4E32-9A51-F971A166BFB0}" dt="2022-07-13T02:42:27.910" v="4430"/>
        <pc:sldMkLst>
          <pc:docMk/>
          <pc:sldMk cId="125250727" sldId="12931"/>
        </pc:sldMkLst>
      </pc:sldChg>
      <pc:sldChg chg="addSp delSp modSp add ord modTransition">
        <pc:chgData name="이동건" userId="4ad090f6-dadd-4301-b5d0-883b88f508af" providerId="ADAL" clId="{6707EFFD-1D51-4E32-9A51-F971A166BFB0}" dt="2022-07-13T06:07:38.334" v="6347"/>
        <pc:sldMkLst>
          <pc:docMk/>
          <pc:sldMk cId="1150419234" sldId="12931"/>
        </pc:sldMkLst>
        <pc:spChg chg="add mod">
          <ac:chgData name="이동건" userId="4ad090f6-dadd-4301-b5d0-883b88f508af" providerId="ADAL" clId="{6707EFFD-1D51-4E32-9A51-F971A166BFB0}" dt="2022-07-13T04:44:25.937" v="5987" actId="20577"/>
          <ac:spMkLst>
            <pc:docMk/>
            <pc:sldMk cId="1150419234" sldId="12931"/>
            <ac:spMk id="3" creationId="{3255F624-8AC6-437E-AEB0-E09601105A1C}"/>
          </ac:spMkLst>
        </pc:spChg>
        <pc:spChg chg="del">
          <ac:chgData name="이동건" userId="4ad090f6-dadd-4301-b5d0-883b88f508af" providerId="ADAL" clId="{6707EFFD-1D51-4E32-9A51-F971A166BFB0}" dt="2022-07-13T02:52:29.012" v="4701" actId="478"/>
          <ac:spMkLst>
            <pc:docMk/>
            <pc:sldMk cId="1150419234" sldId="12931"/>
            <ac:spMk id="6" creationId="{D5201337-089D-4E55-A89D-503B76217704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7" creationId="{F171105E-8342-441F-8461-F8B9C3EE1480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8" creationId="{A4A5F3FB-A2C2-4C2A-BA3D-E0072FCADED0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9" creationId="{40D9AB5F-1E76-4480-B71D-2B8605C5A163}"/>
          </ac:spMkLst>
        </pc:spChg>
        <pc:spChg chg="mod">
          <ac:chgData name="이동건" userId="4ad090f6-dadd-4301-b5d0-883b88f508af" providerId="ADAL" clId="{6707EFFD-1D51-4E32-9A51-F971A166BFB0}" dt="2022-07-13T02:52:25.342" v="4700" actId="20577"/>
          <ac:spMkLst>
            <pc:docMk/>
            <pc:sldMk cId="1150419234" sldId="12931"/>
            <ac:spMk id="156" creationId="{BA3BA39B-D6EA-4C1A-BE60-B682C67938A3}"/>
          </ac:spMkLst>
        </pc:spChg>
        <pc:spChg chg="del mod">
          <ac:chgData name="이동건" userId="4ad090f6-dadd-4301-b5d0-883b88f508af" providerId="ADAL" clId="{6707EFFD-1D51-4E32-9A51-F971A166BFB0}" dt="2022-07-13T04:37:32.045" v="5822" actId="478"/>
          <ac:spMkLst>
            <pc:docMk/>
            <pc:sldMk cId="1150419234" sldId="12931"/>
            <ac:spMk id="159" creationId="{F48EEB44-033E-449A-B4EE-564F7CF57EE5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181" creationId="{79DE5421-B978-4854-B4CD-801AE039AFE8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338" creationId="{C0CBA5F4-EB27-42F9-9D36-9823D74DCFD3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339" creationId="{E03BB0F2-DD53-401F-9C9D-275B4AD3B024}"/>
          </ac:spMkLst>
        </pc:spChg>
        <pc:spChg chg="mod topLvl">
          <ac:chgData name="이동건" userId="4ad090f6-dadd-4301-b5d0-883b88f508af" providerId="ADAL" clId="{6707EFFD-1D51-4E32-9A51-F971A166BFB0}" dt="2022-07-13T04:40:52.958" v="5829" actId="1582"/>
          <ac:spMkLst>
            <pc:docMk/>
            <pc:sldMk cId="1150419234" sldId="12931"/>
            <ac:spMk id="354" creationId="{56F64390-AC53-42D6-9E87-5E2531CDFAE7}"/>
          </ac:spMkLst>
        </pc:spChg>
        <pc:spChg chg="mod topLvl">
          <ac:chgData name="이동건" userId="4ad090f6-dadd-4301-b5d0-883b88f508af" providerId="ADAL" clId="{6707EFFD-1D51-4E32-9A51-F971A166BFB0}" dt="2022-07-13T04:40:52.958" v="5829" actId="1582"/>
          <ac:spMkLst>
            <pc:docMk/>
            <pc:sldMk cId="1150419234" sldId="12931"/>
            <ac:spMk id="365" creationId="{D64430AA-FBD8-411E-9659-7094B6004D7D}"/>
          </ac:spMkLst>
        </pc:spChg>
        <pc:spChg chg="mod">
          <ac:chgData name="이동건" userId="4ad090f6-dadd-4301-b5d0-883b88f508af" providerId="ADAL" clId="{6707EFFD-1D51-4E32-9A51-F971A166BFB0}" dt="2022-07-13T04:37:36.261" v="5824" actId="1076"/>
          <ac:spMkLst>
            <pc:docMk/>
            <pc:sldMk cId="1150419234" sldId="12931"/>
            <ac:spMk id="459" creationId="{5C68E47B-F451-4061-9F0A-2F7CE37B47CC}"/>
          </ac:spMkLst>
        </pc:spChg>
        <pc:grpChg chg="del">
          <ac:chgData name="이동건" userId="4ad090f6-dadd-4301-b5d0-883b88f508af" providerId="ADAL" clId="{6707EFFD-1D51-4E32-9A51-F971A166BFB0}" dt="2022-07-13T04:40:33.813" v="5825" actId="165"/>
          <ac:grpSpMkLst>
            <pc:docMk/>
            <pc:sldMk cId="1150419234" sldId="12931"/>
            <ac:grpSpMk id="17" creationId="{CA7E84AC-533F-405E-BB69-7CB224443DEC}"/>
          </ac:grpSpMkLst>
        </pc:grpChg>
        <pc:grpChg chg="mod topLvl">
          <ac:chgData name="이동건" userId="4ad090f6-dadd-4301-b5d0-883b88f508af" providerId="ADAL" clId="{6707EFFD-1D51-4E32-9A51-F971A166BFB0}" dt="2022-07-13T04:40:33.813" v="5825" actId="165"/>
          <ac:grpSpMkLst>
            <pc:docMk/>
            <pc:sldMk cId="1150419234" sldId="12931"/>
            <ac:grpSpMk id="188" creationId="{77874288-7972-4D4C-8D27-5C5D6FC3C024}"/>
          </ac:grpSpMkLst>
        </pc:grpChg>
        <pc:cxnChg chg="del mod">
          <ac:chgData name="이동건" userId="4ad090f6-dadd-4301-b5d0-883b88f508af" providerId="ADAL" clId="{6707EFFD-1D51-4E32-9A51-F971A166BFB0}" dt="2022-07-13T02:52:30.041" v="4702" actId="478"/>
          <ac:cxnSpMkLst>
            <pc:docMk/>
            <pc:sldMk cId="1150419234" sldId="12931"/>
            <ac:cxnSpMk id="5" creationId="{C61F2A63-E2DD-4B9F-BC0F-0FEBFB4F3E49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18" creationId="{54362170-CAC3-49CF-B16A-6FD775AA8D5A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4" creationId="{7C380F6E-9F0F-4693-9171-AC23D6E9B1C1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6" creationId="{D9CE197B-4262-4F27-9B7D-E9F1C4D28C49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7" creationId="{9A2CDF31-1817-43CA-8778-24261E249786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40" creationId="{C42D193E-3923-40B5-BB3F-F5B8CE9E3137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41" creationId="{648BA71C-5DE3-4C7E-B0EF-9B328E69FDBC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60" creationId="{23742138-D94A-43EC-98CE-908332453240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448" creationId="{7C6D3D58-5FEA-4624-BA2A-E30789F88FEA}"/>
          </ac:cxnSpMkLst>
        </pc:cxnChg>
      </pc:sldChg>
      <pc:sldChg chg="add ord">
        <pc:chgData name="이동건" userId="4ad090f6-dadd-4301-b5d0-883b88f508af" providerId="ADAL" clId="{6707EFFD-1D51-4E32-9A51-F971A166BFB0}" dt="2022-07-13T06:07:30.494" v="6346"/>
        <pc:sldMkLst>
          <pc:docMk/>
          <pc:sldMk cId="713604520" sldId="12932"/>
        </pc:sldMkLst>
      </pc:sldChg>
      <pc:sldChg chg="add del">
        <pc:chgData name="이동건" userId="4ad090f6-dadd-4301-b5d0-883b88f508af" providerId="ADAL" clId="{6707EFFD-1D51-4E32-9A51-F971A166BFB0}" dt="2022-07-13T04:15:36.189" v="5367"/>
        <pc:sldMkLst>
          <pc:docMk/>
          <pc:sldMk cId="3273820734" sldId="12932"/>
        </pc:sldMkLst>
      </pc:sldChg>
      <pc:sldChg chg="addSp modSp add">
        <pc:chgData name="이동건" userId="4ad090f6-dadd-4301-b5d0-883b88f508af" providerId="ADAL" clId="{6707EFFD-1D51-4E32-9A51-F971A166BFB0}" dt="2022-07-14T00:50:41.104" v="6425"/>
        <pc:sldMkLst>
          <pc:docMk/>
          <pc:sldMk cId="3501904835" sldId="12933"/>
        </pc:sldMkLst>
        <pc:spChg chg="mod">
          <ac:chgData name="이동건" userId="4ad090f6-dadd-4301-b5d0-883b88f508af" providerId="ADAL" clId="{6707EFFD-1D51-4E32-9A51-F971A166BFB0}" dt="2022-07-14T00:50:41.104" v="6425"/>
          <ac:spMkLst>
            <pc:docMk/>
            <pc:sldMk cId="3501904835" sldId="12933"/>
            <ac:spMk id="2" creationId="{C95F88D8-4581-47E3-998F-9793A5CF9898}"/>
          </ac:spMkLst>
        </pc:spChg>
        <pc:picChg chg="add">
          <ac:chgData name="이동건" userId="4ad090f6-dadd-4301-b5d0-883b88f508af" providerId="ADAL" clId="{6707EFFD-1D51-4E32-9A51-F971A166BFB0}" dt="2022-07-13T08:23:22.402" v="6374"/>
          <ac:picMkLst>
            <pc:docMk/>
            <pc:sldMk cId="3501904835" sldId="12933"/>
            <ac:picMk id="4" creationId="{1D52585C-F09D-4059-A239-DC5591E99BCA}"/>
          </ac:picMkLst>
        </pc:picChg>
        <pc:cxnChg chg="add mod">
          <ac:chgData name="이동건" userId="4ad090f6-dadd-4301-b5d0-883b88f508af" providerId="ADAL" clId="{6707EFFD-1D51-4E32-9A51-F971A166BFB0}" dt="2022-07-13T08:23:54.274" v="6379" actId="1582"/>
          <ac:cxnSpMkLst>
            <pc:docMk/>
            <pc:sldMk cId="3501904835" sldId="12933"/>
            <ac:cxnSpMk id="6" creationId="{4934A493-C3FD-440E-9EB4-F18DE2F9E903}"/>
          </ac:cxnSpMkLst>
        </pc:cxnChg>
        <pc:cxnChg chg="add mod">
          <ac:chgData name="이동건" userId="4ad090f6-dadd-4301-b5d0-883b88f508af" providerId="ADAL" clId="{6707EFFD-1D51-4E32-9A51-F971A166BFB0}" dt="2022-07-13T08:24:00.733" v="6382" actId="14100"/>
          <ac:cxnSpMkLst>
            <pc:docMk/>
            <pc:sldMk cId="3501904835" sldId="12933"/>
            <ac:cxnSpMk id="8" creationId="{6D75A8A8-9A5E-4CFD-92C7-FAB99A0D45A4}"/>
          </ac:cxnSpMkLst>
        </pc:cxnChg>
      </pc:sldChg>
      <pc:sldChg chg="addSp delSp modSp add">
        <pc:chgData name="이동건" userId="4ad090f6-dadd-4301-b5d0-883b88f508af" providerId="ADAL" clId="{6707EFFD-1D51-4E32-9A51-F971A166BFB0}" dt="2022-07-14T00:50:06.548" v="6396" actId="1076"/>
        <pc:sldMkLst>
          <pc:docMk/>
          <pc:sldMk cId="2920450381" sldId="12934"/>
        </pc:sldMkLst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2" creationId="{5CC1A5FA-3534-411F-B80E-D325735F3A77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3" creationId="{FDD217B7-6BF7-4B98-9EF4-1308C66E05A6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4" creationId="{8F50BA55-1467-46AF-90D5-5AADAF330043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5" creationId="{1E319DE0-04FD-4215-BBE8-1E7C4AF7DECF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6" creationId="{B93F3F69-CCC4-4EB0-B870-EA8F10B23E0C}"/>
          </ac:spMkLst>
        </pc:spChg>
        <pc:spChg chg="del mod">
          <ac:chgData name="이동건" userId="4ad090f6-dadd-4301-b5d0-883b88f508af" providerId="ADAL" clId="{6707EFFD-1D51-4E32-9A51-F971A166BFB0}" dt="2022-07-14T00:49:59.391" v="6394" actId="478"/>
          <ac:spMkLst>
            <pc:docMk/>
            <pc:sldMk cId="2920450381" sldId="12934"/>
            <ac:spMk id="279" creationId="{F928E1F3-6E53-4F40-A8E0-54CF988C5532}"/>
          </ac:spMkLst>
        </pc:spChg>
        <pc:spChg chg="add mod">
          <ac:chgData name="이동건" userId="4ad090f6-dadd-4301-b5d0-883b88f508af" providerId="ADAL" clId="{6707EFFD-1D51-4E32-9A51-F971A166BFB0}" dt="2022-07-14T00:50:06.548" v="6396" actId="1076"/>
          <ac:spMkLst>
            <pc:docMk/>
            <pc:sldMk cId="2920450381" sldId="12934"/>
            <ac:spMk id="280" creationId="{2EFFB7EE-F4BB-44BA-8412-1D4683847E44}"/>
          </ac:spMkLst>
        </pc:spChg>
        <pc:spChg chg="del">
          <ac:chgData name="이동건" userId="4ad090f6-dadd-4301-b5d0-883b88f508af" providerId="ADAL" clId="{6707EFFD-1D51-4E32-9A51-F971A166BFB0}" dt="2022-07-13T08:25:08.842" v="6386" actId="478"/>
          <ac:spMkLst>
            <pc:docMk/>
            <pc:sldMk cId="2920450381" sldId="12934"/>
            <ac:spMk id="459" creationId="{5C68E47B-F451-4061-9F0A-2F7CE37B47CC}"/>
          </ac:spMkLst>
        </pc:spChg>
      </pc:sldChg>
    </pc:docChg>
  </pc:docChgLst>
  <pc:docChgLst>
    <pc:chgData name="이석민" userId="57b50b14-a57c-4682-bf7d-a9d8ba6f9bb4" providerId="ADAL" clId="{C1B54A4B-BE4E-43CB-BE1A-9748A5A187E0}"/>
    <pc:docChg chg="addSld modSld">
      <pc:chgData name="이석민" userId="57b50b14-a57c-4682-bf7d-a9d8ba6f9bb4" providerId="ADAL" clId="{C1B54A4B-BE4E-43CB-BE1A-9748A5A187E0}" dt="2022-07-14T01:54:32.537" v="2"/>
      <pc:docMkLst>
        <pc:docMk/>
      </pc:docMkLst>
      <pc:sldChg chg="add">
        <pc:chgData name="이석민" userId="57b50b14-a57c-4682-bf7d-a9d8ba6f9bb4" providerId="ADAL" clId="{C1B54A4B-BE4E-43CB-BE1A-9748A5A187E0}" dt="2022-07-14T01:54:04.710" v="0"/>
        <pc:sldMkLst>
          <pc:docMk/>
          <pc:sldMk cId="2841712047" sldId="12862"/>
        </pc:sldMkLst>
      </pc:sldChg>
      <pc:sldChg chg="add modTransition">
        <pc:chgData name="이석민" userId="57b50b14-a57c-4682-bf7d-a9d8ba6f9bb4" providerId="ADAL" clId="{C1B54A4B-BE4E-43CB-BE1A-9748A5A187E0}" dt="2022-07-14T01:54:32.537" v="2"/>
        <pc:sldMkLst>
          <pc:docMk/>
          <pc:sldMk cId="1964758570" sldId="12935"/>
        </pc:sldMkLst>
      </pc:sldChg>
    </pc:docChg>
  </pc:docChgLst>
  <pc:docChgLst>
    <pc:chgData name="이동건" userId="4ad090f6-dadd-4301-b5d0-883b88f508af" providerId="ADAL" clId="{226CAD7E-A60A-4345-A8C9-5A7BD4E6DD37}"/>
    <pc:docChg chg="delSld">
      <pc:chgData name="이동건" userId="4ad090f6-dadd-4301-b5d0-883b88f508af" providerId="ADAL" clId="{226CAD7E-A60A-4345-A8C9-5A7BD4E6DD37}" dt="2022-07-14T05:46:08.996" v="10" actId="2696"/>
      <pc:docMkLst>
        <pc:docMk/>
      </pc:docMkLst>
      <pc:sldChg chg="del">
        <pc:chgData name="이동건" userId="4ad090f6-dadd-4301-b5d0-883b88f508af" providerId="ADAL" clId="{226CAD7E-A60A-4345-A8C9-5A7BD4E6DD37}" dt="2022-07-14T05:46:08.969" v="8" actId="2696"/>
        <pc:sldMkLst>
          <pc:docMk/>
          <pc:sldMk cId="2575669866" sldId="12490"/>
        </pc:sldMkLst>
      </pc:sldChg>
      <pc:sldChg chg="del">
        <pc:chgData name="이동건" userId="4ad090f6-dadd-4301-b5d0-883b88f508af" providerId="ADAL" clId="{226CAD7E-A60A-4345-A8C9-5A7BD4E6DD37}" dt="2022-07-14T05:46:08.962" v="7" actId="2696"/>
        <pc:sldMkLst>
          <pc:docMk/>
          <pc:sldMk cId="850312679" sldId="12493"/>
        </pc:sldMkLst>
      </pc:sldChg>
      <pc:sldChg chg="del">
        <pc:chgData name="이동건" userId="4ad090f6-dadd-4301-b5d0-883b88f508af" providerId="ADAL" clId="{226CAD7E-A60A-4345-A8C9-5A7BD4E6DD37}" dt="2022-07-14T05:46:08.982" v="9" actId="2696"/>
        <pc:sldMkLst>
          <pc:docMk/>
          <pc:sldMk cId="1378593673" sldId="12495"/>
        </pc:sldMkLst>
      </pc:sldChg>
      <pc:sldChg chg="del">
        <pc:chgData name="이동건" userId="4ad090f6-dadd-4301-b5d0-883b88f508af" providerId="ADAL" clId="{226CAD7E-A60A-4345-A8C9-5A7BD4E6DD37}" dt="2022-07-14T05:46:08.686" v="4" actId="2696"/>
        <pc:sldMkLst>
          <pc:docMk/>
          <pc:sldMk cId="3785586432" sldId="12500"/>
        </pc:sldMkLst>
      </pc:sldChg>
      <pc:sldChg chg="del">
        <pc:chgData name="이동건" userId="4ad090f6-dadd-4301-b5d0-883b88f508af" providerId="ADAL" clId="{226CAD7E-A60A-4345-A8C9-5A7BD4E6DD37}" dt="2022-07-14T05:46:08.937" v="6" actId="2696"/>
        <pc:sldMkLst>
          <pc:docMk/>
          <pc:sldMk cId="3038096707" sldId="12501"/>
        </pc:sldMkLst>
      </pc:sldChg>
      <pc:sldChg chg="del">
        <pc:chgData name="이동건" userId="4ad090f6-dadd-4301-b5d0-883b88f508af" providerId="ADAL" clId="{226CAD7E-A60A-4345-A8C9-5A7BD4E6DD37}" dt="2022-07-14T05:46:08.996" v="10" actId="2696"/>
        <pc:sldMkLst>
          <pc:docMk/>
          <pc:sldMk cId="421681284" sldId="12855"/>
        </pc:sldMkLst>
      </pc:sldChg>
      <pc:sldChg chg="del">
        <pc:chgData name="이동건" userId="4ad090f6-dadd-4301-b5d0-883b88f508af" providerId="ADAL" clId="{226CAD7E-A60A-4345-A8C9-5A7BD4E6DD37}" dt="2022-07-14T05:46:08.932" v="5" actId="2696"/>
        <pc:sldMkLst>
          <pc:docMk/>
          <pc:sldMk cId="2349501645" sldId="12857"/>
        </pc:sldMkLst>
      </pc:sldChg>
      <pc:sldChg chg="del">
        <pc:chgData name="이동건" userId="4ad090f6-dadd-4301-b5d0-883b88f508af" providerId="ADAL" clId="{226CAD7E-A60A-4345-A8C9-5A7BD4E6DD37}" dt="2022-07-14T05:46:08.647" v="3" actId="2696"/>
        <pc:sldMkLst>
          <pc:docMk/>
          <pc:sldMk cId="575429432" sldId="12859"/>
        </pc:sldMkLst>
      </pc:sldChg>
      <pc:sldChg chg="del">
        <pc:chgData name="이동건" userId="4ad090f6-dadd-4301-b5d0-883b88f508af" providerId="ADAL" clId="{226CAD7E-A60A-4345-A8C9-5A7BD4E6DD37}" dt="2022-07-14T05:46:08.134" v="1" actId="2696"/>
        <pc:sldMkLst>
          <pc:docMk/>
          <pc:sldMk cId="1150419234" sldId="12931"/>
        </pc:sldMkLst>
      </pc:sldChg>
      <pc:sldChg chg="del">
        <pc:chgData name="이동건" userId="4ad090f6-dadd-4301-b5d0-883b88f508af" providerId="ADAL" clId="{226CAD7E-A60A-4345-A8C9-5A7BD4E6DD37}" dt="2022-07-14T05:46:08.397" v="2" actId="2696"/>
        <pc:sldMkLst>
          <pc:docMk/>
          <pc:sldMk cId="713604520" sldId="12932"/>
        </pc:sldMkLst>
      </pc:sldChg>
      <pc:sldChg chg="del">
        <pc:chgData name="이동건" userId="4ad090f6-dadd-4301-b5d0-883b88f508af" providerId="ADAL" clId="{226CAD7E-A60A-4345-A8C9-5A7BD4E6DD37}" dt="2022-07-14T05:46:07.783" v="0" actId="2696"/>
        <pc:sldMkLst>
          <pc:docMk/>
          <pc:sldMk cId="1964758570" sldId="12935"/>
        </pc:sldMkLst>
      </pc:sldChg>
    </pc:docChg>
  </pc:docChgLst>
  <pc:docChgLst>
    <pc:chgData name="이동건" userId="4ad090f6-dadd-4301-b5d0-883b88f508af" providerId="ADAL" clId="{69C48373-AEF7-4181-9D37-977506B945C1}"/>
    <pc:docChg chg="undo custSel addSld delSld modSld sldOrd addSection delSection modSection">
      <pc:chgData name="이동건" userId="4ad090f6-dadd-4301-b5d0-883b88f508af" providerId="ADAL" clId="{69C48373-AEF7-4181-9D37-977506B945C1}" dt="2022-08-12T06:39:52.246" v="9500" actId="17851"/>
      <pc:docMkLst>
        <pc:docMk/>
      </pc:docMkLst>
      <pc:sldChg chg="ord modTransition">
        <pc:chgData name="이동건" userId="4ad090f6-dadd-4301-b5d0-883b88f508af" providerId="ADAL" clId="{69C48373-AEF7-4181-9D37-977506B945C1}" dt="2022-08-09T03:40:54.717" v="32"/>
        <pc:sldMkLst>
          <pc:docMk/>
          <pc:sldMk cId="3708053210" sldId="318"/>
        </pc:sldMkLst>
      </pc:sldChg>
      <pc:sldChg chg="ord modTransition">
        <pc:chgData name="이동건" userId="4ad090f6-dadd-4301-b5d0-883b88f508af" providerId="ADAL" clId="{69C48373-AEF7-4181-9D37-977506B945C1}" dt="2022-08-09T03:40:54.717" v="32"/>
        <pc:sldMkLst>
          <pc:docMk/>
          <pc:sldMk cId="907729550" sldId="322"/>
        </pc:sldMkLst>
      </pc:sldChg>
      <pc:sldChg chg="ord modTransition">
        <pc:chgData name="이동건" userId="4ad090f6-dadd-4301-b5d0-883b88f508af" providerId="ADAL" clId="{69C48373-AEF7-4181-9D37-977506B945C1}" dt="2022-08-09T01:47:58.038" v="17"/>
        <pc:sldMkLst>
          <pc:docMk/>
          <pc:sldMk cId="707354081" sldId="12860"/>
        </pc:sldMkLst>
      </pc:sldChg>
      <pc:sldChg chg="del">
        <pc:chgData name="이동건" userId="4ad090f6-dadd-4301-b5d0-883b88f508af" providerId="ADAL" clId="{69C48373-AEF7-4181-9D37-977506B945C1}" dt="2022-08-09T01:47:06.308" v="0" actId="2696"/>
        <pc:sldMkLst>
          <pc:docMk/>
          <pc:sldMk cId="2349664689" sldId="12863"/>
        </pc:sldMkLst>
      </pc:sldChg>
      <pc:sldChg chg="del">
        <pc:chgData name="이동건" userId="4ad090f6-dadd-4301-b5d0-883b88f508af" providerId="ADAL" clId="{69C48373-AEF7-4181-9D37-977506B945C1}" dt="2022-08-09T01:47:10.391" v="13" actId="2696"/>
        <pc:sldMkLst>
          <pc:docMk/>
          <pc:sldMk cId="2461351023" sldId="12864"/>
        </pc:sldMkLst>
      </pc:sldChg>
      <pc:sldChg chg="del">
        <pc:chgData name="이동건" userId="4ad090f6-dadd-4301-b5d0-883b88f508af" providerId="ADAL" clId="{69C48373-AEF7-4181-9D37-977506B945C1}" dt="2022-08-09T01:47:06.348" v="1" actId="2696"/>
        <pc:sldMkLst>
          <pc:docMk/>
          <pc:sldMk cId="887273212" sldId="12865"/>
        </pc:sldMkLst>
      </pc:sldChg>
      <pc:sldChg chg="addSp delSp modSp ord">
        <pc:chgData name="이동건" userId="4ad090f6-dadd-4301-b5d0-883b88f508af" providerId="ADAL" clId="{69C48373-AEF7-4181-9D37-977506B945C1}" dt="2022-08-10T07:38:28.277" v="1409" actId="1076"/>
        <pc:sldMkLst>
          <pc:docMk/>
          <pc:sldMk cId="2661826306" sldId="12956"/>
        </pc:sldMkLst>
        <pc:spChg chg="add mod">
          <ac:chgData name="이동건" userId="4ad090f6-dadd-4301-b5d0-883b88f508af" providerId="ADAL" clId="{69C48373-AEF7-4181-9D37-977506B945C1}" dt="2022-08-10T07:38:28.277" v="1409" actId="1076"/>
          <ac:spMkLst>
            <pc:docMk/>
            <pc:sldMk cId="2661826306" sldId="12956"/>
            <ac:spMk id="7" creationId="{90B456F4-CE02-42F5-AB16-64A509EDAD1E}"/>
          </ac:spMkLst>
        </pc:spChg>
        <pc:spChg chg="del">
          <ac:chgData name="이동건" userId="4ad090f6-dadd-4301-b5d0-883b88f508af" providerId="ADAL" clId="{69C48373-AEF7-4181-9D37-977506B945C1}" dt="2022-08-09T02:58:12.204" v="23" actId="478"/>
          <ac:spMkLst>
            <pc:docMk/>
            <pc:sldMk cId="2661826306" sldId="12956"/>
            <ac:spMk id="19" creationId="{EFEC7C69-82C3-49C7-9423-7ACE9DBF3DDE}"/>
          </ac:spMkLst>
        </pc:spChg>
        <pc:spChg chg="mod">
          <ac:chgData name="이동건" userId="4ad090f6-dadd-4301-b5d0-883b88f508af" providerId="ADAL" clId="{69C48373-AEF7-4181-9D37-977506B945C1}" dt="2022-08-10T07:37:45.947" v="1322" actId="20577"/>
          <ac:spMkLst>
            <pc:docMk/>
            <pc:sldMk cId="2661826306" sldId="12956"/>
            <ac:spMk id="41" creationId="{D9E37709-7EB0-4C4F-8E7E-80EA69A26427}"/>
          </ac:spMkLst>
        </pc:spChg>
        <pc:spChg chg="mod">
          <ac:chgData name="이동건" userId="4ad090f6-dadd-4301-b5d0-883b88f508af" providerId="ADAL" clId="{69C48373-AEF7-4181-9D37-977506B945C1}" dt="2022-08-10T07:36:24.124" v="1272" actId="1076"/>
          <ac:spMkLst>
            <pc:docMk/>
            <pc:sldMk cId="2661826306" sldId="12956"/>
            <ac:spMk id="92" creationId="{BF96BDA6-DDED-4E37-95DD-EC49E1A1E741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22" creationId="{13DB0F0E-FFD7-4FE0-B247-38F5F38EDFCF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23" creationId="{CC0FF959-13BC-414B-8A15-92163DF064F6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24" creationId="{14C13B0C-BB26-4DC9-8D35-B7899FC882AE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25" creationId="{7CBDDAD8-6BCE-4E3D-B0F9-0E65617B4EA9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26" creationId="{F0C4E8C3-2E79-4EEE-8490-B4011042FACF}"/>
          </ac:spMkLst>
        </pc:spChg>
        <pc:spChg chg="mod">
          <ac:chgData name="이동건" userId="4ad090f6-dadd-4301-b5d0-883b88f508af" providerId="ADAL" clId="{69C48373-AEF7-4181-9D37-977506B945C1}" dt="2022-08-10T07:37:11.832" v="1293" actId="1076"/>
          <ac:spMkLst>
            <pc:docMk/>
            <pc:sldMk cId="2661826306" sldId="12956"/>
            <ac:spMk id="327" creationId="{E0210938-EBC3-404B-AE5D-4220FCF4FF12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28" creationId="{F290D8D5-218D-4BB4-8A86-4D8EA4902A90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29" creationId="{4A7E677A-7DCC-4B12-8BC8-0FFE732D4CD8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32" creationId="{5EB573F4-6B95-455A-8E58-A9466F788799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33" creationId="{49F13FA5-46BC-4D73-9F7E-334BA3EB4AEE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35" creationId="{4F0E4B0F-7D93-43AB-B169-3A9B76E46D0C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36" creationId="{3BBDA089-8CC7-42A6-BBFF-EB5B1116ED7B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37" creationId="{72780CA0-270F-429B-B657-F5644F5156F1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348" creationId="{6D6CA144-7E47-41F2-BCF6-719067EFB598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379" creationId="{5BD3BDC2-B9FA-48E9-BAD4-6312744E96E3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384" creationId="{1A29487C-A1AF-43A6-9326-09BCCB4E6A6B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30" creationId="{F1FA2AB4-44CF-4AB4-AE1B-9702FE247A1A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31" creationId="{B7DC46BA-4982-4A0C-BCFE-348E5A6533AA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59" creationId="{51B8EB7D-1C60-49F6-892C-041265EC33C0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60" creationId="{6E36A62B-DAAA-489F-822D-2FDE31A182B0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71" creationId="{C99394DA-3B50-44DE-B814-072785BD9A56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72" creationId="{E7AB820B-E187-4F52-92D4-4679F1FC086C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73" creationId="{515E13C4-E379-4CB7-AEFE-0CA6F28D005B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74" creationId="{17721A6F-0617-45F5-9DD3-C7A09FD4BC28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75" creationId="{34E863F3-E484-42B6-A63C-E1BF106AE98F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76" creationId="{028A8D3F-31B8-4322-A345-3ADCA16DC4D9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77" creationId="{EC365779-098F-4229-BAA8-7857D655AF20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78" creationId="{8A45D2D0-C094-4384-B7D3-68DEE2B94765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79" creationId="{C9CC450F-E561-48CB-A3E8-5A52F5BE879A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84" creationId="{5242F720-D8C1-4313-96C8-8F9B420B0CBC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22" creationId="{97A8760D-A0E9-4D98-9FF1-CF54A5D7D837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55" creationId="{E344DDC4-5F88-4451-9A13-960BE2D5714F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56" creationId="{EB9F66D7-3287-4C6C-B5D3-1219259FB4D4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57" creationId="{0AC36125-1AED-4233-8B67-B8EA0B5A418C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58" creationId="{5AA1949A-2A99-4AA0-8CC7-51E57ED18585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59" creationId="{F7CD237A-D290-4D22-8452-13C2BBF1E6DE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60" creationId="{B20A88FB-5890-449B-A83F-5AD54F898478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61" creationId="{47509370-111B-4C71-A7AE-62FC5D64C350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62" creationId="{51ADBB0C-59F1-4F15-AC69-52694BBA2AD5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71" creationId="{1AA247C8-71FE-4244-BD44-6447028315FC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72" creationId="{623DAF03-D967-4C74-AFBC-E31EC75C7964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73" creationId="{36C6B778-FD92-4A20-A991-0924A58957BD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74" creationId="{C33002AD-F7E0-49A9-9886-A1E0B67F0F51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75" creationId="{507381B4-C185-4F63-BA3B-CB2864030554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76" creationId="{F3B98732-EC08-414F-AE62-860F18EB9491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77" creationId="{9F035822-06A2-47D1-B589-31065AA7D656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78" creationId="{2265FDA0-EC5A-41DF-8780-8FB733665D2A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11" creationId="{D91E7918-69F0-43A2-9D2D-E9CC26781DF6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12" creationId="{F7144F88-304A-4E3D-9E89-30B6C5C0629C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13" creationId="{0F13D907-891A-4A27-851F-C8A649F136C2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14" creationId="{76058B40-096C-4AF7-B8D3-9D602E7BFBA3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15" creationId="{C02C776C-37D9-48DE-9AB7-0546697EB1C7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16" creationId="{20E53842-3812-45A8-B7F7-13D27DC20385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17" creationId="{53A078C9-67CD-4E38-B720-856670A2CED5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18" creationId="{A6E50815-4694-43A4-AC97-B76B3354F6B5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19" creationId="{71749DD0-A676-4B6A-9922-8E497CCEFEFF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0" creationId="{12A20B60-9F0B-46DC-AA9C-F058543D5F4C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1" creationId="{023FB1BD-8F19-4B58-93B2-189FB1FC2771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2" creationId="{FD2F859F-4246-4E45-BA99-D7AFA017C5AB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3" creationId="{A0E70CF1-1B82-4B01-B7CC-5BB5FEA312A1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4" creationId="{CF2B3FE2-DC9A-43E2-BAB1-16DFBE3C8078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5" creationId="{21302B0F-FB5C-442D-9309-8E05C212641B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6" creationId="{31A25649-D807-4E09-AFB7-9FDFBD1A7FC0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7" creationId="{AA619882-164E-4428-AB7E-E52B237B0A37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8" creationId="{837E08D7-97BE-4BFD-9C80-0C4DD9B943B1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9" creationId="{B35B84DB-1266-41E2-BEDE-2D0D9DC3D73B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0" creationId="{FCF455E8-435D-4EC1-BE6F-E7E06E0BE3FB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1" creationId="{55C9DD18-1E4B-4012-AEF1-2EEB87DF2F97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2" creationId="{47FD35FB-CE50-436E-B341-4D969F88F89A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3" creationId="{9F761F6B-D404-44B2-B396-D216419EE653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4" creationId="{CDBF6AF9-FEF3-4E25-AF3A-F1BAE8F4C5F1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5" creationId="{17BD0C82-37CF-4717-A7CE-78095B585804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6" creationId="{334B2907-80D6-4243-A925-318611B8B978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7" creationId="{31CEF6CD-B56C-49B0-AFEE-C0255A8472F9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8" creationId="{BF3B09AC-4E18-4F10-A0B1-9A47FFA315F5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9" creationId="{9611D33B-C29C-49D4-BD56-E7BF1BE5E964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40" creationId="{780C6966-769A-4BA1-8ACB-E6BC85F425A8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41" creationId="{FB4DDC76-13F0-429F-82D0-A77DF3611C08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42" creationId="{52564259-1130-423C-B54F-4E713B980D5F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44" creationId="{4756D8BD-49B9-4B72-9CEF-4373F05F462B}"/>
          </ac:spMkLst>
        </pc:spChg>
        <pc:spChg chg="mod">
          <ac:chgData name="이동건" userId="4ad090f6-dadd-4301-b5d0-883b88f508af" providerId="ADAL" clId="{69C48373-AEF7-4181-9D37-977506B945C1}" dt="2022-08-10T07:36:24.124" v="1272" actId="1076"/>
          <ac:spMkLst>
            <pc:docMk/>
            <pc:sldMk cId="2661826306" sldId="12956"/>
            <ac:spMk id="746" creationId="{699D6D8B-8964-46BC-92D3-9A0C12FC9EE1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47" creationId="{ED573C2F-9AE9-424B-B272-34D3A7F6F3C2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48" creationId="{D90B6554-4748-44F7-BA65-AB25B22AF2DC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49" creationId="{8E53DD37-64F4-4DC6-B08F-A45098CB228C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55" creationId="{59798729-5137-498D-957F-4EA83AE14B1A}"/>
          </ac:spMkLst>
        </pc:spChg>
        <pc:spChg chg="mod">
          <ac:chgData name="이동건" userId="4ad090f6-dadd-4301-b5d0-883b88f508af" providerId="ADAL" clId="{69C48373-AEF7-4181-9D37-977506B945C1}" dt="2022-08-10T07:36:24.124" v="1272" actId="1076"/>
          <ac:spMkLst>
            <pc:docMk/>
            <pc:sldMk cId="2661826306" sldId="12956"/>
            <ac:spMk id="760" creationId="{550829D4-A3D1-4196-A89E-A77B42E15693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62" creationId="{93C3B38B-F198-48DE-B2F9-AB846E56B21D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63" creationId="{96699966-CD12-46A1-B40E-0951113584F0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64" creationId="{9D7F21FB-688D-4035-82D4-C536F5FCCA7A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65" creationId="{14346135-B05F-4FDE-B8C7-B8E289A5EE6A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66" creationId="{3FB91E22-84D1-46E3-9CB7-25A5C07BD258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67" creationId="{ED9A4CDE-BAE1-49D1-8B44-BEEE6E8D0520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68" creationId="{E9BF9D2F-7949-4ED0-B4F4-A1C4E95C2F19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69" creationId="{4182B7A2-A34F-4099-96CA-294E7A4A4491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0" creationId="{74195231-F00D-4906-9422-3A3433FA41DE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1" creationId="{2A480AB9-9CDA-4EBB-AE6F-FCEFC5903339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2" creationId="{53A7AAB9-2BC1-44D0-9D66-B4DF6898AD5F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3" creationId="{A60565A3-787B-4790-BF73-43BB0F01295F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4" creationId="{A16A7815-E270-4972-B503-EDA3A9ECD502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5" creationId="{C449A120-F8D7-4028-BB9F-ABDC8CD9D9D0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6" creationId="{0F34D53D-84EF-49B9-9BAE-B6C94C32F9A3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7" creationId="{0EB6AC0F-35BC-4930-8806-E12C895CB746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8" creationId="{A110730B-FFF6-4A87-B2BD-E63708427E1A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9" creationId="{19DA989F-BE09-42F6-927A-100873D8EB2F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0" creationId="{CBE78CCE-AD08-41C6-9B4C-1228C1276508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1" creationId="{1887381E-E17E-4C03-BF3C-5C64C90EC957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2" creationId="{B5EBAE7D-7EA8-49F8-94B0-3202DB7F1D94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3" creationId="{CD88BCF3-30A7-4975-BBA5-BAED0548025B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4" creationId="{D54BE3B8-CC15-4B14-8ABB-3EFB49A0BA0C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5" creationId="{96F2ACC5-4B1E-44A5-B213-1C0FB777E924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6" creationId="{736C8C38-0F6C-48C1-8526-B2D696BFDDD1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7" creationId="{46082F22-FA79-4B7B-ABA2-1707E4B4471C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8" creationId="{BDC57F48-5B50-4F46-BE92-F812A8ADA9FD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9" creationId="{1856FCB0-9557-4965-9DF8-5D3EC6FB6BBC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90" creationId="{CF2FB6AF-845B-4683-8360-93E771657BAD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91" creationId="{06659322-4E68-4642-B541-36A4CAD17C58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92" creationId="{0EAD12FE-DA46-4FFE-8199-191F8961FBB7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93" creationId="{CFB80C40-F2E7-4BAB-82F5-59F1AD02F42F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914" creationId="{B892F8B7-5145-4CC1-9EEF-53D6F73E880B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915" creationId="{E8229ECD-F898-4DDD-BCC4-B0512ED49950}"/>
          </ac:spMkLst>
        </pc:spChg>
        <pc:grpChg chg="add mod">
          <ac:chgData name="이동건" userId="4ad090f6-dadd-4301-b5d0-883b88f508af" providerId="ADAL" clId="{69C48373-AEF7-4181-9D37-977506B945C1}" dt="2022-08-10T07:37:06.797" v="1292" actId="1076"/>
          <ac:grpSpMkLst>
            <pc:docMk/>
            <pc:sldMk cId="2661826306" sldId="12956"/>
            <ac:grpSpMk id="6" creationId="{4F7ECCAB-3C20-4236-BC8F-5DF9ED770BDE}"/>
          </ac:grpSpMkLst>
        </pc:grpChg>
        <pc:grpChg chg="mod">
          <ac:chgData name="이동건" userId="4ad090f6-dadd-4301-b5d0-883b88f508af" providerId="ADAL" clId="{69C48373-AEF7-4181-9D37-977506B945C1}" dt="2022-08-10T07:36:24.124" v="1272" actId="1076"/>
          <ac:grpSpMkLst>
            <pc:docMk/>
            <pc:sldMk cId="2661826306" sldId="12956"/>
            <ac:grpSpMk id="17" creationId="{2F17F2C6-18AB-43F1-ABDB-C4620FBB421D}"/>
          </ac:grpSpMkLst>
        </pc:grpChg>
        <pc:grpChg chg="mod">
          <ac:chgData name="이동건" userId="4ad090f6-dadd-4301-b5d0-883b88f508af" providerId="ADAL" clId="{69C48373-AEF7-4181-9D37-977506B945C1}" dt="2022-08-10T07:36:24.124" v="1272" actId="1076"/>
          <ac:grpSpMkLst>
            <pc:docMk/>
            <pc:sldMk cId="2661826306" sldId="12956"/>
            <ac:grpSpMk id="18" creationId="{409A727F-311D-4017-A778-26BFDC9D3BF5}"/>
          </ac:grpSpMkLst>
        </pc:grpChg>
        <pc:grpChg chg="del">
          <ac:chgData name="이동건" userId="4ad090f6-dadd-4301-b5d0-883b88f508af" providerId="ADAL" clId="{69C48373-AEF7-4181-9D37-977506B945C1}" dt="2022-08-09T02:57:55.740" v="20" actId="478"/>
          <ac:grpSpMkLst>
            <pc:docMk/>
            <pc:sldMk cId="2661826306" sldId="12956"/>
            <ac:grpSpMk id="26" creationId="{0B5FF087-2AED-4FB7-9A7E-96FA18297F3B}"/>
          </ac:grpSpMkLst>
        </pc:grpChg>
        <pc:grpChg chg="add mod">
          <ac:chgData name="이동건" userId="4ad090f6-dadd-4301-b5d0-883b88f508af" providerId="ADAL" clId="{69C48373-AEF7-4181-9D37-977506B945C1}" dt="2022-08-09T02:58:09.103" v="22" actId="1076"/>
          <ac:grpSpMkLst>
            <pc:docMk/>
            <pc:sldMk cId="2661826306" sldId="12956"/>
            <ac:grpSpMk id="338" creationId="{9048D7BA-D062-4E11-86C3-BE286B07C65C}"/>
          </ac:grpSpMkLst>
        </pc:grpChg>
        <pc:grpChg chg="del">
          <ac:chgData name="이동건" userId="4ad090f6-dadd-4301-b5d0-883b88f508af" providerId="ADAL" clId="{69C48373-AEF7-4181-9D37-977506B945C1}" dt="2022-08-09T02:57:55.740" v="20" actId="478"/>
          <ac:grpSpMkLst>
            <pc:docMk/>
            <pc:sldMk cId="2661826306" sldId="12956"/>
            <ac:grpSpMk id="389" creationId="{1F54F77D-728C-48D5-A9F2-E62FAFC9C40A}"/>
          </ac:grpSpMkLst>
        </pc:grpChg>
        <pc:grpChg chg="del">
          <ac:chgData name="이동건" userId="4ad090f6-dadd-4301-b5d0-883b88f508af" providerId="ADAL" clId="{69C48373-AEF7-4181-9D37-977506B945C1}" dt="2022-08-09T02:57:55.740" v="20" actId="478"/>
          <ac:grpSpMkLst>
            <pc:docMk/>
            <pc:sldMk cId="2661826306" sldId="12956"/>
            <ac:grpSpMk id="858" creationId="{FBBF8168-7CA3-48AB-A6A0-6BA1BD63CF9B}"/>
          </ac:grpSpMkLst>
        </pc:grpChg>
        <pc:cxnChg chg="mod">
          <ac:chgData name="이동건" userId="4ad090f6-dadd-4301-b5d0-883b88f508af" providerId="ADAL" clId="{69C48373-AEF7-4181-9D37-977506B945C1}" dt="2022-08-10T07:37:02.211" v="1290" actId="164"/>
          <ac:cxnSpMkLst>
            <pc:docMk/>
            <pc:sldMk cId="2661826306" sldId="12956"/>
            <ac:cxnSpMk id="5" creationId="{B4C733D3-275E-49E5-A4DA-5ABCAE278277}"/>
          </ac:cxnSpMkLst>
        </pc:cxnChg>
        <pc:cxnChg chg="mod">
          <ac:chgData name="이동건" userId="4ad090f6-dadd-4301-b5d0-883b88f508af" providerId="ADAL" clId="{69C48373-AEF7-4181-9D37-977506B945C1}" dt="2022-08-10T07:37:02.211" v="1290" actId="164"/>
          <ac:cxnSpMkLst>
            <pc:docMk/>
            <pc:sldMk cId="2661826306" sldId="12956"/>
            <ac:cxnSpMk id="330" creationId="{580789D3-C9EF-4EC8-8E18-E20E9F27F231}"/>
          </ac:cxnSpMkLst>
        </pc:cxnChg>
        <pc:cxnChg chg="mod">
          <ac:chgData name="이동건" userId="4ad090f6-dadd-4301-b5d0-883b88f508af" providerId="ADAL" clId="{69C48373-AEF7-4181-9D37-977506B945C1}" dt="2022-08-10T07:37:02.211" v="1290" actId="164"/>
          <ac:cxnSpMkLst>
            <pc:docMk/>
            <pc:sldMk cId="2661826306" sldId="12956"/>
            <ac:cxnSpMk id="331" creationId="{BBACF13B-2360-4940-B422-DB41CA5C6282}"/>
          </ac:cxnSpMkLst>
        </pc:cxnChg>
        <pc:cxnChg chg="mod">
          <ac:chgData name="이동건" userId="4ad090f6-dadd-4301-b5d0-883b88f508af" providerId="ADAL" clId="{69C48373-AEF7-4181-9D37-977506B945C1}" dt="2022-08-10T07:37:02.211" v="1290" actId="164"/>
          <ac:cxnSpMkLst>
            <pc:docMk/>
            <pc:sldMk cId="2661826306" sldId="12956"/>
            <ac:cxnSpMk id="334" creationId="{AD745005-0CB7-4434-BBB1-1618E9DFF190}"/>
          </ac:cxnSpMkLst>
        </pc:cxnChg>
        <pc:cxnChg chg="mod">
          <ac:chgData name="이동건" userId="4ad090f6-dadd-4301-b5d0-883b88f508af" providerId="ADAL" clId="{69C48373-AEF7-4181-9D37-977506B945C1}" dt="2022-08-10T07:37:02.211" v="1290" actId="164"/>
          <ac:cxnSpMkLst>
            <pc:docMk/>
            <pc:sldMk cId="2661826306" sldId="12956"/>
            <ac:cxnSpMk id="340" creationId="{07EB1BC8-402C-4813-BD5A-4E73156732A0}"/>
          </ac:cxnSpMkLst>
        </pc:cxnChg>
        <pc:cxnChg chg="mod">
          <ac:chgData name="이동건" userId="4ad090f6-dadd-4301-b5d0-883b88f508af" providerId="ADAL" clId="{69C48373-AEF7-4181-9D37-977506B945C1}" dt="2022-08-10T07:37:02.211" v="1290" actId="164"/>
          <ac:cxnSpMkLst>
            <pc:docMk/>
            <pc:sldMk cId="2661826306" sldId="12956"/>
            <ac:cxnSpMk id="344" creationId="{B4D8352C-6842-4438-8AE1-50AFE4ED5FAB}"/>
          </ac:cxnSpMkLst>
        </pc:cxnChg>
        <pc:cxnChg chg="del">
          <ac:chgData name="이동건" userId="4ad090f6-dadd-4301-b5d0-883b88f508af" providerId="ADAL" clId="{69C48373-AEF7-4181-9D37-977506B945C1}" dt="2022-08-09T02:57:55.740" v="20" actId="478"/>
          <ac:cxnSpMkLst>
            <pc:docMk/>
            <pc:sldMk cId="2661826306" sldId="12956"/>
            <ac:cxnSpMk id="796" creationId="{408EBBFC-A88A-4954-83B4-7C51FB6DF1EC}"/>
          </ac:cxnSpMkLst>
        </pc:cxnChg>
        <pc:cxnChg chg="del">
          <ac:chgData name="이동건" userId="4ad090f6-dadd-4301-b5d0-883b88f508af" providerId="ADAL" clId="{69C48373-AEF7-4181-9D37-977506B945C1}" dt="2022-08-09T02:57:55.740" v="20" actId="478"/>
          <ac:cxnSpMkLst>
            <pc:docMk/>
            <pc:sldMk cId="2661826306" sldId="12956"/>
            <ac:cxnSpMk id="797" creationId="{38762706-2A01-47DB-8A61-38EF4E73725B}"/>
          </ac:cxnSpMkLst>
        </pc:cxnChg>
        <pc:cxnChg chg="del">
          <ac:chgData name="이동건" userId="4ad090f6-dadd-4301-b5d0-883b88f508af" providerId="ADAL" clId="{69C48373-AEF7-4181-9D37-977506B945C1}" dt="2022-08-09T02:57:55.740" v="20" actId="478"/>
          <ac:cxnSpMkLst>
            <pc:docMk/>
            <pc:sldMk cId="2661826306" sldId="12956"/>
            <ac:cxnSpMk id="798" creationId="{10A1C1C5-E082-4C5F-8C4D-90FFED356B3B}"/>
          </ac:cxnSpMkLst>
        </pc:cxnChg>
        <pc:cxnChg chg="del">
          <ac:chgData name="이동건" userId="4ad090f6-dadd-4301-b5d0-883b88f508af" providerId="ADAL" clId="{69C48373-AEF7-4181-9D37-977506B945C1}" dt="2022-08-09T02:57:55.740" v="20" actId="478"/>
          <ac:cxnSpMkLst>
            <pc:docMk/>
            <pc:sldMk cId="2661826306" sldId="12956"/>
            <ac:cxnSpMk id="799" creationId="{D3E0F47B-5DB8-4C3E-8CFF-5B2F8C730403}"/>
          </ac:cxnSpMkLst>
        </pc:cxnChg>
        <pc:cxnChg chg="del">
          <ac:chgData name="이동건" userId="4ad090f6-dadd-4301-b5d0-883b88f508af" providerId="ADAL" clId="{69C48373-AEF7-4181-9D37-977506B945C1}" dt="2022-08-09T02:57:55.740" v="20" actId="478"/>
          <ac:cxnSpMkLst>
            <pc:docMk/>
            <pc:sldMk cId="2661826306" sldId="12956"/>
            <ac:cxnSpMk id="800" creationId="{619D6AB8-806F-4983-8D14-588A8710350D}"/>
          </ac:cxnSpMkLst>
        </pc:cxnChg>
        <pc:cxnChg chg="del">
          <ac:chgData name="이동건" userId="4ad090f6-dadd-4301-b5d0-883b88f508af" providerId="ADAL" clId="{69C48373-AEF7-4181-9D37-977506B945C1}" dt="2022-08-09T02:57:55.740" v="20" actId="478"/>
          <ac:cxnSpMkLst>
            <pc:docMk/>
            <pc:sldMk cId="2661826306" sldId="12956"/>
            <ac:cxnSpMk id="801" creationId="{6910AF63-B284-4D33-862E-A3E4B37AE173}"/>
          </ac:cxnSpMkLst>
        </pc:cxnChg>
      </pc:sldChg>
      <pc:sldChg chg="addSp delSp modSp">
        <pc:chgData name="이동건" userId="4ad090f6-dadd-4301-b5d0-883b88f508af" providerId="ADAL" clId="{69C48373-AEF7-4181-9D37-977506B945C1}" dt="2022-08-10T07:49:09.151" v="1580" actId="14100"/>
        <pc:sldMkLst>
          <pc:docMk/>
          <pc:sldMk cId="2795846251" sldId="12957"/>
        </pc:sldMkLst>
        <pc:spChg chg="del">
          <ac:chgData name="이동건" userId="4ad090f6-dadd-4301-b5d0-883b88f508af" providerId="ADAL" clId="{69C48373-AEF7-4181-9D37-977506B945C1}" dt="2022-08-10T07:41:19.302" v="1451" actId="478"/>
          <ac:spMkLst>
            <pc:docMk/>
            <pc:sldMk cId="2795846251" sldId="12957"/>
            <ac:spMk id="6" creationId="{075105DB-427B-4ECB-9ADE-2E51EBEB6D57}"/>
          </ac:spMkLst>
        </pc:spChg>
        <pc:spChg chg="del">
          <ac:chgData name="이동건" userId="4ad090f6-dadd-4301-b5d0-883b88f508af" providerId="ADAL" clId="{69C48373-AEF7-4181-9D37-977506B945C1}" dt="2022-08-10T07:41:19.302" v="1451" actId="478"/>
          <ac:spMkLst>
            <pc:docMk/>
            <pc:sldMk cId="2795846251" sldId="12957"/>
            <ac:spMk id="8" creationId="{E3A7B32E-E657-496E-A84E-C0BC92A29E7B}"/>
          </ac:spMkLst>
        </pc:spChg>
        <pc:spChg chg="del mod">
          <ac:chgData name="이동건" userId="4ad090f6-dadd-4301-b5d0-883b88f508af" providerId="ADAL" clId="{69C48373-AEF7-4181-9D37-977506B945C1}" dt="2022-08-10T07:42:23.261" v="1461" actId="478"/>
          <ac:spMkLst>
            <pc:docMk/>
            <pc:sldMk cId="2795846251" sldId="12957"/>
            <ac:spMk id="29" creationId="{E5334090-B536-4D28-9BAC-4B6F16F6E28C}"/>
          </ac:spMkLst>
        </pc:spChg>
        <pc:spChg chg="del">
          <ac:chgData name="이동건" userId="4ad090f6-dadd-4301-b5d0-883b88f508af" providerId="ADAL" clId="{69C48373-AEF7-4181-9D37-977506B945C1}" dt="2022-08-10T07:41:25.953" v="1452" actId="478"/>
          <ac:spMkLst>
            <pc:docMk/>
            <pc:sldMk cId="2795846251" sldId="12957"/>
            <ac:spMk id="34" creationId="{F573E819-EEE2-4F7D-AC03-DDA84095FA48}"/>
          </ac:spMkLst>
        </pc:spChg>
        <pc:spChg chg="mod">
          <ac:chgData name="이동건" userId="4ad090f6-dadd-4301-b5d0-883b88f508af" providerId="ADAL" clId="{69C48373-AEF7-4181-9D37-977506B945C1}" dt="2022-08-10T07:42:11.090" v="1458" actId="14100"/>
          <ac:spMkLst>
            <pc:docMk/>
            <pc:sldMk cId="2795846251" sldId="12957"/>
            <ac:spMk id="36" creationId="{1D323EE5-7540-4E12-B92F-C5BBF6A14A07}"/>
          </ac:spMkLst>
        </pc:spChg>
        <pc:spChg chg="del">
          <ac:chgData name="이동건" userId="4ad090f6-dadd-4301-b5d0-883b88f508af" providerId="ADAL" clId="{69C48373-AEF7-4181-9D37-977506B945C1}" dt="2022-08-10T07:41:46.265" v="1454" actId="478"/>
          <ac:spMkLst>
            <pc:docMk/>
            <pc:sldMk cId="2795846251" sldId="12957"/>
            <ac:spMk id="56" creationId="{A0486498-43DA-492F-AD19-171C2CD686F9}"/>
          </ac:spMkLst>
        </pc:spChg>
        <pc:spChg chg="mod">
          <ac:chgData name="이동건" userId="4ad090f6-dadd-4301-b5d0-883b88f508af" providerId="ADAL" clId="{69C48373-AEF7-4181-9D37-977506B945C1}" dt="2022-08-10T07:48:08.096" v="1568" actId="1076"/>
          <ac:spMkLst>
            <pc:docMk/>
            <pc:sldMk cId="2795846251" sldId="12957"/>
            <ac:spMk id="64" creationId="{3170A387-1EA9-4A8E-ABCF-E71E0A099E8C}"/>
          </ac:spMkLst>
        </pc:spChg>
        <pc:spChg chg="mod">
          <ac:chgData name="이동건" userId="4ad090f6-dadd-4301-b5d0-883b88f508af" providerId="ADAL" clId="{69C48373-AEF7-4181-9D37-977506B945C1}" dt="2022-08-10T07:49:03.973" v="1579" actId="1076"/>
          <ac:spMkLst>
            <pc:docMk/>
            <pc:sldMk cId="2795846251" sldId="12957"/>
            <ac:spMk id="80" creationId="{5C585ED6-0D7E-4A5F-AB7A-47397FE76822}"/>
          </ac:spMkLst>
        </pc:spChg>
        <pc:spChg chg="mod">
          <ac:chgData name="이동건" userId="4ad090f6-dadd-4301-b5d0-883b88f508af" providerId="ADAL" clId="{69C48373-AEF7-4181-9D37-977506B945C1}" dt="2022-08-10T07:49:03.973" v="1579" actId="1076"/>
          <ac:spMkLst>
            <pc:docMk/>
            <pc:sldMk cId="2795846251" sldId="12957"/>
            <ac:spMk id="81" creationId="{80A6A6D1-DBC6-42E5-8FBC-C0AF7043F0A3}"/>
          </ac:spMkLst>
        </pc:spChg>
        <pc:spChg chg="mod">
          <ac:chgData name="이동건" userId="4ad090f6-dadd-4301-b5d0-883b88f508af" providerId="ADAL" clId="{69C48373-AEF7-4181-9D37-977506B945C1}" dt="2022-08-10T07:49:03.973" v="1579" actId="1076"/>
          <ac:spMkLst>
            <pc:docMk/>
            <pc:sldMk cId="2795846251" sldId="12957"/>
            <ac:spMk id="84" creationId="{95BC38BD-90C3-4379-A7DF-EECC1A7E5794}"/>
          </ac:spMkLst>
        </pc:spChg>
        <pc:spChg chg="mod">
          <ac:chgData name="이동건" userId="4ad090f6-dadd-4301-b5d0-883b88f508af" providerId="ADAL" clId="{69C48373-AEF7-4181-9D37-977506B945C1}" dt="2022-08-10T07:49:03.973" v="1579" actId="1076"/>
          <ac:spMkLst>
            <pc:docMk/>
            <pc:sldMk cId="2795846251" sldId="12957"/>
            <ac:spMk id="88" creationId="{785CFAAE-6EEF-4753-8A74-65A77829263A}"/>
          </ac:spMkLst>
        </pc:spChg>
        <pc:spChg chg="add mod ord">
          <ac:chgData name="이동건" userId="4ad090f6-dadd-4301-b5d0-883b88f508af" providerId="ADAL" clId="{69C48373-AEF7-4181-9D37-977506B945C1}" dt="2022-08-10T07:47:12.650" v="1531" actId="1076"/>
          <ac:spMkLst>
            <pc:docMk/>
            <pc:sldMk cId="2795846251" sldId="12957"/>
            <ac:spMk id="130" creationId="{B3F1B20F-E5E2-437E-9C27-CA053B22D59F}"/>
          </ac:spMkLst>
        </pc:spChg>
        <pc:spChg chg="add mod">
          <ac:chgData name="이동건" userId="4ad090f6-dadd-4301-b5d0-883b88f508af" providerId="ADAL" clId="{69C48373-AEF7-4181-9D37-977506B945C1}" dt="2022-08-10T07:47:43.060" v="1554" actId="20577"/>
          <ac:spMkLst>
            <pc:docMk/>
            <pc:sldMk cId="2795846251" sldId="12957"/>
            <ac:spMk id="133" creationId="{E234D3B1-2F73-4A55-8488-45FBB2FCB466}"/>
          </ac:spMkLst>
        </pc:spChg>
        <pc:spChg chg="mod">
          <ac:chgData name="이동건" userId="4ad090f6-dadd-4301-b5d0-883b88f508af" providerId="ADAL" clId="{69C48373-AEF7-4181-9D37-977506B945C1}" dt="2022-08-10T07:43:52.434" v="1479" actId="1076"/>
          <ac:spMkLst>
            <pc:docMk/>
            <pc:sldMk cId="2795846251" sldId="12957"/>
            <ac:spMk id="618" creationId="{4313CC68-2F84-44BD-9531-43508BDC757E}"/>
          </ac:spMkLst>
        </pc:spChg>
        <pc:spChg chg="mod">
          <ac:chgData name="이동건" userId="4ad090f6-dadd-4301-b5d0-883b88f508af" providerId="ADAL" clId="{69C48373-AEF7-4181-9D37-977506B945C1}" dt="2022-08-10T07:47:47.348" v="1555" actId="1076"/>
          <ac:spMkLst>
            <pc:docMk/>
            <pc:sldMk cId="2795846251" sldId="12957"/>
            <ac:spMk id="681" creationId="{0E99F94A-2688-436C-97D5-22DF849CD197}"/>
          </ac:spMkLst>
        </pc:spChg>
        <pc:spChg chg="mod">
          <ac:chgData name="이동건" userId="4ad090f6-dadd-4301-b5d0-883b88f508af" providerId="ADAL" clId="{69C48373-AEF7-4181-9D37-977506B945C1}" dt="2022-08-10T07:49:03.973" v="1579" actId="1076"/>
          <ac:spMkLst>
            <pc:docMk/>
            <pc:sldMk cId="2795846251" sldId="12957"/>
            <ac:spMk id="682" creationId="{75692DD5-D3D6-4F46-8E26-2211CB47F7A4}"/>
          </ac:spMkLst>
        </pc:spChg>
        <pc:spChg chg="del mod">
          <ac:chgData name="이동건" userId="4ad090f6-dadd-4301-b5d0-883b88f508af" providerId="ADAL" clId="{69C48373-AEF7-4181-9D37-977506B945C1}" dt="2022-08-10T07:48:26.614" v="1575" actId="478"/>
          <ac:spMkLst>
            <pc:docMk/>
            <pc:sldMk cId="2795846251" sldId="12957"/>
            <ac:spMk id="683" creationId="{1D62BB79-87C8-4BBC-B314-1B134D44F6AE}"/>
          </ac:spMkLst>
        </pc:spChg>
        <pc:spChg chg="mod">
          <ac:chgData name="이동건" userId="4ad090f6-dadd-4301-b5d0-883b88f508af" providerId="ADAL" clId="{69C48373-AEF7-4181-9D37-977506B945C1}" dt="2022-08-10T07:49:03.973" v="1579" actId="1076"/>
          <ac:spMkLst>
            <pc:docMk/>
            <pc:sldMk cId="2795846251" sldId="12957"/>
            <ac:spMk id="684" creationId="{89C26564-BCC1-41EE-9890-70EDD7861AA2}"/>
          </ac:spMkLst>
        </pc:spChg>
        <pc:spChg chg="del">
          <ac:chgData name="이동건" userId="4ad090f6-dadd-4301-b5d0-883b88f508af" providerId="ADAL" clId="{69C48373-AEF7-4181-9D37-977506B945C1}" dt="2022-08-10T07:42:07.151" v="1457" actId="478"/>
          <ac:spMkLst>
            <pc:docMk/>
            <pc:sldMk cId="2795846251" sldId="12957"/>
            <ac:spMk id="686" creationId="{6AE28AC7-CCA3-4F94-8910-F4BE8BEF2867}"/>
          </ac:spMkLst>
        </pc:spChg>
        <pc:spChg chg="del">
          <ac:chgData name="이동건" userId="4ad090f6-dadd-4301-b5d0-883b88f508af" providerId="ADAL" clId="{69C48373-AEF7-4181-9D37-977506B945C1}" dt="2022-08-10T07:41:25.953" v="1452" actId="478"/>
          <ac:spMkLst>
            <pc:docMk/>
            <pc:sldMk cId="2795846251" sldId="12957"/>
            <ac:spMk id="687" creationId="{50928A0C-B991-4D1A-AB00-176083CF5C79}"/>
          </ac:spMkLst>
        </pc:spChg>
        <pc:spChg chg="mod">
          <ac:chgData name="이동건" userId="4ad090f6-dadd-4301-b5d0-883b88f508af" providerId="ADAL" clId="{69C48373-AEF7-4181-9D37-977506B945C1}" dt="2022-08-10T07:44:18.377" v="1482" actId="1076"/>
          <ac:spMkLst>
            <pc:docMk/>
            <pc:sldMk cId="2795846251" sldId="12957"/>
            <ac:spMk id="689" creationId="{7E65D110-113B-4252-9789-C950D980311D}"/>
          </ac:spMkLst>
        </pc:spChg>
        <pc:spChg chg="mod">
          <ac:chgData name="이동건" userId="4ad090f6-dadd-4301-b5d0-883b88f508af" providerId="ADAL" clId="{69C48373-AEF7-4181-9D37-977506B945C1}" dt="2022-08-10T07:48:35.971" v="1576" actId="1076"/>
          <ac:spMkLst>
            <pc:docMk/>
            <pc:sldMk cId="2795846251" sldId="12957"/>
            <ac:spMk id="690" creationId="{3496C39F-0199-40CE-BFFA-3162C47DD052}"/>
          </ac:spMkLst>
        </pc:spChg>
        <pc:spChg chg="mod">
          <ac:chgData name="이동건" userId="4ad090f6-dadd-4301-b5d0-883b88f508af" providerId="ADAL" clId="{69C48373-AEF7-4181-9D37-977506B945C1}" dt="2022-08-10T07:48:39.299" v="1577" actId="1076"/>
          <ac:spMkLst>
            <pc:docMk/>
            <pc:sldMk cId="2795846251" sldId="12957"/>
            <ac:spMk id="691" creationId="{4246640F-C1D7-4DC6-A7D4-293E7466B16C}"/>
          </ac:spMkLst>
        </pc:spChg>
        <pc:spChg chg="mod">
          <ac:chgData name="이동건" userId="4ad090f6-dadd-4301-b5d0-883b88f508af" providerId="ADAL" clId="{69C48373-AEF7-4181-9D37-977506B945C1}" dt="2022-08-10T07:43:02.423" v="1469" actId="1076"/>
          <ac:spMkLst>
            <pc:docMk/>
            <pc:sldMk cId="2795846251" sldId="12957"/>
            <ac:spMk id="692" creationId="{450931C4-7BB5-4172-8CAF-B939AD4716DA}"/>
          </ac:spMkLst>
        </pc:spChg>
        <pc:spChg chg="mod">
          <ac:chgData name="이동건" userId="4ad090f6-dadd-4301-b5d0-883b88f508af" providerId="ADAL" clId="{69C48373-AEF7-4181-9D37-977506B945C1}" dt="2022-08-10T07:47:23.093" v="1532"/>
          <ac:spMkLst>
            <pc:docMk/>
            <pc:sldMk cId="2795846251" sldId="12957"/>
            <ac:spMk id="693" creationId="{41B67BFB-4B80-4A09-8EF4-131A30C87335}"/>
          </ac:spMkLst>
        </pc:spChg>
        <pc:spChg chg="mod">
          <ac:chgData name="이동건" userId="4ad090f6-dadd-4301-b5d0-883b88f508af" providerId="ADAL" clId="{69C48373-AEF7-4181-9D37-977506B945C1}" dt="2022-08-10T07:49:03.973" v="1579" actId="1076"/>
          <ac:spMkLst>
            <pc:docMk/>
            <pc:sldMk cId="2795846251" sldId="12957"/>
            <ac:spMk id="713" creationId="{A1DBBA14-B6E9-4B00-A3C1-9702495D5DA4}"/>
          </ac:spMkLst>
        </pc:spChg>
        <pc:spChg chg="mod">
          <ac:chgData name="이동건" userId="4ad090f6-dadd-4301-b5d0-883b88f508af" providerId="ADAL" clId="{69C48373-AEF7-4181-9D37-977506B945C1}" dt="2022-08-10T07:49:03.973" v="1579" actId="1076"/>
          <ac:spMkLst>
            <pc:docMk/>
            <pc:sldMk cId="2795846251" sldId="12957"/>
            <ac:spMk id="714" creationId="{68E0D78F-C6C8-4211-B807-70D67CDE4C00}"/>
          </ac:spMkLst>
        </pc:spChg>
        <pc:spChg chg="mod">
          <ac:chgData name="이동건" userId="4ad090f6-dadd-4301-b5d0-883b88f508af" providerId="ADAL" clId="{69C48373-AEF7-4181-9D37-977506B945C1}" dt="2022-08-10T07:49:03.973" v="1579" actId="1076"/>
          <ac:spMkLst>
            <pc:docMk/>
            <pc:sldMk cId="2795846251" sldId="12957"/>
            <ac:spMk id="716" creationId="{C65F8BFA-2398-442B-A60C-F6101EBD3585}"/>
          </ac:spMkLst>
        </pc:spChg>
        <pc:grpChg chg="mod">
          <ac:chgData name="이동건" userId="4ad090f6-dadd-4301-b5d0-883b88f508af" providerId="ADAL" clId="{69C48373-AEF7-4181-9D37-977506B945C1}" dt="2022-08-10T07:42:04.220" v="1456" actId="1076"/>
          <ac:grpSpMkLst>
            <pc:docMk/>
            <pc:sldMk cId="2795846251" sldId="12957"/>
            <ac:grpSpMk id="12" creationId="{31B0715D-08E1-444E-B778-8239F612BA0E}"/>
          </ac:grpSpMkLst>
        </pc:grpChg>
        <pc:grpChg chg="del">
          <ac:chgData name="이동건" userId="4ad090f6-dadd-4301-b5d0-883b88f508af" providerId="ADAL" clId="{69C48373-AEF7-4181-9D37-977506B945C1}" dt="2022-08-10T07:41:19.302" v="1451" actId="478"/>
          <ac:grpSpMkLst>
            <pc:docMk/>
            <pc:sldMk cId="2795846251" sldId="12957"/>
            <ac:grpSpMk id="14" creationId="{43FAAE1E-DA4B-44DA-B625-05AE5728A4FD}"/>
          </ac:grpSpMkLst>
        </pc:grpChg>
        <pc:grpChg chg="mod">
          <ac:chgData name="이동건" userId="4ad090f6-dadd-4301-b5d0-883b88f508af" providerId="ADAL" clId="{69C48373-AEF7-4181-9D37-977506B945C1}" dt="2022-08-10T07:43:02.423" v="1469" actId="1076"/>
          <ac:grpSpMkLst>
            <pc:docMk/>
            <pc:sldMk cId="2795846251" sldId="12957"/>
            <ac:grpSpMk id="24" creationId="{54E26C59-825A-476A-A87F-5C51ED960E87}"/>
          </ac:grpSpMkLst>
        </pc:grpChg>
        <pc:grpChg chg="del">
          <ac:chgData name="이동건" userId="4ad090f6-dadd-4301-b5d0-883b88f508af" providerId="ADAL" clId="{69C48373-AEF7-4181-9D37-977506B945C1}" dt="2022-08-10T07:41:25.953" v="1452" actId="478"/>
          <ac:grpSpMkLst>
            <pc:docMk/>
            <pc:sldMk cId="2795846251" sldId="12957"/>
            <ac:grpSpMk id="33" creationId="{08C97CB7-C46B-43E3-9DCF-DACBFED89468}"/>
          </ac:grpSpMkLst>
        </pc:grpChg>
        <pc:grpChg chg="del">
          <ac:chgData name="이동건" userId="4ad090f6-dadd-4301-b5d0-883b88f508af" providerId="ADAL" clId="{69C48373-AEF7-4181-9D37-977506B945C1}" dt="2022-08-10T07:41:46.265" v="1454" actId="478"/>
          <ac:grpSpMkLst>
            <pc:docMk/>
            <pc:sldMk cId="2795846251" sldId="12957"/>
            <ac:grpSpMk id="39" creationId="{D1F0AFA7-7C0E-4FE0-A631-E42913C236A7}"/>
          </ac:grpSpMkLst>
        </pc:grpChg>
        <pc:grpChg chg="mod">
          <ac:chgData name="이동건" userId="4ad090f6-dadd-4301-b5d0-883b88f508af" providerId="ADAL" clId="{69C48373-AEF7-4181-9D37-977506B945C1}" dt="2022-08-10T07:49:03.973" v="1579" actId="1076"/>
          <ac:grpSpMkLst>
            <pc:docMk/>
            <pc:sldMk cId="2795846251" sldId="12957"/>
            <ac:grpSpMk id="71" creationId="{554F9E18-3E8A-4311-A953-2BDE4BC7D3B5}"/>
          </ac:grpSpMkLst>
        </pc:grpChg>
        <pc:picChg chg="del">
          <ac:chgData name="이동건" userId="4ad090f6-dadd-4301-b5d0-883b88f508af" providerId="ADAL" clId="{69C48373-AEF7-4181-9D37-977506B945C1}" dt="2022-08-10T07:41:25.953" v="1452" actId="478"/>
          <ac:picMkLst>
            <pc:docMk/>
            <pc:sldMk cId="2795846251" sldId="12957"/>
            <ac:picMk id="1026" creationId="{AF130AAE-89A9-4625-877C-CD4555C41626}"/>
          </ac:picMkLst>
        </pc:picChg>
        <pc:cxnChg chg="mod">
          <ac:chgData name="이동건" userId="4ad090f6-dadd-4301-b5d0-883b88f508af" providerId="ADAL" clId="{69C48373-AEF7-4181-9D37-977506B945C1}" dt="2022-08-10T07:43:47.963" v="1478" actId="692"/>
          <ac:cxnSpMkLst>
            <pc:docMk/>
            <pc:sldMk cId="2795846251" sldId="12957"/>
            <ac:cxnSpMk id="19" creationId="{EF0C6E5E-F64A-4914-AE13-5AFDA39F6BC0}"/>
          </ac:cxnSpMkLst>
        </pc:cxnChg>
        <pc:cxnChg chg="del">
          <ac:chgData name="이동건" userId="4ad090f6-dadd-4301-b5d0-883b88f508af" providerId="ADAL" clId="{69C48373-AEF7-4181-9D37-977506B945C1}" dt="2022-08-10T07:41:41.834" v="1453" actId="478"/>
          <ac:cxnSpMkLst>
            <pc:docMk/>
            <pc:sldMk cId="2795846251" sldId="12957"/>
            <ac:cxnSpMk id="53" creationId="{5923C274-316F-4CCE-B93D-5B2794372FCD}"/>
          </ac:cxnSpMkLst>
        </pc:cxnChg>
        <pc:cxnChg chg="mod">
          <ac:chgData name="이동건" userId="4ad090f6-dadd-4301-b5d0-883b88f508af" providerId="ADAL" clId="{69C48373-AEF7-4181-9D37-977506B945C1}" dt="2022-08-10T07:49:03.973" v="1579" actId="1076"/>
          <ac:cxnSpMkLst>
            <pc:docMk/>
            <pc:sldMk cId="2795846251" sldId="12957"/>
            <ac:cxnSpMk id="66" creationId="{CBBD32F0-F9D3-40A7-8373-5B97DF0ACB59}"/>
          </ac:cxnSpMkLst>
        </pc:cxnChg>
        <pc:cxnChg chg="mod">
          <ac:chgData name="이동건" userId="4ad090f6-dadd-4301-b5d0-883b88f508af" providerId="ADAL" clId="{69C48373-AEF7-4181-9D37-977506B945C1}" dt="2022-08-10T07:48:54.275" v="1578" actId="14100"/>
          <ac:cxnSpMkLst>
            <pc:docMk/>
            <pc:sldMk cId="2795846251" sldId="12957"/>
            <ac:cxnSpMk id="280" creationId="{6EC146B4-9DE0-4354-AE0A-5315FAA55AF2}"/>
          </ac:cxnSpMkLst>
        </pc:cxnChg>
        <pc:cxnChg chg="mod">
          <ac:chgData name="이동건" userId="4ad090f6-dadd-4301-b5d0-883b88f508af" providerId="ADAL" clId="{69C48373-AEF7-4181-9D37-977506B945C1}" dt="2022-08-10T07:49:03.973" v="1579" actId="1076"/>
          <ac:cxnSpMkLst>
            <pc:docMk/>
            <pc:sldMk cId="2795846251" sldId="12957"/>
            <ac:cxnSpMk id="679" creationId="{B5B59447-748C-49CC-AC59-E1D3C7180F79}"/>
          </ac:cxnSpMkLst>
        </pc:cxnChg>
        <pc:cxnChg chg="mod ord">
          <ac:chgData name="이동건" userId="4ad090f6-dadd-4301-b5d0-883b88f508af" providerId="ADAL" clId="{69C48373-AEF7-4181-9D37-977506B945C1}" dt="2022-08-10T07:49:09.151" v="1580" actId="14100"/>
          <ac:cxnSpMkLst>
            <pc:docMk/>
            <pc:sldMk cId="2795846251" sldId="12957"/>
            <ac:cxnSpMk id="680" creationId="{1B051903-6EF5-47B2-B784-74FA32FF450B}"/>
          </ac:cxnSpMkLst>
        </pc:cxnChg>
      </pc:sldChg>
      <pc:sldChg chg="ord modTransition">
        <pc:chgData name="이동건" userId="4ad090f6-dadd-4301-b5d0-883b88f508af" providerId="ADAL" clId="{69C48373-AEF7-4181-9D37-977506B945C1}" dt="2022-08-09T03:40:54.717" v="32"/>
        <pc:sldMkLst>
          <pc:docMk/>
          <pc:sldMk cId="3657515651" sldId="12958"/>
        </pc:sldMkLst>
      </pc:sldChg>
      <pc:sldChg chg="ord modTransition">
        <pc:chgData name="이동건" userId="4ad090f6-dadd-4301-b5d0-883b88f508af" providerId="ADAL" clId="{69C48373-AEF7-4181-9D37-977506B945C1}" dt="2022-08-09T03:40:54.717" v="32"/>
        <pc:sldMkLst>
          <pc:docMk/>
          <pc:sldMk cId="3316597806" sldId="12959"/>
        </pc:sldMkLst>
      </pc:sldChg>
      <pc:sldChg chg="ord modTransition">
        <pc:chgData name="이동건" userId="4ad090f6-dadd-4301-b5d0-883b88f508af" providerId="ADAL" clId="{69C48373-AEF7-4181-9D37-977506B945C1}" dt="2022-08-09T03:40:54.717" v="32"/>
        <pc:sldMkLst>
          <pc:docMk/>
          <pc:sldMk cId="3286368497" sldId="12960"/>
        </pc:sldMkLst>
      </pc:sldChg>
      <pc:sldChg chg="addSp modSp add">
        <pc:chgData name="이동건" userId="4ad090f6-dadd-4301-b5d0-883b88f508af" providerId="ADAL" clId="{69C48373-AEF7-4181-9D37-977506B945C1}" dt="2022-08-10T07:39:34.198" v="1413" actId="2085"/>
        <pc:sldMkLst>
          <pc:docMk/>
          <pc:sldMk cId="434398755" sldId="12961"/>
        </pc:sldMkLst>
        <pc:spChg chg="mod">
          <ac:chgData name="이동건" userId="4ad090f6-dadd-4301-b5d0-883b88f508af" providerId="ADAL" clId="{69C48373-AEF7-4181-9D37-977506B945C1}" dt="2022-08-09T03:39:33.616" v="29"/>
          <ac:spMkLst>
            <pc:docMk/>
            <pc:sldMk cId="434398755" sldId="12961"/>
            <ac:spMk id="2" creationId="{0890766C-B5B2-4520-9332-1369AE2787EE}"/>
          </ac:spMkLst>
        </pc:spChg>
        <pc:spChg chg="add mod">
          <ac:chgData name="이동건" userId="4ad090f6-dadd-4301-b5d0-883b88f508af" providerId="ADAL" clId="{69C48373-AEF7-4181-9D37-977506B945C1}" dt="2022-08-10T07:39:34.198" v="1413" actId="2085"/>
          <ac:spMkLst>
            <pc:docMk/>
            <pc:sldMk cId="434398755" sldId="12961"/>
            <ac:spMk id="5" creationId="{79CFB35A-E00A-4980-8013-1A49AB83EA34}"/>
          </ac:spMkLst>
        </pc:spChg>
        <pc:picChg chg="add mod">
          <ac:chgData name="이동건" userId="4ad090f6-dadd-4301-b5d0-883b88f508af" providerId="ADAL" clId="{69C48373-AEF7-4181-9D37-977506B945C1}" dt="2022-08-09T03:35:41.036" v="28" actId="1076"/>
          <ac:picMkLst>
            <pc:docMk/>
            <pc:sldMk cId="434398755" sldId="12961"/>
            <ac:picMk id="4" creationId="{6318F8B7-1DC0-43E3-A18E-E74EA9E8843E}"/>
          </ac:picMkLst>
        </pc:picChg>
      </pc:sldChg>
      <pc:sldChg chg="del">
        <pc:chgData name="이동건" userId="4ad090f6-dadd-4301-b5d0-883b88f508af" providerId="ADAL" clId="{69C48373-AEF7-4181-9D37-977506B945C1}" dt="2022-08-09T01:47:07.119" v="6" actId="2696"/>
        <pc:sldMkLst>
          <pc:docMk/>
          <pc:sldMk cId="762124344" sldId="12961"/>
        </pc:sldMkLst>
      </pc:sldChg>
      <pc:sldChg chg="addSp delSp modSp add ord">
        <pc:chgData name="이동건" userId="4ad090f6-dadd-4301-b5d0-883b88f508af" providerId="ADAL" clId="{69C48373-AEF7-4181-9D37-977506B945C1}" dt="2022-08-11T01:03:51.880" v="1791"/>
        <pc:sldMkLst>
          <pc:docMk/>
          <pc:sldMk cId="830343658" sldId="12962"/>
        </pc:sldMkLst>
        <pc:spChg chg="mod">
          <ac:chgData name="이동건" userId="4ad090f6-dadd-4301-b5d0-883b88f508af" providerId="ADAL" clId="{69C48373-AEF7-4181-9D37-977506B945C1}" dt="2022-08-10T07:40:01.583" v="1447"/>
          <ac:spMkLst>
            <pc:docMk/>
            <pc:sldMk cId="830343658" sldId="12962"/>
            <ac:spMk id="2" creationId="{339F58EC-0676-49F7-B13C-AFE0E193AD64}"/>
          </ac:spMkLst>
        </pc:spChg>
        <pc:spChg chg="add del mod">
          <ac:chgData name="이동건" userId="4ad090f6-dadd-4301-b5d0-883b88f508af" providerId="ADAL" clId="{69C48373-AEF7-4181-9D37-977506B945C1}" dt="2022-08-10T01:11:58.252" v="484" actId="478"/>
          <ac:spMkLst>
            <pc:docMk/>
            <pc:sldMk cId="830343658" sldId="12962"/>
            <ac:spMk id="5" creationId="{567B4638-47C4-4297-B10B-F7EF60078998}"/>
          </ac:spMkLst>
        </pc:spChg>
        <pc:graphicFrameChg chg="add mod modGraphic">
          <ac:chgData name="이동건" userId="4ad090f6-dadd-4301-b5d0-883b88f508af" providerId="ADAL" clId="{69C48373-AEF7-4181-9D37-977506B945C1}" dt="2022-08-11T01:03:51.880" v="1791"/>
          <ac:graphicFrameMkLst>
            <pc:docMk/>
            <pc:sldMk cId="830343658" sldId="12962"/>
            <ac:graphicFrameMk id="4" creationId="{A4F9515D-DD80-4A80-9526-B89F7F10C790}"/>
          </ac:graphicFrameMkLst>
        </pc:graphicFrameChg>
        <pc:picChg chg="add mod">
          <ac:chgData name="이동건" userId="4ad090f6-dadd-4301-b5d0-883b88f508af" providerId="ADAL" clId="{69C48373-AEF7-4181-9D37-977506B945C1}" dt="2022-08-10T07:40:59.459" v="1450" actId="14100"/>
          <ac:picMkLst>
            <pc:docMk/>
            <pc:sldMk cId="830343658" sldId="12962"/>
            <ac:picMk id="6" creationId="{DD864CBC-878E-4640-8592-C6AF424C0F9F}"/>
          </ac:picMkLst>
        </pc:picChg>
        <pc:picChg chg="add mod">
          <ac:chgData name="이동건" userId="4ad090f6-dadd-4301-b5d0-883b88f508af" providerId="ADAL" clId="{69C48373-AEF7-4181-9D37-977506B945C1}" dt="2022-08-10T07:40:55.716" v="1448" actId="14100"/>
          <ac:picMkLst>
            <pc:docMk/>
            <pc:sldMk cId="830343658" sldId="12962"/>
            <ac:picMk id="7" creationId="{50D7FD6A-D6D6-4959-B1EC-1D1A8C98564E}"/>
          </ac:picMkLst>
        </pc:picChg>
      </pc:sldChg>
      <pc:sldChg chg="add del">
        <pc:chgData name="이동건" userId="4ad090f6-dadd-4301-b5d0-883b88f508af" providerId="ADAL" clId="{69C48373-AEF7-4181-9D37-977506B945C1}" dt="2022-08-09T06:14:06.628" v="40" actId="2696"/>
        <pc:sldMkLst>
          <pc:docMk/>
          <pc:sldMk cId="2869273938" sldId="12962"/>
        </pc:sldMkLst>
      </pc:sldChg>
      <pc:sldChg chg="del">
        <pc:chgData name="이동건" userId="4ad090f6-dadd-4301-b5d0-883b88f508af" providerId="ADAL" clId="{69C48373-AEF7-4181-9D37-977506B945C1}" dt="2022-08-09T01:47:06.772" v="5" actId="2696"/>
        <pc:sldMkLst>
          <pc:docMk/>
          <pc:sldMk cId="2893090337" sldId="12962"/>
        </pc:sldMkLst>
      </pc:sldChg>
      <pc:sldChg chg="addSp delSp modSp add">
        <pc:chgData name="이동건" userId="4ad090f6-dadd-4301-b5d0-883b88f508af" providerId="ADAL" clId="{69C48373-AEF7-4181-9D37-977506B945C1}" dt="2022-08-12T01:05:31.493" v="6864" actId="1076"/>
        <pc:sldMkLst>
          <pc:docMk/>
          <pc:sldMk cId="58156919" sldId="12963"/>
        </pc:sldMkLst>
        <pc:spChg chg="mod">
          <ac:chgData name="이동건" userId="4ad090f6-dadd-4301-b5d0-883b88f508af" providerId="ADAL" clId="{69C48373-AEF7-4181-9D37-977506B945C1}" dt="2022-08-11T01:04:43.867" v="1818"/>
          <ac:spMkLst>
            <pc:docMk/>
            <pc:sldMk cId="58156919" sldId="12963"/>
            <ac:spMk id="2" creationId="{C0521E58-BC0C-4766-8EC3-0DF431328508}"/>
          </ac:spMkLst>
        </pc:spChg>
        <pc:spChg chg="add mod">
          <ac:chgData name="이동건" userId="4ad090f6-dadd-4301-b5d0-883b88f508af" providerId="ADAL" clId="{69C48373-AEF7-4181-9D37-977506B945C1}" dt="2022-08-11T01:06:08.087" v="1830" actId="1076"/>
          <ac:spMkLst>
            <pc:docMk/>
            <pc:sldMk cId="58156919" sldId="12963"/>
            <ac:spMk id="4" creationId="{B8639AE1-7477-408F-8C59-C77CFFC5119E}"/>
          </ac:spMkLst>
        </pc:spChg>
        <pc:spChg chg="add mod">
          <ac:chgData name="이동건" userId="4ad090f6-dadd-4301-b5d0-883b88f508af" providerId="ADAL" clId="{69C48373-AEF7-4181-9D37-977506B945C1}" dt="2022-08-11T01:10:51.252" v="1891" actId="1076"/>
          <ac:spMkLst>
            <pc:docMk/>
            <pc:sldMk cId="58156919" sldId="12963"/>
            <ac:spMk id="6" creationId="{FB56BBB5-F624-4E3C-BD05-AE7A0A179A41}"/>
          </ac:spMkLst>
        </pc:spChg>
        <pc:spChg chg="add del">
          <ac:chgData name="이동건" userId="4ad090f6-dadd-4301-b5d0-883b88f508af" providerId="ADAL" clId="{69C48373-AEF7-4181-9D37-977506B945C1}" dt="2022-08-11T01:07:06.548" v="1847"/>
          <ac:spMkLst>
            <pc:docMk/>
            <pc:sldMk cId="58156919" sldId="12963"/>
            <ac:spMk id="7" creationId="{A7014558-E8DE-48CA-B450-12CB74FF6D5A}"/>
          </ac:spMkLst>
        </pc:spChg>
        <pc:spChg chg="add mod">
          <ac:chgData name="이동건" userId="4ad090f6-dadd-4301-b5d0-883b88f508af" providerId="ADAL" clId="{69C48373-AEF7-4181-9D37-977506B945C1}" dt="2022-08-11T01:12:49.394" v="1895" actId="1076"/>
          <ac:spMkLst>
            <pc:docMk/>
            <pc:sldMk cId="58156919" sldId="12963"/>
            <ac:spMk id="8" creationId="{842DF04A-6FEB-4090-B686-26F0C7B9E1F0}"/>
          </ac:spMkLst>
        </pc:spChg>
        <pc:spChg chg="add del mod">
          <ac:chgData name="이동건" userId="4ad090f6-dadd-4301-b5d0-883b88f508af" providerId="ADAL" clId="{69C48373-AEF7-4181-9D37-977506B945C1}" dt="2022-08-11T01:19:42.180" v="1900"/>
          <ac:spMkLst>
            <pc:docMk/>
            <pc:sldMk cId="58156919" sldId="12963"/>
            <ac:spMk id="13" creationId="{6C73CA07-86E3-464B-A173-BB9EFB295264}"/>
          </ac:spMkLst>
        </pc:spChg>
        <pc:spChg chg="add mod">
          <ac:chgData name="이동건" userId="4ad090f6-dadd-4301-b5d0-883b88f508af" providerId="ADAL" clId="{69C48373-AEF7-4181-9D37-977506B945C1}" dt="2022-08-12T01:05:31.493" v="6864" actId="1076"/>
          <ac:spMkLst>
            <pc:docMk/>
            <pc:sldMk cId="58156919" sldId="12963"/>
            <ac:spMk id="14" creationId="{346E0021-1324-407D-A2DD-D33F4380BD19}"/>
          </ac:spMkLst>
        </pc:spChg>
        <pc:picChg chg="add mod modCrop">
          <ac:chgData name="이동건" userId="4ad090f6-dadd-4301-b5d0-883b88f508af" providerId="ADAL" clId="{69C48373-AEF7-4181-9D37-977506B945C1}" dt="2022-08-11T01:10:48.409" v="1890" actId="1076"/>
          <ac:picMkLst>
            <pc:docMk/>
            <pc:sldMk cId="58156919" sldId="12963"/>
            <ac:picMk id="5" creationId="{641CB184-0457-4915-9ABC-014ABB6148EE}"/>
          </ac:picMkLst>
        </pc:picChg>
        <pc:picChg chg="add del mod">
          <ac:chgData name="이동건" userId="4ad090f6-dadd-4301-b5d0-883b88f508af" providerId="ADAL" clId="{69C48373-AEF7-4181-9D37-977506B945C1}" dt="2022-08-11T01:10:20.937" v="1882" actId="478"/>
          <ac:picMkLst>
            <pc:docMk/>
            <pc:sldMk cId="58156919" sldId="12963"/>
            <ac:picMk id="9" creationId="{D788FBA6-FB4C-4060-93D7-5D357347AF5A}"/>
          </ac:picMkLst>
        </pc:picChg>
        <pc:picChg chg="add del mod">
          <ac:chgData name="이동건" userId="4ad090f6-dadd-4301-b5d0-883b88f508af" providerId="ADAL" clId="{69C48373-AEF7-4181-9D37-977506B945C1}" dt="2022-08-11T01:10:24.863" v="1887" actId="478"/>
          <ac:picMkLst>
            <pc:docMk/>
            <pc:sldMk cId="58156919" sldId="12963"/>
            <ac:picMk id="10" creationId="{566E4D5A-0EF8-4A57-A8C9-7FDBDCF54571}"/>
          </ac:picMkLst>
        </pc:picChg>
        <pc:picChg chg="add del mod">
          <ac:chgData name="이동건" userId="4ad090f6-dadd-4301-b5d0-883b88f508af" providerId="ADAL" clId="{69C48373-AEF7-4181-9D37-977506B945C1}" dt="2022-08-11T01:10:21.421" v="1883" actId="478"/>
          <ac:picMkLst>
            <pc:docMk/>
            <pc:sldMk cId="58156919" sldId="12963"/>
            <ac:picMk id="11" creationId="{0F7FD63B-0745-4EBE-BCFA-D4374074E849}"/>
          </ac:picMkLst>
        </pc:picChg>
        <pc:picChg chg="add mod">
          <ac:chgData name="이동건" userId="4ad090f6-dadd-4301-b5d0-883b88f508af" providerId="ADAL" clId="{69C48373-AEF7-4181-9D37-977506B945C1}" dt="2022-08-11T01:12:50.923" v="1896" actId="1076"/>
          <ac:picMkLst>
            <pc:docMk/>
            <pc:sldMk cId="58156919" sldId="12963"/>
            <ac:picMk id="12" creationId="{C1B80353-6CF5-420C-83AA-CD594338849B}"/>
          </ac:picMkLst>
        </pc:picChg>
      </pc:sldChg>
      <pc:sldChg chg="modSp add del">
        <pc:chgData name="이동건" userId="4ad090f6-dadd-4301-b5d0-883b88f508af" providerId="ADAL" clId="{69C48373-AEF7-4181-9D37-977506B945C1}" dt="2022-08-10T01:19:02.754" v="955" actId="2696"/>
        <pc:sldMkLst>
          <pc:docMk/>
          <pc:sldMk cId="487354113" sldId="12963"/>
        </pc:sldMkLst>
        <pc:graphicFrameChg chg="mod">
          <ac:chgData name="이동건" userId="4ad090f6-dadd-4301-b5d0-883b88f508af" providerId="ADAL" clId="{69C48373-AEF7-4181-9D37-977506B945C1}" dt="2022-08-10T01:18:38.377" v="950"/>
          <ac:graphicFrameMkLst>
            <pc:docMk/>
            <pc:sldMk cId="487354113" sldId="12963"/>
            <ac:graphicFrameMk id="4" creationId="{A4F9515D-DD80-4A80-9526-B89F7F10C790}"/>
          </ac:graphicFrameMkLst>
        </pc:graphicFrameChg>
      </pc:sldChg>
      <pc:sldChg chg="del">
        <pc:chgData name="이동건" userId="4ad090f6-dadd-4301-b5d0-883b88f508af" providerId="ADAL" clId="{69C48373-AEF7-4181-9D37-977506B945C1}" dt="2022-08-09T01:47:06.384" v="2" actId="2696"/>
        <pc:sldMkLst>
          <pc:docMk/>
          <pc:sldMk cId="1530677362" sldId="12963"/>
        </pc:sldMkLst>
      </pc:sldChg>
      <pc:sldChg chg="addSp delSp modSp add">
        <pc:chgData name="이동건" userId="4ad090f6-dadd-4301-b5d0-883b88f508af" providerId="ADAL" clId="{69C48373-AEF7-4181-9D37-977506B945C1}" dt="2022-08-11T23:58:42.993" v="6192" actId="20577"/>
        <pc:sldMkLst>
          <pc:docMk/>
          <pc:sldMk cId="1490082934" sldId="12964"/>
        </pc:sldMkLst>
        <pc:spChg chg="mod">
          <ac:chgData name="이동건" userId="4ad090f6-dadd-4301-b5d0-883b88f508af" providerId="ADAL" clId="{69C48373-AEF7-4181-9D37-977506B945C1}" dt="2022-08-11T23:58:42.993" v="6192" actId="20577"/>
          <ac:spMkLst>
            <pc:docMk/>
            <pc:sldMk cId="1490082934" sldId="12964"/>
            <ac:spMk id="2" creationId="{A320C852-EFB4-41C7-841A-D946FC0EE24A}"/>
          </ac:spMkLst>
        </pc:spChg>
        <pc:spChg chg="add mod">
          <ac:chgData name="이동건" userId="4ad090f6-dadd-4301-b5d0-883b88f508af" providerId="ADAL" clId="{69C48373-AEF7-4181-9D37-977506B945C1}" dt="2022-08-11T02:06:14.637" v="2316" actId="20577"/>
          <ac:spMkLst>
            <pc:docMk/>
            <pc:sldMk cId="1490082934" sldId="12964"/>
            <ac:spMk id="4" creationId="{63FE6AB2-62F5-467C-93FE-11862E3FA342}"/>
          </ac:spMkLst>
        </pc:spChg>
        <pc:spChg chg="add del mod">
          <ac:chgData name="이동건" userId="4ad090f6-dadd-4301-b5d0-883b88f508af" providerId="ADAL" clId="{69C48373-AEF7-4181-9D37-977506B945C1}" dt="2022-08-11T01:29:54.855" v="2060" actId="478"/>
          <ac:spMkLst>
            <pc:docMk/>
            <pc:sldMk cId="1490082934" sldId="12964"/>
            <ac:spMk id="5" creationId="{FE411C52-3C12-4C56-8DDA-7EC132B77A71}"/>
          </ac:spMkLst>
        </pc:spChg>
        <pc:spChg chg="add del mod">
          <ac:chgData name="이동건" userId="4ad090f6-dadd-4301-b5d0-883b88f508af" providerId="ADAL" clId="{69C48373-AEF7-4181-9D37-977506B945C1}" dt="2022-08-11T01:38:41.377" v="2216" actId="478"/>
          <ac:spMkLst>
            <pc:docMk/>
            <pc:sldMk cId="1490082934" sldId="12964"/>
            <ac:spMk id="6" creationId="{5605FC04-CBDE-4AB8-A6C1-5E33FFBA0316}"/>
          </ac:spMkLst>
        </pc:spChg>
        <pc:spChg chg="add mod">
          <ac:chgData name="이동건" userId="4ad090f6-dadd-4301-b5d0-883b88f508af" providerId="ADAL" clId="{69C48373-AEF7-4181-9D37-977506B945C1}" dt="2022-08-11T06:43:52.862" v="5151" actId="255"/>
          <ac:spMkLst>
            <pc:docMk/>
            <pc:sldMk cId="1490082934" sldId="12964"/>
            <ac:spMk id="7" creationId="{A3F05FBE-2796-4850-8586-98866E4CF74F}"/>
          </ac:spMkLst>
        </pc:spChg>
        <pc:spChg chg="add mod">
          <ac:chgData name="이동건" userId="4ad090f6-dadd-4301-b5d0-883b88f508af" providerId="ADAL" clId="{69C48373-AEF7-4181-9D37-977506B945C1}" dt="2022-08-11T06:43:52.862" v="5151" actId="255"/>
          <ac:spMkLst>
            <pc:docMk/>
            <pc:sldMk cId="1490082934" sldId="12964"/>
            <ac:spMk id="11" creationId="{19B0DB2F-F72C-46AD-A54D-C3E865FDD305}"/>
          </ac:spMkLst>
        </pc:spChg>
        <pc:spChg chg="add mod">
          <ac:chgData name="이동건" userId="4ad090f6-dadd-4301-b5d0-883b88f508af" providerId="ADAL" clId="{69C48373-AEF7-4181-9D37-977506B945C1}" dt="2022-08-11T06:43:52.862" v="5151" actId="255"/>
          <ac:spMkLst>
            <pc:docMk/>
            <pc:sldMk cId="1490082934" sldId="12964"/>
            <ac:spMk id="16" creationId="{A6F2F262-7ED8-4313-AB91-885BC5733D0F}"/>
          </ac:spMkLst>
        </pc:spChg>
        <pc:spChg chg="add mod">
          <ac:chgData name="이동건" userId="4ad090f6-dadd-4301-b5d0-883b88f508af" providerId="ADAL" clId="{69C48373-AEF7-4181-9D37-977506B945C1}" dt="2022-08-11T06:43:52.862" v="5151" actId="255"/>
          <ac:spMkLst>
            <pc:docMk/>
            <pc:sldMk cId="1490082934" sldId="12964"/>
            <ac:spMk id="19" creationId="{EC8D5E34-9611-4483-86C9-6EE9D81876DA}"/>
          </ac:spMkLst>
        </pc:spChg>
        <pc:spChg chg="add mod">
          <ac:chgData name="이동건" userId="4ad090f6-dadd-4301-b5d0-883b88f508af" providerId="ADAL" clId="{69C48373-AEF7-4181-9D37-977506B945C1}" dt="2022-08-11T06:43:52.862" v="5151" actId="255"/>
          <ac:spMkLst>
            <pc:docMk/>
            <pc:sldMk cId="1490082934" sldId="12964"/>
            <ac:spMk id="22" creationId="{9C6051D2-96FA-4A15-8D3C-58BBDFB38F58}"/>
          </ac:spMkLst>
        </pc:spChg>
        <pc:spChg chg="add mod">
          <ac:chgData name="이동건" userId="4ad090f6-dadd-4301-b5d0-883b88f508af" providerId="ADAL" clId="{69C48373-AEF7-4181-9D37-977506B945C1}" dt="2022-08-11T06:44:20.128" v="5162" actId="20577"/>
          <ac:spMkLst>
            <pc:docMk/>
            <pc:sldMk cId="1490082934" sldId="12964"/>
            <ac:spMk id="24" creationId="{5D401B9E-CCB5-4F7F-A806-BEFAF1A7B956}"/>
          </ac:spMkLst>
        </pc:spChg>
        <pc:spChg chg="add mod">
          <ac:chgData name="이동건" userId="4ad090f6-dadd-4301-b5d0-883b88f508af" providerId="ADAL" clId="{69C48373-AEF7-4181-9D37-977506B945C1}" dt="2022-08-11T06:44:24.238" v="5163" actId="6549"/>
          <ac:spMkLst>
            <pc:docMk/>
            <pc:sldMk cId="1490082934" sldId="12964"/>
            <ac:spMk id="25" creationId="{736C7023-93D5-409F-A854-CD6355DECDE3}"/>
          </ac:spMkLst>
        </pc:spChg>
        <pc:spChg chg="add mod">
          <ac:chgData name="이동건" userId="4ad090f6-dadd-4301-b5d0-883b88f508af" providerId="ADAL" clId="{69C48373-AEF7-4181-9D37-977506B945C1}" dt="2022-08-11T06:44:29.700" v="5170" actId="20577"/>
          <ac:spMkLst>
            <pc:docMk/>
            <pc:sldMk cId="1490082934" sldId="12964"/>
            <ac:spMk id="26" creationId="{5EB9CAED-0587-4607-BB5F-946ADB45B037}"/>
          </ac:spMkLst>
        </pc:spChg>
        <pc:spChg chg="add mod">
          <ac:chgData name="이동건" userId="4ad090f6-dadd-4301-b5d0-883b88f508af" providerId="ADAL" clId="{69C48373-AEF7-4181-9D37-977506B945C1}" dt="2022-08-11T06:45:10.036" v="5178" actId="20577"/>
          <ac:spMkLst>
            <pc:docMk/>
            <pc:sldMk cId="1490082934" sldId="12964"/>
            <ac:spMk id="27" creationId="{621436D6-9BB2-4212-9A3B-7C2D00A89FC6}"/>
          </ac:spMkLst>
        </pc:spChg>
        <pc:spChg chg="add mod">
          <ac:chgData name="이동건" userId="4ad090f6-dadd-4301-b5d0-883b88f508af" providerId="ADAL" clId="{69C48373-AEF7-4181-9D37-977506B945C1}" dt="2022-08-11T06:44:41.013" v="5174" actId="20577"/>
          <ac:spMkLst>
            <pc:docMk/>
            <pc:sldMk cId="1490082934" sldId="12964"/>
            <ac:spMk id="28" creationId="{793BABBC-F936-4A01-8FAD-91C437C04294}"/>
          </ac:spMkLst>
        </pc:spChg>
        <pc:spChg chg="add del mod">
          <ac:chgData name="이동건" userId="4ad090f6-dadd-4301-b5d0-883b88f508af" providerId="ADAL" clId="{69C48373-AEF7-4181-9D37-977506B945C1}" dt="2022-08-11T06:43:29.978" v="5143" actId="478"/>
          <ac:spMkLst>
            <pc:docMk/>
            <pc:sldMk cId="1490082934" sldId="12964"/>
            <ac:spMk id="40" creationId="{9E64B7C0-0CAB-4C77-BFDA-C6C07B09488E}"/>
          </ac:spMkLst>
        </pc:spChg>
        <pc:spChg chg="add mod">
          <ac:chgData name="이동건" userId="4ad090f6-dadd-4301-b5d0-883b88f508af" providerId="ADAL" clId="{69C48373-AEF7-4181-9D37-977506B945C1}" dt="2022-08-11T06:45:42.744" v="5183" actId="1076"/>
          <ac:spMkLst>
            <pc:docMk/>
            <pc:sldMk cId="1490082934" sldId="12964"/>
            <ac:spMk id="41" creationId="{3CB1CCB3-42D1-4A15-9713-1E389B01584E}"/>
          </ac:spMkLst>
        </pc:spChg>
        <pc:spChg chg="add mod">
          <ac:chgData name="이동건" userId="4ad090f6-dadd-4301-b5d0-883b88f508af" providerId="ADAL" clId="{69C48373-AEF7-4181-9D37-977506B945C1}" dt="2022-08-11T06:45:45.240" v="5184" actId="1076"/>
          <ac:spMkLst>
            <pc:docMk/>
            <pc:sldMk cId="1490082934" sldId="12964"/>
            <ac:spMk id="42" creationId="{6530BF2F-0772-44E9-90BC-530785A829A0}"/>
          </ac:spMkLst>
        </pc:spChg>
        <pc:spChg chg="add del mod">
          <ac:chgData name="이동건" userId="4ad090f6-dadd-4301-b5d0-883b88f508af" providerId="ADAL" clId="{69C48373-AEF7-4181-9D37-977506B945C1}" dt="2022-08-11T06:34:55.118" v="4790"/>
          <ac:spMkLst>
            <pc:docMk/>
            <pc:sldMk cId="1490082934" sldId="12964"/>
            <ac:spMk id="43" creationId="{13EC499D-0288-40B5-A6D6-76C4316F1800}"/>
          </ac:spMkLst>
        </pc:spChg>
        <pc:spChg chg="add mod">
          <ac:chgData name="이동건" userId="4ad090f6-dadd-4301-b5d0-883b88f508af" providerId="ADAL" clId="{69C48373-AEF7-4181-9D37-977506B945C1}" dt="2022-08-11T06:46:04.572" v="5194" actId="20577"/>
          <ac:spMkLst>
            <pc:docMk/>
            <pc:sldMk cId="1490082934" sldId="12964"/>
            <ac:spMk id="44" creationId="{2C7B5C56-F94C-4498-A4FB-3EE7079E8BEF}"/>
          </ac:spMkLst>
        </pc:spChg>
        <pc:spChg chg="add mod">
          <ac:chgData name="이동건" userId="4ad090f6-dadd-4301-b5d0-883b88f508af" providerId="ADAL" clId="{69C48373-AEF7-4181-9D37-977506B945C1}" dt="2022-08-11T06:44:12.351" v="5158" actId="1076"/>
          <ac:spMkLst>
            <pc:docMk/>
            <pc:sldMk cId="1490082934" sldId="12964"/>
            <ac:spMk id="47" creationId="{310DD9F8-8BED-4BCC-B8C9-D037756027F6}"/>
          </ac:spMkLst>
        </pc:spChg>
        <pc:spChg chg="add mod">
          <ac:chgData name="이동건" userId="4ad090f6-dadd-4301-b5d0-883b88f508af" providerId="ADAL" clId="{69C48373-AEF7-4181-9D37-977506B945C1}" dt="2022-08-11T06:45:35.256" v="5182" actId="20577"/>
          <ac:spMkLst>
            <pc:docMk/>
            <pc:sldMk cId="1490082934" sldId="12964"/>
            <ac:spMk id="48" creationId="{E53E0859-2B93-4CBA-9ACC-A16ECAD191EB}"/>
          </ac:spMkLst>
        </pc:spChg>
        <pc:graphicFrameChg chg="add mod modGraphic">
          <ac:chgData name="이동건" userId="4ad090f6-dadd-4301-b5d0-883b88f508af" providerId="ADAL" clId="{69C48373-AEF7-4181-9D37-977506B945C1}" dt="2022-08-11T07:00:29.665" v="5404" actId="20577"/>
          <ac:graphicFrameMkLst>
            <pc:docMk/>
            <pc:sldMk cId="1490082934" sldId="12964"/>
            <ac:graphicFrameMk id="45" creationId="{5346B33C-F24C-4915-9896-367D921509B1}"/>
          </ac:graphicFrameMkLst>
        </pc:graphicFrameChg>
        <pc:cxnChg chg="add mod">
          <ac:chgData name="이동건" userId="4ad090f6-dadd-4301-b5d0-883b88f508af" providerId="ADAL" clId="{69C48373-AEF7-4181-9D37-977506B945C1}" dt="2022-08-11T02:06:46.140" v="2320" actId="1076"/>
          <ac:cxnSpMkLst>
            <pc:docMk/>
            <pc:sldMk cId="1490082934" sldId="12964"/>
            <ac:cxnSpMk id="9" creationId="{B3AD8F3B-8EF4-49EA-89E5-B79ACDABF25B}"/>
          </ac:cxnSpMkLst>
        </pc:cxnChg>
        <pc:cxnChg chg="add mod">
          <ac:chgData name="이동건" userId="4ad090f6-dadd-4301-b5d0-883b88f508af" providerId="ADAL" clId="{69C48373-AEF7-4181-9D37-977506B945C1}" dt="2022-08-11T02:06:49.189" v="2321" actId="1076"/>
          <ac:cxnSpMkLst>
            <pc:docMk/>
            <pc:sldMk cId="1490082934" sldId="12964"/>
            <ac:cxnSpMk id="13" creationId="{8D380133-F3B2-4F9E-9D6E-2AA2C72A11D3}"/>
          </ac:cxnSpMkLst>
        </pc:cxnChg>
        <pc:cxnChg chg="add mod">
          <ac:chgData name="이동건" userId="4ad090f6-dadd-4301-b5d0-883b88f508af" providerId="ADAL" clId="{69C48373-AEF7-4181-9D37-977506B945C1}" dt="2022-08-11T02:06:51.197" v="2322" actId="1076"/>
          <ac:cxnSpMkLst>
            <pc:docMk/>
            <pc:sldMk cId="1490082934" sldId="12964"/>
            <ac:cxnSpMk id="17" creationId="{8352B14D-33A4-4CBB-BC9F-09CE14BEEA32}"/>
          </ac:cxnSpMkLst>
        </pc:cxnChg>
        <pc:cxnChg chg="add mod">
          <ac:chgData name="이동건" userId="4ad090f6-dadd-4301-b5d0-883b88f508af" providerId="ADAL" clId="{69C48373-AEF7-4181-9D37-977506B945C1}" dt="2022-08-11T02:06:58.774" v="2324" actId="1076"/>
          <ac:cxnSpMkLst>
            <pc:docMk/>
            <pc:sldMk cId="1490082934" sldId="12964"/>
            <ac:cxnSpMk id="20" creationId="{B41748EE-7664-44B5-8918-C37AA0901C70}"/>
          </ac:cxnSpMkLst>
        </pc:cxnChg>
      </pc:sldChg>
      <pc:sldChg chg="del">
        <pc:chgData name="이동건" userId="4ad090f6-dadd-4301-b5d0-883b88f508af" providerId="ADAL" clId="{69C48373-AEF7-4181-9D37-977506B945C1}" dt="2022-08-09T01:47:08.797" v="8" actId="2696"/>
        <pc:sldMkLst>
          <pc:docMk/>
          <pc:sldMk cId="2788702691" sldId="12964"/>
        </pc:sldMkLst>
      </pc:sldChg>
      <pc:sldChg chg="addSp delSp modSp add del">
        <pc:chgData name="이동건" userId="4ad090f6-dadd-4301-b5d0-883b88f508af" providerId="ADAL" clId="{69C48373-AEF7-4181-9D37-977506B945C1}" dt="2022-08-12T06:11:07.656" v="8603" actId="2696"/>
        <pc:sldMkLst>
          <pc:docMk/>
          <pc:sldMk cId="1033436683" sldId="12965"/>
        </pc:sldMkLst>
        <pc:spChg chg="mod">
          <ac:chgData name="이동건" userId="4ad090f6-dadd-4301-b5d0-883b88f508af" providerId="ADAL" clId="{69C48373-AEF7-4181-9D37-977506B945C1}" dt="2022-08-11T23:59:03.757" v="6270" actId="20577"/>
          <ac:spMkLst>
            <pc:docMk/>
            <pc:sldMk cId="1033436683" sldId="12965"/>
            <ac:spMk id="2" creationId="{6E6217FE-69F8-4293-9357-C1312F685FF6}"/>
          </ac:spMkLst>
        </pc:spChg>
        <pc:spChg chg="add del mod">
          <ac:chgData name="이동건" userId="4ad090f6-dadd-4301-b5d0-883b88f508af" providerId="ADAL" clId="{69C48373-AEF7-4181-9D37-977506B945C1}" dt="2022-08-11T02:05:10.185" v="2294"/>
          <ac:spMkLst>
            <pc:docMk/>
            <pc:sldMk cId="1033436683" sldId="12965"/>
            <ac:spMk id="4" creationId="{1CCB39CF-60A9-46E6-9564-B145F8FE2C72}"/>
          </ac:spMkLst>
        </pc:spChg>
        <pc:spChg chg="add del mod">
          <ac:chgData name="이동건" userId="4ad090f6-dadd-4301-b5d0-883b88f508af" providerId="ADAL" clId="{69C48373-AEF7-4181-9D37-977506B945C1}" dt="2022-08-11T02:04:49.629" v="2284"/>
          <ac:spMkLst>
            <pc:docMk/>
            <pc:sldMk cId="1033436683" sldId="12965"/>
            <ac:spMk id="5" creationId="{745FA55F-8D43-4DFD-9846-0572E7AAACD0}"/>
          </ac:spMkLst>
        </pc:spChg>
        <pc:spChg chg="add del mod">
          <ac:chgData name="이동건" userId="4ad090f6-dadd-4301-b5d0-883b88f508af" providerId="ADAL" clId="{69C48373-AEF7-4181-9D37-977506B945C1}" dt="2022-08-12T06:06:10.793" v="8002"/>
          <ac:spMkLst>
            <pc:docMk/>
            <pc:sldMk cId="1033436683" sldId="12965"/>
            <ac:spMk id="6" creationId="{49F06654-E65E-4C95-B880-63749C46C980}"/>
          </ac:spMkLst>
        </pc:spChg>
      </pc:sldChg>
      <pc:sldChg chg="del">
        <pc:chgData name="이동건" userId="4ad090f6-dadd-4301-b5d0-883b88f508af" providerId="ADAL" clId="{69C48373-AEF7-4181-9D37-977506B945C1}" dt="2022-08-09T01:47:06.411" v="3" actId="2696"/>
        <pc:sldMkLst>
          <pc:docMk/>
          <pc:sldMk cId="1606994056" sldId="12965"/>
        </pc:sldMkLst>
      </pc:sldChg>
      <pc:sldChg chg="add del">
        <pc:chgData name="이동건" userId="4ad090f6-dadd-4301-b5d0-883b88f508af" providerId="ADAL" clId="{69C48373-AEF7-4181-9D37-977506B945C1}" dt="2022-08-12T06:39:42.325" v="9497" actId="2696"/>
        <pc:sldMkLst>
          <pc:docMk/>
          <pc:sldMk cId="1713597387" sldId="12966"/>
        </pc:sldMkLst>
      </pc:sldChg>
      <pc:sldChg chg="del">
        <pc:chgData name="이동건" userId="4ad090f6-dadd-4301-b5d0-883b88f508af" providerId="ADAL" clId="{69C48373-AEF7-4181-9D37-977506B945C1}" dt="2022-08-09T01:47:06.513" v="4" actId="2696"/>
        <pc:sldMkLst>
          <pc:docMk/>
          <pc:sldMk cId="3536222904" sldId="12966"/>
        </pc:sldMkLst>
      </pc:sldChg>
      <pc:sldChg chg="addSp delSp modSp add del">
        <pc:chgData name="이동건" userId="4ad090f6-dadd-4301-b5d0-883b88f508af" providerId="ADAL" clId="{69C48373-AEF7-4181-9D37-977506B945C1}" dt="2022-08-12T06:39:42.344" v="9498" actId="2696"/>
        <pc:sldMkLst>
          <pc:docMk/>
          <pc:sldMk cId="502763149" sldId="12967"/>
        </pc:sldMkLst>
        <pc:spChg chg="mod">
          <ac:chgData name="이동건" userId="4ad090f6-dadd-4301-b5d0-883b88f508af" providerId="ADAL" clId="{69C48373-AEF7-4181-9D37-977506B945C1}" dt="2022-08-11T02:13:54.870" v="2395"/>
          <ac:spMkLst>
            <pc:docMk/>
            <pc:sldMk cId="502763149" sldId="12967"/>
            <ac:spMk id="2" creationId="{926739AC-50E8-40DC-AD9A-A367916F9970}"/>
          </ac:spMkLst>
        </pc:spChg>
        <pc:graphicFrameChg chg="add del mod modGraphic">
          <ac:chgData name="이동건" userId="4ad090f6-dadd-4301-b5d0-883b88f508af" providerId="ADAL" clId="{69C48373-AEF7-4181-9D37-977506B945C1}" dt="2022-08-11T02:14:08.668" v="2400" actId="478"/>
          <ac:graphicFrameMkLst>
            <pc:docMk/>
            <pc:sldMk cId="502763149" sldId="12967"/>
            <ac:graphicFrameMk id="4" creationId="{93CD1C05-2F71-470D-B07B-5F0F2257CFAE}"/>
          </ac:graphicFrameMkLst>
        </pc:graphicFrameChg>
        <pc:graphicFrameChg chg="add mod modGraphic">
          <ac:chgData name="이동건" userId="4ad090f6-dadd-4301-b5d0-883b88f508af" providerId="ADAL" clId="{69C48373-AEF7-4181-9D37-977506B945C1}" dt="2022-08-11T02:24:00.720" v="3332"/>
          <ac:graphicFrameMkLst>
            <pc:docMk/>
            <pc:sldMk cId="502763149" sldId="12967"/>
            <ac:graphicFrameMk id="6" creationId="{81849BA5-F53D-4A21-8E4C-D7DC9FDF3646}"/>
          </ac:graphicFrameMkLst>
        </pc:graphicFrameChg>
      </pc:sldChg>
      <pc:sldChg chg="del">
        <pc:chgData name="이동건" userId="4ad090f6-dadd-4301-b5d0-883b88f508af" providerId="ADAL" clId="{69C48373-AEF7-4181-9D37-977506B945C1}" dt="2022-08-09T01:47:07.851" v="7" actId="2696"/>
        <pc:sldMkLst>
          <pc:docMk/>
          <pc:sldMk cId="3078155950" sldId="12967"/>
        </pc:sldMkLst>
      </pc:sldChg>
      <pc:sldChg chg="addSp delSp modSp add">
        <pc:chgData name="이동건" userId="4ad090f6-dadd-4301-b5d0-883b88f508af" providerId="ADAL" clId="{69C48373-AEF7-4181-9D37-977506B945C1}" dt="2022-08-11T23:58:49.048" v="6218" actId="20577"/>
        <pc:sldMkLst>
          <pc:docMk/>
          <pc:sldMk cId="2337882985" sldId="12968"/>
        </pc:sldMkLst>
        <pc:spChg chg="mod">
          <ac:chgData name="이동건" userId="4ad090f6-dadd-4301-b5d0-883b88f508af" providerId="ADAL" clId="{69C48373-AEF7-4181-9D37-977506B945C1}" dt="2022-08-11T23:58:49.048" v="6218" actId="20577"/>
          <ac:spMkLst>
            <pc:docMk/>
            <pc:sldMk cId="2337882985" sldId="12968"/>
            <ac:spMk id="2" creationId="{602D553E-D183-4816-A20F-081A53A02F13}"/>
          </ac:spMkLst>
        </pc:spChg>
        <pc:spChg chg="add">
          <ac:chgData name="이동건" userId="4ad090f6-dadd-4301-b5d0-883b88f508af" providerId="ADAL" clId="{69C48373-AEF7-4181-9D37-977506B945C1}" dt="2022-08-11T07:02:18.136" v="5409"/>
          <ac:spMkLst>
            <pc:docMk/>
            <pc:sldMk cId="2337882985" sldId="12968"/>
            <ac:spMk id="4" creationId="{DE319411-902E-4742-8758-52C8E0DA945E}"/>
          </ac:spMkLst>
        </pc:spChg>
        <pc:spChg chg="add mod">
          <ac:chgData name="이동건" userId="4ad090f6-dadd-4301-b5d0-883b88f508af" providerId="ADAL" clId="{69C48373-AEF7-4181-9D37-977506B945C1}" dt="2022-08-11T08:09:31.965" v="5880" actId="1076"/>
          <ac:spMkLst>
            <pc:docMk/>
            <pc:sldMk cId="2337882985" sldId="12968"/>
            <ac:spMk id="5" creationId="{4BDD59B9-A009-4FD8-A76F-35359E434A42}"/>
          </ac:spMkLst>
        </pc:spChg>
        <pc:spChg chg="add mod">
          <ac:chgData name="이동건" userId="4ad090f6-dadd-4301-b5d0-883b88f508af" providerId="ADAL" clId="{69C48373-AEF7-4181-9D37-977506B945C1}" dt="2022-08-11T23:50:55.793" v="6130" actId="1076"/>
          <ac:spMkLst>
            <pc:docMk/>
            <pc:sldMk cId="2337882985" sldId="12968"/>
            <ac:spMk id="6" creationId="{D63DA965-24F5-491B-B261-E14732F19225}"/>
          </ac:spMkLst>
        </pc:spChg>
        <pc:spChg chg="add del mod">
          <ac:chgData name="이동건" userId="4ad090f6-dadd-4301-b5d0-883b88f508af" providerId="ADAL" clId="{69C48373-AEF7-4181-9D37-977506B945C1}" dt="2022-08-11T08:11:20.501" v="5958"/>
          <ac:spMkLst>
            <pc:docMk/>
            <pc:sldMk cId="2337882985" sldId="12968"/>
            <ac:spMk id="7" creationId="{F513A25E-B5C2-44AC-B91E-882FFEF1C72E}"/>
          </ac:spMkLst>
        </pc:spChg>
        <pc:graphicFrameChg chg="add mod ord modGraphic">
          <ac:chgData name="이동건" userId="4ad090f6-dadd-4301-b5d0-883b88f508af" providerId="ADAL" clId="{69C48373-AEF7-4181-9D37-977506B945C1}" dt="2022-08-11T23:51:02.019" v="6131" actId="1076"/>
          <ac:graphicFrameMkLst>
            <pc:docMk/>
            <pc:sldMk cId="2337882985" sldId="12968"/>
            <ac:graphicFrameMk id="8" creationId="{113CB72A-BF0B-429C-98B5-76821C798C33}"/>
          </ac:graphicFrameMkLst>
        </pc:graphicFrameChg>
      </pc:sldChg>
      <pc:sldChg chg="del">
        <pc:chgData name="이동건" userId="4ad090f6-dadd-4301-b5d0-883b88f508af" providerId="ADAL" clId="{69C48373-AEF7-4181-9D37-977506B945C1}" dt="2022-08-09T01:47:09.742" v="10" actId="2696"/>
        <pc:sldMkLst>
          <pc:docMk/>
          <pc:sldMk cId="1231597919" sldId="12969"/>
        </pc:sldMkLst>
      </pc:sldChg>
      <pc:sldChg chg="addSp delSp modSp add">
        <pc:chgData name="이동건" userId="4ad090f6-dadd-4301-b5d0-883b88f508af" providerId="ADAL" clId="{69C48373-AEF7-4181-9D37-977506B945C1}" dt="2022-08-12T00:18:28.752" v="6710" actId="1076"/>
        <pc:sldMkLst>
          <pc:docMk/>
          <pc:sldMk cId="4252215079" sldId="12969"/>
        </pc:sldMkLst>
        <pc:spChg chg="mod">
          <ac:chgData name="이동건" userId="4ad090f6-dadd-4301-b5d0-883b88f508af" providerId="ADAL" clId="{69C48373-AEF7-4181-9D37-977506B945C1}" dt="2022-08-11T23:58:54.731" v="6244" actId="20577"/>
          <ac:spMkLst>
            <pc:docMk/>
            <pc:sldMk cId="4252215079" sldId="12969"/>
            <ac:spMk id="2" creationId="{62255FFF-6B4C-4CED-81A9-CC02F0CF112B}"/>
          </ac:spMkLst>
        </pc:spChg>
        <pc:spChg chg="add del mod">
          <ac:chgData name="이동건" userId="4ad090f6-dadd-4301-b5d0-883b88f508af" providerId="ADAL" clId="{69C48373-AEF7-4181-9D37-977506B945C1}" dt="2022-08-12T00:00:46.598" v="6318" actId="478"/>
          <ac:spMkLst>
            <pc:docMk/>
            <pc:sldMk cId="4252215079" sldId="12969"/>
            <ac:spMk id="4" creationId="{CA23467C-E20F-441E-BD59-DD5F3D241F5B}"/>
          </ac:spMkLst>
        </pc:spChg>
        <pc:graphicFrameChg chg="add del mod modGraphic">
          <ac:chgData name="이동건" userId="4ad090f6-dadd-4301-b5d0-883b88f508af" providerId="ADAL" clId="{69C48373-AEF7-4181-9D37-977506B945C1}" dt="2022-08-12T00:16:19.123" v="6667" actId="478"/>
          <ac:graphicFrameMkLst>
            <pc:docMk/>
            <pc:sldMk cId="4252215079" sldId="12969"/>
            <ac:graphicFrameMk id="5" creationId="{3C5C7EF5-6026-48B8-A2B1-B2191FFF133E}"/>
          </ac:graphicFrameMkLst>
        </pc:graphicFrameChg>
        <pc:picChg chg="add mod">
          <ac:chgData name="이동건" userId="4ad090f6-dadd-4301-b5d0-883b88f508af" providerId="ADAL" clId="{69C48373-AEF7-4181-9D37-977506B945C1}" dt="2022-08-12T00:16:05.352" v="6665" actId="1076"/>
          <ac:picMkLst>
            <pc:docMk/>
            <pc:sldMk cId="4252215079" sldId="12969"/>
            <ac:picMk id="7" creationId="{FDB2D7B7-FD4F-42D6-AE1D-CEF85D4728C3}"/>
          </ac:picMkLst>
        </pc:picChg>
        <pc:picChg chg="add mod modCrop">
          <ac:chgData name="이동건" userId="4ad090f6-dadd-4301-b5d0-883b88f508af" providerId="ADAL" clId="{69C48373-AEF7-4181-9D37-977506B945C1}" dt="2022-08-12T00:18:27.656" v="6709" actId="1076"/>
          <ac:picMkLst>
            <pc:docMk/>
            <pc:sldMk cId="4252215079" sldId="12969"/>
            <ac:picMk id="8" creationId="{386B529B-9693-4730-B38D-02832FDCA944}"/>
          </ac:picMkLst>
        </pc:picChg>
        <pc:picChg chg="add mod">
          <ac:chgData name="이동건" userId="4ad090f6-dadd-4301-b5d0-883b88f508af" providerId="ADAL" clId="{69C48373-AEF7-4181-9D37-977506B945C1}" dt="2022-08-12T00:18:28.752" v="6710" actId="1076"/>
          <ac:picMkLst>
            <pc:docMk/>
            <pc:sldMk cId="4252215079" sldId="12969"/>
            <ac:picMk id="9" creationId="{E58A7D98-1E45-4AA4-B6BF-E229D24A83E6}"/>
          </ac:picMkLst>
        </pc:picChg>
      </pc:sldChg>
      <pc:sldChg chg="del">
        <pc:chgData name="이동건" userId="4ad090f6-dadd-4301-b5d0-883b88f508af" providerId="ADAL" clId="{69C48373-AEF7-4181-9D37-977506B945C1}" dt="2022-08-09T01:47:10.093" v="11" actId="2696"/>
        <pc:sldMkLst>
          <pc:docMk/>
          <pc:sldMk cId="264077737" sldId="12970"/>
        </pc:sldMkLst>
      </pc:sldChg>
      <pc:sldChg chg="addSp delSp modSp add">
        <pc:chgData name="이동건" userId="4ad090f6-dadd-4301-b5d0-883b88f508af" providerId="ADAL" clId="{69C48373-AEF7-4181-9D37-977506B945C1}" dt="2022-08-12T01:14:53.360" v="6920" actId="122"/>
        <pc:sldMkLst>
          <pc:docMk/>
          <pc:sldMk cId="433855093" sldId="12970"/>
        </pc:sldMkLst>
        <pc:spChg chg="add del mod">
          <ac:chgData name="이동건" userId="4ad090f6-dadd-4301-b5d0-883b88f508af" providerId="ADAL" clId="{69C48373-AEF7-4181-9D37-977506B945C1}" dt="2022-08-12T01:13:15.896" v="6867"/>
          <ac:spMkLst>
            <pc:docMk/>
            <pc:sldMk cId="433855093" sldId="12970"/>
            <ac:spMk id="14" creationId="{A6BBCE16-4BBA-4AD5-B5F2-3F655B3EFD31}"/>
          </ac:spMkLst>
        </pc:spChg>
        <pc:spChg chg="add mod">
          <ac:chgData name="이동건" userId="4ad090f6-dadd-4301-b5d0-883b88f508af" providerId="ADAL" clId="{69C48373-AEF7-4181-9D37-977506B945C1}" dt="2022-08-12T01:14:48.644" v="6916" actId="1076"/>
          <ac:spMkLst>
            <pc:docMk/>
            <pc:sldMk cId="433855093" sldId="12970"/>
            <ac:spMk id="19" creationId="{818793AA-A06A-428A-82A4-D769C90CE066}"/>
          </ac:spMkLst>
        </pc:spChg>
        <pc:spChg chg="add mod">
          <ac:chgData name="이동건" userId="4ad090f6-dadd-4301-b5d0-883b88f508af" providerId="ADAL" clId="{69C48373-AEF7-4181-9D37-977506B945C1}" dt="2022-08-12T01:14:48.644" v="6916" actId="1076"/>
          <ac:spMkLst>
            <pc:docMk/>
            <pc:sldMk cId="433855093" sldId="12970"/>
            <ac:spMk id="20" creationId="{7FC21E70-67F1-4F80-B016-934D2A094020}"/>
          </ac:spMkLst>
        </pc:spChg>
        <pc:spChg chg="add mod">
          <ac:chgData name="이동건" userId="4ad090f6-dadd-4301-b5d0-883b88f508af" providerId="ADAL" clId="{69C48373-AEF7-4181-9D37-977506B945C1}" dt="2022-08-12T01:14:48.644" v="6916" actId="1076"/>
          <ac:spMkLst>
            <pc:docMk/>
            <pc:sldMk cId="433855093" sldId="12970"/>
            <ac:spMk id="21" creationId="{41F26FE1-FD44-4CB6-8DF0-713A1F8C7C08}"/>
          </ac:spMkLst>
        </pc:spChg>
        <pc:spChg chg="add mod">
          <ac:chgData name="이동건" userId="4ad090f6-dadd-4301-b5d0-883b88f508af" providerId="ADAL" clId="{69C48373-AEF7-4181-9D37-977506B945C1}" dt="2022-08-12T01:14:48.644" v="6916" actId="1076"/>
          <ac:spMkLst>
            <pc:docMk/>
            <pc:sldMk cId="433855093" sldId="12970"/>
            <ac:spMk id="22" creationId="{CEF08DC8-CCF3-47BA-AD7C-B946DA45D412}"/>
          </ac:spMkLst>
        </pc:spChg>
        <pc:spChg chg="add mod">
          <ac:chgData name="이동건" userId="4ad090f6-dadd-4301-b5d0-883b88f508af" providerId="ADAL" clId="{69C48373-AEF7-4181-9D37-977506B945C1}" dt="2022-08-12T01:14:48.644" v="6916" actId="1076"/>
          <ac:spMkLst>
            <pc:docMk/>
            <pc:sldMk cId="433855093" sldId="12970"/>
            <ac:spMk id="23" creationId="{BBE1A434-3CE8-4FD5-A7A2-FEC4725F212B}"/>
          </ac:spMkLst>
        </pc:spChg>
        <pc:spChg chg="add mod">
          <ac:chgData name="이동건" userId="4ad090f6-dadd-4301-b5d0-883b88f508af" providerId="ADAL" clId="{69C48373-AEF7-4181-9D37-977506B945C1}" dt="2022-08-12T01:14:48.644" v="6916" actId="1076"/>
          <ac:spMkLst>
            <pc:docMk/>
            <pc:sldMk cId="433855093" sldId="12970"/>
            <ac:spMk id="24" creationId="{6821CAAC-2351-498E-B2B0-60583D2CEB09}"/>
          </ac:spMkLst>
        </pc:spChg>
        <pc:spChg chg="add mod">
          <ac:chgData name="이동건" userId="4ad090f6-dadd-4301-b5d0-883b88f508af" providerId="ADAL" clId="{69C48373-AEF7-4181-9D37-977506B945C1}" dt="2022-08-12T01:14:48.644" v="6916" actId="1076"/>
          <ac:spMkLst>
            <pc:docMk/>
            <pc:sldMk cId="433855093" sldId="12970"/>
            <ac:spMk id="26" creationId="{B7415226-CBA8-46CD-AB24-3347236970D5}"/>
          </ac:spMkLst>
        </pc:spChg>
        <pc:spChg chg="add mod">
          <ac:chgData name="이동건" userId="4ad090f6-dadd-4301-b5d0-883b88f508af" providerId="ADAL" clId="{69C48373-AEF7-4181-9D37-977506B945C1}" dt="2022-08-12T01:14:53.360" v="6920" actId="122"/>
          <ac:spMkLst>
            <pc:docMk/>
            <pc:sldMk cId="433855093" sldId="12970"/>
            <ac:spMk id="28" creationId="{3652E43A-0486-4486-A937-334608C2E262}"/>
          </ac:spMkLst>
        </pc:spChg>
        <pc:graphicFrameChg chg="add del modGraphic">
          <ac:chgData name="이동건" userId="4ad090f6-dadd-4301-b5d0-883b88f508af" providerId="ADAL" clId="{69C48373-AEF7-4181-9D37-977506B945C1}" dt="2022-08-12T00:18:54.493" v="6724" actId="20577"/>
          <ac:graphicFrameMkLst>
            <pc:docMk/>
            <pc:sldMk cId="433855093" sldId="12970"/>
            <ac:graphicFrameMk id="5" creationId="{3C5C7EF5-6026-48B8-A2B1-B2191FFF133E}"/>
          </ac:graphicFrameMkLst>
        </pc:graphicFrameChg>
        <pc:picChg chg="add del mod">
          <ac:chgData name="이동건" userId="4ad090f6-dadd-4301-b5d0-883b88f508af" providerId="ADAL" clId="{69C48373-AEF7-4181-9D37-977506B945C1}" dt="2022-08-12T01:13:12.813" v="6866" actId="478"/>
          <ac:picMkLst>
            <pc:docMk/>
            <pc:sldMk cId="433855093" sldId="12970"/>
            <ac:picMk id="4" creationId="{2CBEC19F-2D1E-4267-9059-59E13EA68B50}"/>
          </ac:picMkLst>
        </pc:picChg>
        <pc:picChg chg="add mod">
          <ac:chgData name="이동건" userId="4ad090f6-dadd-4301-b5d0-883b88f508af" providerId="ADAL" clId="{69C48373-AEF7-4181-9D37-977506B945C1}" dt="2022-08-12T01:14:41.280" v="6914" actId="1076"/>
          <ac:picMkLst>
            <pc:docMk/>
            <pc:sldMk cId="433855093" sldId="12970"/>
            <ac:picMk id="6" creationId="{30F38D13-5329-462B-B4B9-79DD518B3921}"/>
          </ac:picMkLst>
        </pc:picChg>
        <pc:picChg chg="del">
          <ac:chgData name="이동건" userId="4ad090f6-dadd-4301-b5d0-883b88f508af" providerId="ADAL" clId="{69C48373-AEF7-4181-9D37-977506B945C1}" dt="2022-08-12T00:16:34.154" v="6670" actId="478"/>
          <ac:picMkLst>
            <pc:docMk/>
            <pc:sldMk cId="433855093" sldId="12970"/>
            <ac:picMk id="7" creationId="{FDB2D7B7-FD4F-42D6-AE1D-CEF85D4728C3}"/>
          </ac:picMkLst>
        </pc:picChg>
        <pc:picChg chg="add mod">
          <ac:chgData name="이동건" userId="4ad090f6-dadd-4301-b5d0-883b88f508af" providerId="ADAL" clId="{69C48373-AEF7-4181-9D37-977506B945C1}" dt="2022-08-12T01:14:48.644" v="6916" actId="1076"/>
          <ac:picMkLst>
            <pc:docMk/>
            <pc:sldMk cId="433855093" sldId="12970"/>
            <ac:picMk id="16" creationId="{851C18F2-2D7F-4EE2-BAAD-7EC45C1C81DE}"/>
          </ac:picMkLst>
        </pc:picChg>
        <pc:cxnChg chg="add del mod">
          <ac:chgData name="이동건" userId="4ad090f6-dadd-4301-b5d0-883b88f508af" providerId="ADAL" clId="{69C48373-AEF7-4181-9D37-977506B945C1}" dt="2022-08-12T01:13:15.896" v="6867"/>
          <ac:cxnSpMkLst>
            <pc:docMk/>
            <pc:sldMk cId="433855093" sldId="12970"/>
            <ac:cxnSpMk id="9" creationId="{A884A80D-00AD-44B9-B118-906F91AECE6B}"/>
          </ac:cxnSpMkLst>
        </pc:cxnChg>
        <pc:cxnChg chg="add del mod">
          <ac:chgData name="이동건" userId="4ad090f6-dadd-4301-b5d0-883b88f508af" providerId="ADAL" clId="{69C48373-AEF7-4181-9D37-977506B945C1}" dt="2022-08-12T01:13:15.896" v="6867"/>
          <ac:cxnSpMkLst>
            <pc:docMk/>
            <pc:sldMk cId="433855093" sldId="12970"/>
            <ac:cxnSpMk id="10" creationId="{78D817E7-D226-4670-84E7-15A5CD7FFE66}"/>
          </ac:cxnSpMkLst>
        </pc:cxnChg>
        <pc:cxnChg chg="add mod">
          <ac:chgData name="이동건" userId="4ad090f6-dadd-4301-b5d0-883b88f508af" providerId="ADAL" clId="{69C48373-AEF7-4181-9D37-977506B945C1}" dt="2022-08-12T01:14:48.644" v="6916" actId="1076"/>
          <ac:cxnSpMkLst>
            <pc:docMk/>
            <pc:sldMk cId="433855093" sldId="12970"/>
            <ac:cxnSpMk id="17" creationId="{FECBA695-F8D1-4FF5-A4CF-A1B34DA666A9}"/>
          </ac:cxnSpMkLst>
        </pc:cxnChg>
        <pc:cxnChg chg="add mod">
          <ac:chgData name="이동건" userId="4ad090f6-dadd-4301-b5d0-883b88f508af" providerId="ADAL" clId="{69C48373-AEF7-4181-9D37-977506B945C1}" dt="2022-08-12T01:14:48.644" v="6916" actId="1076"/>
          <ac:cxnSpMkLst>
            <pc:docMk/>
            <pc:sldMk cId="433855093" sldId="12970"/>
            <ac:cxnSpMk id="18" creationId="{6BC47DDD-60F3-4422-BB27-0C7F18B04C12}"/>
          </ac:cxnSpMkLst>
        </pc:cxnChg>
        <pc:cxnChg chg="add mod">
          <ac:chgData name="이동건" userId="4ad090f6-dadd-4301-b5d0-883b88f508af" providerId="ADAL" clId="{69C48373-AEF7-4181-9D37-977506B945C1}" dt="2022-08-12T01:14:48.644" v="6916" actId="1076"/>
          <ac:cxnSpMkLst>
            <pc:docMk/>
            <pc:sldMk cId="433855093" sldId="12970"/>
            <ac:cxnSpMk id="25" creationId="{9A87675A-7F77-4253-B57C-3D8A70846049}"/>
          </ac:cxnSpMkLst>
        </pc:cxnChg>
      </pc:sldChg>
      <pc:sldChg chg="del">
        <pc:chgData name="이동건" userId="4ad090f6-dadd-4301-b5d0-883b88f508af" providerId="ADAL" clId="{69C48373-AEF7-4181-9D37-977506B945C1}" dt="2022-08-09T01:47:10.336" v="12" actId="2696"/>
        <pc:sldMkLst>
          <pc:docMk/>
          <pc:sldMk cId="2279347305" sldId="12971"/>
        </pc:sldMkLst>
      </pc:sldChg>
      <pc:sldChg chg="addSp delSp modSp add">
        <pc:chgData name="이동건" userId="4ad090f6-dadd-4301-b5d0-883b88f508af" providerId="ADAL" clId="{69C48373-AEF7-4181-9D37-977506B945C1}" dt="2022-08-12T02:13:09.751" v="7627" actId="1076"/>
        <pc:sldMkLst>
          <pc:docMk/>
          <pc:sldMk cId="4193009921" sldId="12971"/>
        </pc:sldMkLst>
        <pc:spChg chg="mod">
          <ac:chgData name="이동건" userId="4ad090f6-dadd-4301-b5d0-883b88f508af" providerId="ADAL" clId="{69C48373-AEF7-4181-9D37-977506B945C1}" dt="2022-08-12T01:15:12.909" v="6927" actId="20577"/>
          <ac:spMkLst>
            <pc:docMk/>
            <pc:sldMk cId="4193009921" sldId="12971"/>
            <ac:spMk id="2" creationId="{62255FFF-6B4C-4CED-81A9-CC02F0CF112B}"/>
          </ac:spMkLst>
        </pc:spChg>
        <pc:spChg chg="del mod">
          <ac:chgData name="이동건" userId="4ad090f6-dadd-4301-b5d0-883b88f508af" providerId="ADAL" clId="{69C48373-AEF7-4181-9D37-977506B945C1}" dt="2022-08-12T00:21:07.368" v="6736" actId="478"/>
          <ac:spMkLst>
            <pc:docMk/>
            <pc:sldMk cId="4193009921" sldId="12971"/>
            <ac:spMk id="14" creationId="{A6BBCE16-4BBA-4AD5-B5F2-3F655B3EFD31}"/>
          </ac:spMkLst>
        </pc:spChg>
        <pc:spChg chg="add del mod">
          <ac:chgData name="이동건" userId="4ad090f6-dadd-4301-b5d0-883b88f508af" providerId="ADAL" clId="{69C48373-AEF7-4181-9D37-977506B945C1}" dt="2022-08-12T01:14:07.946" v="6900"/>
          <ac:spMkLst>
            <pc:docMk/>
            <pc:sldMk cId="4193009921" sldId="12971"/>
            <ac:spMk id="15" creationId="{9D61D7CA-9E62-4A83-910D-C6F7AE417A1E}"/>
          </ac:spMkLst>
        </pc:spChg>
        <pc:spChg chg="add del mod">
          <ac:chgData name="이동건" userId="4ad090f6-dadd-4301-b5d0-883b88f508af" providerId="ADAL" clId="{69C48373-AEF7-4181-9D37-977506B945C1}" dt="2022-08-12T01:14:07.946" v="6900"/>
          <ac:spMkLst>
            <pc:docMk/>
            <pc:sldMk cId="4193009921" sldId="12971"/>
            <ac:spMk id="16" creationId="{234DBEC2-FCCA-45F8-A670-DB8BC9DC2167}"/>
          </ac:spMkLst>
        </pc:spChg>
        <pc:spChg chg="add del mod">
          <ac:chgData name="이동건" userId="4ad090f6-dadd-4301-b5d0-883b88f508af" providerId="ADAL" clId="{69C48373-AEF7-4181-9D37-977506B945C1}" dt="2022-08-12T01:14:07.946" v="6900"/>
          <ac:spMkLst>
            <pc:docMk/>
            <pc:sldMk cId="4193009921" sldId="12971"/>
            <ac:spMk id="17" creationId="{AC3DF2CB-3F87-4591-92DE-4488A5312D57}"/>
          </ac:spMkLst>
        </pc:spChg>
        <pc:spChg chg="add del mod">
          <ac:chgData name="이동건" userId="4ad090f6-dadd-4301-b5d0-883b88f508af" providerId="ADAL" clId="{69C48373-AEF7-4181-9D37-977506B945C1}" dt="2022-08-12T01:14:37.062" v="6912"/>
          <ac:spMkLst>
            <pc:docMk/>
            <pc:sldMk cId="4193009921" sldId="12971"/>
            <ac:spMk id="18" creationId="{C1ABDFC3-BAF3-4491-88DA-4392F30BDDCC}"/>
          </ac:spMkLst>
        </pc:spChg>
        <pc:spChg chg="add del mod">
          <ac:chgData name="이동건" userId="4ad090f6-dadd-4301-b5d0-883b88f508af" providerId="ADAL" clId="{69C48373-AEF7-4181-9D37-977506B945C1}" dt="2022-08-12T01:14:07.946" v="6900"/>
          <ac:spMkLst>
            <pc:docMk/>
            <pc:sldMk cId="4193009921" sldId="12971"/>
            <ac:spMk id="19" creationId="{2ACCFB1F-C39F-41EA-9566-6963E7CEBA33}"/>
          </ac:spMkLst>
        </pc:spChg>
        <pc:spChg chg="add del mod">
          <ac:chgData name="이동건" userId="4ad090f6-dadd-4301-b5d0-883b88f508af" providerId="ADAL" clId="{69C48373-AEF7-4181-9D37-977506B945C1}" dt="2022-08-12T01:14:07.946" v="6900"/>
          <ac:spMkLst>
            <pc:docMk/>
            <pc:sldMk cId="4193009921" sldId="12971"/>
            <ac:spMk id="20" creationId="{1EE95109-7C9E-462F-903D-6850A1D93069}"/>
          </ac:spMkLst>
        </pc:spChg>
        <pc:spChg chg="add del mod">
          <ac:chgData name="이동건" userId="4ad090f6-dadd-4301-b5d0-883b88f508af" providerId="ADAL" clId="{69C48373-AEF7-4181-9D37-977506B945C1}" dt="2022-08-12T01:14:07.946" v="6900"/>
          <ac:spMkLst>
            <pc:docMk/>
            <pc:sldMk cId="4193009921" sldId="12971"/>
            <ac:spMk id="21" creationId="{25F10784-5A4F-4BE6-9155-746BD0094305}"/>
          </ac:spMkLst>
        </pc:spChg>
        <pc:spChg chg="add del mod">
          <ac:chgData name="이동건" userId="4ad090f6-dadd-4301-b5d0-883b88f508af" providerId="ADAL" clId="{69C48373-AEF7-4181-9D37-977506B945C1}" dt="2022-08-12T01:14:07.946" v="6900"/>
          <ac:spMkLst>
            <pc:docMk/>
            <pc:sldMk cId="4193009921" sldId="12971"/>
            <ac:spMk id="24" creationId="{65528F9E-E129-420B-B928-16F401778BC8}"/>
          </ac:spMkLst>
        </pc:spChg>
        <pc:spChg chg="add mod">
          <ac:chgData name="이동건" userId="4ad090f6-dadd-4301-b5d0-883b88f508af" providerId="ADAL" clId="{69C48373-AEF7-4181-9D37-977506B945C1}" dt="2022-08-12T02:12:51.787" v="7622" actId="1076"/>
          <ac:spMkLst>
            <pc:docMk/>
            <pc:sldMk cId="4193009921" sldId="12971"/>
            <ac:spMk id="30" creationId="{84CC0B34-551E-49E6-87EC-ACC5E65D341E}"/>
          </ac:spMkLst>
        </pc:spChg>
        <pc:spChg chg="add del mod">
          <ac:chgData name="이동건" userId="4ad090f6-dadd-4301-b5d0-883b88f508af" providerId="ADAL" clId="{69C48373-AEF7-4181-9D37-977506B945C1}" dt="2022-08-12T02:05:53.717" v="7573" actId="478"/>
          <ac:spMkLst>
            <pc:docMk/>
            <pc:sldMk cId="4193009921" sldId="12971"/>
            <ac:spMk id="36" creationId="{D10D499D-F13B-48B2-B937-EE7CE19B4B94}"/>
          </ac:spMkLst>
        </pc:spChg>
        <pc:spChg chg="add del mod">
          <ac:chgData name="이동건" userId="4ad090f6-dadd-4301-b5d0-883b88f508af" providerId="ADAL" clId="{69C48373-AEF7-4181-9D37-977506B945C1}" dt="2022-08-12T02:05:53.717" v="7573" actId="478"/>
          <ac:spMkLst>
            <pc:docMk/>
            <pc:sldMk cId="4193009921" sldId="12971"/>
            <ac:spMk id="37" creationId="{4390C6D6-4B4B-4DDC-A8F9-7BADEF2376F7}"/>
          </ac:spMkLst>
        </pc:spChg>
        <pc:spChg chg="add del mod">
          <ac:chgData name="이동건" userId="4ad090f6-dadd-4301-b5d0-883b88f508af" providerId="ADAL" clId="{69C48373-AEF7-4181-9D37-977506B945C1}" dt="2022-08-12T02:05:53.717" v="7573" actId="478"/>
          <ac:spMkLst>
            <pc:docMk/>
            <pc:sldMk cId="4193009921" sldId="12971"/>
            <ac:spMk id="38" creationId="{C8DE963F-43A6-4035-82E2-702FB8E2EF59}"/>
          </ac:spMkLst>
        </pc:spChg>
        <pc:spChg chg="add del mod">
          <ac:chgData name="이동건" userId="4ad090f6-dadd-4301-b5d0-883b88f508af" providerId="ADAL" clId="{69C48373-AEF7-4181-9D37-977506B945C1}" dt="2022-08-12T02:05:53.717" v="7573" actId="478"/>
          <ac:spMkLst>
            <pc:docMk/>
            <pc:sldMk cId="4193009921" sldId="12971"/>
            <ac:spMk id="39" creationId="{1EACF267-BC7C-4364-874E-E329D7F9288F}"/>
          </ac:spMkLst>
        </pc:spChg>
        <pc:spChg chg="add del mod">
          <ac:chgData name="이동건" userId="4ad090f6-dadd-4301-b5d0-883b88f508af" providerId="ADAL" clId="{69C48373-AEF7-4181-9D37-977506B945C1}" dt="2022-08-12T02:05:53.717" v="7573" actId="478"/>
          <ac:spMkLst>
            <pc:docMk/>
            <pc:sldMk cId="4193009921" sldId="12971"/>
            <ac:spMk id="40" creationId="{BB3F0184-5A3B-45DB-B273-4E5652D65BB6}"/>
          </ac:spMkLst>
        </pc:spChg>
        <pc:spChg chg="add del mod">
          <ac:chgData name="이동건" userId="4ad090f6-dadd-4301-b5d0-883b88f508af" providerId="ADAL" clId="{69C48373-AEF7-4181-9D37-977506B945C1}" dt="2022-08-12T02:05:53.717" v="7573" actId="478"/>
          <ac:spMkLst>
            <pc:docMk/>
            <pc:sldMk cId="4193009921" sldId="12971"/>
            <ac:spMk id="41" creationId="{C5C36D28-7AD0-4554-84AF-9DA09A501EB2}"/>
          </ac:spMkLst>
        </pc:spChg>
        <pc:spChg chg="add del mod">
          <ac:chgData name="이동건" userId="4ad090f6-dadd-4301-b5d0-883b88f508af" providerId="ADAL" clId="{69C48373-AEF7-4181-9D37-977506B945C1}" dt="2022-08-12T02:05:53.717" v="7573" actId="478"/>
          <ac:spMkLst>
            <pc:docMk/>
            <pc:sldMk cId="4193009921" sldId="12971"/>
            <ac:spMk id="42" creationId="{55732B0D-8940-415E-A0C1-8DBC26E5C880}"/>
          </ac:spMkLst>
        </pc:spChg>
        <pc:spChg chg="add mod">
          <ac:chgData name="이동건" userId="4ad090f6-dadd-4301-b5d0-883b88f508af" providerId="ADAL" clId="{69C48373-AEF7-4181-9D37-977506B945C1}" dt="2022-08-12T02:13:07.304" v="7626" actId="1076"/>
          <ac:spMkLst>
            <pc:docMk/>
            <pc:sldMk cId="4193009921" sldId="12971"/>
            <ac:spMk id="43" creationId="{70668FFC-BDCE-4F7E-B68E-D34F51C4219A}"/>
          </ac:spMkLst>
        </pc:spChg>
        <pc:spChg chg="add mod">
          <ac:chgData name="이동건" userId="4ad090f6-dadd-4301-b5d0-883b88f508af" providerId="ADAL" clId="{69C48373-AEF7-4181-9D37-977506B945C1}" dt="2022-08-12T02:12:43.475" v="7619" actId="208"/>
          <ac:spMkLst>
            <pc:docMk/>
            <pc:sldMk cId="4193009921" sldId="12971"/>
            <ac:spMk id="44" creationId="{10B02F05-3A03-47F3-855E-B944C32560B2}"/>
          </ac:spMkLst>
        </pc:spChg>
        <pc:spChg chg="add mod">
          <ac:chgData name="이동건" userId="4ad090f6-dadd-4301-b5d0-883b88f508af" providerId="ADAL" clId="{69C48373-AEF7-4181-9D37-977506B945C1}" dt="2022-08-12T02:12:53.731" v="7623" actId="1076"/>
          <ac:spMkLst>
            <pc:docMk/>
            <pc:sldMk cId="4193009921" sldId="12971"/>
            <ac:spMk id="45" creationId="{06A2BAEF-792A-49BB-8AAC-597F1B7C57D7}"/>
          </ac:spMkLst>
        </pc:spChg>
        <pc:spChg chg="add mod">
          <ac:chgData name="이동건" userId="4ad090f6-dadd-4301-b5d0-883b88f508af" providerId="ADAL" clId="{69C48373-AEF7-4181-9D37-977506B945C1}" dt="2022-08-12T02:13:00.977" v="7624" actId="1076"/>
          <ac:spMkLst>
            <pc:docMk/>
            <pc:sldMk cId="4193009921" sldId="12971"/>
            <ac:spMk id="47" creationId="{8DD901C4-8106-4E5E-95F7-71B910001667}"/>
          </ac:spMkLst>
        </pc:spChg>
        <pc:spChg chg="add mod">
          <ac:chgData name="이동건" userId="4ad090f6-dadd-4301-b5d0-883b88f508af" providerId="ADAL" clId="{69C48373-AEF7-4181-9D37-977506B945C1}" dt="2022-08-12T02:13:00.977" v="7624" actId="1076"/>
          <ac:spMkLst>
            <pc:docMk/>
            <pc:sldMk cId="4193009921" sldId="12971"/>
            <ac:spMk id="48" creationId="{2DE4258B-0448-47B0-87A5-15D0D12E6562}"/>
          </ac:spMkLst>
        </pc:spChg>
        <pc:spChg chg="add mod">
          <ac:chgData name="이동건" userId="4ad090f6-dadd-4301-b5d0-883b88f508af" providerId="ADAL" clId="{69C48373-AEF7-4181-9D37-977506B945C1}" dt="2022-08-12T02:13:00.977" v="7624" actId="1076"/>
          <ac:spMkLst>
            <pc:docMk/>
            <pc:sldMk cId="4193009921" sldId="12971"/>
            <ac:spMk id="49" creationId="{1E0617BA-B8F9-416A-AD91-25C54675C561}"/>
          </ac:spMkLst>
        </pc:spChg>
        <pc:spChg chg="add mod">
          <ac:chgData name="이동건" userId="4ad090f6-dadd-4301-b5d0-883b88f508af" providerId="ADAL" clId="{69C48373-AEF7-4181-9D37-977506B945C1}" dt="2022-08-12T02:13:00.977" v="7624" actId="1076"/>
          <ac:spMkLst>
            <pc:docMk/>
            <pc:sldMk cId="4193009921" sldId="12971"/>
            <ac:spMk id="50" creationId="{AD4A6092-D603-44B6-B18A-0E1DA23A5CA4}"/>
          </ac:spMkLst>
        </pc:spChg>
        <pc:graphicFrameChg chg="del">
          <ac:chgData name="이동건" userId="4ad090f6-dadd-4301-b5d0-883b88f508af" providerId="ADAL" clId="{69C48373-AEF7-4181-9D37-977506B945C1}" dt="2022-08-12T00:19:37.271" v="6727" actId="478"/>
          <ac:graphicFrameMkLst>
            <pc:docMk/>
            <pc:sldMk cId="4193009921" sldId="12971"/>
            <ac:graphicFrameMk id="5" creationId="{3C5C7EF5-6026-48B8-A2B1-B2191FFF133E}"/>
          </ac:graphicFrameMkLst>
        </pc:graphicFrameChg>
        <pc:graphicFrameChg chg="add mod modGraphic">
          <ac:chgData name="이동건" userId="4ad090f6-dadd-4301-b5d0-883b88f508af" providerId="ADAL" clId="{69C48373-AEF7-4181-9D37-977506B945C1}" dt="2022-08-12T02:06:56.931" v="7591" actId="1076"/>
          <ac:graphicFrameMkLst>
            <pc:docMk/>
            <pc:sldMk cId="4193009921" sldId="12971"/>
            <ac:graphicFrameMk id="31" creationId="{1BEB9B4C-7DCA-4D3B-941B-4763787B1FAA}"/>
          </ac:graphicFrameMkLst>
        </pc:graphicFrameChg>
        <pc:graphicFrameChg chg="add del mod modGraphic">
          <ac:chgData name="이동건" userId="4ad090f6-dadd-4301-b5d0-883b88f508af" providerId="ADAL" clId="{69C48373-AEF7-4181-9D37-977506B945C1}" dt="2022-08-12T02:03:46.463" v="7497" actId="478"/>
          <ac:graphicFrameMkLst>
            <pc:docMk/>
            <pc:sldMk cId="4193009921" sldId="12971"/>
            <ac:graphicFrameMk id="34" creationId="{5B1DE7EA-5C39-45EE-B99F-570A262199C1}"/>
          </ac:graphicFrameMkLst>
        </pc:graphicFrameChg>
        <pc:graphicFrameChg chg="add del mod modGraphic">
          <ac:chgData name="이동건" userId="4ad090f6-dadd-4301-b5d0-883b88f508af" providerId="ADAL" clId="{69C48373-AEF7-4181-9D37-977506B945C1}" dt="2022-08-12T02:05:53.717" v="7573" actId="478"/>
          <ac:graphicFrameMkLst>
            <pc:docMk/>
            <pc:sldMk cId="4193009921" sldId="12971"/>
            <ac:graphicFrameMk id="35" creationId="{4CF3921B-73B3-43FA-B55C-AEAAA9FFE052}"/>
          </ac:graphicFrameMkLst>
        </pc:graphicFrameChg>
        <pc:picChg chg="del mod">
          <ac:chgData name="이동건" userId="4ad090f6-dadd-4301-b5d0-883b88f508af" providerId="ADAL" clId="{69C48373-AEF7-4181-9D37-977506B945C1}" dt="2022-08-12T01:14:07.946" v="6900"/>
          <ac:picMkLst>
            <pc:docMk/>
            <pc:sldMk cId="4193009921" sldId="12971"/>
            <ac:picMk id="4" creationId="{2CBEC19F-2D1E-4267-9059-59E13EA68B50}"/>
          </ac:picMkLst>
        </pc:picChg>
        <pc:picChg chg="del">
          <ac:chgData name="이동건" userId="4ad090f6-dadd-4301-b5d0-883b88f508af" providerId="ADAL" clId="{69C48373-AEF7-4181-9D37-977506B945C1}" dt="2022-08-12T00:19:35.272" v="6726" actId="478"/>
          <ac:picMkLst>
            <pc:docMk/>
            <pc:sldMk cId="4193009921" sldId="12971"/>
            <ac:picMk id="6" creationId="{30F38D13-5329-462B-B4B9-79DD518B3921}"/>
          </ac:picMkLst>
        </pc:picChg>
        <pc:picChg chg="add del mod">
          <ac:chgData name="이동건" userId="4ad090f6-dadd-4301-b5d0-883b88f508af" providerId="ADAL" clId="{69C48373-AEF7-4181-9D37-977506B945C1}" dt="2022-08-12T02:05:53.717" v="7573" actId="478"/>
          <ac:picMkLst>
            <pc:docMk/>
            <pc:sldMk cId="4193009921" sldId="12971"/>
            <ac:picMk id="33" creationId="{70F9AB1E-2F57-4D40-816E-E5408E1E2442}"/>
          </ac:picMkLst>
        </pc:picChg>
        <pc:picChg chg="add mod">
          <ac:chgData name="이동건" userId="4ad090f6-dadd-4301-b5d0-883b88f508af" providerId="ADAL" clId="{69C48373-AEF7-4181-9D37-977506B945C1}" dt="2022-08-12T02:13:00.977" v="7624" actId="1076"/>
          <ac:picMkLst>
            <pc:docMk/>
            <pc:sldMk cId="4193009921" sldId="12971"/>
            <ac:picMk id="46" creationId="{7A1ECC6B-F6BA-43CE-A775-B1E7CFF52D31}"/>
          </ac:picMkLst>
        </pc:picChg>
        <pc:picChg chg="add mod">
          <ac:chgData name="이동건" userId="4ad090f6-dadd-4301-b5d0-883b88f508af" providerId="ADAL" clId="{69C48373-AEF7-4181-9D37-977506B945C1}" dt="2022-08-12T02:13:09.751" v="7627" actId="1076"/>
          <ac:picMkLst>
            <pc:docMk/>
            <pc:sldMk cId="4193009921" sldId="12971"/>
            <ac:picMk id="51" creationId="{5014ABEA-D0ED-4879-BAFA-B5173DF9C92C}"/>
          </ac:picMkLst>
        </pc:picChg>
        <pc:picChg chg="add mod">
          <ac:chgData name="이동건" userId="4ad090f6-dadd-4301-b5d0-883b88f508af" providerId="ADAL" clId="{69C48373-AEF7-4181-9D37-977506B945C1}" dt="2022-08-12T02:12:49.202" v="7621" actId="1076"/>
          <ac:picMkLst>
            <pc:docMk/>
            <pc:sldMk cId="4193009921" sldId="12971"/>
            <ac:picMk id="52" creationId="{C727237E-F5AC-4DBA-9DDC-288B57F2B70D}"/>
          </ac:picMkLst>
        </pc:picChg>
        <pc:picChg chg="add mod">
          <ac:chgData name="이동건" userId="4ad090f6-dadd-4301-b5d0-883b88f508af" providerId="ADAL" clId="{69C48373-AEF7-4181-9D37-977506B945C1}" dt="2022-08-12T02:12:26.597" v="7618" actId="1076"/>
          <ac:picMkLst>
            <pc:docMk/>
            <pc:sldMk cId="4193009921" sldId="12971"/>
            <ac:picMk id="53" creationId="{9298A24C-659B-4D97-988D-2582E043BA6F}"/>
          </ac:picMkLst>
        </pc:picChg>
        <pc:cxnChg chg="del mod">
          <ac:chgData name="이동건" userId="4ad090f6-dadd-4301-b5d0-883b88f508af" providerId="ADAL" clId="{69C48373-AEF7-4181-9D37-977506B945C1}" dt="2022-08-12T01:14:07.946" v="6900"/>
          <ac:cxnSpMkLst>
            <pc:docMk/>
            <pc:sldMk cId="4193009921" sldId="12971"/>
            <ac:cxnSpMk id="9" creationId="{A884A80D-00AD-44B9-B118-906F91AECE6B}"/>
          </ac:cxnSpMkLst>
        </pc:cxnChg>
        <pc:cxnChg chg="del mod">
          <ac:chgData name="이동건" userId="4ad090f6-dadd-4301-b5d0-883b88f508af" providerId="ADAL" clId="{69C48373-AEF7-4181-9D37-977506B945C1}" dt="2022-08-12T00:21:06.741" v="6735" actId="478"/>
          <ac:cxnSpMkLst>
            <pc:docMk/>
            <pc:sldMk cId="4193009921" sldId="12971"/>
            <ac:cxnSpMk id="10" creationId="{78D817E7-D226-4670-84E7-15A5CD7FFE66}"/>
          </ac:cxnSpMkLst>
        </pc:cxnChg>
        <pc:cxnChg chg="add del mod">
          <ac:chgData name="이동건" userId="4ad090f6-dadd-4301-b5d0-883b88f508af" providerId="ADAL" clId="{69C48373-AEF7-4181-9D37-977506B945C1}" dt="2022-08-12T01:14:07.946" v="6900"/>
          <ac:cxnSpMkLst>
            <pc:docMk/>
            <pc:sldMk cId="4193009921" sldId="12971"/>
            <ac:cxnSpMk id="12" creationId="{74ED51BD-670B-40F1-8AC6-60820927FAEC}"/>
          </ac:cxnSpMkLst>
        </pc:cxnChg>
        <pc:cxnChg chg="add del mod">
          <ac:chgData name="이동건" userId="4ad090f6-dadd-4301-b5d0-883b88f508af" providerId="ADAL" clId="{69C48373-AEF7-4181-9D37-977506B945C1}" dt="2022-08-12T01:13:39.137" v="6876" actId="478"/>
          <ac:cxnSpMkLst>
            <pc:docMk/>
            <pc:sldMk cId="4193009921" sldId="12971"/>
            <ac:cxnSpMk id="22" creationId="{E347D6E4-3F17-491F-8B28-10320C4579C3}"/>
          </ac:cxnSpMkLst>
        </pc:cxnChg>
        <pc:cxnChg chg="add del mod">
          <ac:chgData name="이동건" userId="4ad090f6-dadd-4301-b5d0-883b88f508af" providerId="ADAL" clId="{69C48373-AEF7-4181-9D37-977506B945C1}" dt="2022-08-12T01:14:07.946" v="6900"/>
          <ac:cxnSpMkLst>
            <pc:docMk/>
            <pc:sldMk cId="4193009921" sldId="12971"/>
            <ac:cxnSpMk id="23" creationId="{D1DAD380-A133-4AA9-A257-C4B86ED76399}"/>
          </ac:cxnSpMkLst>
        </pc:cxnChg>
      </pc:sldChg>
      <pc:sldChg chg="addSp delSp modSp add">
        <pc:chgData name="이동건" userId="4ad090f6-dadd-4301-b5d0-883b88f508af" providerId="ADAL" clId="{69C48373-AEF7-4181-9D37-977506B945C1}" dt="2022-08-12T04:26:19.252" v="7878" actId="1076"/>
        <pc:sldMkLst>
          <pc:docMk/>
          <pc:sldMk cId="3942687250" sldId="12972"/>
        </pc:sldMkLst>
        <pc:spChg chg="add mod">
          <ac:chgData name="이동건" userId="4ad090f6-dadd-4301-b5d0-883b88f508af" providerId="ADAL" clId="{69C48373-AEF7-4181-9D37-977506B945C1}" dt="2022-08-12T04:13:50.325" v="7749" actId="1076"/>
          <ac:spMkLst>
            <pc:docMk/>
            <pc:sldMk cId="3942687250" sldId="12972"/>
            <ac:spMk id="7" creationId="{302235A4-30B8-4B87-9B1C-21F334DADAAF}"/>
          </ac:spMkLst>
        </pc:spChg>
        <pc:spChg chg="add mod">
          <ac:chgData name="이동건" userId="4ad090f6-dadd-4301-b5d0-883b88f508af" providerId="ADAL" clId="{69C48373-AEF7-4181-9D37-977506B945C1}" dt="2022-08-12T04:26:19.252" v="7878" actId="1076"/>
          <ac:spMkLst>
            <pc:docMk/>
            <pc:sldMk cId="3942687250" sldId="12972"/>
            <ac:spMk id="10" creationId="{291C8838-F9C9-4C51-ABAC-5399330AD02C}"/>
          </ac:spMkLst>
        </pc:spChg>
        <pc:spChg chg="add mod">
          <ac:chgData name="이동건" userId="4ad090f6-dadd-4301-b5d0-883b88f508af" providerId="ADAL" clId="{69C48373-AEF7-4181-9D37-977506B945C1}" dt="2022-08-12T02:25:52.593" v="7630" actId="1076"/>
          <ac:spMkLst>
            <pc:docMk/>
            <pc:sldMk cId="3942687250" sldId="12972"/>
            <ac:spMk id="15" creationId="{64B6DB61-9E3C-49F3-9D45-5D80E90F8A4A}"/>
          </ac:spMkLst>
        </pc:spChg>
        <pc:spChg chg="add mod">
          <ac:chgData name="이동건" userId="4ad090f6-dadd-4301-b5d0-883b88f508af" providerId="ADAL" clId="{69C48373-AEF7-4181-9D37-977506B945C1}" dt="2022-08-12T04:13:47.711" v="7748" actId="1076"/>
          <ac:spMkLst>
            <pc:docMk/>
            <pc:sldMk cId="3942687250" sldId="12972"/>
            <ac:spMk id="20" creationId="{B83891CD-CCC8-474E-8055-59CDBC4B1637}"/>
          </ac:spMkLst>
        </pc:spChg>
        <pc:spChg chg="del">
          <ac:chgData name="이동건" userId="4ad090f6-dadd-4301-b5d0-883b88f508af" providerId="ADAL" clId="{69C48373-AEF7-4181-9D37-977506B945C1}" dt="2022-08-12T02:05:50.173" v="7572" actId="478"/>
          <ac:spMkLst>
            <pc:docMk/>
            <pc:sldMk cId="3942687250" sldId="12972"/>
            <ac:spMk id="30" creationId="{84CC0B34-551E-49E6-87EC-ACC5E65D341E}"/>
          </ac:spMkLst>
        </pc:spChg>
        <pc:spChg chg="del mod">
          <ac:chgData name="이동건" userId="4ad090f6-dadd-4301-b5d0-883b88f508af" providerId="ADAL" clId="{69C48373-AEF7-4181-9D37-977506B945C1}" dt="2022-08-12T02:29:08.332" v="7695" actId="478"/>
          <ac:spMkLst>
            <pc:docMk/>
            <pc:sldMk cId="3942687250" sldId="12972"/>
            <ac:spMk id="36" creationId="{D10D499D-F13B-48B2-B937-EE7CE19B4B94}"/>
          </ac:spMkLst>
        </pc:spChg>
        <pc:spChg chg="mod">
          <ac:chgData name="이동건" userId="4ad090f6-dadd-4301-b5d0-883b88f508af" providerId="ADAL" clId="{69C48373-AEF7-4181-9D37-977506B945C1}" dt="2022-08-12T02:25:45.109" v="7628" actId="1076"/>
          <ac:spMkLst>
            <pc:docMk/>
            <pc:sldMk cId="3942687250" sldId="12972"/>
            <ac:spMk id="37" creationId="{4390C6D6-4B4B-4DDC-A8F9-7BADEF2376F7}"/>
          </ac:spMkLst>
        </pc:spChg>
        <pc:spChg chg="mod">
          <ac:chgData name="이동건" userId="4ad090f6-dadd-4301-b5d0-883b88f508af" providerId="ADAL" clId="{69C48373-AEF7-4181-9D37-977506B945C1}" dt="2022-08-12T02:25:45.109" v="7628" actId="1076"/>
          <ac:spMkLst>
            <pc:docMk/>
            <pc:sldMk cId="3942687250" sldId="12972"/>
            <ac:spMk id="38" creationId="{C8DE963F-43A6-4035-82E2-702FB8E2EF59}"/>
          </ac:spMkLst>
        </pc:spChg>
        <pc:spChg chg="mod">
          <ac:chgData name="이동건" userId="4ad090f6-dadd-4301-b5d0-883b88f508af" providerId="ADAL" clId="{69C48373-AEF7-4181-9D37-977506B945C1}" dt="2022-08-12T02:25:45.109" v="7628" actId="1076"/>
          <ac:spMkLst>
            <pc:docMk/>
            <pc:sldMk cId="3942687250" sldId="12972"/>
            <ac:spMk id="39" creationId="{1EACF267-BC7C-4364-874E-E329D7F9288F}"/>
          </ac:spMkLst>
        </pc:spChg>
        <pc:spChg chg="mod">
          <ac:chgData name="이동건" userId="4ad090f6-dadd-4301-b5d0-883b88f508af" providerId="ADAL" clId="{69C48373-AEF7-4181-9D37-977506B945C1}" dt="2022-08-12T02:25:45.109" v="7628" actId="1076"/>
          <ac:spMkLst>
            <pc:docMk/>
            <pc:sldMk cId="3942687250" sldId="12972"/>
            <ac:spMk id="40" creationId="{BB3F0184-5A3B-45DB-B273-4E5652D65BB6}"/>
          </ac:spMkLst>
        </pc:spChg>
        <pc:spChg chg="del mod">
          <ac:chgData name="이동건" userId="4ad090f6-dadd-4301-b5d0-883b88f508af" providerId="ADAL" clId="{69C48373-AEF7-4181-9D37-977506B945C1}" dt="2022-08-12T02:29:08.332" v="7695" actId="478"/>
          <ac:spMkLst>
            <pc:docMk/>
            <pc:sldMk cId="3942687250" sldId="12972"/>
            <ac:spMk id="41" creationId="{C5C36D28-7AD0-4554-84AF-9DA09A501EB2}"/>
          </ac:spMkLst>
        </pc:spChg>
        <pc:spChg chg="del mod">
          <ac:chgData name="이동건" userId="4ad090f6-dadd-4301-b5d0-883b88f508af" providerId="ADAL" clId="{69C48373-AEF7-4181-9D37-977506B945C1}" dt="2022-08-12T02:29:08.332" v="7695" actId="478"/>
          <ac:spMkLst>
            <pc:docMk/>
            <pc:sldMk cId="3942687250" sldId="12972"/>
            <ac:spMk id="42" creationId="{55732B0D-8940-415E-A0C1-8DBC26E5C880}"/>
          </ac:spMkLst>
        </pc:spChg>
        <pc:graphicFrameChg chg="del">
          <ac:chgData name="이동건" userId="4ad090f6-dadd-4301-b5d0-883b88f508af" providerId="ADAL" clId="{69C48373-AEF7-4181-9D37-977506B945C1}" dt="2022-08-12T02:05:50.173" v="7572" actId="478"/>
          <ac:graphicFrameMkLst>
            <pc:docMk/>
            <pc:sldMk cId="3942687250" sldId="12972"/>
            <ac:graphicFrameMk id="31" creationId="{1BEB9B4C-7DCA-4D3B-941B-4763787B1FAA}"/>
          </ac:graphicFrameMkLst>
        </pc:graphicFrameChg>
        <pc:graphicFrameChg chg="del mod modGraphic">
          <ac:chgData name="이동건" userId="4ad090f6-dadd-4301-b5d0-883b88f508af" providerId="ADAL" clId="{69C48373-AEF7-4181-9D37-977506B945C1}" dt="2022-08-12T02:29:08.332" v="7695" actId="478"/>
          <ac:graphicFrameMkLst>
            <pc:docMk/>
            <pc:sldMk cId="3942687250" sldId="12972"/>
            <ac:graphicFrameMk id="35" creationId="{4CF3921B-73B3-43FA-B55C-AEAAA9FFE052}"/>
          </ac:graphicFrameMkLst>
        </pc:graphicFrameChg>
        <pc:picChg chg="add mod">
          <ac:chgData name="이동건" userId="4ad090f6-dadd-4301-b5d0-883b88f508af" providerId="ADAL" clId="{69C48373-AEF7-4181-9D37-977506B945C1}" dt="2022-08-12T04:13:40.231" v="7743" actId="14100"/>
          <ac:picMkLst>
            <pc:docMk/>
            <pc:sldMk cId="3942687250" sldId="12972"/>
            <ac:picMk id="4" creationId="{F9421337-FA28-4E43-96B0-008B2333326B}"/>
          </ac:picMkLst>
        </pc:picChg>
        <pc:picChg chg="add mod">
          <ac:chgData name="이동건" userId="4ad090f6-dadd-4301-b5d0-883b88f508af" providerId="ADAL" clId="{69C48373-AEF7-4181-9D37-977506B945C1}" dt="2022-08-12T04:13:42.476" v="7744" actId="1076"/>
          <ac:picMkLst>
            <pc:docMk/>
            <pc:sldMk cId="3942687250" sldId="12972"/>
            <ac:picMk id="5" creationId="{50E69251-1524-47D0-B0FB-70D6443A5958}"/>
          </ac:picMkLst>
        </pc:picChg>
        <pc:picChg chg="add mod">
          <ac:chgData name="이동건" userId="4ad090f6-dadd-4301-b5d0-883b88f508af" providerId="ADAL" clId="{69C48373-AEF7-4181-9D37-977506B945C1}" dt="2022-08-12T04:13:34.396" v="7739" actId="1076"/>
          <ac:picMkLst>
            <pc:docMk/>
            <pc:sldMk cId="3942687250" sldId="12972"/>
            <ac:picMk id="6" creationId="{D43FD40D-AD42-4840-A486-96FBA6C4D774}"/>
          </ac:picMkLst>
        </pc:picChg>
        <pc:picChg chg="add mod">
          <ac:chgData name="이동건" userId="4ad090f6-dadd-4301-b5d0-883b88f508af" providerId="ADAL" clId="{69C48373-AEF7-4181-9D37-977506B945C1}" dt="2022-08-12T04:15:36.442" v="7759" actId="14100"/>
          <ac:picMkLst>
            <pc:docMk/>
            <pc:sldMk cId="3942687250" sldId="12972"/>
            <ac:picMk id="8" creationId="{5DAAF6BB-6B85-4873-A9AE-9F7D82ED1A56}"/>
          </ac:picMkLst>
        </pc:picChg>
        <pc:picChg chg="add mod">
          <ac:chgData name="이동건" userId="4ad090f6-dadd-4301-b5d0-883b88f508af" providerId="ADAL" clId="{69C48373-AEF7-4181-9D37-977506B945C1}" dt="2022-08-12T04:15:40.228" v="7761" actId="14100"/>
          <ac:picMkLst>
            <pc:docMk/>
            <pc:sldMk cId="3942687250" sldId="12972"/>
            <ac:picMk id="9" creationId="{454E823A-DE63-48E3-AA22-48EFB28C7753}"/>
          </ac:picMkLst>
        </pc:picChg>
        <pc:picChg chg="mod">
          <ac:chgData name="이동건" userId="4ad090f6-dadd-4301-b5d0-883b88f508af" providerId="ADAL" clId="{69C48373-AEF7-4181-9D37-977506B945C1}" dt="2022-08-12T02:25:45.109" v="7628" actId="1076"/>
          <ac:picMkLst>
            <pc:docMk/>
            <pc:sldMk cId="3942687250" sldId="12972"/>
            <ac:picMk id="33" creationId="{70F9AB1E-2F57-4D40-816E-E5408E1E2442}"/>
          </ac:picMkLst>
        </pc:picChg>
      </pc:sldChg>
      <pc:sldChg chg="addSp delSp modSp add">
        <pc:chgData name="이동건" userId="4ad090f6-dadd-4301-b5d0-883b88f508af" providerId="ADAL" clId="{69C48373-AEF7-4181-9D37-977506B945C1}" dt="2022-08-12T05:08:43.282" v="7982" actId="1076"/>
        <pc:sldMkLst>
          <pc:docMk/>
          <pc:sldMk cId="1284063375" sldId="12973"/>
        </pc:sldMkLst>
        <pc:spChg chg="del">
          <ac:chgData name="이동건" userId="4ad090f6-dadd-4301-b5d0-883b88f508af" providerId="ADAL" clId="{69C48373-AEF7-4181-9D37-977506B945C1}" dt="2022-08-12T02:30:09.601" v="7722" actId="478"/>
          <ac:spMkLst>
            <pc:docMk/>
            <pc:sldMk cId="1284063375" sldId="12973"/>
            <ac:spMk id="7" creationId="{302235A4-30B8-4B87-9B1C-21F334DADAAF}"/>
          </ac:spMkLst>
        </pc:spChg>
        <pc:spChg chg="add mod">
          <ac:chgData name="이동건" userId="4ad090f6-dadd-4301-b5d0-883b88f508af" providerId="ADAL" clId="{69C48373-AEF7-4181-9D37-977506B945C1}" dt="2022-08-12T05:07:01.955" v="7941" actId="1076"/>
          <ac:spMkLst>
            <pc:docMk/>
            <pc:sldMk cId="1284063375" sldId="12973"/>
            <ac:spMk id="11" creationId="{A3E6EB43-D60B-40EE-BA43-D4B0C1D1AD53}"/>
          </ac:spMkLst>
        </pc:spChg>
        <pc:spChg chg="add mod">
          <ac:chgData name="이동건" userId="4ad090f6-dadd-4301-b5d0-883b88f508af" providerId="ADAL" clId="{69C48373-AEF7-4181-9D37-977506B945C1}" dt="2022-08-12T05:07:58.325" v="7962" actId="404"/>
          <ac:spMkLst>
            <pc:docMk/>
            <pc:sldMk cId="1284063375" sldId="12973"/>
            <ac:spMk id="12" creationId="{D54F7497-B505-4825-A574-DCD8D90A6266}"/>
          </ac:spMkLst>
        </pc:spChg>
        <pc:spChg chg="del">
          <ac:chgData name="이동건" userId="4ad090f6-dadd-4301-b5d0-883b88f508af" providerId="ADAL" clId="{69C48373-AEF7-4181-9D37-977506B945C1}" dt="2022-08-12T02:30:15.526" v="7725" actId="478"/>
          <ac:spMkLst>
            <pc:docMk/>
            <pc:sldMk cId="1284063375" sldId="12973"/>
            <ac:spMk id="15" creationId="{64B6DB61-9E3C-49F3-9D45-5D80E90F8A4A}"/>
          </ac:spMkLst>
        </pc:spChg>
        <pc:spChg chg="add mod">
          <ac:chgData name="이동건" userId="4ad090f6-dadd-4301-b5d0-883b88f508af" providerId="ADAL" clId="{69C48373-AEF7-4181-9D37-977506B945C1}" dt="2022-08-12T02:30:28.134" v="7727" actId="1076"/>
          <ac:spMkLst>
            <pc:docMk/>
            <pc:sldMk cId="1284063375" sldId="12973"/>
            <ac:spMk id="16" creationId="{3721C24B-13AC-46F1-A0D4-38505CC5EEAF}"/>
          </ac:spMkLst>
        </pc:spChg>
        <pc:spChg chg="del">
          <ac:chgData name="이동건" userId="4ad090f6-dadd-4301-b5d0-883b88f508af" providerId="ADAL" clId="{69C48373-AEF7-4181-9D37-977506B945C1}" dt="2022-08-12T02:30:13.752" v="7724" actId="478"/>
          <ac:spMkLst>
            <pc:docMk/>
            <pc:sldMk cId="1284063375" sldId="12973"/>
            <ac:spMk id="20" creationId="{B83891CD-CCC8-474E-8055-59CDBC4B1637}"/>
          </ac:spMkLst>
        </pc:spChg>
        <pc:spChg chg="add mod">
          <ac:chgData name="이동건" userId="4ad090f6-dadd-4301-b5d0-883b88f508af" providerId="ADAL" clId="{69C48373-AEF7-4181-9D37-977506B945C1}" dt="2022-08-12T05:07:05.186" v="7942" actId="1076"/>
          <ac:spMkLst>
            <pc:docMk/>
            <pc:sldMk cId="1284063375" sldId="12973"/>
            <ac:spMk id="21" creationId="{740197FE-4D5C-42AA-980C-EABB368D3A57}"/>
          </ac:spMkLst>
        </pc:spChg>
        <pc:spChg chg="add mod">
          <ac:chgData name="이동건" userId="4ad090f6-dadd-4301-b5d0-883b88f508af" providerId="ADAL" clId="{69C48373-AEF7-4181-9D37-977506B945C1}" dt="2022-08-12T05:08:08.705" v="7968" actId="20577"/>
          <ac:spMkLst>
            <pc:docMk/>
            <pc:sldMk cId="1284063375" sldId="12973"/>
            <ac:spMk id="23" creationId="{375CCFE2-7A60-4734-BA59-79BBBC3642F8}"/>
          </ac:spMkLst>
        </pc:spChg>
        <pc:spChg chg="add mod">
          <ac:chgData name="이동건" userId="4ad090f6-dadd-4301-b5d0-883b88f508af" providerId="ADAL" clId="{69C48373-AEF7-4181-9D37-977506B945C1}" dt="2022-08-12T05:08:32.221" v="7976" actId="1076"/>
          <ac:spMkLst>
            <pc:docMk/>
            <pc:sldMk cId="1284063375" sldId="12973"/>
            <ac:spMk id="24" creationId="{A4AA23DE-EE86-4B6F-A747-28CF823D6EC0}"/>
          </ac:spMkLst>
        </pc:spChg>
        <pc:spChg chg="add mod">
          <ac:chgData name="이동건" userId="4ad090f6-dadd-4301-b5d0-883b88f508af" providerId="ADAL" clId="{69C48373-AEF7-4181-9D37-977506B945C1}" dt="2022-08-12T05:08:43.282" v="7982" actId="1076"/>
          <ac:spMkLst>
            <pc:docMk/>
            <pc:sldMk cId="1284063375" sldId="12973"/>
            <ac:spMk id="25" creationId="{58AE830D-B42C-4951-9922-41C3C8698744}"/>
          </ac:spMkLst>
        </pc:spChg>
        <pc:spChg chg="del">
          <ac:chgData name="이동건" userId="4ad090f6-dadd-4301-b5d0-883b88f508af" providerId="ADAL" clId="{69C48373-AEF7-4181-9D37-977506B945C1}" dt="2022-08-12T02:30:09.601" v="7722" actId="478"/>
          <ac:spMkLst>
            <pc:docMk/>
            <pc:sldMk cId="1284063375" sldId="12973"/>
            <ac:spMk id="37" creationId="{4390C6D6-4B4B-4DDC-A8F9-7BADEF2376F7}"/>
          </ac:spMkLst>
        </pc:spChg>
        <pc:spChg chg="del">
          <ac:chgData name="이동건" userId="4ad090f6-dadd-4301-b5d0-883b88f508af" providerId="ADAL" clId="{69C48373-AEF7-4181-9D37-977506B945C1}" dt="2022-08-12T02:30:09.601" v="7722" actId="478"/>
          <ac:spMkLst>
            <pc:docMk/>
            <pc:sldMk cId="1284063375" sldId="12973"/>
            <ac:spMk id="38" creationId="{C8DE963F-43A6-4035-82E2-702FB8E2EF59}"/>
          </ac:spMkLst>
        </pc:spChg>
        <pc:spChg chg="del">
          <ac:chgData name="이동건" userId="4ad090f6-dadd-4301-b5d0-883b88f508af" providerId="ADAL" clId="{69C48373-AEF7-4181-9D37-977506B945C1}" dt="2022-08-12T02:30:09.601" v="7722" actId="478"/>
          <ac:spMkLst>
            <pc:docMk/>
            <pc:sldMk cId="1284063375" sldId="12973"/>
            <ac:spMk id="39" creationId="{1EACF267-BC7C-4364-874E-E329D7F9288F}"/>
          </ac:spMkLst>
        </pc:spChg>
        <pc:spChg chg="del">
          <ac:chgData name="이동건" userId="4ad090f6-dadd-4301-b5d0-883b88f508af" providerId="ADAL" clId="{69C48373-AEF7-4181-9D37-977506B945C1}" dt="2022-08-12T02:30:09.601" v="7722" actId="478"/>
          <ac:spMkLst>
            <pc:docMk/>
            <pc:sldMk cId="1284063375" sldId="12973"/>
            <ac:spMk id="40" creationId="{BB3F0184-5A3B-45DB-B273-4E5652D65BB6}"/>
          </ac:spMkLst>
        </pc:spChg>
        <pc:picChg chg="del">
          <ac:chgData name="이동건" userId="4ad090f6-dadd-4301-b5d0-883b88f508af" providerId="ADAL" clId="{69C48373-AEF7-4181-9D37-977506B945C1}" dt="2022-08-12T02:30:09.601" v="7722" actId="478"/>
          <ac:picMkLst>
            <pc:docMk/>
            <pc:sldMk cId="1284063375" sldId="12973"/>
            <ac:picMk id="4" creationId="{F9421337-FA28-4E43-96B0-008B2333326B}"/>
          </ac:picMkLst>
        </pc:picChg>
        <pc:picChg chg="del">
          <ac:chgData name="이동건" userId="4ad090f6-dadd-4301-b5d0-883b88f508af" providerId="ADAL" clId="{69C48373-AEF7-4181-9D37-977506B945C1}" dt="2022-08-12T02:30:10.288" v="7723" actId="478"/>
          <ac:picMkLst>
            <pc:docMk/>
            <pc:sldMk cId="1284063375" sldId="12973"/>
            <ac:picMk id="5" creationId="{50E69251-1524-47D0-B0FB-70D6443A5958}"/>
          </ac:picMkLst>
        </pc:picChg>
        <pc:picChg chg="del">
          <ac:chgData name="이동건" userId="4ad090f6-dadd-4301-b5d0-883b88f508af" providerId="ADAL" clId="{69C48373-AEF7-4181-9D37-977506B945C1}" dt="2022-08-12T02:30:09.601" v="7722" actId="478"/>
          <ac:picMkLst>
            <pc:docMk/>
            <pc:sldMk cId="1284063375" sldId="12973"/>
            <ac:picMk id="6" creationId="{D43FD40D-AD42-4840-A486-96FBA6C4D774}"/>
          </ac:picMkLst>
        </pc:picChg>
        <pc:picChg chg="add mod">
          <ac:chgData name="이동건" userId="4ad090f6-dadd-4301-b5d0-883b88f508af" providerId="ADAL" clId="{69C48373-AEF7-4181-9D37-977506B945C1}" dt="2022-08-12T05:04:25.146" v="7893" actId="1076"/>
          <ac:picMkLst>
            <pc:docMk/>
            <pc:sldMk cId="1284063375" sldId="12973"/>
            <ac:picMk id="8" creationId="{051DCC8D-01CD-4C7E-8A0A-3FFFA0283FE5}"/>
          </ac:picMkLst>
        </pc:picChg>
        <pc:picChg chg="add mod">
          <ac:chgData name="이동건" userId="4ad090f6-dadd-4301-b5d0-883b88f508af" providerId="ADAL" clId="{69C48373-AEF7-4181-9D37-977506B945C1}" dt="2022-08-12T05:06:45.234" v="7924" actId="1076"/>
          <ac:picMkLst>
            <pc:docMk/>
            <pc:sldMk cId="1284063375" sldId="12973"/>
            <ac:picMk id="9" creationId="{4D6D900D-991C-41B0-A475-23A2B7A45309}"/>
          </ac:picMkLst>
        </pc:picChg>
        <pc:picChg chg="add mod">
          <ac:chgData name="이동건" userId="4ad090f6-dadd-4301-b5d0-883b88f508af" providerId="ADAL" clId="{69C48373-AEF7-4181-9D37-977506B945C1}" dt="2022-08-12T05:06:46.919" v="7925" actId="1076"/>
          <ac:picMkLst>
            <pc:docMk/>
            <pc:sldMk cId="1284063375" sldId="12973"/>
            <ac:picMk id="10" creationId="{5DB95743-1E48-4C77-B043-E9AB56B12FA3}"/>
          </ac:picMkLst>
        </pc:picChg>
        <pc:picChg chg="add mod">
          <ac:chgData name="이동건" userId="4ad090f6-dadd-4301-b5d0-883b88f508af" providerId="ADAL" clId="{69C48373-AEF7-4181-9D37-977506B945C1}" dt="2022-08-12T05:04:26.230" v="7894" actId="1076"/>
          <ac:picMkLst>
            <pc:docMk/>
            <pc:sldMk cId="1284063375" sldId="12973"/>
            <ac:picMk id="17" creationId="{443C9F5F-C71C-46C6-9588-2F09C31244F8}"/>
          </ac:picMkLst>
        </pc:picChg>
        <pc:picChg chg="del">
          <ac:chgData name="이동건" userId="4ad090f6-dadd-4301-b5d0-883b88f508af" providerId="ADAL" clId="{69C48373-AEF7-4181-9D37-977506B945C1}" dt="2022-08-12T02:30:09.601" v="7722" actId="478"/>
          <ac:picMkLst>
            <pc:docMk/>
            <pc:sldMk cId="1284063375" sldId="12973"/>
            <ac:picMk id="33" creationId="{70F9AB1E-2F57-4D40-816E-E5408E1E2442}"/>
          </ac:picMkLst>
        </pc:picChg>
      </pc:sldChg>
      <pc:sldChg chg="addSp delSp modSp add">
        <pc:chgData name="이동건" userId="4ad090f6-dadd-4301-b5d0-883b88f508af" providerId="ADAL" clId="{69C48373-AEF7-4181-9D37-977506B945C1}" dt="2022-08-12T06:36:19.831" v="9496" actId="20577"/>
        <pc:sldMkLst>
          <pc:docMk/>
          <pc:sldMk cId="2917893291" sldId="12974"/>
        </pc:sldMkLst>
        <pc:spChg chg="add mod">
          <ac:chgData name="이동건" userId="4ad090f6-dadd-4301-b5d0-883b88f508af" providerId="ADAL" clId="{69C48373-AEF7-4181-9D37-977506B945C1}" dt="2022-08-12T02:30:37.688" v="7731" actId="1076"/>
          <ac:spMkLst>
            <pc:docMk/>
            <pc:sldMk cId="2917893291" sldId="12974"/>
            <ac:spMk id="5" creationId="{BDE5E8AD-73DC-4F1C-9A0F-F157BB73B4CE}"/>
          </ac:spMkLst>
        </pc:spChg>
        <pc:spChg chg="add mod">
          <ac:chgData name="이동건" userId="4ad090f6-dadd-4301-b5d0-883b88f508af" providerId="ADAL" clId="{69C48373-AEF7-4181-9D37-977506B945C1}" dt="2022-08-12T06:27:09.586" v="8612" actId="1076"/>
          <ac:spMkLst>
            <pc:docMk/>
            <pc:sldMk cId="2917893291" sldId="12974"/>
            <ac:spMk id="8" creationId="{538B94AC-BA93-4268-8F6B-BD42B8566C63}"/>
          </ac:spMkLst>
        </pc:spChg>
        <pc:spChg chg="add mod">
          <ac:chgData name="이동건" userId="4ad090f6-dadd-4301-b5d0-883b88f508af" providerId="ADAL" clId="{69C48373-AEF7-4181-9D37-977506B945C1}" dt="2022-08-12T05:21:55.833" v="8000" actId="1076"/>
          <ac:spMkLst>
            <pc:docMk/>
            <pc:sldMk cId="2917893291" sldId="12974"/>
            <ac:spMk id="9" creationId="{8FA725FB-24D8-494C-90CA-FA63E317AF8C}"/>
          </ac:spMkLst>
        </pc:spChg>
        <pc:spChg chg="add mod">
          <ac:chgData name="이동건" userId="4ad090f6-dadd-4301-b5d0-883b88f508af" providerId="ADAL" clId="{69C48373-AEF7-4181-9D37-977506B945C1}" dt="2022-08-12T05:22:00.920" v="8001" actId="1076"/>
          <ac:spMkLst>
            <pc:docMk/>
            <pc:sldMk cId="2917893291" sldId="12974"/>
            <ac:spMk id="10" creationId="{7BD29F3A-B30A-41EE-8F50-9923919E4996}"/>
          </ac:spMkLst>
        </pc:spChg>
        <pc:spChg chg="add">
          <ac:chgData name="이동건" userId="4ad090f6-dadd-4301-b5d0-883b88f508af" providerId="ADAL" clId="{69C48373-AEF7-4181-9D37-977506B945C1}" dt="2022-08-12T05:21:51.963" v="7999"/>
          <ac:spMkLst>
            <pc:docMk/>
            <pc:sldMk cId="2917893291" sldId="12974"/>
            <ac:spMk id="11" creationId="{8BB452C9-CDBF-4AF4-AEDD-EAB99277E9C5}"/>
          </ac:spMkLst>
        </pc:spChg>
        <pc:spChg chg="add">
          <ac:chgData name="이동건" userId="4ad090f6-dadd-4301-b5d0-883b88f508af" providerId="ADAL" clId="{69C48373-AEF7-4181-9D37-977506B945C1}" dt="2022-08-12T05:21:51.963" v="7999"/>
          <ac:spMkLst>
            <pc:docMk/>
            <pc:sldMk cId="2917893291" sldId="12974"/>
            <ac:spMk id="12" creationId="{1DB0F139-E696-46DD-BD08-A6B4F862A58C}"/>
          </ac:spMkLst>
        </pc:spChg>
        <pc:spChg chg="add mod">
          <ac:chgData name="이동건" userId="4ad090f6-dadd-4301-b5d0-883b88f508af" providerId="ADAL" clId="{69C48373-AEF7-4181-9D37-977506B945C1}" dt="2022-08-12T06:27:13.614" v="8614" actId="1076"/>
          <ac:spMkLst>
            <pc:docMk/>
            <pc:sldMk cId="2917893291" sldId="12974"/>
            <ac:spMk id="13" creationId="{3ACBD618-F576-497B-802E-3F603552C972}"/>
          </ac:spMkLst>
        </pc:spChg>
        <pc:spChg chg="del">
          <ac:chgData name="이동건" userId="4ad090f6-dadd-4301-b5d0-883b88f508af" providerId="ADAL" clId="{69C48373-AEF7-4181-9D37-977506B945C1}" dt="2022-08-12T02:30:31.592" v="7729" actId="478"/>
          <ac:spMkLst>
            <pc:docMk/>
            <pc:sldMk cId="2917893291" sldId="12974"/>
            <ac:spMk id="16" creationId="{3721C24B-13AC-46F1-A0D4-38505CC5EEAF}"/>
          </ac:spMkLst>
        </pc:spChg>
        <pc:spChg chg="add del mod">
          <ac:chgData name="이동건" userId="4ad090f6-dadd-4301-b5d0-883b88f508af" providerId="ADAL" clId="{69C48373-AEF7-4181-9D37-977506B945C1}" dt="2022-08-12T06:28:09.006" v="8650" actId="478"/>
          <ac:spMkLst>
            <pc:docMk/>
            <pc:sldMk cId="2917893291" sldId="12974"/>
            <ac:spMk id="19" creationId="{2ED89379-EDDB-40B5-BCF7-2CEE0882D181}"/>
          </ac:spMkLst>
        </pc:spChg>
        <pc:spChg chg="add mod">
          <ac:chgData name="이동건" userId="4ad090f6-dadd-4301-b5d0-883b88f508af" providerId="ADAL" clId="{69C48373-AEF7-4181-9D37-977506B945C1}" dt="2022-08-12T06:36:19.831" v="9496" actId="20577"/>
          <ac:spMkLst>
            <pc:docMk/>
            <pc:sldMk cId="2917893291" sldId="12974"/>
            <ac:spMk id="20" creationId="{B263D9C6-1BBD-4A94-BFB3-8BA8BBC7E4DD}"/>
          </ac:spMkLst>
        </pc:spChg>
        <pc:picChg chg="add mod">
          <ac:chgData name="이동건" userId="4ad090f6-dadd-4301-b5d0-883b88f508af" providerId="ADAL" clId="{69C48373-AEF7-4181-9D37-977506B945C1}" dt="2022-08-12T05:19:54.503" v="7985" actId="1076"/>
          <ac:picMkLst>
            <pc:docMk/>
            <pc:sldMk cId="2917893291" sldId="12974"/>
            <ac:picMk id="4" creationId="{5722EBE2-8AF8-4B81-B4E2-8153DEE9283C}"/>
          </ac:picMkLst>
        </pc:picChg>
        <pc:picChg chg="add mod">
          <ac:chgData name="이동건" userId="4ad090f6-dadd-4301-b5d0-883b88f508af" providerId="ADAL" clId="{69C48373-AEF7-4181-9D37-977506B945C1}" dt="2022-08-12T05:21:25.080" v="7993" actId="14100"/>
          <ac:picMkLst>
            <pc:docMk/>
            <pc:sldMk cId="2917893291" sldId="12974"/>
            <ac:picMk id="6" creationId="{7D1CA209-7690-4810-917A-41643EDE8879}"/>
          </ac:picMkLst>
        </pc:picChg>
        <pc:picChg chg="add mod">
          <ac:chgData name="이동건" userId="4ad090f6-dadd-4301-b5d0-883b88f508af" providerId="ADAL" clId="{69C48373-AEF7-4181-9D37-977506B945C1}" dt="2022-08-12T05:21:44.921" v="7998" actId="14100"/>
          <ac:picMkLst>
            <pc:docMk/>
            <pc:sldMk cId="2917893291" sldId="12974"/>
            <ac:picMk id="7" creationId="{38F4AE11-A51C-4555-A41E-F37BEB1E0B1D}"/>
          </ac:picMkLst>
        </pc:picChg>
        <pc:picChg chg="add mod">
          <ac:chgData name="이동건" userId="4ad090f6-dadd-4301-b5d0-883b88f508af" providerId="ADAL" clId="{69C48373-AEF7-4181-9D37-977506B945C1}" dt="2022-08-12T06:27:19.758" v="8616" actId="1076"/>
          <ac:picMkLst>
            <pc:docMk/>
            <pc:sldMk cId="2917893291" sldId="12974"/>
            <ac:picMk id="14" creationId="{4FF137CD-2E65-4300-8F5D-76CFB69A4D26}"/>
          </ac:picMkLst>
        </pc:picChg>
        <pc:cxnChg chg="add mod">
          <ac:chgData name="이동건" userId="4ad090f6-dadd-4301-b5d0-883b88f508af" providerId="ADAL" clId="{69C48373-AEF7-4181-9D37-977506B945C1}" dt="2022-08-12T06:10:52.522" v="8602" actId="14100"/>
          <ac:cxnSpMkLst>
            <pc:docMk/>
            <pc:sldMk cId="2917893291" sldId="12974"/>
            <ac:cxnSpMk id="17" creationId="{78C0C298-7D48-49E5-B4D2-6BB5E8E849DE}"/>
          </ac:cxnSpMkLst>
        </pc:cxnChg>
      </pc:sldChg>
      <pc:sldChg chg="del">
        <pc:chgData name="이동건" userId="4ad090f6-dadd-4301-b5d0-883b88f508af" providerId="ADAL" clId="{69C48373-AEF7-4181-9D37-977506B945C1}" dt="2022-08-09T01:47:09.338" v="9" actId="2696"/>
        <pc:sldMkLst>
          <pc:docMk/>
          <pc:sldMk cId="3382976612" sldId="129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8DD6ED45-D63F-4941-A373-E4C6580388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3813" y="1779588"/>
            <a:ext cx="7289800" cy="3683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cxnSp>
        <p:nvCxnSpPr>
          <p:cNvPr id="3" name="직선 연결선 4">
            <a:extLst>
              <a:ext uri="{FF2B5EF4-FFF2-40B4-BE49-F238E27FC236}">
                <a16:creationId xmlns:a16="http://schemas.microsoft.com/office/drawing/2014/main" id="{0BF25495-6173-45BC-B132-2B2235E302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직선 연결선 5">
            <a:extLst>
              <a:ext uri="{FF2B5EF4-FFF2-40B4-BE49-F238E27FC236}">
                <a16:creationId xmlns:a16="http://schemas.microsoft.com/office/drawing/2014/main" id="{D45886B7-B962-4DBB-8BC9-A08D43707C2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A3383CF-2632-4E38-AE14-8FD4B03082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AD0DA5D-A498-4B2B-A44F-ED19E3923135}"/>
              </a:ext>
            </a:extLst>
          </p:cNvPr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5836A13-9C15-48B0-B401-B3975B15381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2F6892-E775-4B3D-9876-54A61778F53B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64983F-C34B-42C7-B4B2-C42D24B745BE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E26067-F6F5-4E1E-87B4-7D3A4B1B94E6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FDCEBDF-80EC-4861-A791-5AD09959BBA6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1FB2453-FDAE-4618-B7F8-AFAC376CA947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3FCC4F6-5D2D-44EC-90FD-84F658BD7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21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22BF8-CBF1-45A9-8C27-929C6F2AF550}" type="datetime1">
              <a:rPr lang="ko-KR" altLang="en-US" smtClean="0"/>
              <a:pPr/>
              <a:t>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19FB59-222A-4F53-86CE-C3AA9E51B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2.0 Regular" panose="020B0600000101010101" pitchFamily="34" charset="-127"/>
                <a:ea typeface="LG스마트체2.0 Regular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769" y="156921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2.0 Regular" panose="020B0600000101010101" pitchFamily="34" charset="-127"/>
                <a:ea typeface="LG스마트체2.0 Regular" panose="020B0600000101010101" pitchFamily="34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37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5A8DCFB4-07C3-4D3E-A22C-F0E8C881893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89661F43-5923-429E-B3E8-C9AEC4934C79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2" r:id="rId3"/>
    <p:sldLayoutId id="2147483663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7" Type="http://schemas.openxmlformats.org/officeDocument/2006/relationships/image" Target="../media/image1060.png"/><Relationship Id="rId1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0.png"/><Relationship Id="rId11" Type="http://schemas.openxmlformats.org/officeDocument/2006/relationships/image" Target="../media/image190.png"/><Relationship Id="rId5" Type="http://schemas.openxmlformats.org/officeDocument/2006/relationships/image" Target="../media/image800.png"/><Relationship Id="rId10" Type="http://schemas.openxmlformats.org/officeDocument/2006/relationships/image" Target="../media/image1300.png"/><Relationship Id="rId4" Type="http://schemas.openxmlformats.org/officeDocument/2006/relationships/image" Target="../media/image700.png"/><Relationship Id="rId9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0.png"/><Relationship Id="rId4" Type="http://schemas.openxmlformats.org/officeDocument/2006/relationships/image" Target="../media/image5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4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1.png"/><Relationship Id="rId7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5.png"/><Relationship Id="rId7" Type="http://schemas.openxmlformats.org/officeDocument/2006/relationships/image" Target="../media/image5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11" Type="http://schemas.openxmlformats.org/officeDocument/2006/relationships/image" Target="../media/image59.png"/><Relationship Id="rId5" Type="http://schemas.openxmlformats.org/officeDocument/2006/relationships/image" Target="../media/image56.png"/><Relationship Id="rId10" Type="http://schemas.openxmlformats.org/officeDocument/2006/relationships/image" Target="../media/image58.png"/><Relationship Id="rId4" Type="http://schemas.openxmlformats.org/officeDocument/2006/relationships/image" Target="../media/image2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21E58-BC0C-4766-8EC3-0DF43132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최신 논문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B9BF1-4029-42E5-BA26-94C88F995F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639AE1-7477-408F-8C59-C77CFFC5119E}"/>
              </a:ext>
            </a:extLst>
          </p:cNvPr>
          <p:cNvSpPr/>
          <p:nvPr/>
        </p:nvSpPr>
        <p:spPr>
          <a:xfrm>
            <a:off x="1109845" y="1030730"/>
            <a:ext cx="7614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A Robust and Rapid Camera Calibration</a:t>
            </a:r>
          </a:p>
          <a:p>
            <a:pPr algn="ctr"/>
            <a:r>
              <a:rPr lang="en-US" altLang="ko-KR" sz="2400" dirty="0"/>
              <a:t>Method by One Captured Image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1CB184-0457-4915-9ABC-014ABB614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187" b="20267"/>
          <a:stretch/>
        </p:blipFill>
        <p:spPr>
          <a:xfrm>
            <a:off x="7861553" y="3737320"/>
            <a:ext cx="1441192" cy="1773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56BBB5-F624-4E3C-BD05-AE7A0A179A41}"/>
              </a:ext>
            </a:extLst>
          </p:cNvPr>
          <p:cNvSpPr txBox="1"/>
          <p:nvPr/>
        </p:nvSpPr>
        <p:spPr>
          <a:xfrm>
            <a:off x="8007312" y="559617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Jin</a:t>
            </a:r>
            <a:r>
              <a:rPr lang="en-US" altLang="ko-KR" dirty="0"/>
              <a:t> Zhang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2DF04A-6FEB-4090-B686-26F0C7B9E1F0}"/>
              </a:ext>
            </a:extLst>
          </p:cNvPr>
          <p:cNvSpPr/>
          <p:nvPr/>
        </p:nvSpPr>
        <p:spPr>
          <a:xfrm>
            <a:off x="101722" y="5780841"/>
            <a:ext cx="761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Zhang, J., Yu, H., Deng, H., Chai, Z., Ma, M., &amp; Zhong, X. (2019). A Robust and Rapid Camera Calibration Method by One Captured Image. IEEE Transactions on Instrumentation and Measurement, 68(10), 4112–4121. https://doi.org/10.1109/TIM.2018.2884583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B80353-6CF5-420C-83AA-CD5943388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645" y="3219595"/>
            <a:ext cx="5708967" cy="240139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6E0021-1324-407D-A2DD-D33F4380BD19}"/>
              </a:ext>
            </a:extLst>
          </p:cNvPr>
          <p:cNvSpPr/>
          <p:nvPr/>
        </p:nvSpPr>
        <p:spPr>
          <a:xfrm>
            <a:off x="956562" y="2171736"/>
            <a:ext cx="83461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This paper proposes a camera calibration method using a 2.5-D coding target that requires just </a:t>
            </a:r>
            <a:r>
              <a:rPr lang="en-US" altLang="ko-KR" sz="1600" b="1" dirty="0"/>
              <a:t>a single captured image </a:t>
            </a:r>
            <a:r>
              <a:rPr lang="en-US" altLang="ko-KR" sz="1600" dirty="0"/>
              <a:t>and is capable of identifying the intrinsic and extrinsic parameters of a camera system simultaneously.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156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9FEA88FC-46B6-4E01-9115-E451A1AB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 concept</a:t>
            </a:r>
            <a:endParaRPr lang="ko-KR" altLang="en-US" dirty="0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86AC5759-A487-47D9-9425-7A0850714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13717"/>
              </p:ext>
            </p:extLst>
          </p:nvPr>
        </p:nvGraphicFramePr>
        <p:xfrm>
          <a:off x="1946049" y="4377682"/>
          <a:ext cx="660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3680591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21047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구 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Spec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88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X-dir. linear stage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Distance: 0.5m ~ 1.0m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54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Y-dir. linear stage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Distance: 1.0m~2.0m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85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Rotation stage (y, z-dir.)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Resolution: 0.1 Degree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374711"/>
                  </a:ext>
                </a:extLst>
              </a:tr>
            </a:tbl>
          </a:graphicData>
        </a:graphic>
      </p:graphicFrame>
      <p:pic>
        <p:nvPicPr>
          <p:cNvPr id="11" name="Picture 2" descr="Xy Stage 2-axis Slide Table Linear Motion Motorized Linear Xy Table For  Microscope Matrix Scanning - Buy 2-axis Xy Slide Table,Cheap Xy Stage For  Robot Arm,Low Cost Xy Table Product on Alibaba.com">
            <a:extLst>
              <a:ext uri="{FF2B5EF4-FFF2-40B4-BE49-F238E27FC236}">
                <a16:creationId xmlns:a16="http://schemas.microsoft.com/office/drawing/2014/main" id="{D88F247B-3F86-48A9-8403-4B9413E12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28" y="671764"/>
            <a:ext cx="3367182" cy="336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orlabs - MGS100/M 2 Axis Motorized Goniometer Metric">
            <a:extLst>
              <a:ext uri="{FF2B5EF4-FFF2-40B4-BE49-F238E27FC236}">
                <a16:creationId xmlns:a16="http://schemas.microsoft.com/office/drawing/2014/main" id="{DFAC6174-6051-40F8-88A6-C8538EE3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732" y="99695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CB9DC3-BFC8-42BC-A7D0-904652CC0309}"/>
              </a:ext>
            </a:extLst>
          </p:cNvPr>
          <p:cNvSpPr txBox="1"/>
          <p:nvPr/>
        </p:nvSpPr>
        <p:spPr>
          <a:xfrm>
            <a:off x="1737267" y="3675529"/>
            <a:ext cx="187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XY linear stage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670445-60ED-44CE-8E26-78295CCDAF3D}"/>
              </a:ext>
            </a:extLst>
          </p:cNvPr>
          <p:cNvSpPr txBox="1"/>
          <p:nvPr/>
        </p:nvSpPr>
        <p:spPr>
          <a:xfrm>
            <a:off x="5791200" y="3719875"/>
            <a:ext cx="319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 Axes Motorized goniometer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AA5410D-5481-4414-A07D-E078D9D54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1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E4512ACD-E482-4512-A12E-A4F53E01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 concept</a:t>
            </a:r>
            <a:endParaRPr lang="ko-KR" altLang="en-US" dirty="0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3989CA6-60EB-46A1-84BE-7B90790A052B}"/>
              </a:ext>
            </a:extLst>
          </p:cNvPr>
          <p:cNvGrpSpPr/>
          <p:nvPr/>
        </p:nvGrpSpPr>
        <p:grpSpPr>
          <a:xfrm>
            <a:off x="422012" y="686593"/>
            <a:ext cx="3723672" cy="3265323"/>
            <a:chOff x="441378" y="1290635"/>
            <a:chExt cx="3723672" cy="3265323"/>
          </a:xfrm>
        </p:grpSpPr>
        <p:sp>
          <p:nvSpPr>
            <p:cNvPr id="480" name="같음 기호 479">
              <a:extLst>
                <a:ext uri="{FF2B5EF4-FFF2-40B4-BE49-F238E27FC236}">
                  <a16:creationId xmlns:a16="http://schemas.microsoft.com/office/drawing/2014/main" id="{0E5130FA-0A43-4B41-9077-2201C5A5CB24}"/>
                </a:ext>
              </a:extLst>
            </p:cNvPr>
            <p:cNvSpPr/>
            <p:nvPr/>
          </p:nvSpPr>
          <p:spPr>
            <a:xfrm rot="19893359">
              <a:off x="1485044" y="3169406"/>
              <a:ext cx="2443615" cy="725679"/>
            </a:xfrm>
            <a:prstGeom prst="mathEqual">
              <a:avLst>
                <a:gd name="adj1" fmla="val 36745"/>
                <a:gd name="adj2" fmla="val 26510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  <a:scene3d>
              <a:camera prst="isometricTopUp">
                <a:rot lat="19251873" lon="17555607" rev="3573027"/>
              </a:camera>
              <a:lightRig rig="flood" dir="t"/>
            </a:scene3d>
            <a:sp3d prstMaterial="metal">
              <a:bevelT w="571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1" name="같음 기호 480">
              <a:extLst>
                <a:ext uri="{FF2B5EF4-FFF2-40B4-BE49-F238E27FC236}">
                  <a16:creationId xmlns:a16="http://schemas.microsoft.com/office/drawing/2014/main" id="{866CFD73-DB52-442F-99BF-ED2E6BB77167}"/>
                </a:ext>
              </a:extLst>
            </p:cNvPr>
            <p:cNvSpPr/>
            <p:nvPr/>
          </p:nvSpPr>
          <p:spPr>
            <a:xfrm rot="20996001">
              <a:off x="1430214" y="3120464"/>
              <a:ext cx="2453068" cy="725679"/>
            </a:xfrm>
            <a:prstGeom prst="mathEqual">
              <a:avLst>
                <a:gd name="adj1" fmla="val 36745"/>
                <a:gd name="adj2" fmla="val 26510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  <a:scene3d>
              <a:camera prst="isometricOffAxis2Top">
                <a:rot lat="17664864" lon="3433269" rev="17628089"/>
              </a:camera>
              <a:lightRig rig="threePt" dir="t"/>
            </a:scene3d>
            <a:sp3d prstMaterial="matte">
              <a:bevelT w="19050" h="3175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2" name="정육면체 481">
              <a:extLst>
                <a:ext uri="{FF2B5EF4-FFF2-40B4-BE49-F238E27FC236}">
                  <a16:creationId xmlns:a16="http://schemas.microsoft.com/office/drawing/2014/main" id="{51120F32-9221-4E00-8785-09A05BBAB754}"/>
                </a:ext>
              </a:extLst>
            </p:cNvPr>
            <p:cNvSpPr/>
            <p:nvPr/>
          </p:nvSpPr>
          <p:spPr>
            <a:xfrm>
              <a:off x="2323095" y="3005911"/>
              <a:ext cx="929946" cy="621198"/>
            </a:xfrm>
            <a:prstGeom prst="cube">
              <a:avLst>
                <a:gd name="adj" fmla="val 38612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원통형 482">
              <a:extLst>
                <a:ext uri="{FF2B5EF4-FFF2-40B4-BE49-F238E27FC236}">
                  <a16:creationId xmlns:a16="http://schemas.microsoft.com/office/drawing/2014/main" id="{405226EA-7E33-498E-BE98-A419CC78AC5E}"/>
                </a:ext>
              </a:extLst>
            </p:cNvPr>
            <p:cNvSpPr/>
            <p:nvPr/>
          </p:nvSpPr>
          <p:spPr>
            <a:xfrm>
              <a:off x="2632623" y="2745864"/>
              <a:ext cx="405255" cy="425042"/>
            </a:xfrm>
            <a:prstGeom prst="can">
              <a:avLst>
                <a:gd name="adj" fmla="val 50075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정육면체 496">
              <a:extLst>
                <a:ext uri="{FF2B5EF4-FFF2-40B4-BE49-F238E27FC236}">
                  <a16:creationId xmlns:a16="http://schemas.microsoft.com/office/drawing/2014/main" id="{FB08F51D-7316-4076-9669-B5124DFDDE00}"/>
                </a:ext>
              </a:extLst>
            </p:cNvPr>
            <p:cNvSpPr/>
            <p:nvPr/>
          </p:nvSpPr>
          <p:spPr>
            <a:xfrm rot="21421534">
              <a:off x="1352553" y="1290635"/>
              <a:ext cx="86858" cy="2070936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8" name="그룹 497">
              <a:extLst>
                <a:ext uri="{FF2B5EF4-FFF2-40B4-BE49-F238E27FC236}">
                  <a16:creationId xmlns:a16="http://schemas.microsoft.com/office/drawing/2014/main" id="{F513B19B-BA5E-43C4-8BAF-F8F490472F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1378" y="1721554"/>
              <a:ext cx="2036905" cy="1264023"/>
              <a:chOff x="3304022" y="4267162"/>
              <a:chExt cx="2818769" cy="1749223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A645E6C5-713D-4745-B657-2C962031B57D}"/>
                  </a:ext>
                </a:extLst>
              </p:cNvPr>
              <p:cNvSpPr/>
              <p:nvPr/>
            </p:nvSpPr>
            <p:spPr>
              <a:xfrm>
                <a:off x="3304022" y="4267162"/>
                <a:ext cx="2818769" cy="17492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1" name="그룹 500">
                <a:extLst>
                  <a:ext uri="{FF2B5EF4-FFF2-40B4-BE49-F238E27FC236}">
                    <a16:creationId xmlns:a16="http://schemas.microsoft.com/office/drawing/2014/main" id="{3C04AE55-BD25-403A-91FB-59C81905658C}"/>
                  </a:ext>
                </a:extLst>
              </p:cNvPr>
              <p:cNvGrpSpPr/>
              <p:nvPr/>
            </p:nvGrpSpPr>
            <p:grpSpPr>
              <a:xfrm>
                <a:off x="3509313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17" name="타원 616">
                  <a:extLst>
                    <a:ext uri="{FF2B5EF4-FFF2-40B4-BE49-F238E27FC236}">
                      <a16:creationId xmlns:a16="http://schemas.microsoft.com/office/drawing/2014/main" id="{B9637623-A5B9-46B4-9279-D89902AB8CDE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타원 617">
                  <a:extLst>
                    <a:ext uri="{FF2B5EF4-FFF2-40B4-BE49-F238E27FC236}">
                      <a16:creationId xmlns:a16="http://schemas.microsoft.com/office/drawing/2014/main" id="{98E4C7CE-0B54-4381-9BF1-92A0ADEB0CC1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9" name="타원 618">
                  <a:extLst>
                    <a:ext uri="{FF2B5EF4-FFF2-40B4-BE49-F238E27FC236}">
                      <a16:creationId xmlns:a16="http://schemas.microsoft.com/office/drawing/2014/main" id="{40329985-9A5C-4E38-9008-BCBBD237F6D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타원 619">
                  <a:extLst>
                    <a:ext uri="{FF2B5EF4-FFF2-40B4-BE49-F238E27FC236}">
                      <a16:creationId xmlns:a16="http://schemas.microsoft.com/office/drawing/2014/main" id="{8D36D136-62FF-4B5E-AABA-F63C2B11B953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2" name="그룹 501">
                <a:extLst>
                  <a:ext uri="{FF2B5EF4-FFF2-40B4-BE49-F238E27FC236}">
                    <a16:creationId xmlns:a16="http://schemas.microsoft.com/office/drawing/2014/main" id="{24AD70E7-B151-4D52-A9FC-37ECFAA5A47A}"/>
                  </a:ext>
                </a:extLst>
              </p:cNvPr>
              <p:cNvGrpSpPr/>
              <p:nvPr/>
            </p:nvGrpSpPr>
            <p:grpSpPr>
              <a:xfrm>
                <a:off x="3929585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13" name="타원 612">
                  <a:extLst>
                    <a:ext uri="{FF2B5EF4-FFF2-40B4-BE49-F238E27FC236}">
                      <a16:creationId xmlns:a16="http://schemas.microsoft.com/office/drawing/2014/main" id="{B67D7CB7-8A7B-4941-970A-7022C4AB4ABA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타원 613">
                  <a:extLst>
                    <a:ext uri="{FF2B5EF4-FFF2-40B4-BE49-F238E27FC236}">
                      <a16:creationId xmlns:a16="http://schemas.microsoft.com/office/drawing/2014/main" id="{BEC137BA-B37F-4214-B46C-D74F3FCBF263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타원 614">
                  <a:extLst>
                    <a:ext uri="{FF2B5EF4-FFF2-40B4-BE49-F238E27FC236}">
                      <a16:creationId xmlns:a16="http://schemas.microsoft.com/office/drawing/2014/main" id="{D21E5921-C22D-4ADC-87B5-BC9985AAA08F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타원 615">
                  <a:extLst>
                    <a:ext uri="{FF2B5EF4-FFF2-40B4-BE49-F238E27FC236}">
                      <a16:creationId xmlns:a16="http://schemas.microsoft.com/office/drawing/2014/main" id="{C4B5EA33-255F-49CF-A979-30DA48EDD740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3" name="그룹 502">
                <a:extLst>
                  <a:ext uri="{FF2B5EF4-FFF2-40B4-BE49-F238E27FC236}">
                    <a16:creationId xmlns:a16="http://schemas.microsoft.com/office/drawing/2014/main" id="{7754C0F1-1272-46D6-8037-F5C3FFDFDADC}"/>
                  </a:ext>
                </a:extLst>
              </p:cNvPr>
              <p:cNvGrpSpPr/>
              <p:nvPr/>
            </p:nvGrpSpPr>
            <p:grpSpPr>
              <a:xfrm>
                <a:off x="4330472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09" name="타원 608">
                  <a:extLst>
                    <a:ext uri="{FF2B5EF4-FFF2-40B4-BE49-F238E27FC236}">
                      <a16:creationId xmlns:a16="http://schemas.microsoft.com/office/drawing/2014/main" id="{FF0E7CDC-DCEB-4009-8385-7CE2493B0612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타원 609">
                  <a:extLst>
                    <a:ext uri="{FF2B5EF4-FFF2-40B4-BE49-F238E27FC236}">
                      <a16:creationId xmlns:a16="http://schemas.microsoft.com/office/drawing/2014/main" id="{A8A313EC-B463-46C4-8573-F2B19DCCBA19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타원 610">
                  <a:extLst>
                    <a:ext uri="{FF2B5EF4-FFF2-40B4-BE49-F238E27FC236}">
                      <a16:creationId xmlns:a16="http://schemas.microsoft.com/office/drawing/2014/main" id="{04283CC1-BF13-462A-8C12-865CFFFB5487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타원 611">
                  <a:extLst>
                    <a:ext uri="{FF2B5EF4-FFF2-40B4-BE49-F238E27FC236}">
                      <a16:creationId xmlns:a16="http://schemas.microsoft.com/office/drawing/2014/main" id="{EF263C38-B05D-4893-89FD-5F38D1D56D93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4" name="그룹 503">
                <a:extLst>
                  <a:ext uri="{FF2B5EF4-FFF2-40B4-BE49-F238E27FC236}">
                    <a16:creationId xmlns:a16="http://schemas.microsoft.com/office/drawing/2014/main" id="{8483E8FE-9771-406F-AFBC-54E46659C8E7}"/>
                  </a:ext>
                </a:extLst>
              </p:cNvPr>
              <p:cNvGrpSpPr/>
              <p:nvPr/>
            </p:nvGrpSpPr>
            <p:grpSpPr>
              <a:xfrm>
                <a:off x="4750746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05" name="타원 604">
                  <a:extLst>
                    <a:ext uri="{FF2B5EF4-FFF2-40B4-BE49-F238E27FC236}">
                      <a16:creationId xmlns:a16="http://schemas.microsoft.com/office/drawing/2014/main" id="{B5C2FADB-52AC-4330-9976-6B7CD8F5E4A0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타원 605">
                  <a:extLst>
                    <a:ext uri="{FF2B5EF4-FFF2-40B4-BE49-F238E27FC236}">
                      <a16:creationId xmlns:a16="http://schemas.microsoft.com/office/drawing/2014/main" id="{7AF9FCE8-CDD6-4DF8-B057-9FE6EABD8DB2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타원 606">
                  <a:extLst>
                    <a:ext uri="{FF2B5EF4-FFF2-40B4-BE49-F238E27FC236}">
                      <a16:creationId xmlns:a16="http://schemas.microsoft.com/office/drawing/2014/main" id="{AF994C7A-0600-4551-949D-26418A2910E7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타원 607">
                  <a:extLst>
                    <a:ext uri="{FF2B5EF4-FFF2-40B4-BE49-F238E27FC236}">
                      <a16:creationId xmlns:a16="http://schemas.microsoft.com/office/drawing/2014/main" id="{8B9A413D-8E29-4D19-80B4-3174D50A493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5" name="그룹 504">
                <a:extLst>
                  <a:ext uri="{FF2B5EF4-FFF2-40B4-BE49-F238E27FC236}">
                    <a16:creationId xmlns:a16="http://schemas.microsoft.com/office/drawing/2014/main" id="{56920EC4-1BBD-40A4-9267-F9AA91563679}"/>
                  </a:ext>
                </a:extLst>
              </p:cNvPr>
              <p:cNvGrpSpPr/>
              <p:nvPr/>
            </p:nvGrpSpPr>
            <p:grpSpPr>
              <a:xfrm>
                <a:off x="3509314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601" name="타원 600">
                  <a:extLst>
                    <a:ext uri="{FF2B5EF4-FFF2-40B4-BE49-F238E27FC236}">
                      <a16:creationId xmlns:a16="http://schemas.microsoft.com/office/drawing/2014/main" id="{0EFCAA51-D758-42B4-BFF1-0853A5A4447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타원 601">
                  <a:extLst>
                    <a:ext uri="{FF2B5EF4-FFF2-40B4-BE49-F238E27FC236}">
                      <a16:creationId xmlns:a16="http://schemas.microsoft.com/office/drawing/2014/main" id="{49EB62C7-E11D-4651-9678-01376B51417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타원 602">
                  <a:extLst>
                    <a:ext uri="{FF2B5EF4-FFF2-40B4-BE49-F238E27FC236}">
                      <a16:creationId xmlns:a16="http://schemas.microsoft.com/office/drawing/2014/main" id="{3333FF49-9A58-4CD8-8676-F1ED720C6D76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타원 603">
                  <a:extLst>
                    <a:ext uri="{FF2B5EF4-FFF2-40B4-BE49-F238E27FC236}">
                      <a16:creationId xmlns:a16="http://schemas.microsoft.com/office/drawing/2014/main" id="{1928D203-E684-4417-B513-505C4F6B2FD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6" name="그룹 505">
                <a:extLst>
                  <a:ext uri="{FF2B5EF4-FFF2-40B4-BE49-F238E27FC236}">
                    <a16:creationId xmlns:a16="http://schemas.microsoft.com/office/drawing/2014/main" id="{288B1574-DCEA-4CBE-97EE-E39E4C3F1782}"/>
                  </a:ext>
                </a:extLst>
              </p:cNvPr>
              <p:cNvGrpSpPr/>
              <p:nvPr/>
            </p:nvGrpSpPr>
            <p:grpSpPr>
              <a:xfrm>
                <a:off x="3929586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97" name="타원 596">
                  <a:extLst>
                    <a:ext uri="{FF2B5EF4-FFF2-40B4-BE49-F238E27FC236}">
                      <a16:creationId xmlns:a16="http://schemas.microsoft.com/office/drawing/2014/main" id="{85649D47-C542-4487-A363-E2ECFFD9D959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타원 597">
                  <a:extLst>
                    <a:ext uri="{FF2B5EF4-FFF2-40B4-BE49-F238E27FC236}">
                      <a16:creationId xmlns:a16="http://schemas.microsoft.com/office/drawing/2014/main" id="{9CB2611E-1062-44DE-8FE1-A4B008E3C1F2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타원 598">
                  <a:extLst>
                    <a:ext uri="{FF2B5EF4-FFF2-40B4-BE49-F238E27FC236}">
                      <a16:creationId xmlns:a16="http://schemas.microsoft.com/office/drawing/2014/main" id="{4F68ED9C-4DE6-4EFA-872F-317D25D12C5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타원 599">
                  <a:extLst>
                    <a:ext uri="{FF2B5EF4-FFF2-40B4-BE49-F238E27FC236}">
                      <a16:creationId xmlns:a16="http://schemas.microsoft.com/office/drawing/2014/main" id="{CF908953-76E0-466A-9D86-92099478E5BC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185C3C5B-DDA0-4A27-B7FE-FCD3385A5B2A}"/>
                  </a:ext>
                </a:extLst>
              </p:cNvPr>
              <p:cNvGrpSpPr/>
              <p:nvPr/>
            </p:nvGrpSpPr>
            <p:grpSpPr>
              <a:xfrm>
                <a:off x="4330473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93" name="타원 592">
                  <a:extLst>
                    <a:ext uri="{FF2B5EF4-FFF2-40B4-BE49-F238E27FC236}">
                      <a16:creationId xmlns:a16="http://schemas.microsoft.com/office/drawing/2014/main" id="{31B7D719-318F-4D7F-8211-C042B4209D88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타원 593">
                  <a:extLst>
                    <a:ext uri="{FF2B5EF4-FFF2-40B4-BE49-F238E27FC236}">
                      <a16:creationId xmlns:a16="http://schemas.microsoft.com/office/drawing/2014/main" id="{EFC7F7A2-26A5-4E62-A77E-5B998635F6A6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타원 594">
                  <a:extLst>
                    <a:ext uri="{FF2B5EF4-FFF2-40B4-BE49-F238E27FC236}">
                      <a16:creationId xmlns:a16="http://schemas.microsoft.com/office/drawing/2014/main" id="{7A87BDD9-6AAC-4E93-9295-B4A80DFB6DEA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타원 595">
                  <a:extLst>
                    <a:ext uri="{FF2B5EF4-FFF2-40B4-BE49-F238E27FC236}">
                      <a16:creationId xmlns:a16="http://schemas.microsoft.com/office/drawing/2014/main" id="{27BA32E2-F41C-4300-9833-1A8451EF30AE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8" name="그룹 507">
                <a:extLst>
                  <a:ext uri="{FF2B5EF4-FFF2-40B4-BE49-F238E27FC236}">
                    <a16:creationId xmlns:a16="http://schemas.microsoft.com/office/drawing/2014/main" id="{EE12A127-65C7-43AC-B1AA-D2458BC15754}"/>
                  </a:ext>
                </a:extLst>
              </p:cNvPr>
              <p:cNvGrpSpPr/>
              <p:nvPr/>
            </p:nvGrpSpPr>
            <p:grpSpPr>
              <a:xfrm>
                <a:off x="4750747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89" name="타원 588">
                  <a:extLst>
                    <a:ext uri="{FF2B5EF4-FFF2-40B4-BE49-F238E27FC236}">
                      <a16:creationId xmlns:a16="http://schemas.microsoft.com/office/drawing/2014/main" id="{9B63FFA1-5CFF-486A-AEA6-84EC884A76FB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타원 589">
                  <a:extLst>
                    <a:ext uri="{FF2B5EF4-FFF2-40B4-BE49-F238E27FC236}">
                      <a16:creationId xmlns:a16="http://schemas.microsoft.com/office/drawing/2014/main" id="{8CEAF6E7-D1F0-4111-94F7-232F497526BA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타원 590">
                  <a:extLst>
                    <a:ext uri="{FF2B5EF4-FFF2-40B4-BE49-F238E27FC236}">
                      <a16:creationId xmlns:a16="http://schemas.microsoft.com/office/drawing/2014/main" id="{D2FFC2C4-BBED-4EB7-8797-FE33FD2E98B0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타원 591">
                  <a:extLst>
                    <a:ext uri="{FF2B5EF4-FFF2-40B4-BE49-F238E27FC236}">
                      <a16:creationId xmlns:a16="http://schemas.microsoft.com/office/drawing/2014/main" id="{FC0C5214-E359-44D3-A14E-8D8E767D397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924CE95A-78B6-49A4-9267-164B48CE2508}"/>
                  </a:ext>
                </a:extLst>
              </p:cNvPr>
              <p:cNvGrpSpPr/>
              <p:nvPr/>
            </p:nvGrpSpPr>
            <p:grpSpPr>
              <a:xfrm>
                <a:off x="3509315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85" name="타원 584">
                  <a:extLst>
                    <a:ext uri="{FF2B5EF4-FFF2-40B4-BE49-F238E27FC236}">
                      <a16:creationId xmlns:a16="http://schemas.microsoft.com/office/drawing/2014/main" id="{14D18F26-4ACD-455D-AE5A-F603C5FB8701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타원 585">
                  <a:extLst>
                    <a:ext uri="{FF2B5EF4-FFF2-40B4-BE49-F238E27FC236}">
                      <a16:creationId xmlns:a16="http://schemas.microsoft.com/office/drawing/2014/main" id="{71DCA426-77D9-475D-9A6A-474EA30436E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타원 586">
                  <a:extLst>
                    <a:ext uri="{FF2B5EF4-FFF2-40B4-BE49-F238E27FC236}">
                      <a16:creationId xmlns:a16="http://schemas.microsoft.com/office/drawing/2014/main" id="{398DE614-62E3-4B26-B71A-7DCB88338431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타원 587">
                  <a:extLst>
                    <a:ext uri="{FF2B5EF4-FFF2-40B4-BE49-F238E27FC236}">
                      <a16:creationId xmlns:a16="http://schemas.microsoft.com/office/drawing/2014/main" id="{703DAAE1-C0D5-482D-8146-87F7FDFFC55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0" name="그룹 509">
                <a:extLst>
                  <a:ext uri="{FF2B5EF4-FFF2-40B4-BE49-F238E27FC236}">
                    <a16:creationId xmlns:a16="http://schemas.microsoft.com/office/drawing/2014/main" id="{7A52B27F-F1D9-4C05-AF3A-72035F827469}"/>
                  </a:ext>
                </a:extLst>
              </p:cNvPr>
              <p:cNvGrpSpPr/>
              <p:nvPr/>
            </p:nvGrpSpPr>
            <p:grpSpPr>
              <a:xfrm>
                <a:off x="3929587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81" name="타원 580">
                  <a:extLst>
                    <a:ext uri="{FF2B5EF4-FFF2-40B4-BE49-F238E27FC236}">
                      <a16:creationId xmlns:a16="http://schemas.microsoft.com/office/drawing/2014/main" id="{7590772D-D6EF-4C78-8A05-C4D8EA38C2CD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타원 581">
                  <a:extLst>
                    <a:ext uri="{FF2B5EF4-FFF2-40B4-BE49-F238E27FC236}">
                      <a16:creationId xmlns:a16="http://schemas.microsoft.com/office/drawing/2014/main" id="{EEA035AE-4DC8-464C-A0C8-88B3FFE0BCC7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타원 582">
                  <a:extLst>
                    <a:ext uri="{FF2B5EF4-FFF2-40B4-BE49-F238E27FC236}">
                      <a16:creationId xmlns:a16="http://schemas.microsoft.com/office/drawing/2014/main" id="{B09A804E-FAB0-4999-92BF-8552B76F347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타원 583">
                  <a:extLst>
                    <a:ext uri="{FF2B5EF4-FFF2-40B4-BE49-F238E27FC236}">
                      <a16:creationId xmlns:a16="http://schemas.microsoft.com/office/drawing/2014/main" id="{C2506A24-4842-4D46-8CD9-E71533113D7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1" name="그룹 510">
                <a:extLst>
                  <a:ext uri="{FF2B5EF4-FFF2-40B4-BE49-F238E27FC236}">
                    <a16:creationId xmlns:a16="http://schemas.microsoft.com/office/drawing/2014/main" id="{2CD27242-ED08-4454-B5C4-F37E7D6A3805}"/>
                  </a:ext>
                </a:extLst>
              </p:cNvPr>
              <p:cNvGrpSpPr/>
              <p:nvPr/>
            </p:nvGrpSpPr>
            <p:grpSpPr>
              <a:xfrm>
                <a:off x="4330474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77" name="타원 576">
                  <a:extLst>
                    <a:ext uri="{FF2B5EF4-FFF2-40B4-BE49-F238E27FC236}">
                      <a16:creationId xmlns:a16="http://schemas.microsoft.com/office/drawing/2014/main" id="{26008672-5523-4BA9-BB2F-44F6C5F99654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타원 577">
                  <a:extLst>
                    <a:ext uri="{FF2B5EF4-FFF2-40B4-BE49-F238E27FC236}">
                      <a16:creationId xmlns:a16="http://schemas.microsoft.com/office/drawing/2014/main" id="{47773A69-2785-4204-A206-96663BA4A75D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타원 578">
                  <a:extLst>
                    <a:ext uri="{FF2B5EF4-FFF2-40B4-BE49-F238E27FC236}">
                      <a16:creationId xmlns:a16="http://schemas.microsoft.com/office/drawing/2014/main" id="{95F291F6-E98E-4DD9-974A-95565568EE79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타원 579">
                  <a:extLst>
                    <a:ext uri="{FF2B5EF4-FFF2-40B4-BE49-F238E27FC236}">
                      <a16:creationId xmlns:a16="http://schemas.microsoft.com/office/drawing/2014/main" id="{25765286-F9A7-4442-A6D9-C6B87FA205F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2" name="그룹 511">
                <a:extLst>
                  <a:ext uri="{FF2B5EF4-FFF2-40B4-BE49-F238E27FC236}">
                    <a16:creationId xmlns:a16="http://schemas.microsoft.com/office/drawing/2014/main" id="{846F2064-EA32-408C-A368-52273C6D6935}"/>
                  </a:ext>
                </a:extLst>
              </p:cNvPr>
              <p:cNvGrpSpPr/>
              <p:nvPr/>
            </p:nvGrpSpPr>
            <p:grpSpPr>
              <a:xfrm>
                <a:off x="4750748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73" name="타원 572">
                  <a:extLst>
                    <a:ext uri="{FF2B5EF4-FFF2-40B4-BE49-F238E27FC236}">
                      <a16:creationId xmlns:a16="http://schemas.microsoft.com/office/drawing/2014/main" id="{652C07ED-BEF1-44EE-94EF-945368ABECD0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타원 573">
                  <a:extLst>
                    <a:ext uri="{FF2B5EF4-FFF2-40B4-BE49-F238E27FC236}">
                      <a16:creationId xmlns:a16="http://schemas.microsoft.com/office/drawing/2014/main" id="{7993638C-B013-4505-B673-6045A3E5F5F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타원 574">
                  <a:extLst>
                    <a:ext uri="{FF2B5EF4-FFF2-40B4-BE49-F238E27FC236}">
                      <a16:creationId xmlns:a16="http://schemas.microsoft.com/office/drawing/2014/main" id="{973715B4-F54B-4EBA-8785-9882200C5A71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타원 575">
                  <a:extLst>
                    <a:ext uri="{FF2B5EF4-FFF2-40B4-BE49-F238E27FC236}">
                      <a16:creationId xmlns:a16="http://schemas.microsoft.com/office/drawing/2014/main" id="{4ADB40EF-6D19-4AF5-8848-9479E7CA07D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BFAED52B-6447-4D54-B145-8C6CF8D7597E}"/>
                  </a:ext>
                </a:extLst>
              </p:cNvPr>
              <p:cNvGrpSpPr/>
              <p:nvPr/>
            </p:nvGrpSpPr>
            <p:grpSpPr>
              <a:xfrm>
                <a:off x="3509316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69" name="타원 568">
                  <a:extLst>
                    <a:ext uri="{FF2B5EF4-FFF2-40B4-BE49-F238E27FC236}">
                      <a16:creationId xmlns:a16="http://schemas.microsoft.com/office/drawing/2014/main" id="{0AA7194A-0159-4499-9D64-6406D6801B21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타원 569">
                  <a:extLst>
                    <a:ext uri="{FF2B5EF4-FFF2-40B4-BE49-F238E27FC236}">
                      <a16:creationId xmlns:a16="http://schemas.microsoft.com/office/drawing/2014/main" id="{878478FA-307A-4795-BDD2-9D311012571A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타원 570">
                  <a:extLst>
                    <a:ext uri="{FF2B5EF4-FFF2-40B4-BE49-F238E27FC236}">
                      <a16:creationId xmlns:a16="http://schemas.microsoft.com/office/drawing/2014/main" id="{737DE0C3-4468-49A4-950C-356DAC7E619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타원 571">
                  <a:extLst>
                    <a:ext uri="{FF2B5EF4-FFF2-40B4-BE49-F238E27FC236}">
                      <a16:creationId xmlns:a16="http://schemas.microsoft.com/office/drawing/2014/main" id="{DB12CF3D-7F5C-4673-84DA-AB246932818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4" name="그룹 513">
                <a:extLst>
                  <a:ext uri="{FF2B5EF4-FFF2-40B4-BE49-F238E27FC236}">
                    <a16:creationId xmlns:a16="http://schemas.microsoft.com/office/drawing/2014/main" id="{AE262D5D-D3DA-436E-98A1-5142785BC91E}"/>
                  </a:ext>
                </a:extLst>
              </p:cNvPr>
              <p:cNvGrpSpPr/>
              <p:nvPr/>
            </p:nvGrpSpPr>
            <p:grpSpPr>
              <a:xfrm>
                <a:off x="3929588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65" name="타원 564">
                  <a:extLst>
                    <a:ext uri="{FF2B5EF4-FFF2-40B4-BE49-F238E27FC236}">
                      <a16:creationId xmlns:a16="http://schemas.microsoft.com/office/drawing/2014/main" id="{C447CE81-26E5-45A2-A635-44C6D86E51E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타원 565">
                  <a:extLst>
                    <a:ext uri="{FF2B5EF4-FFF2-40B4-BE49-F238E27FC236}">
                      <a16:creationId xmlns:a16="http://schemas.microsoft.com/office/drawing/2014/main" id="{4C94ECD0-A6AA-4615-A4CE-F2E4C70234E3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타원 566">
                  <a:extLst>
                    <a:ext uri="{FF2B5EF4-FFF2-40B4-BE49-F238E27FC236}">
                      <a16:creationId xmlns:a16="http://schemas.microsoft.com/office/drawing/2014/main" id="{7037CB88-C3C5-4DE8-B694-7293C58B8D4E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타원 567">
                  <a:extLst>
                    <a:ext uri="{FF2B5EF4-FFF2-40B4-BE49-F238E27FC236}">
                      <a16:creationId xmlns:a16="http://schemas.microsoft.com/office/drawing/2014/main" id="{D0219234-5336-46F8-9D0A-7CD54F1314A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5" name="그룹 514">
                <a:extLst>
                  <a:ext uri="{FF2B5EF4-FFF2-40B4-BE49-F238E27FC236}">
                    <a16:creationId xmlns:a16="http://schemas.microsoft.com/office/drawing/2014/main" id="{0B74CC96-C5F6-4047-919B-02C93644AEB2}"/>
                  </a:ext>
                </a:extLst>
              </p:cNvPr>
              <p:cNvGrpSpPr/>
              <p:nvPr/>
            </p:nvGrpSpPr>
            <p:grpSpPr>
              <a:xfrm>
                <a:off x="4330474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61" name="타원 560">
                  <a:extLst>
                    <a:ext uri="{FF2B5EF4-FFF2-40B4-BE49-F238E27FC236}">
                      <a16:creationId xmlns:a16="http://schemas.microsoft.com/office/drawing/2014/main" id="{B74D2484-9774-4F57-A76B-FF48BD9CC159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타원 561">
                  <a:extLst>
                    <a:ext uri="{FF2B5EF4-FFF2-40B4-BE49-F238E27FC236}">
                      <a16:creationId xmlns:a16="http://schemas.microsoft.com/office/drawing/2014/main" id="{CDAB154F-6F38-47F4-867B-4E2B520BBBD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타원 562">
                  <a:extLst>
                    <a:ext uri="{FF2B5EF4-FFF2-40B4-BE49-F238E27FC236}">
                      <a16:creationId xmlns:a16="http://schemas.microsoft.com/office/drawing/2014/main" id="{7A78D49E-EE3C-46BC-B6C6-10CB4E649147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타원 563">
                  <a:extLst>
                    <a:ext uri="{FF2B5EF4-FFF2-40B4-BE49-F238E27FC236}">
                      <a16:creationId xmlns:a16="http://schemas.microsoft.com/office/drawing/2014/main" id="{7C4118E4-9A9E-4F2D-BE98-19BF27C72F8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6" name="그룹 515">
                <a:extLst>
                  <a:ext uri="{FF2B5EF4-FFF2-40B4-BE49-F238E27FC236}">
                    <a16:creationId xmlns:a16="http://schemas.microsoft.com/office/drawing/2014/main" id="{51D0C9C7-06DD-412F-8BC5-3085E465F293}"/>
                  </a:ext>
                </a:extLst>
              </p:cNvPr>
              <p:cNvGrpSpPr/>
              <p:nvPr/>
            </p:nvGrpSpPr>
            <p:grpSpPr>
              <a:xfrm>
                <a:off x="4750748" y="5557607"/>
                <a:ext cx="326818" cy="300072"/>
                <a:chOff x="3509323" y="4403575"/>
                <a:chExt cx="326824" cy="300069"/>
              </a:xfrm>
            </p:grpSpPr>
            <p:sp>
              <p:nvSpPr>
                <p:cNvPr id="557" name="타원 556">
                  <a:extLst>
                    <a:ext uri="{FF2B5EF4-FFF2-40B4-BE49-F238E27FC236}">
                      <a16:creationId xmlns:a16="http://schemas.microsoft.com/office/drawing/2014/main" id="{A5CB4931-DC0C-4095-A869-6FFE90806582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타원 557">
                  <a:extLst>
                    <a:ext uri="{FF2B5EF4-FFF2-40B4-BE49-F238E27FC236}">
                      <a16:creationId xmlns:a16="http://schemas.microsoft.com/office/drawing/2014/main" id="{7F4AC8CB-1973-45B4-BB10-1CBE4BE7CAF8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타원 558">
                  <a:extLst>
                    <a:ext uri="{FF2B5EF4-FFF2-40B4-BE49-F238E27FC236}">
                      <a16:creationId xmlns:a16="http://schemas.microsoft.com/office/drawing/2014/main" id="{7E2D947D-C7E2-4ED7-8433-1F5C2511320C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>
                  <a:extLst>
                    <a:ext uri="{FF2B5EF4-FFF2-40B4-BE49-F238E27FC236}">
                      <a16:creationId xmlns:a16="http://schemas.microsoft.com/office/drawing/2014/main" id="{FD08FC79-28ED-4EF4-B408-E10972A102DE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7" name="그룹 516">
                <a:extLst>
                  <a:ext uri="{FF2B5EF4-FFF2-40B4-BE49-F238E27FC236}">
                    <a16:creationId xmlns:a16="http://schemas.microsoft.com/office/drawing/2014/main" id="{E0B5BA15-9773-4581-807A-DE1A6AA22A54}"/>
                  </a:ext>
                </a:extLst>
              </p:cNvPr>
              <p:cNvGrpSpPr/>
              <p:nvPr/>
            </p:nvGrpSpPr>
            <p:grpSpPr>
              <a:xfrm>
                <a:off x="5174236" y="4403568"/>
                <a:ext cx="326818" cy="300072"/>
                <a:chOff x="3509323" y="4403575"/>
                <a:chExt cx="326824" cy="300069"/>
              </a:xfrm>
            </p:grpSpPr>
            <p:sp>
              <p:nvSpPr>
                <p:cNvPr id="553" name="타원 552">
                  <a:extLst>
                    <a:ext uri="{FF2B5EF4-FFF2-40B4-BE49-F238E27FC236}">
                      <a16:creationId xmlns:a16="http://schemas.microsoft.com/office/drawing/2014/main" id="{5E1ECB35-5909-414C-AC90-280C7BBE5C89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타원 553">
                  <a:extLst>
                    <a:ext uri="{FF2B5EF4-FFF2-40B4-BE49-F238E27FC236}">
                      <a16:creationId xmlns:a16="http://schemas.microsoft.com/office/drawing/2014/main" id="{E89EE430-3002-49F3-8FA6-030A5F6D314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타원 554">
                  <a:extLst>
                    <a:ext uri="{FF2B5EF4-FFF2-40B4-BE49-F238E27FC236}">
                      <a16:creationId xmlns:a16="http://schemas.microsoft.com/office/drawing/2014/main" id="{84F0A4A8-DAE3-4C1D-BC9F-1E5C64D6B3B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타원 555">
                  <a:extLst>
                    <a:ext uri="{FF2B5EF4-FFF2-40B4-BE49-F238E27FC236}">
                      <a16:creationId xmlns:a16="http://schemas.microsoft.com/office/drawing/2014/main" id="{7CD8653D-E064-42BC-8854-171AEDD892C0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8" name="그룹 517">
                <a:extLst>
                  <a:ext uri="{FF2B5EF4-FFF2-40B4-BE49-F238E27FC236}">
                    <a16:creationId xmlns:a16="http://schemas.microsoft.com/office/drawing/2014/main" id="{E048D2D7-59F4-4403-865D-5CC3B0FF8A8C}"/>
                  </a:ext>
                </a:extLst>
              </p:cNvPr>
              <p:cNvGrpSpPr/>
              <p:nvPr/>
            </p:nvGrpSpPr>
            <p:grpSpPr>
              <a:xfrm>
                <a:off x="5174236" y="4797091"/>
                <a:ext cx="326818" cy="300072"/>
                <a:chOff x="3509323" y="4403575"/>
                <a:chExt cx="326824" cy="300069"/>
              </a:xfrm>
            </p:grpSpPr>
            <p:sp>
              <p:nvSpPr>
                <p:cNvPr id="549" name="타원 548">
                  <a:extLst>
                    <a:ext uri="{FF2B5EF4-FFF2-40B4-BE49-F238E27FC236}">
                      <a16:creationId xmlns:a16="http://schemas.microsoft.com/office/drawing/2014/main" id="{AAC41385-D675-4836-83DA-924292C6B11A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타원 549">
                  <a:extLst>
                    <a:ext uri="{FF2B5EF4-FFF2-40B4-BE49-F238E27FC236}">
                      <a16:creationId xmlns:a16="http://schemas.microsoft.com/office/drawing/2014/main" id="{531A4326-9910-443F-9CA4-2B436CD87E7B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타원 550">
                  <a:extLst>
                    <a:ext uri="{FF2B5EF4-FFF2-40B4-BE49-F238E27FC236}">
                      <a16:creationId xmlns:a16="http://schemas.microsoft.com/office/drawing/2014/main" id="{04FA72A1-E50C-4810-BF4F-9F466312789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타원 551">
                  <a:extLst>
                    <a:ext uri="{FF2B5EF4-FFF2-40B4-BE49-F238E27FC236}">
                      <a16:creationId xmlns:a16="http://schemas.microsoft.com/office/drawing/2014/main" id="{9BD1AF2B-9398-4ADE-9F9B-8F3677B8BB5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9" name="그룹 518">
                <a:extLst>
                  <a:ext uri="{FF2B5EF4-FFF2-40B4-BE49-F238E27FC236}">
                    <a16:creationId xmlns:a16="http://schemas.microsoft.com/office/drawing/2014/main" id="{0F92765B-E462-4C79-A987-3E6DEAB44CE7}"/>
                  </a:ext>
                </a:extLst>
              </p:cNvPr>
              <p:cNvGrpSpPr/>
              <p:nvPr/>
            </p:nvGrpSpPr>
            <p:grpSpPr>
              <a:xfrm>
                <a:off x="5174236" y="5181231"/>
                <a:ext cx="326818" cy="300072"/>
                <a:chOff x="3509323" y="4403575"/>
                <a:chExt cx="326824" cy="300069"/>
              </a:xfrm>
            </p:grpSpPr>
            <p:sp>
              <p:nvSpPr>
                <p:cNvPr id="545" name="타원 544">
                  <a:extLst>
                    <a:ext uri="{FF2B5EF4-FFF2-40B4-BE49-F238E27FC236}">
                      <a16:creationId xmlns:a16="http://schemas.microsoft.com/office/drawing/2014/main" id="{4567B000-68C0-4903-9DB0-F421366827C6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타원 545">
                  <a:extLst>
                    <a:ext uri="{FF2B5EF4-FFF2-40B4-BE49-F238E27FC236}">
                      <a16:creationId xmlns:a16="http://schemas.microsoft.com/office/drawing/2014/main" id="{EBF96FA5-59AE-4F0B-B77C-9AF11AFDE69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타원 546">
                  <a:extLst>
                    <a:ext uri="{FF2B5EF4-FFF2-40B4-BE49-F238E27FC236}">
                      <a16:creationId xmlns:a16="http://schemas.microsoft.com/office/drawing/2014/main" id="{AB414984-3C69-49AC-BC04-BCF8A259924F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타원 547">
                  <a:extLst>
                    <a:ext uri="{FF2B5EF4-FFF2-40B4-BE49-F238E27FC236}">
                      <a16:creationId xmlns:a16="http://schemas.microsoft.com/office/drawing/2014/main" id="{3B52A2BE-4FFC-4B5A-BC07-C29DC300280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0" name="그룹 519">
                <a:extLst>
                  <a:ext uri="{FF2B5EF4-FFF2-40B4-BE49-F238E27FC236}">
                    <a16:creationId xmlns:a16="http://schemas.microsoft.com/office/drawing/2014/main" id="{933DB409-BF2C-4617-8B14-E99A9563AAB1}"/>
                  </a:ext>
                </a:extLst>
              </p:cNvPr>
              <p:cNvGrpSpPr/>
              <p:nvPr/>
            </p:nvGrpSpPr>
            <p:grpSpPr>
              <a:xfrm>
                <a:off x="5174235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41" name="타원 540">
                  <a:extLst>
                    <a:ext uri="{FF2B5EF4-FFF2-40B4-BE49-F238E27FC236}">
                      <a16:creationId xmlns:a16="http://schemas.microsoft.com/office/drawing/2014/main" id="{58A90D0E-35D9-499C-81ED-3F4FD5199374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>
                  <a:extLst>
                    <a:ext uri="{FF2B5EF4-FFF2-40B4-BE49-F238E27FC236}">
                      <a16:creationId xmlns:a16="http://schemas.microsoft.com/office/drawing/2014/main" id="{EE0DA112-973F-4392-81A9-A2DCC9EF7E9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타원 542">
                  <a:extLst>
                    <a:ext uri="{FF2B5EF4-FFF2-40B4-BE49-F238E27FC236}">
                      <a16:creationId xmlns:a16="http://schemas.microsoft.com/office/drawing/2014/main" id="{D2E4421C-C786-4A95-B2A4-5C4D40AE9A4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타원 543">
                  <a:extLst>
                    <a:ext uri="{FF2B5EF4-FFF2-40B4-BE49-F238E27FC236}">
                      <a16:creationId xmlns:a16="http://schemas.microsoft.com/office/drawing/2014/main" id="{634059E4-692E-49DF-9AC9-A43C1529712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1" name="그룹 520">
                <a:extLst>
                  <a:ext uri="{FF2B5EF4-FFF2-40B4-BE49-F238E27FC236}">
                    <a16:creationId xmlns:a16="http://schemas.microsoft.com/office/drawing/2014/main" id="{68020266-BECE-43EF-BBAE-A388BB2992D4}"/>
                  </a:ext>
                </a:extLst>
              </p:cNvPr>
              <p:cNvGrpSpPr/>
              <p:nvPr/>
            </p:nvGrpSpPr>
            <p:grpSpPr>
              <a:xfrm>
                <a:off x="5588378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537" name="타원 536">
                  <a:extLst>
                    <a:ext uri="{FF2B5EF4-FFF2-40B4-BE49-F238E27FC236}">
                      <a16:creationId xmlns:a16="http://schemas.microsoft.com/office/drawing/2014/main" id="{C3B0E9C2-3EE4-482F-90BA-BC0F9906829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타원 537">
                  <a:extLst>
                    <a:ext uri="{FF2B5EF4-FFF2-40B4-BE49-F238E27FC236}">
                      <a16:creationId xmlns:a16="http://schemas.microsoft.com/office/drawing/2014/main" id="{1C9FD275-BA59-49D9-823D-60B5FE1EB9B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타원 538">
                  <a:extLst>
                    <a:ext uri="{FF2B5EF4-FFF2-40B4-BE49-F238E27FC236}">
                      <a16:creationId xmlns:a16="http://schemas.microsoft.com/office/drawing/2014/main" id="{4DE585FD-102F-4963-BC38-5957F5A93209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타원 539">
                  <a:extLst>
                    <a:ext uri="{FF2B5EF4-FFF2-40B4-BE49-F238E27FC236}">
                      <a16:creationId xmlns:a16="http://schemas.microsoft.com/office/drawing/2014/main" id="{B7F3C22D-E51C-4861-B91E-857F87346D06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2" name="그룹 521">
                <a:extLst>
                  <a:ext uri="{FF2B5EF4-FFF2-40B4-BE49-F238E27FC236}">
                    <a16:creationId xmlns:a16="http://schemas.microsoft.com/office/drawing/2014/main" id="{48CDBD0C-1AB4-4291-AE78-6B46A2510B09}"/>
                  </a:ext>
                </a:extLst>
              </p:cNvPr>
              <p:cNvGrpSpPr/>
              <p:nvPr/>
            </p:nvGrpSpPr>
            <p:grpSpPr>
              <a:xfrm>
                <a:off x="5588370" y="4797088"/>
                <a:ext cx="326818" cy="300072"/>
                <a:chOff x="3509323" y="4403575"/>
                <a:chExt cx="326824" cy="300069"/>
              </a:xfrm>
            </p:grpSpPr>
            <p:sp>
              <p:nvSpPr>
                <p:cNvPr id="533" name="타원 532">
                  <a:extLst>
                    <a:ext uri="{FF2B5EF4-FFF2-40B4-BE49-F238E27FC236}">
                      <a16:creationId xmlns:a16="http://schemas.microsoft.com/office/drawing/2014/main" id="{0D15D2FE-DCA2-4A80-8E11-265D7402161C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타원 533">
                  <a:extLst>
                    <a:ext uri="{FF2B5EF4-FFF2-40B4-BE49-F238E27FC236}">
                      <a16:creationId xmlns:a16="http://schemas.microsoft.com/office/drawing/2014/main" id="{C2B7408E-8528-47B7-8B83-0E1D9D9EE08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타원 534">
                  <a:extLst>
                    <a:ext uri="{FF2B5EF4-FFF2-40B4-BE49-F238E27FC236}">
                      <a16:creationId xmlns:a16="http://schemas.microsoft.com/office/drawing/2014/main" id="{D39984DD-E264-4E8A-ADD1-5E11F1741DCC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타원 535">
                  <a:extLst>
                    <a:ext uri="{FF2B5EF4-FFF2-40B4-BE49-F238E27FC236}">
                      <a16:creationId xmlns:a16="http://schemas.microsoft.com/office/drawing/2014/main" id="{78A4CB62-7D4A-46DD-A900-5D85CFF90DC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3" name="그룹 522">
                <a:extLst>
                  <a:ext uri="{FF2B5EF4-FFF2-40B4-BE49-F238E27FC236}">
                    <a16:creationId xmlns:a16="http://schemas.microsoft.com/office/drawing/2014/main" id="{97085640-5902-41B4-97A2-DDD0A144C56C}"/>
                  </a:ext>
                </a:extLst>
              </p:cNvPr>
              <p:cNvGrpSpPr/>
              <p:nvPr/>
            </p:nvGrpSpPr>
            <p:grpSpPr>
              <a:xfrm>
                <a:off x="5588376" y="5181228"/>
                <a:ext cx="326818" cy="300072"/>
                <a:chOff x="3509323" y="4403575"/>
                <a:chExt cx="326824" cy="300069"/>
              </a:xfrm>
            </p:grpSpPr>
            <p:sp>
              <p:nvSpPr>
                <p:cNvPr id="529" name="타원 528">
                  <a:extLst>
                    <a:ext uri="{FF2B5EF4-FFF2-40B4-BE49-F238E27FC236}">
                      <a16:creationId xmlns:a16="http://schemas.microsoft.com/office/drawing/2014/main" id="{8BC9A4F0-BAC9-4DBC-B769-2E5EE68FAB95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타원 529">
                  <a:extLst>
                    <a:ext uri="{FF2B5EF4-FFF2-40B4-BE49-F238E27FC236}">
                      <a16:creationId xmlns:a16="http://schemas.microsoft.com/office/drawing/2014/main" id="{1B4F96C0-6224-45C1-8207-1E8035BD78A7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1" name="타원 530">
                  <a:extLst>
                    <a:ext uri="{FF2B5EF4-FFF2-40B4-BE49-F238E27FC236}">
                      <a16:creationId xmlns:a16="http://schemas.microsoft.com/office/drawing/2014/main" id="{B24EDAF7-C4E9-4634-B583-05A508FC812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타원 531">
                  <a:extLst>
                    <a:ext uri="{FF2B5EF4-FFF2-40B4-BE49-F238E27FC236}">
                      <a16:creationId xmlns:a16="http://schemas.microsoft.com/office/drawing/2014/main" id="{600E299C-457B-48C3-AF13-D074B3F540B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4" name="그룹 523">
                <a:extLst>
                  <a:ext uri="{FF2B5EF4-FFF2-40B4-BE49-F238E27FC236}">
                    <a16:creationId xmlns:a16="http://schemas.microsoft.com/office/drawing/2014/main" id="{5D6C4428-14A0-4BD6-8136-6C53DDB85C69}"/>
                  </a:ext>
                </a:extLst>
              </p:cNvPr>
              <p:cNvGrpSpPr/>
              <p:nvPr/>
            </p:nvGrpSpPr>
            <p:grpSpPr>
              <a:xfrm>
                <a:off x="5588384" y="5557596"/>
                <a:ext cx="326818" cy="300072"/>
                <a:chOff x="3509323" y="4403575"/>
                <a:chExt cx="326824" cy="300069"/>
              </a:xfrm>
            </p:grpSpPr>
            <p:sp>
              <p:nvSpPr>
                <p:cNvPr id="525" name="타원 524">
                  <a:extLst>
                    <a:ext uri="{FF2B5EF4-FFF2-40B4-BE49-F238E27FC236}">
                      <a16:creationId xmlns:a16="http://schemas.microsoft.com/office/drawing/2014/main" id="{090BE283-A186-4254-830B-5FB634BFA15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타원 525">
                  <a:extLst>
                    <a:ext uri="{FF2B5EF4-FFF2-40B4-BE49-F238E27FC236}">
                      <a16:creationId xmlns:a16="http://schemas.microsoft.com/office/drawing/2014/main" id="{5ABE423C-B6B8-49ED-8319-2725B06B6B1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타원 526">
                  <a:extLst>
                    <a:ext uri="{FF2B5EF4-FFF2-40B4-BE49-F238E27FC236}">
                      <a16:creationId xmlns:a16="http://schemas.microsoft.com/office/drawing/2014/main" id="{97F9490A-425A-4119-9428-67FE09785AF8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>
                  <a:extLst>
                    <a:ext uri="{FF2B5EF4-FFF2-40B4-BE49-F238E27FC236}">
                      <a16:creationId xmlns:a16="http://schemas.microsoft.com/office/drawing/2014/main" id="{A67C7CBB-BFF9-4D93-87EA-782AEE115B3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9" name="화살표: 오른쪽으로 구부러짐 498">
              <a:extLst>
                <a:ext uri="{FF2B5EF4-FFF2-40B4-BE49-F238E27FC236}">
                  <a16:creationId xmlns:a16="http://schemas.microsoft.com/office/drawing/2014/main" id="{A97F20F6-9F0D-4009-B209-F0DB82D2979F}"/>
                </a:ext>
              </a:extLst>
            </p:cNvPr>
            <p:cNvSpPr/>
            <p:nvPr/>
          </p:nvSpPr>
          <p:spPr>
            <a:xfrm>
              <a:off x="2568339" y="2190384"/>
              <a:ext cx="501867" cy="329819"/>
            </a:xfrm>
            <a:prstGeom prst="curvedRightArrow">
              <a:avLst>
                <a:gd name="adj1" fmla="val 25000"/>
                <a:gd name="adj2" fmla="val 50000"/>
                <a:gd name="adj3" fmla="val 394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85" name="직선 연결선 484">
              <a:extLst>
                <a:ext uri="{FF2B5EF4-FFF2-40B4-BE49-F238E27FC236}">
                  <a16:creationId xmlns:a16="http://schemas.microsoft.com/office/drawing/2014/main" id="{0BB92145-CDC3-4D57-A017-396F1CF10370}"/>
                </a:ext>
              </a:extLst>
            </p:cNvPr>
            <p:cNvCxnSpPr>
              <a:cxnSpLocks/>
            </p:cNvCxnSpPr>
            <p:nvPr/>
          </p:nvCxnSpPr>
          <p:spPr>
            <a:xfrm>
              <a:off x="694460" y="1911934"/>
              <a:ext cx="1927810" cy="1072014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9988F6B7-1444-4890-B7D0-552EE3BE66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9" y="2995540"/>
              <a:ext cx="1881024" cy="66057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30337970-42E0-41CD-AC8B-72DE0B86A95F}"/>
                </a:ext>
              </a:extLst>
            </p:cNvPr>
            <p:cNvCxnSpPr>
              <a:cxnSpLocks/>
            </p:cNvCxnSpPr>
            <p:nvPr/>
          </p:nvCxnSpPr>
          <p:spPr>
            <a:xfrm>
              <a:off x="2223231" y="2712090"/>
              <a:ext cx="395264" cy="216932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A6331936-C1E1-44FC-8DE8-1D8CF566F7AF}"/>
                </a:ext>
              </a:extLst>
            </p:cNvPr>
            <p:cNvSpPr/>
            <p:nvPr/>
          </p:nvSpPr>
          <p:spPr>
            <a:xfrm>
              <a:off x="2182320" y="1614210"/>
              <a:ext cx="747797" cy="277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LED chart</a:t>
              </a:r>
              <a:endParaRPr lang="ko-KR" altLang="en-US" sz="1200"/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A4CA322B-3D62-44DB-BA12-9F536ED9CEF9}"/>
                </a:ext>
              </a:extLst>
            </p:cNvPr>
            <p:cNvSpPr/>
            <p:nvPr/>
          </p:nvSpPr>
          <p:spPr>
            <a:xfrm>
              <a:off x="2953453" y="2586200"/>
              <a:ext cx="600227" cy="277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Module</a:t>
              </a:r>
              <a:endParaRPr lang="ko-KR" altLang="en-US" sz="1200"/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08F38C6B-2D75-42D5-9AF2-4D0D53C48D5E}"/>
                </a:ext>
              </a:extLst>
            </p:cNvPr>
            <p:cNvSpPr/>
            <p:nvPr/>
          </p:nvSpPr>
          <p:spPr>
            <a:xfrm>
              <a:off x="3247407" y="2922192"/>
              <a:ext cx="907086" cy="2511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Rotation stage</a:t>
              </a:r>
              <a:endParaRPr lang="ko-KR" altLang="en-US" sz="1200"/>
            </a:p>
          </p:txBody>
        </p:sp>
        <p:cxnSp>
          <p:nvCxnSpPr>
            <p:cNvPr id="491" name="직선 연결선 490">
              <a:extLst>
                <a:ext uri="{FF2B5EF4-FFF2-40B4-BE49-F238E27FC236}">
                  <a16:creationId xmlns:a16="http://schemas.microsoft.com/office/drawing/2014/main" id="{CFC99D04-85D7-4B16-82EC-EEC63668C22F}"/>
                </a:ext>
              </a:extLst>
            </p:cNvPr>
            <p:cNvCxnSpPr>
              <a:cxnSpLocks/>
            </p:cNvCxnSpPr>
            <p:nvPr/>
          </p:nvCxnSpPr>
          <p:spPr>
            <a:xfrm>
              <a:off x="2092103" y="1731516"/>
              <a:ext cx="739484" cy="1007126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9BC17788-91D0-4DBE-A653-874AA66B76E4}"/>
                </a:ext>
              </a:extLst>
            </p:cNvPr>
            <p:cNvSpPr/>
            <p:nvPr/>
          </p:nvSpPr>
          <p:spPr>
            <a:xfrm>
              <a:off x="1296477" y="4234859"/>
              <a:ext cx="2369002" cy="321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b="1">
                  <a:latin typeface="Arial Narrow" panose="020B0606020202030204" pitchFamily="34" charset="0"/>
                </a:rPr>
                <a:t>One-chart moving concept schematic</a:t>
              </a:r>
            </a:p>
          </p:txBody>
        </p:sp>
        <p:cxnSp>
          <p:nvCxnSpPr>
            <p:cNvPr id="493" name="직선 연결선 492">
              <a:extLst>
                <a:ext uri="{FF2B5EF4-FFF2-40B4-BE49-F238E27FC236}">
                  <a16:creationId xmlns:a16="http://schemas.microsoft.com/office/drawing/2014/main" id="{966C07BD-8A1F-4D65-9A43-4800B3BEAB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5063" y="2026382"/>
              <a:ext cx="0" cy="113075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화살표: 위쪽/아래쪽 493">
              <a:extLst>
                <a:ext uri="{FF2B5EF4-FFF2-40B4-BE49-F238E27FC236}">
                  <a16:creationId xmlns:a16="http://schemas.microsoft.com/office/drawing/2014/main" id="{C434D450-98AF-4D6B-BA13-E0C696BE4E26}"/>
                </a:ext>
              </a:extLst>
            </p:cNvPr>
            <p:cNvSpPr/>
            <p:nvPr/>
          </p:nvSpPr>
          <p:spPr>
            <a:xfrm rot="16200000">
              <a:off x="2046903" y="3173563"/>
              <a:ext cx="229791" cy="1623899"/>
            </a:xfrm>
            <a:prstGeom prst="upDownArrow">
              <a:avLst>
                <a:gd name="adj1" fmla="val 40369"/>
                <a:gd name="adj2" fmla="val 112132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화살표: 위쪽/아래쪽 494">
              <a:extLst>
                <a:ext uri="{FF2B5EF4-FFF2-40B4-BE49-F238E27FC236}">
                  <a16:creationId xmlns:a16="http://schemas.microsoft.com/office/drawing/2014/main" id="{2307D585-3857-45AC-B2B8-ACBF4F88B97D}"/>
                </a:ext>
              </a:extLst>
            </p:cNvPr>
            <p:cNvSpPr/>
            <p:nvPr/>
          </p:nvSpPr>
          <p:spPr>
            <a:xfrm rot="3205412">
              <a:off x="3432274" y="2974622"/>
              <a:ext cx="229791" cy="1235761"/>
            </a:xfrm>
            <a:prstGeom prst="upDownArrow">
              <a:avLst>
                <a:gd name="adj1" fmla="val 40369"/>
                <a:gd name="adj2" fmla="val 112132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6B031BA3-AB9F-4EB2-A35F-19B16E80BB92}"/>
                </a:ext>
              </a:extLst>
            </p:cNvPr>
            <p:cNvSpPr/>
            <p:nvPr/>
          </p:nvSpPr>
          <p:spPr>
            <a:xfrm>
              <a:off x="1214376" y="3524916"/>
              <a:ext cx="798095" cy="2511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Linear stage</a:t>
              </a:r>
              <a:endParaRPr lang="ko-KR" altLang="en-US" sz="1200"/>
            </a:p>
          </p:txBody>
        </p:sp>
      </p:grpSp>
      <p:grpSp>
        <p:nvGrpSpPr>
          <p:cNvPr id="621" name="그룹 620">
            <a:extLst>
              <a:ext uri="{FF2B5EF4-FFF2-40B4-BE49-F238E27FC236}">
                <a16:creationId xmlns:a16="http://schemas.microsoft.com/office/drawing/2014/main" id="{DFEA170B-C2C2-4C47-A27F-1A9235F88758}"/>
              </a:ext>
            </a:extLst>
          </p:cNvPr>
          <p:cNvGrpSpPr>
            <a:grpSpLocks noChangeAspect="1"/>
          </p:cNvGrpSpPr>
          <p:nvPr/>
        </p:nvGrpSpPr>
        <p:grpSpPr>
          <a:xfrm>
            <a:off x="4927024" y="1599433"/>
            <a:ext cx="2743852" cy="1702727"/>
            <a:chOff x="3304022" y="4267162"/>
            <a:chExt cx="2818769" cy="1749223"/>
          </a:xfrm>
        </p:grpSpPr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7A8760D-A0E9-4D98-9FF1-CF54A5D7D837}"/>
                </a:ext>
              </a:extLst>
            </p:cNvPr>
            <p:cNvSpPr/>
            <p:nvPr/>
          </p:nvSpPr>
          <p:spPr>
            <a:xfrm>
              <a:off x="3304022" y="4267162"/>
              <a:ext cx="2818769" cy="1749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3" name="그룹 622">
              <a:extLst>
                <a:ext uri="{FF2B5EF4-FFF2-40B4-BE49-F238E27FC236}">
                  <a16:creationId xmlns:a16="http://schemas.microsoft.com/office/drawing/2014/main" id="{25AB0AE6-2999-4081-AB3D-FAA1BBBBCC7F}"/>
                </a:ext>
              </a:extLst>
            </p:cNvPr>
            <p:cNvGrpSpPr/>
            <p:nvPr/>
          </p:nvGrpSpPr>
          <p:grpSpPr>
            <a:xfrm>
              <a:off x="3509313" y="4403567"/>
              <a:ext cx="326818" cy="300072"/>
              <a:chOff x="3509323" y="4403575"/>
              <a:chExt cx="326824" cy="300069"/>
            </a:xfrm>
          </p:grpSpPr>
          <p:sp>
            <p:nvSpPr>
              <p:cNvPr id="739" name="타원 738">
                <a:extLst>
                  <a:ext uri="{FF2B5EF4-FFF2-40B4-BE49-F238E27FC236}">
                    <a16:creationId xmlns:a16="http://schemas.microsoft.com/office/drawing/2014/main" id="{9611D33B-C29C-49D4-BD56-E7BF1BE5E96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>
                <a:extLst>
                  <a:ext uri="{FF2B5EF4-FFF2-40B4-BE49-F238E27FC236}">
                    <a16:creationId xmlns:a16="http://schemas.microsoft.com/office/drawing/2014/main" id="{780C6966-769A-4BA1-8ACB-E6BC85F425A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>
                <a:extLst>
                  <a:ext uri="{FF2B5EF4-FFF2-40B4-BE49-F238E27FC236}">
                    <a16:creationId xmlns:a16="http://schemas.microsoft.com/office/drawing/2014/main" id="{FB4DDC76-13F0-429F-82D0-A77DF3611C0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>
                <a:extLst>
                  <a:ext uri="{FF2B5EF4-FFF2-40B4-BE49-F238E27FC236}">
                    <a16:creationId xmlns:a16="http://schemas.microsoft.com/office/drawing/2014/main" id="{52564259-1130-423C-B54F-4E713B980D5F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4" name="그룹 623">
              <a:extLst>
                <a:ext uri="{FF2B5EF4-FFF2-40B4-BE49-F238E27FC236}">
                  <a16:creationId xmlns:a16="http://schemas.microsoft.com/office/drawing/2014/main" id="{8D1DD1E2-8455-4D05-BA9D-8FC8C806B0AF}"/>
                </a:ext>
              </a:extLst>
            </p:cNvPr>
            <p:cNvGrpSpPr/>
            <p:nvPr/>
          </p:nvGrpSpPr>
          <p:grpSpPr>
            <a:xfrm>
              <a:off x="3929585" y="4403567"/>
              <a:ext cx="326818" cy="300072"/>
              <a:chOff x="3509323" y="4403575"/>
              <a:chExt cx="326824" cy="300069"/>
            </a:xfrm>
          </p:grpSpPr>
          <p:sp>
            <p:nvSpPr>
              <p:cNvPr id="735" name="타원 734">
                <a:extLst>
                  <a:ext uri="{FF2B5EF4-FFF2-40B4-BE49-F238E27FC236}">
                    <a16:creationId xmlns:a16="http://schemas.microsoft.com/office/drawing/2014/main" id="{17BD0C82-37CF-4717-A7CE-78095B58580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>
                <a:extLst>
                  <a:ext uri="{FF2B5EF4-FFF2-40B4-BE49-F238E27FC236}">
                    <a16:creationId xmlns:a16="http://schemas.microsoft.com/office/drawing/2014/main" id="{334B2907-80D6-4243-A925-318611B8B9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>
                <a:extLst>
                  <a:ext uri="{FF2B5EF4-FFF2-40B4-BE49-F238E27FC236}">
                    <a16:creationId xmlns:a16="http://schemas.microsoft.com/office/drawing/2014/main" id="{31CEF6CD-B56C-49B0-AFEE-C0255A8472F9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>
                <a:extLst>
                  <a:ext uri="{FF2B5EF4-FFF2-40B4-BE49-F238E27FC236}">
                    <a16:creationId xmlns:a16="http://schemas.microsoft.com/office/drawing/2014/main" id="{BF3B09AC-4E18-4F10-A0B1-9A47FFA315F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D58B46EF-65A3-48FA-9263-1481E5A98DBE}"/>
                </a:ext>
              </a:extLst>
            </p:cNvPr>
            <p:cNvGrpSpPr/>
            <p:nvPr/>
          </p:nvGrpSpPr>
          <p:grpSpPr>
            <a:xfrm>
              <a:off x="4330472" y="4403567"/>
              <a:ext cx="326818" cy="300072"/>
              <a:chOff x="3509323" y="4403575"/>
              <a:chExt cx="326824" cy="300069"/>
            </a:xfrm>
          </p:grpSpPr>
          <p:sp>
            <p:nvSpPr>
              <p:cNvPr id="731" name="타원 730">
                <a:extLst>
                  <a:ext uri="{FF2B5EF4-FFF2-40B4-BE49-F238E27FC236}">
                    <a16:creationId xmlns:a16="http://schemas.microsoft.com/office/drawing/2014/main" id="{55C9DD18-1E4B-4012-AEF1-2EEB87DF2F9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>
                <a:extLst>
                  <a:ext uri="{FF2B5EF4-FFF2-40B4-BE49-F238E27FC236}">
                    <a16:creationId xmlns:a16="http://schemas.microsoft.com/office/drawing/2014/main" id="{47FD35FB-CE50-436E-B341-4D969F88F89A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>
                <a:extLst>
                  <a:ext uri="{FF2B5EF4-FFF2-40B4-BE49-F238E27FC236}">
                    <a16:creationId xmlns:a16="http://schemas.microsoft.com/office/drawing/2014/main" id="{9F761F6B-D404-44B2-B396-D216419EE653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>
                <a:extLst>
                  <a:ext uri="{FF2B5EF4-FFF2-40B4-BE49-F238E27FC236}">
                    <a16:creationId xmlns:a16="http://schemas.microsoft.com/office/drawing/2014/main" id="{CDBF6AF9-FEF3-4E25-AF3A-F1BAE8F4C5F1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6" name="그룹 625">
              <a:extLst>
                <a:ext uri="{FF2B5EF4-FFF2-40B4-BE49-F238E27FC236}">
                  <a16:creationId xmlns:a16="http://schemas.microsoft.com/office/drawing/2014/main" id="{AE300357-8BC0-45D3-9FFB-56EE51054EB8}"/>
                </a:ext>
              </a:extLst>
            </p:cNvPr>
            <p:cNvGrpSpPr/>
            <p:nvPr/>
          </p:nvGrpSpPr>
          <p:grpSpPr>
            <a:xfrm>
              <a:off x="4750746" y="4403567"/>
              <a:ext cx="326818" cy="300072"/>
              <a:chOff x="3509323" y="4403575"/>
              <a:chExt cx="326824" cy="300069"/>
            </a:xfrm>
          </p:grpSpPr>
          <p:sp>
            <p:nvSpPr>
              <p:cNvPr id="727" name="타원 726">
                <a:extLst>
                  <a:ext uri="{FF2B5EF4-FFF2-40B4-BE49-F238E27FC236}">
                    <a16:creationId xmlns:a16="http://schemas.microsoft.com/office/drawing/2014/main" id="{AA619882-164E-4428-AB7E-E52B237B0A3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>
                <a:extLst>
                  <a:ext uri="{FF2B5EF4-FFF2-40B4-BE49-F238E27FC236}">
                    <a16:creationId xmlns:a16="http://schemas.microsoft.com/office/drawing/2014/main" id="{837E08D7-97BE-4BFD-9C80-0C4DD9B943B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>
                <a:extLst>
                  <a:ext uri="{FF2B5EF4-FFF2-40B4-BE49-F238E27FC236}">
                    <a16:creationId xmlns:a16="http://schemas.microsoft.com/office/drawing/2014/main" id="{B35B84DB-1266-41E2-BEDE-2D0D9DC3D73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>
                <a:extLst>
                  <a:ext uri="{FF2B5EF4-FFF2-40B4-BE49-F238E27FC236}">
                    <a16:creationId xmlns:a16="http://schemas.microsoft.com/office/drawing/2014/main" id="{FCF455E8-435D-4EC1-BE6F-E7E06E0BE3F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7" name="그룹 626">
              <a:extLst>
                <a:ext uri="{FF2B5EF4-FFF2-40B4-BE49-F238E27FC236}">
                  <a16:creationId xmlns:a16="http://schemas.microsoft.com/office/drawing/2014/main" id="{7EC44F86-D817-49B8-8816-4EDFB3350A68}"/>
                </a:ext>
              </a:extLst>
            </p:cNvPr>
            <p:cNvGrpSpPr/>
            <p:nvPr/>
          </p:nvGrpSpPr>
          <p:grpSpPr>
            <a:xfrm>
              <a:off x="3509314" y="4797089"/>
              <a:ext cx="326818" cy="300072"/>
              <a:chOff x="3509323" y="4403575"/>
              <a:chExt cx="326824" cy="300069"/>
            </a:xfrm>
          </p:grpSpPr>
          <p:sp>
            <p:nvSpPr>
              <p:cNvPr id="723" name="타원 722">
                <a:extLst>
                  <a:ext uri="{FF2B5EF4-FFF2-40B4-BE49-F238E27FC236}">
                    <a16:creationId xmlns:a16="http://schemas.microsoft.com/office/drawing/2014/main" id="{A0E70CF1-1B82-4B01-B7CC-5BB5FEA312A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>
                <a:extLst>
                  <a:ext uri="{FF2B5EF4-FFF2-40B4-BE49-F238E27FC236}">
                    <a16:creationId xmlns:a16="http://schemas.microsoft.com/office/drawing/2014/main" id="{CF2B3FE2-DC9A-43E2-BAB1-16DFBE3C80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>
                <a:extLst>
                  <a:ext uri="{FF2B5EF4-FFF2-40B4-BE49-F238E27FC236}">
                    <a16:creationId xmlns:a16="http://schemas.microsoft.com/office/drawing/2014/main" id="{21302B0F-FB5C-442D-9309-8E05C212641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>
                <a:extLst>
                  <a:ext uri="{FF2B5EF4-FFF2-40B4-BE49-F238E27FC236}">
                    <a16:creationId xmlns:a16="http://schemas.microsoft.com/office/drawing/2014/main" id="{31A25649-D807-4E09-AFB7-9FDFBD1A7FC0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8" name="그룹 627">
              <a:extLst>
                <a:ext uri="{FF2B5EF4-FFF2-40B4-BE49-F238E27FC236}">
                  <a16:creationId xmlns:a16="http://schemas.microsoft.com/office/drawing/2014/main" id="{FCAD6F1F-9F86-405B-9E48-39585F5F767C}"/>
                </a:ext>
              </a:extLst>
            </p:cNvPr>
            <p:cNvGrpSpPr/>
            <p:nvPr/>
          </p:nvGrpSpPr>
          <p:grpSpPr>
            <a:xfrm>
              <a:off x="3929586" y="4797089"/>
              <a:ext cx="326818" cy="300072"/>
              <a:chOff x="3509323" y="4403575"/>
              <a:chExt cx="326824" cy="300069"/>
            </a:xfrm>
          </p:grpSpPr>
          <p:sp>
            <p:nvSpPr>
              <p:cNvPr id="719" name="타원 718">
                <a:extLst>
                  <a:ext uri="{FF2B5EF4-FFF2-40B4-BE49-F238E27FC236}">
                    <a16:creationId xmlns:a16="http://schemas.microsoft.com/office/drawing/2014/main" id="{71749DD0-A676-4B6A-9922-8E497CCEFEF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>
                <a:extLst>
                  <a:ext uri="{FF2B5EF4-FFF2-40B4-BE49-F238E27FC236}">
                    <a16:creationId xmlns:a16="http://schemas.microsoft.com/office/drawing/2014/main" id="{12A20B60-9F0B-46DC-AA9C-F058543D5F4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>
                <a:extLst>
                  <a:ext uri="{FF2B5EF4-FFF2-40B4-BE49-F238E27FC236}">
                    <a16:creationId xmlns:a16="http://schemas.microsoft.com/office/drawing/2014/main" id="{023FB1BD-8F19-4B58-93B2-189FB1FC2771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>
                <a:extLst>
                  <a:ext uri="{FF2B5EF4-FFF2-40B4-BE49-F238E27FC236}">
                    <a16:creationId xmlns:a16="http://schemas.microsoft.com/office/drawing/2014/main" id="{FD2F859F-4246-4E45-BA99-D7AFA017C5A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9" name="그룹 628">
              <a:extLst>
                <a:ext uri="{FF2B5EF4-FFF2-40B4-BE49-F238E27FC236}">
                  <a16:creationId xmlns:a16="http://schemas.microsoft.com/office/drawing/2014/main" id="{E0A7770C-9D2F-4DA7-B79D-F7CB62212467}"/>
                </a:ext>
              </a:extLst>
            </p:cNvPr>
            <p:cNvGrpSpPr/>
            <p:nvPr/>
          </p:nvGrpSpPr>
          <p:grpSpPr>
            <a:xfrm>
              <a:off x="4330473" y="4797089"/>
              <a:ext cx="326818" cy="300072"/>
              <a:chOff x="3509323" y="4403575"/>
              <a:chExt cx="326824" cy="300069"/>
            </a:xfrm>
          </p:grpSpPr>
          <p:sp>
            <p:nvSpPr>
              <p:cNvPr id="715" name="타원 714">
                <a:extLst>
                  <a:ext uri="{FF2B5EF4-FFF2-40B4-BE49-F238E27FC236}">
                    <a16:creationId xmlns:a16="http://schemas.microsoft.com/office/drawing/2014/main" id="{C02C776C-37D9-48DE-9AB7-0546697EB1C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>
                <a:extLst>
                  <a:ext uri="{FF2B5EF4-FFF2-40B4-BE49-F238E27FC236}">
                    <a16:creationId xmlns:a16="http://schemas.microsoft.com/office/drawing/2014/main" id="{20E53842-3812-45A8-B7F7-13D27DC20385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>
                <a:extLst>
                  <a:ext uri="{FF2B5EF4-FFF2-40B4-BE49-F238E27FC236}">
                    <a16:creationId xmlns:a16="http://schemas.microsoft.com/office/drawing/2014/main" id="{53A078C9-67CD-4E38-B720-856670A2CED5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>
                <a:extLst>
                  <a:ext uri="{FF2B5EF4-FFF2-40B4-BE49-F238E27FC236}">
                    <a16:creationId xmlns:a16="http://schemas.microsoft.com/office/drawing/2014/main" id="{A6E50815-4694-43A4-AC97-B76B3354F6B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0" name="그룹 629">
              <a:extLst>
                <a:ext uri="{FF2B5EF4-FFF2-40B4-BE49-F238E27FC236}">
                  <a16:creationId xmlns:a16="http://schemas.microsoft.com/office/drawing/2014/main" id="{3A4A9FF0-4350-4956-8269-C3CFC6105187}"/>
                </a:ext>
              </a:extLst>
            </p:cNvPr>
            <p:cNvGrpSpPr/>
            <p:nvPr/>
          </p:nvGrpSpPr>
          <p:grpSpPr>
            <a:xfrm>
              <a:off x="4750747" y="4797089"/>
              <a:ext cx="326818" cy="300072"/>
              <a:chOff x="3509323" y="4403575"/>
              <a:chExt cx="326824" cy="300069"/>
            </a:xfrm>
          </p:grpSpPr>
          <p:sp>
            <p:nvSpPr>
              <p:cNvPr id="711" name="타원 710">
                <a:extLst>
                  <a:ext uri="{FF2B5EF4-FFF2-40B4-BE49-F238E27FC236}">
                    <a16:creationId xmlns:a16="http://schemas.microsoft.com/office/drawing/2014/main" id="{D91E7918-69F0-43A2-9D2D-E9CC26781DF6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>
                <a:extLst>
                  <a:ext uri="{FF2B5EF4-FFF2-40B4-BE49-F238E27FC236}">
                    <a16:creationId xmlns:a16="http://schemas.microsoft.com/office/drawing/2014/main" id="{F7144F88-304A-4E3D-9E89-30B6C5C0629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>
                <a:extLst>
                  <a:ext uri="{FF2B5EF4-FFF2-40B4-BE49-F238E27FC236}">
                    <a16:creationId xmlns:a16="http://schemas.microsoft.com/office/drawing/2014/main" id="{0F13D907-891A-4A27-851F-C8A649F136C2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>
                <a:extLst>
                  <a:ext uri="{FF2B5EF4-FFF2-40B4-BE49-F238E27FC236}">
                    <a16:creationId xmlns:a16="http://schemas.microsoft.com/office/drawing/2014/main" id="{76058B40-096C-4AF7-B8D3-9D602E7BFBA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1" name="그룹 630">
              <a:extLst>
                <a:ext uri="{FF2B5EF4-FFF2-40B4-BE49-F238E27FC236}">
                  <a16:creationId xmlns:a16="http://schemas.microsoft.com/office/drawing/2014/main" id="{E4A04EC8-FD36-409A-B13F-386D9FCFF91F}"/>
                </a:ext>
              </a:extLst>
            </p:cNvPr>
            <p:cNvGrpSpPr/>
            <p:nvPr/>
          </p:nvGrpSpPr>
          <p:grpSpPr>
            <a:xfrm>
              <a:off x="3509315" y="5181229"/>
              <a:ext cx="326818" cy="300072"/>
              <a:chOff x="3509323" y="4403575"/>
              <a:chExt cx="326824" cy="300069"/>
            </a:xfrm>
          </p:grpSpPr>
          <p:sp>
            <p:nvSpPr>
              <p:cNvPr id="707" name="타원 706">
                <a:extLst>
                  <a:ext uri="{FF2B5EF4-FFF2-40B4-BE49-F238E27FC236}">
                    <a16:creationId xmlns:a16="http://schemas.microsoft.com/office/drawing/2014/main" id="{AA276FFC-8BE0-43FE-8B68-58750D051EC3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>
                <a:extLst>
                  <a:ext uri="{FF2B5EF4-FFF2-40B4-BE49-F238E27FC236}">
                    <a16:creationId xmlns:a16="http://schemas.microsoft.com/office/drawing/2014/main" id="{38F26454-87C1-4F85-A379-2DDFA8C0AF65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>
                <a:extLst>
                  <a:ext uri="{FF2B5EF4-FFF2-40B4-BE49-F238E27FC236}">
                    <a16:creationId xmlns:a16="http://schemas.microsoft.com/office/drawing/2014/main" id="{626D2864-317C-4FD4-915A-28D210B9FEA7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>
                <a:extLst>
                  <a:ext uri="{FF2B5EF4-FFF2-40B4-BE49-F238E27FC236}">
                    <a16:creationId xmlns:a16="http://schemas.microsoft.com/office/drawing/2014/main" id="{652ADAED-6F8F-493C-AEAC-45897FD0446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2" name="그룹 631">
              <a:extLst>
                <a:ext uri="{FF2B5EF4-FFF2-40B4-BE49-F238E27FC236}">
                  <a16:creationId xmlns:a16="http://schemas.microsoft.com/office/drawing/2014/main" id="{38D8105D-EE92-4260-A9FF-B023878F0C65}"/>
                </a:ext>
              </a:extLst>
            </p:cNvPr>
            <p:cNvGrpSpPr/>
            <p:nvPr/>
          </p:nvGrpSpPr>
          <p:grpSpPr>
            <a:xfrm>
              <a:off x="3929587" y="5181229"/>
              <a:ext cx="326818" cy="300072"/>
              <a:chOff x="3509323" y="4403575"/>
              <a:chExt cx="326824" cy="300069"/>
            </a:xfrm>
          </p:grpSpPr>
          <p:sp>
            <p:nvSpPr>
              <p:cNvPr id="703" name="타원 702">
                <a:extLst>
                  <a:ext uri="{FF2B5EF4-FFF2-40B4-BE49-F238E27FC236}">
                    <a16:creationId xmlns:a16="http://schemas.microsoft.com/office/drawing/2014/main" id="{936E47B5-FB9A-419D-8B68-61FDD69BEE1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>
                <a:extLst>
                  <a:ext uri="{FF2B5EF4-FFF2-40B4-BE49-F238E27FC236}">
                    <a16:creationId xmlns:a16="http://schemas.microsoft.com/office/drawing/2014/main" id="{1770C41A-BFAE-4AC1-B3DB-2B18CE3C14F7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>
                <a:extLst>
                  <a:ext uri="{FF2B5EF4-FFF2-40B4-BE49-F238E27FC236}">
                    <a16:creationId xmlns:a16="http://schemas.microsoft.com/office/drawing/2014/main" id="{A60388CE-EBDD-4AAF-9F1A-F0748871CCB4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>
                <a:extLst>
                  <a:ext uri="{FF2B5EF4-FFF2-40B4-BE49-F238E27FC236}">
                    <a16:creationId xmlns:a16="http://schemas.microsoft.com/office/drawing/2014/main" id="{38B050FC-A919-47A4-BC8F-119D0426D2B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3" name="그룹 632">
              <a:extLst>
                <a:ext uri="{FF2B5EF4-FFF2-40B4-BE49-F238E27FC236}">
                  <a16:creationId xmlns:a16="http://schemas.microsoft.com/office/drawing/2014/main" id="{8E054B9A-7BF4-4E22-A611-FA5E73E86C78}"/>
                </a:ext>
              </a:extLst>
            </p:cNvPr>
            <p:cNvGrpSpPr/>
            <p:nvPr/>
          </p:nvGrpSpPr>
          <p:grpSpPr>
            <a:xfrm>
              <a:off x="4330474" y="5181229"/>
              <a:ext cx="326818" cy="300072"/>
              <a:chOff x="3509323" y="4403575"/>
              <a:chExt cx="326824" cy="300069"/>
            </a:xfrm>
          </p:grpSpPr>
          <p:sp>
            <p:nvSpPr>
              <p:cNvPr id="699" name="타원 698">
                <a:extLst>
                  <a:ext uri="{FF2B5EF4-FFF2-40B4-BE49-F238E27FC236}">
                    <a16:creationId xmlns:a16="http://schemas.microsoft.com/office/drawing/2014/main" id="{3EC7BBFE-28BC-4FCE-A10C-D64B4343812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>
                <a:extLst>
                  <a:ext uri="{FF2B5EF4-FFF2-40B4-BE49-F238E27FC236}">
                    <a16:creationId xmlns:a16="http://schemas.microsoft.com/office/drawing/2014/main" id="{53B9A159-BCD5-4949-A705-3F410231319A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>
                <a:extLst>
                  <a:ext uri="{FF2B5EF4-FFF2-40B4-BE49-F238E27FC236}">
                    <a16:creationId xmlns:a16="http://schemas.microsoft.com/office/drawing/2014/main" id="{F97A0EC6-4AED-453E-8B96-6A6EE7930F85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타원 701">
                <a:extLst>
                  <a:ext uri="{FF2B5EF4-FFF2-40B4-BE49-F238E27FC236}">
                    <a16:creationId xmlns:a16="http://schemas.microsoft.com/office/drawing/2014/main" id="{CE1AE86C-74DD-4CE8-9F97-07C7F30ED67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>
              <a:extLst>
                <a:ext uri="{FF2B5EF4-FFF2-40B4-BE49-F238E27FC236}">
                  <a16:creationId xmlns:a16="http://schemas.microsoft.com/office/drawing/2014/main" id="{D16045F9-6B17-4FA1-9470-2C55F576CB81}"/>
                </a:ext>
              </a:extLst>
            </p:cNvPr>
            <p:cNvGrpSpPr/>
            <p:nvPr/>
          </p:nvGrpSpPr>
          <p:grpSpPr>
            <a:xfrm>
              <a:off x="4750748" y="5181229"/>
              <a:ext cx="326818" cy="300072"/>
              <a:chOff x="3509323" y="4403575"/>
              <a:chExt cx="326824" cy="300069"/>
            </a:xfrm>
          </p:grpSpPr>
          <p:sp>
            <p:nvSpPr>
              <p:cNvPr id="695" name="타원 694">
                <a:extLst>
                  <a:ext uri="{FF2B5EF4-FFF2-40B4-BE49-F238E27FC236}">
                    <a16:creationId xmlns:a16="http://schemas.microsoft.com/office/drawing/2014/main" id="{1F0E1696-BBCA-4316-9893-2D4DD4491DA2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>
                <a:extLst>
                  <a:ext uri="{FF2B5EF4-FFF2-40B4-BE49-F238E27FC236}">
                    <a16:creationId xmlns:a16="http://schemas.microsoft.com/office/drawing/2014/main" id="{F02F3E80-A0D3-4147-8C48-A4766EF871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>
                <a:extLst>
                  <a:ext uri="{FF2B5EF4-FFF2-40B4-BE49-F238E27FC236}">
                    <a16:creationId xmlns:a16="http://schemas.microsoft.com/office/drawing/2014/main" id="{B6A88640-0E87-4DE1-BB17-8706BF0AAC34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>
                <a:extLst>
                  <a:ext uri="{FF2B5EF4-FFF2-40B4-BE49-F238E27FC236}">
                    <a16:creationId xmlns:a16="http://schemas.microsoft.com/office/drawing/2014/main" id="{5D6CB6D0-C063-4C70-95B0-54C04474F9EC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5" name="그룹 634">
              <a:extLst>
                <a:ext uri="{FF2B5EF4-FFF2-40B4-BE49-F238E27FC236}">
                  <a16:creationId xmlns:a16="http://schemas.microsoft.com/office/drawing/2014/main" id="{3DA8A665-24AA-4939-BAA9-8F1AD167127E}"/>
                </a:ext>
              </a:extLst>
            </p:cNvPr>
            <p:cNvGrpSpPr/>
            <p:nvPr/>
          </p:nvGrpSpPr>
          <p:grpSpPr>
            <a:xfrm>
              <a:off x="3509316" y="5557606"/>
              <a:ext cx="326818" cy="300072"/>
              <a:chOff x="3509323" y="4403575"/>
              <a:chExt cx="326824" cy="300069"/>
            </a:xfrm>
          </p:grpSpPr>
          <p:sp>
            <p:nvSpPr>
              <p:cNvPr id="691" name="타원 690">
                <a:extLst>
                  <a:ext uri="{FF2B5EF4-FFF2-40B4-BE49-F238E27FC236}">
                    <a16:creationId xmlns:a16="http://schemas.microsoft.com/office/drawing/2014/main" id="{621C4583-6E7B-428C-B46C-404EFEF6C39A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>
                <a:extLst>
                  <a:ext uri="{FF2B5EF4-FFF2-40B4-BE49-F238E27FC236}">
                    <a16:creationId xmlns:a16="http://schemas.microsoft.com/office/drawing/2014/main" id="{CE52EB9E-2C46-42C4-B198-C3F2F420E03E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>
                <a:extLst>
                  <a:ext uri="{FF2B5EF4-FFF2-40B4-BE49-F238E27FC236}">
                    <a16:creationId xmlns:a16="http://schemas.microsoft.com/office/drawing/2014/main" id="{DD42A076-58EE-43EB-AD02-FF7B4C76746F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>
                <a:extLst>
                  <a:ext uri="{FF2B5EF4-FFF2-40B4-BE49-F238E27FC236}">
                    <a16:creationId xmlns:a16="http://schemas.microsoft.com/office/drawing/2014/main" id="{722244AD-CA9F-4E9E-8E12-E5863641B89E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F01D5B7D-24AA-4F29-A195-ECE639995962}"/>
                </a:ext>
              </a:extLst>
            </p:cNvPr>
            <p:cNvGrpSpPr/>
            <p:nvPr/>
          </p:nvGrpSpPr>
          <p:grpSpPr>
            <a:xfrm>
              <a:off x="3929588" y="5557606"/>
              <a:ext cx="326818" cy="300072"/>
              <a:chOff x="3509323" y="4403575"/>
              <a:chExt cx="326824" cy="300069"/>
            </a:xfrm>
          </p:grpSpPr>
          <p:sp>
            <p:nvSpPr>
              <p:cNvPr id="687" name="타원 686">
                <a:extLst>
                  <a:ext uri="{FF2B5EF4-FFF2-40B4-BE49-F238E27FC236}">
                    <a16:creationId xmlns:a16="http://schemas.microsoft.com/office/drawing/2014/main" id="{F3481215-4D74-4DCF-9E39-23D5194A183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>
                <a:extLst>
                  <a:ext uri="{FF2B5EF4-FFF2-40B4-BE49-F238E27FC236}">
                    <a16:creationId xmlns:a16="http://schemas.microsoft.com/office/drawing/2014/main" id="{D359DC12-1E75-491E-B5BA-CAD74C20D8CD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>
                <a:extLst>
                  <a:ext uri="{FF2B5EF4-FFF2-40B4-BE49-F238E27FC236}">
                    <a16:creationId xmlns:a16="http://schemas.microsoft.com/office/drawing/2014/main" id="{63147987-DB6D-4F42-8C3A-4542813A9AF2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>
                <a:extLst>
                  <a:ext uri="{FF2B5EF4-FFF2-40B4-BE49-F238E27FC236}">
                    <a16:creationId xmlns:a16="http://schemas.microsoft.com/office/drawing/2014/main" id="{991E53EB-D129-4BDB-8798-F82D4B95F34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7" name="그룹 636">
              <a:extLst>
                <a:ext uri="{FF2B5EF4-FFF2-40B4-BE49-F238E27FC236}">
                  <a16:creationId xmlns:a16="http://schemas.microsoft.com/office/drawing/2014/main" id="{9B0EA91B-994A-4ECF-985D-0EF941FCFD33}"/>
                </a:ext>
              </a:extLst>
            </p:cNvPr>
            <p:cNvGrpSpPr/>
            <p:nvPr/>
          </p:nvGrpSpPr>
          <p:grpSpPr>
            <a:xfrm>
              <a:off x="4330474" y="5557606"/>
              <a:ext cx="326818" cy="300072"/>
              <a:chOff x="3509323" y="4403575"/>
              <a:chExt cx="326824" cy="300069"/>
            </a:xfrm>
          </p:grpSpPr>
          <p:sp>
            <p:nvSpPr>
              <p:cNvPr id="683" name="타원 682">
                <a:extLst>
                  <a:ext uri="{FF2B5EF4-FFF2-40B4-BE49-F238E27FC236}">
                    <a16:creationId xmlns:a16="http://schemas.microsoft.com/office/drawing/2014/main" id="{67630529-2C44-4289-A9DC-16481C3C436B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>
                <a:extLst>
                  <a:ext uri="{FF2B5EF4-FFF2-40B4-BE49-F238E27FC236}">
                    <a16:creationId xmlns:a16="http://schemas.microsoft.com/office/drawing/2014/main" id="{48B7060B-A86B-4469-83AC-975DDF9FA89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>
                <a:extLst>
                  <a:ext uri="{FF2B5EF4-FFF2-40B4-BE49-F238E27FC236}">
                    <a16:creationId xmlns:a16="http://schemas.microsoft.com/office/drawing/2014/main" id="{920886FD-07B4-4AE8-9929-A4AE61F116FF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>
                <a:extLst>
                  <a:ext uri="{FF2B5EF4-FFF2-40B4-BE49-F238E27FC236}">
                    <a16:creationId xmlns:a16="http://schemas.microsoft.com/office/drawing/2014/main" id="{EFD94CC9-A528-447E-9163-F7A04B4236A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8" name="그룹 637">
              <a:extLst>
                <a:ext uri="{FF2B5EF4-FFF2-40B4-BE49-F238E27FC236}">
                  <a16:creationId xmlns:a16="http://schemas.microsoft.com/office/drawing/2014/main" id="{FC64204A-45D7-49A2-A77D-CB2ABD222514}"/>
                </a:ext>
              </a:extLst>
            </p:cNvPr>
            <p:cNvGrpSpPr/>
            <p:nvPr/>
          </p:nvGrpSpPr>
          <p:grpSpPr>
            <a:xfrm>
              <a:off x="4750748" y="5557607"/>
              <a:ext cx="326818" cy="300072"/>
              <a:chOff x="3509323" y="4403575"/>
              <a:chExt cx="326824" cy="300069"/>
            </a:xfrm>
          </p:grpSpPr>
          <p:sp>
            <p:nvSpPr>
              <p:cNvPr id="679" name="타원 678">
                <a:extLst>
                  <a:ext uri="{FF2B5EF4-FFF2-40B4-BE49-F238E27FC236}">
                    <a16:creationId xmlns:a16="http://schemas.microsoft.com/office/drawing/2014/main" id="{94E71151-F15F-4B53-8E9A-604F625468F9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>
                <a:extLst>
                  <a:ext uri="{FF2B5EF4-FFF2-40B4-BE49-F238E27FC236}">
                    <a16:creationId xmlns:a16="http://schemas.microsoft.com/office/drawing/2014/main" id="{0E1E237F-9C6C-44F3-835E-B1E9BBAF7C50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>
                <a:extLst>
                  <a:ext uri="{FF2B5EF4-FFF2-40B4-BE49-F238E27FC236}">
                    <a16:creationId xmlns:a16="http://schemas.microsoft.com/office/drawing/2014/main" id="{B76E34D5-D2F8-43CB-A201-567C0BD90E3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>
                <a:extLst>
                  <a:ext uri="{FF2B5EF4-FFF2-40B4-BE49-F238E27FC236}">
                    <a16:creationId xmlns:a16="http://schemas.microsoft.com/office/drawing/2014/main" id="{ECCF81B1-2920-49CC-AD4F-827E8CBED7EF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>
              <a:extLst>
                <a:ext uri="{FF2B5EF4-FFF2-40B4-BE49-F238E27FC236}">
                  <a16:creationId xmlns:a16="http://schemas.microsoft.com/office/drawing/2014/main" id="{DD265769-175A-47CB-B292-8EBD64804C91}"/>
                </a:ext>
              </a:extLst>
            </p:cNvPr>
            <p:cNvGrpSpPr/>
            <p:nvPr/>
          </p:nvGrpSpPr>
          <p:grpSpPr>
            <a:xfrm>
              <a:off x="5174236" y="4403568"/>
              <a:ext cx="326818" cy="300072"/>
              <a:chOff x="3509323" y="4403575"/>
              <a:chExt cx="326824" cy="300069"/>
            </a:xfrm>
          </p:grpSpPr>
          <p:sp>
            <p:nvSpPr>
              <p:cNvPr id="675" name="타원 674">
                <a:extLst>
                  <a:ext uri="{FF2B5EF4-FFF2-40B4-BE49-F238E27FC236}">
                    <a16:creationId xmlns:a16="http://schemas.microsoft.com/office/drawing/2014/main" id="{507381B4-C185-4F63-BA3B-CB286403055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>
                <a:extLst>
                  <a:ext uri="{FF2B5EF4-FFF2-40B4-BE49-F238E27FC236}">
                    <a16:creationId xmlns:a16="http://schemas.microsoft.com/office/drawing/2014/main" id="{F3B98732-EC08-414F-AE62-860F18EB949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>
                <a:extLst>
                  <a:ext uri="{FF2B5EF4-FFF2-40B4-BE49-F238E27FC236}">
                    <a16:creationId xmlns:a16="http://schemas.microsoft.com/office/drawing/2014/main" id="{9F035822-06A2-47D1-B589-31065AA7D656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>
                <a:extLst>
                  <a:ext uri="{FF2B5EF4-FFF2-40B4-BE49-F238E27FC236}">
                    <a16:creationId xmlns:a16="http://schemas.microsoft.com/office/drawing/2014/main" id="{2265FDA0-EC5A-41DF-8780-8FB733665D2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0" name="그룹 639">
              <a:extLst>
                <a:ext uri="{FF2B5EF4-FFF2-40B4-BE49-F238E27FC236}">
                  <a16:creationId xmlns:a16="http://schemas.microsoft.com/office/drawing/2014/main" id="{43970D97-B1D1-4DC2-B015-B7F990FB8410}"/>
                </a:ext>
              </a:extLst>
            </p:cNvPr>
            <p:cNvGrpSpPr/>
            <p:nvPr/>
          </p:nvGrpSpPr>
          <p:grpSpPr>
            <a:xfrm>
              <a:off x="5174236" y="4797091"/>
              <a:ext cx="326818" cy="300072"/>
              <a:chOff x="3509323" y="4403575"/>
              <a:chExt cx="326824" cy="300069"/>
            </a:xfrm>
          </p:grpSpPr>
          <p:sp>
            <p:nvSpPr>
              <p:cNvPr id="671" name="타원 670">
                <a:extLst>
                  <a:ext uri="{FF2B5EF4-FFF2-40B4-BE49-F238E27FC236}">
                    <a16:creationId xmlns:a16="http://schemas.microsoft.com/office/drawing/2014/main" id="{1AA247C8-71FE-4244-BD44-6447028315FC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>
                <a:extLst>
                  <a:ext uri="{FF2B5EF4-FFF2-40B4-BE49-F238E27FC236}">
                    <a16:creationId xmlns:a16="http://schemas.microsoft.com/office/drawing/2014/main" id="{623DAF03-D967-4C74-AFBC-E31EC75C796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>
                <a:extLst>
                  <a:ext uri="{FF2B5EF4-FFF2-40B4-BE49-F238E27FC236}">
                    <a16:creationId xmlns:a16="http://schemas.microsoft.com/office/drawing/2014/main" id="{36C6B778-FD92-4A20-A991-0924A58957BD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>
                <a:extLst>
                  <a:ext uri="{FF2B5EF4-FFF2-40B4-BE49-F238E27FC236}">
                    <a16:creationId xmlns:a16="http://schemas.microsoft.com/office/drawing/2014/main" id="{C33002AD-F7E0-49A9-9886-A1E0B67F0F51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1" name="그룹 640">
              <a:extLst>
                <a:ext uri="{FF2B5EF4-FFF2-40B4-BE49-F238E27FC236}">
                  <a16:creationId xmlns:a16="http://schemas.microsoft.com/office/drawing/2014/main" id="{876C8D9F-384A-4CFC-8DFF-D614AEE48FF6}"/>
                </a:ext>
              </a:extLst>
            </p:cNvPr>
            <p:cNvGrpSpPr/>
            <p:nvPr/>
          </p:nvGrpSpPr>
          <p:grpSpPr>
            <a:xfrm>
              <a:off x="5174236" y="5181231"/>
              <a:ext cx="326818" cy="300072"/>
              <a:chOff x="3509323" y="4403575"/>
              <a:chExt cx="326824" cy="300069"/>
            </a:xfrm>
          </p:grpSpPr>
          <p:sp>
            <p:nvSpPr>
              <p:cNvPr id="667" name="타원 666">
                <a:extLst>
                  <a:ext uri="{FF2B5EF4-FFF2-40B4-BE49-F238E27FC236}">
                    <a16:creationId xmlns:a16="http://schemas.microsoft.com/office/drawing/2014/main" id="{B797ACE7-17ED-4B43-968C-9E5B9266457A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>
                <a:extLst>
                  <a:ext uri="{FF2B5EF4-FFF2-40B4-BE49-F238E27FC236}">
                    <a16:creationId xmlns:a16="http://schemas.microsoft.com/office/drawing/2014/main" id="{A6BA7CFB-53F6-4244-BDB5-2F8B4059C31D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>
                <a:extLst>
                  <a:ext uri="{FF2B5EF4-FFF2-40B4-BE49-F238E27FC236}">
                    <a16:creationId xmlns:a16="http://schemas.microsoft.com/office/drawing/2014/main" id="{61739045-D122-4671-BA18-D9E04A309EC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>
                <a:extLst>
                  <a:ext uri="{FF2B5EF4-FFF2-40B4-BE49-F238E27FC236}">
                    <a16:creationId xmlns:a16="http://schemas.microsoft.com/office/drawing/2014/main" id="{86E2EFDF-85D0-43EE-9156-F0F54988BE2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2" name="그룹 641">
              <a:extLst>
                <a:ext uri="{FF2B5EF4-FFF2-40B4-BE49-F238E27FC236}">
                  <a16:creationId xmlns:a16="http://schemas.microsoft.com/office/drawing/2014/main" id="{4100326A-6673-4F28-9B1B-E4A0493782E8}"/>
                </a:ext>
              </a:extLst>
            </p:cNvPr>
            <p:cNvGrpSpPr/>
            <p:nvPr/>
          </p:nvGrpSpPr>
          <p:grpSpPr>
            <a:xfrm>
              <a:off x="5174235" y="5557606"/>
              <a:ext cx="326818" cy="300072"/>
              <a:chOff x="3509323" y="4403575"/>
              <a:chExt cx="326824" cy="300069"/>
            </a:xfrm>
          </p:grpSpPr>
          <p:sp>
            <p:nvSpPr>
              <p:cNvPr id="663" name="타원 662">
                <a:extLst>
                  <a:ext uri="{FF2B5EF4-FFF2-40B4-BE49-F238E27FC236}">
                    <a16:creationId xmlns:a16="http://schemas.microsoft.com/office/drawing/2014/main" id="{7ED0F76B-82C9-4BDC-B408-A9A9C81241A5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>
                <a:extLst>
                  <a:ext uri="{FF2B5EF4-FFF2-40B4-BE49-F238E27FC236}">
                    <a16:creationId xmlns:a16="http://schemas.microsoft.com/office/drawing/2014/main" id="{B26FCDA6-2A54-4297-BBAA-A67D7708C296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>
                <a:extLst>
                  <a:ext uri="{FF2B5EF4-FFF2-40B4-BE49-F238E27FC236}">
                    <a16:creationId xmlns:a16="http://schemas.microsoft.com/office/drawing/2014/main" id="{48D298D7-185C-42E1-A71A-2E9F300051A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>
                <a:extLst>
                  <a:ext uri="{FF2B5EF4-FFF2-40B4-BE49-F238E27FC236}">
                    <a16:creationId xmlns:a16="http://schemas.microsoft.com/office/drawing/2014/main" id="{64044F67-C230-4B0E-8E51-304324EEB86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3" name="그룹 642">
              <a:extLst>
                <a:ext uri="{FF2B5EF4-FFF2-40B4-BE49-F238E27FC236}">
                  <a16:creationId xmlns:a16="http://schemas.microsoft.com/office/drawing/2014/main" id="{0723B611-1399-49F3-8E8E-12B0CDD1FA71}"/>
                </a:ext>
              </a:extLst>
            </p:cNvPr>
            <p:cNvGrpSpPr/>
            <p:nvPr/>
          </p:nvGrpSpPr>
          <p:grpSpPr>
            <a:xfrm>
              <a:off x="5588378" y="4403567"/>
              <a:ext cx="326818" cy="300072"/>
              <a:chOff x="3509323" y="4403575"/>
              <a:chExt cx="326824" cy="300069"/>
            </a:xfrm>
          </p:grpSpPr>
          <p:sp>
            <p:nvSpPr>
              <p:cNvPr id="659" name="타원 658">
                <a:extLst>
                  <a:ext uri="{FF2B5EF4-FFF2-40B4-BE49-F238E27FC236}">
                    <a16:creationId xmlns:a16="http://schemas.microsoft.com/office/drawing/2014/main" id="{F7CD237A-D290-4D22-8452-13C2BBF1E6DE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>
                <a:extLst>
                  <a:ext uri="{FF2B5EF4-FFF2-40B4-BE49-F238E27FC236}">
                    <a16:creationId xmlns:a16="http://schemas.microsoft.com/office/drawing/2014/main" id="{B20A88FB-5890-449B-A83F-5AD54F8984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>
                <a:extLst>
                  <a:ext uri="{FF2B5EF4-FFF2-40B4-BE49-F238E27FC236}">
                    <a16:creationId xmlns:a16="http://schemas.microsoft.com/office/drawing/2014/main" id="{47509370-111B-4C71-A7AE-62FC5D64C350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>
                <a:extLst>
                  <a:ext uri="{FF2B5EF4-FFF2-40B4-BE49-F238E27FC236}">
                    <a16:creationId xmlns:a16="http://schemas.microsoft.com/office/drawing/2014/main" id="{51ADBB0C-59F1-4F15-AC69-52694BBA2AD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>
              <a:extLst>
                <a:ext uri="{FF2B5EF4-FFF2-40B4-BE49-F238E27FC236}">
                  <a16:creationId xmlns:a16="http://schemas.microsoft.com/office/drawing/2014/main" id="{B8AA9272-CF7C-40B1-A9A9-E29F8A01394D}"/>
                </a:ext>
              </a:extLst>
            </p:cNvPr>
            <p:cNvGrpSpPr/>
            <p:nvPr/>
          </p:nvGrpSpPr>
          <p:grpSpPr>
            <a:xfrm>
              <a:off x="5588370" y="4797088"/>
              <a:ext cx="326818" cy="300072"/>
              <a:chOff x="3509323" y="4403575"/>
              <a:chExt cx="326824" cy="300069"/>
            </a:xfrm>
          </p:grpSpPr>
          <p:sp>
            <p:nvSpPr>
              <p:cNvPr id="655" name="타원 654">
                <a:extLst>
                  <a:ext uri="{FF2B5EF4-FFF2-40B4-BE49-F238E27FC236}">
                    <a16:creationId xmlns:a16="http://schemas.microsoft.com/office/drawing/2014/main" id="{E344DDC4-5F88-4451-9A13-960BE2D5714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>
                <a:extLst>
                  <a:ext uri="{FF2B5EF4-FFF2-40B4-BE49-F238E27FC236}">
                    <a16:creationId xmlns:a16="http://schemas.microsoft.com/office/drawing/2014/main" id="{EB9F66D7-3287-4C6C-B5D3-1219259FB4D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>
                <a:extLst>
                  <a:ext uri="{FF2B5EF4-FFF2-40B4-BE49-F238E27FC236}">
                    <a16:creationId xmlns:a16="http://schemas.microsoft.com/office/drawing/2014/main" id="{0AC36125-1AED-4233-8B67-B8EA0B5A418C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>
                <a:extLst>
                  <a:ext uri="{FF2B5EF4-FFF2-40B4-BE49-F238E27FC236}">
                    <a16:creationId xmlns:a16="http://schemas.microsoft.com/office/drawing/2014/main" id="{5AA1949A-2A99-4AA0-8CC7-51E57ED1858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5" name="그룹 644">
              <a:extLst>
                <a:ext uri="{FF2B5EF4-FFF2-40B4-BE49-F238E27FC236}">
                  <a16:creationId xmlns:a16="http://schemas.microsoft.com/office/drawing/2014/main" id="{00DC8E55-0269-462D-B3DF-615C8A3359FF}"/>
                </a:ext>
              </a:extLst>
            </p:cNvPr>
            <p:cNvGrpSpPr/>
            <p:nvPr/>
          </p:nvGrpSpPr>
          <p:grpSpPr>
            <a:xfrm>
              <a:off x="5588376" y="5181228"/>
              <a:ext cx="326818" cy="300072"/>
              <a:chOff x="3509323" y="4403575"/>
              <a:chExt cx="326824" cy="300069"/>
            </a:xfrm>
          </p:grpSpPr>
          <p:sp>
            <p:nvSpPr>
              <p:cNvPr id="651" name="타원 650">
                <a:extLst>
                  <a:ext uri="{FF2B5EF4-FFF2-40B4-BE49-F238E27FC236}">
                    <a16:creationId xmlns:a16="http://schemas.microsoft.com/office/drawing/2014/main" id="{1005D19A-B6CF-4D5A-B683-9AB6FE5E8F0A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>
                <a:extLst>
                  <a:ext uri="{FF2B5EF4-FFF2-40B4-BE49-F238E27FC236}">
                    <a16:creationId xmlns:a16="http://schemas.microsoft.com/office/drawing/2014/main" id="{71BFF010-096F-4E4C-BE39-0178A008426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>
                <a:extLst>
                  <a:ext uri="{FF2B5EF4-FFF2-40B4-BE49-F238E27FC236}">
                    <a16:creationId xmlns:a16="http://schemas.microsoft.com/office/drawing/2014/main" id="{DA350729-1226-494A-8A95-2CA7F4665E0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>
                <a:extLst>
                  <a:ext uri="{FF2B5EF4-FFF2-40B4-BE49-F238E27FC236}">
                    <a16:creationId xmlns:a16="http://schemas.microsoft.com/office/drawing/2014/main" id="{C1E3D51C-9814-41EB-8BF7-C16277C3F1E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667205E2-8583-44F2-90A7-F03CBEC146B7}"/>
                </a:ext>
              </a:extLst>
            </p:cNvPr>
            <p:cNvGrpSpPr/>
            <p:nvPr/>
          </p:nvGrpSpPr>
          <p:grpSpPr>
            <a:xfrm>
              <a:off x="5588384" y="5557596"/>
              <a:ext cx="326818" cy="300072"/>
              <a:chOff x="3509323" y="4403575"/>
              <a:chExt cx="326824" cy="300069"/>
            </a:xfrm>
          </p:grpSpPr>
          <p:sp>
            <p:nvSpPr>
              <p:cNvPr id="647" name="타원 646">
                <a:extLst>
                  <a:ext uri="{FF2B5EF4-FFF2-40B4-BE49-F238E27FC236}">
                    <a16:creationId xmlns:a16="http://schemas.microsoft.com/office/drawing/2014/main" id="{949CDD55-8060-47FC-9BD6-06450D3156D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>
                <a:extLst>
                  <a:ext uri="{FF2B5EF4-FFF2-40B4-BE49-F238E27FC236}">
                    <a16:creationId xmlns:a16="http://schemas.microsoft.com/office/drawing/2014/main" id="{CC9B01B5-8B2A-4B99-88F6-F4CB2E3785F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>
                <a:extLst>
                  <a:ext uri="{FF2B5EF4-FFF2-40B4-BE49-F238E27FC236}">
                    <a16:creationId xmlns:a16="http://schemas.microsoft.com/office/drawing/2014/main" id="{B314B916-4F96-4012-9DA7-6497DFC75503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>
                <a:extLst>
                  <a:ext uri="{FF2B5EF4-FFF2-40B4-BE49-F238E27FC236}">
                    <a16:creationId xmlns:a16="http://schemas.microsoft.com/office/drawing/2014/main" id="{A1629F14-0FF8-45F1-B6A9-2CDAB3A4C3B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3" name="원호 742">
            <a:extLst>
              <a:ext uri="{FF2B5EF4-FFF2-40B4-BE49-F238E27FC236}">
                <a16:creationId xmlns:a16="http://schemas.microsoft.com/office/drawing/2014/main" id="{FE8EF459-960D-4D82-A743-98996C4BC1F6}"/>
              </a:ext>
            </a:extLst>
          </p:cNvPr>
          <p:cNvSpPr/>
          <p:nvPr/>
        </p:nvSpPr>
        <p:spPr>
          <a:xfrm rot="10800000">
            <a:off x="4923759" y="2952692"/>
            <a:ext cx="2328283" cy="741862"/>
          </a:xfrm>
          <a:prstGeom prst="arc">
            <a:avLst>
              <a:gd name="adj1" fmla="val 17172956"/>
              <a:gd name="adj2" fmla="val 480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5" name="원호 744">
            <a:extLst>
              <a:ext uri="{FF2B5EF4-FFF2-40B4-BE49-F238E27FC236}">
                <a16:creationId xmlns:a16="http://schemas.microsoft.com/office/drawing/2014/main" id="{BBEEBF6D-9572-4DA5-9C37-24D742D94976}"/>
              </a:ext>
            </a:extLst>
          </p:cNvPr>
          <p:cNvSpPr/>
          <p:nvPr/>
        </p:nvSpPr>
        <p:spPr>
          <a:xfrm rot="10800000" flipH="1">
            <a:off x="5329619" y="2952692"/>
            <a:ext cx="2328283" cy="741862"/>
          </a:xfrm>
          <a:prstGeom prst="arc">
            <a:avLst>
              <a:gd name="adj1" fmla="val 17901372"/>
              <a:gd name="adj2" fmla="val 480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E37709-7EB0-4C4F-8E7E-80EA69A26427}"/>
              </a:ext>
            </a:extLst>
          </p:cNvPr>
          <p:cNvSpPr txBox="1"/>
          <p:nvPr/>
        </p:nvSpPr>
        <p:spPr>
          <a:xfrm>
            <a:off x="6067321" y="34972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m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D5933E-032A-4AA6-A9CA-3707B121ED4E}"/>
              </a:ext>
            </a:extLst>
          </p:cNvPr>
          <p:cNvSpPr txBox="1"/>
          <p:nvPr/>
        </p:nvSpPr>
        <p:spPr>
          <a:xfrm>
            <a:off x="4689981" y="1167511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/>
              <a:t>차트 정면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E3C62BC-F60B-47AE-98DE-B97F1C89418A}"/>
              </a:ext>
            </a:extLst>
          </p:cNvPr>
          <p:cNvSpPr/>
          <p:nvPr/>
        </p:nvSpPr>
        <p:spPr>
          <a:xfrm>
            <a:off x="4647740" y="1104457"/>
            <a:ext cx="5067384" cy="2800417"/>
          </a:xfrm>
          <a:prstGeom prst="roundRect">
            <a:avLst>
              <a:gd name="adj" fmla="val 218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3E0D8A2-68B6-4A61-8E62-A81E4431AA22}"/>
              </a:ext>
            </a:extLst>
          </p:cNvPr>
          <p:cNvGrpSpPr/>
          <p:nvPr/>
        </p:nvGrpSpPr>
        <p:grpSpPr>
          <a:xfrm>
            <a:off x="6050459" y="4194657"/>
            <a:ext cx="3341816" cy="1971265"/>
            <a:chOff x="5652601" y="4197714"/>
            <a:chExt cx="3341816" cy="2047802"/>
          </a:xfrm>
        </p:grpSpPr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E285C29-3EEF-4388-B697-FF610616A597}"/>
                </a:ext>
              </a:extLst>
            </p:cNvPr>
            <p:cNvSpPr/>
            <p:nvPr/>
          </p:nvSpPr>
          <p:spPr>
            <a:xfrm>
              <a:off x="7123910" y="5648650"/>
              <a:ext cx="399038" cy="39903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443" name="직선 연결선 442">
              <a:extLst>
                <a:ext uri="{FF2B5EF4-FFF2-40B4-BE49-F238E27FC236}">
                  <a16:creationId xmlns:a16="http://schemas.microsoft.com/office/drawing/2014/main" id="{99C9E694-B7D8-40A8-9AAA-F0740AEAF083}"/>
                </a:ext>
              </a:extLst>
            </p:cNvPr>
            <p:cNvCxnSpPr/>
            <p:nvPr/>
          </p:nvCxnSpPr>
          <p:spPr>
            <a:xfrm>
              <a:off x="5652601" y="4781403"/>
              <a:ext cx="3341816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>
              <a:extLst>
                <a:ext uri="{FF2B5EF4-FFF2-40B4-BE49-F238E27FC236}">
                  <a16:creationId xmlns:a16="http://schemas.microsoft.com/office/drawing/2014/main" id="{85C32BD5-9909-4EAC-819E-081727FF4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2172" y="4773973"/>
              <a:ext cx="1647156" cy="101604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7779088D-AA9A-4F4F-8972-E245A30CBA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52602" y="4781403"/>
              <a:ext cx="1661859" cy="102495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52EC0859-8937-4EE6-8550-D4B37070ED0F}"/>
                </a:ext>
              </a:extLst>
            </p:cNvPr>
            <p:cNvCxnSpPr>
              <a:cxnSpLocks/>
              <a:stCxn id="453" idx="2"/>
            </p:cNvCxnSpPr>
            <p:nvPr/>
          </p:nvCxnSpPr>
          <p:spPr>
            <a:xfrm flipH="1">
              <a:off x="7323429" y="4792986"/>
              <a:ext cx="3654" cy="102495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70DF780-000D-46F2-B4AD-92DC930C4BB1}"/>
                </a:ext>
              </a:extLst>
            </p:cNvPr>
            <p:cNvSpPr txBox="1"/>
            <p:nvPr/>
          </p:nvSpPr>
          <p:spPr>
            <a:xfrm>
              <a:off x="7106516" y="6047688"/>
              <a:ext cx="511333" cy="197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/>
                <a:t>S-LiDAR</a:t>
              </a:r>
            </a:p>
          </p:txBody>
        </p:sp>
        <p:sp>
          <p:nvSpPr>
            <p:cNvPr id="450" name="원호 449">
              <a:extLst>
                <a:ext uri="{FF2B5EF4-FFF2-40B4-BE49-F238E27FC236}">
                  <a16:creationId xmlns:a16="http://schemas.microsoft.com/office/drawing/2014/main" id="{D3F835EA-D745-4507-9326-24950BB10906}"/>
                </a:ext>
              </a:extLst>
            </p:cNvPr>
            <p:cNvSpPr/>
            <p:nvPr/>
          </p:nvSpPr>
          <p:spPr>
            <a:xfrm>
              <a:off x="7138278" y="5603294"/>
              <a:ext cx="365486" cy="178937"/>
            </a:xfrm>
            <a:prstGeom prst="arc">
              <a:avLst>
                <a:gd name="adj1" fmla="val 16200000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TextBox 450">
                  <a:extLst>
                    <a:ext uri="{FF2B5EF4-FFF2-40B4-BE49-F238E27FC236}">
                      <a16:creationId xmlns:a16="http://schemas.microsoft.com/office/drawing/2014/main" id="{900437C6-9E6E-470C-AB89-860A076FE3BC}"/>
                    </a:ext>
                  </a:extLst>
                </p:cNvPr>
                <p:cNvSpPr txBox="1"/>
                <p:nvPr/>
              </p:nvSpPr>
              <p:spPr>
                <a:xfrm>
                  <a:off x="7323566" y="5395351"/>
                  <a:ext cx="372577" cy="224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ko-KR" altLang="en-US" sz="1050"/>
                </a:p>
              </p:txBody>
            </p:sp>
          </mc:Choice>
          <mc:Fallback xmlns="">
            <p:sp>
              <p:nvSpPr>
                <p:cNvPr id="451" name="TextBox 450">
                  <a:extLst>
                    <a:ext uri="{FF2B5EF4-FFF2-40B4-BE49-F238E27FC236}">
                      <a16:creationId xmlns:a16="http://schemas.microsoft.com/office/drawing/2014/main" id="{900437C6-9E6E-470C-AB89-860A076FE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566" y="5395351"/>
                  <a:ext cx="372577" cy="224206"/>
                </a:xfrm>
                <a:prstGeom prst="rect">
                  <a:avLst/>
                </a:prstGeom>
                <a:blipFill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TextBox 451">
                  <a:extLst>
                    <a:ext uri="{FF2B5EF4-FFF2-40B4-BE49-F238E27FC236}">
                      <a16:creationId xmlns:a16="http://schemas.microsoft.com/office/drawing/2014/main" id="{45480E6F-190C-4DD7-AF21-6BFE4A9CC7F7}"/>
                    </a:ext>
                  </a:extLst>
                </p:cNvPr>
                <p:cNvSpPr txBox="1"/>
                <p:nvPr/>
              </p:nvSpPr>
              <p:spPr>
                <a:xfrm>
                  <a:off x="6960580" y="5107869"/>
                  <a:ext cx="276466" cy="2373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452" name="TextBox 451">
                  <a:extLst>
                    <a:ext uri="{FF2B5EF4-FFF2-40B4-BE49-F238E27FC236}">
                      <a16:creationId xmlns:a16="http://schemas.microsoft.com/office/drawing/2014/main" id="{45480E6F-190C-4DD7-AF21-6BFE4A9CC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580" y="5107869"/>
                  <a:ext cx="276466" cy="237395"/>
                </a:xfrm>
                <a:prstGeom prst="rect">
                  <a:avLst/>
                </a:prstGeom>
                <a:blipFill>
                  <a:blip r:embed="rId5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3" name="원호 452">
              <a:extLst>
                <a:ext uri="{FF2B5EF4-FFF2-40B4-BE49-F238E27FC236}">
                  <a16:creationId xmlns:a16="http://schemas.microsoft.com/office/drawing/2014/main" id="{80C4973B-1A12-44CC-AC0A-DADA83768EB7}"/>
                </a:ext>
              </a:extLst>
            </p:cNvPr>
            <p:cNvSpPr/>
            <p:nvPr/>
          </p:nvSpPr>
          <p:spPr>
            <a:xfrm rot="17892334">
              <a:off x="6997055" y="4900200"/>
              <a:ext cx="518886" cy="254040"/>
            </a:xfrm>
            <a:prstGeom prst="arc">
              <a:avLst>
                <a:gd name="adj1" fmla="val 13017783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4" name="원호 453">
              <a:extLst>
                <a:ext uri="{FF2B5EF4-FFF2-40B4-BE49-F238E27FC236}">
                  <a16:creationId xmlns:a16="http://schemas.microsoft.com/office/drawing/2014/main" id="{6CEAC2B1-49B5-4DEE-9981-30D5CDDE4241}"/>
                </a:ext>
              </a:extLst>
            </p:cNvPr>
            <p:cNvSpPr/>
            <p:nvPr/>
          </p:nvSpPr>
          <p:spPr>
            <a:xfrm rot="14136875">
              <a:off x="6930579" y="5400541"/>
              <a:ext cx="900155" cy="361903"/>
            </a:xfrm>
            <a:prstGeom prst="arc">
              <a:avLst>
                <a:gd name="adj1" fmla="val 13641582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5" name="원호 454">
              <a:extLst>
                <a:ext uri="{FF2B5EF4-FFF2-40B4-BE49-F238E27FC236}">
                  <a16:creationId xmlns:a16="http://schemas.microsoft.com/office/drawing/2014/main" id="{202D4478-9C18-4947-AB2B-3E22E1C6AB01}"/>
                </a:ext>
              </a:extLst>
            </p:cNvPr>
            <p:cNvSpPr/>
            <p:nvPr/>
          </p:nvSpPr>
          <p:spPr>
            <a:xfrm rot="9710633">
              <a:off x="7175945" y="4994910"/>
              <a:ext cx="1706715" cy="835584"/>
            </a:xfrm>
            <a:prstGeom prst="arc">
              <a:avLst>
                <a:gd name="adj1" fmla="val 15546249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6" name="원호 455">
              <a:extLst>
                <a:ext uri="{FF2B5EF4-FFF2-40B4-BE49-F238E27FC236}">
                  <a16:creationId xmlns:a16="http://schemas.microsoft.com/office/drawing/2014/main" id="{E198F83D-0E89-459D-A86B-9C09D1499E4A}"/>
                </a:ext>
              </a:extLst>
            </p:cNvPr>
            <p:cNvSpPr/>
            <p:nvPr/>
          </p:nvSpPr>
          <p:spPr>
            <a:xfrm rot="5052979">
              <a:off x="7660609" y="4315497"/>
              <a:ext cx="1450034" cy="1214467"/>
            </a:xfrm>
            <a:prstGeom prst="arc">
              <a:avLst>
                <a:gd name="adj1" fmla="val 15847244"/>
                <a:gd name="adj2" fmla="val 2041159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11F72D3A-91E8-432E-A1BD-F7E9395D220B}"/>
                    </a:ext>
                  </a:extLst>
                </p:cNvPr>
                <p:cNvSpPr txBox="1"/>
                <p:nvPr/>
              </p:nvSpPr>
              <p:spPr>
                <a:xfrm>
                  <a:off x="8361113" y="5523246"/>
                  <a:ext cx="349277" cy="2373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 i="1"/>
                </a:p>
              </p:txBody>
            </p:sp>
          </mc:Choice>
          <mc:Fallback xmlns=""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11F72D3A-91E8-432E-A1BD-F7E9395D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113" y="5523246"/>
                  <a:ext cx="349277" cy="237395"/>
                </a:xfrm>
                <a:prstGeom prst="rect">
                  <a:avLst/>
                </a:prstGeom>
                <a:blipFill>
                  <a:blip r:embed="rId6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8" name="원호 467">
              <a:extLst>
                <a:ext uri="{FF2B5EF4-FFF2-40B4-BE49-F238E27FC236}">
                  <a16:creationId xmlns:a16="http://schemas.microsoft.com/office/drawing/2014/main" id="{40C519FB-98BC-437F-BCA9-BB20C4F570B7}"/>
                </a:ext>
              </a:extLst>
            </p:cNvPr>
            <p:cNvSpPr/>
            <p:nvPr/>
          </p:nvSpPr>
          <p:spPr>
            <a:xfrm rot="11960361">
              <a:off x="7276344" y="4738328"/>
              <a:ext cx="781500" cy="214959"/>
            </a:xfrm>
            <a:prstGeom prst="arc">
              <a:avLst>
                <a:gd name="adj1" fmla="val 12195960"/>
                <a:gd name="adj2" fmla="val 2101500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9" name="원호 468">
              <a:extLst>
                <a:ext uri="{FF2B5EF4-FFF2-40B4-BE49-F238E27FC236}">
                  <a16:creationId xmlns:a16="http://schemas.microsoft.com/office/drawing/2014/main" id="{E31B86B4-8B2A-487D-99B2-B916DBFAA665}"/>
                </a:ext>
              </a:extLst>
            </p:cNvPr>
            <p:cNvSpPr/>
            <p:nvPr/>
          </p:nvSpPr>
          <p:spPr>
            <a:xfrm rot="10443426">
              <a:off x="7696696" y="4578586"/>
              <a:ext cx="1283851" cy="456147"/>
            </a:xfrm>
            <a:prstGeom prst="arc">
              <a:avLst>
                <a:gd name="adj1" fmla="val 11115875"/>
                <a:gd name="adj2" fmla="val 158405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61377456-EC85-4D70-9505-59B8C22B91E3}"/>
                    </a:ext>
                  </a:extLst>
                </p:cNvPr>
                <p:cNvSpPr txBox="1"/>
                <p:nvPr/>
              </p:nvSpPr>
              <p:spPr>
                <a:xfrm>
                  <a:off x="7874287" y="4866782"/>
                  <a:ext cx="435883" cy="256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61377456-EC85-4D70-9505-59B8C22B9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287" y="4866782"/>
                  <a:ext cx="435883" cy="256024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6" name="TextBox 745">
            <a:extLst>
              <a:ext uri="{FF2B5EF4-FFF2-40B4-BE49-F238E27FC236}">
                <a16:creationId xmlns:a16="http://schemas.microsoft.com/office/drawing/2014/main" id="{699D6D8B-8964-46BC-92D3-9A0C12FC9EE1}"/>
              </a:ext>
            </a:extLst>
          </p:cNvPr>
          <p:cNvSpPr txBox="1"/>
          <p:nvPr/>
        </p:nvSpPr>
        <p:spPr>
          <a:xfrm>
            <a:off x="5464069" y="4269651"/>
            <a:ext cx="1164101" cy="296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/>
              <a:t>차트 윗면</a:t>
            </a:r>
          </a:p>
        </p:txBody>
      </p:sp>
      <p:sp>
        <p:nvSpPr>
          <p:cNvPr id="758" name="사각형: 둥근 모서리 757">
            <a:extLst>
              <a:ext uri="{FF2B5EF4-FFF2-40B4-BE49-F238E27FC236}">
                <a16:creationId xmlns:a16="http://schemas.microsoft.com/office/drawing/2014/main" id="{55108F6C-528F-4895-BE02-45C6F449C42B}"/>
              </a:ext>
            </a:extLst>
          </p:cNvPr>
          <p:cNvSpPr/>
          <p:nvPr/>
        </p:nvSpPr>
        <p:spPr>
          <a:xfrm>
            <a:off x="5409943" y="4173674"/>
            <a:ext cx="4305181" cy="2058980"/>
          </a:xfrm>
          <a:prstGeom prst="roundRect">
            <a:avLst>
              <a:gd name="adj" fmla="val 4614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9" name="사각형: 둥근 모서리 758">
            <a:extLst>
              <a:ext uri="{FF2B5EF4-FFF2-40B4-BE49-F238E27FC236}">
                <a16:creationId xmlns:a16="http://schemas.microsoft.com/office/drawing/2014/main" id="{D6FE26FC-72E0-4508-BD78-09562DF4C4C9}"/>
              </a:ext>
            </a:extLst>
          </p:cNvPr>
          <p:cNvSpPr/>
          <p:nvPr/>
        </p:nvSpPr>
        <p:spPr>
          <a:xfrm>
            <a:off x="211693" y="4176082"/>
            <a:ext cx="5067385" cy="2056572"/>
          </a:xfrm>
          <a:prstGeom prst="roundRect">
            <a:avLst>
              <a:gd name="adj" fmla="val 4614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550829D4-A3D1-4196-A89E-A77B42E15693}"/>
              </a:ext>
            </a:extLst>
          </p:cNvPr>
          <p:cNvSpPr txBox="1"/>
          <p:nvPr/>
        </p:nvSpPr>
        <p:spPr>
          <a:xfrm>
            <a:off x="212515" y="4217071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/>
              <a:t>차트 옆면</a:t>
            </a:r>
          </a:p>
        </p:txBody>
      </p:sp>
      <p:sp>
        <p:nvSpPr>
          <p:cNvPr id="761" name="원통형 760">
            <a:extLst>
              <a:ext uri="{FF2B5EF4-FFF2-40B4-BE49-F238E27FC236}">
                <a16:creationId xmlns:a16="http://schemas.microsoft.com/office/drawing/2014/main" id="{396DBB68-1503-467A-AAB9-4BED5980665F}"/>
              </a:ext>
            </a:extLst>
          </p:cNvPr>
          <p:cNvSpPr/>
          <p:nvPr/>
        </p:nvSpPr>
        <p:spPr>
          <a:xfrm>
            <a:off x="3693562" y="5041257"/>
            <a:ext cx="405255" cy="273026"/>
          </a:xfrm>
          <a:prstGeom prst="can">
            <a:avLst>
              <a:gd name="adj" fmla="val 29199"/>
            </a:avLst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728DC26-6163-479C-9483-FC2C82D1CF8D}"/>
              </a:ext>
            </a:extLst>
          </p:cNvPr>
          <p:cNvCxnSpPr>
            <a:cxnSpLocks/>
            <a:endCxn id="761" idx="2"/>
          </p:cNvCxnSpPr>
          <p:nvPr/>
        </p:nvCxnSpPr>
        <p:spPr>
          <a:xfrm flipV="1">
            <a:off x="2058619" y="5177770"/>
            <a:ext cx="1634943" cy="910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직선 연결선 884">
            <a:extLst>
              <a:ext uri="{FF2B5EF4-FFF2-40B4-BE49-F238E27FC236}">
                <a16:creationId xmlns:a16="http://schemas.microsoft.com/office/drawing/2014/main" id="{C4D883E6-D6EA-44DD-B8F8-E36368D3E13C}"/>
              </a:ext>
            </a:extLst>
          </p:cNvPr>
          <p:cNvCxnSpPr>
            <a:cxnSpLocks/>
            <a:endCxn id="761" idx="2"/>
          </p:cNvCxnSpPr>
          <p:nvPr/>
        </p:nvCxnSpPr>
        <p:spPr>
          <a:xfrm>
            <a:off x="2067208" y="4378511"/>
            <a:ext cx="1626354" cy="799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9CB08DA-11D9-42C4-9BA8-F041DC00D58D}"/>
              </a:ext>
            </a:extLst>
          </p:cNvPr>
          <p:cNvCxnSpPr/>
          <p:nvPr/>
        </p:nvCxnSpPr>
        <p:spPr>
          <a:xfrm flipV="1">
            <a:off x="2131233" y="5180290"/>
            <a:ext cx="1564762" cy="4835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" name="원호 885">
            <a:extLst>
              <a:ext uri="{FF2B5EF4-FFF2-40B4-BE49-F238E27FC236}">
                <a16:creationId xmlns:a16="http://schemas.microsoft.com/office/drawing/2014/main" id="{F439DD46-C1CF-4C2D-841F-DECF941F2005}"/>
              </a:ext>
            </a:extLst>
          </p:cNvPr>
          <p:cNvSpPr/>
          <p:nvPr/>
        </p:nvSpPr>
        <p:spPr>
          <a:xfrm rot="15788227">
            <a:off x="3269600" y="5085713"/>
            <a:ext cx="161371" cy="119527"/>
          </a:xfrm>
          <a:prstGeom prst="arc">
            <a:avLst>
              <a:gd name="adj1" fmla="val 14084368"/>
              <a:gd name="adj2" fmla="val 21424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87" name="원호 886">
            <a:extLst>
              <a:ext uri="{FF2B5EF4-FFF2-40B4-BE49-F238E27FC236}">
                <a16:creationId xmlns:a16="http://schemas.microsoft.com/office/drawing/2014/main" id="{69BF0F1C-8B92-4DF4-9DAA-0E7707B8FE72}"/>
              </a:ext>
            </a:extLst>
          </p:cNvPr>
          <p:cNvSpPr/>
          <p:nvPr/>
        </p:nvSpPr>
        <p:spPr>
          <a:xfrm rot="12810878">
            <a:off x="3349871" y="5157295"/>
            <a:ext cx="229318" cy="168474"/>
          </a:xfrm>
          <a:prstGeom prst="arc">
            <a:avLst>
              <a:gd name="adj1" fmla="val 17529705"/>
              <a:gd name="adj2" fmla="val 211690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BC5AB43-2F2E-4394-AA71-046F068F101B}"/>
              </a:ext>
            </a:extLst>
          </p:cNvPr>
          <p:cNvCxnSpPr>
            <a:cxnSpLocks/>
          </p:cNvCxnSpPr>
          <p:nvPr/>
        </p:nvCxnSpPr>
        <p:spPr>
          <a:xfrm>
            <a:off x="3261095" y="5123462"/>
            <a:ext cx="61640" cy="8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직선 연결선 887">
            <a:extLst>
              <a:ext uri="{FF2B5EF4-FFF2-40B4-BE49-F238E27FC236}">
                <a16:creationId xmlns:a16="http://schemas.microsoft.com/office/drawing/2014/main" id="{F4FDCFB0-A6B3-4202-954C-197D6A4EC28E}"/>
              </a:ext>
            </a:extLst>
          </p:cNvPr>
          <p:cNvCxnSpPr>
            <a:cxnSpLocks/>
          </p:cNvCxnSpPr>
          <p:nvPr/>
        </p:nvCxnSpPr>
        <p:spPr>
          <a:xfrm flipV="1">
            <a:off x="3331426" y="5230838"/>
            <a:ext cx="76874" cy="30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7AEA679-205E-4994-850A-7B9DBBA82E02}"/>
                  </a:ext>
                </a:extLst>
              </p:cNvPr>
              <p:cNvSpPr txBox="1"/>
              <p:nvPr/>
            </p:nvSpPr>
            <p:spPr>
              <a:xfrm>
                <a:off x="2670846" y="4937849"/>
                <a:ext cx="5421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17.5°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7AEA679-205E-4994-850A-7B9DBBA8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846" y="4937849"/>
                <a:ext cx="54213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9" name="원호 888">
            <a:extLst>
              <a:ext uri="{FF2B5EF4-FFF2-40B4-BE49-F238E27FC236}">
                <a16:creationId xmlns:a16="http://schemas.microsoft.com/office/drawing/2014/main" id="{AB0D826A-D591-4445-B25F-93B2A4D9EEF8}"/>
              </a:ext>
            </a:extLst>
          </p:cNvPr>
          <p:cNvSpPr/>
          <p:nvPr/>
        </p:nvSpPr>
        <p:spPr>
          <a:xfrm rot="16200000">
            <a:off x="1358895" y="4975629"/>
            <a:ext cx="1359480" cy="741862"/>
          </a:xfrm>
          <a:prstGeom prst="arc">
            <a:avLst>
              <a:gd name="adj1" fmla="val 18865253"/>
              <a:gd name="adj2" fmla="val 214544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90" name="원호 889">
            <a:extLst>
              <a:ext uri="{FF2B5EF4-FFF2-40B4-BE49-F238E27FC236}">
                <a16:creationId xmlns:a16="http://schemas.microsoft.com/office/drawing/2014/main" id="{B82E817F-EDF5-450F-8500-F3A500634CB2}"/>
              </a:ext>
            </a:extLst>
          </p:cNvPr>
          <p:cNvSpPr/>
          <p:nvPr/>
        </p:nvSpPr>
        <p:spPr>
          <a:xfrm rot="5400000" flipV="1">
            <a:off x="1338382" y="4729705"/>
            <a:ext cx="1359480" cy="741862"/>
          </a:xfrm>
          <a:prstGeom prst="arc">
            <a:avLst>
              <a:gd name="adj1" fmla="val 19112092"/>
              <a:gd name="adj2" fmla="val 214544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03D174-0C8C-4DC4-9DA5-2CECF4AD5A6B}"/>
                  </a:ext>
                </a:extLst>
              </p:cNvPr>
              <p:cNvSpPr txBox="1"/>
              <p:nvPr/>
            </p:nvSpPr>
            <p:spPr>
              <a:xfrm>
                <a:off x="1344424" y="5092338"/>
                <a:ext cx="546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altLang="ko-KR" sz="1200" dirty="0"/>
                  <a:t>cm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03D174-0C8C-4DC4-9DA5-2CECF4AD5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24" y="5092338"/>
                <a:ext cx="546945" cy="276999"/>
              </a:xfrm>
              <a:prstGeom prst="rect">
                <a:avLst/>
              </a:prstGeom>
              <a:blipFill>
                <a:blip r:embed="rId9"/>
                <a:stretch>
                  <a:fillRect t="-2174" r="-449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96BDA6-DDED-4E37-95DD-EC49E1A1E741}"/>
                  </a:ext>
                </a:extLst>
              </p:cNvPr>
              <p:cNvSpPr txBox="1"/>
              <p:nvPr/>
            </p:nvSpPr>
            <p:spPr>
              <a:xfrm>
                <a:off x="5480822" y="5749380"/>
                <a:ext cx="10602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≅40</m:t>
                    </m:r>
                  </m:oMath>
                </a14:m>
                <a:r>
                  <a:rPr lang="en-US" altLang="ko-KR" sz="1600"/>
                  <a:t>cm</a:t>
                </a:r>
                <a:endParaRPr lang="ko-KR" altLang="en-US" sz="160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96BDA6-DDED-4E37-95DD-EC49E1A1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822" y="5749380"/>
                <a:ext cx="1060227" cy="338554"/>
              </a:xfrm>
              <a:prstGeom prst="rect">
                <a:avLst/>
              </a:prstGeom>
              <a:blipFill>
                <a:blip r:embed="rId10"/>
                <a:stretch>
                  <a:fillRect t="-5357" r="-172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31A6EB6-FAD8-4CFF-99AA-523A8BD81A7C}"/>
              </a:ext>
            </a:extLst>
          </p:cNvPr>
          <p:cNvSpPr/>
          <p:nvPr/>
        </p:nvSpPr>
        <p:spPr>
          <a:xfrm>
            <a:off x="2018651" y="4674422"/>
            <a:ext cx="92247" cy="1098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AC47EFA9-250B-4E91-8BDE-ACF199C42674}"/>
              </a:ext>
            </a:extLst>
          </p:cNvPr>
          <p:cNvSpPr/>
          <p:nvPr/>
        </p:nvSpPr>
        <p:spPr>
          <a:xfrm>
            <a:off x="6791890" y="4705535"/>
            <a:ext cx="1871192" cy="701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원호 460">
            <a:extLst>
              <a:ext uri="{FF2B5EF4-FFF2-40B4-BE49-F238E27FC236}">
                <a16:creationId xmlns:a16="http://schemas.microsoft.com/office/drawing/2014/main" id="{F3CA5241-EE13-42E0-81F8-FB1D1E4C415D}"/>
              </a:ext>
            </a:extLst>
          </p:cNvPr>
          <p:cNvSpPr/>
          <p:nvPr/>
        </p:nvSpPr>
        <p:spPr>
          <a:xfrm>
            <a:off x="7291838" y="4369625"/>
            <a:ext cx="1359480" cy="741862"/>
          </a:xfrm>
          <a:prstGeom prst="arc">
            <a:avLst>
              <a:gd name="adj1" fmla="val 16991904"/>
              <a:gd name="adj2" fmla="val 214544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2" name="원호 461">
            <a:extLst>
              <a:ext uri="{FF2B5EF4-FFF2-40B4-BE49-F238E27FC236}">
                <a16:creationId xmlns:a16="http://schemas.microsoft.com/office/drawing/2014/main" id="{D8291FF9-5BCB-4716-9031-52064B5837CD}"/>
              </a:ext>
            </a:extLst>
          </p:cNvPr>
          <p:cNvSpPr/>
          <p:nvPr/>
        </p:nvSpPr>
        <p:spPr>
          <a:xfrm rot="10800000" flipV="1">
            <a:off x="6777934" y="4378493"/>
            <a:ext cx="1359480" cy="741862"/>
          </a:xfrm>
          <a:prstGeom prst="arc">
            <a:avLst>
              <a:gd name="adj1" fmla="val 17310983"/>
              <a:gd name="adj2" fmla="val 214544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E9189C3C-C879-426C-BD41-2613C51D3E17}"/>
              </a:ext>
            </a:extLst>
          </p:cNvPr>
          <p:cNvSpPr txBox="1"/>
          <p:nvPr/>
        </p:nvSpPr>
        <p:spPr>
          <a:xfrm>
            <a:off x="7527435" y="418896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m</a:t>
            </a:r>
            <a:endParaRPr lang="ko-KR" altLang="en-US" sz="1400" dirty="0"/>
          </a:p>
        </p:txBody>
      </p: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A81BD6A6-1294-46D0-8705-4A7E8CF413A6}"/>
              </a:ext>
            </a:extLst>
          </p:cNvPr>
          <p:cNvCxnSpPr>
            <a:cxnSpLocks/>
          </p:cNvCxnSpPr>
          <p:nvPr/>
        </p:nvCxnSpPr>
        <p:spPr>
          <a:xfrm flipV="1">
            <a:off x="2053530" y="4335254"/>
            <a:ext cx="0" cy="175932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직선 화살표 연결선 749">
            <a:extLst>
              <a:ext uri="{FF2B5EF4-FFF2-40B4-BE49-F238E27FC236}">
                <a16:creationId xmlns:a16="http://schemas.microsoft.com/office/drawing/2014/main" id="{171EBB46-98E6-4A66-8A11-7CF3A90C4A1A}"/>
              </a:ext>
            </a:extLst>
          </p:cNvPr>
          <p:cNvCxnSpPr>
            <a:cxnSpLocks/>
          </p:cNvCxnSpPr>
          <p:nvPr/>
        </p:nvCxnSpPr>
        <p:spPr>
          <a:xfrm>
            <a:off x="8224468" y="2424941"/>
            <a:ext cx="0" cy="4992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직선 화살표 연결선 750">
            <a:extLst>
              <a:ext uri="{FF2B5EF4-FFF2-40B4-BE49-F238E27FC236}">
                <a16:creationId xmlns:a16="http://schemas.microsoft.com/office/drawing/2014/main" id="{B9D4B5E1-25F3-47CB-9CC3-0AA599B29E39}"/>
              </a:ext>
            </a:extLst>
          </p:cNvPr>
          <p:cNvCxnSpPr>
            <a:cxnSpLocks/>
          </p:cNvCxnSpPr>
          <p:nvPr/>
        </p:nvCxnSpPr>
        <p:spPr>
          <a:xfrm>
            <a:off x="8401292" y="2253493"/>
            <a:ext cx="7200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7818FC0A-D46C-4FFE-ADB9-6666F26B3440}"/>
                  </a:ext>
                </a:extLst>
              </p:cNvPr>
              <p:cNvSpPr txBox="1"/>
              <p:nvPr/>
            </p:nvSpPr>
            <p:spPr>
              <a:xfrm>
                <a:off x="8428325" y="1923706"/>
                <a:ext cx="6270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ko-KR" sz="1050"/>
                  <a:t> cm</a:t>
                </a:r>
                <a:endParaRPr lang="ko-KR" altLang="en-US" sz="1050"/>
              </a:p>
            </p:txBody>
          </p:sp>
        </mc:Choice>
        <mc:Fallback xmlns=""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7818FC0A-D46C-4FFE-ADB9-6666F26B3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325" y="1923706"/>
                <a:ext cx="627095" cy="253916"/>
              </a:xfrm>
              <a:prstGeom prst="rect">
                <a:avLst/>
              </a:prstGeom>
              <a:blipFill>
                <a:blip r:embed="rId11"/>
                <a:stretch>
                  <a:fillRect r="-980" b="-14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F932976D-C4D0-433A-944B-0C001AA47CC0}"/>
                  </a:ext>
                </a:extLst>
              </p:cNvPr>
              <p:cNvSpPr txBox="1"/>
              <p:nvPr/>
            </p:nvSpPr>
            <p:spPr>
              <a:xfrm rot="16200000">
                <a:off x="7635408" y="2524372"/>
                <a:ext cx="6270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ko-KR" sz="1050"/>
                  <a:t> cm</a:t>
                </a:r>
                <a:endParaRPr lang="ko-KR" altLang="en-US" sz="1050"/>
              </a:p>
            </p:txBody>
          </p:sp>
        </mc:Choice>
        <mc:Fallback xmlns=""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F932976D-C4D0-433A-944B-0C001AA47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635408" y="2524372"/>
                <a:ext cx="627095" cy="253916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4" name="TextBox 753">
            <a:extLst>
              <a:ext uri="{FF2B5EF4-FFF2-40B4-BE49-F238E27FC236}">
                <a16:creationId xmlns:a16="http://schemas.microsoft.com/office/drawing/2014/main" id="{65E478E6-DF8E-4863-95A7-58E75F8F6F2D}"/>
              </a:ext>
            </a:extLst>
          </p:cNvPr>
          <p:cNvSpPr txBox="1"/>
          <p:nvPr/>
        </p:nvSpPr>
        <p:spPr>
          <a:xfrm>
            <a:off x="8101941" y="1612070"/>
            <a:ext cx="1205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LED dot </a:t>
            </a:r>
            <a:r>
              <a:rPr lang="ko-KR" altLang="en-US" sz="1050"/>
              <a:t>사이 간격</a:t>
            </a:r>
          </a:p>
        </p:txBody>
      </p:sp>
      <p:cxnSp>
        <p:nvCxnSpPr>
          <p:cNvPr id="756" name="직선 화살표 연결선 755">
            <a:extLst>
              <a:ext uri="{FF2B5EF4-FFF2-40B4-BE49-F238E27FC236}">
                <a16:creationId xmlns:a16="http://schemas.microsoft.com/office/drawing/2014/main" id="{C611C10B-ABE2-49E6-82A7-4D0B14923849}"/>
              </a:ext>
            </a:extLst>
          </p:cNvPr>
          <p:cNvCxnSpPr>
            <a:cxnSpLocks/>
          </p:cNvCxnSpPr>
          <p:nvPr/>
        </p:nvCxnSpPr>
        <p:spPr>
          <a:xfrm>
            <a:off x="8401292" y="3095641"/>
            <a:ext cx="7200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직선 화살표 연결선 756">
            <a:extLst>
              <a:ext uri="{FF2B5EF4-FFF2-40B4-BE49-F238E27FC236}">
                <a16:creationId xmlns:a16="http://schemas.microsoft.com/office/drawing/2014/main" id="{D2910267-7B72-425A-A89D-CA4D7D390F0F}"/>
              </a:ext>
            </a:extLst>
          </p:cNvPr>
          <p:cNvCxnSpPr>
            <a:cxnSpLocks/>
          </p:cNvCxnSpPr>
          <p:nvPr/>
        </p:nvCxnSpPr>
        <p:spPr>
          <a:xfrm>
            <a:off x="9298148" y="2424941"/>
            <a:ext cx="0" cy="4992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E13A462F-6580-4399-96B7-6DA2B0985AB2}"/>
              </a:ext>
            </a:extLst>
          </p:cNvPr>
          <p:cNvSpPr/>
          <p:nvPr/>
        </p:nvSpPr>
        <p:spPr>
          <a:xfrm>
            <a:off x="8108664" y="2946871"/>
            <a:ext cx="250434" cy="2504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55229AC9-ECF2-4D1D-A0BC-ECE115D9378F}"/>
              </a:ext>
            </a:extLst>
          </p:cNvPr>
          <p:cNvSpPr/>
          <p:nvPr/>
        </p:nvSpPr>
        <p:spPr>
          <a:xfrm>
            <a:off x="9158220" y="2962998"/>
            <a:ext cx="250434" cy="2504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283AAA65-8D74-4967-94C9-EFCE75AF488B}"/>
              </a:ext>
            </a:extLst>
          </p:cNvPr>
          <p:cNvSpPr/>
          <p:nvPr/>
        </p:nvSpPr>
        <p:spPr>
          <a:xfrm>
            <a:off x="9147745" y="2147631"/>
            <a:ext cx="250434" cy="2504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760F2EF7-343E-46EF-9B93-2ED12A7FCA41}"/>
              </a:ext>
            </a:extLst>
          </p:cNvPr>
          <p:cNvSpPr/>
          <p:nvPr/>
        </p:nvSpPr>
        <p:spPr>
          <a:xfrm>
            <a:off x="8117770" y="2123165"/>
            <a:ext cx="250434" cy="2504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9514C140-2080-448D-8505-0BA779C3D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423A-02D8-415E-BF47-38DEF258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Mobis</a:t>
            </a:r>
            <a:r>
              <a:rPr lang="en-US" altLang="ko-KR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Lens Cal</a:t>
            </a:r>
            <a:endParaRPr lang="ko-KR" altLang="en-US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97DA7-AA1B-447D-B512-A6C66AC1F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9fbc9167-dfdd-46d5-9b52-c739c7254cbb">
            <a:extLst>
              <a:ext uri="{FF2B5EF4-FFF2-40B4-BE49-F238E27FC236}">
                <a16:creationId xmlns:a16="http://schemas.microsoft.com/office/drawing/2014/main" id="{E1D68E9A-8871-4BB2-B6FB-BF1A476F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09" r="33931"/>
          <a:stretch/>
        </p:blipFill>
        <p:spPr bwMode="auto">
          <a:xfrm>
            <a:off x="3963205" y="2866559"/>
            <a:ext cx="5699537" cy="344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BA511576-2475-43EB-B47C-39831384D6AA}"/>
              </a:ext>
            </a:extLst>
          </p:cNvPr>
          <p:cNvGrpSpPr/>
          <p:nvPr/>
        </p:nvGrpSpPr>
        <p:grpSpPr>
          <a:xfrm>
            <a:off x="1583482" y="2620128"/>
            <a:ext cx="1275523" cy="1254423"/>
            <a:chOff x="8014510" y="1357410"/>
            <a:chExt cx="1275523" cy="1254423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0A8F615-D037-4095-B196-CCB556E248A4}"/>
                </a:ext>
              </a:extLst>
            </p:cNvPr>
            <p:cNvCxnSpPr>
              <a:cxnSpLocks/>
            </p:cNvCxnSpPr>
            <p:nvPr/>
          </p:nvCxnSpPr>
          <p:spPr>
            <a:xfrm>
              <a:off x="8110491" y="1994171"/>
              <a:ext cx="0" cy="3910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887B2742-921C-4B62-9ADF-303309507279}"/>
                </a:ext>
              </a:extLst>
            </p:cNvPr>
            <p:cNvCxnSpPr>
              <a:cxnSpLocks/>
            </p:cNvCxnSpPr>
            <p:nvPr/>
          </p:nvCxnSpPr>
          <p:spPr>
            <a:xfrm>
              <a:off x="8249006" y="1859867"/>
              <a:ext cx="5640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62F807C-C85D-4D6D-84DF-BDD7B52DFFFB}"/>
                    </a:ext>
                  </a:extLst>
                </p:cNvPr>
                <p:cNvSpPr txBox="1"/>
                <p:nvPr/>
              </p:nvSpPr>
              <p:spPr>
                <a:xfrm>
                  <a:off x="8270182" y="1601529"/>
                  <a:ext cx="57259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altLang="ko-KR" sz="1050" dirty="0"/>
                    <a:t> cm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62F807C-C85D-4D6D-84DF-BDD7B52DF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0182" y="1601529"/>
                  <a:ext cx="572593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C6BB919-B856-4107-9F67-3465AAF9B30A}"/>
                    </a:ext>
                  </a:extLst>
                </p:cNvPr>
                <p:cNvSpPr txBox="1"/>
                <p:nvPr/>
              </p:nvSpPr>
              <p:spPr>
                <a:xfrm rot="16200000">
                  <a:off x="8887198" y="2040613"/>
                  <a:ext cx="55175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altLang="ko-KR" sz="1050" dirty="0"/>
                    <a:t> cm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C6BB919-B856-4107-9F67-3465AAF9B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87198" y="2040613"/>
                  <a:ext cx="551754" cy="253916"/>
                </a:xfrm>
                <a:prstGeom prst="rect">
                  <a:avLst/>
                </a:prstGeom>
                <a:blipFill>
                  <a:blip r:embed="rId4"/>
                  <a:stretch>
                    <a:fillRect t="-1099" r="-119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6D5A5A-82B5-494A-898D-4A9C312AEC58}"/>
                </a:ext>
              </a:extLst>
            </p:cNvPr>
            <p:cNvSpPr txBox="1"/>
            <p:nvPr/>
          </p:nvSpPr>
          <p:spPr>
            <a:xfrm>
              <a:off x="8014510" y="1357410"/>
              <a:ext cx="11576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LED dot </a:t>
              </a:r>
              <a:r>
                <a:rPr lang="ko-KR" altLang="en-US" sz="1000" dirty="0"/>
                <a:t>사이 간격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2E729AB9-9909-42DC-8EEE-5D3BDC1A201D}"/>
                </a:ext>
              </a:extLst>
            </p:cNvPr>
            <p:cNvCxnSpPr>
              <a:cxnSpLocks/>
            </p:cNvCxnSpPr>
            <p:nvPr/>
          </p:nvCxnSpPr>
          <p:spPr>
            <a:xfrm>
              <a:off x="8249006" y="2519562"/>
              <a:ext cx="5640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D6F881FA-8358-44D1-8645-B124001A411B}"/>
                </a:ext>
              </a:extLst>
            </p:cNvPr>
            <p:cNvCxnSpPr>
              <a:cxnSpLocks/>
            </p:cNvCxnSpPr>
            <p:nvPr/>
          </p:nvCxnSpPr>
          <p:spPr>
            <a:xfrm>
              <a:off x="8951555" y="1994171"/>
              <a:ext cx="0" cy="3910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28340E4-64EC-4647-A625-977254DDC088}"/>
                </a:ext>
              </a:extLst>
            </p:cNvPr>
            <p:cNvSpPr/>
            <p:nvPr/>
          </p:nvSpPr>
          <p:spPr>
            <a:xfrm>
              <a:off x="8019776" y="2403023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5A79022-0DEB-4DB1-9947-7CBB3CE1A644}"/>
                </a:ext>
              </a:extLst>
            </p:cNvPr>
            <p:cNvSpPr/>
            <p:nvPr/>
          </p:nvSpPr>
          <p:spPr>
            <a:xfrm>
              <a:off x="8841943" y="2415656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8434516-8039-414B-9791-6237910C56B5}"/>
                </a:ext>
              </a:extLst>
            </p:cNvPr>
            <p:cNvSpPr/>
            <p:nvPr/>
          </p:nvSpPr>
          <p:spPr>
            <a:xfrm>
              <a:off x="8833737" y="1776940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8A51232-2E63-426A-B913-0F1B85F52003}"/>
                </a:ext>
              </a:extLst>
            </p:cNvPr>
            <p:cNvSpPr/>
            <p:nvPr/>
          </p:nvSpPr>
          <p:spPr>
            <a:xfrm>
              <a:off x="8026910" y="1757775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7789DD-456A-4A6F-8827-E60BECD34419}"/>
              </a:ext>
            </a:extLst>
          </p:cNvPr>
          <p:cNvSpPr/>
          <p:nvPr/>
        </p:nvSpPr>
        <p:spPr>
          <a:xfrm>
            <a:off x="631093" y="4081926"/>
            <a:ext cx="2913007" cy="1216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D7EDEA-6264-40A5-8B34-E5CF0E447F25}"/>
              </a:ext>
            </a:extLst>
          </p:cNvPr>
          <p:cNvSpPr txBox="1"/>
          <p:nvPr/>
        </p:nvSpPr>
        <p:spPr>
          <a:xfrm>
            <a:off x="1555576" y="5441690"/>
            <a:ext cx="812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1150 mm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B1131E-3B08-4CC8-8FD3-563BC1656CE8}"/>
              </a:ext>
            </a:extLst>
          </p:cNvPr>
          <p:cNvSpPr txBox="1"/>
          <p:nvPr/>
        </p:nvSpPr>
        <p:spPr>
          <a:xfrm rot="16200000">
            <a:off x="3416265" y="454750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550 mm</a:t>
            </a:r>
            <a:endParaRPr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B096E2B-0F52-4A6B-942F-775B0754E3AB}"/>
              </a:ext>
            </a:extLst>
          </p:cNvPr>
          <p:cNvCxnSpPr>
            <a:cxnSpLocks/>
          </p:cNvCxnSpPr>
          <p:nvPr/>
        </p:nvCxnSpPr>
        <p:spPr>
          <a:xfrm>
            <a:off x="822646" y="5437257"/>
            <a:ext cx="2538521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6910701-0E36-47FB-A61D-AF83EE3FDA69}"/>
              </a:ext>
            </a:extLst>
          </p:cNvPr>
          <p:cNvCxnSpPr>
            <a:cxnSpLocks/>
          </p:cNvCxnSpPr>
          <p:nvPr/>
        </p:nvCxnSpPr>
        <p:spPr>
          <a:xfrm>
            <a:off x="3627682" y="4257867"/>
            <a:ext cx="0" cy="85628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6CD6CC4-30BD-4EA8-B472-CA8DD3995206}"/>
              </a:ext>
            </a:extLst>
          </p:cNvPr>
          <p:cNvSpPr/>
          <p:nvPr/>
        </p:nvSpPr>
        <p:spPr>
          <a:xfrm>
            <a:off x="793967" y="497315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30325C2-BEDD-4DDE-8C47-83106A6364E2}"/>
              </a:ext>
            </a:extLst>
          </p:cNvPr>
          <p:cNvSpPr/>
          <p:nvPr/>
        </p:nvSpPr>
        <p:spPr>
          <a:xfrm>
            <a:off x="967574" y="497315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CCE2955-7310-4996-BCCA-CC37F1133B0C}"/>
              </a:ext>
            </a:extLst>
          </p:cNvPr>
          <p:cNvSpPr/>
          <p:nvPr/>
        </p:nvSpPr>
        <p:spPr>
          <a:xfrm>
            <a:off x="793970" y="512554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9A7F0CD-E66E-4257-807E-D4C810B0E9EC}"/>
              </a:ext>
            </a:extLst>
          </p:cNvPr>
          <p:cNvSpPr/>
          <p:nvPr/>
        </p:nvSpPr>
        <p:spPr>
          <a:xfrm>
            <a:off x="967564" y="512552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CBE69CA-1D24-41D4-BFB4-1B89B2E3AC0D}"/>
              </a:ext>
            </a:extLst>
          </p:cNvPr>
          <p:cNvSpPr/>
          <p:nvPr/>
        </p:nvSpPr>
        <p:spPr>
          <a:xfrm>
            <a:off x="1127402" y="497315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A03ACE9-77DE-40B8-B9E9-B60F83331F45}"/>
              </a:ext>
            </a:extLst>
          </p:cNvPr>
          <p:cNvSpPr/>
          <p:nvPr/>
        </p:nvSpPr>
        <p:spPr>
          <a:xfrm>
            <a:off x="1301009" y="497315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51F8C03-5091-4FE1-A74F-26DCD17D83ED}"/>
              </a:ext>
            </a:extLst>
          </p:cNvPr>
          <p:cNvSpPr/>
          <p:nvPr/>
        </p:nvSpPr>
        <p:spPr>
          <a:xfrm>
            <a:off x="1127405" y="512554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C1AB512-DAFA-4205-8A7B-BE507169D726}"/>
              </a:ext>
            </a:extLst>
          </p:cNvPr>
          <p:cNvSpPr/>
          <p:nvPr/>
        </p:nvSpPr>
        <p:spPr>
          <a:xfrm>
            <a:off x="1300999" y="512552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94EF81B-9D05-4DF2-B9DA-5A39621FBD03}"/>
              </a:ext>
            </a:extLst>
          </p:cNvPr>
          <p:cNvSpPr/>
          <p:nvPr/>
        </p:nvSpPr>
        <p:spPr>
          <a:xfrm>
            <a:off x="1445457" y="497315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1DB2BA0-05A9-41D5-8BBD-2326EBDB3AF2}"/>
              </a:ext>
            </a:extLst>
          </p:cNvPr>
          <p:cNvSpPr/>
          <p:nvPr/>
        </p:nvSpPr>
        <p:spPr>
          <a:xfrm>
            <a:off x="1619064" y="497315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A61BEE-598C-44B1-8055-67D0A132F037}"/>
              </a:ext>
            </a:extLst>
          </p:cNvPr>
          <p:cNvSpPr/>
          <p:nvPr/>
        </p:nvSpPr>
        <p:spPr>
          <a:xfrm>
            <a:off x="1445460" y="512554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AFC8E2A-A3F0-4ADC-B3D5-85A1DECFD62E}"/>
              </a:ext>
            </a:extLst>
          </p:cNvPr>
          <p:cNvSpPr/>
          <p:nvPr/>
        </p:nvSpPr>
        <p:spPr>
          <a:xfrm>
            <a:off x="1619054" y="512552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405F7B0-05E8-4611-A762-D237C166A500}"/>
              </a:ext>
            </a:extLst>
          </p:cNvPr>
          <p:cNvSpPr/>
          <p:nvPr/>
        </p:nvSpPr>
        <p:spPr>
          <a:xfrm>
            <a:off x="2480177" y="4961778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BB7C838-D9E2-4AEB-B3E4-A026954E8543}"/>
              </a:ext>
            </a:extLst>
          </p:cNvPr>
          <p:cNvSpPr/>
          <p:nvPr/>
        </p:nvSpPr>
        <p:spPr>
          <a:xfrm>
            <a:off x="2653784" y="496178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F4C7930-7611-4634-9C34-465E4F1933D2}"/>
              </a:ext>
            </a:extLst>
          </p:cNvPr>
          <p:cNvSpPr/>
          <p:nvPr/>
        </p:nvSpPr>
        <p:spPr>
          <a:xfrm>
            <a:off x="2480180" y="511416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259044B-979F-45A3-B0FE-3B47C4315BED}"/>
              </a:ext>
            </a:extLst>
          </p:cNvPr>
          <p:cNvSpPr/>
          <p:nvPr/>
        </p:nvSpPr>
        <p:spPr>
          <a:xfrm>
            <a:off x="2653774" y="511415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C5ED3B-CEE6-4177-BF6A-628CB904E106}"/>
              </a:ext>
            </a:extLst>
          </p:cNvPr>
          <p:cNvSpPr/>
          <p:nvPr/>
        </p:nvSpPr>
        <p:spPr>
          <a:xfrm>
            <a:off x="2816164" y="496177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A3755C3-0526-4A64-8802-BF4E0BEEC81E}"/>
              </a:ext>
            </a:extLst>
          </p:cNvPr>
          <p:cNvSpPr/>
          <p:nvPr/>
        </p:nvSpPr>
        <p:spPr>
          <a:xfrm>
            <a:off x="2989771" y="496178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AA4AC27-E096-4019-8BFB-37B964971950}"/>
              </a:ext>
            </a:extLst>
          </p:cNvPr>
          <p:cNvSpPr/>
          <p:nvPr/>
        </p:nvSpPr>
        <p:spPr>
          <a:xfrm>
            <a:off x="2816167" y="511416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CC836BC-5A05-4A62-B14B-D52780CE4710}"/>
              </a:ext>
            </a:extLst>
          </p:cNvPr>
          <p:cNvSpPr/>
          <p:nvPr/>
        </p:nvSpPr>
        <p:spPr>
          <a:xfrm>
            <a:off x="2989761" y="511415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2EC43C8-7A53-4980-9A29-26E1E60A89FC}"/>
              </a:ext>
            </a:extLst>
          </p:cNvPr>
          <p:cNvSpPr/>
          <p:nvPr/>
        </p:nvSpPr>
        <p:spPr>
          <a:xfrm>
            <a:off x="3144729" y="4961777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3FB1EAB-52A5-46FB-BD44-397E725CE14D}"/>
              </a:ext>
            </a:extLst>
          </p:cNvPr>
          <p:cNvSpPr/>
          <p:nvPr/>
        </p:nvSpPr>
        <p:spPr>
          <a:xfrm>
            <a:off x="3318336" y="4961780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D1A6520-0371-4F68-83D4-15322719D56A}"/>
              </a:ext>
            </a:extLst>
          </p:cNvPr>
          <p:cNvSpPr/>
          <p:nvPr/>
        </p:nvSpPr>
        <p:spPr>
          <a:xfrm>
            <a:off x="3144732" y="511416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B006429-D2E6-4ABD-991D-A1A7C0C46DDD}"/>
              </a:ext>
            </a:extLst>
          </p:cNvPr>
          <p:cNvSpPr/>
          <p:nvPr/>
        </p:nvSpPr>
        <p:spPr>
          <a:xfrm>
            <a:off x="3318326" y="5114150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6ABBC2F-22C5-4039-8B31-990F394A5D61}"/>
              </a:ext>
            </a:extLst>
          </p:cNvPr>
          <p:cNvSpPr/>
          <p:nvPr/>
        </p:nvSpPr>
        <p:spPr>
          <a:xfrm>
            <a:off x="783951" y="417219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E7DE254-5B06-4362-82C5-D7C2A3AB1351}"/>
              </a:ext>
            </a:extLst>
          </p:cNvPr>
          <p:cNvSpPr/>
          <p:nvPr/>
        </p:nvSpPr>
        <p:spPr>
          <a:xfrm>
            <a:off x="957545" y="417218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BA55D71-3DC1-49FF-BBF1-2B2614BC0D0B}"/>
              </a:ext>
            </a:extLst>
          </p:cNvPr>
          <p:cNvSpPr/>
          <p:nvPr/>
        </p:nvSpPr>
        <p:spPr>
          <a:xfrm>
            <a:off x="1117386" y="417219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FAF1C6E-EDBE-48E8-9F83-1007EDC20951}"/>
              </a:ext>
            </a:extLst>
          </p:cNvPr>
          <p:cNvSpPr/>
          <p:nvPr/>
        </p:nvSpPr>
        <p:spPr>
          <a:xfrm>
            <a:off x="1290980" y="417218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A82D175-FE08-456B-91DA-775DA197EB62}"/>
              </a:ext>
            </a:extLst>
          </p:cNvPr>
          <p:cNvSpPr/>
          <p:nvPr/>
        </p:nvSpPr>
        <p:spPr>
          <a:xfrm>
            <a:off x="1435441" y="417219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153D763-6A61-4530-BAC4-D0801B38A825}"/>
              </a:ext>
            </a:extLst>
          </p:cNvPr>
          <p:cNvSpPr/>
          <p:nvPr/>
        </p:nvSpPr>
        <p:spPr>
          <a:xfrm>
            <a:off x="1609035" y="417218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4314F98-0458-44B0-ABEE-E082C49AC7E8}"/>
              </a:ext>
            </a:extLst>
          </p:cNvPr>
          <p:cNvSpPr/>
          <p:nvPr/>
        </p:nvSpPr>
        <p:spPr>
          <a:xfrm>
            <a:off x="2470161" y="416081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FDC90CE-AAD8-4BD8-BD83-36D5BC0CC1C1}"/>
              </a:ext>
            </a:extLst>
          </p:cNvPr>
          <p:cNvSpPr/>
          <p:nvPr/>
        </p:nvSpPr>
        <p:spPr>
          <a:xfrm>
            <a:off x="2643755" y="416080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30BF76F-F6D9-4C6C-9EAF-405EB67AF4E9}"/>
              </a:ext>
            </a:extLst>
          </p:cNvPr>
          <p:cNvSpPr/>
          <p:nvPr/>
        </p:nvSpPr>
        <p:spPr>
          <a:xfrm>
            <a:off x="783949" y="433202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8E52936-2365-4F93-A41A-310088948600}"/>
              </a:ext>
            </a:extLst>
          </p:cNvPr>
          <p:cNvSpPr/>
          <p:nvPr/>
        </p:nvSpPr>
        <p:spPr>
          <a:xfrm>
            <a:off x="957556" y="433202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E4986D63-D9CD-4D2A-B89C-4FA21B474472}"/>
              </a:ext>
            </a:extLst>
          </p:cNvPr>
          <p:cNvSpPr/>
          <p:nvPr/>
        </p:nvSpPr>
        <p:spPr>
          <a:xfrm>
            <a:off x="1117384" y="433202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4FCDB6B-4978-46FF-8945-E851241845B3}"/>
              </a:ext>
            </a:extLst>
          </p:cNvPr>
          <p:cNvSpPr/>
          <p:nvPr/>
        </p:nvSpPr>
        <p:spPr>
          <a:xfrm>
            <a:off x="1290991" y="433202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41A98A4-9AC7-4F67-A711-5E7B8F4BEEFC}"/>
              </a:ext>
            </a:extLst>
          </p:cNvPr>
          <p:cNvSpPr/>
          <p:nvPr/>
        </p:nvSpPr>
        <p:spPr>
          <a:xfrm>
            <a:off x="1435439" y="433202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CF08FB9-34D7-4307-879A-4073CD1D4FD8}"/>
              </a:ext>
            </a:extLst>
          </p:cNvPr>
          <p:cNvSpPr/>
          <p:nvPr/>
        </p:nvSpPr>
        <p:spPr>
          <a:xfrm>
            <a:off x="1609046" y="433202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C9DB597-1533-42E6-97AB-D68D8EB867E4}"/>
              </a:ext>
            </a:extLst>
          </p:cNvPr>
          <p:cNvSpPr/>
          <p:nvPr/>
        </p:nvSpPr>
        <p:spPr>
          <a:xfrm>
            <a:off x="2470159" y="432064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AA6F48F-FE87-47BE-B57F-BD044067B201}"/>
              </a:ext>
            </a:extLst>
          </p:cNvPr>
          <p:cNvSpPr/>
          <p:nvPr/>
        </p:nvSpPr>
        <p:spPr>
          <a:xfrm>
            <a:off x="2643766" y="432064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31AC905-5026-45BB-898F-46920CE5B9C3}"/>
              </a:ext>
            </a:extLst>
          </p:cNvPr>
          <p:cNvSpPr/>
          <p:nvPr/>
        </p:nvSpPr>
        <p:spPr>
          <a:xfrm>
            <a:off x="2806149" y="4160817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7165D29-E374-4606-B51B-F4D6E30CABFE}"/>
              </a:ext>
            </a:extLst>
          </p:cNvPr>
          <p:cNvSpPr/>
          <p:nvPr/>
        </p:nvSpPr>
        <p:spPr>
          <a:xfrm>
            <a:off x="2979743" y="416080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C5F261C-385A-4822-8DF7-FDE3C27BAAB5}"/>
              </a:ext>
            </a:extLst>
          </p:cNvPr>
          <p:cNvSpPr/>
          <p:nvPr/>
        </p:nvSpPr>
        <p:spPr>
          <a:xfrm>
            <a:off x="2806146" y="432064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7BD3EDE-620E-4147-8DAB-F5BD8ADCD414}"/>
              </a:ext>
            </a:extLst>
          </p:cNvPr>
          <p:cNvSpPr/>
          <p:nvPr/>
        </p:nvSpPr>
        <p:spPr>
          <a:xfrm>
            <a:off x="2979753" y="4320647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835BD96-4F38-411A-AC45-44828B924CD3}"/>
              </a:ext>
            </a:extLst>
          </p:cNvPr>
          <p:cNvSpPr/>
          <p:nvPr/>
        </p:nvSpPr>
        <p:spPr>
          <a:xfrm>
            <a:off x="3134720" y="416081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A4768F7C-CCAD-459A-B43B-3781B9E5EBD5}"/>
              </a:ext>
            </a:extLst>
          </p:cNvPr>
          <p:cNvSpPr/>
          <p:nvPr/>
        </p:nvSpPr>
        <p:spPr>
          <a:xfrm>
            <a:off x="3308314" y="416080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BDF4615F-3CB1-4214-BA29-68CA0338D326}"/>
              </a:ext>
            </a:extLst>
          </p:cNvPr>
          <p:cNvSpPr/>
          <p:nvPr/>
        </p:nvSpPr>
        <p:spPr>
          <a:xfrm>
            <a:off x="3134711" y="432064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BE57D23-4E53-4F3F-89C6-C9C5660AD271}"/>
              </a:ext>
            </a:extLst>
          </p:cNvPr>
          <p:cNvSpPr/>
          <p:nvPr/>
        </p:nvSpPr>
        <p:spPr>
          <a:xfrm>
            <a:off x="3308318" y="432064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36D82AC-0601-4FE5-A104-819EF8133A79}"/>
              </a:ext>
            </a:extLst>
          </p:cNvPr>
          <p:cNvCxnSpPr>
            <a:cxnSpLocks/>
          </p:cNvCxnSpPr>
          <p:nvPr/>
        </p:nvCxnSpPr>
        <p:spPr>
          <a:xfrm>
            <a:off x="498095" y="4220113"/>
            <a:ext cx="324844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622F3E7-70E3-4302-B521-E5AC60DBF8C4}"/>
              </a:ext>
            </a:extLst>
          </p:cNvPr>
          <p:cNvCxnSpPr>
            <a:cxnSpLocks/>
          </p:cNvCxnSpPr>
          <p:nvPr/>
        </p:nvCxnSpPr>
        <p:spPr>
          <a:xfrm>
            <a:off x="414525" y="5164114"/>
            <a:ext cx="340023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B1A51C1-67BE-48DA-BC97-3B18B4C912D8}"/>
              </a:ext>
            </a:extLst>
          </p:cNvPr>
          <p:cNvCxnSpPr>
            <a:cxnSpLocks/>
          </p:cNvCxnSpPr>
          <p:nvPr/>
        </p:nvCxnSpPr>
        <p:spPr>
          <a:xfrm>
            <a:off x="836807" y="3918235"/>
            <a:ext cx="0" cy="16612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D24D6ED-ADD7-4077-A68F-774FAC36A70F}"/>
              </a:ext>
            </a:extLst>
          </p:cNvPr>
          <p:cNvCxnSpPr>
            <a:cxnSpLocks/>
          </p:cNvCxnSpPr>
          <p:nvPr/>
        </p:nvCxnSpPr>
        <p:spPr>
          <a:xfrm>
            <a:off x="3361167" y="3905602"/>
            <a:ext cx="0" cy="156603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E39599A-8A6C-4C35-9155-0674A0952585}"/>
                  </a:ext>
                </a:extLst>
              </p:cNvPr>
              <p:cNvSpPr txBox="1"/>
              <p:nvPr/>
            </p:nvSpPr>
            <p:spPr>
              <a:xfrm>
                <a:off x="1792959" y="4669618"/>
                <a:ext cx="553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E39599A-8A6C-4C35-9155-0674A095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59" y="4669618"/>
                <a:ext cx="55335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D7A4C73D-13DD-42C5-9BF2-E767048D07AC}"/>
              </a:ext>
            </a:extLst>
          </p:cNvPr>
          <p:cNvSpPr txBox="1"/>
          <p:nvPr/>
        </p:nvSpPr>
        <p:spPr>
          <a:xfrm>
            <a:off x="498095" y="589237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 </a:t>
            </a:r>
            <a:r>
              <a:rPr lang="en-US" altLang="ko-KR" dirty="0"/>
              <a:t>24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세로 </a:t>
            </a:r>
            <a:r>
              <a:rPr lang="en-US" altLang="ko-KR" dirty="0"/>
              <a:t>12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288</a:t>
            </a:r>
            <a:r>
              <a:rPr lang="ko-KR" altLang="en-US" dirty="0"/>
              <a:t>개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F65C36AA-03DB-485D-852C-E001C8CE5BA9}"/>
              </a:ext>
            </a:extLst>
          </p:cNvPr>
          <p:cNvSpPr/>
          <p:nvPr/>
        </p:nvSpPr>
        <p:spPr>
          <a:xfrm>
            <a:off x="133350" y="737030"/>
            <a:ext cx="4623468" cy="1743414"/>
          </a:xfrm>
          <a:prstGeom prst="roundRect">
            <a:avLst>
              <a:gd name="adj" fmla="val 1218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모비스의 설명 내용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54000" indent="-228600">
              <a:buFont typeface="+mj-ea"/>
              <a:buAutoNum type="circleNumDbPlain"/>
            </a:pPr>
            <a:r>
              <a:rPr lang="en-US" altLang="ko-KR" sz="1100" b="1" dirty="0">
                <a:solidFill>
                  <a:schemeClr val="tx1"/>
                </a:solidFill>
              </a:rPr>
              <a:t>IR </a:t>
            </a:r>
            <a:r>
              <a:rPr lang="ko-KR" altLang="ko-KR" sz="1100" b="1" dirty="0">
                <a:solidFill>
                  <a:schemeClr val="tx1"/>
                </a:solidFill>
              </a:rPr>
              <a:t>광원</a:t>
            </a:r>
            <a:r>
              <a:rPr lang="en-US" altLang="ko-KR" sz="1100" b="1" dirty="0">
                <a:solidFill>
                  <a:schemeClr val="tx1"/>
                </a:solidFill>
              </a:rPr>
              <a:t> + </a:t>
            </a:r>
            <a:r>
              <a:rPr lang="ko-KR" altLang="ko-KR" sz="1100" b="1" dirty="0">
                <a:solidFill>
                  <a:schemeClr val="tx1"/>
                </a:solidFill>
              </a:rPr>
              <a:t>메탈차트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2540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차트 거리 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: 0.5~5m, </a:t>
            </a: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균일도 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90%, 288 Point, </a:t>
            </a:r>
          </a:p>
          <a:p>
            <a:pPr marL="2540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차트 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Size</a:t>
            </a: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:</a:t>
            </a: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1.4 m x 0.8 m</a:t>
            </a:r>
          </a:p>
          <a:p>
            <a:pPr marL="2540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광원 파장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: 940 nm</a:t>
            </a:r>
          </a:p>
          <a:p>
            <a:pPr marL="254000" indent="-228600">
              <a:buFont typeface="+mj-ea"/>
              <a:buAutoNum type="circleNumDbPlain"/>
            </a:pP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차트는 고정이고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, 6</a:t>
            </a: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축 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Stage </a:t>
            </a: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이동하여 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카메라를 회전하여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 </a:t>
            </a:r>
            <a:r>
              <a:rPr lang="en-US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5</a:t>
            </a:r>
            <a:r>
              <a:rPr lang="ko-KR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회 촬영</a:t>
            </a:r>
            <a:r>
              <a:rPr lang="en-US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cs typeface="굴림" panose="020B0600000101010101" pitchFamily="50" charset="-127"/>
              </a:rPr>
              <a:t>예정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. </a:t>
            </a:r>
          </a:p>
          <a:p>
            <a:pPr marL="254000" indent="-228600">
              <a:buFont typeface="+mj-ea"/>
              <a:buAutoNum type="circleNumDbPlain"/>
            </a:pP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영역은 중심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*1 / 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상하 외곽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*4 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을 </a:t>
            </a:r>
            <a:r>
              <a:rPr lang="ko-KR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고려 중입니다</a:t>
            </a:r>
            <a:r>
              <a:rPr lang="en-US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.</a:t>
            </a:r>
          </a:p>
          <a:p>
            <a:pPr marL="254000" indent="-228600">
              <a:buFont typeface="+mj-ea"/>
              <a:buAutoNum type="circleNumDbPlain"/>
            </a:pPr>
            <a:r>
              <a:rPr lang="ko-KR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해상력의 기준인</a:t>
            </a:r>
            <a:r>
              <a:rPr lang="en-US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 SPAD Pixel size</a:t>
            </a:r>
            <a:r>
              <a:rPr lang="ko-KR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로</a:t>
            </a:r>
            <a:r>
              <a:rPr lang="en-US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 10um</a:t>
            </a:r>
            <a:r>
              <a:rPr lang="ko-KR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 기준</a:t>
            </a:r>
            <a:r>
              <a:rPr lang="en-US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13FB214-9171-4407-890A-11CCE5A3008A}"/>
              </a:ext>
            </a:extLst>
          </p:cNvPr>
          <p:cNvSpPr txBox="1"/>
          <p:nvPr/>
        </p:nvSpPr>
        <p:spPr>
          <a:xfrm>
            <a:off x="4926706" y="835370"/>
            <a:ext cx="4601481" cy="183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/>
              <a:t>균일도 </a:t>
            </a:r>
            <a:r>
              <a:rPr lang="en-US" altLang="ko-KR" sz="1100" dirty="0"/>
              <a:t>90%</a:t>
            </a:r>
            <a:r>
              <a:rPr lang="ko-KR" altLang="en-US" sz="1100" dirty="0"/>
              <a:t>라는 말은</a:t>
            </a:r>
            <a:r>
              <a:rPr lang="en-US" altLang="ko-KR" sz="1100" dirty="0"/>
              <a:t> </a:t>
            </a:r>
            <a:r>
              <a:rPr lang="ko-KR" altLang="en-US" sz="1100" dirty="0"/>
              <a:t>이해 불가</a:t>
            </a:r>
            <a:r>
              <a:rPr lang="en-US" altLang="ko-KR" sz="1100" dirty="0"/>
              <a:t>. LED power </a:t>
            </a:r>
            <a:r>
              <a:rPr lang="ko-KR" altLang="en-US" sz="1100" dirty="0"/>
              <a:t>가 균일하다는 뜻인지</a:t>
            </a:r>
            <a:r>
              <a:rPr lang="en-US" altLang="ko-KR" sz="1100" dirty="0"/>
              <a:t>, </a:t>
            </a:r>
            <a:r>
              <a:rPr lang="ko-KR" altLang="en-US" sz="1100" dirty="0"/>
              <a:t>간격이 일정하다는 뜻인지</a:t>
            </a:r>
            <a:r>
              <a:rPr lang="en-US" altLang="ko-KR" sz="1100" dirty="0"/>
              <a:t>. </a:t>
            </a:r>
            <a:r>
              <a:rPr lang="ko-KR" altLang="en-US" sz="1100" dirty="0"/>
              <a:t>일정하다면 </a:t>
            </a:r>
            <a:r>
              <a:rPr lang="en-US" altLang="ko-KR" sz="1100" dirty="0"/>
              <a:t>28.8</a:t>
            </a:r>
            <a:r>
              <a:rPr lang="ko-KR" altLang="en-US" sz="1100" dirty="0"/>
              <a:t>개는 </a:t>
            </a:r>
            <a:r>
              <a:rPr lang="en-US" altLang="ko-KR" sz="1100" dirty="0"/>
              <a:t>5cm</a:t>
            </a:r>
            <a:r>
              <a:rPr lang="ko-KR" altLang="en-US" sz="1100" dirty="0"/>
              <a:t>가 아니라는 뜻인지</a:t>
            </a:r>
            <a:r>
              <a:rPr lang="en-US" altLang="ko-KR" sz="1100" dirty="0"/>
              <a:t>. </a:t>
            </a:r>
            <a:r>
              <a:rPr lang="ko-KR" altLang="en-US" sz="1100" dirty="0"/>
              <a:t>모든 간격이 </a:t>
            </a:r>
            <a:r>
              <a:rPr lang="en-US" altLang="ko-KR" sz="1100" dirty="0"/>
              <a:t>4.75cm </a:t>
            </a:r>
            <a:r>
              <a:rPr lang="ko-KR" altLang="en-US" sz="1100" dirty="0"/>
              <a:t>혹은</a:t>
            </a:r>
            <a:r>
              <a:rPr lang="en-US" altLang="ko-KR" sz="1100" dirty="0"/>
              <a:t> 5.25cm </a:t>
            </a:r>
            <a:r>
              <a:rPr lang="ko-KR" altLang="en-US" sz="1100" dirty="0"/>
              <a:t>라는 뜻인지</a:t>
            </a:r>
            <a:r>
              <a:rPr lang="en-US" altLang="ko-KR" sz="11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/>
              <a:t>고려 중인 것으로 보아 실험은 아직 진행 </a:t>
            </a:r>
            <a:r>
              <a:rPr lang="ko-KR" altLang="en-US" sz="1100" dirty="0" err="1"/>
              <a:t>안한듯</a:t>
            </a:r>
            <a:r>
              <a:rPr lang="en-US" altLang="ko-KR" sz="11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/>
              <a:t>SPAD sensor</a:t>
            </a:r>
            <a:r>
              <a:rPr lang="ko-KR" altLang="en-US" sz="1100" dirty="0"/>
              <a:t>가 가로세로 </a:t>
            </a:r>
            <a:r>
              <a:rPr lang="en-US" altLang="ko-KR" sz="1100" dirty="0"/>
              <a:t>10um. (Sony IMX459 </a:t>
            </a:r>
            <a:r>
              <a:rPr lang="ko-KR" altLang="en-US" sz="1100" dirty="0"/>
              <a:t>센서 </a:t>
            </a:r>
            <a:r>
              <a:rPr lang="en-US" altLang="ko-KR" sz="1100" dirty="0"/>
              <a:t>pixel </a:t>
            </a:r>
            <a:r>
              <a:rPr lang="ko-KR" altLang="en-US" sz="1100" dirty="0"/>
              <a:t>크기</a:t>
            </a:r>
            <a:r>
              <a:rPr lang="en-US" altLang="ko-KR" sz="1100" dirty="0"/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/>
              <a:t>심도 내에 </a:t>
            </a:r>
            <a:r>
              <a:rPr lang="en-US" altLang="ko-KR" sz="1100" dirty="0"/>
              <a:t>chart</a:t>
            </a:r>
            <a:r>
              <a:rPr lang="ko-KR" altLang="en-US" sz="1100" dirty="0"/>
              <a:t>가 </a:t>
            </a:r>
            <a:r>
              <a:rPr lang="ko-KR" altLang="en-US" sz="1100" dirty="0" err="1"/>
              <a:t>위치했을때</a:t>
            </a:r>
            <a:r>
              <a:rPr lang="ko-KR" altLang="en-US" sz="1100" dirty="0"/>
              <a:t> </a:t>
            </a:r>
            <a:r>
              <a:rPr lang="en-US" altLang="ko-KR" sz="1100" dirty="0"/>
              <a:t>5 mm </a:t>
            </a:r>
            <a:r>
              <a:rPr lang="ko-KR" altLang="en-US" sz="1100" dirty="0"/>
              <a:t>이상이면 </a:t>
            </a:r>
            <a:r>
              <a:rPr lang="en-US" altLang="ko-KR" sz="1100" dirty="0"/>
              <a:t>LED dot</a:t>
            </a:r>
            <a:r>
              <a:rPr lang="ko-KR" altLang="en-US" sz="1100" dirty="0"/>
              <a:t>을 구분 가능</a:t>
            </a:r>
            <a:r>
              <a:rPr lang="en-US" altLang="ko-KR" sz="1100" dirty="0"/>
              <a:t>. </a:t>
            </a:r>
            <a:r>
              <a:rPr lang="ko-KR" altLang="en-US" sz="1100" dirty="0"/>
              <a:t>따라서 </a:t>
            </a:r>
            <a:r>
              <a:rPr lang="en-US" altLang="ko-KR" sz="1100" dirty="0"/>
              <a:t>5cm </a:t>
            </a:r>
            <a:r>
              <a:rPr lang="ko-KR" altLang="en-US" sz="1100" dirty="0"/>
              <a:t>는 충분한 간격임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8E180C7-FAF7-41A8-B665-95E1B71AC28E}"/>
                  </a:ext>
                </a:extLst>
              </p:cNvPr>
              <p:cNvSpPr txBox="1"/>
              <p:nvPr/>
            </p:nvSpPr>
            <p:spPr>
              <a:xfrm>
                <a:off x="1057637" y="4421558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8E180C7-FAF7-41A8-B665-95E1B71AC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37" y="4421558"/>
                <a:ext cx="3962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C37CC24-38BD-46ED-ABB4-E42B9F22188A}"/>
                  </a:ext>
                </a:extLst>
              </p:cNvPr>
              <p:cNvSpPr txBox="1"/>
              <p:nvPr/>
            </p:nvSpPr>
            <p:spPr>
              <a:xfrm>
                <a:off x="2805338" y="4410181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C37CC24-38BD-46ED-ABB4-E42B9F221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338" y="4410181"/>
                <a:ext cx="3962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36E6021-3798-4FAD-91DD-C2380D067DD0}"/>
                  </a:ext>
                </a:extLst>
              </p:cNvPr>
              <p:cNvSpPr txBox="1"/>
              <p:nvPr/>
            </p:nvSpPr>
            <p:spPr>
              <a:xfrm>
                <a:off x="1762660" y="4001066"/>
                <a:ext cx="553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36E6021-3798-4FAD-91DD-C2380D067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60" y="4001066"/>
                <a:ext cx="55335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51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B11167E-8CB4-41D1-9C0B-DFC75252A22C}"/>
              </a:ext>
            </a:extLst>
          </p:cNvPr>
          <p:cNvSpPr/>
          <p:nvPr/>
        </p:nvSpPr>
        <p:spPr>
          <a:xfrm>
            <a:off x="211495" y="3006969"/>
            <a:ext cx="4570482" cy="3299654"/>
          </a:xfrm>
          <a:prstGeom prst="roundRect">
            <a:avLst>
              <a:gd name="adj" fmla="val 1218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분석 결과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모든 사진에서 공통적으로 관측된 </a:t>
            </a:r>
            <a:r>
              <a:rPr lang="ko-KR" altLang="en-US" sz="1000" dirty="0" err="1">
                <a:solidFill>
                  <a:schemeClr val="tx1"/>
                </a:solidFill>
              </a:rPr>
              <a:t>점만을</a:t>
            </a:r>
            <a:r>
              <a:rPr lang="ko-KR" altLang="en-US" sz="1000" dirty="0">
                <a:solidFill>
                  <a:schemeClr val="tx1"/>
                </a:solidFill>
              </a:rPr>
              <a:t> 사용해야 하므로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mobis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XY Cal concept</a:t>
            </a:r>
            <a:r>
              <a:rPr lang="ko-KR" altLang="en-US" sz="1000" dirty="0">
                <a:solidFill>
                  <a:schemeClr val="tx1"/>
                </a:solidFill>
              </a:rPr>
              <a:t>은 중앙 부분의 </a:t>
            </a:r>
            <a:r>
              <a:rPr lang="en-US" altLang="ko-KR" sz="1000" dirty="0">
                <a:solidFill>
                  <a:schemeClr val="tx1"/>
                </a:solidFill>
              </a:rPr>
              <a:t>LED dot</a:t>
            </a:r>
            <a:r>
              <a:rPr lang="ko-KR" altLang="en-US" sz="1000" dirty="0">
                <a:solidFill>
                  <a:schemeClr val="tx1"/>
                </a:solidFill>
              </a:rPr>
              <a:t>만 써야함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따라서 모든 영역을 </a:t>
            </a:r>
            <a:r>
              <a:rPr lang="ko-KR" altLang="en-US" sz="1000" dirty="0" err="1">
                <a:solidFill>
                  <a:schemeClr val="tx1"/>
                </a:solidFill>
              </a:rPr>
              <a:t>맵핑하는</a:t>
            </a:r>
            <a:r>
              <a:rPr lang="ko-KR" altLang="en-US" sz="1000" dirty="0">
                <a:solidFill>
                  <a:schemeClr val="tx1"/>
                </a:solidFill>
              </a:rPr>
              <a:t> 것은 아무런 쓸모 없는 일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외부 변수 최소화</a:t>
            </a:r>
            <a:r>
              <a:rPr lang="en-US" altLang="ko-KR" sz="1000" dirty="0">
                <a:solidFill>
                  <a:schemeClr val="tx1"/>
                </a:solidFill>
              </a:rPr>
              <a:t>’, ‘</a:t>
            </a:r>
            <a:r>
              <a:rPr lang="ko-KR" altLang="en-US" sz="1000" dirty="0">
                <a:solidFill>
                  <a:schemeClr val="tx1"/>
                </a:solidFill>
              </a:rPr>
              <a:t>차트 대비 넓은 영역</a:t>
            </a:r>
            <a:r>
              <a:rPr lang="en-US" altLang="ko-KR" sz="1000" dirty="0">
                <a:solidFill>
                  <a:schemeClr val="tx1"/>
                </a:solidFill>
              </a:rPr>
              <a:t>’,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다양한 카메라 모듈 대응 가능 구조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는 너무나 당연한 말</a:t>
            </a:r>
            <a:r>
              <a:rPr lang="en-US" altLang="ko-KR" sz="1000" dirty="0">
                <a:solidFill>
                  <a:schemeClr val="tx1"/>
                </a:solidFill>
              </a:rPr>
              <a:t>. catch phrase </a:t>
            </a:r>
            <a:r>
              <a:rPr lang="ko-KR" altLang="en-US" sz="1000" dirty="0">
                <a:solidFill>
                  <a:schemeClr val="tx1"/>
                </a:solidFill>
              </a:rPr>
              <a:t>를 위해 의미 없는 말을 덧붙인 것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단점 정리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</a:rPr>
              <a:t>외각의 </a:t>
            </a:r>
            <a:r>
              <a:rPr lang="en-US" altLang="ko-KR" sz="1000" dirty="0">
                <a:solidFill>
                  <a:schemeClr val="tx1"/>
                </a:solidFill>
              </a:rPr>
              <a:t>LED dot </a:t>
            </a:r>
            <a:r>
              <a:rPr lang="ko-KR" altLang="en-US" sz="1000" dirty="0">
                <a:solidFill>
                  <a:schemeClr val="tx1"/>
                </a:solidFill>
              </a:rPr>
              <a:t>은 쓸 수 없으므로 왜곡 보정이 잘 안 될 것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</a:rPr>
              <a:t>사진 보다 </a:t>
            </a:r>
            <a:r>
              <a:rPr lang="en-US" altLang="ko-KR" sz="1000" dirty="0">
                <a:solidFill>
                  <a:schemeClr val="tx1"/>
                </a:solidFill>
              </a:rPr>
              <a:t>chart</a:t>
            </a:r>
            <a:r>
              <a:rPr lang="ko-KR" altLang="en-US" sz="1000" dirty="0">
                <a:solidFill>
                  <a:schemeClr val="tx1"/>
                </a:solidFill>
              </a:rPr>
              <a:t>가 큼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따라서 각 사진에 관측된 </a:t>
            </a:r>
            <a:r>
              <a:rPr lang="en-US" altLang="ko-KR" sz="1000" dirty="0">
                <a:solidFill>
                  <a:schemeClr val="tx1"/>
                </a:solidFill>
              </a:rPr>
              <a:t>LED dot </a:t>
            </a:r>
            <a:r>
              <a:rPr lang="ko-KR" altLang="en-US" sz="1000" dirty="0">
                <a:solidFill>
                  <a:schemeClr val="tx1"/>
                </a:solidFill>
              </a:rPr>
              <a:t>이 서로 같은 </a:t>
            </a:r>
            <a:r>
              <a:rPr lang="en-US" altLang="ko-KR" sz="1000" dirty="0">
                <a:solidFill>
                  <a:schemeClr val="tx1"/>
                </a:solidFill>
              </a:rPr>
              <a:t>LED dot </a:t>
            </a:r>
            <a:r>
              <a:rPr lang="ko-KR" altLang="en-US" sz="1000" dirty="0">
                <a:solidFill>
                  <a:schemeClr val="tx1"/>
                </a:solidFill>
              </a:rPr>
              <a:t>인지 확인하는 작업이 필수로 진행되어야 함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이는 매우 번거롭고 소모적인 작업임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000" dirty="0">
                <a:solidFill>
                  <a:schemeClr val="tx1"/>
                </a:solidFill>
              </a:rPr>
              <a:t>288 </a:t>
            </a:r>
            <a:r>
              <a:rPr lang="ko-KR" altLang="en-US" sz="1000" dirty="0">
                <a:solidFill>
                  <a:schemeClr val="tx1"/>
                </a:solidFill>
              </a:rPr>
              <a:t>개의 </a:t>
            </a:r>
            <a:r>
              <a:rPr lang="en-US" altLang="ko-KR" sz="1000" dirty="0">
                <a:solidFill>
                  <a:schemeClr val="tx1"/>
                </a:solidFill>
              </a:rPr>
              <a:t>LED </a:t>
            </a:r>
            <a:r>
              <a:rPr lang="ko-KR" altLang="en-US" sz="1000" dirty="0">
                <a:solidFill>
                  <a:schemeClr val="tx1"/>
                </a:solidFill>
              </a:rPr>
              <a:t>중 중앙의 일부만 쓸 수 밖에 없으므로 돈 낭비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공간 낭비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C8423A-02D8-415E-BF47-38DEF258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Mobis</a:t>
            </a:r>
            <a:r>
              <a:rPr lang="en-US" altLang="ko-KR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Lens Cal</a:t>
            </a:r>
            <a:endParaRPr lang="ko-KR" altLang="en-US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97DA7-AA1B-447D-B512-A6C66AC1F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4" name="Picture 2" descr="3e7a2294-f3b9-4795-97e9-e637ce1cd943">
            <a:extLst>
              <a:ext uri="{FF2B5EF4-FFF2-40B4-BE49-F238E27FC236}">
                <a16:creationId xmlns:a16="http://schemas.microsoft.com/office/drawing/2014/main" id="{AF2FE32C-6778-4DAD-83A5-967552B2E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6" t="18957"/>
          <a:stretch/>
        </p:blipFill>
        <p:spPr bwMode="auto">
          <a:xfrm>
            <a:off x="4953000" y="844453"/>
            <a:ext cx="4503213" cy="367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2" descr="3e7a2294-f3b9-4795-97e9-e637ce1cd943">
            <a:extLst>
              <a:ext uri="{FF2B5EF4-FFF2-40B4-BE49-F238E27FC236}">
                <a16:creationId xmlns:a16="http://schemas.microsoft.com/office/drawing/2014/main" id="{890DBF18-5B45-4481-8545-9FC6909D1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8" t="40105" r="58064" b="33541"/>
          <a:stretch/>
        </p:blipFill>
        <p:spPr bwMode="auto">
          <a:xfrm>
            <a:off x="5051870" y="4984776"/>
            <a:ext cx="2136531" cy="125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2" descr="3e7a2294-f3b9-4795-97e9-e637ce1cd943">
            <a:extLst>
              <a:ext uri="{FF2B5EF4-FFF2-40B4-BE49-F238E27FC236}">
                <a16:creationId xmlns:a16="http://schemas.microsoft.com/office/drawing/2014/main" id="{6274BF1A-F766-41AB-9E5D-2C98086273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8" t="68200" r="58064" b="4552"/>
          <a:stretch/>
        </p:blipFill>
        <p:spPr bwMode="auto">
          <a:xfrm>
            <a:off x="7557974" y="5007933"/>
            <a:ext cx="2136531" cy="129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E9A2F86-FD9F-4AB0-92DA-C7AA4E6A0895}"/>
              </a:ext>
            </a:extLst>
          </p:cNvPr>
          <p:cNvSpPr/>
          <p:nvPr/>
        </p:nvSpPr>
        <p:spPr>
          <a:xfrm>
            <a:off x="211495" y="940952"/>
            <a:ext cx="4570482" cy="1743414"/>
          </a:xfrm>
          <a:prstGeom prst="roundRect">
            <a:avLst>
              <a:gd name="adj" fmla="val 1218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모비스의 설명 내용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</a:rPr>
              <a:t>차트의 각 부분을 촬영하고 조합하여 이미지 상 모든 영역을 </a:t>
            </a:r>
            <a:r>
              <a:rPr lang="ko-KR" altLang="en-US" sz="1000" dirty="0" err="1">
                <a:solidFill>
                  <a:schemeClr val="tx1"/>
                </a:solidFill>
              </a:rPr>
              <a:t>맵핑함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</a:rPr>
              <a:t>외부변수 영향을 최소화 하여 데이터화 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</a:rPr>
              <a:t>차트 대비 넓은 영역의 이미지 데이터 확보가능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</a:rPr>
              <a:t>다면 차트 대체 효과 및 다양한 카메라 모듈 대응 가능한 구조</a:t>
            </a: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F5A5119-C727-4B25-AD67-EE1F925AF4C2}"/>
              </a:ext>
            </a:extLst>
          </p:cNvPr>
          <p:cNvSpPr/>
          <p:nvPr/>
        </p:nvSpPr>
        <p:spPr>
          <a:xfrm>
            <a:off x="4953000" y="1995854"/>
            <a:ext cx="1548485" cy="1266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25703AE-3FE3-4D8F-9458-C28F3B273C91}"/>
              </a:ext>
            </a:extLst>
          </p:cNvPr>
          <p:cNvSpPr/>
          <p:nvPr/>
        </p:nvSpPr>
        <p:spPr>
          <a:xfrm>
            <a:off x="8261839" y="1995854"/>
            <a:ext cx="1548485" cy="1266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92DF07-214E-43A1-8039-F5B8D761D9D1}"/>
              </a:ext>
            </a:extLst>
          </p:cNvPr>
          <p:cNvSpPr/>
          <p:nvPr/>
        </p:nvSpPr>
        <p:spPr>
          <a:xfrm>
            <a:off x="6359243" y="1972033"/>
            <a:ext cx="2046203" cy="155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F1F92D6-A9E0-4570-BC98-64997D98F11B}"/>
              </a:ext>
            </a:extLst>
          </p:cNvPr>
          <p:cNvSpPr/>
          <p:nvPr/>
        </p:nvSpPr>
        <p:spPr>
          <a:xfrm>
            <a:off x="7042638" y="1362808"/>
            <a:ext cx="422032" cy="666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35AC139-8CAB-4DEE-80F2-B829FBFE7CFD}"/>
              </a:ext>
            </a:extLst>
          </p:cNvPr>
          <p:cNvSpPr/>
          <p:nvPr/>
        </p:nvSpPr>
        <p:spPr>
          <a:xfrm>
            <a:off x="8261839" y="5280027"/>
            <a:ext cx="791308" cy="791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E244EC0-A315-4460-8B84-BBFCE74AB63E}"/>
              </a:ext>
            </a:extLst>
          </p:cNvPr>
          <p:cNvCxnSpPr>
            <a:cxnSpLocks/>
          </p:cNvCxnSpPr>
          <p:nvPr/>
        </p:nvCxnSpPr>
        <p:spPr>
          <a:xfrm>
            <a:off x="8502162" y="4907575"/>
            <a:ext cx="124077" cy="372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592BFC8-D519-4ADD-BB59-847CFF49D76F}"/>
              </a:ext>
            </a:extLst>
          </p:cNvPr>
          <p:cNvSpPr txBox="1"/>
          <p:nvPr/>
        </p:nvSpPr>
        <p:spPr>
          <a:xfrm>
            <a:off x="7557974" y="4654729"/>
            <a:ext cx="156966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왜곡 계산 가능한 영역</a:t>
            </a:r>
          </a:p>
        </p:txBody>
      </p:sp>
    </p:spTree>
    <p:extLst>
      <p:ext uri="{BB962C8B-B14F-4D97-AF65-F5344CB8AC3E}">
        <p14:creationId xmlns:p14="http://schemas.microsoft.com/office/powerpoint/2010/main" val="331659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423A-02D8-415E-BF47-38DEF258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Mobis</a:t>
            </a:r>
            <a:r>
              <a:rPr lang="en-US" altLang="ko-KR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Lens Cal</a:t>
            </a:r>
            <a:endParaRPr lang="ko-KR" altLang="en-US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97DA7-AA1B-447D-B512-A6C66AC1F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" name="그림 3" descr="image002">
            <a:extLst>
              <a:ext uri="{FF2B5EF4-FFF2-40B4-BE49-F238E27FC236}">
                <a16:creationId xmlns:a16="http://schemas.microsoft.com/office/drawing/2014/main" id="{48841B87-FBF2-4A58-8ECA-AC35D6AF4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37" y="1400408"/>
            <a:ext cx="8438017" cy="477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F101378-A1ED-460B-883D-DFB272D129E9}"/>
                  </a:ext>
                </a:extLst>
              </p:cNvPr>
              <p:cNvSpPr/>
              <p:nvPr/>
            </p:nvSpPr>
            <p:spPr>
              <a:xfrm>
                <a:off x="101722" y="778119"/>
                <a:ext cx="4570482" cy="1707906"/>
              </a:xfrm>
              <a:prstGeom prst="roundRect">
                <a:avLst>
                  <a:gd name="adj" fmla="val 1218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분석 결과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축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translation 3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개 축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및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rotation 3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축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총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6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축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Translation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축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5mm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이상이면 구분 가능하므로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, 0.001 mm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단위의 해상도는 충분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Rotation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축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마찬가지로 해상도는 충분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. Dynamic range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±5°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우리의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concept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3.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5°</m:t>
                    </m:r>
                  </m:oMath>
                </a14:m>
                <a:r>
                  <a:rPr lang="ko-KR" altLang="en-US" sz="1000" dirty="0">
                    <a:solidFill>
                      <a:schemeClr val="tx1"/>
                    </a:solidFill>
                  </a:rPr>
                  <a:t> 이상이면 되므로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S-LiDAR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에 적용 가능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F101378-A1ED-460B-883D-DFB272D12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778119"/>
                <a:ext cx="4570482" cy="1707906"/>
              </a:xfrm>
              <a:prstGeom prst="roundRect">
                <a:avLst>
                  <a:gd name="adj" fmla="val 1218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368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001">
            <a:extLst>
              <a:ext uri="{FF2B5EF4-FFF2-40B4-BE49-F238E27FC236}">
                <a16:creationId xmlns:a16="http://schemas.microsoft.com/office/drawing/2014/main" id="{31E4A2E6-C31A-457C-AE84-0DCA47A74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1023"/>
          <a:stretch/>
        </p:blipFill>
        <p:spPr bwMode="auto">
          <a:xfrm>
            <a:off x="515177" y="2572262"/>
            <a:ext cx="8875646" cy="202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886EF2A-7285-43B6-AFFA-AED9B5B4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/>
          <a:lstStyle/>
          <a:p>
            <a:r>
              <a:rPr lang="en-US" altLang="ko-KR" dirty="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Mobis</a:t>
            </a:r>
            <a:r>
              <a:rPr lang="en-US" altLang="ko-KR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Lens Cal</a:t>
            </a:r>
            <a:endParaRPr lang="ko-KR" altLang="en-US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FCAE1A-5066-4471-87B3-DBB4355530F6}"/>
              </a:ext>
            </a:extLst>
          </p:cNvPr>
          <p:cNvSpPr/>
          <p:nvPr/>
        </p:nvSpPr>
        <p:spPr>
          <a:xfrm>
            <a:off x="231715" y="615136"/>
            <a:ext cx="4570482" cy="1743414"/>
          </a:xfrm>
          <a:prstGeom prst="roundRect">
            <a:avLst>
              <a:gd name="adj" fmla="val 1218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모비스의 설명 내용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6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축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Stage + 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메탈 차트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+ 940nm 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광원을 배치를 통해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 Intrinsic calibration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6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축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stage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는 </a:t>
            </a:r>
            <a:r>
              <a:rPr lang="ko-KR" altLang="ko-KR" sz="1000" dirty="0" err="1">
                <a:solidFill>
                  <a:schemeClr val="tx1"/>
                </a:solidFill>
                <a:cs typeface="굴림" panose="020B0600000101010101" pitchFamily="50" charset="-127"/>
              </a:rPr>
              <a:t>라이다의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FOV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를 커버할 정도의 </a:t>
            </a:r>
            <a:r>
              <a:rPr lang="ko-KR" altLang="ko-KR" sz="1000" dirty="0" err="1">
                <a:solidFill>
                  <a:schemeClr val="tx1"/>
                </a:solidFill>
                <a:cs typeface="굴림" panose="020B0600000101010101" pitchFamily="50" charset="-127"/>
              </a:rPr>
              <a:t>이동량과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 SPAD Pixel </a:t>
            </a:r>
            <a:r>
              <a:rPr lang="ko-KR" altLang="ko-KR" sz="1000" dirty="0" err="1">
                <a:solidFill>
                  <a:schemeClr val="tx1"/>
                </a:solidFill>
                <a:cs typeface="굴림" panose="020B0600000101010101" pitchFamily="50" charset="-127"/>
              </a:rPr>
              <a:t>단위에대한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 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해상력만 가질 정도의 사양이면 충분 할 것으로 예상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 </a:t>
            </a:r>
            <a:endParaRPr lang="ko-KR" altLang="ko-KR" sz="1000" dirty="0">
              <a:solidFill>
                <a:schemeClr val="tx1"/>
              </a:solidFill>
              <a:cs typeface="굴림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라이다 광원만으로는 측정할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Intensity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가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 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부족할 수 있기에 메탈차트와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940nm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의 조명을 배치하여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cs typeface="굴림" panose="020B0600000101010101" pitchFamily="50" charset="-127"/>
              </a:rPr>
              <a:t>calibraion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을 진행하는 것이 유리할 것으로 예상됩니다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AC709B-5081-49A1-BA69-18F8004BC7C1}"/>
              </a:ext>
            </a:extLst>
          </p:cNvPr>
          <p:cNvSpPr/>
          <p:nvPr/>
        </p:nvSpPr>
        <p:spPr>
          <a:xfrm>
            <a:off x="5103803" y="615136"/>
            <a:ext cx="4570482" cy="1743414"/>
          </a:xfrm>
          <a:prstGeom prst="roundRect">
            <a:avLst>
              <a:gd name="adj" fmla="val 1218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분석 결과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Chart 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0.5m ~ 50m </a:t>
            </a:r>
            <a:r>
              <a:rPr lang="ko-KR" altLang="en-US" sz="1000" dirty="0">
                <a:solidFill>
                  <a:schemeClr val="tx1"/>
                </a:solidFill>
              </a:rPr>
              <a:t>까지 움직이는 것으로 보아 </a:t>
            </a:r>
            <a:r>
              <a:rPr lang="en-US" altLang="ko-KR" sz="1000" dirty="0">
                <a:solidFill>
                  <a:schemeClr val="tx1"/>
                </a:solidFill>
              </a:rPr>
              <a:t>XY Cal 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Z Cal</a:t>
            </a:r>
            <a:r>
              <a:rPr lang="ko-KR" altLang="en-US" sz="1000" dirty="0">
                <a:solidFill>
                  <a:schemeClr val="tx1"/>
                </a:solidFill>
              </a:rPr>
              <a:t> 을 하나의 </a:t>
            </a:r>
            <a:r>
              <a:rPr lang="en-US" altLang="ko-KR" sz="1000" dirty="0">
                <a:solidFill>
                  <a:schemeClr val="tx1"/>
                </a:solidFill>
              </a:rPr>
              <a:t>board </a:t>
            </a:r>
            <a:r>
              <a:rPr lang="ko-KR" altLang="en-US" sz="1000" dirty="0">
                <a:solidFill>
                  <a:schemeClr val="tx1"/>
                </a:solidFill>
              </a:rPr>
              <a:t>를 사용하여 동시에 진행하는 것으로 추정됨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LED </a:t>
            </a:r>
            <a:r>
              <a:rPr lang="ko-KR" altLang="en-US" sz="1000" dirty="0">
                <a:solidFill>
                  <a:schemeClr val="tx1"/>
                </a:solidFill>
              </a:rPr>
              <a:t>앞에 십자가 형태의 구멍이 뚫린 형태는 아닌 것으로 추정됨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메탈 차트가 </a:t>
            </a:r>
            <a:r>
              <a:rPr lang="en-US" altLang="ko-KR" sz="1000" dirty="0">
                <a:solidFill>
                  <a:schemeClr val="tx1"/>
                </a:solidFill>
              </a:rPr>
              <a:t>intensity </a:t>
            </a:r>
            <a:r>
              <a:rPr lang="ko-KR" altLang="en-US" sz="1000" dirty="0">
                <a:solidFill>
                  <a:schemeClr val="tx1"/>
                </a:solidFill>
              </a:rPr>
              <a:t>보강에 어떤 효과가 있는 것인지는 이해가 필요함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0" name="Picture 2" descr="image001">
            <a:extLst>
              <a:ext uri="{FF2B5EF4-FFF2-40B4-BE49-F238E27FC236}">
                <a16:creationId xmlns:a16="http://schemas.microsoft.com/office/drawing/2014/main" id="{340D10F6-F34B-4ACF-B930-6A2A3BC1C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7" t="63702" r="26396" b="14097"/>
          <a:stretch/>
        </p:blipFill>
        <p:spPr bwMode="auto">
          <a:xfrm>
            <a:off x="731520" y="4979170"/>
            <a:ext cx="3773980" cy="71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image003">
            <a:extLst>
              <a:ext uri="{FF2B5EF4-FFF2-40B4-BE49-F238E27FC236}">
                <a16:creationId xmlns:a16="http://schemas.microsoft.com/office/drawing/2014/main" id="{C93D93B9-6712-43F8-8406-0242C8B8C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3" t="54095" r="29623"/>
          <a:stretch/>
        </p:blipFill>
        <p:spPr bwMode="auto">
          <a:xfrm>
            <a:off x="5215168" y="4408286"/>
            <a:ext cx="3729328" cy="181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72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80D41-82FB-4C58-BE51-459A7A4D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Mobis</a:t>
            </a:r>
            <a:r>
              <a:rPr lang="en-US" altLang="ko-KR" dirty="0"/>
              <a:t> Lens Cal</a:t>
            </a:r>
            <a:endParaRPr lang="ko-KR" altLang="en-US" dirty="0"/>
          </a:p>
        </p:txBody>
      </p:sp>
      <p:pic>
        <p:nvPicPr>
          <p:cNvPr id="2050" name="Picture 2" descr="652e953b-3106-4ef9-ae34-72fc98cc7e73">
            <a:extLst>
              <a:ext uri="{FF2B5EF4-FFF2-40B4-BE49-F238E27FC236}">
                <a16:creationId xmlns:a16="http://schemas.microsoft.com/office/drawing/2014/main" id="{88137A10-0457-4037-B787-31FD4CAB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1" y="876039"/>
            <a:ext cx="8362061" cy="423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96702-CF40-40EC-9E34-F530A18AD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E5435-240D-4F13-ADAB-30430899EA1E}"/>
              </a:ext>
            </a:extLst>
          </p:cNvPr>
          <p:cNvSpPr txBox="1"/>
          <p:nvPr/>
        </p:nvSpPr>
        <p:spPr>
          <a:xfrm>
            <a:off x="491421" y="5349672"/>
            <a:ext cx="908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Zhang’s technique + fisheye distortion model </a:t>
            </a:r>
            <a:r>
              <a:rPr lang="ko-KR" altLang="en-US" dirty="0"/>
              <a:t>로 보아</a:t>
            </a:r>
            <a:r>
              <a:rPr lang="en-US" altLang="ko-KR" dirty="0"/>
              <a:t> OpenCV </a:t>
            </a:r>
            <a:r>
              <a:rPr lang="ko-KR" altLang="en-US" dirty="0"/>
              <a:t>사용하는 것으로 추정됨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3879B-409D-45FE-9E6F-E5DEF798B1A4}"/>
              </a:ext>
            </a:extLst>
          </p:cNvPr>
          <p:cNvSpPr txBox="1"/>
          <p:nvPr/>
        </p:nvSpPr>
        <p:spPr>
          <a:xfrm>
            <a:off x="839553" y="6016068"/>
            <a:ext cx="848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Tangential distortion </a:t>
            </a:r>
            <a:r>
              <a:rPr lang="ko-KR" altLang="en-US" dirty="0"/>
              <a:t>이 설명에는 적혀 있으나</a:t>
            </a:r>
            <a:r>
              <a:rPr lang="en-US" altLang="ko-KR" dirty="0"/>
              <a:t>, </a:t>
            </a:r>
            <a:r>
              <a:rPr lang="ko-KR" altLang="en-US" dirty="0"/>
              <a:t>메일로는 계산하지 않는 것을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24891E-8B23-4246-A123-4AC06251FDE3}"/>
              </a:ext>
            </a:extLst>
          </p:cNvPr>
          <p:cNvCxnSpPr>
            <a:cxnSpLocks/>
          </p:cNvCxnSpPr>
          <p:nvPr/>
        </p:nvCxnSpPr>
        <p:spPr>
          <a:xfrm>
            <a:off x="3743325" y="5683758"/>
            <a:ext cx="400050" cy="12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DFAD8B-F40C-449D-BA42-FE3BA9A18CC8}"/>
              </a:ext>
            </a:extLst>
          </p:cNvPr>
          <p:cNvSpPr txBox="1"/>
          <p:nvPr/>
        </p:nvSpPr>
        <p:spPr>
          <a:xfrm>
            <a:off x="4143375" y="5646736"/>
            <a:ext cx="1874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Radial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distortion</a:t>
            </a:r>
            <a:r>
              <a:rPr lang="ko-KR" altLang="en-US" sz="1200" dirty="0">
                <a:solidFill>
                  <a:srgbClr val="FF0000"/>
                </a:solidFill>
              </a:rPr>
              <a:t> 만 계산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5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0C852-EFB4-41C7-841A-D946FC0E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최신 논문 분석</a:t>
            </a:r>
            <a:r>
              <a:rPr lang="en-US" altLang="ko-KR" dirty="0"/>
              <a:t>: 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7D4F14-687B-456A-A21D-2713453A82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6AB2-62F5-467C-93FE-11862E3FA342}"/>
              </a:ext>
            </a:extLst>
          </p:cNvPr>
          <p:cNvSpPr txBox="1"/>
          <p:nvPr/>
        </p:nvSpPr>
        <p:spPr>
          <a:xfrm>
            <a:off x="101722" y="740227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 XY Calibration research history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3F05FBE-2796-4850-8586-98866E4CF74F}"/>
              </a:ext>
            </a:extLst>
          </p:cNvPr>
          <p:cNvSpPr/>
          <p:nvPr/>
        </p:nvSpPr>
        <p:spPr>
          <a:xfrm>
            <a:off x="768741" y="1889759"/>
            <a:ext cx="200297" cy="20029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3AD8F3B-8EF4-49EA-89E5-B79ACDABF25B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969038" y="1985553"/>
            <a:ext cx="1940996" cy="43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19B0DB2F-F72C-46AD-A54D-C3E865FDD305}"/>
              </a:ext>
            </a:extLst>
          </p:cNvPr>
          <p:cNvSpPr/>
          <p:nvPr/>
        </p:nvSpPr>
        <p:spPr>
          <a:xfrm>
            <a:off x="2910034" y="1885404"/>
            <a:ext cx="200297" cy="20029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380133-F3B2-4F9E-9D6E-2AA2C72A11D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3110331" y="1985553"/>
            <a:ext cx="1742520" cy="43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A6F2F262-7ED8-4313-AB91-885BC5733D0F}"/>
              </a:ext>
            </a:extLst>
          </p:cNvPr>
          <p:cNvSpPr/>
          <p:nvPr/>
        </p:nvSpPr>
        <p:spPr>
          <a:xfrm>
            <a:off x="4852851" y="1889759"/>
            <a:ext cx="200297" cy="20029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52B14D-33A4-4CBB-BC9F-09CE14BEEA3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5053148" y="1985551"/>
            <a:ext cx="1785216" cy="435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C8D5E34-9611-4483-86C9-6EE9D81876DA}"/>
              </a:ext>
            </a:extLst>
          </p:cNvPr>
          <p:cNvSpPr/>
          <p:nvPr/>
        </p:nvSpPr>
        <p:spPr>
          <a:xfrm>
            <a:off x="6838364" y="1885402"/>
            <a:ext cx="200297" cy="20029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41748EE-7664-44B5-8918-C37AA0901C70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7038661" y="1985551"/>
            <a:ext cx="1785216" cy="87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C6051D2-96FA-4A15-8D3C-58BBDFB38F58}"/>
              </a:ext>
            </a:extLst>
          </p:cNvPr>
          <p:cNvSpPr/>
          <p:nvPr/>
        </p:nvSpPr>
        <p:spPr>
          <a:xfrm>
            <a:off x="8823877" y="1894106"/>
            <a:ext cx="200297" cy="20029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401B9E-CCB5-4F7F-A806-BEFAF1A7B956}"/>
              </a:ext>
            </a:extLst>
          </p:cNvPr>
          <p:cNvSpPr txBox="1"/>
          <p:nvPr/>
        </p:nvSpPr>
        <p:spPr>
          <a:xfrm>
            <a:off x="513663" y="152754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1971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6C7023-93D5-409F-A854-CD6355DECDE3}"/>
              </a:ext>
            </a:extLst>
          </p:cNvPr>
          <p:cNvSpPr txBox="1"/>
          <p:nvPr/>
        </p:nvSpPr>
        <p:spPr>
          <a:xfrm>
            <a:off x="2755105" y="152754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1980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B9CAED-0587-4607-BB5F-946ADB45B037}"/>
              </a:ext>
            </a:extLst>
          </p:cNvPr>
          <p:cNvSpPr txBox="1"/>
          <p:nvPr/>
        </p:nvSpPr>
        <p:spPr>
          <a:xfrm>
            <a:off x="4622391" y="152754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1987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1436D6-9BB2-4212-9A3B-7C2D00A89FC6}"/>
              </a:ext>
            </a:extLst>
          </p:cNvPr>
          <p:cNvSpPr txBox="1"/>
          <p:nvPr/>
        </p:nvSpPr>
        <p:spPr>
          <a:xfrm>
            <a:off x="6583286" y="1527550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1997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3BABBC-F936-4A01-8FAD-91C437C04294}"/>
              </a:ext>
            </a:extLst>
          </p:cNvPr>
          <p:cNvSpPr txBox="1"/>
          <p:nvPr/>
        </p:nvSpPr>
        <p:spPr>
          <a:xfrm>
            <a:off x="8544181" y="1527549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1998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B1CCB3-42D1-4A15-9713-1E389B01584E}"/>
              </a:ext>
            </a:extLst>
          </p:cNvPr>
          <p:cNvSpPr txBox="1"/>
          <p:nvPr/>
        </p:nvSpPr>
        <p:spPr>
          <a:xfrm>
            <a:off x="121334" y="2204996"/>
            <a:ext cx="1695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Linear lens modeling at close-range by Brown, Abdelaziz, </a:t>
            </a:r>
            <a:r>
              <a:rPr lang="en-US" altLang="ko-KR" sz="1100" dirty="0" err="1"/>
              <a:t>Faugeras</a:t>
            </a:r>
            <a:r>
              <a:rPr lang="en-US" altLang="ko-KR" sz="1100" dirty="0"/>
              <a:t> and Fryer.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30BF2F-0772-44E9-90BC-530785A829A0}"/>
              </a:ext>
            </a:extLst>
          </p:cNvPr>
          <p:cNvSpPr txBox="1"/>
          <p:nvPr/>
        </p:nvSpPr>
        <p:spPr>
          <a:xfrm>
            <a:off x="2220948" y="2198872"/>
            <a:ext cx="16954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Non-linear lens modeling by </a:t>
            </a:r>
            <a:r>
              <a:rPr lang="en-US" altLang="ko-KR" sz="1100" dirty="0" err="1"/>
              <a:t>Slama</a:t>
            </a:r>
            <a:r>
              <a:rPr lang="en-US" altLang="ko-KR" sz="1100" dirty="0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7B5C56-F94C-4498-A4FB-3EE7079E8BEF}"/>
              </a:ext>
            </a:extLst>
          </p:cNvPr>
          <p:cNvSpPr txBox="1"/>
          <p:nvPr/>
        </p:nvSpPr>
        <p:spPr>
          <a:xfrm>
            <a:off x="6186110" y="2194729"/>
            <a:ext cx="16954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Improved two-step method by Heikkila and </a:t>
            </a:r>
            <a:r>
              <a:rPr lang="en-US" altLang="ko-KR" sz="1100" dirty="0" err="1"/>
              <a:t>Silven</a:t>
            </a:r>
            <a:r>
              <a:rPr lang="en-US" altLang="ko-KR" sz="1100" dirty="0"/>
              <a:t>.</a:t>
            </a:r>
          </a:p>
        </p:txBody>
      </p:sp>
      <p:graphicFrame>
        <p:nvGraphicFramePr>
          <p:cNvPr id="45" name="표 45">
            <a:extLst>
              <a:ext uri="{FF2B5EF4-FFF2-40B4-BE49-F238E27FC236}">
                <a16:creationId xmlns:a16="http://schemas.microsoft.com/office/drawing/2014/main" id="{5346B33C-F24C-4915-9896-367D92150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67886"/>
              </p:ext>
            </p:extLst>
          </p:nvPr>
        </p:nvGraphicFramePr>
        <p:xfrm>
          <a:off x="134272" y="3578777"/>
          <a:ext cx="9637459" cy="290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214">
                  <a:extLst>
                    <a:ext uri="{9D8B030D-6E8A-4147-A177-3AD203B41FA5}">
                      <a16:colId xmlns:a16="http://schemas.microsoft.com/office/drawing/2014/main" val="4003824352"/>
                    </a:ext>
                  </a:extLst>
                </a:gridCol>
                <a:gridCol w="1754049">
                  <a:extLst>
                    <a:ext uri="{9D8B030D-6E8A-4147-A177-3AD203B41FA5}">
                      <a16:colId xmlns:a16="http://schemas.microsoft.com/office/drawing/2014/main" val="1592001701"/>
                    </a:ext>
                  </a:extLst>
                </a:gridCol>
                <a:gridCol w="1754049">
                  <a:extLst>
                    <a:ext uri="{9D8B030D-6E8A-4147-A177-3AD203B41FA5}">
                      <a16:colId xmlns:a16="http://schemas.microsoft.com/office/drawing/2014/main" val="2363584471"/>
                    </a:ext>
                  </a:extLst>
                </a:gridCol>
                <a:gridCol w="1754049">
                  <a:extLst>
                    <a:ext uri="{9D8B030D-6E8A-4147-A177-3AD203B41FA5}">
                      <a16:colId xmlns:a16="http://schemas.microsoft.com/office/drawing/2014/main" val="2369477412"/>
                    </a:ext>
                  </a:extLst>
                </a:gridCol>
                <a:gridCol w="1754049">
                  <a:extLst>
                    <a:ext uri="{9D8B030D-6E8A-4147-A177-3AD203B41FA5}">
                      <a16:colId xmlns:a16="http://schemas.microsoft.com/office/drawing/2014/main" val="4072774621"/>
                    </a:ext>
                  </a:extLst>
                </a:gridCol>
                <a:gridCol w="1754049">
                  <a:extLst>
                    <a:ext uri="{9D8B030D-6E8A-4147-A177-3AD203B41FA5}">
                      <a16:colId xmlns:a16="http://schemas.microsoft.com/office/drawing/2014/main" val="3462857403"/>
                    </a:ext>
                  </a:extLst>
                </a:gridCol>
              </a:tblGrid>
              <a:tr h="2746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Brown(1971)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Slama</a:t>
                      </a:r>
                      <a:r>
                        <a:rPr lang="en-US" altLang="ko-KR" sz="1100" dirty="0"/>
                        <a:t> (1980)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Tsai (1987)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Heikkila (1997)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Zhang (1998)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45152"/>
                  </a:ext>
                </a:extLst>
              </a:tr>
              <a:tr h="848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Character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First mathematical modeling with linear equations.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Non-linear lens modeling to improve accuracy.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Combine linear and non-linear modeling to improve accuracy.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Compensation for distortion caused by circular features.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Linear lens modeling and non-linear optimization of lens parameters.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3993314"/>
                  </a:ext>
                </a:extLst>
              </a:tr>
              <a:tr h="848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Pros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Rapid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Simple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Improved accuracy.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Less dependent convergence on the initial value.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Increased accuracy.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Robust and accurate.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Easy–to-understand principle.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Need no expensive equipment.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8713429"/>
                  </a:ext>
                </a:extLst>
              </a:tr>
              <a:tr h="848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Poor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Strongly dependent convergence on the initial value.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Low speed.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Low speed.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Requirement for elaborate equipment.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Low speed by complex algorithm.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High sensitivity to initial value.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Low speed.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Strongly affected by target position.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4467659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0DD9F8-8BED-4BCC-B8C9-D037756027F6}"/>
              </a:ext>
            </a:extLst>
          </p:cNvPr>
          <p:cNvSpPr/>
          <p:nvPr/>
        </p:nvSpPr>
        <p:spPr>
          <a:xfrm>
            <a:off x="8204594" y="2195064"/>
            <a:ext cx="143886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Robust and easy-to-adopt method by </a:t>
            </a:r>
            <a:r>
              <a:rPr lang="en-US" altLang="ko-KR" sz="1100" b="1" dirty="0"/>
              <a:t>Zhang</a:t>
            </a:r>
            <a:r>
              <a:rPr lang="en-US" altLang="ko-KR" sz="1100" dirty="0"/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53E0859-2B93-4CBA-9ACC-A16ECAD191EB}"/>
              </a:ext>
            </a:extLst>
          </p:cNvPr>
          <p:cNvSpPr/>
          <p:nvPr/>
        </p:nvSpPr>
        <p:spPr>
          <a:xfrm>
            <a:off x="4180962" y="2159788"/>
            <a:ext cx="1695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Two–step method by Tsai (</a:t>
            </a:r>
            <a:r>
              <a:rPr lang="en-US" altLang="ko-KR" sz="1100" b="1" dirty="0"/>
              <a:t>Tesseract</a:t>
            </a:r>
            <a:r>
              <a:rPr lang="en-US" altLang="ko-KR" sz="11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9008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13CB72A-BF0B-429C-98B5-76821C798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87074"/>
              </p:ext>
            </p:extLst>
          </p:nvPr>
        </p:nvGraphicFramePr>
        <p:xfrm>
          <a:off x="378432" y="2153495"/>
          <a:ext cx="9331233" cy="2113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0411">
                  <a:extLst>
                    <a:ext uri="{9D8B030D-6E8A-4147-A177-3AD203B41FA5}">
                      <a16:colId xmlns:a16="http://schemas.microsoft.com/office/drawing/2014/main" val="1863619517"/>
                    </a:ext>
                  </a:extLst>
                </a:gridCol>
                <a:gridCol w="3110411">
                  <a:extLst>
                    <a:ext uri="{9D8B030D-6E8A-4147-A177-3AD203B41FA5}">
                      <a16:colId xmlns:a16="http://schemas.microsoft.com/office/drawing/2014/main" val="1993664996"/>
                    </a:ext>
                  </a:extLst>
                </a:gridCol>
                <a:gridCol w="3110411">
                  <a:extLst>
                    <a:ext uri="{9D8B030D-6E8A-4147-A177-3AD203B41FA5}">
                      <a16:colId xmlns:a16="http://schemas.microsoft.com/office/drawing/2014/main" val="2865028653"/>
                    </a:ext>
                  </a:extLst>
                </a:gridCol>
              </a:tblGrid>
              <a:tr h="4116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To improve accuracy: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 improve speed: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 simplify the process: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8592"/>
                  </a:ext>
                </a:extLst>
              </a:tr>
              <a:tr h="170179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Bell </a:t>
                      </a:r>
                      <a:r>
                        <a:rPr lang="en-US" altLang="ko-KR" sz="1400" i="1" dirty="0"/>
                        <a:t>et al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Albarelli </a:t>
                      </a:r>
                      <a:r>
                        <a:rPr lang="en-US" altLang="ko-KR" sz="1400" i="1" dirty="0"/>
                        <a:t>et al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Huang </a:t>
                      </a:r>
                      <a:r>
                        <a:rPr lang="en-US" altLang="ko-KR" sz="1400" i="1" dirty="0"/>
                        <a:t>et al.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Jia </a:t>
                      </a:r>
                      <a:r>
                        <a:rPr lang="en-US" altLang="ko-KR" sz="1400" i="1" dirty="0"/>
                        <a:t>et al.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Liu </a:t>
                      </a:r>
                      <a:r>
                        <a:rPr lang="en-US" altLang="ko-KR" sz="1400" i="1" dirty="0"/>
                        <a:t>et al.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Schmalz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i="1" dirty="0"/>
                        <a:t>et al.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Z Zhang</a:t>
                      </a:r>
                      <a:r>
                        <a:rPr lang="en-US" altLang="ko-KR" sz="1400" i="1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i="0" dirty="0"/>
                        <a:t>Miyagawa </a:t>
                      </a:r>
                      <a:r>
                        <a:rPr lang="en-US" altLang="ko-KR" sz="1400" i="1" dirty="0"/>
                        <a:t>et al.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i="0" dirty="0"/>
                        <a:t>Zhao and Li.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i="0" dirty="0"/>
                        <a:t>Shen and </a:t>
                      </a:r>
                      <a:r>
                        <a:rPr lang="en-US" altLang="ko-KR" sz="1400" i="0" dirty="0" err="1"/>
                        <a:t>Hornsey</a:t>
                      </a:r>
                      <a:r>
                        <a:rPr lang="en-US" altLang="ko-KR" sz="1400" i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Barreto and Araujo.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Ying and Hu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Zou and Li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Luong and </a:t>
                      </a:r>
                      <a:r>
                        <a:rPr lang="en-US" altLang="ko-KR" sz="1400" dirty="0" err="1"/>
                        <a:t>Faugeras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Mel </a:t>
                      </a:r>
                      <a:r>
                        <a:rPr lang="en-US" altLang="ko-KR" sz="1400" i="1" dirty="0"/>
                        <a:t>et al.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i="0" dirty="0"/>
                        <a:t>Li and Li</a:t>
                      </a:r>
                      <a:endParaRPr lang="ko-KR" altLang="en-US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97133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602D553E-D183-4816-A20F-081A53A0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최신 논문 분석</a:t>
            </a:r>
            <a:r>
              <a:rPr lang="en-US" altLang="ko-KR" dirty="0"/>
              <a:t>: 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4E14B0-00E6-49E3-9423-81C1F07B86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19411-902E-4742-8758-52C8E0DA945E}"/>
              </a:ext>
            </a:extLst>
          </p:cNvPr>
          <p:cNvSpPr txBox="1"/>
          <p:nvPr/>
        </p:nvSpPr>
        <p:spPr>
          <a:xfrm>
            <a:off x="101722" y="740227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 XY Calibration research history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D59B9-A009-4FD8-A76F-35359E434A42}"/>
              </a:ext>
            </a:extLst>
          </p:cNvPr>
          <p:cNvSpPr txBox="1"/>
          <p:nvPr/>
        </p:nvSpPr>
        <p:spPr>
          <a:xfrm>
            <a:off x="378432" y="1283857"/>
            <a:ext cx="899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Several</a:t>
            </a:r>
            <a:r>
              <a:rPr lang="ko-KR" altLang="en-US" dirty="0"/>
              <a:t> </a:t>
            </a:r>
            <a:r>
              <a:rPr lang="en-US" altLang="ko-KR" dirty="0"/>
              <a:t>researches after Zhang’s technique.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3DA965-24F5-491B-B261-E14732F19225}"/>
              </a:ext>
            </a:extLst>
          </p:cNvPr>
          <p:cNvSpPr/>
          <p:nvPr/>
        </p:nvSpPr>
        <p:spPr>
          <a:xfrm>
            <a:off x="300446" y="4519382"/>
            <a:ext cx="9149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author</a:t>
            </a:r>
            <a:r>
              <a:rPr lang="ko-KR" altLang="en-US" dirty="0"/>
              <a:t> </a:t>
            </a:r>
            <a:r>
              <a:rPr lang="en-US" altLang="ko-KR" dirty="0"/>
              <a:t>says, 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en-US" altLang="ko-KR" i="1" dirty="0"/>
              <a:t>Neither of theses methods increase the </a:t>
            </a:r>
            <a:r>
              <a:rPr lang="en-US" altLang="ko-KR" b="1" i="1" dirty="0"/>
              <a:t>speed </a:t>
            </a:r>
            <a:r>
              <a:rPr lang="en-US" altLang="ko-KR" i="1" dirty="0"/>
              <a:t>of calibration, nor do they provide a complete solution to the problem of </a:t>
            </a:r>
            <a:r>
              <a:rPr lang="en-US" altLang="ko-KR" b="1" i="1" dirty="0"/>
              <a:t>robustness</a:t>
            </a:r>
            <a:r>
              <a:rPr lang="en-US" altLang="ko-KR" i="1" dirty="0"/>
              <a:t>”.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788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55FFF-6B4C-4CED-81A9-CC02F0CF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최신 논문 분석</a:t>
            </a:r>
            <a:r>
              <a:rPr lang="en-US" altLang="ko-KR" dirty="0"/>
              <a:t>: Experiments Setup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D8378-2A43-4DF7-8683-47FBE4781D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B2D7B7-FD4F-42D6-AE1D-CEF85D47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20" y="788261"/>
            <a:ext cx="8199256" cy="29568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6B529B-9693-4730-B38D-02832FDCA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9"/>
          <a:stretch/>
        </p:blipFill>
        <p:spPr>
          <a:xfrm>
            <a:off x="1057013" y="3959814"/>
            <a:ext cx="3760935" cy="2352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8A7D98-1E45-4AA4-B6BF-E229D24A8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721" y="3855039"/>
            <a:ext cx="38862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1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55FFF-6B4C-4CED-81A9-CC02F0CF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최신 논문 분석</a:t>
            </a:r>
            <a:r>
              <a:rPr lang="en-US" altLang="ko-KR" dirty="0"/>
              <a:t>: Experiments Setup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D8378-2A43-4DF7-8683-47FBE4781D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C5C7EF5-6026-48B8-A2B1-B2191FFF1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21362"/>
              </p:ext>
            </p:extLst>
          </p:nvPr>
        </p:nvGraphicFramePr>
        <p:xfrm>
          <a:off x="127060" y="3996991"/>
          <a:ext cx="9651879" cy="235155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17293">
                  <a:extLst>
                    <a:ext uri="{9D8B030D-6E8A-4147-A177-3AD203B41FA5}">
                      <a16:colId xmlns:a16="http://schemas.microsoft.com/office/drawing/2014/main" val="2120707248"/>
                    </a:ext>
                  </a:extLst>
                </a:gridCol>
                <a:gridCol w="3217293">
                  <a:extLst>
                    <a:ext uri="{9D8B030D-6E8A-4147-A177-3AD203B41FA5}">
                      <a16:colId xmlns:a16="http://schemas.microsoft.com/office/drawing/2014/main" val="2714083882"/>
                    </a:ext>
                  </a:extLst>
                </a:gridCol>
                <a:gridCol w="3217293">
                  <a:extLst>
                    <a:ext uri="{9D8B030D-6E8A-4147-A177-3AD203B41FA5}">
                      <a16:colId xmlns:a16="http://schemas.microsoft.com/office/drawing/2014/main" val="2642349787"/>
                    </a:ext>
                  </a:extLst>
                </a:gridCol>
              </a:tblGrid>
              <a:tr h="33593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Zhang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This work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870168"/>
                  </a:ext>
                </a:extLst>
              </a:tr>
              <a:tr h="335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Algorithm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Zhang’s technique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Zhang’s technique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312886"/>
                  </a:ext>
                </a:extLst>
              </a:tr>
              <a:tr h="335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Target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Checkerboard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Coded Pattern with Markers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211076"/>
                  </a:ext>
                </a:extLst>
              </a:tr>
              <a:tr h="335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Target’s dimension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Plane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Pyramid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76450"/>
                  </a:ext>
                </a:extLst>
              </a:tr>
              <a:tr h="335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# of cameras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693988"/>
                  </a:ext>
                </a:extLst>
              </a:tr>
              <a:tr h="335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# of required movements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Many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Once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405239"/>
                  </a:ext>
                </a:extLst>
              </a:tr>
              <a:tr h="335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Difficulties of setting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Easy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Easy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4175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0F38D13-5329-462B-B4B9-79DD518B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87" y="1029588"/>
            <a:ext cx="5015740" cy="28579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1C18F2-2D7F-4EE2-BAAD-7EC45C1C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22" y="1029588"/>
            <a:ext cx="2351859" cy="235185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ECBA695-F8D1-4FF5-A4CF-A1B34DA666A9}"/>
              </a:ext>
            </a:extLst>
          </p:cNvPr>
          <p:cNvCxnSpPr>
            <a:cxnSpLocks/>
          </p:cNvCxnSpPr>
          <p:nvPr/>
        </p:nvCxnSpPr>
        <p:spPr>
          <a:xfrm flipV="1">
            <a:off x="1138522" y="971333"/>
            <a:ext cx="2351859" cy="2410114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BC47DDD-60F3-4422-BB27-0C7F18B04C12}"/>
              </a:ext>
            </a:extLst>
          </p:cNvPr>
          <p:cNvCxnSpPr>
            <a:cxnSpLocks/>
          </p:cNvCxnSpPr>
          <p:nvPr/>
        </p:nvCxnSpPr>
        <p:spPr>
          <a:xfrm>
            <a:off x="1051982" y="1029588"/>
            <a:ext cx="2524939" cy="2473724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8793AA-A06A-428A-82A4-D769C90CE066}"/>
                  </a:ext>
                </a:extLst>
              </p:cNvPr>
              <p:cNvSpPr txBox="1"/>
              <p:nvPr/>
            </p:nvSpPr>
            <p:spPr>
              <a:xfrm>
                <a:off x="171935" y="663556"/>
                <a:ext cx="12407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8793AA-A06A-428A-82A4-D769C90CE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35" y="663556"/>
                <a:ext cx="1240789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C21E70-67F1-4F80-B016-934D2A094020}"/>
                  </a:ext>
                </a:extLst>
              </p:cNvPr>
              <p:cNvSpPr txBox="1"/>
              <p:nvPr/>
            </p:nvSpPr>
            <p:spPr>
              <a:xfrm>
                <a:off x="3048117" y="650451"/>
                <a:ext cx="1249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C21E70-67F1-4F80-B016-934D2A094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117" y="650451"/>
                <a:ext cx="1249125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F26FE1-FD44-4CB6-8DF0-713A1F8C7C08}"/>
                  </a:ext>
                </a:extLst>
              </p:cNvPr>
              <p:cNvSpPr txBox="1"/>
              <p:nvPr/>
            </p:nvSpPr>
            <p:spPr>
              <a:xfrm>
                <a:off x="2010104" y="3381447"/>
                <a:ext cx="501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F26FE1-FD44-4CB6-8DF0-713A1F8C7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104" y="3381447"/>
                <a:ext cx="501484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F08DC8-CCF3-47BA-AD7C-B946DA45D412}"/>
                  </a:ext>
                </a:extLst>
              </p:cNvPr>
              <p:cNvSpPr txBox="1"/>
              <p:nvPr/>
            </p:nvSpPr>
            <p:spPr>
              <a:xfrm>
                <a:off x="657537" y="1889401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F08DC8-CCF3-47BA-AD7C-B946DA45D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7" y="1889401"/>
                <a:ext cx="506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1A434-3CE8-4FD5-A7A2-FEC4725F212B}"/>
                  </a:ext>
                </a:extLst>
              </p:cNvPr>
              <p:cNvSpPr txBox="1"/>
              <p:nvPr/>
            </p:nvSpPr>
            <p:spPr>
              <a:xfrm>
                <a:off x="3355556" y="1974684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1A434-3CE8-4FD5-A7A2-FEC4725F2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556" y="1974684"/>
                <a:ext cx="506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21CAAC-2351-498E-B2B0-60583D2CEB09}"/>
                  </a:ext>
                </a:extLst>
              </p:cNvPr>
              <p:cNvSpPr txBox="1"/>
              <p:nvPr/>
            </p:nvSpPr>
            <p:spPr>
              <a:xfrm>
                <a:off x="2041047" y="643692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21CAAC-2351-498E-B2B0-60583D2CE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047" y="643692"/>
                <a:ext cx="506805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A87675A-7F77-4253-B57C-3D8A70846049}"/>
              </a:ext>
            </a:extLst>
          </p:cNvPr>
          <p:cNvCxnSpPr>
            <a:cxnSpLocks/>
          </p:cNvCxnSpPr>
          <p:nvPr/>
        </p:nvCxnSpPr>
        <p:spPr>
          <a:xfrm>
            <a:off x="917992" y="2761706"/>
            <a:ext cx="507912" cy="1834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415226-CBA8-46CD-AB24-3347236970D5}"/>
              </a:ext>
            </a:extLst>
          </p:cNvPr>
          <p:cNvSpPr txBox="1"/>
          <p:nvPr/>
        </p:nvSpPr>
        <p:spPr>
          <a:xfrm>
            <a:off x="127060" y="2530873"/>
            <a:ext cx="857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Rectangle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Markers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52E43A-0486-4486-A937-334608C2E262}"/>
              </a:ext>
            </a:extLst>
          </p:cNvPr>
          <p:cNvSpPr txBox="1"/>
          <p:nvPr/>
        </p:nvSpPr>
        <p:spPr>
          <a:xfrm>
            <a:off x="564850" y="3653984"/>
            <a:ext cx="327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A pyramid is separated into four areas.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385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55FFF-6B4C-4CED-81A9-CC02F0CF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최신 논문 분석</a:t>
            </a:r>
            <a:r>
              <a:rPr lang="en-US" altLang="ko-KR" dirty="0"/>
              <a:t>: Experiments Results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D8378-2A43-4DF7-8683-47FBE4781D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CC0B34-551E-49E6-87EC-ACC5E65D341E}"/>
              </a:ext>
            </a:extLst>
          </p:cNvPr>
          <p:cNvSpPr txBox="1"/>
          <p:nvPr/>
        </p:nvSpPr>
        <p:spPr>
          <a:xfrm>
            <a:off x="124954" y="654889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They conducted 3 experiments.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표 31">
                <a:extLst>
                  <a:ext uri="{FF2B5EF4-FFF2-40B4-BE49-F238E27FC236}">
                    <a16:creationId xmlns:a16="http://schemas.microsoft.com/office/drawing/2014/main" id="{1BEB9B4C-7DCA-4D3B-941B-4763787B1F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0079611"/>
                  </p:ext>
                </p:extLst>
              </p:nvPr>
            </p:nvGraphicFramePr>
            <p:xfrm>
              <a:off x="5530239" y="4874546"/>
              <a:ext cx="3739164" cy="138464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869582">
                      <a:extLst>
                        <a:ext uri="{9D8B030D-6E8A-4147-A177-3AD203B41FA5}">
                          <a16:colId xmlns:a16="http://schemas.microsoft.com/office/drawing/2014/main" val="2475962642"/>
                        </a:ext>
                      </a:extLst>
                    </a:gridCol>
                    <a:gridCol w="1869582">
                      <a:extLst>
                        <a:ext uri="{9D8B030D-6E8A-4147-A177-3AD203B41FA5}">
                          <a16:colId xmlns:a16="http://schemas.microsoft.com/office/drawing/2014/main" val="2024446067"/>
                        </a:ext>
                      </a:extLst>
                    </a:gridCol>
                  </a:tblGrid>
                  <a:tr h="34616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Camera spec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3309699"/>
                      </a:ext>
                    </a:extLst>
                  </a:tr>
                  <a:tr h="3461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Pixel size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5.5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altLang="ko-KR" sz="1400" dirty="0"/>
                            <a:t>m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78451535"/>
                      </a:ext>
                    </a:extLst>
                  </a:tr>
                  <a:tr h="3461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Resolution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1024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400" dirty="0"/>
                            <a:t>1280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7832613"/>
                      </a:ext>
                    </a:extLst>
                  </a:tr>
                  <a:tr h="3461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Focal length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12 mm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73231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표 31">
                <a:extLst>
                  <a:ext uri="{FF2B5EF4-FFF2-40B4-BE49-F238E27FC236}">
                    <a16:creationId xmlns:a16="http://schemas.microsoft.com/office/drawing/2014/main" id="{1BEB9B4C-7DCA-4D3B-941B-4763787B1F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0079611"/>
                  </p:ext>
                </p:extLst>
              </p:nvPr>
            </p:nvGraphicFramePr>
            <p:xfrm>
              <a:off x="5530239" y="4874546"/>
              <a:ext cx="3739164" cy="138464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869582">
                      <a:extLst>
                        <a:ext uri="{9D8B030D-6E8A-4147-A177-3AD203B41FA5}">
                          <a16:colId xmlns:a16="http://schemas.microsoft.com/office/drawing/2014/main" val="2475962642"/>
                        </a:ext>
                      </a:extLst>
                    </a:gridCol>
                    <a:gridCol w="1869582">
                      <a:extLst>
                        <a:ext uri="{9D8B030D-6E8A-4147-A177-3AD203B41FA5}">
                          <a16:colId xmlns:a16="http://schemas.microsoft.com/office/drawing/2014/main" val="2024446067"/>
                        </a:ext>
                      </a:extLst>
                    </a:gridCol>
                  </a:tblGrid>
                  <a:tr h="34616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Camera spec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3309699"/>
                      </a:ext>
                    </a:extLst>
                  </a:tr>
                  <a:tr h="3461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Pixel size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754" r="-326" b="-2140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8451535"/>
                      </a:ext>
                    </a:extLst>
                  </a:tr>
                  <a:tr h="3461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Resolution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1754" r="-326" b="-1140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832613"/>
                      </a:ext>
                    </a:extLst>
                  </a:tr>
                  <a:tr h="3461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Focal length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12 mm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73231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668FFC-BDCE-4F7E-B68E-D34F51C4219A}"/>
              </a:ext>
            </a:extLst>
          </p:cNvPr>
          <p:cNvSpPr/>
          <p:nvPr/>
        </p:nvSpPr>
        <p:spPr>
          <a:xfrm>
            <a:off x="190158" y="4103552"/>
            <a:ext cx="4171215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sz="1600" dirty="0"/>
              <a:t>Targets with different dihedral angles.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0B02F05-3A03-47F3-855E-B944C32560B2}"/>
              </a:ext>
            </a:extLst>
          </p:cNvPr>
          <p:cNvSpPr/>
          <p:nvPr/>
        </p:nvSpPr>
        <p:spPr>
          <a:xfrm>
            <a:off x="5143158" y="2754302"/>
            <a:ext cx="427552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ko-KR" sz="1600" dirty="0"/>
              <a:t>Targets with different feature point sizes</a:t>
            </a:r>
            <a:endParaRPr lang="ko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A2BAEF-792A-49BB-8AAC-597F1B7C57D7}"/>
              </a:ext>
            </a:extLst>
          </p:cNvPr>
          <p:cNvSpPr/>
          <p:nvPr/>
        </p:nvSpPr>
        <p:spPr>
          <a:xfrm>
            <a:off x="190158" y="1174398"/>
            <a:ext cx="381065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Using a target with different planes.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A1ECC6B-F6BA-43CE-A775-B1E7CFF5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24" y="1779001"/>
            <a:ext cx="4219575" cy="210502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DD901C4-8106-4E5E-95F7-71B910001667}"/>
              </a:ext>
            </a:extLst>
          </p:cNvPr>
          <p:cNvSpPr txBox="1"/>
          <p:nvPr/>
        </p:nvSpPr>
        <p:spPr>
          <a:xfrm>
            <a:off x="421980" y="189818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Target 1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E4258B-0448-47B0-87A5-15D0D12E6562}"/>
              </a:ext>
            </a:extLst>
          </p:cNvPr>
          <p:cNvSpPr txBox="1"/>
          <p:nvPr/>
        </p:nvSpPr>
        <p:spPr>
          <a:xfrm>
            <a:off x="1558139" y="1744902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Target 2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0617BA-B8F9-416A-AD91-25C54675C561}"/>
              </a:ext>
            </a:extLst>
          </p:cNvPr>
          <p:cNvSpPr txBox="1"/>
          <p:nvPr/>
        </p:nvSpPr>
        <p:spPr>
          <a:xfrm>
            <a:off x="2538030" y="186888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Target 3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4A6092-D603-44B6-B18A-0E1DA23A5CA4}"/>
              </a:ext>
            </a:extLst>
          </p:cNvPr>
          <p:cNvSpPr txBox="1"/>
          <p:nvPr/>
        </p:nvSpPr>
        <p:spPr>
          <a:xfrm>
            <a:off x="3662790" y="2121534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Target 4</a:t>
            </a:r>
            <a:endParaRPr lang="ko-KR" altLang="en-US" sz="14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014ABEA-D0ED-4879-BAFA-B5173DF9C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54" y="4494236"/>
            <a:ext cx="3216794" cy="184546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727237E-F5AC-4DBA-9DDC-288B57F2B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715" y="687181"/>
            <a:ext cx="3293050" cy="186555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298A24C-659B-4D97-988D-2582E043B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6602" y="3197331"/>
            <a:ext cx="4171215" cy="15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0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55FFF-6B4C-4CED-81A9-CC02F0CF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최신 논문 분석</a:t>
            </a:r>
            <a:r>
              <a:rPr lang="en-US" altLang="ko-KR" dirty="0"/>
              <a:t>: Experiments Results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D8378-2A43-4DF7-8683-47FBE4781D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0F9AB1E-2F57-4D40-816E-E5408E1E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82" y="1416513"/>
            <a:ext cx="4219575" cy="21050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390C6D6-4B4B-4DDC-A8F9-7BADEF2376F7}"/>
              </a:ext>
            </a:extLst>
          </p:cNvPr>
          <p:cNvSpPr txBox="1"/>
          <p:nvPr/>
        </p:nvSpPr>
        <p:spPr>
          <a:xfrm>
            <a:off x="378438" y="1535695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Target 1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DE963F-43A6-4035-82E2-702FB8E2EF59}"/>
              </a:ext>
            </a:extLst>
          </p:cNvPr>
          <p:cNvSpPr txBox="1"/>
          <p:nvPr/>
        </p:nvSpPr>
        <p:spPr>
          <a:xfrm>
            <a:off x="1514597" y="1382414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Target 2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ACF267-BC7C-4364-874E-E329D7F9288F}"/>
              </a:ext>
            </a:extLst>
          </p:cNvPr>
          <p:cNvSpPr txBox="1"/>
          <p:nvPr/>
        </p:nvSpPr>
        <p:spPr>
          <a:xfrm>
            <a:off x="2494488" y="1506392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Target 3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3F0184-5A3B-45DB-B273-4E5652D65BB6}"/>
              </a:ext>
            </a:extLst>
          </p:cNvPr>
          <p:cNvSpPr txBox="1"/>
          <p:nvPr/>
        </p:nvSpPr>
        <p:spPr>
          <a:xfrm>
            <a:off x="3619248" y="175904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Target 4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B6DB61-9E3C-49F3-9D45-5D80E90F8A4A}"/>
              </a:ext>
            </a:extLst>
          </p:cNvPr>
          <p:cNvSpPr/>
          <p:nvPr/>
        </p:nvSpPr>
        <p:spPr>
          <a:xfrm>
            <a:off x="176721" y="851338"/>
            <a:ext cx="381065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Using a target with different planes.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421337-FA28-4E43-96B0-008B23333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0720"/>
            <a:ext cx="2846635" cy="21650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E69251-1524-47D0-B0FB-70D6443A5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675" y="3688382"/>
            <a:ext cx="2846635" cy="21173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3FD40D-AD42-4840-A486-96FBA6C4D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851" y="535517"/>
            <a:ext cx="4313711" cy="2869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2235A4-30B8-4B87-9B1C-21F334DADAAF}"/>
                  </a:ext>
                </a:extLst>
              </p:cNvPr>
              <p:cNvSpPr txBox="1"/>
              <p:nvPr/>
            </p:nvSpPr>
            <p:spPr>
              <a:xfrm>
                <a:off x="954305" y="4085953"/>
                <a:ext cx="1127745" cy="637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2235A4-30B8-4B87-9B1C-21F334DAD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05" y="4085953"/>
                <a:ext cx="1127745" cy="637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3891CD-CCC8-474E-8055-59CDBC4B1637}"/>
                  </a:ext>
                </a:extLst>
              </p:cNvPr>
              <p:cNvSpPr txBox="1"/>
              <p:nvPr/>
            </p:nvSpPr>
            <p:spPr>
              <a:xfrm>
                <a:off x="3733780" y="3864071"/>
                <a:ext cx="1080424" cy="637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3891CD-CCC8-474E-8055-59CDBC4B1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80" y="3864071"/>
                <a:ext cx="1080424" cy="637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5DAAF6BB-6B85-4873-A9AE-9F7D82ED1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7763" y="3507597"/>
            <a:ext cx="3296506" cy="13829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4E823A-DE63-48E3-AA22-48EFB28C77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7763" y="4990122"/>
            <a:ext cx="3450077" cy="1371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1C8838-F9C9-4C51-ABAC-5399330AD02C}"/>
              </a:ext>
            </a:extLst>
          </p:cNvPr>
          <p:cNvSpPr txBox="1"/>
          <p:nvPr/>
        </p:nvSpPr>
        <p:spPr>
          <a:xfrm>
            <a:off x="176721" y="6030896"/>
            <a:ext cx="5713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2.5D target has shown to be the most robust method among the four.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4268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55FFF-6B4C-4CED-81A9-CC02F0CF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최신 논문 분석</a:t>
            </a:r>
            <a:r>
              <a:rPr lang="en-US" altLang="ko-KR" dirty="0"/>
              <a:t>: Experiments Results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D8378-2A43-4DF7-8683-47FBE4781D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21C24B-13AC-46F1-A0D4-38505CC5EEAF}"/>
              </a:ext>
            </a:extLst>
          </p:cNvPr>
          <p:cNvSpPr/>
          <p:nvPr/>
        </p:nvSpPr>
        <p:spPr>
          <a:xfrm>
            <a:off x="242409" y="707209"/>
            <a:ext cx="4171215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sz="1600" dirty="0"/>
              <a:t>Targets with different dihedral angles.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43C9F5F-C71C-46C6-9588-2F09C3124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9"/>
          <a:stretch/>
        </p:blipFill>
        <p:spPr>
          <a:xfrm>
            <a:off x="927217" y="1376751"/>
            <a:ext cx="3131350" cy="19588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1DCC8D-01CD-4C7E-8A0A-3FFFA0283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09" y="3752620"/>
            <a:ext cx="4500966" cy="23981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6D900D-991C-41B0-A475-23A2B7A45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771" y="648755"/>
            <a:ext cx="2363410" cy="38540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B95743-1E48-4C77-B043-E9AB56B12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577" y="648755"/>
            <a:ext cx="2323272" cy="381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E6EB43-D60B-40EE-BA43-D4B0C1D1AD53}"/>
              </a:ext>
            </a:extLst>
          </p:cNvPr>
          <p:cNvSpPr txBox="1"/>
          <p:nvPr/>
        </p:nvSpPr>
        <p:spPr>
          <a:xfrm>
            <a:off x="5808375" y="4502847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intrinsic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0197FE-4D5C-42AA-980C-EABB368D3A57}"/>
              </a:ext>
            </a:extLst>
          </p:cNvPr>
          <p:cNvSpPr txBox="1"/>
          <p:nvPr/>
        </p:nvSpPr>
        <p:spPr>
          <a:xfrm>
            <a:off x="8315181" y="4502847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extrinsic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4F7497-B505-4825-A574-DCD8D90A6266}"/>
                  </a:ext>
                </a:extLst>
              </p:cNvPr>
              <p:cNvSpPr txBox="1"/>
              <p:nvPr/>
            </p:nvSpPr>
            <p:spPr>
              <a:xfrm>
                <a:off x="5201638" y="1171246"/>
                <a:ext cx="777842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4F7497-B505-4825-A574-DCD8D90A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638" y="1171246"/>
                <a:ext cx="777842" cy="340158"/>
              </a:xfrm>
              <a:prstGeom prst="rect">
                <a:avLst/>
              </a:prstGeom>
              <a:blipFill>
                <a:blip r:embed="rId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5CCFE2-7A60-4734-BA59-79BBBC3642F8}"/>
                  </a:ext>
                </a:extLst>
              </p:cNvPr>
              <p:cNvSpPr txBox="1"/>
              <p:nvPr/>
            </p:nvSpPr>
            <p:spPr>
              <a:xfrm>
                <a:off x="5290634" y="2666967"/>
                <a:ext cx="807209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5CCFE2-7A60-4734-BA59-79BBBC36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634" y="2666967"/>
                <a:ext cx="807209" cy="340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AA23DE-EE86-4B6F-A747-28CF823D6EC0}"/>
                  </a:ext>
                </a:extLst>
              </p:cNvPr>
              <p:cNvSpPr txBox="1"/>
              <p:nvPr/>
            </p:nvSpPr>
            <p:spPr>
              <a:xfrm>
                <a:off x="9027235" y="891874"/>
                <a:ext cx="3582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AA23DE-EE86-4B6F-A747-28CF823D6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235" y="891874"/>
                <a:ext cx="35824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AE830D-B42C-4951-9922-41C3C8698744}"/>
                  </a:ext>
                </a:extLst>
              </p:cNvPr>
              <p:cNvSpPr txBox="1"/>
              <p:nvPr/>
            </p:nvSpPr>
            <p:spPr>
              <a:xfrm>
                <a:off x="8978783" y="2699348"/>
                <a:ext cx="358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AE830D-B42C-4951-9922-41C3C8698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83" y="2699348"/>
                <a:ext cx="35824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06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55FFF-6B4C-4CED-81A9-CC02F0CF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최신 논문 분석</a:t>
            </a:r>
            <a:r>
              <a:rPr lang="en-US" altLang="ko-KR" dirty="0"/>
              <a:t>: Experiments Results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D8378-2A43-4DF7-8683-47FBE4781D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E5E8AD-73DC-4F1C-9A0F-F157BB73B4CE}"/>
              </a:ext>
            </a:extLst>
          </p:cNvPr>
          <p:cNvSpPr/>
          <p:nvPr/>
        </p:nvSpPr>
        <p:spPr>
          <a:xfrm>
            <a:off x="266358" y="716496"/>
            <a:ext cx="427552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ko-KR" sz="1600" dirty="0"/>
              <a:t>Targets with different feature point sizes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22EBE2-8AF8-4B81-B4E2-8153DEE92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2" y="1270369"/>
            <a:ext cx="4662079" cy="24109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1CA209-7690-4810-917A-41643EDE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716496"/>
            <a:ext cx="2298919" cy="37858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F4AE11-A51C-4555-A41E-F37BEB1E0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919" y="716496"/>
            <a:ext cx="2273616" cy="37858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725FB-24D8-494C-90CA-FA63E317AF8C}"/>
                  </a:ext>
                </a:extLst>
              </p:cNvPr>
              <p:cNvSpPr txBox="1"/>
              <p:nvPr/>
            </p:nvSpPr>
            <p:spPr>
              <a:xfrm>
                <a:off x="5262538" y="1711178"/>
                <a:ext cx="777842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725FB-24D8-494C-90CA-FA63E317A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38" y="1711178"/>
                <a:ext cx="777842" cy="340158"/>
              </a:xfrm>
              <a:prstGeom prst="rect">
                <a:avLst/>
              </a:prstGeom>
              <a:blipFill>
                <a:blip r:embed="rId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D29F3A-B30A-41EE-8F50-9923919E4996}"/>
                  </a:ext>
                </a:extLst>
              </p:cNvPr>
              <p:cNvSpPr txBox="1"/>
              <p:nvPr/>
            </p:nvSpPr>
            <p:spPr>
              <a:xfrm>
                <a:off x="5233171" y="2643938"/>
                <a:ext cx="807209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D29F3A-B30A-41EE-8F50-9923919E4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171" y="2643938"/>
                <a:ext cx="807209" cy="3401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B452C9-CDBF-4AF4-AEDD-EAB99277E9C5}"/>
                  </a:ext>
                </a:extLst>
              </p:cNvPr>
              <p:cNvSpPr txBox="1"/>
              <p:nvPr/>
            </p:nvSpPr>
            <p:spPr>
              <a:xfrm>
                <a:off x="9027235" y="891874"/>
                <a:ext cx="3582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B452C9-CDBF-4AF4-AEDD-EAB99277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235" y="891874"/>
                <a:ext cx="35824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B0F139-E696-46DD-BD08-A6B4F862A58C}"/>
                  </a:ext>
                </a:extLst>
              </p:cNvPr>
              <p:cNvSpPr txBox="1"/>
              <p:nvPr/>
            </p:nvSpPr>
            <p:spPr>
              <a:xfrm>
                <a:off x="8978783" y="2699348"/>
                <a:ext cx="358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B0F139-E696-46DD-BD08-A6B4F862A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83" y="2699348"/>
                <a:ext cx="35824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CBD618-F576-497B-802E-3F603552C972}"/>
              </a:ext>
            </a:extLst>
          </p:cNvPr>
          <p:cNvSpPr/>
          <p:nvPr/>
        </p:nvSpPr>
        <p:spPr>
          <a:xfrm>
            <a:off x="6741868" y="4982698"/>
            <a:ext cx="2595155" cy="30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S-LiDAR</a:t>
            </a:r>
            <a:r>
              <a:rPr lang="ko-KR" altLang="en-US" sz="1400" dirty="0">
                <a:solidFill>
                  <a:schemeClr val="tx1"/>
                </a:solidFill>
              </a:rPr>
              <a:t>에 적용할 수 있는가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F137CD-2E65-4300-8F5D-76CFB69A4D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358" y="4850674"/>
            <a:ext cx="1461079" cy="1461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8B94AC-BA93-4268-8F6B-BD42B8566C63}"/>
                  </a:ext>
                </a:extLst>
              </p:cNvPr>
              <p:cNvSpPr txBox="1"/>
              <p:nvPr/>
            </p:nvSpPr>
            <p:spPr>
              <a:xfrm>
                <a:off x="6531640" y="5374976"/>
                <a:ext cx="35497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/>
                  <a:t>삼각형 </a:t>
                </a:r>
                <a:r>
                  <a:rPr lang="en-US" altLang="ko-KR" sz="1200" dirty="0"/>
                  <a:t>chart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4</a:t>
                </a:r>
                <a:r>
                  <a:rPr lang="ko-KR" altLang="en-US" sz="1200" dirty="0"/>
                  <a:t>장을 사각뿔로 쌓은 형태</a:t>
                </a:r>
                <a:r>
                  <a:rPr lang="en-US" altLang="ko-KR" sz="120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/>
                  <a:t>즉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단면이 정사각형이어야 함</a:t>
                </a:r>
                <a:r>
                  <a:rPr lang="en-US" altLang="ko-KR" sz="120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S-LiDAR</a:t>
                </a:r>
                <a:r>
                  <a:rPr lang="ko-KR" altLang="en-US" sz="1200" dirty="0"/>
                  <a:t>는 </a:t>
                </a:r>
                <a:r>
                  <a:rPr lang="ko-KR" altLang="en-US" sz="1200" dirty="0" err="1"/>
                  <a:t>화각이</a:t>
                </a:r>
                <a:r>
                  <a:rPr lang="ko-KR" altLang="en-US" sz="1200" dirty="0"/>
                  <a:t> 직사각형이므로 적용 불가</a:t>
                </a:r>
                <a:r>
                  <a:rPr lang="en-US" altLang="ko-KR" sz="120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/>
                  <a:t>중앙의 </a:t>
                </a:r>
                <a:r>
                  <a:rPr lang="ko-KR" altLang="en-US" sz="1200" dirty="0" err="1"/>
                  <a:t>화각</a:t>
                </a:r>
                <a:r>
                  <a:rPr lang="ko-KR" altLang="en-US" sz="1200" dirty="0"/>
                  <a:t> 가로세로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30°</m:t>
                    </m:r>
                  </m:oMath>
                </a14:m>
                <a:r>
                  <a:rPr lang="ko-KR" altLang="en-US" sz="1200" dirty="0"/>
                  <a:t>도 부분으로만 왜곡을 보정해야 하므로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보정 효과 떨어질 것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8B94AC-BA93-4268-8F6B-BD42B8566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640" y="5374976"/>
                <a:ext cx="3549700" cy="1015663"/>
              </a:xfrm>
              <a:prstGeom prst="rect">
                <a:avLst/>
              </a:prstGeom>
              <a:blipFill>
                <a:blip r:embed="rId10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8C0C298-7D48-49E5-B4D2-6BB5E8E849DE}"/>
              </a:ext>
            </a:extLst>
          </p:cNvPr>
          <p:cNvCxnSpPr>
            <a:cxnSpLocks/>
          </p:cNvCxnSpPr>
          <p:nvPr/>
        </p:nvCxnSpPr>
        <p:spPr>
          <a:xfrm>
            <a:off x="266358" y="4676502"/>
            <a:ext cx="91824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63D9C6-1BBD-4A94-BFB3-8BA8BBC7E4DD}"/>
                  </a:ext>
                </a:extLst>
              </p:cNvPr>
              <p:cNvSpPr txBox="1"/>
              <p:nvPr/>
            </p:nvSpPr>
            <p:spPr>
              <a:xfrm>
                <a:off x="1727437" y="4888715"/>
                <a:ext cx="470487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특징 요약</a:t>
                </a:r>
                <a:endParaRPr lang="en-US" altLang="ko-KR" sz="1200" dirty="0"/>
              </a:p>
              <a:p>
                <a:pPr marL="342900" indent="-342900">
                  <a:buAutoNum type="arabicPeriod"/>
                </a:pPr>
                <a:r>
                  <a:rPr lang="ko-KR" altLang="en-US" sz="1200" dirty="0"/>
                  <a:t>사각형이 아닌 삼각형 </a:t>
                </a:r>
                <a:r>
                  <a:rPr lang="en-US" altLang="ko-KR" sz="1200" dirty="0"/>
                  <a:t>chart</a:t>
                </a:r>
                <a:r>
                  <a:rPr lang="ko-KR" altLang="en-US" sz="1200" dirty="0"/>
                  <a:t>를 사용함으로써 사각뿔 형태를 만듦</a:t>
                </a:r>
                <a:r>
                  <a:rPr lang="en-US" altLang="ko-KR" sz="1200" dirty="0"/>
                  <a:t>.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Extrinsic parameter</a:t>
                </a:r>
                <a:r>
                  <a:rPr lang="ko-KR" altLang="en-US" sz="1200" dirty="0"/>
                  <a:t>가 다른 </a:t>
                </a:r>
                <a:r>
                  <a:rPr lang="en-US" altLang="ko-KR" sz="1200" dirty="0"/>
                  <a:t>4</a:t>
                </a:r>
                <a:r>
                  <a:rPr lang="ko-KR" altLang="en-US" sz="1200" dirty="0"/>
                  <a:t>개의 평면을 동시에 찍는 효과</a:t>
                </a:r>
                <a:r>
                  <a:rPr lang="en-US" altLang="ko-KR" sz="120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200" dirty="0"/>
                  <a:t>여러 </a:t>
                </a:r>
                <a:r>
                  <a:rPr lang="en-US" altLang="ko-KR" sz="1200" dirty="0"/>
                  <a:t>chart </a:t>
                </a:r>
                <a:r>
                  <a:rPr lang="ko-KR" altLang="en-US" sz="1200" dirty="0"/>
                  <a:t>를 동시에 찍을 때</a:t>
                </a:r>
                <a:r>
                  <a:rPr lang="en-US" altLang="ko-KR" sz="1200" dirty="0"/>
                  <a:t>, chart</a:t>
                </a:r>
                <a:r>
                  <a:rPr lang="ko-KR" altLang="en-US" sz="1200" dirty="0"/>
                  <a:t>의 생김새는 모두 동일해야 함을 타 연구에서도 확인할 수 있음</a:t>
                </a:r>
                <a:r>
                  <a:rPr lang="en-US" altLang="ko-KR" sz="120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200" dirty="0"/>
                  <a:t>두 </a:t>
                </a:r>
                <a:r>
                  <a:rPr lang="en-US" altLang="ko-KR" sz="1200" dirty="0"/>
                  <a:t>chart</a:t>
                </a:r>
                <a:r>
                  <a:rPr lang="ko-KR" altLang="en-US" sz="1200" dirty="0"/>
                  <a:t>가 서로 인접한 면에 직사각형 </a:t>
                </a:r>
                <a:r>
                  <a:rPr lang="en-US" altLang="ko-KR" sz="1200"/>
                  <a:t>marker</a:t>
                </a:r>
                <a:r>
                  <a:rPr lang="ko-KR" altLang="en-US" sz="1200"/>
                  <a:t>를 </a:t>
                </a:r>
                <a:r>
                  <a:rPr lang="ko-KR" altLang="en-US" sz="1200" dirty="0"/>
                  <a:t>둠으로써 </a:t>
                </a:r>
                <a:r>
                  <a:rPr lang="en-US" altLang="ko-KR" sz="1200" dirty="0"/>
                  <a:t>chart </a:t>
                </a:r>
                <a:r>
                  <a:rPr lang="ko-KR" altLang="en-US" sz="1200" dirty="0"/>
                  <a:t>끼리 생김새가 동일한데도 구별이 가능하게 만듦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63D9C6-1BBD-4A94-BFB3-8BA8BBC7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37" y="4888715"/>
                <a:ext cx="4704879" cy="1384995"/>
              </a:xfrm>
              <a:prstGeom prst="rect">
                <a:avLst/>
              </a:prstGeom>
              <a:blipFill>
                <a:blip r:embed="rId11"/>
                <a:stretch>
                  <a:fillRect b="-3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89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5384C72-9EB0-4946-A4AE-6B1D45E042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14712</TotalTime>
  <Words>1367</Words>
  <Application>Microsoft Office PowerPoint</Application>
  <PresentationFormat>A4 용지(210x297mm)</PresentationFormat>
  <Paragraphs>249</Paragraphs>
  <Slides>16</Slides>
  <Notes>0</Notes>
  <HiddenSlides>7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최신 논문 분석</vt:lpstr>
      <vt:lpstr>최신 논문 분석: Introduction</vt:lpstr>
      <vt:lpstr>최신 논문 분석: Introduction</vt:lpstr>
      <vt:lpstr>최신 논문 분석: Experiments Setup</vt:lpstr>
      <vt:lpstr>최신 논문 분석: Experiments Setup</vt:lpstr>
      <vt:lpstr>최신 논문 분석: Experiments Results</vt:lpstr>
      <vt:lpstr>최신 논문 분석: Experiments Results</vt:lpstr>
      <vt:lpstr>최신 논문 분석: Experiments Results</vt:lpstr>
      <vt:lpstr>최신 논문 분석: Experiments Results</vt:lpstr>
      <vt:lpstr>Chart concept</vt:lpstr>
      <vt:lpstr>Chart concept</vt:lpstr>
      <vt:lpstr>Mobis Lens Cal</vt:lpstr>
      <vt:lpstr>Mobis Lens Cal</vt:lpstr>
      <vt:lpstr>Mobis Lens Cal</vt:lpstr>
      <vt:lpstr>Mobis Lens Cal</vt:lpstr>
      <vt:lpstr>Mobis Lens 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</cp:revision>
  <dcterms:created xsi:type="dcterms:W3CDTF">2021-03-24T07:02:47Z</dcterms:created>
  <dcterms:modified xsi:type="dcterms:W3CDTF">2022-08-24T00:21:48Z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2022-07-06T01:05:31Z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