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332" r:id="rId6"/>
    <p:sldId id="12966" r:id="rId7"/>
    <p:sldId id="12967" r:id="rId8"/>
    <p:sldId id="12969" r:id="rId9"/>
    <p:sldId id="12973" r:id="rId10"/>
    <p:sldId id="12972" r:id="rId11"/>
    <p:sldId id="12975" r:id="rId12"/>
    <p:sldId id="12976" r:id="rId13"/>
    <p:sldId id="12980" r:id="rId14"/>
    <p:sldId id="12977" r:id="rId15"/>
    <p:sldId id="12983" r:id="rId16"/>
    <p:sldId id="12979" r:id="rId17"/>
    <p:sldId id="12981" r:id="rId18"/>
    <p:sldId id="12971" r:id="rId19"/>
    <p:sldId id="12982" r:id="rId20"/>
    <p:sldId id="12970" r:id="rId21"/>
    <p:sldId id="12978" r:id="rId22"/>
    <p:sldId id="12974" r:id="rId23"/>
    <p:sldId id="12968" r:id="rId2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4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동건" initials="이" lastIdx="3" clrIdx="0">
    <p:extLst>
      <p:ext uri="{19B8F6BF-5375-455C-9EA6-DF929625EA0E}">
        <p15:presenceInfo xmlns:p15="http://schemas.microsoft.com/office/powerpoint/2012/main" userId="S::donggun.lee@lginnotek.com::4ad090f6-dadd-4301-b5d0-883b88f508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C5713-9D6B-4D4D-A955-73E32340CA85}" v="3631" dt="2022-08-30T23:49:32.984"/>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89786" autoAdjust="0"/>
  </p:normalViewPr>
  <p:slideViewPr>
    <p:cSldViewPr snapToGrid="0">
      <p:cViewPr varScale="1">
        <p:scale>
          <a:sx n="110" d="100"/>
          <a:sy n="110" d="100"/>
        </p:scale>
        <p:origin x="1332" y="108"/>
      </p:cViewPr>
      <p:guideLst>
        <p:guide orient="horz" pos="2160"/>
        <p:guide pos="3143"/>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동건" userId="4ad090f6-dadd-4301-b5d0-883b88f508af" providerId="ADAL" clId="{4D43E722-CACC-46B2-BE88-E05E9D814DAB}"/>
    <pc:docChg chg="undo redo custSel addSld delSld modSld sldOrd modMainMaster addSection delSection modSection">
      <pc:chgData name="이동건" userId="4ad090f6-dadd-4301-b5d0-883b88f508af" providerId="ADAL" clId="{4D43E722-CACC-46B2-BE88-E05E9D814DAB}" dt="2022-05-31T00:32:08.572" v="18004" actId="1076"/>
      <pc:docMkLst>
        <pc:docMk/>
      </pc:docMkLst>
      <pc:sldChg chg="add del">
        <pc:chgData name="이동건" userId="4ad090f6-dadd-4301-b5d0-883b88f508af" providerId="ADAL" clId="{4D43E722-CACC-46B2-BE88-E05E9D814DAB}" dt="2022-05-27T00:49:51.894" v="11756"/>
        <pc:sldMkLst>
          <pc:docMk/>
          <pc:sldMk cId="3419996363" sldId="256"/>
        </pc:sldMkLst>
      </pc:sldChg>
      <pc:sldChg chg="addSp delSp modSp add del">
        <pc:chgData name="이동건" userId="4ad090f6-dadd-4301-b5d0-883b88f508af" providerId="ADAL" clId="{4D43E722-CACC-46B2-BE88-E05E9D814DAB}" dt="2022-05-30T02:29:41.989" v="16356" actId="478"/>
        <pc:sldMkLst>
          <pc:docMk/>
          <pc:sldMk cId="3979471892" sldId="262"/>
        </pc:sldMkLst>
        <pc:spChg chg="add del mod">
          <ac:chgData name="이동건" userId="4ad090f6-dadd-4301-b5d0-883b88f508af" providerId="ADAL" clId="{4D43E722-CACC-46B2-BE88-E05E9D814DAB}" dt="2022-04-25T01:18:27.526" v="367" actId="478"/>
          <ac:spMkLst>
            <pc:docMk/>
            <pc:sldMk cId="3979471892" sldId="262"/>
            <ac:spMk id="2" creationId="{0304CD94-1C7D-492F-9374-78E87622574E}"/>
          </ac:spMkLst>
        </pc:spChg>
        <pc:spChg chg="del">
          <ac:chgData name="이동건" userId="4ad090f6-dadd-4301-b5d0-883b88f508af" providerId="ADAL" clId="{4D43E722-CACC-46B2-BE88-E05E9D814DAB}" dt="2022-04-25T00:18:34.543" v="8" actId="478"/>
          <ac:spMkLst>
            <pc:docMk/>
            <pc:sldMk cId="3979471892" sldId="262"/>
            <ac:spMk id="3" creationId="{E7FEF57C-B113-497D-BC09-B7D6B489E776}"/>
          </ac:spMkLst>
        </pc:spChg>
        <pc:spChg chg="mod">
          <ac:chgData name="이동건" userId="4ad090f6-dadd-4301-b5d0-883b88f508af" providerId="ADAL" clId="{4D43E722-CACC-46B2-BE88-E05E9D814DAB}" dt="2022-05-30T00:10:05.336" v="15278" actId="20577"/>
          <ac:spMkLst>
            <pc:docMk/>
            <pc:sldMk cId="3979471892" sldId="262"/>
            <ac:spMk id="4" creationId="{18507B9F-6865-49C6-AEFE-0AF6E237C549}"/>
          </ac:spMkLst>
        </pc:spChg>
        <pc:spChg chg="del mod">
          <ac:chgData name="이동건" userId="4ad090f6-dadd-4301-b5d0-883b88f508af" providerId="ADAL" clId="{4D43E722-CACC-46B2-BE88-E05E9D814DAB}" dt="2022-05-30T02:29:41.989" v="16356" actId="478"/>
          <ac:spMkLst>
            <pc:docMk/>
            <pc:sldMk cId="3979471892" sldId="262"/>
            <ac:spMk id="5" creationId="{FC6A375B-D3CD-4C60-90CA-0B8DF3E7652D}"/>
          </ac:spMkLst>
        </pc:spChg>
        <pc:spChg chg="del">
          <ac:chgData name="이동건" userId="4ad090f6-dadd-4301-b5d0-883b88f508af" providerId="ADAL" clId="{4D43E722-CACC-46B2-BE88-E05E9D814DAB}" dt="2022-04-25T00:18:34.543" v="8" actId="478"/>
          <ac:spMkLst>
            <pc:docMk/>
            <pc:sldMk cId="3979471892" sldId="262"/>
            <ac:spMk id="6" creationId="{9D67D2BF-D66E-4B79-9C39-B138DEBA0736}"/>
          </ac:spMkLst>
        </pc:spChg>
        <pc:spChg chg="del">
          <ac:chgData name="이동건" userId="4ad090f6-dadd-4301-b5d0-883b88f508af" providerId="ADAL" clId="{4D43E722-CACC-46B2-BE88-E05E9D814DAB}" dt="2022-04-25T00:18:34.543" v="8" actId="478"/>
          <ac:spMkLst>
            <pc:docMk/>
            <pc:sldMk cId="3979471892" sldId="262"/>
            <ac:spMk id="7" creationId="{03621809-41AF-4BF8-8078-89CF29018C21}"/>
          </ac:spMkLst>
        </pc:spChg>
        <pc:spChg chg="del">
          <ac:chgData name="이동건" userId="4ad090f6-dadd-4301-b5d0-883b88f508af" providerId="ADAL" clId="{4D43E722-CACC-46B2-BE88-E05E9D814DAB}" dt="2022-04-25T00:18:34.543" v="8" actId="478"/>
          <ac:spMkLst>
            <pc:docMk/>
            <pc:sldMk cId="3979471892" sldId="262"/>
            <ac:spMk id="8" creationId="{257995E6-AA26-4277-94E1-1EFAF6043FEA}"/>
          </ac:spMkLst>
        </pc:spChg>
        <pc:spChg chg="add mod">
          <ac:chgData name="이동건" userId="4ad090f6-dadd-4301-b5d0-883b88f508af" providerId="ADAL" clId="{4D43E722-CACC-46B2-BE88-E05E9D814DAB}" dt="2022-05-30T02:29:41.989" v="16356" actId="478"/>
          <ac:spMkLst>
            <pc:docMk/>
            <pc:sldMk cId="3979471892" sldId="262"/>
            <ac:spMk id="8" creationId="{4407A0F7-8803-4F8E-B43F-C7FC8BF2473C}"/>
          </ac:spMkLst>
        </pc:spChg>
        <pc:spChg chg="del">
          <ac:chgData name="이동건" userId="4ad090f6-dadd-4301-b5d0-883b88f508af" providerId="ADAL" clId="{4D43E722-CACC-46B2-BE88-E05E9D814DAB}" dt="2022-04-25T00:18:34.543" v="8" actId="478"/>
          <ac:spMkLst>
            <pc:docMk/>
            <pc:sldMk cId="3979471892" sldId="262"/>
            <ac:spMk id="9" creationId="{D6855DA0-C3D8-4A14-AF20-623F7E967919}"/>
          </ac:spMkLst>
        </pc:spChg>
        <pc:spChg chg="del">
          <ac:chgData name="이동건" userId="4ad090f6-dadd-4301-b5d0-883b88f508af" providerId="ADAL" clId="{4D43E722-CACC-46B2-BE88-E05E9D814DAB}" dt="2022-04-25T00:18:34.543" v="8" actId="478"/>
          <ac:spMkLst>
            <pc:docMk/>
            <pc:sldMk cId="3979471892" sldId="262"/>
            <ac:spMk id="10" creationId="{15B7CF51-6951-41E0-A849-6BE6DFAE065A}"/>
          </ac:spMkLst>
        </pc:spChg>
        <pc:spChg chg="add del mod">
          <ac:chgData name="이동건" userId="4ad090f6-dadd-4301-b5d0-883b88f508af" providerId="ADAL" clId="{4D43E722-CACC-46B2-BE88-E05E9D814DAB}" dt="2022-04-25T01:18:30.018" v="368" actId="478"/>
          <ac:spMkLst>
            <pc:docMk/>
            <pc:sldMk cId="3979471892" sldId="262"/>
            <ac:spMk id="21" creationId="{00708B38-1DA5-4EAE-8220-21469B93108E}"/>
          </ac:spMkLst>
        </pc:spChg>
        <pc:spChg chg="add del mod">
          <ac:chgData name="이동건" userId="4ad090f6-dadd-4301-b5d0-883b88f508af" providerId="ADAL" clId="{4D43E722-CACC-46B2-BE88-E05E9D814DAB}" dt="2022-04-27T05:45:50.302" v="1269" actId="478"/>
          <ac:spMkLst>
            <pc:docMk/>
            <pc:sldMk cId="3979471892" sldId="262"/>
            <ac:spMk id="22" creationId="{371BE2D7-F985-49CE-8329-2ADB730C5C15}"/>
          </ac:spMkLst>
        </pc:spChg>
        <pc:spChg chg="del">
          <ac:chgData name="이동건" userId="4ad090f6-dadd-4301-b5d0-883b88f508af" providerId="ADAL" clId="{4D43E722-CACC-46B2-BE88-E05E9D814DAB}" dt="2022-04-25T00:18:34.543" v="8" actId="478"/>
          <ac:spMkLst>
            <pc:docMk/>
            <pc:sldMk cId="3979471892" sldId="262"/>
            <ac:spMk id="24" creationId="{F1E32740-1E45-40B8-AD58-B032207EBD34}"/>
          </ac:spMkLst>
        </pc:spChg>
        <pc:spChg chg="add del mod">
          <ac:chgData name="이동건" userId="4ad090f6-dadd-4301-b5d0-883b88f508af" providerId="ADAL" clId="{4D43E722-CACC-46B2-BE88-E05E9D814DAB}" dt="2022-04-27T05:45:50.302" v="1269" actId="478"/>
          <ac:spMkLst>
            <pc:docMk/>
            <pc:sldMk cId="3979471892" sldId="262"/>
            <ac:spMk id="26" creationId="{C6D5623A-9867-48FD-B30C-9EA5E1F29CC8}"/>
          </ac:spMkLst>
        </pc:spChg>
        <pc:spChg chg="del">
          <ac:chgData name="이동건" userId="4ad090f6-dadd-4301-b5d0-883b88f508af" providerId="ADAL" clId="{4D43E722-CACC-46B2-BE88-E05E9D814DAB}" dt="2022-04-25T00:18:34.543" v="8" actId="478"/>
          <ac:spMkLst>
            <pc:docMk/>
            <pc:sldMk cId="3979471892" sldId="262"/>
            <ac:spMk id="29" creationId="{70CD726F-2B66-4323-AF4B-CEA1CD3FE048}"/>
          </ac:spMkLst>
        </pc:spChg>
        <pc:spChg chg="add del mod">
          <ac:chgData name="이동건" userId="4ad090f6-dadd-4301-b5d0-883b88f508af" providerId="ADAL" clId="{4D43E722-CACC-46B2-BE88-E05E9D814DAB}" dt="2022-04-27T05:45:50.302" v="1269" actId="478"/>
          <ac:spMkLst>
            <pc:docMk/>
            <pc:sldMk cId="3979471892" sldId="262"/>
            <ac:spMk id="33" creationId="{9B9F979A-0A61-4B77-B09D-C19AD67D4E59}"/>
          </ac:spMkLst>
        </pc:spChg>
        <pc:spChg chg="add mod">
          <ac:chgData name="이동건" userId="4ad090f6-dadd-4301-b5d0-883b88f508af" providerId="ADAL" clId="{4D43E722-CACC-46B2-BE88-E05E9D814DAB}" dt="2022-04-27T05:48:22.740" v="1314" actId="1076"/>
          <ac:spMkLst>
            <pc:docMk/>
            <pc:sldMk cId="3979471892" sldId="262"/>
            <ac:spMk id="34" creationId="{47767C1D-C3E3-489D-8877-8AB34A9C7572}"/>
          </ac:spMkLst>
        </pc:spChg>
        <pc:spChg chg="mod">
          <ac:chgData name="이동건" userId="4ad090f6-dadd-4301-b5d0-883b88f508af" providerId="ADAL" clId="{4D43E722-CACC-46B2-BE88-E05E9D814DAB}" dt="2022-05-27T06:07:02.606" v="12426" actId="207"/>
          <ac:spMkLst>
            <pc:docMk/>
            <pc:sldMk cId="3979471892" sldId="262"/>
            <ac:spMk id="38" creationId="{0268B7D3-5209-49D5-86AA-7085308A3EDB}"/>
          </ac:spMkLst>
        </pc:spChg>
        <pc:spChg chg="mod">
          <ac:chgData name="이동건" userId="4ad090f6-dadd-4301-b5d0-883b88f508af" providerId="ADAL" clId="{4D43E722-CACC-46B2-BE88-E05E9D814DAB}" dt="2022-05-27T06:07:02.606" v="12426" actId="207"/>
          <ac:spMkLst>
            <pc:docMk/>
            <pc:sldMk cId="3979471892" sldId="262"/>
            <ac:spMk id="43" creationId="{B95F723B-2A40-4A76-9B23-6DA0FFDB6F6D}"/>
          </ac:spMkLst>
        </pc:spChg>
        <pc:spChg chg="del">
          <ac:chgData name="이동건" userId="4ad090f6-dadd-4301-b5d0-883b88f508af" providerId="ADAL" clId="{4D43E722-CACC-46B2-BE88-E05E9D814DAB}" dt="2022-04-25T00:18:34.543" v="8" actId="478"/>
          <ac:spMkLst>
            <pc:docMk/>
            <pc:sldMk cId="3979471892" sldId="262"/>
            <ac:spMk id="44" creationId="{A8E72368-754C-4FFB-9A19-5FD037216936}"/>
          </ac:spMkLst>
        </pc:spChg>
        <pc:spChg chg="add del mod">
          <ac:chgData name="이동건" userId="4ad090f6-dadd-4301-b5d0-883b88f508af" providerId="ADAL" clId="{4D43E722-CACC-46B2-BE88-E05E9D814DAB}" dt="2022-04-27T05:45:50.302" v="1269" actId="478"/>
          <ac:spMkLst>
            <pc:docMk/>
            <pc:sldMk cId="3979471892" sldId="262"/>
            <ac:spMk id="45" creationId="{56304717-9434-454A-9E9B-BBBB794CACE8}"/>
          </ac:spMkLst>
        </pc:spChg>
        <pc:spChg chg="add del mod">
          <ac:chgData name="이동건" userId="4ad090f6-dadd-4301-b5d0-883b88f508af" providerId="ADAL" clId="{4D43E722-CACC-46B2-BE88-E05E9D814DAB}" dt="2022-04-27T05:45:50.302" v="1269" actId="478"/>
          <ac:spMkLst>
            <pc:docMk/>
            <pc:sldMk cId="3979471892" sldId="262"/>
            <ac:spMk id="46" creationId="{B8BB65ED-2391-48DB-96E6-74569EEECDB2}"/>
          </ac:spMkLst>
        </pc:spChg>
        <pc:spChg chg="add mod">
          <ac:chgData name="이동건" userId="4ad090f6-dadd-4301-b5d0-883b88f508af" providerId="ADAL" clId="{4D43E722-CACC-46B2-BE88-E05E9D814DAB}" dt="2022-05-27T06:06:22.706" v="12423" actId="1076"/>
          <ac:spMkLst>
            <pc:docMk/>
            <pc:sldMk cId="3979471892" sldId="262"/>
            <ac:spMk id="47" creationId="{34B9BAB6-7983-4A8C-8250-ED7287DFA209}"/>
          </ac:spMkLst>
        </pc:spChg>
        <pc:spChg chg="del">
          <ac:chgData name="이동건" userId="4ad090f6-dadd-4301-b5d0-883b88f508af" providerId="ADAL" clId="{4D43E722-CACC-46B2-BE88-E05E9D814DAB}" dt="2022-04-25T00:18:34.543" v="8" actId="478"/>
          <ac:spMkLst>
            <pc:docMk/>
            <pc:sldMk cId="3979471892" sldId="262"/>
            <ac:spMk id="47" creationId="{B2F05BDA-C013-41C8-AE6D-79E3A0DD494B}"/>
          </ac:spMkLst>
        </pc:spChg>
        <pc:spChg chg="add">
          <ac:chgData name="이동건" userId="4ad090f6-dadd-4301-b5d0-883b88f508af" providerId="ADAL" clId="{4D43E722-CACC-46B2-BE88-E05E9D814DAB}" dt="2022-04-27T05:46:36.248" v="1291"/>
          <ac:spMkLst>
            <pc:docMk/>
            <pc:sldMk cId="3979471892" sldId="262"/>
            <ac:spMk id="48" creationId="{0060C502-E346-45A5-ADD6-66ABCBB0853D}"/>
          </ac:spMkLst>
        </pc:spChg>
        <pc:spChg chg="add">
          <ac:chgData name="이동건" userId="4ad090f6-dadd-4301-b5d0-883b88f508af" providerId="ADAL" clId="{4D43E722-CACC-46B2-BE88-E05E9D814DAB}" dt="2022-04-27T05:46:36.248" v="1291"/>
          <ac:spMkLst>
            <pc:docMk/>
            <pc:sldMk cId="3979471892" sldId="262"/>
            <ac:spMk id="49" creationId="{DCFB74BC-F987-4D3E-9A47-037CE14F6BDB}"/>
          </ac:spMkLst>
        </pc:spChg>
        <pc:spChg chg="add">
          <ac:chgData name="이동건" userId="4ad090f6-dadd-4301-b5d0-883b88f508af" providerId="ADAL" clId="{4D43E722-CACC-46B2-BE88-E05E9D814DAB}" dt="2022-04-27T05:46:36.248" v="1291"/>
          <ac:spMkLst>
            <pc:docMk/>
            <pc:sldMk cId="3979471892" sldId="262"/>
            <ac:spMk id="50" creationId="{1DC778DF-19E6-43C4-AB04-C87C874D3B37}"/>
          </ac:spMkLst>
        </pc:spChg>
        <pc:spChg chg="add mod">
          <ac:chgData name="이동건" userId="4ad090f6-dadd-4301-b5d0-883b88f508af" providerId="ADAL" clId="{4D43E722-CACC-46B2-BE88-E05E9D814DAB}" dt="2022-05-27T06:06:22.706" v="12423" actId="1076"/>
          <ac:spMkLst>
            <pc:docMk/>
            <pc:sldMk cId="3979471892" sldId="262"/>
            <ac:spMk id="51" creationId="{668A8D1A-293F-4484-B3D0-DBC0D3605720}"/>
          </ac:spMkLst>
        </pc:spChg>
        <pc:spChg chg="del">
          <ac:chgData name="이동건" userId="4ad090f6-dadd-4301-b5d0-883b88f508af" providerId="ADAL" clId="{4D43E722-CACC-46B2-BE88-E05E9D814DAB}" dt="2022-04-25T00:18:34.543" v="8" actId="478"/>
          <ac:spMkLst>
            <pc:docMk/>
            <pc:sldMk cId="3979471892" sldId="262"/>
            <ac:spMk id="51" creationId="{8115001A-2897-4BDA-9657-53036D40D82B}"/>
          </ac:spMkLst>
        </pc:spChg>
        <pc:spChg chg="del">
          <ac:chgData name="이동건" userId="4ad090f6-dadd-4301-b5d0-883b88f508af" providerId="ADAL" clId="{4D43E722-CACC-46B2-BE88-E05E9D814DAB}" dt="2022-04-25T00:18:34.543" v="8" actId="478"/>
          <ac:spMkLst>
            <pc:docMk/>
            <pc:sldMk cId="3979471892" sldId="262"/>
            <ac:spMk id="52" creationId="{A827F23F-276A-4741-87A6-6FE36C3CE5BB}"/>
          </ac:spMkLst>
        </pc:spChg>
        <pc:spChg chg="mod">
          <ac:chgData name="이동건" userId="4ad090f6-dadd-4301-b5d0-883b88f508af" providerId="ADAL" clId="{4D43E722-CACC-46B2-BE88-E05E9D814DAB}" dt="2022-05-27T06:07:02.606" v="12426" actId="207"/>
          <ac:spMkLst>
            <pc:docMk/>
            <pc:sldMk cId="3979471892" sldId="262"/>
            <ac:spMk id="53" creationId="{9919F8C6-1F39-4F65-A329-A16C91CCDC5B}"/>
          </ac:spMkLst>
        </pc:spChg>
        <pc:spChg chg="del">
          <ac:chgData name="이동건" userId="4ad090f6-dadd-4301-b5d0-883b88f508af" providerId="ADAL" clId="{4D43E722-CACC-46B2-BE88-E05E9D814DAB}" dt="2022-04-25T00:18:34.543" v="8" actId="478"/>
          <ac:spMkLst>
            <pc:docMk/>
            <pc:sldMk cId="3979471892" sldId="262"/>
            <ac:spMk id="53" creationId="{9BED4D2D-80EF-416F-9444-DE5E1AD4BA08}"/>
          </ac:spMkLst>
        </pc:spChg>
        <pc:spChg chg="add">
          <ac:chgData name="이동건" userId="4ad090f6-dadd-4301-b5d0-883b88f508af" providerId="ADAL" clId="{4D43E722-CACC-46B2-BE88-E05E9D814DAB}" dt="2022-04-27T05:46:36.248" v="1291"/>
          <ac:spMkLst>
            <pc:docMk/>
            <pc:sldMk cId="3979471892" sldId="262"/>
            <ac:spMk id="54" creationId="{639BE0CA-B02A-4CB3-8FB5-BE9EAE45E1A9}"/>
          </ac:spMkLst>
        </pc:spChg>
        <pc:spChg chg="add">
          <ac:chgData name="이동건" userId="4ad090f6-dadd-4301-b5d0-883b88f508af" providerId="ADAL" clId="{4D43E722-CACC-46B2-BE88-E05E9D814DAB}" dt="2022-04-27T05:46:36.248" v="1291"/>
          <ac:spMkLst>
            <pc:docMk/>
            <pc:sldMk cId="3979471892" sldId="262"/>
            <ac:spMk id="55" creationId="{B2B685DC-5EAC-46DC-B6DA-E4A7FCFFE24A}"/>
          </ac:spMkLst>
        </pc:spChg>
        <pc:spChg chg="add">
          <ac:chgData name="이동건" userId="4ad090f6-dadd-4301-b5d0-883b88f508af" providerId="ADAL" clId="{4D43E722-CACC-46B2-BE88-E05E9D814DAB}" dt="2022-04-27T05:46:36.248" v="1291"/>
          <ac:spMkLst>
            <pc:docMk/>
            <pc:sldMk cId="3979471892" sldId="262"/>
            <ac:spMk id="56" creationId="{4F682A18-45B2-4E71-AC21-E8377E825795}"/>
          </ac:spMkLst>
        </pc:spChg>
        <pc:spChg chg="del">
          <ac:chgData name="이동건" userId="4ad090f6-dadd-4301-b5d0-883b88f508af" providerId="ADAL" clId="{4D43E722-CACC-46B2-BE88-E05E9D814DAB}" dt="2022-04-25T00:18:34.543" v="8" actId="478"/>
          <ac:spMkLst>
            <pc:docMk/>
            <pc:sldMk cId="3979471892" sldId="262"/>
            <ac:spMk id="66" creationId="{85876C2C-8584-4C6A-A0DD-2AE3283044BB}"/>
          </ac:spMkLst>
        </pc:spChg>
        <pc:spChg chg="mod">
          <ac:chgData name="이동건" userId="4ad090f6-dadd-4301-b5d0-883b88f508af" providerId="ADAL" clId="{4D43E722-CACC-46B2-BE88-E05E9D814DAB}" dt="2022-05-27T06:07:02.606" v="12426" actId="207"/>
          <ac:spMkLst>
            <pc:docMk/>
            <pc:sldMk cId="3979471892" sldId="262"/>
            <ac:spMk id="67" creationId="{87AFDF12-828D-4E3B-B42A-4D0D6504AE60}"/>
          </ac:spMkLst>
        </pc:spChg>
        <pc:spChg chg="del">
          <ac:chgData name="이동건" userId="4ad090f6-dadd-4301-b5d0-883b88f508af" providerId="ADAL" clId="{4D43E722-CACC-46B2-BE88-E05E9D814DAB}" dt="2022-04-25T00:18:34.543" v="8" actId="478"/>
          <ac:spMkLst>
            <pc:docMk/>
            <pc:sldMk cId="3979471892" sldId="262"/>
            <ac:spMk id="67" creationId="{A4D36251-D9CA-4D8E-A8A9-EC2E10ACC7B3}"/>
          </ac:spMkLst>
        </pc:spChg>
        <pc:spChg chg="add">
          <ac:chgData name="이동건" userId="4ad090f6-dadd-4301-b5d0-883b88f508af" providerId="ADAL" clId="{4D43E722-CACC-46B2-BE88-E05E9D814DAB}" dt="2022-04-27T05:46:36.248" v="1291"/>
          <ac:spMkLst>
            <pc:docMk/>
            <pc:sldMk cId="3979471892" sldId="262"/>
            <ac:spMk id="68" creationId="{08A72666-65DA-4459-933A-45427E2FD61D}"/>
          </ac:spMkLst>
        </pc:spChg>
        <pc:spChg chg="add">
          <ac:chgData name="이동건" userId="4ad090f6-dadd-4301-b5d0-883b88f508af" providerId="ADAL" clId="{4D43E722-CACC-46B2-BE88-E05E9D814DAB}" dt="2022-04-27T05:46:36.248" v="1291"/>
          <ac:spMkLst>
            <pc:docMk/>
            <pc:sldMk cId="3979471892" sldId="262"/>
            <ac:spMk id="69" creationId="{A9F023E0-978B-43CD-B658-5F6AC33A4969}"/>
          </ac:spMkLst>
        </pc:spChg>
        <pc:spChg chg="del">
          <ac:chgData name="이동건" userId="4ad090f6-dadd-4301-b5d0-883b88f508af" providerId="ADAL" clId="{4D43E722-CACC-46B2-BE88-E05E9D814DAB}" dt="2022-04-25T00:18:34.543" v="8" actId="478"/>
          <ac:spMkLst>
            <pc:docMk/>
            <pc:sldMk cId="3979471892" sldId="262"/>
            <ac:spMk id="70" creationId="{3561E7CF-E5BB-4490-A83D-027EE6260A95}"/>
          </ac:spMkLst>
        </pc:spChg>
        <pc:spChg chg="mod">
          <ac:chgData name="이동건" userId="4ad090f6-dadd-4301-b5d0-883b88f508af" providerId="ADAL" clId="{4D43E722-CACC-46B2-BE88-E05E9D814DAB}" dt="2022-05-27T06:07:02.606" v="12426" actId="207"/>
          <ac:spMkLst>
            <pc:docMk/>
            <pc:sldMk cId="3979471892" sldId="262"/>
            <ac:spMk id="71" creationId="{D4868FFB-9C4F-4436-844E-BCA329EF6527}"/>
          </ac:spMkLst>
        </pc:spChg>
        <pc:spChg chg="del">
          <ac:chgData name="이동건" userId="4ad090f6-dadd-4301-b5d0-883b88f508af" providerId="ADAL" clId="{4D43E722-CACC-46B2-BE88-E05E9D814DAB}" dt="2022-04-25T00:18:34.543" v="8" actId="478"/>
          <ac:spMkLst>
            <pc:docMk/>
            <pc:sldMk cId="3979471892" sldId="262"/>
            <ac:spMk id="71" creationId="{EC672ECC-6D54-4786-A566-0224C7ED823A}"/>
          </ac:spMkLst>
        </pc:spChg>
        <pc:spChg chg="add">
          <ac:chgData name="이동건" userId="4ad090f6-dadd-4301-b5d0-883b88f508af" providerId="ADAL" clId="{4D43E722-CACC-46B2-BE88-E05E9D814DAB}" dt="2022-04-27T05:46:36.248" v="1291"/>
          <ac:spMkLst>
            <pc:docMk/>
            <pc:sldMk cId="3979471892" sldId="262"/>
            <ac:spMk id="72" creationId="{76DED5FA-ED10-4D10-BD8F-929AC61030D0}"/>
          </ac:spMkLst>
        </pc:spChg>
        <pc:spChg chg="add">
          <ac:chgData name="이동건" userId="4ad090f6-dadd-4301-b5d0-883b88f508af" providerId="ADAL" clId="{4D43E722-CACC-46B2-BE88-E05E9D814DAB}" dt="2022-04-27T05:46:36.248" v="1291"/>
          <ac:spMkLst>
            <pc:docMk/>
            <pc:sldMk cId="3979471892" sldId="262"/>
            <ac:spMk id="73" creationId="{5F028A4A-C8D1-42AE-8AA9-DCE6EB2A021B}"/>
          </ac:spMkLst>
        </pc:spChg>
        <pc:spChg chg="add">
          <ac:chgData name="이동건" userId="4ad090f6-dadd-4301-b5d0-883b88f508af" providerId="ADAL" clId="{4D43E722-CACC-46B2-BE88-E05E9D814DAB}" dt="2022-04-27T05:46:36.248" v="1291"/>
          <ac:spMkLst>
            <pc:docMk/>
            <pc:sldMk cId="3979471892" sldId="262"/>
            <ac:spMk id="74" creationId="{E805EB46-CAB8-417C-8373-B672ACB43305}"/>
          </ac:spMkLst>
        </pc:spChg>
        <pc:spChg chg="add mod">
          <ac:chgData name="이동건" userId="4ad090f6-dadd-4301-b5d0-883b88f508af" providerId="ADAL" clId="{4D43E722-CACC-46B2-BE88-E05E9D814DAB}" dt="2022-04-27T05:52:33.608" v="1321" actId="207"/>
          <ac:spMkLst>
            <pc:docMk/>
            <pc:sldMk cId="3979471892" sldId="262"/>
            <ac:spMk id="75" creationId="{98BF79DF-858C-4863-80D7-135FD6C7DFD7}"/>
          </ac:spMkLst>
        </pc:spChg>
        <pc:spChg chg="add">
          <ac:chgData name="이동건" userId="4ad090f6-dadd-4301-b5d0-883b88f508af" providerId="ADAL" clId="{4D43E722-CACC-46B2-BE88-E05E9D814DAB}" dt="2022-04-27T05:46:36.248" v="1291"/>
          <ac:spMkLst>
            <pc:docMk/>
            <pc:sldMk cId="3979471892" sldId="262"/>
            <ac:spMk id="76" creationId="{73A9B1D8-2681-4E0B-BC91-546E8F6B3CC5}"/>
          </ac:spMkLst>
        </pc:spChg>
        <pc:spChg chg="add">
          <ac:chgData name="이동건" userId="4ad090f6-dadd-4301-b5d0-883b88f508af" providerId="ADAL" clId="{4D43E722-CACC-46B2-BE88-E05E9D814DAB}" dt="2022-04-27T05:46:36.248" v="1291"/>
          <ac:spMkLst>
            <pc:docMk/>
            <pc:sldMk cId="3979471892" sldId="262"/>
            <ac:spMk id="77" creationId="{EC96DE6E-5954-4CFA-8EF3-8AAD1227B14A}"/>
          </ac:spMkLst>
        </pc:spChg>
        <pc:spChg chg="add">
          <ac:chgData name="이동건" userId="4ad090f6-dadd-4301-b5d0-883b88f508af" providerId="ADAL" clId="{4D43E722-CACC-46B2-BE88-E05E9D814DAB}" dt="2022-04-27T05:46:36.248" v="1291"/>
          <ac:spMkLst>
            <pc:docMk/>
            <pc:sldMk cId="3979471892" sldId="262"/>
            <ac:spMk id="78" creationId="{AC1962C1-6527-43BA-AE50-6102C60929F7}"/>
          </ac:spMkLst>
        </pc:spChg>
        <pc:spChg chg="add">
          <ac:chgData name="이동건" userId="4ad090f6-dadd-4301-b5d0-883b88f508af" providerId="ADAL" clId="{4D43E722-CACC-46B2-BE88-E05E9D814DAB}" dt="2022-04-27T05:46:36.248" v="1291"/>
          <ac:spMkLst>
            <pc:docMk/>
            <pc:sldMk cId="3979471892" sldId="262"/>
            <ac:spMk id="79" creationId="{46306069-1D19-402C-AD03-E697E32F3668}"/>
          </ac:spMkLst>
        </pc:spChg>
        <pc:spChg chg="add mod">
          <ac:chgData name="이동건" userId="4ad090f6-dadd-4301-b5d0-883b88f508af" providerId="ADAL" clId="{4D43E722-CACC-46B2-BE88-E05E9D814DAB}" dt="2022-04-27T05:46:50.703" v="1293" actId="6549"/>
          <ac:spMkLst>
            <pc:docMk/>
            <pc:sldMk cId="3979471892" sldId="262"/>
            <ac:spMk id="80" creationId="{6E42D2A5-3E2A-4520-8BD3-B3C7FF8CAAAB}"/>
          </ac:spMkLst>
        </pc:spChg>
        <pc:spChg chg="add mod">
          <ac:chgData name="이동건" userId="4ad090f6-dadd-4301-b5d0-883b88f508af" providerId="ADAL" clId="{4D43E722-CACC-46B2-BE88-E05E9D814DAB}" dt="2022-04-27T05:48:17.833" v="1312" actId="1076"/>
          <ac:spMkLst>
            <pc:docMk/>
            <pc:sldMk cId="3979471892" sldId="262"/>
            <ac:spMk id="81" creationId="{06F2D224-091D-4FA3-BABB-EDAFB034C0D0}"/>
          </ac:spMkLst>
        </pc:spChg>
        <pc:spChg chg="add mod">
          <ac:chgData name="이동건" userId="4ad090f6-dadd-4301-b5d0-883b88f508af" providerId="ADAL" clId="{4D43E722-CACC-46B2-BE88-E05E9D814DAB}" dt="2022-04-27T05:48:34.151" v="1319" actId="20577"/>
          <ac:spMkLst>
            <pc:docMk/>
            <pc:sldMk cId="3979471892" sldId="262"/>
            <ac:spMk id="82" creationId="{3FFCEDE7-891D-45CE-A1B3-DA54BC2A66B8}"/>
          </ac:spMkLst>
        </pc:spChg>
        <pc:graphicFrameChg chg="add del mod modGraphic">
          <ac:chgData name="이동건" userId="4ad090f6-dadd-4301-b5d0-883b88f508af" providerId="ADAL" clId="{4D43E722-CACC-46B2-BE88-E05E9D814DAB}" dt="2022-04-25T01:18:30.018" v="368" actId="478"/>
          <ac:graphicFrameMkLst>
            <pc:docMk/>
            <pc:sldMk cId="3979471892" sldId="262"/>
            <ac:graphicFrameMk id="14" creationId="{6888F6E9-03FC-424A-BEB6-B633BCEF7720}"/>
          </ac:graphicFrameMkLst>
        </pc:graphicFrameChg>
        <pc:picChg chg="add del mod modCrop">
          <ac:chgData name="이동건" userId="4ad090f6-dadd-4301-b5d0-883b88f508af" providerId="ADAL" clId="{4D43E722-CACC-46B2-BE88-E05E9D814DAB}" dt="2022-04-25T01:18:30.018" v="368" actId="478"/>
          <ac:picMkLst>
            <pc:docMk/>
            <pc:sldMk cId="3979471892" sldId="262"/>
            <ac:picMk id="11" creationId="{F3606B6B-7678-4D1A-B814-702E8DB23DF4}"/>
          </ac:picMkLst>
        </pc:picChg>
        <pc:picChg chg="add del mod">
          <ac:chgData name="이동건" userId="4ad090f6-dadd-4301-b5d0-883b88f508af" providerId="ADAL" clId="{4D43E722-CACC-46B2-BE88-E05E9D814DAB}" dt="2022-04-25T00:49:03.754" v="301" actId="478"/>
          <ac:picMkLst>
            <pc:docMk/>
            <pc:sldMk cId="3979471892" sldId="262"/>
            <ac:picMk id="13" creationId="{46051C65-8FF5-41F6-870E-35ADC001C7DD}"/>
          </ac:picMkLst>
        </pc:picChg>
        <pc:picChg chg="add del mod">
          <ac:chgData name="이동건" userId="4ad090f6-dadd-4301-b5d0-883b88f508af" providerId="ADAL" clId="{4D43E722-CACC-46B2-BE88-E05E9D814DAB}" dt="2022-04-25T00:49:55.508" v="318" actId="478"/>
          <ac:picMkLst>
            <pc:docMk/>
            <pc:sldMk cId="3979471892" sldId="262"/>
            <ac:picMk id="16" creationId="{30B3A722-C132-4222-B3E2-843071CB7248}"/>
          </ac:picMkLst>
        </pc:picChg>
        <pc:picChg chg="add del mod">
          <ac:chgData name="이동건" userId="4ad090f6-dadd-4301-b5d0-883b88f508af" providerId="ADAL" clId="{4D43E722-CACC-46B2-BE88-E05E9D814DAB}" dt="2022-04-25T01:18:30.018" v="368" actId="478"/>
          <ac:picMkLst>
            <pc:docMk/>
            <pc:sldMk cId="3979471892" sldId="262"/>
            <ac:picMk id="17" creationId="{2D9CD615-527E-48F4-B9B4-1252FE177831}"/>
          </ac:picMkLst>
        </pc:picChg>
        <pc:picChg chg="add del mod">
          <ac:chgData name="이동건" userId="4ad090f6-dadd-4301-b5d0-883b88f508af" providerId="ADAL" clId="{4D43E722-CACC-46B2-BE88-E05E9D814DAB}" dt="2022-04-25T01:18:30.018" v="368" actId="478"/>
          <ac:picMkLst>
            <pc:docMk/>
            <pc:sldMk cId="3979471892" sldId="262"/>
            <ac:picMk id="18" creationId="{BDEE76E0-DA58-4DF3-9D99-6F8AD28B8549}"/>
          </ac:picMkLst>
        </pc:picChg>
        <pc:picChg chg="add del mod">
          <ac:chgData name="이동건" userId="4ad090f6-dadd-4301-b5d0-883b88f508af" providerId="ADAL" clId="{4D43E722-CACC-46B2-BE88-E05E9D814DAB}" dt="2022-04-27T05:18:37.578" v="613" actId="478"/>
          <ac:picMkLst>
            <pc:docMk/>
            <pc:sldMk cId="3979471892" sldId="262"/>
            <ac:picMk id="23" creationId="{3CF1C99E-D8BB-4554-925D-B07F23936FE4}"/>
          </ac:picMkLst>
        </pc:picChg>
        <pc:picChg chg="add del mod">
          <ac:chgData name="이동건" userId="4ad090f6-dadd-4301-b5d0-883b88f508af" providerId="ADAL" clId="{4D43E722-CACC-46B2-BE88-E05E9D814DAB}" dt="2022-04-27T05:45:50.302" v="1269" actId="478"/>
          <ac:picMkLst>
            <pc:docMk/>
            <pc:sldMk cId="3979471892" sldId="262"/>
            <ac:picMk id="25" creationId="{25F5F67D-FC69-4BE5-BF9C-91D53FF636A5}"/>
          </ac:picMkLst>
        </pc:picChg>
        <pc:picChg chg="add del mod">
          <ac:chgData name="이동건" userId="4ad090f6-dadd-4301-b5d0-883b88f508af" providerId="ADAL" clId="{4D43E722-CACC-46B2-BE88-E05E9D814DAB}" dt="2022-04-27T05:45:50.302" v="1269" actId="478"/>
          <ac:picMkLst>
            <pc:docMk/>
            <pc:sldMk cId="3979471892" sldId="262"/>
            <ac:picMk id="27" creationId="{4FE97B36-568C-452C-AC6B-8E93F94F35E5}"/>
          </ac:picMkLst>
        </pc:picChg>
        <pc:picChg chg="add del mod">
          <ac:chgData name="이동건" userId="4ad090f6-dadd-4301-b5d0-883b88f508af" providerId="ADAL" clId="{4D43E722-CACC-46B2-BE88-E05E9D814DAB}" dt="2022-04-27T05:45:50.871" v="1270" actId="478"/>
          <ac:picMkLst>
            <pc:docMk/>
            <pc:sldMk cId="3979471892" sldId="262"/>
            <ac:picMk id="30" creationId="{A8CA0BA4-5414-433D-ACC1-479505A9E7B1}"/>
          </ac:picMkLst>
        </pc:picChg>
        <pc:cxnChg chg="del">
          <ac:chgData name="이동건" userId="4ad090f6-dadd-4301-b5d0-883b88f508af" providerId="ADAL" clId="{4D43E722-CACC-46B2-BE88-E05E9D814DAB}" dt="2022-04-25T00:18:34.543" v="8" actId="478"/>
          <ac:cxnSpMkLst>
            <pc:docMk/>
            <pc:sldMk cId="3979471892" sldId="262"/>
            <ac:cxnSpMk id="12" creationId="{61E5D190-72FB-4ECB-933A-475031474A1F}"/>
          </ac:cxnSpMkLst>
        </pc:cxnChg>
        <pc:cxnChg chg="del mod">
          <ac:chgData name="이동건" userId="4ad090f6-dadd-4301-b5d0-883b88f508af" providerId="ADAL" clId="{4D43E722-CACC-46B2-BE88-E05E9D814DAB}" dt="2022-04-25T00:18:34.543" v="8" actId="478"/>
          <ac:cxnSpMkLst>
            <pc:docMk/>
            <pc:sldMk cId="3979471892" sldId="262"/>
            <ac:cxnSpMk id="19" creationId="{EBDEF00F-1C45-44C7-B81D-26EEF827658B}"/>
          </ac:cxnSpMkLst>
        </pc:cxnChg>
        <pc:cxnChg chg="del mod">
          <ac:chgData name="이동건" userId="4ad090f6-dadd-4301-b5d0-883b88f508af" providerId="ADAL" clId="{4D43E722-CACC-46B2-BE88-E05E9D814DAB}" dt="2022-04-25T00:18:34.543" v="8" actId="478"/>
          <ac:cxnSpMkLst>
            <pc:docMk/>
            <pc:sldMk cId="3979471892" sldId="262"/>
            <ac:cxnSpMk id="20" creationId="{8DE6B5F5-D15E-4C52-A28B-955948B56C55}"/>
          </ac:cxnSpMkLst>
        </pc:cxnChg>
        <pc:cxnChg chg="del mod">
          <ac:chgData name="이동건" userId="4ad090f6-dadd-4301-b5d0-883b88f508af" providerId="ADAL" clId="{4D43E722-CACC-46B2-BE88-E05E9D814DAB}" dt="2022-04-25T00:18:34.543" v="8" actId="478"/>
          <ac:cxnSpMkLst>
            <pc:docMk/>
            <pc:sldMk cId="3979471892" sldId="262"/>
            <ac:cxnSpMk id="28" creationId="{F4E02428-B51D-4CA5-B6ED-68C878C214AC}"/>
          </ac:cxnSpMkLst>
        </pc:cxnChg>
        <pc:cxnChg chg="del">
          <ac:chgData name="이동건" userId="4ad090f6-dadd-4301-b5d0-883b88f508af" providerId="ADAL" clId="{4D43E722-CACC-46B2-BE88-E05E9D814DAB}" dt="2022-04-25T00:18:34.543" v="8" actId="478"/>
          <ac:cxnSpMkLst>
            <pc:docMk/>
            <pc:sldMk cId="3979471892" sldId="262"/>
            <ac:cxnSpMk id="31" creationId="{D4F47942-0296-4071-8942-A50ECA915014}"/>
          </ac:cxnSpMkLst>
        </pc:cxnChg>
        <pc:cxnChg chg="del mod">
          <ac:chgData name="이동건" userId="4ad090f6-dadd-4301-b5d0-883b88f508af" providerId="ADAL" clId="{4D43E722-CACC-46B2-BE88-E05E9D814DAB}" dt="2022-04-25T00:18:34.543" v="8" actId="478"/>
          <ac:cxnSpMkLst>
            <pc:docMk/>
            <pc:sldMk cId="3979471892" sldId="262"/>
            <ac:cxnSpMk id="32" creationId="{ABF64CB9-F8E4-4468-8FE1-31F1BDBB89B0}"/>
          </ac:cxnSpMkLst>
        </pc:cxnChg>
        <pc:cxnChg chg="del mod">
          <ac:chgData name="이동건" userId="4ad090f6-dadd-4301-b5d0-883b88f508af" providerId="ADAL" clId="{4D43E722-CACC-46B2-BE88-E05E9D814DAB}" dt="2022-04-25T00:18:34.543" v="8" actId="478"/>
          <ac:cxnSpMkLst>
            <pc:docMk/>
            <pc:sldMk cId="3979471892" sldId="262"/>
            <ac:cxnSpMk id="35" creationId="{47A06B0B-F032-4A1E-90CE-791C5C4FCAA6}"/>
          </ac:cxnSpMkLst>
        </pc:cxnChg>
        <pc:cxnChg chg="del mod">
          <ac:chgData name="이동건" userId="4ad090f6-dadd-4301-b5d0-883b88f508af" providerId="ADAL" clId="{4D43E722-CACC-46B2-BE88-E05E9D814DAB}" dt="2022-04-25T00:18:34.543" v="8" actId="478"/>
          <ac:cxnSpMkLst>
            <pc:docMk/>
            <pc:sldMk cId="3979471892" sldId="262"/>
            <ac:cxnSpMk id="36" creationId="{63AE7C2C-31F1-4BEB-8476-04D3B940E7D8}"/>
          </ac:cxnSpMkLst>
        </pc:cxnChg>
        <pc:cxnChg chg="del mod">
          <ac:chgData name="이동건" userId="4ad090f6-dadd-4301-b5d0-883b88f508af" providerId="ADAL" clId="{4D43E722-CACC-46B2-BE88-E05E9D814DAB}" dt="2022-04-25T00:18:34.543" v="8" actId="478"/>
          <ac:cxnSpMkLst>
            <pc:docMk/>
            <pc:sldMk cId="3979471892" sldId="262"/>
            <ac:cxnSpMk id="37" creationId="{26BED2E0-D8B6-4D13-ACD1-A74A5A2B88C3}"/>
          </ac:cxnSpMkLst>
        </pc:cxnChg>
        <pc:cxnChg chg="add mod">
          <ac:chgData name="이동건" userId="4ad090f6-dadd-4301-b5d0-883b88f508af" providerId="ADAL" clId="{4D43E722-CACC-46B2-BE88-E05E9D814DAB}" dt="2022-05-27T06:06:47.111" v="12424" actId="14100"/>
          <ac:cxnSpMkLst>
            <pc:docMk/>
            <pc:sldMk cId="3979471892" sldId="262"/>
            <ac:cxnSpMk id="55" creationId="{2FFCADB3-4EC7-4667-8FFC-5E5FCE16949C}"/>
          </ac:cxnSpMkLst>
        </pc:cxnChg>
        <pc:cxnChg chg="add mod">
          <ac:chgData name="이동건" userId="4ad090f6-dadd-4301-b5d0-883b88f508af" providerId="ADAL" clId="{4D43E722-CACC-46B2-BE88-E05E9D814DAB}" dt="2022-05-27T06:07:17.249" v="12427" actId="14100"/>
          <ac:cxnSpMkLst>
            <pc:docMk/>
            <pc:sldMk cId="3979471892" sldId="262"/>
            <ac:cxnSpMk id="56" creationId="{6777D89B-556C-4C96-BBAA-C896DB7E9CAF}"/>
          </ac:cxnSpMkLst>
        </pc:cxnChg>
        <pc:cxnChg chg="add">
          <ac:chgData name="이동건" userId="4ad090f6-dadd-4301-b5d0-883b88f508af" providerId="ADAL" clId="{4D43E722-CACC-46B2-BE88-E05E9D814DAB}" dt="2022-04-27T05:46:36.248" v="1291"/>
          <ac:cxnSpMkLst>
            <pc:docMk/>
            <pc:sldMk cId="3979471892" sldId="262"/>
            <ac:cxnSpMk id="57" creationId="{A54CD528-99AD-4BFB-B331-9645F9419F5C}"/>
          </ac:cxnSpMkLst>
        </pc:cxnChg>
        <pc:cxnChg chg="add">
          <ac:chgData name="이동건" userId="4ad090f6-dadd-4301-b5d0-883b88f508af" providerId="ADAL" clId="{4D43E722-CACC-46B2-BE88-E05E9D814DAB}" dt="2022-04-27T05:46:36.248" v="1291"/>
          <ac:cxnSpMkLst>
            <pc:docMk/>
            <pc:sldMk cId="3979471892" sldId="262"/>
            <ac:cxnSpMk id="58" creationId="{B114D597-62CE-4242-8F7E-ECA51ADEDA72}"/>
          </ac:cxnSpMkLst>
        </pc:cxnChg>
        <pc:cxnChg chg="add">
          <ac:chgData name="이동건" userId="4ad090f6-dadd-4301-b5d0-883b88f508af" providerId="ADAL" clId="{4D43E722-CACC-46B2-BE88-E05E9D814DAB}" dt="2022-04-27T05:46:36.248" v="1291"/>
          <ac:cxnSpMkLst>
            <pc:docMk/>
            <pc:sldMk cId="3979471892" sldId="262"/>
            <ac:cxnSpMk id="59" creationId="{004B51D1-F967-4B44-8C4B-D0A353C65CAF}"/>
          </ac:cxnSpMkLst>
        </pc:cxnChg>
        <pc:cxnChg chg="add">
          <ac:chgData name="이동건" userId="4ad090f6-dadd-4301-b5d0-883b88f508af" providerId="ADAL" clId="{4D43E722-CACC-46B2-BE88-E05E9D814DAB}" dt="2022-04-27T05:46:36.248" v="1291"/>
          <ac:cxnSpMkLst>
            <pc:docMk/>
            <pc:sldMk cId="3979471892" sldId="262"/>
            <ac:cxnSpMk id="60" creationId="{BDF07A67-BFB4-40E5-BD18-90202269487D}"/>
          </ac:cxnSpMkLst>
        </pc:cxnChg>
        <pc:cxnChg chg="add">
          <ac:chgData name="이동건" userId="4ad090f6-dadd-4301-b5d0-883b88f508af" providerId="ADAL" clId="{4D43E722-CACC-46B2-BE88-E05E9D814DAB}" dt="2022-04-27T05:46:36.248" v="1291"/>
          <ac:cxnSpMkLst>
            <pc:docMk/>
            <pc:sldMk cId="3979471892" sldId="262"/>
            <ac:cxnSpMk id="61" creationId="{0F4F72B0-7405-4DFE-8487-28791F700596}"/>
          </ac:cxnSpMkLst>
        </pc:cxnChg>
        <pc:cxnChg chg="add">
          <ac:chgData name="이동건" userId="4ad090f6-dadd-4301-b5d0-883b88f508af" providerId="ADAL" clId="{4D43E722-CACC-46B2-BE88-E05E9D814DAB}" dt="2022-04-27T05:46:36.248" v="1291"/>
          <ac:cxnSpMkLst>
            <pc:docMk/>
            <pc:sldMk cId="3979471892" sldId="262"/>
            <ac:cxnSpMk id="62" creationId="{F26204AA-8D5C-43B9-B2BE-54E2896E859E}"/>
          </ac:cxnSpMkLst>
        </pc:cxnChg>
        <pc:cxnChg chg="add">
          <ac:chgData name="이동건" userId="4ad090f6-dadd-4301-b5d0-883b88f508af" providerId="ADAL" clId="{4D43E722-CACC-46B2-BE88-E05E9D814DAB}" dt="2022-04-27T05:46:36.248" v="1291"/>
          <ac:cxnSpMkLst>
            <pc:docMk/>
            <pc:sldMk cId="3979471892" sldId="262"/>
            <ac:cxnSpMk id="63" creationId="{3C0E807D-4EFA-459C-A908-ED0C8E634A07}"/>
          </ac:cxnSpMkLst>
        </pc:cxnChg>
        <pc:cxnChg chg="add">
          <ac:chgData name="이동건" userId="4ad090f6-dadd-4301-b5d0-883b88f508af" providerId="ADAL" clId="{4D43E722-CACC-46B2-BE88-E05E9D814DAB}" dt="2022-04-27T05:46:36.248" v="1291"/>
          <ac:cxnSpMkLst>
            <pc:docMk/>
            <pc:sldMk cId="3979471892" sldId="262"/>
            <ac:cxnSpMk id="64" creationId="{07A08CF5-5339-40C4-8C12-A1EFF793AEA6}"/>
          </ac:cxnSpMkLst>
        </pc:cxnChg>
        <pc:cxnChg chg="add">
          <ac:chgData name="이동건" userId="4ad090f6-dadd-4301-b5d0-883b88f508af" providerId="ADAL" clId="{4D43E722-CACC-46B2-BE88-E05E9D814DAB}" dt="2022-04-27T05:46:36.248" v="1291"/>
          <ac:cxnSpMkLst>
            <pc:docMk/>
            <pc:sldMk cId="3979471892" sldId="262"/>
            <ac:cxnSpMk id="65" creationId="{0F547C19-6174-4CE8-94DA-93A40D57832C}"/>
          </ac:cxnSpMkLst>
        </pc:cxnChg>
      </pc:sldChg>
      <pc:sldChg chg="del">
        <pc:chgData name="이동건" userId="4ad090f6-dadd-4301-b5d0-883b88f508af" providerId="ADAL" clId="{4D43E722-CACC-46B2-BE88-E05E9D814DAB}" dt="2022-04-25T00:18:24.862" v="1" actId="2696"/>
        <pc:sldMkLst>
          <pc:docMk/>
          <pc:sldMk cId="1391138092" sldId="263"/>
        </pc:sldMkLst>
      </pc:sldChg>
      <pc:sldChg chg="modSp add del modTransition">
        <pc:chgData name="이동건" userId="4ad090f6-dadd-4301-b5d0-883b88f508af" providerId="ADAL" clId="{4D43E722-CACC-46B2-BE88-E05E9D814DAB}" dt="2022-05-02T00:58:43.719" v="3236" actId="2696"/>
        <pc:sldMkLst>
          <pc:docMk/>
          <pc:sldMk cId="1986671833" sldId="263"/>
        </pc:sldMkLst>
        <pc:spChg chg="mod">
          <ac:chgData name="이동건" userId="4ad090f6-dadd-4301-b5d0-883b88f508af" providerId="ADAL" clId="{4D43E722-CACC-46B2-BE88-E05E9D814DAB}" dt="2022-04-25T01:18:41.101" v="380" actId="20577"/>
          <ac:spMkLst>
            <pc:docMk/>
            <pc:sldMk cId="1986671833" sldId="263"/>
            <ac:spMk id="5" creationId="{FC6A375B-D3CD-4C60-90CA-0B8DF3E7652D}"/>
          </ac:spMkLst>
        </pc:spChg>
        <pc:graphicFrameChg chg="mod modGraphic">
          <ac:chgData name="이동건" userId="4ad090f6-dadd-4301-b5d0-883b88f508af" providerId="ADAL" clId="{4D43E722-CACC-46B2-BE88-E05E9D814DAB}" dt="2022-04-25T01:26:14.106" v="445" actId="20577"/>
          <ac:graphicFrameMkLst>
            <pc:docMk/>
            <pc:sldMk cId="1986671833" sldId="263"/>
            <ac:graphicFrameMk id="14" creationId="{6888F6E9-03FC-424A-BEB6-B633BCEF7720}"/>
          </ac:graphicFrameMkLst>
        </pc:graphicFrameChg>
      </pc:sldChg>
      <pc:sldChg chg="del">
        <pc:chgData name="이동건" userId="4ad090f6-dadd-4301-b5d0-883b88f508af" providerId="ADAL" clId="{4D43E722-CACC-46B2-BE88-E05E9D814DAB}" dt="2022-04-25T00:18:24.883" v="2" actId="2696"/>
        <pc:sldMkLst>
          <pc:docMk/>
          <pc:sldMk cId="2451449598" sldId="264"/>
        </pc:sldMkLst>
      </pc:sldChg>
      <pc:sldChg chg="modSp add del modTransition">
        <pc:chgData name="이동건" userId="4ad090f6-dadd-4301-b5d0-883b88f508af" providerId="ADAL" clId="{4D43E722-CACC-46B2-BE88-E05E9D814DAB}" dt="2022-05-02T00:58:43.671" v="3234" actId="2696"/>
        <pc:sldMkLst>
          <pc:docMk/>
          <pc:sldMk cId="3898854453" sldId="264"/>
        </pc:sldMkLst>
        <pc:spChg chg="mod">
          <ac:chgData name="이동건" userId="4ad090f6-dadd-4301-b5d0-883b88f508af" providerId="ADAL" clId="{4D43E722-CACC-46B2-BE88-E05E9D814DAB}" dt="2022-04-25T02:02:49.884" v="448" actId="20577"/>
          <ac:spMkLst>
            <pc:docMk/>
            <pc:sldMk cId="3898854453" sldId="264"/>
            <ac:spMk id="4" creationId="{18507B9F-6865-49C6-AEFE-0AF6E237C549}"/>
          </ac:spMkLst>
        </pc:spChg>
      </pc:sldChg>
      <pc:sldChg chg="modSp add del modTransition">
        <pc:chgData name="이동건" userId="4ad090f6-dadd-4301-b5d0-883b88f508af" providerId="ADAL" clId="{4D43E722-CACC-46B2-BE88-E05E9D814DAB}" dt="2022-05-02T00:58:43.689" v="3235" actId="2696"/>
        <pc:sldMkLst>
          <pc:docMk/>
          <pc:sldMk cId="2539814418" sldId="265"/>
        </pc:sldMkLst>
        <pc:spChg chg="mod">
          <ac:chgData name="이동건" userId="4ad090f6-dadd-4301-b5d0-883b88f508af" providerId="ADAL" clId="{4D43E722-CACC-46B2-BE88-E05E9D814DAB}" dt="2022-04-25T01:19:20.118" v="397" actId="20577"/>
          <ac:spMkLst>
            <pc:docMk/>
            <pc:sldMk cId="2539814418" sldId="265"/>
            <ac:spMk id="4" creationId="{18507B9F-6865-49C6-AEFE-0AF6E237C549}"/>
          </ac:spMkLst>
        </pc:spChg>
      </pc:sldChg>
      <pc:sldChg chg="del">
        <pc:chgData name="이동건" userId="4ad090f6-dadd-4301-b5d0-883b88f508af" providerId="ADAL" clId="{4D43E722-CACC-46B2-BE88-E05E9D814DAB}" dt="2022-04-25T00:18:24.905" v="3" actId="2696"/>
        <pc:sldMkLst>
          <pc:docMk/>
          <pc:sldMk cId="2690616805" sldId="265"/>
        </pc:sldMkLst>
      </pc:sldChg>
      <pc:sldChg chg="add del modTransition">
        <pc:chgData name="이동건" userId="4ad090f6-dadd-4301-b5d0-883b88f508af" providerId="ADAL" clId="{4D43E722-CACC-46B2-BE88-E05E9D814DAB}" dt="2022-05-02T00:58:43.663" v="3233" actId="2696"/>
        <pc:sldMkLst>
          <pc:docMk/>
          <pc:sldMk cId="1270848443" sldId="266"/>
        </pc:sldMkLst>
      </pc:sldChg>
      <pc:sldChg chg="del">
        <pc:chgData name="이동건" userId="4ad090f6-dadd-4301-b5d0-883b88f508af" providerId="ADAL" clId="{4D43E722-CACC-46B2-BE88-E05E9D814DAB}" dt="2022-04-25T00:18:24.919" v="4" actId="2696"/>
        <pc:sldMkLst>
          <pc:docMk/>
          <pc:sldMk cId="3043448555" sldId="266"/>
        </pc:sldMkLst>
      </pc:sldChg>
      <pc:sldChg chg="del">
        <pc:chgData name="이동건" userId="4ad090f6-dadd-4301-b5d0-883b88f508af" providerId="ADAL" clId="{4D43E722-CACC-46B2-BE88-E05E9D814DAB}" dt="2022-04-25T00:18:24.939" v="5" actId="2696"/>
        <pc:sldMkLst>
          <pc:docMk/>
          <pc:sldMk cId="3836501036" sldId="267"/>
        </pc:sldMkLst>
      </pc:sldChg>
      <pc:sldChg chg="addSp delSp modSp add del">
        <pc:chgData name="이동건" userId="4ad090f6-dadd-4301-b5d0-883b88f508af" providerId="ADAL" clId="{4D43E722-CACC-46B2-BE88-E05E9D814DAB}" dt="2022-05-09T01:56:21.184" v="3758" actId="2696"/>
        <pc:sldMkLst>
          <pc:docMk/>
          <pc:sldMk cId="3922342516" sldId="267"/>
        </pc:sldMkLst>
        <pc:spChg chg="mod">
          <ac:chgData name="이동건" userId="4ad090f6-dadd-4301-b5d0-883b88f508af" providerId="ADAL" clId="{4D43E722-CACC-46B2-BE88-E05E9D814DAB}" dt="2022-04-27T07:28:36.542" v="1532" actId="20577"/>
          <ac:spMkLst>
            <pc:docMk/>
            <pc:sldMk cId="3922342516" sldId="267"/>
            <ac:spMk id="4" creationId="{18507B9F-6865-49C6-AEFE-0AF6E237C549}"/>
          </ac:spMkLst>
        </pc:spChg>
        <pc:spChg chg="add mod">
          <ac:chgData name="이동건" userId="4ad090f6-dadd-4301-b5d0-883b88f508af" providerId="ADAL" clId="{4D43E722-CACC-46B2-BE88-E05E9D814DAB}" dt="2022-04-27T07:48:06.903" v="2298" actId="207"/>
          <ac:spMkLst>
            <pc:docMk/>
            <pc:sldMk cId="3922342516" sldId="267"/>
            <ac:spMk id="7" creationId="{A3C6AE36-7DF8-47FD-91D3-EAE2BACC4A45}"/>
          </ac:spMkLst>
        </pc:spChg>
        <pc:spChg chg="add">
          <ac:chgData name="이동건" userId="4ad090f6-dadd-4301-b5d0-883b88f508af" providerId="ADAL" clId="{4D43E722-CACC-46B2-BE88-E05E9D814DAB}" dt="2022-04-27T07:29:45.534" v="1546"/>
          <ac:spMkLst>
            <pc:docMk/>
            <pc:sldMk cId="3922342516" sldId="267"/>
            <ac:spMk id="8" creationId="{C7C0CE1C-EE31-4221-8248-98681F141319}"/>
          </ac:spMkLst>
        </pc:spChg>
        <pc:spChg chg="add mod">
          <ac:chgData name="이동건" userId="4ad090f6-dadd-4301-b5d0-883b88f508af" providerId="ADAL" clId="{4D43E722-CACC-46B2-BE88-E05E9D814DAB}" dt="2022-04-27T07:29:50.712" v="1548" actId="1076"/>
          <ac:spMkLst>
            <pc:docMk/>
            <pc:sldMk cId="3922342516" sldId="267"/>
            <ac:spMk id="9" creationId="{01857327-C20B-4CEB-B1DE-2AFB42E602C3}"/>
          </ac:spMkLst>
        </pc:spChg>
        <pc:spChg chg="add mod">
          <ac:chgData name="이동건" userId="4ad090f6-dadd-4301-b5d0-883b88f508af" providerId="ADAL" clId="{4D43E722-CACC-46B2-BE88-E05E9D814DAB}" dt="2022-04-27T07:29:53.064" v="1549" actId="1076"/>
          <ac:spMkLst>
            <pc:docMk/>
            <pc:sldMk cId="3922342516" sldId="267"/>
            <ac:spMk id="10" creationId="{DAF2D513-CAF0-4EEC-AA0D-E83AEB347165}"/>
          </ac:spMkLst>
        </pc:spChg>
        <pc:spChg chg="add">
          <ac:chgData name="이동건" userId="4ad090f6-dadd-4301-b5d0-883b88f508af" providerId="ADAL" clId="{4D43E722-CACC-46B2-BE88-E05E9D814DAB}" dt="2022-04-27T07:30:20.921" v="1554"/>
          <ac:spMkLst>
            <pc:docMk/>
            <pc:sldMk cId="3922342516" sldId="267"/>
            <ac:spMk id="11" creationId="{A3CB88FD-43C0-465A-8C33-53709B02406D}"/>
          </ac:spMkLst>
        </pc:spChg>
        <pc:spChg chg="del">
          <ac:chgData name="이동건" userId="4ad090f6-dadd-4301-b5d0-883b88f508af" providerId="ADAL" clId="{4D43E722-CACC-46B2-BE88-E05E9D814DAB}" dt="2022-04-27T07:09:32.578" v="1463" actId="478"/>
          <ac:spMkLst>
            <pc:docMk/>
            <pc:sldMk cId="3922342516" sldId="267"/>
            <ac:spMk id="22" creationId="{371BE2D7-F985-49CE-8329-2ADB730C5C15}"/>
          </ac:spMkLst>
        </pc:spChg>
        <pc:picChg chg="add mod">
          <ac:chgData name="이동건" userId="4ad090f6-dadd-4301-b5d0-883b88f508af" providerId="ADAL" clId="{4D43E722-CACC-46B2-BE88-E05E9D814DAB}" dt="2022-04-27T07:28:59.044" v="1535" actId="1076"/>
          <ac:picMkLst>
            <pc:docMk/>
            <pc:sldMk cId="3922342516" sldId="267"/>
            <ac:picMk id="2" creationId="{4E878DA2-92DE-4D0F-8B17-301776FE1378}"/>
          </ac:picMkLst>
        </pc:picChg>
        <pc:picChg chg="add mod">
          <ac:chgData name="이동건" userId="4ad090f6-dadd-4301-b5d0-883b88f508af" providerId="ADAL" clId="{4D43E722-CACC-46B2-BE88-E05E9D814DAB}" dt="2022-04-27T07:29:48.364" v="1547" actId="1076"/>
          <ac:picMkLst>
            <pc:docMk/>
            <pc:sldMk cId="3922342516" sldId="267"/>
            <ac:picMk id="3" creationId="{C6BC01EC-EB33-445D-B633-88CEBB8AF17E}"/>
          </ac:picMkLst>
        </pc:picChg>
        <pc:picChg chg="add mod">
          <ac:chgData name="이동건" userId="4ad090f6-dadd-4301-b5d0-883b88f508af" providerId="ADAL" clId="{4D43E722-CACC-46B2-BE88-E05E9D814DAB}" dt="2022-04-27T07:29:40.912" v="1545" actId="1076"/>
          <ac:picMkLst>
            <pc:docMk/>
            <pc:sldMk cId="3922342516" sldId="267"/>
            <ac:picMk id="6" creationId="{8A4B6AB9-D207-486E-973D-91F2DD808245}"/>
          </ac:picMkLst>
        </pc:picChg>
      </pc:sldChg>
      <pc:sldChg chg="del">
        <pc:chgData name="이동건" userId="4ad090f6-dadd-4301-b5d0-883b88f508af" providerId="ADAL" clId="{4D43E722-CACC-46B2-BE88-E05E9D814DAB}" dt="2022-04-25T00:18:24.945" v="6" actId="2696"/>
        <pc:sldMkLst>
          <pc:docMk/>
          <pc:sldMk cId="3290153394" sldId="268"/>
        </pc:sldMkLst>
      </pc:sldChg>
      <pc:sldChg chg="addSp delSp modSp add del ord modTransition">
        <pc:chgData name="이동건" userId="4ad090f6-dadd-4301-b5d0-883b88f508af" providerId="ADAL" clId="{4D43E722-CACC-46B2-BE88-E05E9D814DAB}" dt="2022-05-02T00:58:43.657" v="3232" actId="2696"/>
        <pc:sldMkLst>
          <pc:docMk/>
          <pc:sldMk cId="3792520980" sldId="268"/>
        </pc:sldMkLst>
        <pc:spChg chg="add mod">
          <ac:chgData name="이동건" userId="4ad090f6-dadd-4301-b5d0-883b88f508af" providerId="ADAL" clId="{4D43E722-CACC-46B2-BE88-E05E9D814DAB}" dt="2022-04-27T06:48:39.326" v="1460" actId="2711"/>
          <ac:spMkLst>
            <pc:docMk/>
            <pc:sldMk cId="3792520980" sldId="268"/>
            <ac:spMk id="2" creationId="{CD60BFE6-BB0E-4276-98B9-D4EC153D6049}"/>
          </ac:spMkLst>
        </pc:spChg>
        <pc:spChg chg="add mod">
          <ac:chgData name="이동건" userId="4ad090f6-dadd-4301-b5d0-883b88f508af" providerId="ADAL" clId="{4D43E722-CACC-46B2-BE88-E05E9D814DAB}" dt="2022-04-27T06:38:20.965" v="1334" actId="1076"/>
          <ac:spMkLst>
            <pc:docMk/>
            <pc:sldMk cId="3792520980" sldId="268"/>
            <ac:spMk id="6" creationId="{CEC405C8-3EDC-42C7-8DC8-0C3712B4F00B}"/>
          </ac:spMkLst>
        </pc:spChg>
        <pc:spChg chg="del mod">
          <ac:chgData name="이동건" userId="4ad090f6-dadd-4301-b5d0-883b88f508af" providerId="ADAL" clId="{4D43E722-CACC-46B2-BE88-E05E9D814DAB}" dt="2022-04-27T06:38:04.907" v="1328"/>
          <ac:spMkLst>
            <pc:docMk/>
            <pc:sldMk cId="3792520980" sldId="268"/>
            <ac:spMk id="22" creationId="{371BE2D7-F985-49CE-8329-2ADB730C5C15}"/>
          </ac:spMkLst>
        </pc:spChg>
        <pc:picChg chg="mod">
          <ac:chgData name="이동건" userId="4ad090f6-dadd-4301-b5d0-883b88f508af" providerId="ADAL" clId="{4D43E722-CACC-46B2-BE88-E05E9D814DAB}" dt="2022-04-27T06:38:27.073" v="1335" actId="1076"/>
          <ac:picMkLst>
            <pc:docMk/>
            <pc:sldMk cId="3792520980" sldId="268"/>
            <ac:picMk id="23" creationId="{3CF1C99E-D8BB-4554-925D-B07F23936FE4}"/>
          </ac:picMkLst>
        </pc:picChg>
      </pc:sldChg>
      <pc:sldChg chg="del">
        <pc:chgData name="이동건" userId="4ad090f6-dadd-4301-b5d0-883b88f508af" providerId="ADAL" clId="{4D43E722-CACC-46B2-BE88-E05E9D814DAB}" dt="2022-04-25T00:18:24.968" v="7" actId="2696"/>
        <pc:sldMkLst>
          <pc:docMk/>
          <pc:sldMk cId="1815566237" sldId="269"/>
        </pc:sldMkLst>
      </pc:sldChg>
      <pc:sldChg chg="add del">
        <pc:chgData name="이동건" userId="4ad090f6-dadd-4301-b5d0-883b88f508af" providerId="ADAL" clId="{4D43E722-CACC-46B2-BE88-E05E9D814DAB}" dt="2022-04-27T05:45:46.288" v="1268" actId="2696"/>
        <pc:sldMkLst>
          <pc:docMk/>
          <pc:sldMk cId="2256300782" sldId="269"/>
        </pc:sldMkLst>
      </pc:sldChg>
      <pc:sldChg chg="modSp add del">
        <pc:chgData name="이동건" userId="4ad090f6-dadd-4301-b5d0-883b88f508af" providerId="ADAL" clId="{4D43E722-CACC-46B2-BE88-E05E9D814DAB}" dt="2022-05-09T01:56:21.180" v="3757" actId="2696"/>
        <pc:sldMkLst>
          <pc:docMk/>
          <pc:sldMk cId="259485628" sldId="270"/>
        </pc:sldMkLst>
        <pc:spChg chg="mod">
          <ac:chgData name="이동건" userId="4ad090f6-dadd-4301-b5d0-883b88f508af" providerId="ADAL" clId="{4D43E722-CACC-46B2-BE88-E05E9D814DAB}" dt="2022-05-02T01:11:44.870" v="3255" actId="20577"/>
          <ac:spMkLst>
            <pc:docMk/>
            <pc:sldMk cId="259485628" sldId="270"/>
            <ac:spMk id="33" creationId="{9B9F979A-0A61-4B77-B09D-C19AD67D4E59}"/>
          </ac:spMkLst>
        </pc:spChg>
        <pc:spChg chg="mod">
          <ac:chgData name="이동건" userId="4ad090f6-dadd-4301-b5d0-883b88f508af" providerId="ADAL" clId="{4D43E722-CACC-46B2-BE88-E05E9D814DAB}" dt="2022-04-27T07:30:02.226" v="1550" actId="1076"/>
          <ac:spMkLst>
            <pc:docMk/>
            <pc:sldMk cId="259485628" sldId="270"/>
            <ac:spMk id="46" creationId="{B8BB65ED-2391-48DB-96E6-74569EEECDB2}"/>
          </ac:spMkLst>
        </pc:spChg>
        <pc:picChg chg="mod">
          <ac:chgData name="이동건" userId="4ad090f6-dadd-4301-b5d0-883b88f508af" providerId="ADAL" clId="{4D43E722-CACC-46B2-BE88-E05E9D814DAB}" dt="2022-04-27T07:30:11.744" v="1553" actId="14100"/>
          <ac:picMkLst>
            <pc:docMk/>
            <pc:sldMk cId="259485628" sldId="270"/>
            <ac:picMk id="30" creationId="{A8CA0BA4-5414-433D-ACC1-479505A9E7B1}"/>
          </ac:picMkLst>
        </pc:picChg>
      </pc:sldChg>
      <pc:sldChg chg="addSp modSp add del">
        <pc:chgData name="이동건" userId="4ad090f6-dadd-4301-b5d0-883b88f508af" providerId="ADAL" clId="{4D43E722-CACC-46B2-BE88-E05E9D814DAB}" dt="2022-05-09T01:56:21.187" v="3759" actId="2696"/>
        <pc:sldMkLst>
          <pc:docMk/>
          <pc:sldMk cId="2005903623" sldId="271"/>
        </pc:sldMkLst>
        <pc:spChg chg="add mod">
          <ac:chgData name="이동건" userId="4ad090f6-dadd-4301-b5d0-883b88f508af" providerId="ADAL" clId="{4D43E722-CACC-46B2-BE88-E05E9D814DAB}" dt="2022-05-02T23:41:52.896" v="3270" actId="1076"/>
          <ac:spMkLst>
            <pc:docMk/>
            <pc:sldMk cId="2005903623" sldId="271"/>
            <ac:spMk id="3" creationId="{A2972F68-BBDF-4331-BE9B-6F26185D7D4B}"/>
          </ac:spMkLst>
        </pc:spChg>
        <pc:spChg chg="add">
          <ac:chgData name="이동건" userId="4ad090f6-dadd-4301-b5d0-883b88f508af" providerId="ADAL" clId="{4D43E722-CACC-46B2-BE88-E05E9D814DAB}" dt="2022-04-27T07:30:21.783" v="1555"/>
          <ac:spMkLst>
            <pc:docMk/>
            <pc:sldMk cId="2005903623" sldId="271"/>
            <ac:spMk id="6" creationId="{B7D75926-A3B4-4F05-827C-EA2659AD1548}"/>
          </ac:spMkLst>
        </pc:spChg>
        <pc:spChg chg="add mod">
          <ac:chgData name="이동건" userId="4ad090f6-dadd-4301-b5d0-883b88f508af" providerId="ADAL" clId="{4D43E722-CACC-46B2-BE88-E05E9D814DAB}" dt="2022-05-02T23:42:28.677" v="3276" actId="1076"/>
          <ac:spMkLst>
            <pc:docMk/>
            <pc:sldMk cId="2005903623" sldId="271"/>
            <ac:spMk id="7" creationId="{0C3C1BB1-70A4-4365-8AA3-6A80FCB163EF}"/>
          </ac:spMkLst>
        </pc:spChg>
        <pc:picChg chg="add mod">
          <ac:chgData name="이동건" userId="4ad090f6-dadd-4301-b5d0-883b88f508af" providerId="ADAL" clId="{4D43E722-CACC-46B2-BE88-E05E9D814DAB}" dt="2022-04-27T08:31:49.276" v="2629" actId="1076"/>
          <ac:picMkLst>
            <pc:docMk/>
            <pc:sldMk cId="2005903623" sldId="271"/>
            <ac:picMk id="2" creationId="{04E6969C-C3AF-41BC-A594-021E30045A68}"/>
          </ac:picMkLst>
        </pc:picChg>
      </pc:sldChg>
      <pc:sldChg chg="addSp modSp add del modTransition">
        <pc:chgData name="이동건" userId="4ad090f6-dadd-4301-b5d0-883b88f508af" providerId="ADAL" clId="{4D43E722-CACC-46B2-BE88-E05E9D814DAB}" dt="2022-05-02T00:58:43.613" v="3231" actId="2696"/>
        <pc:sldMkLst>
          <pc:docMk/>
          <pc:sldMk cId="1079546204" sldId="272"/>
        </pc:sldMkLst>
        <pc:spChg chg="add mod">
          <ac:chgData name="이동건" userId="4ad090f6-dadd-4301-b5d0-883b88f508af" providerId="ADAL" clId="{4D43E722-CACC-46B2-BE88-E05E9D814DAB}" dt="2022-04-27T07:32:15.411" v="1597" actId="1076"/>
          <ac:spMkLst>
            <pc:docMk/>
            <pc:sldMk cId="1079546204" sldId="272"/>
            <ac:spMk id="2" creationId="{A0C7966E-A862-49D9-94C2-E62D254E2DB0}"/>
          </ac:spMkLst>
        </pc:spChg>
        <pc:spChg chg="add mod">
          <ac:chgData name="이동건" userId="4ad090f6-dadd-4301-b5d0-883b88f508af" providerId="ADAL" clId="{4D43E722-CACC-46B2-BE88-E05E9D814DAB}" dt="2022-04-27T07:40:18.484" v="1756" actId="1076"/>
          <ac:spMkLst>
            <pc:docMk/>
            <pc:sldMk cId="1079546204" sldId="272"/>
            <ac:spMk id="3" creationId="{3551AA78-3105-4A20-8186-67A54D7EDE1C}"/>
          </ac:spMkLst>
        </pc:spChg>
        <pc:spChg chg="mod">
          <ac:chgData name="이동건" userId="4ad090f6-dadd-4301-b5d0-883b88f508af" providerId="ADAL" clId="{4D43E722-CACC-46B2-BE88-E05E9D814DAB}" dt="2022-04-27T07:40:32.338" v="1760" actId="20577"/>
          <ac:spMkLst>
            <pc:docMk/>
            <pc:sldMk cId="1079546204" sldId="272"/>
            <ac:spMk id="4" creationId="{18507B9F-6865-49C6-AEFE-0AF6E237C549}"/>
          </ac:spMkLst>
        </pc:spChg>
        <pc:spChg chg="add mod">
          <ac:chgData name="이동건" userId="4ad090f6-dadd-4301-b5d0-883b88f508af" providerId="ADAL" clId="{4D43E722-CACC-46B2-BE88-E05E9D814DAB}" dt="2022-04-27T07:32:00.157" v="1590" actId="1076"/>
          <ac:spMkLst>
            <pc:docMk/>
            <pc:sldMk cId="1079546204" sldId="272"/>
            <ac:spMk id="7" creationId="{47F236B0-ED08-410E-81FD-AA691A30748D}"/>
          </ac:spMkLst>
        </pc:spChg>
        <pc:spChg chg="add mod">
          <ac:chgData name="이동건" userId="4ad090f6-dadd-4301-b5d0-883b88f508af" providerId="ADAL" clId="{4D43E722-CACC-46B2-BE88-E05E9D814DAB}" dt="2022-04-27T07:33:43.085" v="1725" actId="1076"/>
          <ac:spMkLst>
            <pc:docMk/>
            <pc:sldMk cId="1079546204" sldId="272"/>
            <ac:spMk id="8" creationId="{7BFE78A2-89A0-4CF2-8DE4-DB9B3ABED3D8}"/>
          </ac:spMkLst>
        </pc:spChg>
        <pc:spChg chg="add mod">
          <ac:chgData name="이동건" userId="4ad090f6-dadd-4301-b5d0-883b88f508af" providerId="ADAL" clId="{4D43E722-CACC-46B2-BE88-E05E9D814DAB}" dt="2022-04-27T07:33:46.254" v="1726" actId="1076"/>
          <ac:spMkLst>
            <pc:docMk/>
            <pc:sldMk cId="1079546204" sldId="272"/>
            <ac:spMk id="9" creationId="{18974E6C-C8D0-49F8-A50F-11979E4343E7}"/>
          </ac:spMkLst>
        </pc:spChg>
        <pc:spChg chg="add mod">
          <ac:chgData name="이동건" userId="4ad090f6-dadd-4301-b5d0-883b88f508af" providerId="ADAL" clId="{4D43E722-CACC-46B2-BE88-E05E9D814DAB}" dt="2022-04-27T07:33:40.129" v="1724" actId="1076"/>
          <ac:spMkLst>
            <pc:docMk/>
            <pc:sldMk cId="1079546204" sldId="272"/>
            <ac:spMk id="10" creationId="{DEFD0841-7364-44BB-BDB3-0FCA0736AFD4}"/>
          </ac:spMkLst>
        </pc:spChg>
        <pc:spChg chg="add mod">
          <ac:chgData name="이동건" userId="4ad090f6-dadd-4301-b5d0-883b88f508af" providerId="ADAL" clId="{4D43E722-CACC-46B2-BE88-E05E9D814DAB}" dt="2022-04-27T07:33:40.129" v="1724" actId="1076"/>
          <ac:spMkLst>
            <pc:docMk/>
            <pc:sldMk cId="1079546204" sldId="272"/>
            <ac:spMk id="11" creationId="{7B9E3380-5CFE-4ABB-8460-8B7BC123E650}"/>
          </ac:spMkLst>
        </pc:spChg>
        <pc:spChg chg="add mod">
          <ac:chgData name="이동건" userId="4ad090f6-dadd-4301-b5d0-883b88f508af" providerId="ADAL" clId="{4D43E722-CACC-46B2-BE88-E05E9D814DAB}" dt="2022-04-27T07:33:47.923" v="1727" actId="1076"/>
          <ac:spMkLst>
            <pc:docMk/>
            <pc:sldMk cId="1079546204" sldId="272"/>
            <ac:spMk id="12" creationId="{3218F6E0-B091-4D4C-B138-FF28A762D68B}"/>
          </ac:spMkLst>
        </pc:spChg>
      </pc:sldChg>
      <pc:sldChg chg="addSp modSp add del">
        <pc:chgData name="이동건" userId="4ad090f6-dadd-4301-b5d0-883b88f508af" providerId="ADAL" clId="{4D43E722-CACC-46B2-BE88-E05E9D814DAB}" dt="2022-05-09T01:56:21.172" v="3755" actId="2696"/>
        <pc:sldMkLst>
          <pc:docMk/>
          <pc:sldMk cId="3385368237" sldId="273"/>
        </pc:sldMkLst>
        <pc:spChg chg="add mod">
          <ac:chgData name="이동건" userId="4ad090f6-dadd-4301-b5d0-883b88f508af" providerId="ADAL" clId="{4D43E722-CACC-46B2-BE88-E05E9D814DAB}" dt="2022-04-27T07:50:11.622" v="2425" actId="404"/>
          <ac:spMkLst>
            <pc:docMk/>
            <pc:sldMk cId="3385368237" sldId="273"/>
            <ac:spMk id="2" creationId="{EF2F60AD-0FFD-4844-8B68-D4E53A405EF8}"/>
          </ac:spMkLst>
        </pc:spChg>
        <pc:spChg chg="add mod">
          <ac:chgData name="이동건" userId="4ad090f6-dadd-4301-b5d0-883b88f508af" providerId="ADAL" clId="{4D43E722-CACC-46B2-BE88-E05E9D814DAB}" dt="2022-04-27T07:51:00.557" v="2482" actId="207"/>
          <ac:spMkLst>
            <pc:docMk/>
            <pc:sldMk cId="3385368237" sldId="273"/>
            <ac:spMk id="3" creationId="{FE7B1003-C7E4-4136-9333-76DD38CDB7DF}"/>
          </ac:spMkLst>
        </pc:spChg>
        <pc:spChg chg="mod">
          <ac:chgData name="이동건" userId="4ad090f6-dadd-4301-b5d0-883b88f508af" providerId="ADAL" clId="{4D43E722-CACC-46B2-BE88-E05E9D814DAB}" dt="2022-04-27T07:48:54.381" v="2343" actId="20577"/>
          <ac:spMkLst>
            <pc:docMk/>
            <pc:sldMk cId="3385368237" sldId="273"/>
            <ac:spMk id="4" creationId="{18507B9F-6865-49C6-AEFE-0AF6E237C549}"/>
          </ac:spMkLst>
        </pc:spChg>
        <pc:spChg chg="add mod">
          <ac:chgData name="이동건" userId="4ad090f6-dadd-4301-b5d0-883b88f508af" providerId="ADAL" clId="{4D43E722-CACC-46B2-BE88-E05E9D814DAB}" dt="2022-04-27T07:50:39.551" v="2474" actId="1076"/>
          <ac:spMkLst>
            <pc:docMk/>
            <pc:sldMk cId="3385368237" sldId="273"/>
            <ac:spMk id="7" creationId="{56D39882-7833-4CDC-B977-8DDC3649ABDD}"/>
          </ac:spMkLst>
        </pc:spChg>
        <pc:spChg chg="add mod">
          <ac:chgData name="이동건" userId="4ad090f6-dadd-4301-b5d0-883b88f508af" providerId="ADAL" clId="{4D43E722-CACC-46B2-BE88-E05E9D814DAB}" dt="2022-04-27T07:50:39.551" v="2474" actId="1076"/>
          <ac:spMkLst>
            <pc:docMk/>
            <pc:sldMk cId="3385368237" sldId="273"/>
            <ac:spMk id="8" creationId="{3955FD5B-24BF-4E96-ABF4-EB0BA3F6A35C}"/>
          </ac:spMkLst>
        </pc:spChg>
        <pc:spChg chg="add mod">
          <ac:chgData name="이동건" userId="4ad090f6-dadd-4301-b5d0-883b88f508af" providerId="ADAL" clId="{4D43E722-CACC-46B2-BE88-E05E9D814DAB}" dt="2022-04-27T07:50:39.551" v="2474" actId="1076"/>
          <ac:spMkLst>
            <pc:docMk/>
            <pc:sldMk cId="3385368237" sldId="273"/>
            <ac:spMk id="9" creationId="{F1087FD8-26CD-441C-A38E-96CB059C4B91}"/>
          </ac:spMkLst>
        </pc:spChg>
        <pc:spChg chg="add mod">
          <ac:chgData name="이동건" userId="4ad090f6-dadd-4301-b5d0-883b88f508af" providerId="ADAL" clId="{4D43E722-CACC-46B2-BE88-E05E9D814DAB}" dt="2022-04-27T07:50:39.551" v="2474" actId="1076"/>
          <ac:spMkLst>
            <pc:docMk/>
            <pc:sldMk cId="3385368237" sldId="273"/>
            <ac:spMk id="10" creationId="{096C6470-FE39-404D-ACF3-D3A72BBB9357}"/>
          </ac:spMkLst>
        </pc:spChg>
        <pc:spChg chg="add mod">
          <ac:chgData name="이동건" userId="4ad090f6-dadd-4301-b5d0-883b88f508af" providerId="ADAL" clId="{4D43E722-CACC-46B2-BE88-E05E9D814DAB}" dt="2022-05-02T01:19:37.360" v="3263" actId="20577"/>
          <ac:spMkLst>
            <pc:docMk/>
            <pc:sldMk cId="3385368237" sldId="273"/>
            <ac:spMk id="11" creationId="{836C70F0-96D5-4F62-AE3C-F88735C7A541}"/>
          </ac:spMkLst>
        </pc:spChg>
        <pc:spChg chg="add mod">
          <ac:chgData name="이동건" userId="4ad090f6-dadd-4301-b5d0-883b88f508af" providerId="ADAL" clId="{4D43E722-CACC-46B2-BE88-E05E9D814DAB}" dt="2022-04-27T07:50:42.780" v="2476" actId="404"/>
          <ac:spMkLst>
            <pc:docMk/>
            <pc:sldMk cId="3385368237" sldId="273"/>
            <ac:spMk id="12" creationId="{44E222D2-4E69-47A1-9AAF-25C5D6319D67}"/>
          </ac:spMkLst>
        </pc:spChg>
        <pc:spChg chg="add mod">
          <ac:chgData name="이동건" userId="4ad090f6-dadd-4301-b5d0-883b88f508af" providerId="ADAL" clId="{4D43E722-CACC-46B2-BE88-E05E9D814DAB}" dt="2022-04-27T07:50:47.124" v="2478" actId="1076"/>
          <ac:spMkLst>
            <pc:docMk/>
            <pc:sldMk cId="3385368237" sldId="273"/>
            <ac:spMk id="13" creationId="{437C85AA-BA75-4519-9126-D1D00899698B}"/>
          </ac:spMkLst>
        </pc:spChg>
        <pc:spChg chg="add mod">
          <ac:chgData name="이동건" userId="4ad090f6-dadd-4301-b5d0-883b88f508af" providerId="ADAL" clId="{4D43E722-CACC-46B2-BE88-E05E9D814DAB}" dt="2022-04-27T07:50:45.521" v="2477" actId="1076"/>
          <ac:spMkLst>
            <pc:docMk/>
            <pc:sldMk cId="3385368237" sldId="273"/>
            <ac:spMk id="14" creationId="{1C4387E7-6CA2-4982-8BC1-ABFC705F7F84}"/>
          </ac:spMkLst>
        </pc:spChg>
        <pc:spChg chg="add mod">
          <ac:chgData name="이동건" userId="4ad090f6-dadd-4301-b5d0-883b88f508af" providerId="ADAL" clId="{4D43E722-CACC-46B2-BE88-E05E9D814DAB}" dt="2022-04-27T07:50:32.633" v="2473" actId="20577"/>
          <ac:spMkLst>
            <pc:docMk/>
            <pc:sldMk cId="3385368237" sldId="273"/>
            <ac:spMk id="15" creationId="{DEA7C974-6BDE-464B-AECA-CCF136DC4096}"/>
          </ac:spMkLst>
        </pc:spChg>
        <pc:spChg chg="add mod">
          <ac:chgData name="이동건" userId="4ad090f6-dadd-4301-b5d0-883b88f508af" providerId="ADAL" clId="{4D43E722-CACC-46B2-BE88-E05E9D814DAB}" dt="2022-05-02T01:18:40.523" v="3262" actId="20577"/>
          <ac:spMkLst>
            <pc:docMk/>
            <pc:sldMk cId="3385368237" sldId="273"/>
            <ac:spMk id="16" creationId="{3F1CCF64-0682-4BF6-8C5B-786D203848DD}"/>
          </ac:spMkLst>
        </pc:spChg>
        <pc:spChg chg="add mod">
          <ac:chgData name="이동건" userId="4ad090f6-dadd-4301-b5d0-883b88f508af" providerId="ADAL" clId="{4D43E722-CACC-46B2-BE88-E05E9D814DAB}" dt="2022-04-28T01:43:58.204" v="3154" actId="404"/>
          <ac:spMkLst>
            <pc:docMk/>
            <pc:sldMk cId="3385368237" sldId="273"/>
            <ac:spMk id="20" creationId="{F930458A-75B7-4526-8140-71D6987D3DB2}"/>
          </ac:spMkLst>
        </pc:spChg>
        <pc:spChg chg="add mod">
          <ac:chgData name="이동건" userId="4ad090f6-dadd-4301-b5d0-883b88f508af" providerId="ADAL" clId="{4D43E722-CACC-46B2-BE88-E05E9D814DAB}" dt="2022-04-28T01:44:27.061" v="3200" actId="1076"/>
          <ac:spMkLst>
            <pc:docMk/>
            <pc:sldMk cId="3385368237" sldId="273"/>
            <ac:spMk id="21" creationId="{14B9839C-B4B2-48D1-87A9-F5FF172FF9B0}"/>
          </ac:spMkLst>
        </pc:spChg>
        <pc:spChg chg="add mod">
          <ac:chgData name="이동건" userId="4ad090f6-dadd-4301-b5d0-883b88f508af" providerId="ADAL" clId="{4D43E722-CACC-46B2-BE88-E05E9D814DAB}" dt="2022-04-28T01:45:11.502" v="3230" actId="1076"/>
          <ac:spMkLst>
            <pc:docMk/>
            <pc:sldMk cId="3385368237" sldId="273"/>
            <ac:spMk id="22" creationId="{07588EB3-4DA6-4ECD-97FD-3A96E936F6BD}"/>
          </ac:spMkLst>
        </pc:spChg>
        <pc:picChg chg="add mod">
          <ac:chgData name="이동건" userId="4ad090f6-dadd-4301-b5d0-883b88f508af" providerId="ADAL" clId="{4D43E722-CACC-46B2-BE88-E05E9D814DAB}" dt="2022-04-28T01:43:33.341" v="3134" actId="14100"/>
          <ac:picMkLst>
            <pc:docMk/>
            <pc:sldMk cId="3385368237" sldId="273"/>
            <ac:picMk id="17" creationId="{06610A20-EBD9-45D8-8AEA-F18CBA267358}"/>
          </ac:picMkLst>
        </pc:picChg>
        <pc:picChg chg="add mod">
          <ac:chgData name="이동건" userId="4ad090f6-dadd-4301-b5d0-883b88f508af" providerId="ADAL" clId="{4D43E722-CACC-46B2-BE88-E05E9D814DAB}" dt="2022-04-28T01:43:38.298" v="3136" actId="1076"/>
          <ac:picMkLst>
            <pc:docMk/>
            <pc:sldMk cId="3385368237" sldId="273"/>
            <ac:picMk id="18" creationId="{69CA5610-55AB-4B3A-8073-8FAD68D22220}"/>
          </ac:picMkLst>
        </pc:picChg>
        <pc:picChg chg="add mod">
          <ac:chgData name="이동건" userId="4ad090f6-dadd-4301-b5d0-883b88f508af" providerId="ADAL" clId="{4D43E722-CACC-46B2-BE88-E05E9D814DAB}" dt="2022-04-28T01:43:44.485" v="3139" actId="1076"/>
          <ac:picMkLst>
            <pc:docMk/>
            <pc:sldMk cId="3385368237" sldId="273"/>
            <ac:picMk id="19" creationId="{1F49ACCE-87D5-4BF4-A2B4-4F795C6C395C}"/>
          </ac:picMkLst>
        </pc:picChg>
      </pc:sldChg>
      <pc:sldChg chg="addSp delSp modSp add del ord addCm delCm">
        <pc:chgData name="이동건" userId="4ad090f6-dadd-4301-b5d0-883b88f508af" providerId="ADAL" clId="{4D43E722-CACC-46B2-BE88-E05E9D814DAB}" dt="2022-05-10T05:01:35.177" v="6784"/>
        <pc:sldMkLst>
          <pc:docMk/>
          <pc:sldMk cId="3647365969" sldId="274"/>
        </pc:sldMkLst>
        <pc:spChg chg="add mod">
          <ac:chgData name="이동건" userId="4ad090f6-dadd-4301-b5d0-883b88f508af" providerId="ADAL" clId="{4D43E722-CACC-46B2-BE88-E05E9D814DAB}" dt="2022-05-09T07:00:08.483" v="5877" actId="20577"/>
          <ac:spMkLst>
            <pc:docMk/>
            <pc:sldMk cId="3647365969" sldId="274"/>
            <ac:spMk id="2" creationId="{676B75B8-C6BF-4112-9741-064BE33E10DA}"/>
          </ac:spMkLst>
        </pc:spChg>
        <pc:spChg chg="del">
          <ac:chgData name="이동건" userId="4ad090f6-dadd-4301-b5d0-883b88f508af" providerId="ADAL" clId="{4D43E722-CACC-46B2-BE88-E05E9D814DAB}" dt="2022-05-04T06:54:48.463" v="3278" actId="478"/>
          <ac:spMkLst>
            <pc:docMk/>
            <pc:sldMk cId="3647365969" sldId="274"/>
            <ac:spMk id="2" creationId="{EF2F60AD-0FFD-4844-8B68-D4E53A405EF8}"/>
          </ac:spMkLst>
        </pc:spChg>
        <pc:spChg chg="del">
          <ac:chgData name="이동건" userId="4ad090f6-dadd-4301-b5d0-883b88f508af" providerId="ADAL" clId="{4D43E722-CACC-46B2-BE88-E05E9D814DAB}" dt="2022-05-04T06:54:48.463" v="3278" actId="478"/>
          <ac:spMkLst>
            <pc:docMk/>
            <pc:sldMk cId="3647365969" sldId="274"/>
            <ac:spMk id="3" creationId="{FE7B1003-C7E4-4136-9333-76DD38CDB7DF}"/>
          </ac:spMkLst>
        </pc:spChg>
        <pc:spChg chg="del mod">
          <ac:chgData name="이동건" userId="4ad090f6-dadd-4301-b5d0-883b88f508af" providerId="ADAL" clId="{4D43E722-CACC-46B2-BE88-E05E9D814DAB}" dt="2022-05-10T05:01:35.177" v="6784"/>
          <ac:spMkLst>
            <pc:docMk/>
            <pc:sldMk cId="3647365969" sldId="274"/>
            <ac:spMk id="4" creationId="{18507B9F-6865-49C6-AEFE-0AF6E237C549}"/>
          </ac:spMkLst>
        </pc:spChg>
        <pc:spChg chg="add mod">
          <ac:chgData name="이동건" userId="4ad090f6-dadd-4301-b5d0-883b88f508af" providerId="ADAL" clId="{4D43E722-CACC-46B2-BE88-E05E9D814DAB}" dt="2022-05-09T06:48:44.995" v="5322" actId="1076"/>
          <ac:spMkLst>
            <pc:docMk/>
            <pc:sldMk cId="3647365969" sldId="274"/>
            <ac:spMk id="6" creationId="{9AC8EB3A-E387-4C09-BFA1-E50957573358}"/>
          </ac:spMkLst>
        </pc:spChg>
        <pc:spChg chg="del">
          <ac:chgData name="이동건" userId="4ad090f6-dadd-4301-b5d0-883b88f508af" providerId="ADAL" clId="{4D43E722-CACC-46B2-BE88-E05E9D814DAB}" dt="2022-05-04T06:54:48.463" v="3278" actId="478"/>
          <ac:spMkLst>
            <pc:docMk/>
            <pc:sldMk cId="3647365969" sldId="274"/>
            <ac:spMk id="6" creationId="{B7D75926-A3B4-4F05-827C-EA2659AD1548}"/>
          </ac:spMkLst>
        </pc:spChg>
        <pc:spChg chg="add mod">
          <ac:chgData name="이동건" userId="4ad090f6-dadd-4301-b5d0-883b88f508af" providerId="ADAL" clId="{4D43E722-CACC-46B2-BE88-E05E9D814DAB}" dt="2022-05-09T06:59:05.357" v="5800" actId="1076"/>
          <ac:spMkLst>
            <pc:docMk/>
            <pc:sldMk cId="3647365969" sldId="274"/>
            <ac:spMk id="7" creationId="{16D4A05E-EBCC-4543-90FF-92E039CA9E1B}"/>
          </ac:spMkLst>
        </pc:spChg>
        <pc:spChg chg="del">
          <ac:chgData name="이동건" userId="4ad090f6-dadd-4301-b5d0-883b88f508af" providerId="ADAL" clId="{4D43E722-CACC-46B2-BE88-E05E9D814DAB}" dt="2022-05-04T06:54:48.463" v="3278" actId="478"/>
          <ac:spMkLst>
            <pc:docMk/>
            <pc:sldMk cId="3647365969" sldId="274"/>
            <ac:spMk id="7" creationId="{56D39882-7833-4CDC-B977-8DDC3649ABDD}"/>
          </ac:spMkLst>
        </pc:spChg>
        <pc:spChg chg="del">
          <ac:chgData name="이동건" userId="4ad090f6-dadd-4301-b5d0-883b88f508af" providerId="ADAL" clId="{4D43E722-CACC-46B2-BE88-E05E9D814DAB}" dt="2022-05-04T06:54:48.463" v="3278" actId="478"/>
          <ac:spMkLst>
            <pc:docMk/>
            <pc:sldMk cId="3647365969" sldId="274"/>
            <ac:spMk id="8" creationId="{3955FD5B-24BF-4E96-ABF4-EB0BA3F6A35C}"/>
          </ac:spMkLst>
        </pc:spChg>
        <pc:spChg chg="del">
          <ac:chgData name="이동건" userId="4ad090f6-dadd-4301-b5d0-883b88f508af" providerId="ADAL" clId="{4D43E722-CACC-46B2-BE88-E05E9D814DAB}" dt="2022-05-04T06:54:48.463" v="3278" actId="478"/>
          <ac:spMkLst>
            <pc:docMk/>
            <pc:sldMk cId="3647365969" sldId="274"/>
            <ac:spMk id="9" creationId="{F1087FD8-26CD-441C-A38E-96CB059C4B91}"/>
          </ac:spMkLst>
        </pc:spChg>
        <pc:spChg chg="del">
          <ac:chgData name="이동건" userId="4ad090f6-dadd-4301-b5d0-883b88f508af" providerId="ADAL" clId="{4D43E722-CACC-46B2-BE88-E05E9D814DAB}" dt="2022-05-04T06:54:48.463" v="3278" actId="478"/>
          <ac:spMkLst>
            <pc:docMk/>
            <pc:sldMk cId="3647365969" sldId="274"/>
            <ac:spMk id="10" creationId="{096C6470-FE39-404D-ACF3-D3A72BBB9357}"/>
          </ac:spMkLst>
        </pc:spChg>
        <pc:spChg chg="del">
          <ac:chgData name="이동건" userId="4ad090f6-dadd-4301-b5d0-883b88f508af" providerId="ADAL" clId="{4D43E722-CACC-46B2-BE88-E05E9D814DAB}" dt="2022-05-04T06:54:48.463" v="3278" actId="478"/>
          <ac:spMkLst>
            <pc:docMk/>
            <pc:sldMk cId="3647365969" sldId="274"/>
            <ac:spMk id="11" creationId="{836C70F0-96D5-4F62-AE3C-F88735C7A541}"/>
          </ac:spMkLst>
        </pc:spChg>
        <pc:spChg chg="add mod">
          <ac:chgData name="이동건" userId="4ad090f6-dadd-4301-b5d0-883b88f508af" providerId="ADAL" clId="{4D43E722-CACC-46B2-BE88-E05E9D814DAB}" dt="2022-05-09T06:56:19.216" v="5628" actId="1076"/>
          <ac:spMkLst>
            <pc:docMk/>
            <pc:sldMk cId="3647365969" sldId="274"/>
            <ac:spMk id="11" creationId="{BCEA5E88-ADC1-44B3-86E0-7C2A489B48F2}"/>
          </ac:spMkLst>
        </pc:spChg>
        <pc:spChg chg="del">
          <ac:chgData name="이동건" userId="4ad090f6-dadd-4301-b5d0-883b88f508af" providerId="ADAL" clId="{4D43E722-CACC-46B2-BE88-E05E9D814DAB}" dt="2022-05-04T06:54:48.463" v="3278" actId="478"/>
          <ac:spMkLst>
            <pc:docMk/>
            <pc:sldMk cId="3647365969" sldId="274"/>
            <ac:spMk id="12" creationId="{44E222D2-4E69-47A1-9AAF-25C5D6319D67}"/>
          </ac:spMkLst>
        </pc:spChg>
        <pc:spChg chg="del">
          <ac:chgData name="이동건" userId="4ad090f6-dadd-4301-b5d0-883b88f508af" providerId="ADAL" clId="{4D43E722-CACC-46B2-BE88-E05E9D814DAB}" dt="2022-05-04T06:54:48.463" v="3278" actId="478"/>
          <ac:spMkLst>
            <pc:docMk/>
            <pc:sldMk cId="3647365969" sldId="274"/>
            <ac:spMk id="13" creationId="{437C85AA-BA75-4519-9126-D1D00899698B}"/>
          </ac:spMkLst>
        </pc:spChg>
        <pc:spChg chg="del">
          <ac:chgData name="이동건" userId="4ad090f6-dadd-4301-b5d0-883b88f508af" providerId="ADAL" clId="{4D43E722-CACC-46B2-BE88-E05E9D814DAB}" dt="2022-05-04T06:54:48.463" v="3278" actId="478"/>
          <ac:spMkLst>
            <pc:docMk/>
            <pc:sldMk cId="3647365969" sldId="274"/>
            <ac:spMk id="14" creationId="{1C4387E7-6CA2-4982-8BC1-ABFC705F7F84}"/>
          </ac:spMkLst>
        </pc:spChg>
        <pc:spChg chg="add del">
          <ac:chgData name="이동건" userId="4ad090f6-dadd-4301-b5d0-883b88f508af" providerId="ADAL" clId="{4D43E722-CACC-46B2-BE88-E05E9D814DAB}" dt="2022-05-10T05:01:33.976" v="6782"/>
          <ac:spMkLst>
            <pc:docMk/>
            <pc:sldMk cId="3647365969" sldId="274"/>
            <ac:spMk id="14" creationId="{1E6CD498-F57C-41D5-A5C4-9ADE975EA313}"/>
          </ac:spMkLst>
        </pc:spChg>
        <pc:spChg chg="add">
          <ac:chgData name="이동건" userId="4ad090f6-dadd-4301-b5d0-883b88f508af" providerId="ADAL" clId="{4D43E722-CACC-46B2-BE88-E05E9D814DAB}" dt="2022-05-10T05:01:35.177" v="6784"/>
          <ac:spMkLst>
            <pc:docMk/>
            <pc:sldMk cId="3647365969" sldId="274"/>
            <ac:spMk id="15" creationId="{2C4E6E4B-DF4C-4754-912F-C989F65A7E33}"/>
          </ac:spMkLst>
        </pc:spChg>
        <pc:spChg chg="del">
          <ac:chgData name="이동건" userId="4ad090f6-dadd-4301-b5d0-883b88f508af" providerId="ADAL" clId="{4D43E722-CACC-46B2-BE88-E05E9D814DAB}" dt="2022-05-04T06:54:48.463" v="3278" actId="478"/>
          <ac:spMkLst>
            <pc:docMk/>
            <pc:sldMk cId="3647365969" sldId="274"/>
            <ac:spMk id="15" creationId="{DEA7C974-6BDE-464B-AECA-CCF136DC4096}"/>
          </ac:spMkLst>
        </pc:spChg>
        <pc:spChg chg="del">
          <ac:chgData name="이동건" userId="4ad090f6-dadd-4301-b5d0-883b88f508af" providerId="ADAL" clId="{4D43E722-CACC-46B2-BE88-E05E9D814DAB}" dt="2022-05-04T06:54:48.463" v="3278" actId="478"/>
          <ac:spMkLst>
            <pc:docMk/>
            <pc:sldMk cId="3647365969" sldId="274"/>
            <ac:spMk id="16" creationId="{3F1CCF64-0682-4BF6-8C5B-786D203848DD}"/>
          </ac:spMkLst>
        </pc:spChg>
        <pc:spChg chg="del">
          <ac:chgData name="이동건" userId="4ad090f6-dadd-4301-b5d0-883b88f508af" providerId="ADAL" clId="{4D43E722-CACC-46B2-BE88-E05E9D814DAB}" dt="2022-05-04T06:54:48.463" v="3278" actId="478"/>
          <ac:spMkLst>
            <pc:docMk/>
            <pc:sldMk cId="3647365969" sldId="274"/>
            <ac:spMk id="20" creationId="{F930458A-75B7-4526-8140-71D6987D3DB2}"/>
          </ac:spMkLst>
        </pc:spChg>
        <pc:spChg chg="del">
          <ac:chgData name="이동건" userId="4ad090f6-dadd-4301-b5d0-883b88f508af" providerId="ADAL" clId="{4D43E722-CACC-46B2-BE88-E05E9D814DAB}" dt="2022-05-04T06:54:48.463" v="3278" actId="478"/>
          <ac:spMkLst>
            <pc:docMk/>
            <pc:sldMk cId="3647365969" sldId="274"/>
            <ac:spMk id="21" creationId="{14B9839C-B4B2-48D1-87A9-F5FF172FF9B0}"/>
          </ac:spMkLst>
        </pc:spChg>
        <pc:spChg chg="del">
          <ac:chgData name="이동건" userId="4ad090f6-dadd-4301-b5d0-883b88f508af" providerId="ADAL" clId="{4D43E722-CACC-46B2-BE88-E05E9D814DAB}" dt="2022-05-04T06:54:48.463" v="3278" actId="478"/>
          <ac:spMkLst>
            <pc:docMk/>
            <pc:sldMk cId="3647365969" sldId="274"/>
            <ac:spMk id="22" creationId="{07588EB3-4DA6-4ECD-97FD-3A96E936F6BD}"/>
          </ac:spMkLst>
        </pc:spChg>
        <pc:spChg chg="add del mod">
          <ac:chgData name="이동건" userId="4ad090f6-dadd-4301-b5d0-883b88f508af" providerId="ADAL" clId="{4D43E722-CACC-46B2-BE88-E05E9D814DAB}" dt="2022-05-04T07:29:48.588" v="3741" actId="478"/>
          <ac:spMkLst>
            <pc:docMk/>
            <pc:sldMk cId="3647365969" sldId="274"/>
            <ac:spMk id="23" creationId="{0F77EF04-2EA5-46AE-A97C-068E6ED4108F}"/>
          </ac:spMkLst>
        </pc:spChg>
        <pc:spChg chg="add del mod">
          <ac:chgData name="이동건" userId="4ad090f6-dadd-4301-b5d0-883b88f508af" providerId="ADAL" clId="{4D43E722-CACC-46B2-BE88-E05E9D814DAB}" dt="2022-05-04T07:00:35.350" v="3512" actId="478"/>
          <ac:spMkLst>
            <pc:docMk/>
            <pc:sldMk cId="3647365969" sldId="274"/>
            <ac:spMk id="24" creationId="{C4FB1B05-C9B8-46E5-ABA0-C4721F745BCC}"/>
          </ac:spMkLst>
        </pc:spChg>
        <pc:spChg chg="add del mod">
          <ac:chgData name="이동건" userId="4ad090f6-dadd-4301-b5d0-883b88f508af" providerId="ADAL" clId="{4D43E722-CACC-46B2-BE88-E05E9D814DAB}" dt="2022-05-04T07:00:35.350" v="3512" actId="478"/>
          <ac:spMkLst>
            <pc:docMk/>
            <pc:sldMk cId="3647365969" sldId="274"/>
            <ac:spMk id="25" creationId="{AAB5E752-641D-4308-AEF4-308762983424}"/>
          </ac:spMkLst>
        </pc:spChg>
        <pc:spChg chg="add del mod">
          <ac:chgData name="이동건" userId="4ad090f6-dadd-4301-b5d0-883b88f508af" providerId="ADAL" clId="{4D43E722-CACC-46B2-BE88-E05E9D814DAB}" dt="2022-05-04T07:00:35.350" v="3512" actId="478"/>
          <ac:spMkLst>
            <pc:docMk/>
            <pc:sldMk cId="3647365969" sldId="274"/>
            <ac:spMk id="26" creationId="{ACBFBD0B-B34B-4EFB-91FF-0D04E0EB39B0}"/>
          </ac:spMkLst>
        </pc:spChg>
        <pc:spChg chg="add del mod">
          <ac:chgData name="이동건" userId="4ad090f6-dadd-4301-b5d0-883b88f508af" providerId="ADAL" clId="{4D43E722-CACC-46B2-BE88-E05E9D814DAB}" dt="2022-05-04T07:00:35.350" v="3512" actId="478"/>
          <ac:spMkLst>
            <pc:docMk/>
            <pc:sldMk cId="3647365969" sldId="274"/>
            <ac:spMk id="27" creationId="{761BDBA4-676E-4573-920E-BCD26F0441BF}"/>
          </ac:spMkLst>
        </pc:spChg>
        <pc:spChg chg="add del mod">
          <ac:chgData name="이동건" userId="4ad090f6-dadd-4301-b5d0-883b88f508af" providerId="ADAL" clId="{4D43E722-CACC-46B2-BE88-E05E9D814DAB}" dt="2022-05-04T07:00:35.350" v="3512" actId="478"/>
          <ac:spMkLst>
            <pc:docMk/>
            <pc:sldMk cId="3647365969" sldId="274"/>
            <ac:spMk id="28" creationId="{288C7E6D-4174-4C79-B075-1ECEB24AB047}"/>
          </ac:spMkLst>
        </pc:spChg>
        <pc:spChg chg="add mod">
          <ac:chgData name="이동건" userId="4ad090f6-dadd-4301-b5d0-883b88f508af" providerId="ADAL" clId="{4D43E722-CACC-46B2-BE88-E05E9D814DAB}" dt="2022-05-09T01:58:19.356" v="3806" actId="20577"/>
          <ac:spMkLst>
            <pc:docMk/>
            <pc:sldMk cId="3647365969" sldId="274"/>
            <ac:spMk id="41" creationId="{8FC1F2D7-D90F-460A-9F5E-73125404F7ED}"/>
          </ac:spMkLst>
        </pc:spChg>
        <pc:spChg chg="add del mod">
          <ac:chgData name="이동건" userId="4ad090f6-dadd-4301-b5d0-883b88f508af" providerId="ADAL" clId="{4D43E722-CACC-46B2-BE88-E05E9D814DAB}" dt="2022-05-04T07:29:33.062" v="3737" actId="478"/>
          <ac:spMkLst>
            <pc:docMk/>
            <pc:sldMk cId="3647365969" sldId="274"/>
            <ac:spMk id="47" creationId="{B3A510DD-857B-40EE-8F13-C3C2848AEC37}"/>
          </ac:spMkLst>
        </pc:spChg>
        <pc:graphicFrameChg chg="add del mod">
          <ac:chgData name="이동건" userId="4ad090f6-dadd-4301-b5d0-883b88f508af" providerId="ADAL" clId="{4D43E722-CACC-46B2-BE88-E05E9D814DAB}" dt="2022-05-09T01:58:10.756" v="3796" actId="478"/>
          <ac:graphicFrameMkLst>
            <pc:docMk/>
            <pc:sldMk cId="3647365969" sldId="274"/>
            <ac:graphicFrameMk id="40" creationId="{A6BBB354-4C14-44BD-9E14-426BD907EB17}"/>
          </ac:graphicFrameMkLst>
        </pc:graphicFrameChg>
        <pc:picChg chg="add mod">
          <ac:chgData name="이동건" userId="4ad090f6-dadd-4301-b5d0-883b88f508af" providerId="ADAL" clId="{4D43E722-CACC-46B2-BE88-E05E9D814DAB}" dt="2022-05-09T06:48:02.912" v="5297" actId="1076"/>
          <ac:picMkLst>
            <pc:docMk/>
            <pc:sldMk cId="3647365969" sldId="274"/>
            <ac:picMk id="3" creationId="{492F349E-8747-4EF2-80C3-56DE0C0A5660}"/>
          </ac:picMkLst>
        </pc:picChg>
        <pc:picChg chg="del">
          <ac:chgData name="이동건" userId="4ad090f6-dadd-4301-b5d0-883b88f508af" providerId="ADAL" clId="{4D43E722-CACC-46B2-BE88-E05E9D814DAB}" dt="2022-05-04T06:54:48.463" v="3278" actId="478"/>
          <ac:picMkLst>
            <pc:docMk/>
            <pc:sldMk cId="3647365969" sldId="274"/>
            <ac:picMk id="17" creationId="{06610A20-EBD9-45D8-8AEA-F18CBA267358}"/>
          </ac:picMkLst>
        </pc:picChg>
        <pc:picChg chg="del">
          <ac:chgData name="이동건" userId="4ad090f6-dadd-4301-b5d0-883b88f508af" providerId="ADAL" clId="{4D43E722-CACC-46B2-BE88-E05E9D814DAB}" dt="2022-05-04T06:54:48.463" v="3278" actId="478"/>
          <ac:picMkLst>
            <pc:docMk/>
            <pc:sldMk cId="3647365969" sldId="274"/>
            <ac:picMk id="18" creationId="{69CA5610-55AB-4B3A-8073-8FAD68D22220}"/>
          </ac:picMkLst>
        </pc:picChg>
        <pc:picChg chg="del">
          <ac:chgData name="이동건" userId="4ad090f6-dadd-4301-b5d0-883b88f508af" providerId="ADAL" clId="{4D43E722-CACC-46B2-BE88-E05E9D814DAB}" dt="2022-05-04T06:54:48.463" v="3278" actId="478"/>
          <ac:picMkLst>
            <pc:docMk/>
            <pc:sldMk cId="3647365969" sldId="274"/>
            <ac:picMk id="19" creationId="{1F49ACCE-87D5-4BF4-A2B4-4F795C6C395C}"/>
          </ac:picMkLst>
        </pc:picChg>
        <pc:cxnChg chg="add mod">
          <ac:chgData name="이동건" userId="4ad090f6-dadd-4301-b5d0-883b88f508af" providerId="ADAL" clId="{4D43E722-CACC-46B2-BE88-E05E9D814DAB}" dt="2022-05-09T06:56:07.543" v="5618" actId="14100"/>
          <ac:cxnSpMkLst>
            <pc:docMk/>
            <pc:sldMk cId="3647365969" sldId="274"/>
            <ac:cxnSpMk id="9" creationId="{92A2C360-2701-4C17-B8D4-CA3DEBBF92F9}"/>
          </ac:cxnSpMkLst>
        </pc:cxnChg>
        <pc:cxnChg chg="add del mod">
          <ac:chgData name="이동건" userId="4ad090f6-dadd-4301-b5d0-883b88f508af" providerId="ADAL" clId="{4D43E722-CACC-46B2-BE88-E05E9D814DAB}" dt="2022-05-04T07:00:35.350" v="3512" actId="478"/>
          <ac:cxnSpMkLst>
            <pc:docMk/>
            <pc:sldMk cId="3647365969" sldId="274"/>
            <ac:cxnSpMk id="30" creationId="{9EDBE4FC-D280-489F-88FF-5BD9D8570637}"/>
          </ac:cxnSpMkLst>
        </pc:cxnChg>
        <pc:cxnChg chg="add del mod">
          <ac:chgData name="이동건" userId="4ad090f6-dadd-4301-b5d0-883b88f508af" providerId="ADAL" clId="{4D43E722-CACC-46B2-BE88-E05E9D814DAB}" dt="2022-05-04T07:00:35.350" v="3512" actId="478"/>
          <ac:cxnSpMkLst>
            <pc:docMk/>
            <pc:sldMk cId="3647365969" sldId="274"/>
            <ac:cxnSpMk id="31" creationId="{0AFD1AA0-E6E7-4C8C-959C-2DBED621CB46}"/>
          </ac:cxnSpMkLst>
        </pc:cxnChg>
        <pc:cxnChg chg="add del mod">
          <ac:chgData name="이동건" userId="4ad090f6-dadd-4301-b5d0-883b88f508af" providerId="ADAL" clId="{4D43E722-CACC-46B2-BE88-E05E9D814DAB}" dt="2022-05-04T07:00:35.350" v="3512" actId="478"/>
          <ac:cxnSpMkLst>
            <pc:docMk/>
            <pc:sldMk cId="3647365969" sldId="274"/>
            <ac:cxnSpMk id="34" creationId="{43664D9A-0892-4C38-8A4A-E38387737BC4}"/>
          </ac:cxnSpMkLst>
        </pc:cxnChg>
        <pc:cxnChg chg="add del mod">
          <ac:chgData name="이동건" userId="4ad090f6-dadd-4301-b5d0-883b88f508af" providerId="ADAL" clId="{4D43E722-CACC-46B2-BE88-E05E9D814DAB}" dt="2022-05-04T07:00:35.350" v="3512" actId="478"/>
          <ac:cxnSpMkLst>
            <pc:docMk/>
            <pc:sldMk cId="3647365969" sldId="274"/>
            <ac:cxnSpMk id="37" creationId="{92A424E1-64E8-4D22-A919-B1948A032AA8}"/>
          </ac:cxnSpMkLst>
        </pc:cxnChg>
      </pc:sldChg>
      <pc:sldChg chg="addSp delSp modSp add ord">
        <pc:chgData name="이동건" userId="4ad090f6-dadd-4301-b5d0-883b88f508af" providerId="ADAL" clId="{4D43E722-CACC-46B2-BE88-E05E9D814DAB}" dt="2022-05-17T01:02:24.195" v="11325"/>
        <pc:sldMkLst>
          <pc:docMk/>
          <pc:sldMk cId="3170963388" sldId="275"/>
        </pc:sldMkLst>
        <pc:spChg chg="add del mod">
          <ac:chgData name="이동건" userId="4ad090f6-dadd-4301-b5d0-883b88f508af" providerId="ADAL" clId="{4D43E722-CACC-46B2-BE88-E05E9D814DAB}" dt="2022-05-10T06:18:35.649" v="7518"/>
          <ac:spMkLst>
            <pc:docMk/>
            <pc:sldMk cId="3170963388" sldId="275"/>
            <ac:spMk id="3" creationId="{F3D8D048-F403-41BF-92A0-0CE0F2B97FC6}"/>
          </ac:spMkLst>
        </pc:spChg>
        <pc:spChg chg="mod">
          <ac:chgData name="이동건" userId="4ad090f6-dadd-4301-b5d0-883b88f508af" providerId="ADAL" clId="{4D43E722-CACC-46B2-BE88-E05E9D814DAB}" dt="2022-05-10T04:55:23.994" v="6596" actId="20577"/>
          <ac:spMkLst>
            <pc:docMk/>
            <pc:sldMk cId="3170963388" sldId="275"/>
            <ac:spMk id="4" creationId="{18507B9F-6865-49C6-AEFE-0AF6E237C549}"/>
          </ac:spMkLst>
        </pc:spChg>
        <pc:spChg chg="add del mod">
          <ac:chgData name="이동건" userId="4ad090f6-dadd-4301-b5d0-883b88f508af" providerId="ADAL" clId="{4D43E722-CACC-46B2-BE88-E05E9D814DAB}" dt="2022-05-10T06:44:23.637" v="8323" actId="478"/>
          <ac:spMkLst>
            <pc:docMk/>
            <pc:sldMk cId="3170963388" sldId="275"/>
            <ac:spMk id="6" creationId="{E1A8A8B4-9A44-48A7-BE7B-53095B437CBA}"/>
          </ac:spMkLst>
        </pc:spChg>
        <pc:spChg chg="add mod">
          <ac:chgData name="이동건" userId="4ad090f6-dadd-4301-b5d0-883b88f508af" providerId="ADAL" clId="{4D43E722-CACC-46B2-BE88-E05E9D814DAB}" dt="2022-05-10T08:07:09.786" v="8692" actId="1076"/>
          <ac:spMkLst>
            <pc:docMk/>
            <pc:sldMk cId="3170963388" sldId="275"/>
            <ac:spMk id="8" creationId="{F107CAA4-E09C-402D-A1D9-BB54C041CAC3}"/>
          </ac:spMkLst>
        </pc:spChg>
        <pc:spChg chg="add del mod">
          <ac:chgData name="이동건" userId="4ad090f6-dadd-4301-b5d0-883b88f508af" providerId="ADAL" clId="{4D43E722-CACC-46B2-BE88-E05E9D814DAB}" dt="2022-05-10T06:43:54.442" v="8316" actId="478"/>
          <ac:spMkLst>
            <pc:docMk/>
            <pc:sldMk cId="3170963388" sldId="275"/>
            <ac:spMk id="15" creationId="{5125DC39-DC1D-4CDB-A173-3E842A158AB7}"/>
          </ac:spMkLst>
        </pc:spChg>
        <pc:spChg chg="add del mod">
          <ac:chgData name="이동건" userId="4ad090f6-dadd-4301-b5d0-883b88f508af" providerId="ADAL" clId="{4D43E722-CACC-46B2-BE88-E05E9D814DAB}" dt="2022-05-04T07:12:41.476" v="3607"/>
          <ac:spMkLst>
            <pc:docMk/>
            <pc:sldMk cId="3170963388" sldId="275"/>
            <ac:spMk id="15" creationId="{7EE0D3D0-EA44-4F5C-999A-AD025CDE0D45}"/>
          </ac:spMkLst>
        </pc:spChg>
        <pc:spChg chg="add mod">
          <ac:chgData name="이동건" userId="4ad090f6-dadd-4301-b5d0-883b88f508af" providerId="ADAL" clId="{4D43E722-CACC-46B2-BE88-E05E9D814DAB}" dt="2022-05-10T08:02:55.470" v="8543" actId="20577"/>
          <ac:spMkLst>
            <pc:docMk/>
            <pc:sldMk cId="3170963388" sldId="275"/>
            <ac:spMk id="18" creationId="{31573C3D-A784-489E-8F90-B8CECC848811}"/>
          </ac:spMkLst>
        </pc:spChg>
        <pc:spChg chg="add del mod">
          <ac:chgData name="이동건" userId="4ad090f6-dadd-4301-b5d0-883b88f508af" providerId="ADAL" clId="{4D43E722-CACC-46B2-BE88-E05E9D814DAB}" dt="2022-05-10T08:02:42.064" v="8523" actId="478"/>
          <ac:spMkLst>
            <pc:docMk/>
            <pc:sldMk cId="3170963388" sldId="275"/>
            <ac:spMk id="19" creationId="{42580D14-A896-41B2-A0DF-60870BD5BA60}"/>
          </ac:spMkLst>
        </pc:spChg>
        <pc:spChg chg="del mod">
          <ac:chgData name="이동건" userId="4ad090f6-dadd-4301-b5d0-883b88f508af" providerId="ADAL" clId="{4D43E722-CACC-46B2-BE88-E05E9D814DAB}" dt="2022-05-09T05:49:43.711" v="4867"/>
          <ac:spMkLst>
            <pc:docMk/>
            <pc:sldMk cId="3170963388" sldId="275"/>
            <ac:spMk id="23" creationId="{0F77EF04-2EA5-46AE-A97C-068E6ED4108F}"/>
          </ac:spMkLst>
        </pc:spChg>
        <pc:spChg chg="del">
          <ac:chgData name="이동건" userId="4ad090f6-dadd-4301-b5d0-883b88f508af" providerId="ADAL" clId="{4D43E722-CACC-46B2-BE88-E05E9D814DAB}" dt="2022-05-09T05:49:43.711" v="4867"/>
          <ac:spMkLst>
            <pc:docMk/>
            <pc:sldMk cId="3170963388" sldId="275"/>
            <ac:spMk id="24" creationId="{C4FB1B05-C9B8-46E5-ABA0-C4721F745BCC}"/>
          </ac:spMkLst>
        </pc:spChg>
        <pc:spChg chg="del">
          <ac:chgData name="이동건" userId="4ad090f6-dadd-4301-b5d0-883b88f508af" providerId="ADAL" clId="{4D43E722-CACC-46B2-BE88-E05E9D814DAB}" dt="2022-05-09T05:49:43.711" v="4867"/>
          <ac:spMkLst>
            <pc:docMk/>
            <pc:sldMk cId="3170963388" sldId="275"/>
            <ac:spMk id="25" creationId="{AAB5E752-641D-4308-AEF4-308762983424}"/>
          </ac:spMkLst>
        </pc:spChg>
        <pc:spChg chg="del">
          <ac:chgData name="이동건" userId="4ad090f6-dadd-4301-b5d0-883b88f508af" providerId="ADAL" clId="{4D43E722-CACC-46B2-BE88-E05E9D814DAB}" dt="2022-05-09T05:49:43.711" v="4867"/>
          <ac:spMkLst>
            <pc:docMk/>
            <pc:sldMk cId="3170963388" sldId="275"/>
            <ac:spMk id="26" creationId="{ACBFBD0B-B34B-4EFB-91FF-0D04E0EB39B0}"/>
          </ac:spMkLst>
        </pc:spChg>
        <pc:spChg chg="del">
          <ac:chgData name="이동건" userId="4ad090f6-dadd-4301-b5d0-883b88f508af" providerId="ADAL" clId="{4D43E722-CACC-46B2-BE88-E05E9D814DAB}" dt="2022-05-09T05:49:43.711" v="4867"/>
          <ac:spMkLst>
            <pc:docMk/>
            <pc:sldMk cId="3170963388" sldId="275"/>
            <ac:spMk id="27" creationId="{761BDBA4-676E-4573-920E-BCD26F0441BF}"/>
          </ac:spMkLst>
        </pc:spChg>
        <pc:spChg chg="del">
          <ac:chgData name="이동건" userId="4ad090f6-dadd-4301-b5d0-883b88f508af" providerId="ADAL" clId="{4D43E722-CACC-46B2-BE88-E05E9D814DAB}" dt="2022-05-09T05:49:43.711" v="4867"/>
          <ac:spMkLst>
            <pc:docMk/>
            <pc:sldMk cId="3170963388" sldId="275"/>
            <ac:spMk id="28" creationId="{288C7E6D-4174-4C79-B075-1ECEB24AB047}"/>
          </ac:spMkLst>
        </pc:spChg>
        <pc:spChg chg="add del mod">
          <ac:chgData name="이동건" userId="4ad090f6-dadd-4301-b5d0-883b88f508af" providerId="ADAL" clId="{4D43E722-CACC-46B2-BE88-E05E9D814DAB}" dt="2022-05-10T08:02:40.151" v="8522" actId="478"/>
          <ac:spMkLst>
            <pc:docMk/>
            <pc:sldMk cId="3170963388" sldId="275"/>
            <ac:spMk id="29" creationId="{B64266F6-D6B1-4BD4-91F5-6C252A75F0AF}"/>
          </ac:spMkLst>
        </pc:spChg>
        <pc:spChg chg="add del mod">
          <ac:chgData name="이동건" userId="4ad090f6-dadd-4301-b5d0-883b88f508af" providerId="ADAL" clId="{4D43E722-CACC-46B2-BE88-E05E9D814DAB}" dt="2022-05-10T08:02:40.151" v="8522" actId="478"/>
          <ac:spMkLst>
            <pc:docMk/>
            <pc:sldMk cId="3170963388" sldId="275"/>
            <ac:spMk id="32" creationId="{2F889C8E-3AC1-4859-B534-56EF86F0F753}"/>
          </ac:spMkLst>
        </pc:spChg>
        <pc:spChg chg="add del mod">
          <ac:chgData name="이동건" userId="4ad090f6-dadd-4301-b5d0-883b88f508af" providerId="ADAL" clId="{4D43E722-CACC-46B2-BE88-E05E9D814DAB}" dt="2022-05-10T08:02:40.151" v="8522" actId="478"/>
          <ac:spMkLst>
            <pc:docMk/>
            <pc:sldMk cId="3170963388" sldId="275"/>
            <ac:spMk id="33" creationId="{872CEAAF-4627-4565-BAA6-C3A867F384FD}"/>
          </ac:spMkLst>
        </pc:spChg>
        <pc:spChg chg="add del mod">
          <ac:chgData name="이동건" userId="4ad090f6-dadd-4301-b5d0-883b88f508af" providerId="ADAL" clId="{4D43E722-CACC-46B2-BE88-E05E9D814DAB}" dt="2022-05-10T08:02:40.151" v="8522" actId="478"/>
          <ac:spMkLst>
            <pc:docMk/>
            <pc:sldMk cId="3170963388" sldId="275"/>
            <ac:spMk id="35" creationId="{54EE8A1B-ABF5-42B8-BB81-0487B34B7E4A}"/>
          </ac:spMkLst>
        </pc:spChg>
        <pc:graphicFrameChg chg="add del mod">
          <ac:chgData name="이동건" userId="4ad090f6-dadd-4301-b5d0-883b88f508af" providerId="ADAL" clId="{4D43E722-CACC-46B2-BE88-E05E9D814DAB}" dt="2022-05-04T07:12:41.476" v="3607"/>
          <ac:graphicFrameMkLst>
            <pc:docMk/>
            <pc:sldMk cId="3170963388" sldId="275"/>
            <ac:graphicFrameMk id="2" creationId="{7CD6DC7B-76FB-4B63-A336-B5B66EBC98D6}"/>
          </ac:graphicFrameMkLst>
        </pc:graphicFrameChg>
        <pc:picChg chg="add del mod">
          <ac:chgData name="이동건" userId="4ad090f6-dadd-4301-b5d0-883b88f508af" providerId="ADAL" clId="{4D43E722-CACC-46B2-BE88-E05E9D814DAB}" dt="2022-05-10T06:43:53.237" v="8315" actId="478"/>
          <ac:picMkLst>
            <pc:docMk/>
            <pc:sldMk cId="3170963388" sldId="275"/>
            <ac:picMk id="2" creationId="{61A3B2C0-83FF-4B7D-9899-03C5257CB042}"/>
          </ac:picMkLst>
        </pc:picChg>
        <pc:picChg chg="add mod">
          <ac:chgData name="이동건" userId="4ad090f6-dadd-4301-b5d0-883b88f508af" providerId="ADAL" clId="{4D43E722-CACC-46B2-BE88-E05E9D814DAB}" dt="2022-05-10T08:07:11.987" v="8693" actId="1076"/>
          <ac:picMkLst>
            <pc:docMk/>
            <pc:sldMk cId="3170963388" sldId="275"/>
            <ac:picMk id="7" creationId="{98091482-B12E-4BDA-BFE5-1B1CB8103586}"/>
          </ac:picMkLst>
        </pc:picChg>
        <pc:picChg chg="add del mod">
          <ac:chgData name="이동건" userId="4ad090f6-dadd-4301-b5d0-883b88f508af" providerId="ADAL" clId="{4D43E722-CACC-46B2-BE88-E05E9D814DAB}" dt="2022-05-10T08:02:40.151" v="8522" actId="478"/>
          <ac:picMkLst>
            <pc:docMk/>
            <pc:sldMk cId="3170963388" sldId="275"/>
            <ac:picMk id="20" creationId="{F2F068A7-B17D-4D39-8B86-FFC342AA6CE0}"/>
          </ac:picMkLst>
        </pc:picChg>
        <pc:cxnChg chg="add del mod">
          <ac:chgData name="이동건" userId="4ad090f6-dadd-4301-b5d0-883b88f508af" providerId="ADAL" clId="{4D43E722-CACC-46B2-BE88-E05E9D814DAB}" dt="2022-05-10T08:02:40.151" v="8522" actId="478"/>
          <ac:cxnSpMkLst>
            <pc:docMk/>
            <pc:sldMk cId="3170963388" sldId="275"/>
            <ac:cxnSpMk id="21" creationId="{43946829-AE71-4E54-A85D-8C050CA55CB3}"/>
          </ac:cxnSpMkLst>
        </pc:cxnChg>
        <pc:cxnChg chg="add del mod">
          <ac:chgData name="이동건" userId="4ad090f6-dadd-4301-b5d0-883b88f508af" providerId="ADAL" clId="{4D43E722-CACC-46B2-BE88-E05E9D814DAB}" dt="2022-05-10T08:02:40.151" v="8522" actId="478"/>
          <ac:cxnSpMkLst>
            <pc:docMk/>
            <pc:sldMk cId="3170963388" sldId="275"/>
            <ac:cxnSpMk id="22" creationId="{DAEFCC15-F814-4BCF-AF49-07FD15C98169}"/>
          </ac:cxnSpMkLst>
        </pc:cxnChg>
        <pc:cxnChg chg="del">
          <ac:chgData name="이동건" userId="4ad090f6-dadd-4301-b5d0-883b88f508af" providerId="ADAL" clId="{4D43E722-CACC-46B2-BE88-E05E9D814DAB}" dt="2022-05-09T05:49:43.711" v="4867"/>
          <ac:cxnSpMkLst>
            <pc:docMk/>
            <pc:sldMk cId="3170963388" sldId="275"/>
            <ac:cxnSpMk id="30" creationId="{9EDBE4FC-D280-489F-88FF-5BD9D8570637}"/>
          </ac:cxnSpMkLst>
        </pc:cxnChg>
        <pc:cxnChg chg="del">
          <ac:chgData name="이동건" userId="4ad090f6-dadd-4301-b5d0-883b88f508af" providerId="ADAL" clId="{4D43E722-CACC-46B2-BE88-E05E9D814DAB}" dt="2022-05-09T05:49:43.711" v="4867"/>
          <ac:cxnSpMkLst>
            <pc:docMk/>
            <pc:sldMk cId="3170963388" sldId="275"/>
            <ac:cxnSpMk id="31" creationId="{0AFD1AA0-E6E7-4C8C-959C-2DBED621CB46}"/>
          </ac:cxnSpMkLst>
        </pc:cxnChg>
        <pc:cxnChg chg="del">
          <ac:chgData name="이동건" userId="4ad090f6-dadd-4301-b5d0-883b88f508af" providerId="ADAL" clId="{4D43E722-CACC-46B2-BE88-E05E9D814DAB}" dt="2022-05-09T05:49:43.711" v="4867"/>
          <ac:cxnSpMkLst>
            <pc:docMk/>
            <pc:sldMk cId="3170963388" sldId="275"/>
            <ac:cxnSpMk id="34" creationId="{43664D9A-0892-4C38-8A4A-E38387737BC4}"/>
          </ac:cxnSpMkLst>
        </pc:cxnChg>
        <pc:cxnChg chg="add del mod">
          <ac:chgData name="이동건" userId="4ad090f6-dadd-4301-b5d0-883b88f508af" providerId="ADAL" clId="{4D43E722-CACC-46B2-BE88-E05E9D814DAB}" dt="2022-05-10T06:44:39.949" v="8328" actId="478"/>
          <ac:cxnSpMkLst>
            <pc:docMk/>
            <pc:sldMk cId="3170963388" sldId="275"/>
            <ac:cxnSpMk id="36" creationId="{3DD120B9-05A6-4AB1-921D-6ED3E1C17385}"/>
          </ac:cxnSpMkLst>
        </pc:cxnChg>
        <pc:cxnChg chg="del">
          <ac:chgData name="이동건" userId="4ad090f6-dadd-4301-b5d0-883b88f508af" providerId="ADAL" clId="{4D43E722-CACC-46B2-BE88-E05E9D814DAB}" dt="2022-05-09T05:49:43.711" v="4867"/>
          <ac:cxnSpMkLst>
            <pc:docMk/>
            <pc:sldMk cId="3170963388" sldId="275"/>
            <ac:cxnSpMk id="37" creationId="{92A424E1-64E8-4D22-A919-B1948A032AA8}"/>
          </ac:cxnSpMkLst>
        </pc:cxnChg>
        <pc:cxnChg chg="add del mod">
          <ac:chgData name="이동건" userId="4ad090f6-dadd-4301-b5d0-883b88f508af" providerId="ADAL" clId="{4D43E722-CACC-46B2-BE88-E05E9D814DAB}" dt="2022-05-10T06:44:37.221" v="8326" actId="478"/>
          <ac:cxnSpMkLst>
            <pc:docMk/>
            <pc:sldMk cId="3170963388" sldId="275"/>
            <ac:cxnSpMk id="38" creationId="{FAF0B16E-2B20-4DB9-A4F4-13D637C85C43}"/>
          </ac:cxnSpMkLst>
        </pc:cxnChg>
      </pc:sldChg>
      <pc:sldChg chg="addSp delSp modSp add del ord">
        <pc:chgData name="이동건" userId="4ad090f6-dadd-4301-b5d0-883b88f508af" providerId="ADAL" clId="{4D43E722-CACC-46B2-BE88-E05E9D814DAB}" dt="2022-05-09T07:11:02.805" v="5878" actId="2696"/>
        <pc:sldMkLst>
          <pc:docMk/>
          <pc:sldMk cId="383257389" sldId="276"/>
        </pc:sldMkLst>
        <pc:spChg chg="del">
          <ac:chgData name="이동건" userId="4ad090f6-dadd-4301-b5d0-883b88f508af" providerId="ADAL" clId="{4D43E722-CACC-46B2-BE88-E05E9D814DAB}" dt="2022-05-04T07:24:51.638" v="3700" actId="478"/>
          <ac:spMkLst>
            <pc:docMk/>
            <pc:sldMk cId="383257389" sldId="276"/>
            <ac:spMk id="41" creationId="{8FC1F2D7-D90F-460A-9F5E-73125404F7ED}"/>
          </ac:spMkLst>
        </pc:spChg>
        <pc:graphicFrameChg chg="del">
          <ac:chgData name="이동건" userId="4ad090f6-dadd-4301-b5d0-883b88f508af" providerId="ADAL" clId="{4D43E722-CACC-46B2-BE88-E05E9D814DAB}" dt="2022-05-04T07:24:51.638" v="3700" actId="478"/>
          <ac:graphicFrameMkLst>
            <pc:docMk/>
            <pc:sldMk cId="383257389" sldId="276"/>
            <ac:graphicFrameMk id="40" creationId="{A6BBB354-4C14-44BD-9E14-426BD907EB17}"/>
          </ac:graphicFrameMkLst>
        </pc:graphicFrameChg>
        <pc:picChg chg="add mod">
          <ac:chgData name="이동건" userId="4ad090f6-dadd-4301-b5d0-883b88f508af" providerId="ADAL" clId="{4D43E722-CACC-46B2-BE88-E05E9D814DAB}" dt="2022-05-04T07:25:38.585" v="3704" actId="1076"/>
          <ac:picMkLst>
            <pc:docMk/>
            <pc:sldMk cId="383257389" sldId="276"/>
            <ac:picMk id="2" creationId="{5AE198A2-726E-4F39-B7D8-A50079326A8C}"/>
          </ac:picMkLst>
        </pc:picChg>
      </pc:sldChg>
      <pc:sldChg chg="addSp delSp modSp add ord">
        <pc:chgData name="이동건" userId="4ad090f6-dadd-4301-b5d0-883b88f508af" providerId="ADAL" clId="{4D43E722-CACC-46B2-BE88-E05E9D814DAB}" dt="2022-05-09T04:54:48.161" v="4478" actId="1076"/>
        <pc:sldMkLst>
          <pc:docMk/>
          <pc:sldMk cId="2663224326" sldId="277"/>
        </pc:sldMkLst>
        <pc:spChg chg="add mod">
          <ac:chgData name="이동건" userId="4ad090f6-dadd-4301-b5d0-883b88f508af" providerId="ADAL" clId="{4D43E722-CACC-46B2-BE88-E05E9D814DAB}" dt="2022-05-09T04:34:18.425" v="3815" actId="1076"/>
          <ac:spMkLst>
            <pc:docMk/>
            <pc:sldMk cId="2663224326" sldId="277"/>
            <ac:spMk id="2" creationId="{0F79A239-22B1-479B-8BAA-EE060EF9A141}"/>
          </ac:spMkLst>
        </pc:spChg>
        <pc:spChg chg="mod">
          <ac:chgData name="이동건" userId="4ad090f6-dadd-4301-b5d0-883b88f508af" providerId="ADAL" clId="{4D43E722-CACC-46B2-BE88-E05E9D814DAB}" dt="2022-05-09T01:57:09.252" v="3792" actId="20577"/>
          <ac:spMkLst>
            <pc:docMk/>
            <pc:sldMk cId="2663224326" sldId="277"/>
            <ac:spMk id="4" creationId="{18507B9F-6865-49C6-AEFE-0AF6E237C549}"/>
          </ac:spMkLst>
        </pc:spChg>
        <pc:spChg chg="add mod">
          <ac:chgData name="이동건" userId="4ad090f6-dadd-4301-b5d0-883b88f508af" providerId="ADAL" clId="{4D43E722-CACC-46B2-BE88-E05E9D814DAB}" dt="2022-05-09T04:52:35.942" v="4305" actId="403"/>
          <ac:spMkLst>
            <pc:docMk/>
            <pc:sldMk cId="2663224326" sldId="277"/>
            <ac:spMk id="7" creationId="{B4D81F01-7579-4DF7-86F9-C16439E7738E}"/>
          </ac:spMkLst>
        </pc:spChg>
        <pc:spChg chg="add mod">
          <ac:chgData name="이동건" userId="4ad090f6-dadd-4301-b5d0-883b88f508af" providerId="ADAL" clId="{4D43E722-CACC-46B2-BE88-E05E9D814DAB}" dt="2022-05-09T04:54:05.713" v="4462" actId="20577"/>
          <ac:spMkLst>
            <pc:docMk/>
            <pc:sldMk cId="2663224326" sldId="277"/>
            <ac:spMk id="8" creationId="{151C7F1A-FD72-4867-AD76-A8A2C451C607}"/>
          </ac:spMkLst>
        </pc:spChg>
        <pc:spChg chg="add mod">
          <ac:chgData name="이동건" userId="4ad090f6-dadd-4301-b5d0-883b88f508af" providerId="ADAL" clId="{4D43E722-CACC-46B2-BE88-E05E9D814DAB}" dt="2022-05-09T04:51:43.427" v="4277" actId="1076"/>
          <ac:spMkLst>
            <pc:docMk/>
            <pc:sldMk cId="2663224326" sldId="277"/>
            <ac:spMk id="9" creationId="{5C687E45-E5D9-4623-957E-EE3609B8E3FE}"/>
          </ac:spMkLst>
        </pc:spChg>
        <pc:spChg chg="add mod">
          <ac:chgData name="이동건" userId="4ad090f6-dadd-4301-b5d0-883b88f508af" providerId="ADAL" clId="{4D43E722-CACC-46B2-BE88-E05E9D814DAB}" dt="2022-05-09T04:34:34.694" v="3832" actId="20577"/>
          <ac:spMkLst>
            <pc:docMk/>
            <pc:sldMk cId="2663224326" sldId="277"/>
            <ac:spMk id="15" creationId="{2614475C-BF89-42B4-88AF-3C7BE4EA3227}"/>
          </ac:spMkLst>
        </pc:spChg>
        <pc:spChg chg="del">
          <ac:chgData name="이동건" userId="4ad090f6-dadd-4301-b5d0-883b88f508af" providerId="ADAL" clId="{4D43E722-CACC-46B2-BE88-E05E9D814DAB}" dt="2022-05-09T04:29:12.096" v="3807" actId="478"/>
          <ac:spMkLst>
            <pc:docMk/>
            <pc:sldMk cId="2663224326" sldId="277"/>
            <ac:spMk id="23" creationId="{0F77EF04-2EA5-46AE-A97C-068E6ED4108F}"/>
          </ac:spMkLst>
        </pc:spChg>
        <pc:spChg chg="del">
          <ac:chgData name="이동건" userId="4ad090f6-dadd-4301-b5d0-883b88f508af" providerId="ADAL" clId="{4D43E722-CACC-46B2-BE88-E05E9D814DAB}" dt="2022-05-09T04:29:12.096" v="3807" actId="478"/>
          <ac:spMkLst>
            <pc:docMk/>
            <pc:sldMk cId="2663224326" sldId="277"/>
            <ac:spMk id="24" creationId="{C4FB1B05-C9B8-46E5-ABA0-C4721F745BCC}"/>
          </ac:spMkLst>
        </pc:spChg>
        <pc:spChg chg="del">
          <ac:chgData name="이동건" userId="4ad090f6-dadd-4301-b5d0-883b88f508af" providerId="ADAL" clId="{4D43E722-CACC-46B2-BE88-E05E9D814DAB}" dt="2022-05-09T04:29:12.096" v="3807" actId="478"/>
          <ac:spMkLst>
            <pc:docMk/>
            <pc:sldMk cId="2663224326" sldId="277"/>
            <ac:spMk id="25" creationId="{AAB5E752-641D-4308-AEF4-308762983424}"/>
          </ac:spMkLst>
        </pc:spChg>
        <pc:spChg chg="del">
          <ac:chgData name="이동건" userId="4ad090f6-dadd-4301-b5d0-883b88f508af" providerId="ADAL" clId="{4D43E722-CACC-46B2-BE88-E05E9D814DAB}" dt="2022-05-09T04:29:12.096" v="3807" actId="478"/>
          <ac:spMkLst>
            <pc:docMk/>
            <pc:sldMk cId="2663224326" sldId="277"/>
            <ac:spMk id="26" creationId="{ACBFBD0B-B34B-4EFB-91FF-0D04E0EB39B0}"/>
          </ac:spMkLst>
        </pc:spChg>
        <pc:spChg chg="del">
          <ac:chgData name="이동건" userId="4ad090f6-dadd-4301-b5d0-883b88f508af" providerId="ADAL" clId="{4D43E722-CACC-46B2-BE88-E05E9D814DAB}" dt="2022-05-09T04:29:12.096" v="3807" actId="478"/>
          <ac:spMkLst>
            <pc:docMk/>
            <pc:sldMk cId="2663224326" sldId="277"/>
            <ac:spMk id="27" creationId="{761BDBA4-676E-4573-920E-BCD26F0441BF}"/>
          </ac:spMkLst>
        </pc:spChg>
        <pc:spChg chg="del">
          <ac:chgData name="이동건" userId="4ad090f6-dadd-4301-b5d0-883b88f508af" providerId="ADAL" clId="{4D43E722-CACC-46B2-BE88-E05E9D814DAB}" dt="2022-05-09T04:29:12.096" v="3807" actId="478"/>
          <ac:spMkLst>
            <pc:docMk/>
            <pc:sldMk cId="2663224326" sldId="277"/>
            <ac:spMk id="28" creationId="{288C7E6D-4174-4C79-B075-1ECEB24AB047}"/>
          </ac:spMkLst>
        </pc:spChg>
        <pc:spChg chg="add mod">
          <ac:chgData name="이동건" userId="4ad090f6-dadd-4301-b5d0-883b88f508af" providerId="ADAL" clId="{4D43E722-CACC-46B2-BE88-E05E9D814DAB}" dt="2022-05-09T04:54:43.058" v="4477" actId="20577"/>
          <ac:spMkLst>
            <pc:docMk/>
            <pc:sldMk cId="2663224326" sldId="277"/>
            <ac:spMk id="29" creationId="{D0A350ED-5D71-489D-B9E5-ACD004176313}"/>
          </ac:spMkLst>
        </pc:spChg>
        <pc:spChg chg="add mod">
          <ac:chgData name="이동건" userId="4ad090f6-dadd-4301-b5d0-883b88f508af" providerId="ADAL" clId="{4D43E722-CACC-46B2-BE88-E05E9D814DAB}" dt="2022-05-09T04:52:30.875" v="4303" actId="1076"/>
          <ac:spMkLst>
            <pc:docMk/>
            <pc:sldMk cId="2663224326" sldId="277"/>
            <ac:spMk id="32" creationId="{9AE4B2C0-531C-4AB1-A6E4-B3E60F12B831}"/>
          </ac:spMkLst>
        </pc:spChg>
        <pc:picChg chg="add del mod">
          <ac:chgData name="이동건" userId="4ad090f6-dadd-4301-b5d0-883b88f508af" providerId="ADAL" clId="{4D43E722-CACC-46B2-BE88-E05E9D814DAB}" dt="2022-05-09T04:45:03.262" v="3852" actId="478"/>
          <ac:picMkLst>
            <pc:docMk/>
            <pc:sldMk cId="2663224326" sldId="277"/>
            <ac:picMk id="3" creationId="{8E9D7CC3-972A-4123-90C2-BA733DE90034}"/>
          </ac:picMkLst>
        </pc:picChg>
        <pc:picChg chg="add del mod">
          <ac:chgData name="이동건" userId="4ad090f6-dadd-4301-b5d0-883b88f508af" providerId="ADAL" clId="{4D43E722-CACC-46B2-BE88-E05E9D814DAB}" dt="2022-05-09T04:45:04.072" v="3853" actId="478"/>
          <ac:picMkLst>
            <pc:docMk/>
            <pc:sldMk cId="2663224326" sldId="277"/>
            <ac:picMk id="6" creationId="{28C0BE28-6164-4D4A-A20D-39DF6293FE81}"/>
          </ac:picMkLst>
        </pc:picChg>
        <pc:picChg chg="add del mod">
          <ac:chgData name="이동건" userId="4ad090f6-dadd-4301-b5d0-883b88f508af" providerId="ADAL" clId="{4D43E722-CACC-46B2-BE88-E05E9D814DAB}" dt="2022-05-09T04:46:33.984" v="3871" actId="478"/>
          <ac:picMkLst>
            <pc:docMk/>
            <pc:sldMk cId="2663224326" sldId="277"/>
            <ac:picMk id="2050" creationId="{104FB458-9239-4788-946B-C0613439D87E}"/>
          </ac:picMkLst>
        </pc:picChg>
        <pc:picChg chg="add del mod">
          <ac:chgData name="이동건" userId="4ad090f6-dadd-4301-b5d0-883b88f508af" providerId="ADAL" clId="{4D43E722-CACC-46B2-BE88-E05E9D814DAB}" dt="2022-05-09T04:46:34.576" v="3872" actId="478"/>
          <ac:picMkLst>
            <pc:docMk/>
            <pc:sldMk cId="2663224326" sldId="277"/>
            <ac:picMk id="2052" creationId="{6EC4FBFA-01F2-4031-862F-ED13E65559AE}"/>
          </ac:picMkLst>
        </pc:picChg>
        <pc:picChg chg="add mod">
          <ac:chgData name="이동건" userId="4ad090f6-dadd-4301-b5d0-883b88f508af" providerId="ADAL" clId="{4D43E722-CACC-46B2-BE88-E05E9D814DAB}" dt="2022-05-09T04:54:48.161" v="4478" actId="1076"/>
          <ac:picMkLst>
            <pc:docMk/>
            <pc:sldMk cId="2663224326" sldId="277"/>
            <ac:picMk id="2054" creationId="{C49D5335-4170-4AA7-812A-00B68160D442}"/>
          </ac:picMkLst>
        </pc:picChg>
        <pc:picChg chg="add mod">
          <ac:chgData name="이동건" userId="4ad090f6-dadd-4301-b5d0-883b88f508af" providerId="ADAL" clId="{4D43E722-CACC-46B2-BE88-E05E9D814DAB}" dt="2022-05-09T04:51:41.920" v="4276" actId="1076"/>
          <ac:picMkLst>
            <pc:docMk/>
            <pc:sldMk cId="2663224326" sldId="277"/>
            <ac:picMk id="2056" creationId="{7A3D9F67-4AC3-4BA6-A117-6AA03524DEF9}"/>
          </ac:picMkLst>
        </pc:picChg>
        <pc:picChg chg="add mod">
          <ac:chgData name="이동건" userId="4ad090f6-dadd-4301-b5d0-883b88f508af" providerId="ADAL" clId="{4D43E722-CACC-46B2-BE88-E05E9D814DAB}" dt="2022-05-09T04:51:59.756" v="4282" actId="1076"/>
          <ac:picMkLst>
            <pc:docMk/>
            <pc:sldMk cId="2663224326" sldId="277"/>
            <ac:picMk id="2058" creationId="{57B11C9B-F757-4AF7-9C69-67F6F9B90C84}"/>
          </ac:picMkLst>
        </pc:picChg>
        <pc:cxnChg chg="del mod">
          <ac:chgData name="이동건" userId="4ad090f6-dadd-4301-b5d0-883b88f508af" providerId="ADAL" clId="{4D43E722-CACC-46B2-BE88-E05E9D814DAB}" dt="2022-05-09T04:29:12.096" v="3807" actId="478"/>
          <ac:cxnSpMkLst>
            <pc:docMk/>
            <pc:sldMk cId="2663224326" sldId="277"/>
            <ac:cxnSpMk id="30" creationId="{9EDBE4FC-D280-489F-88FF-5BD9D8570637}"/>
          </ac:cxnSpMkLst>
        </pc:cxnChg>
        <pc:cxnChg chg="del mod">
          <ac:chgData name="이동건" userId="4ad090f6-dadd-4301-b5d0-883b88f508af" providerId="ADAL" clId="{4D43E722-CACC-46B2-BE88-E05E9D814DAB}" dt="2022-05-09T04:29:12.096" v="3807" actId="478"/>
          <ac:cxnSpMkLst>
            <pc:docMk/>
            <pc:sldMk cId="2663224326" sldId="277"/>
            <ac:cxnSpMk id="31" creationId="{0AFD1AA0-E6E7-4C8C-959C-2DBED621CB46}"/>
          </ac:cxnSpMkLst>
        </pc:cxnChg>
        <pc:cxnChg chg="del mod">
          <ac:chgData name="이동건" userId="4ad090f6-dadd-4301-b5d0-883b88f508af" providerId="ADAL" clId="{4D43E722-CACC-46B2-BE88-E05E9D814DAB}" dt="2022-05-09T04:29:12.096" v="3807" actId="478"/>
          <ac:cxnSpMkLst>
            <pc:docMk/>
            <pc:sldMk cId="2663224326" sldId="277"/>
            <ac:cxnSpMk id="34" creationId="{43664D9A-0892-4C38-8A4A-E38387737BC4}"/>
          </ac:cxnSpMkLst>
        </pc:cxnChg>
        <pc:cxnChg chg="del mod">
          <ac:chgData name="이동건" userId="4ad090f6-dadd-4301-b5d0-883b88f508af" providerId="ADAL" clId="{4D43E722-CACC-46B2-BE88-E05E9D814DAB}" dt="2022-05-09T04:29:12.096" v="3807" actId="478"/>
          <ac:cxnSpMkLst>
            <pc:docMk/>
            <pc:sldMk cId="2663224326" sldId="277"/>
            <ac:cxnSpMk id="37" creationId="{92A424E1-64E8-4D22-A919-B1948A032AA8}"/>
          </ac:cxnSpMkLst>
        </pc:cxnChg>
      </pc:sldChg>
      <pc:sldChg chg="add ord modTransition">
        <pc:chgData name="이동건" userId="4ad090f6-dadd-4301-b5d0-883b88f508af" providerId="ADAL" clId="{4D43E722-CACC-46B2-BE88-E05E9D814DAB}" dt="2022-05-17T01:02:24.195" v="11325"/>
        <pc:sldMkLst>
          <pc:docMk/>
          <pc:sldMk cId="1395375196" sldId="278"/>
        </pc:sldMkLst>
      </pc:sldChg>
      <pc:sldChg chg="addSp delSp modSp add">
        <pc:chgData name="이동건" userId="4ad090f6-dadd-4301-b5d0-883b88f508af" providerId="ADAL" clId="{4D43E722-CACC-46B2-BE88-E05E9D814DAB}" dt="2022-05-09T08:26:30.066" v="6272" actId="20577"/>
        <pc:sldMkLst>
          <pc:docMk/>
          <pc:sldMk cId="1347253333" sldId="279"/>
        </pc:sldMkLst>
        <pc:spChg chg="del">
          <ac:chgData name="이동건" userId="4ad090f6-dadd-4301-b5d0-883b88f508af" providerId="ADAL" clId="{4D43E722-CACC-46B2-BE88-E05E9D814DAB}" dt="2022-05-09T04:54:54.983" v="4479" actId="478"/>
          <ac:spMkLst>
            <pc:docMk/>
            <pc:sldMk cId="1347253333" sldId="279"/>
            <ac:spMk id="2" creationId="{0F79A239-22B1-479B-8BAA-EE060EF9A141}"/>
          </ac:spMkLst>
        </pc:spChg>
        <pc:spChg chg="add mod">
          <ac:chgData name="이동건" userId="4ad090f6-dadd-4301-b5d0-883b88f508af" providerId="ADAL" clId="{4D43E722-CACC-46B2-BE88-E05E9D814DAB}" dt="2022-05-09T08:16:05.250" v="6166" actId="1076"/>
          <ac:spMkLst>
            <pc:docMk/>
            <pc:sldMk cId="1347253333" sldId="279"/>
            <ac:spMk id="7" creationId="{E54F8476-EAFA-4CAC-9E4D-0C3A3276A63F}"/>
          </ac:spMkLst>
        </pc:spChg>
        <pc:spChg chg="add mod">
          <ac:chgData name="이동건" userId="4ad090f6-dadd-4301-b5d0-883b88f508af" providerId="ADAL" clId="{4D43E722-CACC-46B2-BE88-E05E9D814DAB}" dt="2022-05-09T08:26:30.066" v="6272" actId="20577"/>
          <ac:spMkLst>
            <pc:docMk/>
            <pc:sldMk cId="1347253333" sldId="279"/>
            <ac:spMk id="8" creationId="{9770C4F8-6F3E-4924-8791-043A1372FB24}"/>
          </ac:spMkLst>
        </pc:spChg>
        <pc:spChg chg="add del">
          <ac:chgData name="이동건" userId="4ad090f6-dadd-4301-b5d0-883b88f508af" providerId="ADAL" clId="{4D43E722-CACC-46B2-BE88-E05E9D814DAB}" dt="2022-05-09T08:26:17.822" v="6241" actId="478"/>
          <ac:spMkLst>
            <pc:docMk/>
            <pc:sldMk cId="1347253333" sldId="279"/>
            <ac:spMk id="11" creationId="{4E06C2B3-36F1-4265-B7EF-C9028DCE8C97}"/>
          </ac:spMkLst>
        </pc:spChg>
        <pc:spChg chg="add del">
          <ac:chgData name="이동건" userId="4ad090f6-dadd-4301-b5d0-883b88f508af" providerId="ADAL" clId="{4D43E722-CACC-46B2-BE88-E05E9D814DAB}" dt="2022-05-09T08:26:18.670" v="6242" actId="478"/>
          <ac:spMkLst>
            <pc:docMk/>
            <pc:sldMk cId="1347253333" sldId="279"/>
            <ac:spMk id="12" creationId="{006946B2-586D-426F-A305-4FFC2732B76F}"/>
          </ac:spMkLst>
        </pc:spChg>
        <pc:spChg chg="del">
          <ac:chgData name="이동건" userId="4ad090f6-dadd-4301-b5d0-883b88f508af" providerId="ADAL" clId="{4D43E722-CACC-46B2-BE88-E05E9D814DAB}" dt="2022-05-09T04:54:54.983" v="4479" actId="478"/>
          <ac:spMkLst>
            <pc:docMk/>
            <pc:sldMk cId="1347253333" sldId="279"/>
            <ac:spMk id="15" creationId="{2614475C-BF89-42B4-88AF-3C7BE4EA3227}"/>
          </ac:spMkLst>
        </pc:spChg>
        <pc:picChg chg="mod">
          <ac:chgData name="이동건" userId="4ad090f6-dadd-4301-b5d0-883b88f508af" providerId="ADAL" clId="{4D43E722-CACC-46B2-BE88-E05E9D814DAB}" dt="2022-05-09T05:13:07.942" v="4661" actId="1076"/>
          <ac:picMkLst>
            <pc:docMk/>
            <pc:sldMk cId="1347253333" sldId="279"/>
            <ac:picMk id="3" creationId="{8E9D7CC3-972A-4123-90C2-BA733DE90034}"/>
          </ac:picMkLst>
        </pc:picChg>
        <pc:picChg chg="mod">
          <ac:chgData name="이동건" userId="4ad090f6-dadd-4301-b5d0-883b88f508af" providerId="ADAL" clId="{4D43E722-CACC-46B2-BE88-E05E9D814DAB}" dt="2022-05-09T05:13:09.745" v="4662" actId="1076"/>
          <ac:picMkLst>
            <pc:docMk/>
            <pc:sldMk cId="1347253333" sldId="279"/>
            <ac:picMk id="6" creationId="{28C0BE28-6164-4D4A-A20D-39DF6293FE81}"/>
          </ac:picMkLst>
        </pc:picChg>
        <pc:picChg chg="del">
          <ac:chgData name="이동건" userId="4ad090f6-dadd-4301-b5d0-883b88f508af" providerId="ADAL" clId="{4D43E722-CACC-46B2-BE88-E05E9D814DAB}" dt="2022-05-09T04:54:56.943" v="4480" actId="478"/>
          <ac:picMkLst>
            <pc:docMk/>
            <pc:sldMk cId="1347253333" sldId="279"/>
            <ac:picMk id="2050" creationId="{104FB458-9239-4788-946B-C0613439D87E}"/>
          </ac:picMkLst>
        </pc:picChg>
      </pc:sldChg>
      <pc:sldChg chg="addSp delSp modSp add">
        <pc:chgData name="이동건" userId="4ad090f6-dadd-4301-b5d0-883b88f508af" providerId="ADAL" clId="{4D43E722-CACC-46B2-BE88-E05E9D814DAB}" dt="2022-05-09T08:30:05.695" v="6462" actId="20577"/>
        <pc:sldMkLst>
          <pc:docMk/>
          <pc:sldMk cId="1332617484" sldId="280"/>
        </pc:sldMkLst>
        <pc:spChg chg="del">
          <ac:chgData name="이동건" userId="4ad090f6-dadd-4301-b5d0-883b88f508af" providerId="ADAL" clId="{4D43E722-CACC-46B2-BE88-E05E9D814DAB}" dt="2022-05-09T05:24:38.575" v="4842" actId="478"/>
          <ac:spMkLst>
            <pc:docMk/>
            <pc:sldMk cId="1332617484" sldId="280"/>
            <ac:spMk id="7" creationId="{E54F8476-EAFA-4CAC-9E4D-0C3A3276A63F}"/>
          </ac:spMkLst>
        </pc:spChg>
        <pc:spChg chg="del">
          <ac:chgData name="이동건" userId="4ad090f6-dadd-4301-b5d0-883b88f508af" providerId="ADAL" clId="{4D43E722-CACC-46B2-BE88-E05E9D814DAB}" dt="2022-05-09T05:24:37.468" v="4841" actId="478"/>
          <ac:spMkLst>
            <pc:docMk/>
            <pc:sldMk cId="1332617484" sldId="280"/>
            <ac:spMk id="8" creationId="{9770C4F8-6F3E-4924-8791-043A1372FB24}"/>
          </ac:spMkLst>
        </pc:spChg>
        <pc:spChg chg="add del">
          <ac:chgData name="이동건" userId="4ad090f6-dadd-4301-b5d0-883b88f508af" providerId="ADAL" clId="{4D43E722-CACC-46B2-BE88-E05E9D814DAB}" dt="2022-05-09T08:29:47.239" v="6430" actId="478"/>
          <ac:spMkLst>
            <pc:docMk/>
            <pc:sldMk cId="1332617484" sldId="280"/>
            <ac:spMk id="10" creationId="{FCF349B1-87DF-4D4B-B858-C3065CCCB436}"/>
          </ac:spMkLst>
        </pc:spChg>
        <pc:spChg chg="add del">
          <ac:chgData name="이동건" userId="4ad090f6-dadd-4301-b5d0-883b88f508af" providerId="ADAL" clId="{4D43E722-CACC-46B2-BE88-E05E9D814DAB}" dt="2022-05-09T08:29:49.224" v="6431" actId="478"/>
          <ac:spMkLst>
            <pc:docMk/>
            <pc:sldMk cId="1332617484" sldId="280"/>
            <ac:spMk id="11" creationId="{5573023E-0827-4028-A5FC-37DA6DE9633B}"/>
          </ac:spMkLst>
        </pc:spChg>
        <pc:spChg chg="add mod">
          <ac:chgData name="이동건" userId="4ad090f6-dadd-4301-b5d0-883b88f508af" providerId="ADAL" clId="{4D43E722-CACC-46B2-BE88-E05E9D814DAB}" dt="2022-05-09T08:27:52.252" v="6339" actId="1076"/>
          <ac:spMkLst>
            <pc:docMk/>
            <pc:sldMk cId="1332617484" sldId="280"/>
            <ac:spMk id="12" creationId="{279A7E22-6C0F-4AD2-B8C2-8071733EE260}"/>
          </ac:spMkLst>
        </pc:spChg>
        <pc:spChg chg="add mod">
          <ac:chgData name="이동건" userId="4ad090f6-dadd-4301-b5d0-883b88f508af" providerId="ADAL" clId="{4D43E722-CACC-46B2-BE88-E05E9D814DAB}" dt="2022-05-09T08:30:05.695" v="6462" actId="20577"/>
          <ac:spMkLst>
            <pc:docMk/>
            <pc:sldMk cId="1332617484" sldId="280"/>
            <ac:spMk id="13" creationId="{5F34BD0F-3BEA-4D85-80EF-29E676ADAABC}"/>
          </ac:spMkLst>
        </pc:spChg>
        <pc:picChg chg="add mod">
          <ac:chgData name="이동건" userId="4ad090f6-dadd-4301-b5d0-883b88f508af" providerId="ADAL" clId="{4D43E722-CACC-46B2-BE88-E05E9D814DAB}" dt="2022-05-09T05:28:54.821" v="4848" actId="14100"/>
          <ac:picMkLst>
            <pc:docMk/>
            <pc:sldMk cId="1332617484" sldId="280"/>
            <ac:picMk id="2" creationId="{A510171C-6A59-411A-8F53-B5A43B711623}"/>
          </ac:picMkLst>
        </pc:picChg>
        <pc:picChg chg="del">
          <ac:chgData name="이동건" userId="4ad090f6-dadd-4301-b5d0-883b88f508af" providerId="ADAL" clId="{4D43E722-CACC-46B2-BE88-E05E9D814DAB}" dt="2022-05-09T05:24:35.760" v="4839" actId="478"/>
          <ac:picMkLst>
            <pc:docMk/>
            <pc:sldMk cId="1332617484" sldId="280"/>
            <ac:picMk id="3" creationId="{8E9D7CC3-972A-4123-90C2-BA733DE90034}"/>
          </ac:picMkLst>
        </pc:picChg>
        <pc:picChg chg="del">
          <ac:chgData name="이동건" userId="4ad090f6-dadd-4301-b5d0-883b88f508af" providerId="ADAL" clId="{4D43E722-CACC-46B2-BE88-E05E9D814DAB}" dt="2022-05-09T05:24:36.142" v="4840" actId="478"/>
          <ac:picMkLst>
            <pc:docMk/>
            <pc:sldMk cId="1332617484" sldId="280"/>
            <ac:picMk id="6" creationId="{28C0BE28-6164-4D4A-A20D-39DF6293FE81}"/>
          </ac:picMkLst>
        </pc:picChg>
        <pc:picChg chg="add mod">
          <ac:chgData name="이동건" userId="4ad090f6-dadd-4301-b5d0-883b88f508af" providerId="ADAL" clId="{4D43E722-CACC-46B2-BE88-E05E9D814DAB}" dt="2022-05-09T05:29:02.902" v="4851" actId="1076"/>
          <ac:picMkLst>
            <pc:docMk/>
            <pc:sldMk cId="1332617484" sldId="280"/>
            <ac:picMk id="9" creationId="{AA983EB5-8986-4CCC-B437-86E15F201FE1}"/>
          </ac:picMkLst>
        </pc:picChg>
      </pc:sldChg>
      <pc:sldChg chg="addSp delSp modSp add">
        <pc:chgData name="이동건" userId="4ad090f6-dadd-4301-b5d0-883b88f508af" providerId="ADAL" clId="{4D43E722-CACC-46B2-BE88-E05E9D814DAB}" dt="2022-05-09T08:31:28.197" v="6511"/>
        <pc:sldMkLst>
          <pc:docMk/>
          <pc:sldMk cId="650651155" sldId="281"/>
        </pc:sldMkLst>
        <pc:spChg chg="add mod">
          <ac:chgData name="이동건" userId="4ad090f6-dadd-4301-b5d0-883b88f508af" providerId="ADAL" clId="{4D43E722-CACC-46B2-BE88-E05E9D814DAB}" dt="2022-05-09T08:31:27.993" v="6509" actId="1076"/>
          <ac:spMkLst>
            <pc:docMk/>
            <pc:sldMk cId="650651155" sldId="281"/>
            <ac:spMk id="6" creationId="{20516EE6-0CA7-4CF0-94B8-5985822A5368}"/>
          </ac:spMkLst>
        </pc:spChg>
        <pc:spChg chg="add mod">
          <ac:chgData name="이동건" userId="4ad090f6-dadd-4301-b5d0-883b88f508af" providerId="ADAL" clId="{4D43E722-CACC-46B2-BE88-E05E9D814DAB}" dt="2022-05-09T06:39:45.512" v="5074" actId="1076"/>
          <ac:spMkLst>
            <pc:docMk/>
            <pc:sldMk cId="650651155" sldId="281"/>
            <ac:spMk id="7" creationId="{191BAE87-44AD-44C1-8633-5B48760392D5}"/>
          </ac:spMkLst>
        </pc:spChg>
        <pc:spChg chg="add mod">
          <ac:chgData name="이동건" userId="4ad090f6-dadd-4301-b5d0-883b88f508af" providerId="ADAL" clId="{4D43E722-CACC-46B2-BE88-E05E9D814DAB}" dt="2022-05-09T06:39:45.512" v="5074" actId="1076"/>
          <ac:spMkLst>
            <pc:docMk/>
            <pc:sldMk cId="650651155" sldId="281"/>
            <ac:spMk id="8" creationId="{780B02C8-3503-4FDF-9DB9-52911CEC2673}"/>
          </ac:spMkLst>
        </pc:spChg>
        <pc:spChg chg="add mod">
          <ac:chgData name="이동건" userId="4ad090f6-dadd-4301-b5d0-883b88f508af" providerId="ADAL" clId="{4D43E722-CACC-46B2-BE88-E05E9D814DAB}" dt="2022-05-09T06:39:45.512" v="5074" actId="1076"/>
          <ac:spMkLst>
            <pc:docMk/>
            <pc:sldMk cId="650651155" sldId="281"/>
            <ac:spMk id="9" creationId="{7D5515FB-10A8-4EC4-90BB-C718A3B3ED5D}"/>
          </ac:spMkLst>
        </pc:spChg>
        <pc:spChg chg="add mod">
          <ac:chgData name="이동건" userId="4ad090f6-dadd-4301-b5d0-883b88f508af" providerId="ADAL" clId="{4D43E722-CACC-46B2-BE88-E05E9D814DAB}" dt="2022-05-09T06:39:45.512" v="5074" actId="1076"/>
          <ac:spMkLst>
            <pc:docMk/>
            <pc:sldMk cId="650651155" sldId="281"/>
            <ac:spMk id="10" creationId="{18EE36F3-907D-407C-B347-F3F6151CC956}"/>
          </ac:spMkLst>
        </pc:spChg>
        <pc:spChg chg="add mod">
          <ac:chgData name="이동건" userId="4ad090f6-dadd-4301-b5d0-883b88f508af" providerId="ADAL" clId="{4D43E722-CACC-46B2-BE88-E05E9D814DAB}" dt="2022-05-09T06:39:45.512" v="5074" actId="1076"/>
          <ac:spMkLst>
            <pc:docMk/>
            <pc:sldMk cId="650651155" sldId="281"/>
            <ac:spMk id="11" creationId="{00BB8E9F-4E8C-4A0B-82AC-20F032313F28}"/>
          </ac:spMkLst>
        </pc:spChg>
        <pc:spChg chg="add mod">
          <ac:chgData name="이동건" userId="4ad090f6-dadd-4301-b5d0-883b88f508af" providerId="ADAL" clId="{4D43E722-CACC-46B2-BE88-E05E9D814DAB}" dt="2022-05-09T06:39:45.512" v="5074" actId="1076"/>
          <ac:spMkLst>
            <pc:docMk/>
            <pc:sldMk cId="650651155" sldId="281"/>
            <ac:spMk id="12" creationId="{D950C171-4AC2-49D7-8C92-FC9963E2D9B8}"/>
          </ac:spMkLst>
        </pc:spChg>
        <pc:spChg chg="add del mod">
          <ac:chgData name="이동건" userId="4ad090f6-dadd-4301-b5d0-883b88f508af" providerId="ADAL" clId="{4D43E722-CACC-46B2-BE88-E05E9D814DAB}" dt="2022-05-09T08:31:28.197" v="6511"/>
          <ac:spMkLst>
            <pc:docMk/>
            <pc:sldMk cId="650651155" sldId="281"/>
            <ac:spMk id="17" creationId="{42F4ECC1-BC56-420F-BB62-4A8A5AB3A2DA}"/>
          </ac:spMkLst>
        </pc:spChg>
        <pc:picChg chg="add mod">
          <ac:chgData name="이동건" userId="4ad090f6-dadd-4301-b5d0-883b88f508af" providerId="ADAL" clId="{4D43E722-CACC-46B2-BE88-E05E9D814DAB}" dt="2022-05-09T06:39:30.388" v="5070" actId="1076"/>
          <ac:picMkLst>
            <pc:docMk/>
            <pc:sldMk cId="650651155" sldId="281"/>
            <ac:picMk id="2" creationId="{D5C5758D-42E0-4336-A6F6-D8B01740F352}"/>
          </ac:picMkLst>
        </pc:picChg>
        <pc:picChg chg="add del mod">
          <ac:chgData name="이동건" userId="4ad090f6-dadd-4301-b5d0-883b88f508af" providerId="ADAL" clId="{4D43E722-CACC-46B2-BE88-E05E9D814DAB}" dt="2022-05-09T06:37:31.634" v="5009" actId="478"/>
          <ac:picMkLst>
            <pc:docMk/>
            <pc:sldMk cId="650651155" sldId="281"/>
            <ac:picMk id="3" creationId="{F94C6E47-4C7A-48E1-A2BD-AF2C2895E6A5}"/>
          </ac:picMkLst>
        </pc:picChg>
        <pc:cxnChg chg="add mod">
          <ac:chgData name="이동건" userId="4ad090f6-dadd-4301-b5d0-883b88f508af" providerId="ADAL" clId="{4D43E722-CACC-46B2-BE88-E05E9D814DAB}" dt="2022-05-09T06:39:45.512" v="5074" actId="1076"/>
          <ac:cxnSpMkLst>
            <pc:docMk/>
            <pc:sldMk cId="650651155" sldId="281"/>
            <ac:cxnSpMk id="13" creationId="{6BE1B207-A18A-4605-84EC-D97040A6A9DA}"/>
          </ac:cxnSpMkLst>
        </pc:cxnChg>
        <pc:cxnChg chg="add mod">
          <ac:chgData name="이동건" userId="4ad090f6-dadd-4301-b5d0-883b88f508af" providerId="ADAL" clId="{4D43E722-CACC-46B2-BE88-E05E9D814DAB}" dt="2022-05-09T06:39:45.512" v="5074" actId="1076"/>
          <ac:cxnSpMkLst>
            <pc:docMk/>
            <pc:sldMk cId="650651155" sldId="281"/>
            <ac:cxnSpMk id="14" creationId="{779232CD-D635-47DC-869C-5876DF1AA366}"/>
          </ac:cxnSpMkLst>
        </pc:cxnChg>
        <pc:cxnChg chg="add mod">
          <ac:chgData name="이동건" userId="4ad090f6-dadd-4301-b5d0-883b88f508af" providerId="ADAL" clId="{4D43E722-CACC-46B2-BE88-E05E9D814DAB}" dt="2022-05-09T06:39:45.512" v="5074" actId="1076"/>
          <ac:cxnSpMkLst>
            <pc:docMk/>
            <pc:sldMk cId="650651155" sldId="281"/>
            <ac:cxnSpMk id="15" creationId="{33D249DC-15CB-47F4-8140-5F9279313EB3}"/>
          </ac:cxnSpMkLst>
        </pc:cxnChg>
        <pc:cxnChg chg="add mod">
          <ac:chgData name="이동건" userId="4ad090f6-dadd-4301-b5d0-883b88f508af" providerId="ADAL" clId="{4D43E722-CACC-46B2-BE88-E05E9D814DAB}" dt="2022-05-09T06:39:45.512" v="5074" actId="1076"/>
          <ac:cxnSpMkLst>
            <pc:docMk/>
            <pc:sldMk cId="650651155" sldId="281"/>
            <ac:cxnSpMk id="16" creationId="{0CDF92C1-8254-4C50-9BA9-19314F191410}"/>
          </ac:cxnSpMkLst>
        </pc:cxnChg>
      </pc:sldChg>
      <pc:sldChg chg="addSp delSp add del">
        <pc:chgData name="이동건" userId="4ad090f6-dadd-4301-b5d0-883b88f508af" providerId="ADAL" clId="{4D43E722-CACC-46B2-BE88-E05E9D814DAB}" dt="2022-05-09T06:42:45.674" v="5075" actId="2696"/>
        <pc:sldMkLst>
          <pc:docMk/>
          <pc:sldMk cId="1894377530" sldId="282"/>
        </pc:sldMkLst>
        <pc:spChg chg="add del">
          <ac:chgData name="이동건" userId="4ad090f6-dadd-4301-b5d0-883b88f508af" providerId="ADAL" clId="{4D43E722-CACC-46B2-BE88-E05E9D814DAB}" dt="2022-05-09T06:39:40.119" v="5072"/>
          <ac:spMkLst>
            <pc:docMk/>
            <pc:sldMk cId="1894377530" sldId="282"/>
            <ac:spMk id="6" creationId="{191DD107-AEBE-4D20-BF20-5EC8DD6DEC18}"/>
          </ac:spMkLst>
        </pc:spChg>
        <pc:spChg chg="add del">
          <ac:chgData name="이동건" userId="4ad090f6-dadd-4301-b5d0-883b88f508af" providerId="ADAL" clId="{4D43E722-CACC-46B2-BE88-E05E9D814DAB}" dt="2022-05-09T06:39:40.119" v="5072"/>
          <ac:spMkLst>
            <pc:docMk/>
            <pc:sldMk cId="1894377530" sldId="282"/>
            <ac:spMk id="7" creationId="{96B0D93F-BA13-4DE9-9825-2801031920C2}"/>
          </ac:spMkLst>
        </pc:spChg>
        <pc:spChg chg="add del">
          <ac:chgData name="이동건" userId="4ad090f6-dadd-4301-b5d0-883b88f508af" providerId="ADAL" clId="{4D43E722-CACC-46B2-BE88-E05E9D814DAB}" dt="2022-05-09T06:39:40.119" v="5072"/>
          <ac:spMkLst>
            <pc:docMk/>
            <pc:sldMk cId="1894377530" sldId="282"/>
            <ac:spMk id="8" creationId="{8573585C-6B52-4814-A55E-23C63B4144AB}"/>
          </ac:spMkLst>
        </pc:spChg>
        <pc:spChg chg="add del">
          <ac:chgData name="이동건" userId="4ad090f6-dadd-4301-b5d0-883b88f508af" providerId="ADAL" clId="{4D43E722-CACC-46B2-BE88-E05E9D814DAB}" dt="2022-05-09T06:39:40.119" v="5072"/>
          <ac:spMkLst>
            <pc:docMk/>
            <pc:sldMk cId="1894377530" sldId="282"/>
            <ac:spMk id="9" creationId="{D7E6B709-3117-489C-AFCE-5257C07CAFAF}"/>
          </ac:spMkLst>
        </pc:spChg>
        <pc:spChg chg="add del">
          <ac:chgData name="이동건" userId="4ad090f6-dadd-4301-b5d0-883b88f508af" providerId="ADAL" clId="{4D43E722-CACC-46B2-BE88-E05E9D814DAB}" dt="2022-05-09T06:39:40.119" v="5072"/>
          <ac:spMkLst>
            <pc:docMk/>
            <pc:sldMk cId="1894377530" sldId="282"/>
            <ac:spMk id="10" creationId="{B45FAFA8-F072-47F8-9C34-A52DB8E4F61B}"/>
          </ac:spMkLst>
        </pc:spChg>
        <pc:spChg chg="add del">
          <ac:chgData name="이동건" userId="4ad090f6-dadd-4301-b5d0-883b88f508af" providerId="ADAL" clId="{4D43E722-CACC-46B2-BE88-E05E9D814DAB}" dt="2022-05-09T06:39:40.119" v="5072"/>
          <ac:spMkLst>
            <pc:docMk/>
            <pc:sldMk cId="1894377530" sldId="282"/>
            <ac:spMk id="11" creationId="{9AF15912-B142-4946-BD0C-431BEFA75C2B}"/>
          </ac:spMkLst>
        </pc:spChg>
        <pc:picChg chg="del">
          <ac:chgData name="이동건" userId="4ad090f6-dadd-4301-b5d0-883b88f508af" providerId="ADAL" clId="{4D43E722-CACC-46B2-BE88-E05E9D814DAB}" dt="2022-05-09T05:49:35.856" v="4865" actId="478"/>
          <ac:picMkLst>
            <pc:docMk/>
            <pc:sldMk cId="1894377530" sldId="282"/>
            <ac:picMk id="2" creationId="{D5C5758D-42E0-4336-A6F6-D8B01740F352}"/>
          </ac:picMkLst>
        </pc:picChg>
        <pc:picChg chg="del">
          <ac:chgData name="이동건" userId="4ad090f6-dadd-4301-b5d0-883b88f508af" providerId="ADAL" clId="{4D43E722-CACC-46B2-BE88-E05E9D814DAB}" dt="2022-05-09T05:49:36.088" v="4866" actId="478"/>
          <ac:picMkLst>
            <pc:docMk/>
            <pc:sldMk cId="1894377530" sldId="282"/>
            <ac:picMk id="3" creationId="{F94C6E47-4C7A-48E1-A2BD-AF2C2895E6A5}"/>
          </ac:picMkLst>
        </pc:picChg>
        <pc:cxnChg chg="add del">
          <ac:chgData name="이동건" userId="4ad090f6-dadd-4301-b5d0-883b88f508af" providerId="ADAL" clId="{4D43E722-CACC-46B2-BE88-E05E9D814DAB}" dt="2022-05-09T06:39:40.119" v="5072"/>
          <ac:cxnSpMkLst>
            <pc:docMk/>
            <pc:sldMk cId="1894377530" sldId="282"/>
            <ac:cxnSpMk id="12" creationId="{F342C13B-756D-4F34-AB8F-B6FA7927C939}"/>
          </ac:cxnSpMkLst>
        </pc:cxnChg>
        <pc:cxnChg chg="add del">
          <ac:chgData name="이동건" userId="4ad090f6-dadd-4301-b5d0-883b88f508af" providerId="ADAL" clId="{4D43E722-CACC-46B2-BE88-E05E9D814DAB}" dt="2022-05-09T06:39:40.119" v="5072"/>
          <ac:cxnSpMkLst>
            <pc:docMk/>
            <pc:sldMk cId="1894377530" sldId="282"/>
            <ac:cxnSpMk id="13" creationId="{4E451BF0-ED01-4140-A98A-E3757708E466}"/>
          </ac:cxnSpMkLst>
        </pc:cxnChg>
        <pc:cxnChg chg="add del">
          <ac:chgData name="이동건" userId="4ad090f6-dadd-4301-b5d0-883b88f508af" providerId="ADAL" clId="{4D43E722-CACC-46B2-BE88-E05E9D814DAB}" dt="2022-05-09T06:39:40.119" v="5072"/>
          <ac:cxnSpMkLst>
            <pc:docMk/>
            <pc:sldMk cId="1894377530" sldId="282"/>
            <ac:cxnSpMk id="14" creationId="{4222F0B7-4594-402F-9250-D4889BB2ADB5}"/>
          </ac:cxnSpMkLst>
        </pc:cxnChg>
        <pc:cxnChg chg="add del">
          <ac:chgData name="이동건" userId="4ad090f6-dadd-4301-b5d0-883b88f508af" providerId="ADAL" clId="{4D43E722-CACC-46B2-BE88-E05E9D814DAB}" dt="2022-05-09T06:39:40.119" v="5072"/>
          <ac:cxnSpMkLst>
            <pc:docMk/>
            <pc:sldMk cId="1894377530" sldId="282"/>
            <ac:cxnSpMk id="15" creationId="{E1FE5A86-C6D1-4437-BC67-274DA13CE1D1}"/>
          </ac:cxnSpMkLst>
        </pc:cxnChg>
      </pc:sldChg>
      <pc:sldChg chg="addSp delSp modSp add ord">
        <pc:chgData name="이동건" userId="4ad090f6-dadd-4301-b5d0-883b88f508af" providerId="ADAL" clId="{4D43E722-CACC-46B2-BE88-E05E9D814DAB}" dt="2022-05-10T05:01:24.135" v="6780"/>
        <pc:sldMkLst>
          <pc:docMk/>
          <pc:sldMk cId="2788932042" sldId="282"/>
        </pc:sldMkLst>
        <pc:spChg chg="del">
          <ac:chgData name="이동건" userId="4ad090f6-dadd-4301-b5d0-883b88f508af" providerId="ADAL" clId="{4D43E722-CACC-46B2-BE88-E05E9D814DAB}" dt="2022-05-09T07:12:25.321" v="5881" actId="478"/>
          <ac:spMkLst>
            <pc:docMk/>
            <pc:sldMk cId="2788932042" sldId="282"/>
            <ac:spMk id="2" creationId="{676B75B8-C6BF-4112-9741-064BE33E10DA}"/>
          </ac:spMkLst>
        </pc:spChg>
        <pc:spChg chg="del mod">
          <ac:chgData name="이동건" userId="4ad090f6-dadd-4301-b5d0-883b88f508af" providerId="ADAL" clId="{4D43E722-CACC-46B2-BE88-E05E9D814DAB}" dt="2022-05-10T05:01:24.135" v="6780"/>
          <ac:spMkLst>
            <pc:docMk/>
            <pc:sldMk cId="2788932042" sldId="282"/>
            <ac:spMk id="4" creationId="{18507B9F-6865-49C6-AEFE-0AF6E237C549}"/>
          </ac:spMkLst>
        </pc:spChg>
        <pc:spChg chg="del">
          <ac:chgData name="이동건" userId="4ad090f6-dadd-4301-b5d0-883b88f508af" providerId="ADAL" clId="{4D43E722-CACC-46B2-BE88-E05E9D814DAB}" dt="2022-05-09T07:12:25.321" v="5881" actId="478"/>
          <ac:spMkLst>
            <pc:docMk/>
            <pc:sldMk cId="2788932042" sldId="282"/>
            <ac:spMk id="6" creationId="{9AC8EB3A-E387-4C09-BFA1-E50957573358}"/>
          </ac:spMkLst>
        </pc:spChg>
        <pc:spChg chg="del">
          <ac:chgData name="이동건" userId="4ad090f6-dadd-4301-b5d0-883b88f508af" providerId="ADAL" clId="{4D43E722-CACC-46B2-BE88-E05E9D814DAB}" dt="2022-05-09T07:12:25.321" v="5881" actId="478"/>
          <ac:spMkLst>
            <pc:docMk/>
            <pc:sldMk cId="2788932042" sldId="282"/>
            <ac:spMk id="7" creationId="{16D4A05E-EBCC-4543-90FF-92E039CA9E1B}"/>
          </ac:spMkLst>
        </pc:spChg>
        <pc:spChg chg="add mod">
          <ac:chgData name="이동건" userId="4ad090f6-dadd-4301-b5d0-883b88f508af" providerId="ADAL" clId="{4D43E722-CACC-46B2-BE88-E05E9D814DAB}" dt="2022-05-09T07:15:56.866" v="6015" actId="1076"/>
          <ac:spMkLst>
            <pc:docMk/>
            <pc:sldMk cId="2788932042" sldId="282"/>
            <ac:spMk id="10" creationId="{9A32C68A-2320-4C1F-9DEE-754CDDC12646}"/>
          </ac:spMkLst>
        </pc:spChg>
        <pc:spChg chg="del">
          <ac:chgData name="이동건" userId="4ad090f6-dadd-4301-b5d0-883b88f508af" providerId="ADAL" clId="{4D43E722-CACC-46B2-BE88-E05E9D814DAB}" dt="2022-05-09T07:12:25.321" v="5881" actId="478"/>
          <ac:spMkLst>
            <pc:docMk/>
            <pc:sldMk cId="2788932042" sldId="282"/>
            <ac:spMk id="11" creationId="{BCEA5E88-ADC1-44B3-86E0-7C2A489B48F2}"/>
          </ac:spMkLst>
        </pc:spChg>
        <pc:spChg chg="add mod">
          <ac:chgData name="이동건" userId="4ad090f6-dadd-4301-b5d0-883b88f508af" providerId="ADAL" clId="{4D43E722-CACC-46B2-BE88-E05E9D814DAB}" dt="2022-05-09T07:16:40.034" v="6044" actId="113"/>
          <ac:spMkLst>
            <pc:docMk/>
            <pc:sldMk cId="2788932042" sldId="282"/>
            <ac:spMk id="12" creationId="{CE716E5E-6075-4934-A905-136EEFEFBEEA}"/>
          </ac:spMkLst>
        </pc:spChg>
        <pc:spChg chg="add mod">
          <ac:chgData name="이동건" userId="4ad090f6-dadd-4301-b5d0-883b88f508af" providerId="ADAL" clId="{4D43E722-CACC-46B2-BE88-E05E9D814DAB}" dt="2022-05-09T07:17:23.133" v="6053" actId="1076"/>
          <ac:spMkLst>
            <pc:docMk/>
            <pc:sldMk cId="2788932042" sldId="282"/>
            <ac:spMk id="16" creationId="{14EC08EF-3197-4855-9BB7-D8B037B64FD9}"/>
          </ac:spMkLst>
        </pc:spChg>
        <pc:spChg chg="add del">
          <ac:chgData name="이동건" userId="4ad090f6-dadd-4301-b5d0-883b88f508af" providerId="ADAL" clId="{4D43E722-CACC-46B2-BE88-E05E9D814DAB}" dt="2022-05-10T05:01:20.792" v="6778"/>
          <ac:spMkLst>
            <pc:docMk/>
            <pc:sldMk cId="2788932042" sldId="282"/>
            <ac:spMk id="18" creationId="{9740FF0B-A362-4585-818C-7CA7280C06F8}"/>
          </ac:spMkLst>
        </pc:spChg>
        <pc:spChg chg="add">
          <ac:chgData name="이동건" userId="4ad090f6-dadd-4301-b5d0-883b88f508af" providerId="ADAL" clId="{4D43E722-CACC-46B2-BE88-E05E9D814DAB}" dt="2022-05-10T05:01:24.135" v="6780"/>
          <ac:spMkLst>
            <pc:docMk/>
            <pc:sldMk cId="2788932042" sldId="282"/>
            <ac:spMk id="19" creationId="{6E8EF98E-024E-4736-AF4D-EFF2B864D595}"/>
          </ac:spMkLst>
        </pc:spChg>
        <pc:spChg chg="mod">
          <ac:chgData name="이동건" userId="4ad090f6-dadd-4301-b5d0-883b88f508af" providerId="ADAL" clId="{4D43E722-CACC-46B2-BE88-E05E9D814DAB}" dt="2022-05-09T07:13:22.513" v="5932" actId="20577"/>
          <ac:spMkLst>
            <pc:docMk/>
            <pc:sldMk cId="2788932042" sldId="282"/>
            <ac:spMk id="41" creationId="{8FC1F2D7-D90F-460A-9F5E-73125404F7ED}"/>
          </ac:spMkLst>
        </pc:spChg>
        <pc:picChg chg="del">
          <ac:chgData name="이동건" userId="4ad090f6-dadd-4301-b5d0-883b88f508af" providerId="ADAL" clId="{4D43E722-CACC-46B2-BE88-E05E9D814DAB}" dt="2022-05-09T07:12:26.087" v="5882" actId="478"/>
          <ac:picMkLst>
            <pc:docMk/>
            <pc:sldMk cId="2788932042" sldId="282"/>
            <ac:picMk id="3" creationId="{492F349E-8747-4EF2-80C3-56DE0C0A5660}"/>
          </ac:picMkLst>
        </pc:picChg>
        <pc:picChg chg="add mod">
          <ac:chgData name="이동건" userId="4ad090f6-dadd-4301-b5d0-883b88f508af" providerId="ADAL" clId="{4D43E722-CACC-46B2-BE88-E05E9D814DAB}" dt="2022-05-09T07:15:54.798" v="6014" actId="14100"/>
          <ac:picMkLst>
            <pc:docMk/>
            <pc:sldMk cId="2788932042" sldId="282"/>
            <ac:picMk id="8" creationId="{3AB1BD98-5D42-4851-9A96-239D099B0B8B}"/>
          </ac:picMkLst>
        </pc:picChg>
        <pc:cxnChg chg="del">
          <ac:chgData name="이동건" userId="4ad090f6-dadd-4301-b5d0-883b88f508af" providerId="ADAL" clId="{4D43E722-CACC-46B2-BE88-E05E9D814DAB}" dt="2022-05-09T07:12:25.321" v="5881" actId="478"/>
          <ac:cxnSpMkLst>
            <pc:docMk/>
            <pc:sldMk cId="2788932042" sldId="282"/>
            <ac:cxnSpMk id="9" creationId="{92A2C360-2701-4C17-B8D4-CA3DEBBF92F9}"/>
          </ac:cxnSpMkLst>
        </pc:cxnChg>
        <pc:cxnChg chg="add mod">
          <ac:chgData name="이동건" userId="4ad090f6-dadd-4301-b5d0-883b88f508af" providerId="ADAL" clId="{4D43E722-CACC-46B2-BE88-E05E9D814DAB}" dt="2022-05-09T07:17:13.034" v="6046" actId="14100"/>
          <ac:cxnSpMkLst>
            <pc:docMk/>
            <pc:sldMk cId="2788932042" sldId="282"/>
            <ac:cxnSpMk id="14" creationId="{5C07FE43-925B-4C1B-A4E9-57840A4580E2}"/>
          </ac:cxnSpMkLst>
        </pc:cxnChg>
      </pc:sldChg>
      <pc:sldChg chg="addSp delSp modSp add ord">
        <pc:chgData name="이동건" userId="4ad090f6-dadd-4301-b5d0-883b88f508af" providerId="ADAL" clId="{4D43E722-CACC-46B2-BE88-E05E9D814DAB}" dt="2022-05-10T05:01:14.133" v="6776"/>
        <pc:sldMkLst>
          <pc:docMk/>
          <pc:sldMk cId="3188821264" sldId="283"/>
        </pc:sldMkLst>
        <pc:spChg chg="del">
          <ac:chgData name="이동건" userId="4ad090f6-dadd-4301-b5d0-883b88f508af" providerId="ADAL" clId="{4D43E722-CACC-46B2-BE88-E05E9D814DAB}" dt="2022-05-10T05:01:10.947" v="6773" actId="478"/>
          <ac:spMkLst>
            <pc:docMk/>
            <pc:sldMk cId="3188821264" sldId="283"/>
            <ac:spMk id="4" creationId="{18507B9F-6865-49C6-AEFE-0AF6E237C549}"/>
          </ac:spMkLst>
        </pc:spChg>
        <pc:spChg chg="add mod">
          <ac:chgData name="이동건" userId="4ad090f6-dadd-4301-b5d0-883b88f508af" providerId="ADAL" clId="{4D43E722-CACC-46B2-BE88-E05E9D814DAB}" dt="2022-05-09T07:39:50.646" v="6161" actId="1076"/>
          <ac:spMkLst>
            <pc:docMk/>
            <pc:sldMk cId="3188821264" sldId="283"/>
            <ac:spMk id="7" creationId="{1D09E27F-B0AF-4AC6-830D-B9FF38438746}"/>
          </ac:spMkLst>
        </pc:spChg>
        <pc:spChg chg="del">
          <ac:chgData name="이동건" userId="4ad090f6-dadd-4301-b5d0-883b88f508af" providerId="ADAL" clId="{4D43E722-CACC-46B2-BE88-E05E9D814DAB}" dt="2022-05-09T07:30:05.142" v="6056" actId="478"/>
          <ac:spMkLst>
            <pc:docMk/>
            <pc:sldMk cId="3188821264" sldId="283"/>
            <ac:spMk id="10" creationId="{9A32C68A-2320-4C1F-9DEE-754CDDC12646}"/>
          </ac:spMkLst>
        </pc:spChg>
        <pc:spChg chg="del">
          <ac:chgData name="이동건" userId="4ad090f6-dadd-4301-b5d0-883b88f508af" providerId="ADAL" clId="{4D43E722-CACC-46B2-BE88-E05E9D814DAB}" dt="2022-05-09T07:30:05.142" v="6056" actId="478"/>
          <ac:spMkLst>
            <pc:docMk/>
            <pc:sldMk cId="3188821264" sldId="283"/>
            <ac:spMk id="12" creationId="{CE716E5E-6075-4934-A905-136EEFEFBEEA}"/>
          </ac:spMkLst>
        </pc:spChg>
        <pc:spChg chg="add mod">
          <ac:chgData name="이동건" userId="4ad090f6-dadd-4301-b5d0-883b88f508af" providerId="ADAL" clId="{4D43E722-CACC-46B2-BE88-E05E9D814DAB}" dt="2022-05-09T07:32:13.695" v="6093" actId="1076"/>
          <ac:spMkLst>
            <pc:docMk/>
            <pc:sldMk cId="3188821264" sldId="283"/>
            <ac:spMk id="15" creationId="{502B8E0D-5383-4302-9E9D-931A185B79F3}"/>
          </ac:spMkLst>
        </pc:spChg>
        <pc:spChg chg="mod ord">
          <ac:chgData name="이동건" userId="4ad090f6-dadd-4301-b5d0-883b88f508af" providerId="ADAL" clId="{4D43E722-CACC-46B2-BE88-E05E9D814DAB}" dt="2022-05-09T07:32:10.911" v="6092" actId="1076"/>
          <ac:spMkLst>
            <pc:docMk/>
            <pc:sldMk cId="3188821264" sldId="283"/>
            <ac:spMk id="16" creationId="{14EC08EF-3197-4855-9BB7-D8B037B64FD9}"/>
          </ac:spMkLst>
        </pc:spChg>
        <pc:spChg chg="add mod">
          <ac:chgData name="이동건" userId="4ad090f6-dadd-4301-b5d0-883b88f508af" providerId="ADAL" clId="{4D43E722-CACC-46B2-BE88-E05E9D814DAB}" dt="2022-05-09T07:32:24.871" v="6095" actId="1076"/>
          <ac:spMkLst>
            <pc:docMk/>
            <pc:sldMk cId="3188821264" sldId="283"/>
            <ac:spMk id="17" creationId="{88F16D80-9F89-4C43-B0BE-7CF6ACDE648F}"/>
          </ac:spMkLst>
        </pc:spChg>
        <pc:spChg chg="add del mod">
          <ac:chgData name="이동건" userId="4ad090f6-dadd-4301-b5d0-883b88f508af" providerId="ADAL" clId="{4D43E722-CACC-46B2-BE88-E05E9D814DAB}" dt="2022-05-10T05:01:14.133" v="6776"/>
          <ac:spMkLst>
            <pc:docMk/>
            <pc:sldMk cId="3188821264" sldId="283"/>
            <ac:spMk id="27" creationId="{B8D74B59-3471-499D-A3D3-AB005E6DA636}"/>
          </ac:spMkLst>
        </pc:spChg>
        <pc:spChg chg="add del">
          <ac:chgData name="이동건" userId="4ad090f6-dadd-4301-b5d0-883b88f508af" providerId="ADAL" clId="{4D43E722-CACC-46B2-BE88-E05E9D814DAB}" dt="2022-05-10T05:01:12.905" v="6775"/>
          <ac:spMkLst>
            <pc:docMk/>
            <pc:sldMk cId="3188821264" sldId="283"/>
            <ac:spMk id="29" creationId="{B4F31DA4-98AC-4C23-8C44-1B2368F42FE5}"/>
          </ac:spMkLst>
        </pc:spChg>
        <pc:spChg chg="add">
          <ac:chgData name="이동건" userId="4ad090f6-dadd-4301-b5d0-883b88f508af" providerId="ADAL" clId="{4D43E722-CACC-46B2-BE88-E05E9D814DAB}" dt="2022-05-10T05:01:14.133" v="6776"/>
          <ac:spMkLst>
            <pc:docMk/>
            <pc:sldMk cId="3188821264" sldId="283"/>
            <ac:spMk id="30" creationId="{3D292160-10B6-46FD-B05A-EADB601C7F1C}"/>
          </ac:spMkLst>
        </pc:spChg>
        <pc:picChg chg="add mod modCrop">
          <ac:chgData name="이동건" userId="4ad090f6-dadd-4301-b5d0-883b88f508af" providerId="ADAL" clId="{4D43E722-CACC-46B2-BE88-E05E9D814DAB}" dt="2022-05-09T07:30:44.271" v="6061" actId="1076"/>
          <ac:picMkLst>
            <pc:docMk/>
            <pc:sldMk cId="3188821264" sldId="283"/>
            <ac:picMk id="2" creationId="{8B16283C-6C0F-4E7E-A3CF-0D73CD79D515}"/>
          </ac:picMkLst>
        </pc:picChg>
        <pc:picChg chg="del">
          <ac:chgData name="이동건" userId="4ad090f6-dadd-4301-b5d0-883b88f508af" providerId="ADAL" clId="{4D43E722-CACC-46B2-BE88-E05E9D814DAB}" dt="2022-05-09T07:30:03.233" v="6055" actId="478"/>
          <ac:picMkLst>
            <pc:docMk/>
            <pc:sldMk cId="3188821264" sldId="283"/>
            <ac:picMk id="8" creationId="{3AB1BD98-5D42-4851-9A96-239D099B0B8B}"/>
          </ac:picMkLst>
        </pc:picChg>
        <pc:cxnChg chg="add mod">
          <ac:chgData name="이동건" userId="4ad090f6-dadd-4301-b5d0-883b88f508af" providerId="ADAL" clId="{4D43E722-CACC-46B2-BE88-E05E9D814DAB}" dt="2022-05-09T07:39:53.397" v="6162" actId="14100"/>
          <ac:cxnSpMkLst>
            <pc:docMk/>
            <pc:sldMk cId="3188821264" sldId="283"/>
            <ac:cxnSpMk id="11" creationId="{4AFA7FAD-82EA-46F5-B244-725B6BEB2868}"/>
          </ac:cxnSpMkLst>
        </pc:cxnChg>
        <pc:cxnChg chg="add mod">
          <ac:chgData name="이동건" userId="4ad090f6-dadd-4301-b5d0-883b88f508af" providerId="ADAL" clId="{4D43E722-CACC-46B2-BE88-E05E9D814DAB}" dt="2022-05-09T07:31:32.981" v="6070" actId="1582"/>
          <ac:cxnSpMkLst>
            <pc:docMk/>
            <pc:sldMk cId="3188821264" sldId="283"/>
            <ac:cxnSpMk id="13" creationId="{75E80F2C-65AD-4613-A232-6F882E4D48BD}"/>
          </ac:cxnSpMkLst>
        </pc:cxnChg>
        <pc:cxnChg chg="mod ord">
          <ac:chgData name="이동건" userId="4ad090f6-dadd-4301-b5d0-883b88f508af" providerId="ADAL" clId="{4D43E722-CACC-46B2-BE88-E05E9D814DAB}" dt="2022-05-10T01:04:37.457" v="6516" actId="14100"/>
          <ac:cxnSpMkLst>
            <pc:docMk/>
            <pc:sldMk cId="3188821264" sldId="283"/>
            <ac:cxnSpMk id="14" creationId="{5C07FE43-925B-4C1B-A4E9-57840A4580E2}"/>
          </ac:cxnSpMkLst>
        </pc:cxnChg>
        <pc:cxnChg chg="add mod">
          <ac:chgData name="이동건" userId="4ad090f6-dadd-4301-b5d0-883b88f508af" providerId="ADAL" clId="{4D43E722-CACC-46B2-BE88-E05E9D814DAB}" dt="2022-05-09T07:39:41.611" v="6159" actId="14100"/>
          <ac:cxnSpMkLst>
            <pc:docMk/>
            <pc:sldMk cId="3188821264" sldId="283"/>
            <ac:cxnSpMk id="19" creationId="{B889F74F-ACEB-4F00-A7DE-08FEEFF619B7}"/>
          </ac:cxnSpMkLst>
        </pc:cxnChg>
      </pc:sldChg>
      <pc:sldChg chg="addSp delSp modSp add ord">
        <pc:chgData name="이동건" userId="4ad090f6-dadd-4301-b5d0-883b88f508af" providerId="ADAL" clId="{4D43E722-CACC-46B2-BE88-E05E9D814DAB}" dt="2022-05-17T01:02:24.195" v="11325"/>
        <pc:sldMkLst>
          <pc:docMk/>
          <pc:sldMk cId="1475580868" sldId="284"/>
        </pc:sldMkLst>
        <pc:spChg chg="mod">
          <ac:chgData name="이동건" userId="4ad090f6-dadd-4301-b5d0-883b88f508af" providerId="ADAL" clId="{4D43E722-CACC-46B2-BE88-E05E9D814DAB}" dt="2022-05-12T03:16:38.156" v="8919" actId="20577"/>
          <ac:spMkLst>
            <pc:docMk/>
            <pc:sldMk cId="1475580868" sldId="284"/>
            <ac:spMk id="4" creationId="{18507B9F-6865-49C6-AEFE-0AF6E237C549}"/>
          </ac:spMkLst>
        </pc:spChg>
        <pc:spChg chg="mod">
          <ac:chgData name="이동건" userId="4ad090f6-dadd-4301-b5d0-883b88f508af" providerId="ADAL" clId="{4D43E722-CACC-46B2-BE88-E05E9D814DAB}" dt="2022-05-16T00:46:49.305" v="10784" actId="1076"/>
          <ac:spMkLst>
            <pc:docMk/>
            <pc:sldMk cId="1475580868" sldId="284"/>
            <ac:spMk id="7" creationId="{E54F8476-EAFA-4CAC-9E4D-0C3A3276A63F}"/>
          </ac:spMkLst>
        </pc:spChg>
        <pc:spChg chg="del mod">
          <ac:chgData name="이동건" userId="4ad090f6-dadd-4301-b5d0-883b88f508af" providerId="ADAL" clId="{4D43E722-CACC-46B2-BE88-E05E9D814DAB}" dt="2022-05-10T03:04:08.700" v="6530" actId="478"/>
          <ac:spMkLst>
            <pc:docMk/>
            <pc:sldMk cId="1475580868" sldId="284"/>
            <ac:spMk id="8" creationId="{9770C4F8-6F3E-4924-8791-043A1372FB24}"/>
          </ac:spMkLst>
        </pc:spChg>
        <pc:spChg chg="add mod">
          <ac:chgData name="이동건" userId="4ad090f6-dadd-4301-b5d0-883b88f508af" providerId="ADAL" clId="{4D43E722-CACC-46B2-BE88-E05E9D814DAB}" dt="2022-05-16T00:45:10.475" v="10716" actId="1076"/>
          <ac:spMkLst>
            <pc:docMk/>
            <pc:sldMk cId="1475580868" sldId="284"/>
            <ac:spMk id="8" creationId="{CFA4DE35-DA19-4814-BA4D-86509D31F41D}"/>
          </ac:spMkLst>
        </pc:spChg>
        <pc:spChg chg="add del mod">
          <ac:chgData name="이동건" userId="4ad090f6-dadd-4301-b5d0-883b88f508af" providerId="ADAL" clId="{4D43E722-CACC-46B2-BE88-E05E9D814DAB}" dt="2022-05-16T00:45:41.627" v="10723"/>
          <ac:spMkLst>
            <pc:docMk/>
            <pc:sldMk cId="1475580868" sldId="284"/>
            <ac:spMk id="10" creationId="{B9B4637C-FADC-449E-B11D-CA66EFFD7E42}"/>
          </ac:spMkLst>
        </pc:spChg>
        <pc:spChg chg="add del mod">
          <ac:chgData name="이동건" userId="4ad090f6-dadd-4301-b5d0-883b88f508af" providerId="ADAL" clId="{4D43E722-CACC-46B2-BE88-E05E9D814DAB}" dt="2022-05-16T00:46:18.493" v="10750" actId="478"/>
          <ac:spMkLst>
            <pc:docMk/>
            <pc:sldMk cId="1475580868" sldId="284"/>
            <ac:spMk id="11" creationId="{1E6479FA-1041-4743-84BA-C81D3CC1CAEF}"/>
          </ac:spMkLst>
        </pc:spChg>
        <pc:spChg chg="add mod">
          <ac:chgData name="이동건" userId="4ad090f6-dadd-4301-b5d0-883b88f508af" providerId="ADAL" clId="{4D43E722-CACC-46B2-BE88-E05E9D814DAB}" dt="2022-05-16T00:46:46.156" v="10783" actId="1076"/>
          <ac:spMkLst>
            <pc:docMk/>
            <pc:sldMk cId="1475580868" sldId="284"/>
            <ac:spMk id="12" creationId="{C838BD9D-328E-4281-B904-E2DAEFF598D0}"/>
          </ac:spMkLst>
        </pc:spChg>
        <pc:picChg chg="add del">
          <ac:chgData name="이동건" userId="4ad090f6-dadd-4301-b5d0-883b88f508af" providerId="ADAL" clId="{4D43E722-CACC-46B2-BE88-E05E9D814DAB}" dt="2022-05-10T03:02:51.981" v="6524" actId="478"/>
          <ac:picMkLst>
            <pc:docMk/>
            <pc:sldMk cId="1475580868" sldId="284"/>
            <ac:picMk id="2" creationId="{3AA937F3-AA31-49CF-8F5A-DA1D568A9537}"/>
          </ac:picMkLst>
        </pc:picChg>
        <pc:picChg chg="add mod">
          <ac:chgData name="이동건" userId="4ad090f6-dadd-4301-b5d0-883b88f508af" providerId="ADAL" clId="{4D43E722-CACC-46B2-BE88-E05E9D814DAB}" dt="2022-05-16T00:44:50.999" v="10702" actId="1076"/>
          <ac:picMkLst>
            <pc:docMk/>
            <pc:sldMk cId="1475580868" sldId="284"/>
            <ac:picMk id="2" creationId="{7ED02A14-5811-4931-ADC8-AB34197A3C22}"/>
          </ac:picMkLst>
        </pc:picChg>
        <pc:picChg chg="mod">
          <ac:chgData name="이동건" userId="4ad090f6-dadd-4301-b5d0-883b88f508af" providerId="ADAL" clId="{4D43E722-CACC-46B2-BE88-E05E9D814DAB}" dt="2022-05-16T00:43:45.571" v="10673" actId="1076"/>
          <ac:picMkLst>
            <pc:docMk/>
            <pc:sldMk cId="1475580868" sldId="284"/>
            <ac:picMk id="3" creationId="{8E9D7CC3-972A-4123-90C2-BA733DE90034}"/>
          </ac:picMkLst>
        </pc:picChg>
        <pc:picChg chg="del">
          <ac:chgData name="이동건" userId="4ad090f6-dadd-4301-b5d0-883b88f508af" providerId="ADAL" clId="{4D43E722-CACC-46B2-BE88-E05E9D814DAB}" dt="2022-05-10T02:53:59.522" v="6518" actId="478"/>
          <ac:picMkLst>
            <pc:docMk/>
            <pc:sldMk cId="1475580868" sldId="284"/>
            <ac:picMk id="6" creationId="{28C0BE28-6164-4D4A-A20D-39DF6293FE81}"/>
          </ac:picMkLst>
        </pc:picChg>
        <pc:picChg chg="add mod">
          <ac:chgData name="이동건" userId="4ad090f6-dadd-4301-b5d0-883b88f508af" providerId="ADAL" clId="{4D43E722-CACC-46B2-BE88-E05E9D814DAB}" dt="2022-05-16T00:44:49.368" v="10701" actId="1076"/>
          <ac:picMkLst>
            <pc:docMk/>
            <pc:sldMk cId="1475580868" sldId="284"/>
            <ac:picMk id="6" creationId="{EA170029-521B-4D64-87C1-55F09244DA4B}"/>
          </ac:picMkLst>
        </pc:picChg>
        <pc:picChg chg="add mod">
          <ac:chgData name="이동건" userId="4ad090f6-dadd-4301-b5d0-883b88f508af" providerId="ADAL" clId="{4D43E722-CACC-46B2-BE88-E05E9D814DAB}" dt="2022-05-16T00:44:45.699" v="10699" actId="1076"/>
          <ac:picMkLst>
            <pc:docMk/>
            <pc:sldMk cId="1475580868" sldId="284"/>
            <ac:picMk id="9" creationId="{3CA04981-E876-4612-8114-C2CF21D3819F}"/>
          </ac:picMkLst>
        </pc:picChg>
      </pc:sldChg>
      <pc:sldChg chg="add del">
        <pc:chgData name="이동건" userId="4ad090f6-dadd-4301-b5d0-883b88f508af" providerId="ADAL" clId="{4D43E722-CACC-46B2-BE88-E05E9D814DAB}" dt="2022-05-10T03:02:34.282" v="6522"/>
        <pc:sldMkLst>
          <pc:docMk/>
          <pc:sldMk cId="1464301540" sldId="285"/>
        </pc:sldMkLst>
      </pc:sldChg>
      <pc:sldChg chg="addSp delSp modSp add">
        <pc:chgData name="이동건" userId="4ad090f6-dadd-4301-b5d0-883b88f508af" providerId="ADAL" clId="{4D43E722-CACC-46B2-BE88-E05E9D814DAB}" dt="2022-05-30T02:30:03.632" v="16361" actId="478"/>
        <pc:sldMkLst>
          <pc:docMk/>
          <pc:sldMk cId="1530449656" sldId="285"/>
        </pc:sldMkLst>
        <pc:spChg chg="add mod">
          <ac:chgData name="이동건" userId="4ad090f6-dadd-4301-b5d0-883b88f508af" providerId="ADAL" clId="{4D43E722-CACC-46B2-BE88-E05E9D814DAB}" dt="2022-05-30T02:30:03.632" v="16361" actId="478"/>
          <ac:spMkLst>
            <pc:docMk/>
            <pc:sldMk cId="1530449656" sldId="285"/>
            <ac:spMk id="3" creationId="{0F6F9501-1C0D-4940-B6E1-F93EBDE725C4}"/>
          </ac:spMkLst>
        </pc:spChg>
        <pc:spChg chg="del">
          <ac:chgData name="이동건" userId="4ad090f6-dadd-4301-b5d0-883b88f508af" providerId="ADAL" clId="{4D43E722-CACC-46B2-BE88-E05E9D814DAB}" dt="2022-05-30T02:30:03.632" v="16361" actId="478"/>
          <ac:spMkLst>
            <pc:docMk/>
            <pc:sldMk cId="1530449656" sldId="285"/>
            <ac:spMk id="5" creationId="{FC6A375B-D3CD-4C60-90CA-0B8DF3E7652D}"/>
          </ac:spMkLst>
        </pc:spChg>
      </pc:sldChg>
      <pc:sldChg chg="addSp delSp modSp add del ord">
        <pc:chgData name="이동건" userId="4ad090f6-dadd-4301-b5d0-883b88f508af" providerId="ADAL" clId="{4D43E722-CACC-46B2-BE88-E05E9D814DAB}" dt="2022-05-12T08:04:38.699" v="9077" actId="2696"/>
        <pc:sldMkLst>
          <pc:docMk/>
          <pc:sldMk cId="3763790062" sldId="285"/>
        </pc:sldMkLst>
        <pc:spChg chg="del">
          <ac:chgData name="이동건" userId="4ad090f6-dadd-4301-b5d0-883b88f508af" providerId="ADAL" clId="{4D43E722-CACC-46B2-BE88-E05E9D814DAB}" dt="2022-05-10T05:02:33.023" v="6789" actId="478"/>
          <ac:spMkLst>
            <pc:docMk/>
            <pc:sldMk cId="3763790062" sldId="285"/>
            <ac:spMk id="3" creationId="{F3D8D048-F403-41BF-92A0-0CE0F2B97FC6}"/>
          </ac:spMkLst>
        </pc:spChg>
        <pc:spChg chg="add del mod">
          <ac:chgData name="이동건" userId="4ad090f6-dadd-4301-b5d0-883b88f508af" providerId="ADAL" clId="{4D43E722-CACC-46B2-BE88-E05E9D814DAB}" dt="2022-05-12T07:56:34.992" v="8978"/>
          <ac:spMkLst>
            <pc:docMk/>
            <pc:sldMk cId="3763790062" sldId="285"/>
            <ac:spMk id="8" creationId="{BCBBDF21-3922-42E8-BE0E-E1F163F4ED81}"/>
          </ac:spMkLst>
        </pc:spChg>
        <pc:spChg chg="add">
          <ac:chgData name="이동건" userId="4ad090f6-dadd-4301-b5d0-883b88f508af" providerId="ADAL" clId="{4D43E722-CACC-46B2-BE88-E05E9D814DAB}" dt="2022-05-10T05:02:22.050" v="6788"/>
          <ac:spMkLst>
            <pc:docMk/>
            <pc:sldMk cId="3763790062" sldId="285"/>
            <ac:spMk id="9" creationId="{A29EB8F0-18E6-4401-83F6-CCEED748B4AA}"/>
          </ac:spMkLst>
        </pc:spChg>
        <pc:spChg chg="del mod">
          <ac:chgData name="이동건" userId="4ad090f6-dadd-4301-b5d0-883b88f508af" providerId="ADAL" clId="{4D43E722-CACC-46B2-BE88-E05E9D814DAB}" dt="2022-05-12T07:56:21.321" v="8975"/>
          <ac:spMkLst>
            <pc:docMk/>
            <pc:sldMk cId="3763790062" sldId="285"/>
            <ac:spMk id="15" creationId="{5125DC39-DC1D-4CDB-A173-3E842A158AB7}"/>
          </ac:spMkLst>
        </pc:spChg>
        <pc:picChg chg="del">
          <ac:chgData name="이동건" userId="4ad090f6-dadd-4301-b5d0-883b88f508af" providerId="ADAL" clId="{4D43E722-CACC-46B2-BE88-E05E9D814DAB}" dt="2022-05-10T05:02:05.497" v="6785" actId="478"/>
          <ac:picMkLst>
            <pc:docMk/>
            <pc:sldMk cId="3763790062" sldId="285"/>
            <ac:picMk id="2" creationId="{61A3B2C0-83FF-4B7D-9899-03C5257CB042}"/>
          </ac:picMkLst>
        </pc:picChg>
        <pc:picChg chg="add del mod">
          <ac:chgData name="이동건" userId="4ad090f6-dadd-4301-b5d0-883b88f508af" providerId="ADAL" clId="{4D43E722-CACC-46B2-BE88-E05E9D814DAB}" dt="2022-05-12T07:57:16.974" v="8998"/>
          <ac:picMkLst>
            <pc:docMk/>
            <pc:sldMk cId="3763790062" sldId="285"/>
            <ac:picMk id="7" creationId="{E40B3E5A-2B9F-43C4-916C-5513ABA97A1D}"/>
          </ac:picMkLst>
        </pc:picChg>
      </pc:sldChg>
      <pc:sldChg chg="add del">
        <pc:chgData name="이동건" userId="4ad090f6-dadd-4301-b5d0-883b88f508af" providerId="ADAL" clId="{4D43E722-CACC-46B2-BE88-E05E9D814DAB}" dt="2022-05-10T06:06:22.951" v="6908"/>
        <pc:sldMkLst>
          <pc:docMk/>
          <pc:sldMk cId="1180096635" sldId="286"/>
        </pc:sldMkLst>
      </pc:sldChg>
      <pc:sldChg chg="addSp delSp modSp add del ord">
        <pc:chgData name="이동건" userId="4ad090f6-dadd-4301-b5d0-883b88f508af" providerId="ADAL" clId="{4D43E722-CACC-46B2-BE88-E05E9D814DAB}" dt="2022-05-12T08:04:39.429" v="9078" actId="2696"/>
        <pc:sldMkLst>
          <pc:docMk/>
          <pc:sldMk cId="1321508185" sldId="286"/>
        </pc:sldMkLst>
        <pc:spChg chg="add del mod">
          <ac:chgData name="이동건" userId="4ad090f6-dadd-4301-b5d0-883b88f508af" providerId="ADAL" clId="{4D43E722-CACC-46B2-BE88-E05E9D814DAB}" dt="2022-05-12T07:57:50.944" v="9008"/>
          <ac:spMkLst>
            <pc:docMk/>
            <pc:sldMk cId="1321508185" sldId="286"/>
            <ac:spMk id="3" creationId="{FC46336C-C882-4D84-9F39-543F8B14E628}"/>
          </ac:spMkLst>
        </pc:spChg>
        <pc:spChg chg="del mod">
          <ac:chgData name="이동건" userId="4ad090f6-dadd-4301-b5d0-883b88f508af" providerId="ADAL" clId="{4D43E722-CACC-46B2-BE88-E05E9D814DAB}" dt="2022-05-12T07:57:46.616" v="9007" actId="478"/>
          <ac:spMkLst>
            <pc:docMk/>
            <pc:sldMk cId="1321508185" sldId="286"/>
            <ac:spMk id="6" creationId="{E1A8A8B4-9A44-48A7-BE7B-53095B437CBA}"/>
          </ac:spMkLst>
        </pc:spChg>
        <pc:spChg chg="del">
          <ac:chgData name="이동건" userId="4ad090f6-dadd-4301-b5d0-883b88f508af" providerId="ADAL" clId="{4D43E722-CACC-46B2-BE88-E05E9D814DAB}" dt="2022-05-10T06:25:18.241" v="7705" actId="478"/>
          <ac:spMkLst>
            <pc:docMk/>
            <pc:sldMk cId="1321508185" sldId="286"/>
            <ac:spMk id="8" creationId="{BCBBDF21-3922-42E8-BE0E-E1F163F4ED81}"/>
          </ac:spMkLst>
        </pc:spChg>
        <pc:spChg chg="del mod">
          <ac:chgData name="이동건" userId="4ad090f6-dadd-4301-b5d0-883b88f508af" providerId="ADAL" clId="{4D43E722-CACC-46B2-BE88-E05E9D814DAB}" dt="2022-05-12T07:57:46.616" v="9007" actId="478"/>
          <ac:spMkLst>
            <pc:docMk/>
            <pc:sldMk cId="1321508185" sldId="286"/>
            <ac:spMk id="9" creationId="{A29EB8F0-18E6-4401-83F6-CCEED748B4AA}"/>
          </ac:spMkLst>
        </pc:spChg>
        <pc:spChg chg="add del mod">
          <ac:chgData name="이동건" userId="4ad090f6-dadd-4301-b5d0-883b88f508af" providerId="ADAL" clId="{4D43E722-CACC-46B2-BE88-E05E9D814DAB}" dt="2022-05-12T07:58:15.258" v="9020"/>
          <ac:spMkLst>
            <pc:docMk/>
            <pc:sldMk cId="1321508185" sldId="286"/>
            <ac:spMk id="10" creationId="{28B24084-67BA-4B37-B2F6-85F3F376067F}"/>
          </ac:spMkLst>
        </pc:spChg>
        <pc:spChg chg="add del mod">
          <ac:chgData name="이동건" userId="4ad090f6-dadd-4301-b5d0-883b88f508af" providerId="ADAL" clId="{4D43E722-CACC-46B2-BE88-E05E9D814DAB}" dt="2022-05-12T07:57:46.616" v="9007" actId="478"/>
          <ac:spMkLst>
            <pc:docMk/>
            <pc:sldMk cId="1321508185" sldId="286"/>
            <ac:spMk id="11" creationId="{38E38109-7F53-47F8-BE72-D10A3E565B0A}"/>
          </ac:spMkLst>
        </pc:spChg>
        <pc:spChg chg="add del mod">
          <ac:chgData name="이동건" userId="4ad090f6-dadd-4301-b5d0-883b88f508af" providerId="ADAL" clId="{4D43E722-CACC-46B2-BE88-E05E9D814DAB}" dt="2022-05-12T07:58:15.258" v="9020"/>
          <ac:spMkLst>
            <pc:docMk/>
            <pc:sldMk cId="1321508185" sldId="286"/>
            <ac:spMk id="12" creationId="{946B3A13-BA7F-4DB2-94A3-1B070B9B8AC3}"/>
          </ac:spMkLst>
        </pc:spChg>
        <pc:spChg chg="add del mod">
          <ac:chgData name="이동건" userId="4ad090f6-dadd-4301-b5d0-883b88f508af" providerId="ADAL" clId="{4D43E722-CACC-46B2-BE88-E05E9D814DAB}" dt="2022-05-12T07:58:15.258" v="9020"/>
          <ac:spMkLst>
            <pc:docMk/>
            <pc:sldMk cId="1321508185" sldId="286"/>
            <ac:spMk id="13" creationId="{5B8FA51F-F9C4-4AB8-BEB7-3839DBEEA4F0}"/>
          </ac:spMkLst>
        </pc:spChg>
        <pc:spChg chg="add del mod">
          <ac:chgData name="이동건" userId="4ad090f6-dadd-4301-b5d0-883b88f508af" providerId="ADAL" clId="{4D43E722-CACC-46B2-BE88-E05E9D814DAB}" dt="2022-05-12T07:58:15.258" v="9020"/>
          <ac:spMkLst>
            <pc:docMk/>
            <pc:sldMk cId="1321508185" sldId="286"/>
            <ac:spMk id="14" creationId="{06BF6978-DC1C-4BED-BDAB-3D0D59A8481B}"/>
          </ac:spMkLst>
        </pc:spChg>
        <pc:spChg chg="del mod">
          <ac:chgData name="이동건" userId="4ad090f6-dadd-4301-b5d0-883b88f508af" providerId="ADAL" clId="{4D43E722-CACC-46B2-BE88-E05E9D814DAB}" dt="2022-05-12T07:57:50.944" v="9008"/>
          <ac:spMkLst>
            <pc:docMk/>
            <pc:sldMk cId="1321508185" sldId="286"/>
            <ac:spMk id="15" creationId="{5125DC39-DC1D-4CDB-A173-3E842A158AB7}"/>
          </ac:spMkLst>
        </pc:spChg>
        <pc:spChg chg="add del mod">
          <ac:chgData name="이동건" userId="4ad090f6-dadd-4301-b5d0-883b88f508af" providerId="ADAL" clId="{4D43E722-CACC-46B2-BE88-E05E9D814DAB}" dt="2022-05-12T07:58:15.258" v="9020"/>
          <ac:spMkLst>
            <pc:docMk/>
            <pc:sldMk cId="1321508185" sldId="286"/>
            <ac:spMk id="16" creationId="{D80435BD-0AC9-4816-BAD5-E2F43E8FA73C}"/>
          </ac:spMkLst>
        </pc:spChg>
        <pc:picChg chg="add del mod">
          <ac:chgData name="이동건" userId="4ad090f6-dadd-4301-b5d0-883b88f508af" providerId="ADAL" clId="{4D43E722-CACC-46B2-BE88-E05E9D814DAB}" dt="2022-05-12T07:58:15.258" v="9020"/>
          <ac:picMkLst>
            <pc:docMk/>
            <pc:sldMk cId="1321508185" sldId="286"/>
            <ac:picMk id="2" creationId="{28C8CECE-22EB-41D5-845A-8D2A79D4BCB9}"/>
          </ac:picMkLst>
        </pc:picChg>
        <pc:picChg chg="del">
          <ac:chgData name="이동건" userId="4ad090f6-dadd-4301-b5d0-883b88f508af" providerId="ADAL" clId="{4D43E722-CACC-46B2-BE88-E05E9D814DAB}" dt="2022-05-10T06:25:18.684" v="7706" actId="478"/>
          <ac:picMkLst>
            <pc:docMk/>
            <pc:sldMk cId="1321508185" sldId="286"/>
            <ac:picMk id="7" creationId="{E40B3E5A-2B9F-43C4-916C-5513ABA97A1D}"/>
          </ac:picMkLst>
        </pc:picChg>
      </pc:sldChg>
      <pc:sldChg chg="addSp delSp modSp add">
        <pc:chgData name="이동건" userId="4ad090f6-dadd-4301-b5d0-883b88f508af" providerId="ADAL" clId="{4D43E722-CACC-46B2-BE88-E05E9D814DAB}" dt="2022-05-31T00:32:08.572" v="18004" actId="1076"/>
        <pc:sldMkLst>
          <pc:docMk/>
          <pc:sldMk cId="3986541521" sldId="286"/>
        </pc:sldMkLst>
        <pc:spChg chg="add mod">
          <ac:chgData name="이동건" userId="4ad090f6-dadd-4301-b5d0-883b88f508af" providerId="ADAL" clId="{4D43E722-CACC-46B2-BE88-E05E9D814DAB}" dt="2022-05-30T02:30:10.409" v="16363" actId="478"/>
          <ac:spMkLst>
            <pc:docMk/>
            <pc:sldMk cId="3986541521" sldId="286"/>
            <ac:spMk id="3" creationId="{C7219739-4C8B-41E5-AE0D-B21E442D82FD}"/>
          </ac:spMkLst>
        </pc:spChg>
        <pc:spChg chg="del">
          <ac:chgData name="이동건" userId="4ad090f6-dadd-4301-b5d0-883b88f508af" providerId="ADAL" clId="{4D43E722-CACC-46B2-BE88-E05E9D814DAB}" dt="2022-05-30T02:30:10.409" v="16363" actId="478"/>
          <ac:spMkLst>
            <pc:docMk/>
            <pc:sldMk cId="3986541521" sldId="286"/>
            <ac:spMk id="5" creationId="{FC6A375B-D3CD-4C60-90CA-0B8DF3E7652D}"/>
          </ac:spMkLst>
        </pc:spChg>
        <pc:spChg chg="add mod">
          <ac:chgData name="이동건" userId="4ad090f6-dadd-4301-b5d0-883b88f508af" providerId="ADAL" clId="{4D43E722-CACC-46B2-BE88-E05E9D814DAB}" dt="2022-05-31T00:00:02.678" v="17894" actId="1076"/>
          <ac:spMkLst>
            <pc:docMk/>
            <pc:sldMk cId="3986541521" sldId="286"/>
            <ac:spMk id="6" creationId="{B4C75AD5-F0D8-4C97-9C18-C8EDEF9877CC}"/>
          </ac:spMkLst>
        </pc:spChg>
        <pc:spChg chg="add mod">
          <ac:chgData name="이동건" userId="4ad090f6-dadd-4301-b5d0-883b88f508af" providerId="ADAL" clId="{4D43E722-CACC-46B2-BE88-E05E9D814DAB}" dt="2022-05-31T00:00:02.678" v="17894" actId="1076"/>
          <ac:spMkLst>
            <pc:docMk/>
            <pc:sldMk cId="3986541521" sldId="286"/>
            <ac:spMk id="11" creationId="{FD24F119-D94C-4FD1-A691-84244B1F9350}"/>
          </ac:spMkLst>
        </pc:spChg>
        <pc:spChg chg="add mod">
          <ac:chgData name="이동건" userId="4ad090f6-dadd-4301-b5d0-883b88f508af" providerId="ADAL" clId="{4D43E722-CACC-46B2-BE88-E05E9D814DAB}" dt="2022-05-31T00:32:08.572" v="18004" actId="1076"/>
          <ac:spMkLst>
            <pc:docMk/>
            <pc:sldMk cId="3986541521" sldId="286"/>
            <ac:spMk id="14" creationId="{062A144F-4353-43F9-AEC6-7B00808E7427}"/>
          </ac:spMkLst>
        </pc:spChg>
        <pc:spChg chg="add mod">
          <ac:chgData name="이동건" userId="4ad090f6-dadd-4301-b5d0-883b88f508af" providerId="ADAL" clId="{4D43E722-CACC-46B2-BE88-E05E9D814DAB}" dt="2022-05-31T00:02:15.855" v="17964" actId="20577"/>
          <ac:spMkLst>
            <pc:docMk/>
            <pc:sldMk cId="3986541521" sldId="286"/>
            <ac:spMk id="15" creationId="{BE00DCF4-2031-48C6-82E5-F4832D10EFE8}"/>
          </ac:spMkLst>
        </pc:spChg>
        <pc:spChg chg="del mod">
          <ac:chgData name="이동건" userId="4ad090f6-dadd-4301-b5d0-883b88f508af" providerId="ADAL" clId="{4D43E722-CACC-46B2-BE88-E05E9D814DAB}" dt="2022-05-31T00:00:48.306" v="17898" actId="478"/>
          <ac:spMkLst>
            <pc:docMk/>
            <pc:sldMk cId="3986541521" sldId="286"/>
            <ac:spMk id="48" creationId="{0060C502-E346-45A5-ADD6-66ABCBB0853D}"/>
          </ac:spMkLst>
        </pc:spChg>
        <pc:picChg chg="add mod ord">
          <ac:chgData name="이동건" userId="4ad090f6-dadd-4301-b5d0-883b88f508af" providerId="ADAL" clId="{4D43E722-CACC-46B2-BE88-E05E9D814DAB}" dt="2022-05-31T00:31:54.633" v="18000" actId="1076"/>
          <ac:picMkLst>
            <pc:docMk/>
            <pc:sldMk cId="3986541521" sldId="286"/>
            <ac:picMk id="7" creationId="{77AE166A-6642-470E-8C33-55B939276699}"/>
          </ac:picMkLst>
        </pc:picChg>
        <pc:picChg chg="add mod">
          <ac:chgData name="이동건" userId="4ad090f6-dadd-4301-b5d0-883b88f508af" providerId="ADAL" clId="{4D43E722-CACC-46B2-BE88-E05E9D814DAB}" dt="2022-05-31T00:00:02.678" v="17894" actId="1076"/>
          <ac:picMkLst>
            <pc:docMk/>
            <pc:sldMk cId="3986541521" sldId="286"/>
            <ac:picMk id="9" creationId="{00C25E6D-F90C-424C-B1E1-1FB894B8FFC3}"/>
          </ac:picMkLst>
        </pc:picChg>
        <pc:picChg chg="add mod ord">
          <ac:chgData name="이동건" userId="4ad090f6-dadd-4301-b5d0-883b88f508af" providerId="ADAL" clId="{4D43E722-CACC-46B2-BE88-E05E9D814DAB}" dt="2022-05-31T00:32:03.281" v="18003" actId="1076"/>
          <ac:picMkLst>
            <pc:docMk/>
            <pc:sldMk cId="3986541521" sldId="286"/>
            <ac:picMk id="12" creationId="{CE1A772A-7BC0-457D-B26C-DCBAE555F73C}"/>
          </ac:picMkLst>
        </pc:picChg>
      </pc:sldChg>
      <pc:sldChg chg="addSp delSp modSp add ord">
        <pc:chgData name="이동건" userId="4ad090f6-dadd-4301-b5d0-883b88f508af" providerId="ADAL" clId="{4D43E722-CACC-46B2-BE88-E05E9D814DAB}" dt="2022-05-17T01:02:24.195" v="11325"/>
        <pc:sldMkLst>
          <pc:docMk/>
          <pc:sldMk cId="1314497151" sldId="287"/>
        </pc:sldMkLst>
        <pc:spChg chg="del">
          <ac:chgData name="이동건" userId="4ad090f6-dadd-4301-b5d0-883b88f508af" providerId="ADAL" clId="{4D43E722-CACC-46B2-BE88-E05E9D814DAB}" dt="2022-05-10T06:39:46.050" v="8091" actId="478"/>
          <ac:spMkLst>
            <pc:docMk/>
            <pc:sldMk cId="1314497151" sldId="287"/>
            <ac:spMk id="3" creationId="{FC46336C-C882-4D84-9F39-543F8B14E628}"/>
          </ac:spMkLst>
        </pc:spChg>
        <pc:spChg chg="add mod">
          <ac:chgData name="이동건" userId="4ad090f6-dadd-4301-b5d0-883b88f508af" providerId="ADAL" clId="{4D43E722-CACC-46B2-BE88-E05E9D814DAB}" dt="2022-05-12T08:06:05.584" v="9107" actId="1076"/>
          <ac:spMkLst>
            <pc:docMk/>
            <pc:sldMk cId="1314497151" sldId="287"/>
            <ac:spMk id="6" creationId="{7E95375E-F7D5-4C86-875A-BE31D9C8E2AB}"/>
          </ac:spMkLst>
        </pc:spChg>
        <pc:spChg chg="del">
          <ac:chgData name="이동건" userId="4ad090f6-dadd-4301-b5d0-883b88f508af" providerId="ADAL" clId="{4D43E722-CACC-46B2-BE88-E05E9D814DAB}" dt="2022-05-11T23:43:59.320" v="8852" actId="478"/>
          <ac:spMkLst>
            <pc:docMk/>
            <pc:sldMk cId="1314497151" sldId="287"/>
            <ac:spMk id="6" creationId="{E1A8A8B4-9A44-48A7-BE7B-53095B437CBA}"/>
          </ac:spMkLst>
        </pc:spChg>
        <pc:spChg chg="del">
          <ac:chgData name="이동건" userId="4ad090f6-dadd-4301-b5d0-883b88f508af" providerId="ADAL" clId="{4D43E722-CACC-46B2-BE88-E05E9D814DAB}" dt="2022-05-11T23:43:59.320" v="8852" actId="478"/>
          <ac:spMkLst>
            <pc:docMk/>
            <pc:sldMk cId="1314497151" sldId="287"/>
            <ac:spMk id="9" creationId="{A29EB8F0-18E6-4401-83F6-CCEED748B4AA}"/>
          </ac:spMkLst>
        </pc:spChg>
        <pc:spChg chg="del">
          <ac:chgData name="이동건" userId="4ad090f6-dadd-4301-b5d0-883b88f508af" providerId="ADAL" clId="{4D43E722-CACC-46B2-BE88-E05E9D814DAB}" dt="2022-05-10T06:39:48.693" v="8093" actId="478"/>
          <ac:spMkLst>
            <pc:docMk/>
            <pc:sldMk cId="1314497151" sldId="287"/>
            <ac:spMk id="10" creationId="{28B24084-67BA-4B37-B2F6-85F3F376067F}"/>
          </ac:spMkLst>
        </pc:spChg>
        <pc:spChg chg="del">
          <ac:chgData name="이동건" userId="4ad090f6-dadd-4301-b5d0-883b88f508af" providerId="ADAL" clId="{4D43E722-CACC-46B2-BE88-E05E9D814DAB}" dt="2022-05-10T06:39:49.128" v="8094" actId="478"/>
          <ac:spMkLst>
            <pc:docMk/>
            <pc:sldMk cId="1314497151" sldId="287"/>
            <ac:spMk id="11" creationId="{38E38109-7F53-47F8-BE72-D10A3E565B0A}"/>
          </ac:spMkLst>
        </pc:spChg>
        <pc:spChg chg="del">
          <ac:chgData name="이동건" userId="4ad090f6-dadd-4301-b5d0-883b88f508af" providerId="ADAL" clId="{4D43E722-CACC-46B2-BE88-E05E9D814DAB}" dt="2022-05-10T06:39:48.693" v="8093" actId="478"/>
          <ac:spMkLst>
            <pc:docMk/>
            <pc:sldMk cId="1314497151" sldId="287"/>
            <ac:spMk id="12" creationId="{946B3A13-BA7F-4DB2-94A3-1B070B9B8AC3}"/>
          </ac:spMkLst>
        </pc:spChg>
        <pc:spChg chg="del">
          <ac:chgData name="이동건" userId="4ad090f6-dadd-4301-b5d0-883b88f508af" providerId="ADAL" clId="{4D43E722-CACC-46B2-BE88-E05E9D814DAB}" dt="2022-05-10T06:39:48.693" v="8093" actId="478"/>
          <ac:spMkLst>
            <pc:docMk/>
            <pc:sldMk cId="1314497151" sldId="287"/>
            <ac:spMk id="13" creationId="{5B8FA51F-F9C4-4AB8-BEB7-3839DBEEA4F0}"/>
          </ac:spMkLst>
        </pc:spChg>
        <pc:spChg chg="del">
          <ac:chgData name="이동건" userId="4ad090f6-dadd-4301-b5d0-883b88f508af" providerId="ADAL" clId="{4D43E722-CACC-46B2-BE88-E05E9D814DAB}" dt="2022-05-10T06:39:49.128" v="8094" actId="478"/>
          <ac:spMkLst>
            <pc:docMk/>
            <pc:sldMk cId="1314497151" sldId="287"/>
            <ac:spMk id="14" creationId="{06BF6978-DC1C-4BED-BDAB-3D0D59A8481B}"/>
          </ac:spMkLst>
        </pc:spChg>
        <pc:spChg chg="mod">
          <ac:chgData name="이동건" userId="4ad090f6-dadd-4301-b5d0-883b88f508af" providerId="ADAL" clId="{4D43E722-CACC-46B2-BE88-E05E9D814DAB}" dt="2022-05-12T08:05:19.320" v="9098" actId="20577"/>
          <ac:spMkLst>
            <pc:docMk/>
            <pc:sldMk cId="1314497151" sldId="287"/>
            <ac:spMk id="15" creationId="{5125DC39-DC1D-4CDB-A173-3E842A158AB7}"/>
          </ac:spMkLst>
        </pc:spChg>
        <pc:spChg chg="del">
          <ac:chgData name="이동건" userId="4ad090f6-dadd-4301-b5d0-883b88f508af" providerId="ADAL" clId="{4D43E722-CACC-46B2-BE88-E05E9D814DAB}" dt="2022-05-10T06:39:48.693" v="8093" actId="478"/>
          <ac:spMkLst>
            <pc:docMk/>
            <pc:sldMk cId="1314497151" sldId="287"/>
            <ac:spMk id="16" creationId="{D80435BD-0AC9-4816-BAD5-E2F43E8FA73C}"/>
          </ac:spMkLst>
        </pc:spChg>
        <pc:picChg chg="del">
          <ac:chgData name="이동건" userId="4ad090f6-dadd-4301-b5d0-883b88f508af" providerId="ADAL" clId="{4D43E722-CACC-46B2-BE88-E05E9D814DAB}" dt="2022-05-10T06:39:46.660" v="8092" actId="478"/>
          <ac:picMkLst>
            <pc:docMk/>
            <pc:sldMk cId="1314497151" sldId="287"/>
            <ac:picMk id="2" creationId="{28C8CECE-22EB-41D5-845A-8D2A79D4BCB9}"/>
          </ac:picMkLst>
        </pc:picChg>
        <pc:picChg chg="add mod">
          <ac:chgData name="이동건" userId="4ad090f6-dadd-4301-b5d0-883b88f508af" providerId="ADAL" clId="{4D43E722-CACC-46B2-BE88-E05E9D814DAB}" dt="2022-05-12T08:05:50.423" v="9100" actId="1076"/>
          <ac:picMkLst>
            <pc:docMk/>
            <pc:sldMk cId="1314497151" sldId="287"/>
            <ac:picMk id="2" creationId="{761007FB-8E84-4374-97BF-BDFEF23354B8}"/>
          </ac:picMkLst>
        </pc:picChg>
        <pc:picChg chg="add del mod modCrop">
          <ac:chgData name="이동건" userId="4ad090f6-dadd-4301-b5d0-883b88f508af" providerId="ADAL" clId="{4D43E722-CACC-46B2-BE88-E05E9D814DAB}" dt="2022-05-11T23:43:58.179" v="8851" actId="478"/>
          <ac:picMkLst>
            <pc:docMk/>
            <pc:sldMk cId="1314497151" sldId="287"/>
            <ac:picMk id="7" creationId="{553217E7-4326-4C72-9C46-2A04CC495451}"/>
          </ac:picMkLst>
        </pc:picChg>
        <pc:picChg chg="add del mod">
          <ac:chgData name="이동건" userId="4ad090f6-dadd-4301-b5d0-883b88f508af" providerId="ADAL" clId="{4D43E722-CACC-46B2-BE88-E05E9D814DAB}" dt="2022-05-10T07:19:00.331" v="8331" actId="478"/>
          <ac:picMkLst>
            <pc:docMk/>
            <pc:sldMk cId="1314497151" sldId="287"/>
            <ac:picMk id="8" creationId="{F1250202-E652-4088-9BD8-A15F71DB055B}"/>
          </ac:picMkLst>
        </pc:picChg>
        <pc:picChg chg="add del mod">
          <ac:chgData name="이동건" userId="4ad090f6-dadd-4301-b5d0-883b88f508af" providerId="ADAL" clId="{4D43E722-CACC-46B2-BE88-E05E9D814DAB}" dt="2022-05-11T23:43:59.320" v="8852" actId="478"/>
          <ac:picMkLst>
            <pc:docMk/>
            <pc:sldMk cId="1314497151" sldId="287"/>
            <ac:picMk id="17" creationId="{6139B911-0FA9-41F0-802D-C6D22AD8185C}"/>
          </ac:picMkLst>
        </pc:picChg>
        <pc:picChg chg="add del">
          <ac:chgData name="이동건" userId="4ad090f6-dadd-4301-b5d0-883b88f508af" providerId="ADAL" clId="{4D43E722-CACC-46B2-BE88-E05E9D814DAB}" dt="2022-05-10T07:56:16.013" v="8335"/>
          <ac:picMkLst>
            <pc:docMk/>
            <pc:sldMk cId="1314497151" sldId="287"/>
            <ac:picMk id="18" creationId="{5CC89754-C880-43E1-9FE2-934858012595}"/>
          </ac:picMkLst>
        </pc:picChg>
      </pc:sldChg>
      <pc:sldChg chg="add del ord">
        <pc:chgData name="이동건" userId="4ad090f6-dadd-4301-b5d0-883b88f508af" providerId="ADAL" clId="{4D43E722-CACC-46B2-BE88-E05E9D814DAB}" dt="2022-05-10T06:43:40.661" v="8310" actId="2696"/>
        <pc:sldMkLst>
          <pc:docMk/>
          <pc:sldMk cId="297889869" sldId="288"/>
        </pc:sldMkLst>
      </pc:sldChg>
      <pc:sldChg chg="delSp add del ord">
        <pc:chgData name="이동건" userId="4ad090f6-dadd-4301-b5d0-883b88f508af" providerId="ADAL" clId="{4D43E722-CACC-46B2-BE88-E05E9D814DAB}" dt="2022-05-10T06:44:50.960" v="8330" actId="2696"/>
        <pc:sldMkLst>
          <pc:docMk/>
          <pc:sldMk cId="1950797636" sldId="289"/>
        </pc:sldMkLst>
        <pc:picChg chg="del">
          <ac:chgData name="이동건" userId="4ad090f6-dadd-4301-b5d0-883b88f508af" providerId="ADAL" clId="{4D43E722-CACC-46B2-BE88-E05E9D814DAB}" dt="2022-05-10T06:44:13.614" v="8321" actId="478"/>
          <ac:picMkLst>
            <pc:docMk/>
            <pc:sldMk cId="1950797636" sldId="289"/>
            <ac:picMk id="2" creationId="{8B16283C-6C0F-4E7E-A3CF-0D73CD79D515}"/>
          </ac:picMkLst>
        </pc:picChg>
      </pc:sldChg>
      <pc:sldChg chg="addSp delSp modSp add ord">
        <pc:chgData name="이동건" userId="4ad090f6-dadd-4301-b5d0-883b88f508af" providerId="ADAL" clId="{4D43E722-CACC-46B2-BE88-E05E9D814DAB}" dt="2022-05-17T01:02:24.195" v="11325"/>
        <pc:sldMkLst>
          <pc:docMk/>
          <pc:sldMk cId="2514598912" sldId="290"/>
        </pc:sldMkLst>
        <pc:spChg chg="add mod">
          <ac:chgData name="이동건" userId="4ad090f6-dadd-4301-b5d0-883b88f508af" providerId="ADAL" clId="{4D43E722-CACC-46B2-BE88-E05E9D814DAB}" dt="2022-05-12T08:01:18.802" v="9055" actId="1076"/>
          <ac:spMkLst>
            <pc:docMk/>
            <pc:sldMk cId="2514598912" sldId="290"/>
            <ac:spMk id="3" creationId="{59390648-FB79-4F88-B5E9-941E2C82C37C}"/>
          </ac:spMkLst>
        </pc:spChg>
        <pc:spChg chg="mod">
          <ac:chgData name="이동건" userId="4ad090f6-dadd-4301-b5d0-883b88f508af" providerId="ADAL" clId="{4D43E722-CACC-46B2-BE88-E05E9D814DAB}" dt="2022-05-12T07:59:21.981" v="9041" actId="14100"/>
          <ac:spMkLst>
            <pc:docMk/>
            <pc:sldMk cId="2514598912" sldId="290"/>
            <ac:spMk id="4" creationId="{18507B9F-6865-49C6-AEFE-0AF6E237C549}"/>
          </ac:spMkLst>
        </pc:spChg>
        <pc:spChg chg="mod">
          <ac:chgData name="이동건" userId="4ad090f6-dadd-4301-b5d0-883b88f508af" providerId="ADAL" clId="{4D43E722-CACC-46B2-BE88-E05E9D814DAB}" dt="2022-05-12T07:59:21.981" v="9041" actId="14100"/>
          <ac:spMkLst>
            <pc:docMk/>
            <pc:sldMk cId="2514598912" sldId="290"/>
            <ac:spMk id="5" creationId="{FC6A375B-D3CD-4C60-90CA-0B8DF3E7652D}"/>
          </ac:spMkLst>
        </pc:spChg>
        <pc:spChg chg="add del mod">
          <ac:chgData name="이동건" userId="4ad090f6-dadd-4301-b5d0-883b88f508af" providerId="ADAL" clId="{4D43E722-CACC-46B2-BE88-E05E9D814DAB}" dt="2022-05-12T07:59:21.981" v="9041" actId="14100"/>
          <ac:spMkLst>
            <pc:docMk/>
            <pc:sldMk cId="2514598912" sldId="290"/>
            <ac:spMk id="6" creationId="{E1A8A8B4-9A44-48A7-BE7B-53095B437CBA}"/>
          </ac:spMkLst>
        </pc:spChg>
        <pc:spChg chg="add mod">
          <ac:chgData name="이동건" userId="4ad090f6-dadd-4301-b5d0-883b88f508af" providerId="ADAL" clId="{4D43E722-CACC-46B2-BE88-E05E9D814DAB}" dt="2022-05-12T08:04:31.520" v="9075" actId="1076"/>
          <ac:spMkLst>
            <pc:docMk/>
            <pc:sldMk cId="2514598912" sldId="290"/>
            <ac:spMk id="7" creationId="{2D1A9B83-8A8B-4F0D-A533-2B4CCEE5A0E6}"/>
          </ac:spMkLst>
        </pc:spChg>
        <pc:spChg chg="add mod">
          <ac:chgData name="이동건" userId="4ad090f6-dadd-4301-b5d0-883b88f508af" providerId="ADAL" clId="{4D43E722-CACC-46B2-BE88-E05E9D814DAB}" dt="2022-05-12T08:04:34.460" v="9076" actId="1076"/>
          <ac:spMkLst>
            <pc:docMk/>
            <pc:sldMk cId="2514598912" sldId="290"/>
            <ac:spMk id="8" creationId="{8D0DB151-0475-4663-ADA3-5F73813AA2B3}"/>
          </ac:spMkLst>
        </pc:spChg>
        <pc:spChg chg="add mod">
          <ac:chgData name="이동건" userId="4ad090f6-dadd-4301-b5d0-883b88f508af" providerId="ADAL" clId="{4D43E722-CACC-46B2-BE88-E05E9D814DAB}" dt="2022-05-12T08:04:16.870" v="9072" actId="12789"/>
          <ac:spMkLst>
            <pc:docMk/>
            <pc:sldMk cId="2514598912" sldId="290"/>
            <ac:spMk id="11" creationId="{61085041-45BD-4695-9088-BFEC531DDB53}"/>
          </ac:spMkLst>
        </pc:spChg>
        <pc:spChg chg="add mod">
          <ac:chgData name="이동건" userId="4ad090f6-dadd-4301-b5d0-883b88f508af" providerId="ADAL" clId="{4D43E722-CACC-46B2-BE88-E05E9D814DAB}" dt="2022-05-12T07:59:21.981" v="9041" actId="14100"/>
          <ac:spMkLst>
            <pc:docMk/>
            <pc:sldMk cId="2514598912" sldId="290"/>
            <ac:spMk id="12" creationId="{3E748455-2DD8-4748-8817-A010182C3ACB}"/>
          </ac:spMkLst>
        </pc:spChg>
        <pc:spChg chg="add mod topLvl">
          <ac:chgData name="이동건" userId="4ad090f6-dadd-4301-b5d0-883b88f508af" providerId="ADAL" clId="{4D43E722-CACC-46B2-BE88-E05E9D814DAB}" dt="2022-05-12T07:59:21.981" v="9041" actId="14100"/>
          <ac:spMkLst>
            <pc:docMk/>
            <pc:sldMk cId="2514598912" sldId="290"/>
            <ac:spMk id="14" creationId="{0D56E1FE-101A-4A29-8F57-6810F7813CD7}"/>
          </ac:spMkLst>
        </pc:spChg>
        <pc:spChg chg="mod">
          <ac:chgData name="이동건" userId="4ad090f6-dadd-4301-b5d0-883b88f508af" providerId="ADAL" clId="{4D43E722-CACC-46B2-BE88-E05E9D814DAB}" dt="2022-05-12T08:04:16.870" v="9072" actId="12789"/>
          <ac:spMkLst>
            <pc:docMk/>
            <pc:sldMk cId="2514598912" sldId="290"/>
            <ac:spMk id="15" creationId="{5125DC39-DC1D-4CDB-A173-3E842A158AB7}"/>
          </ac:spMkLst>
        </pc:spChg>
        <pc:spChg chg="add mod topLvl">
          <ac:chgData name="이동건" userId="4ad090f6-dadd-4301-b5d0-883b88f508af" providerId="ADAL" clId="{4D43E722-CACC-46B2-BE88-E05E9D814DAB}" dt="2022-05-12T08:01:05.173" v="9050" actId="1076"/>
          <ac:spMkLst>
            <pc:docMk/>
            <pc:sldMk cId="2514598912" sldId="290"/>
            <ac:spMk id="16" creationId="{4DD58C7D-E128-49D0-A885-8128D21593F0}"/>
          </ac:spMkLst>
        </pc:spChg>
        <pc:spChg chg="add mod topLvl">
          <ac:chgData name="이동건" userId="4ad090f6-dadd-4301-b5d0-883b88f508af" providerId="ADAL" clId="{4D43E722-CACC-46B2-BE88-E05E9D814DAB}" dt="2022-05-12T07:59:33.514" v="9043" actId="14100"/>
          <ac:spMkLst>
            <pc:docMk/>
            <pc:sldMk cId="2514598912" sldId="290"/>
            <ac:spMk id="17" creationId="{64A135D7-5B97-4C1F-BCF5-CFB4C7263057}"/>
          </ac:spMkLst>
        </pc:spChg>
        <pc:spChg chg="del">
          <ac:chgData name="이동건" userId="4ad090f6-dadd-4301-b5d0-883b88f508af" providerId="ADAL" clId="{4D43E722-CACC-46B2-BE88-E05E9D814DAB}" dt="2022-05-10T06:43:46.890" v="8312" actId="478"/>
          <ac:spMkLst>
            <pc:docMk/>
            <pc:sldMk cId="2514598912" sldId="290"/>
            <ac:spMk id="18" creationId="{31573C3D-A784-489E-8F90-B8CECC848811}"/>
          </ac:spMkLst>
        </pc:spChg>
        <pc:spChg chg="add mod topLvl">
          <ac:chgData name="이동건" userId="4ad090f6-dadd-4301-b5d0-883b88f508af" providerId="ADAL" clId="{4D43E722-CACC-46B2-BE88-E05E9D814DAB}" dt="2022-05-12T07:59:21.981" v="9041" actId="14100"/>
          <ac:spMkLst>
            <pc:docMk/>
            <pc:sldMk cId="2514598912" sldId="290"/>
            <ac:spMk id="18" creationId="{56EC6939-E737-4CA6-A1A4-FE1CC13B1573}"/>
          </ac:spMkLst>
        </pc:spChg>
        <pc:spChg chg="add mod topLvl">
          <ac:chgData name="이동건" userId="4ad090f6-dadd-4301-b5d0-883b88f508af" providerId="ADAL" clId="{4D43E722-CACC-46B2-BE88-E05E9D814DAB}" dt="2022-05-12T07:59:21.981" v="9041" actId="14100"/>
          <ac:spMkLst>
            <pc:docMk/>
            <pc:sldMk cId="2514598912" sldId="290"/>
            <ac:spMk id="19" creationId="{E6F1933E-CCB0-4CE0-A00E-96A1F6275796}"/>
          </ac:spMkLst>
        </pc:spChg>
        <pc:spChg chg="add mod">
          <ac:chgData name="이동건" userId="4ad090f6-dadd-4301-b5d0-883b88f508af" providerId="ADAL" clId="{4D43E722-CACC-46B2-BE88-E05E9D814DAB}" dt="2022-05-12T08:00:54.114" v="9047" actId="113"/>
          <ac:spMkLst>
            <pc:docMk/>
            <pc:sldMk cId="2514598912" sldId="290"/>
            <ac:spMk id="21" creationId="{E24AAA0A-57EA-40C6-A459-59F706C8DD27}"/>
          </ac:spMkLst>
        </pc:spChg>
        <pc:spChg chg="add mod">
          <ac:chgData name="이동건" userId="4ad090f6-dadd-4301-b5d0-883b88f508af" providerId="ADAL" clId="{4D43E722-CACC-46B2-BE88-E05E9D814DAB}" dt="2022-05-12T08:05:57.995" v="9102" actId="1076"/>
          <ac:spMkLst>
            <pc:docMk/>
            <pc:sldMk cId="2514598912" sldId="290"/>
            <ac:spMk id="22" creationId="{A955E52C-28D0-4B02-A37D-65AA194F95DB}"/>
          </ac:spMkLst>
        </pc:spChg>
        <pc:spChg chg="add mod">
          <ac:chgData name="이동건" userId="4ad090f6-dadd-4301-b5d0-883b88f508af" providerId="ADAL" clId="{4D43E722-CACC-46B2-BE88-E05E9D814DAB}" dt="2022-05-12T08:06:01.423" v="9104" actId="1076"/>
          <ac:spMkLst>
            <pc:docMk/>
            <pc:sldMk cId="2514598912" sldId="290"/>
            <ac:spMk id="23" creationId="{960DB8F2-466D-4BF2-A69C-8302C5F8A309}"/>
          </ac:spMkLst>
        </pc:spChg>
        <pc:grpChg chg="add del mod">
          <ac:chgData name="이동건" userId="4ad090f6-dadd-4301-b5d0-883b88f508af" providerId="ADAL" clId="{4D43E722-CACC-46B2-BE88-E05E9D814DAB}" dt="2022-05-12T07:58:52.189" v="9033" actId="165"/>
          <ac:grpSpMkLst>
            <pc:docMk/>
            <pc:sldMk cId="2514598912" sldId="290"/>
            <ac:grpSpMk id="9" creationId="{E13E5A39-9057-4C5E-AE27-00D5844FA2A6}"/>
          </ac:grpSpMkLst>
        </pc:grpChg>
        <pc:grpChg chg="add del mod">
          <ac:chgData name="이동건" userId="4ad090f6-dadd-4301-b5d0-883b88f508af" providerId="ADAL" clId="{4D43E722-CACC-46B2-BE88-E05E9D814DAB}" dt="2022-05-12T07:59:16.453" v="9039" actId="165"/>
          <ac:grpSpMkLst>
            <pc:docMk/>
            <pc:sldMk cId="2514598912" sldId="290"/>
            <ac:grpSpMk id="20" creationId="{EB8F8457-DDEF-48AC-A5A9-6B47A6AA2FE4}"/>
          </ac:grpSpMkLst>
        </pc:grpChg>
        <pc:picChg chg="mod">
          <ac:chgData name="이동건" userId="4ad090f6-dadd-4301-b5d0-883b88f508af" providerId="ADAL" clId="{4D43E722-CACC-46B2-BE88-E05E9D814DAB}" dt="2022-05-12T07:59:21.981" v="9041" actId="14100"/>
          <ac:picMkLst>
            <pc:docMk/>
            <pc:sldMk cId="2514598912" sldId="290"/>
            <ac:picMk id="2" creationId="{61A3B2C0-83FF-4B7D-9899-03C5257CB042}"/>
          </ac:picMkLst>
        </pc:picChg>
        <pc:picChg chg="add mod">
          <ac:chgData name="이동건" userId="4ad090f6-dadd-4301-b5d0-883b88f508af" providerId="ADAL" clId="{4D43E722-CACC-46B2-BE88-E05E9D814DAB}" dt="2022-05-12T08:04:26.631" v="9074" actId="1076"/>
          <ac:picMkLst>
            <pc:docMk/>
            <pc:sldMk cId="2514598912" sldId="290"/>
            <ac:picMk id="10" creationId="{ADF98F67-220A-4A1B-B64A-179F7C38981E}"/>
          </ac:picMkLst>
        </pc:picChg>
        <pc:picChg chg="add mod topLvl">
          <ac:chgData name="이동건" userId="4ad090f6-dadd-4301-b5d0-883b88f508af" providerId="ADAL" clId="{4D43E722-CACC-46B2-BE88-E05E9D814DAB}" dt="2022-05-12T08:01:00.462" v="9049" actId="1076"/>
          <ac:picMkLst>
            <pc:docMk/>
            <pc:sldMk cId="2514598912" sldId="290"/>
            <ac:picMk id="13" creationId="{5059064C-A7F7-4D0C-BB89-972A4277F9ED}"/>
          </ac:picMkLst>
        </pc:picChg>
      </pc:sldChg>
      <pc:sldChg chg="addSp delSp modSp add ord modTransition">
        <pc:chgData name="이동건" userId="4ad090f6-dadd-4301-b5d0-883b88f508af" providerId="ADAL" clId="{4D43E722-CACC-46B2-BE88-E05E9D814DAB}" dt="2022-05-17T01:02:24.195" v="11325"/>
        <pc:sldMkLst>
          <pc:docMk/>
          <pc:sldMk cId="3017956375" sldId="291"/>
        </pc:sldMkLst>
        <pc:spChg chg="add mod">
          <ac:chgData name="이동건" userId="4ad090f6-dadd-4301-b5d0-883b88f508af" providerId="ADAL" clId="{4D43E722-CACC-46B2-BE88-E05E9D814DAB}" dt="2022-05-10T07:59:29.106" v="8501" actId="208"/>
          <ac:spMkLst>
            <pc:docMk/>
            <pc:sldMk cId="3017956375" sldId="291"/>
            <ac:spMk id="3" creationId="{6C30872A-CE2B-4A27-9D7A-A8FCE11D755C}"/>
          </ac:spMkLst>
        </pc:spChg>
        <pc:spChg chg="del">
          <ac:chgData name="이동건" userId="4ad090f6-dadd-4301-b5d0-883b88f508af" providerId="ADAL" clId="{4D43E722-CACC-46B2-BE88-E05E9D814DAB}" dt="2022-05-10T07:59:31.874" v="8502" actId="478"/>
          <ac:spMkLst>
            <pc:docMk/>
            <pc:sldMk cId="3017956375" sldId="291"/>
            <ac:spMk id="9" creationId="{A29EB8F0-18E6-4401-83F6-CCEED748B4AA}"/>
          </ac:spMkLst>
        </pc:spChg>
        <pc:spChg chg="add mod">
          <ac:chgData name="이동건" userId="4ad090f6-dadd-4301-b5d0-883b88f508af" providerId="ADAL" clId="{4D43E722-CACC-46B2-BE88-E05E9D814DAB}" dt="2022-05-10T07:59:41.210" v="8520" actId="20577"/>
          <ac:spMkLst>
            <pc:docMk/>
            <pc:sldMk cId="3017956375" sldId="291"/>
            <ac:spMk id="11" creationId="{F10353AB-3758-4401-ACA5-705D7BF750F3}"/>
          </ac:spMkLst>
        </pc:spChg>
        <pc:spChg chg="mod">
          <ac:chgData name="이동건" userId="4ad090f6-dadd-4301-b5d0-883b88f508af" providerId="ADAL" clId="{4D43E722-CACC-46B2-BE88-E05E9D814DAB}" dt="2022-05-10T07:58:10.269" v="8480" actId="20577"/>
          <ac:spMkLst>
            <pc:docMk/>
            <pc:sldMk cId="3017956375" sldId="291"/>
            <ac:spMk id="15" creationId="{5125DC39-DC1D-4CDB-A173-3E842A158AB7}"/>
          </ac:spMkLst>
        </pc:spChg>
        <pc:picChg chg="add mod">
          <ac:chgData name="이동건" userId="4ad090f6-dadd-4301-b5d0-883b88f508af" providerId="ADAL" clId="{4D43E722-CACC-46B2-BE88-E05E9D814DAB}" dt="2022-05-10T07:58:12.623" v="8481" actId="1076"/>
          <ac:picMkLst>
            <pc:docMk/>
            <pc:sldMk cId="3017956375" sldId="291"/>
            <ac:picMk id="2" creationId="{D22B58FF-59B7-405B-AE1D-2B0A17A2A1C8}"/>
          </ac:picMkLst>
        </pc:picChg>
        <pc:picChg chg="del">
          <ac:chgData name="이동건" userId="4ad090f6-dadd-4301-b5d0-883b88f508af" providerId="ADAL" clId="{4D43E722-CACC-46B2-BE88-E05E9D814DAB}" dt="2022-05-10T07:56:21.609" v="8337" actId="478"/>
          <ac:picMkLst>
            <pc:docMk/>
            <pc:sldMk cId="3017956375" sldId="291"/>
            <ac:picMk id="7" creationId="{553217E7-4326-4C72-9C46-2A04CC495451}"/>
          </ac:picMkLst>
        </pc:picChg>
        <pc:picChg chg="del">
          <ac:chgData name="이동건" userId="4ad090f6-dadd-4301-b5d0-883b88f508af" providerId="ADAL" clId="{4D43E722-CACC-46B2-BE88-E05E9D814DAB}" dt="2022-05-10T07:56:22.295" v="8338" actId="478"/>
          <ac:picMkLst>
            <pc:docMk/>
            <pc:sldMk cId="3017956375" sldId="291"/>
            <ac:picMk id="17" creationId="{6139B911-0FA9-41F0-802D-C6D22AD8185C}"/>
          </ac:picMkLst>
        </pc:picChg>
      </pc:sldChg>
      <pc:sldChg chg="addSp delSp modSp add ord">
        <pc:chgData name="이동건" userId="4ad090f6-dadd-4301-b5d0-883b88f508af" providerId="ADAL" clId="{4D43E722-CACC-46B2-BE88-E05E9D814DAB}" dt="2022-05-17T01:02:24.195" v="11325"/>
        <pc:sldMkLst>
          <pc:docMk/>
          <pc:sldMk cId="3595365694" sldId="292"/>
        </pc:sldMkLst>
        <pc:spChg chg="add del mod">
          <ac:chgData name="이동건" userId="4ad090f6-dadd-4301-b5d0-883b88f508af" providerId="ADAL" clId="{4D43E722-CACC-46B2-BE88-E05E9D814DAB}" dt="2022-05-16T07:40:43.371" v="10831" actId="478"/>
          <ac:spMkLst>
            <pc:docMk/>
            <pc:sldMk cId="3595365694" sldId="292"/>
            <ac:spMk id="2" creationId="{BE2888F4-9F8F-4E7C-B129-CF9B373CB326}"/>
          </ac:spMkLst>
        </pc:spChg>
        <pc:spChg chg="add del mod">
          <ac:chgData name="이동건" userId="4ad090f6-dadd-4301-b5d0-883b88f508af" providerId="ADAL" clId="{4D43E722-CACC-46B2-BE88-E05E9D814DAB}" dt="2022-05-16T08:00:57.492" v="10928" actId="478"/>
          <ac:spMkLst>
            <pc:docMk/>
            <pc:sldMk cId="3595365694" sldId="292"/>
            <ac:spMk id="3" creationId="{7054B308-99C5-4754-B14B-536EC12438AA}"/>
          </ac:spMkLst>
        </pc:spChg>
        <pc:spChg chg="add mod">
          <ac:chgData name="이동건" userId="4ad090f6-dadd-4301-b5d0-883b88f508af" providerId="ADAL" clId="{4D43E722-CACC-46B2-BE88-E05E9D814DAB}" dt="2022-05-16T08:02:38.123" v="11025" actId="1076"/>
          <ac:spMkLst>
            <pc:docMk/>
            <pc:sldMk cId="3595365694" sldId="292"/>
            <ac:spMk id="13" creationId="{00941496-C68F-4745-BDCE-09A652970E18}"/>
          </ac:spMkLst>
        </pc:spChg>
        <pc:spChg chg="add del mod">
          <ac:chgData name="이동건" userId="4ad090f6-dadd-4301-b5d0-883b88f508af" providerId="ADAL" clId="{4D43E722-CACC-46B2-BE88-E05E9D814DAB}" dt="2022-05-16T08:00:56.205" v="10927" actId="478"/>
          <ac:spMkLst>
            <pc:docMk/>
            <pc:sldMk cId="3595365694" sldId="292"/>
            <ac:spMk id="15" creationId="{78783036-A85A-4461-AC49-505750BAEFD2}"/>
          </ac:spMkLst>
        </pc:spChg>
        <pc:spChg chg="add del">
          <ac:chgData name="이동건" userId="4ad090f6-dadd-4301-b5d0-883b88f508af" providerId="ADAL" clId="{4D43E722-CACC-46B2-BE88-E05E9D814DAB}" dt="2022-05-16T08:03:27.515" v="11072"/>
          <ac:spMkLst>
            <pc:docMk/>
            <pc:sldMk cId="3595365694" sldId="292"/>
            <ac:spMk id="17" creationId="{D8952C16-AB75-4805-9F8E-0F7A2B2C06F0}"/>
          </ac:spMkLst>
        </pc:spChg>
        <pc:spChg chg="del">
          <ac:chgData name="이동건" userId="4ad090f6-dadd-4301-b5d0-883b88f508af" providerId="ADAL" clId="{4D43E722-CACC-46B2-BE88-E05E9D814DAB}" dt="2022-05-16T07:40:40.029" v="10829" actId="478"/>
          <ac:spMkLst>
            <pc:docMk/>
            <pc:sldMk cId="3595365694" sldId="292"/>
            <ac:spMk id="18" creationId="{31573C3D-A784-489E-8F90-B8CECC848811}"/>
          </ac:spMkLst>
        </pc:spChg>
        <pc:spChg chg="del">
          <ac:chgData name="이동건" userId="4ad090f6-dadd-4301-b5d0-883b88f508af" providerId="ADAL" clId="{4D43E722-CACC-46B2-BE88-E05E9D814DAB}" dt="2022-05-16T07:40:42.015" v="10830" actId="478"/>
          <ac:spMkLst>
            <pc:docMk/>
            <pc:sldMk cId="3595365694" sldId="292"/>
            <ac:spMk id="19" creationId="{42580D14-A896-41B2-A0DF-60870BD5BA60}"/>
          </ac:spMkLst>
        </pc:spChg>
        <pc:spChg chg="add mod">
          <ac:chgData name="이동건" userId="4ad090f6-dadd-4301-b5d0-883b88f508af" providerId="ADAL" clId="{4D43E722-CACC-46B2-BE88-E05E9D814DAB}" dt="2022-05-16T08:04:04.444" v="11088" actId="1076"/>
          <ac:spMkLst>
            <pc:docMk/>
            <pc:sldMk cId="3595365694" sldId="292"/>
            <ac:spMk id="23" creationId="{6A65150F-43D7-471D-AE4C-6C195A71E8BF}"/>
          </ac:spMkLst>
        </pc:spChg>
        <pc:spChg chg="add mod">
          <ac:chgData name="이동건" userId="4ad090f6-dadd-4301-b5d0-883b88f508af" providerId="ADAL" clId="{4D43E722-CACC-46B2-BE88-E05E9D814DAB}" dt="2022-05-16T08:02:59.951" v="11070" actId="1076"/>
          <ac:spMkLst>
            <pc:docMk/>
            <pc:sldMk cId="3595365694" sldId="292"/>
            <ac:spMk id="26" creationId="{2444EB40-CED8-403E-98E6-34FAFD861AA3}"/>
          </ac:spMkLst>
        </pc:spChg>
        <pc:spChg chg="add mod">
          <ac:chgData name="이동건" userId="4ad090f6-dadd-4301-b5d0-883b88f508af" providerId="ADAL" clId="{4D43E722-CACC-46B2-BE88-E05E9D814DAB}" dt="2022-05-16T08:09:14.645" v="11290" actId="1076"/>
          <ac:spMkLst>
            <pc:docMk/>
            <pc:sldMk cId="3595365694" sldId="292"/>
            <ac:spMk id="27" creationId="{DDF5F052-0F8B-4896-90AB-037DE28C50C0}"/>
          </ac:spMkLst>
        </pc:spChg>
        <pc:spChg chg="del">
          <ac:chgData name="이동건" userId="4ad090f6-dadd-4301-b5d0-883b88f508af" providerId="ADAL" clId="{4D43E722-CACC-46B2-BE88-E05E9D814DAB}" dt="2022-05-16T07:41:09.268" v="10837" actId="478"/>
          <ac:spMkLst>
            <pc:docMk/>
            <pc:sldMk cId="3595365694" sldId="292"/>
            <ac:spMk id="29" creationId="{B64266F6-D6B1-4BD4-91F5-6C252A75F0AF}"/>
          </ac:spMkLst>
        </pc:spChg>
        <pc:spChg chg="add mod">
          <ac:chgData name="이동건" userId="4ad090f6-dadd-4301-b5d0-883b88f508af" providerId="ADAL" clId="{4D43E722-CACC-46B2-BE88-E05E9D814DAB}" dt="2022-05-16T08:18:12.830" v="11299" actId="1076"/>
          <ac:spMkLst>
            <pc:docMk/>
            <pc:sldMk cId="3595365694" sldId="292"/>
            <ac:spMk id="30" creationId="{0835A4E8-EA07-452B-91C2-B4DCBA5D5C98}"/>
          </ac:spMkLst>
        </pc:spChg>
        <pc:spChg chg="add mod">
          <ac:chgData name="이동건" userId="4ad090f6-dadd-4301-b5d0-883b88f508af" providerId="ADAL" clId="{4D43E722-CACC-46B2-BE88-E05E9D814DAB}" dt="2022-05-16T08:04:36.220" v="11156" actId="20577"/>
          <ac:spMkLst>
            <pc:docMk/>
            <pc:sldMk cId="3595365694" sldId="292"/>
            <ac:spMk id="31" creationId="{569FF8A3-4B0C-4555-8458-6F0AEE89B926}"/>
          </ac:spMkLst>
        </pc:spChg>
        <pc:spChg chg="del">
          <ac:chgData name="이동건" userId="4ad090f6-dadd-4301-b5d0-883b88f508af" providerId="ADAL" clId="{4D43E722-CACC-46B2-BE88-E05E9D814DAB}" dt="2022-05-16T07:41:09.268" v="10837" actId="478"/>
          <ac:spMkLst>
            <pc:docMk/>
            <pc:sldMk cId="3595365694" sldId="292"/>
            <ac:spMk id="32" creationId="{2F889C8E-3AC1-4859-B534-56EF86F0F753}"/>
          </ac:spMkLst>
        </pc:spChg>
        <pc:spChg chg="del">
          <ac:chgData name="이동건" userId="4ad090f6-dadd-4301-b5d0-883b88f508af" providerId="ADAL" clId="{4D43E722-CACC-46B2-BE88-E05E9D814DAB}" dt="2022-05-16T07:41:09.268" v="10837" actId="478"/>
          <ac:spMkLst>
            <pc:docMk/>
            <pc:sldMk cId="3595365694" sldId="292"/>
            <ac:spMk id="33" creationId="{872CEAAF-4627-4565-BAA6-C3A867F384FD}"/>
          </ac:spMkLst>
        </pc:spChg>
        <pc:spChg chg="add mod">
          <ac:chgData name="이동건" userId="4ad090f6-dadd-4301-b5d0-883b88f508af" providerId="ADAL" clId="{4D43E722-CACC-46B2-BE88-E05E9D814DAB}" dt="2022-05-16T08:05:44.631" v="11195" actId="1076"/>
          <ac:spMkLst>
            <pc:docMk/>
            <pc:sldMk cId="3595365694" sldId="292"/>
            <ac:spMk id="34" creationId="{0AA26B0F-B958-4F3F-A858-2D21DA54A8E3}"/>
          </ac:spMkLst>
        </pc:spChg>
        <pc:spChg chg="del">
          <ac:chgData name="이동건" userId="4ad090f6-dadd-4301-b5d0-883b88f508af" providerId="ADAL" clId="{4D43E722-CACC-46B2-BE88-E05E9D814DAB}" dt="2022-05-16T07:41:13.931" v="10839" actId="478"/>
          <ac:spMkLst>
            <pc:docMk/>
            <pc:sldMk cId="3595365694" sldId="292"/>
            <ac:spMk id="35" creationId="{54EE8A1B-ABF5-42B8-BB81-0487B34B7E4A}"/>
          </ac:spMkLst>
        </pc:spChg>
        <pc:spChg chg="add mod">
          <ac:chgData name="이동건" userId="4ad090f6-dadd-4301-b5d0-883b88f508af" providerId="ADAL" clId="{4D43E722-CACC-46B2-BE88-E05E9D814DAB}" dt="2022-05-16T08:06:44.155" v="11279" actId="1076"/>
          <ac:spMkLst>
            <pc:docMk/>
            <pc:sldMk cId="3595365694" sldId="292"/>
            <ac:spMk id="36" creationId="{BF2AD224-D3E0-431C-A75E-466DCC1680A2}"/>
          </ac:spMkLst>
        </pc:spChg>
        <pc:spChg chg="add mod">
          <ac:chgData name="이동건" userId="4ad090f6-dadd-4301-b5d0-883b88f508af" providerId="ADAL" clId="{4D43E722-CACC-46B2-BE88-E05E9D814DAB}" dt="2022-05-16T08:09:20.783" v="11293" actId="14100"/>
          <ac:spMkLst>
            <pc:docMk/>
            <pc:sldMk cId="3595365694" sldId="292"/>
            <ac:spMk id="37" creationId="{87605774-443E-4BA3-B304-F67FBE8D0433}"/>
          </ac:spMkLst>
        </pc:spChg>
        <pc:picChg chg="add mod modCrop">
          <ac:chgData name="이동건" userId="4ad090f6-dadd-4301-b5d0-883b88f508af" providerId="ADAL" clId="{4D43E722-CACC-46B2-BE88-E05E9D814DAB}" dt="2022-05-16T08:09:10.554" v="11288" actId="14100"/>
          <ac:picMkLst>
            <pc:docMk/>
            <pc:sldMk cId="3595365694" sldId="292"/>
            <ac:picMk id="10" creationId="{04B63B3C-2BE0-403D-B040-D50499C7F081}"/>
          </ac:picMkLst>
        </pc:picChg>
        <pc:picChg chg="add mod">
          <ac:chgData name="이동건" userId="4ad090f6-dadd-4301-b5d0-883b88f508af" providerId="ADAL" clId="{4D43E722-CACC-46B2-BE88-E05E9D814DAB}" dt="2022-05-16T08:02:01.267" v="10944" actId="1076"/>
          <ac:picMkLst>
            <pc:docMk/>
            <pc:sldMk cId="3595365694" sldId="292"/>
            <ac:picMk id="11" creationId="{AC42D252-7691-4FED-88E8-DAE6F0BA498A}"/>
          </ac:picMkLst>
        </pc:picChg>
        <pc:picChg chg="add mod">
          <ac:chgData name="이동건" userId="4ad090f6-dadd-4301-b5d0-883b88f508af" providerId="ADAL" clId="{4D43E722-CACC-46B2-BE88-E05E9D814DAB}" dt="2022-05-16T08:01:58.088" v="10942" actId="1076"/>
          <ac:picMkLst>
            <pc:docMk/>
            <pc:sldMk cId="3595365694" sldId="292"/>
            <ac:picMk id="12" creationId="{496C299F-234F-4EEC-801E-6C9025C518C3}"/>
          </ac:picMkLst>
        </pc:picChg>
        <pc:picChg chg="add del mod">
          <ac:chgData name="이동건" userId="4ad090f6-dadd-4301-b5d0-883b88f508af" providerId="ADAL" clId="{4D43E722-CACC-46B2-BE88-E05E9D814DAB}" dt="2022-05-16T08:00:54.989" v="10926" actId="478"/>
          <ac:picMkLst>
            <pc:docMk/>
            <pc:sldMk cId="3595365694" sldId="292"/>
            <ac:picMk id="14" creationId="{5BE16D94-3615-4A08-8A4B-BB9A9DCEA8EA}"/>
          </ac:picMkLst>
        </pc:picChg>
        <pc:picChg chg="add mod">
          <ac:chgData name="이동건" userId="4ad090f6-dadd-4301-b5d0-883b88f508af" providerId="ADAL" clId="{4D43E722-CACC-46B2-BE88-E05E9D814DAB}" dt="2022-05-16T07:42:09.547" v="10854" actId="1076"/>
          <ac:picMkLst>
            <pc:docMk/>
            <pc:sldMk cId="3595365694" sldId="292"/>
            <ac:picMk id="16" creationId="{9586A38F-AD97-42A0-950D-06AA075193B9}"/>
          </ac:picMkLst>
        </pc:picChg>
        <pc:picChg chg="del mod">
          <ac:chgData name="이동건" userId="4ad090f6-dadd-4301-b5d0-883b88f508af" providerId="ADAL" clId="{4D43E722-CACC-46B2-BE88-E05E9D814DAB}" dt="2022-05-16T07:42:06.371" v="10852" actId="478"/>
          <ac:picMkLst>
            <pc:docMk/>
            <pc:sldMk cId="3595365694" sldId="292"/>
            <ac:picMk id="20" creationId="{F2F068A7-B17D-4D39-8B86-FFC342AA6CE0}"/>
          </ac:picMkLst>
        </pc:picChg>
        <pc:picChg chg="add mod modCrop">
          <ac:chgData name="이동건" userId="4ad090f6-dadd-4301-b5d0-883b88f508af" providerId="ADAL" clId="{4D43E722-CACC-46B2-BE88-E05E9D814DAB}" dt="2022-05-16T08:05:25.241" v="11161" actId="1076"/>
          <ac:picMkLst>
            <pc:docMk/>
            <pc:sldMk cId="3595365694" sldId="292"/>
            <ac:picMk id="24" creationId="{41AA7447-C75A-4B6A-BDD7-00D04FB78768}"/>
          </ac:picMkLst>
        </pc:picChg>
        <pc:picChg chg="add mod">
          <ac:chgData name="이동건" userId="4ad090f6-dadd-4301-b5d0-883b88f508af" providerId="ADAL" clId="{4D43E722-CACC-46B2-BE88-E05E9D814DAB}" dt="2022-05-16T08:06:14.375" v="11201" actId="1076"/>
          <ac:picMkLst>
            <pc:docMk/>
            <pc:sldMk cId="3595365694" sldId="292"/>
            <ac:picMk id="25" creationId="{BB18DFE6-622A-4429-9E31-67E0F183A796}"/>
          </ac:picMkLst>
        </pc:picChg>
        <pc:cxnChg chg="add del mod">
          <ac:chgData name="이동건" userId="4ad090f6-dadd-4301-b5d0-883b88f508af" providerId="ADAL" clId="{4D43E722-CACC-46B2-BE88-E05E9D814DAB}" dt="2022-05-16T08:00:58.102" v="10929" actId="478"/>
          <ac:cxnSpMkLst>
            <pc:docMk/>
            <pc:sldMk cId="3595365694" sldId="292"/>
            <ac:cxnSpMk id="7" creationId="{BC1FFEAA-A0D5-4EAD-9011-1EF9FA232A76}"/>
          </ac:cxnSpMkLst>
        </pc:cxnChg>
        <pc:cxnChg chg="del">
          <ac:chgData name="이동건" userId="4ad090f6-dadd-4301-b5d0-883b88f508af" providerId="ADAL" clId="{4D43E722-CACC-46B2-BE88-E05E9D814DAB}" dt="2022-05-16T07:41:09.268" v="10837" actId="478"/>
          <ac:cxnSpMkLst>
            <pc:docMk/>
            <pc:sldMk cId="3595365694" sldId="292"/>
            <ac:cxnSpMk id="21" creationId="{43946829-AE71-4E54-A85D-8C050CA55CB3}"/>
          </ac:cxnSpMkLst>
        </pc:cxnChg>
        <pc:cxnChg chg="del">
          <ac:chgData name="이동건" userId="4ad090f6-dadd-4301-b5d0-883b88f508af" providerId="ADAL" clId="{4D43E722-CACC-46B2-BE88-E05E9D814DAB}" dt="2022-05-16T07:41:10.550" v="10838" actId="478"/>
          <ac:cxnSpMkLst>
            <pc:docMk/>
            <pc:sldMk cId="3595365694" sldId="292"/>
            <ac:cxnSpMk id="22" creationId="{DAEFCC15-F814-4BCF-AF49-07FD15C98169}"/>
          </ac:cxnSpMkLst>
        </pc:cxnChg>
        <pc:cxnChg chg="add mod">
          <ac:chgData name="이동건" userId="4ad090f6-dadd-4301-b5d0-883b88f508af" providerId="ADAL" clId="{4D43E722-CACC-46B2-BE88-E05E9D814DAB}" dt="2022-05-16T08:09:31.877" v="11295" actId="208"/>
          <ac:cxnSpMkLst>
            <pc:docMk/>
            <pc:sldMk cId="3595365694" sldId="292"/>
            <ac:cxnSpMk id="38" creationId="{E7940BAA-A904-4DB6-BDD8-461BBE277196}"/>
          </ac:cxnSpMkLst>
        </pc:cxnChg>
        <pc:cxnChg chg="add mod">
          <ac:chgData name="이동건" userId="4ad090f6-dadd-4301-b5d0-883b88f508af" providerId="ADAL" clId="{4D43E722-CACC-46B2-BE88-E05E9D814DAB}" dt="2022-05-16T08:09:43.690" v="11298" actId="14100"/>
          <ac:cxnSpMkLst>
            <pc:docMk/>
            <pc:sldMk cId="3595365694" sldId="292"/>
            <ac:cxnSpMk id="39" creationId="{91CCAE32-4370-489C-A757-A4F142BE78BD}"/>
          </ac:cxnSpMkLst>
        </pc:cxnChg>
      </pc:sldChg>
      <pc:sldChg chg="addSp modSp add ord">
        <pc:chgData name="이동건" userId="4ad090f6-dadd-4301-b5d0-883b88f508af" providerId="ADAL" clId="{4D43E722-CACC-46B2-BE88-E05E9D814DAB}" dt="2022-05-17T01:02:24.195" v="11325"/>
        <pc:sldMkLst>
          <pc:docMk/>
          <pc:sldMk cId="3253758936" sldId="293"/>
        </pc:sldMkLst>
        <pc:spChg chg="mod">
          <ac:chgData name="이동건" userId="4ad090f6-dadd-4301-b5d0-883b88f508af" providerId="ADAL" clId="{4D43E722-CACC-46B2-BE88-E05E9D814DAB}" dt="2022-05-12T03:17:08.353" v="8942" actId="14100"/>
          <ac:spMkLst>
            <pc:docMk/>
            <pc:sldMk cId="3253758936" sldId="293"/>
            <ac:spMk id="2" creationId="{69E49AC1-9B40-4AFA-AD28-CEA62A33926B}"/>
          </ac:spMkLst>
        </pc:spChg>
        <pc:picChg chg="add">
          <ac:chgData name="이동건" userId="4ad090f6-dadd-4301-b5d0-883b88f508af" providerId="ADAL" clId="{4D43E722-CACC-46B2-BE88-E05E9D814DAB}" dt="2022-05-11T01:12:36.111" v="8791"/>
          <ac:picMkLst>
            <pc:docMk/>
            <pc:sldMk cId="3253758936" sldId="293"/>
            <ac:picMk id="4" creationId="{3511C872-E18F-43B2-BB9F-FACD28A31551}"/>
          </ac:picMkLst>
        </pc:picChg>
      </pc:sldChg>
      <pc:sldChg chg="addSp delSp modSp add ord">
        <pc:chgData name="이동건" userId="4ad090f6-dadd-4301-b5d0-883b88f508af" providerId="ADAL" clId="{4D43E722-CACC-46B2-BE88-E05E9D814DAB}" dt="2022-05-17T01:02:24.195" v="11325"/>
        <pc:sldMkLst>
          <pc:docMk/>
          <pc:sldMk cId="1380010792" sldId="294"/>
        </pc:sldMkLst>
        <pc:spChg chg="mod">
          <ac:chgData name="이동건" userId="4ad090f6-dadd-4301-b5d0-883b88f508af" providerId="ADAL" clId="{4D43E722-CACC-46B2-BE88-E05E9D814DAB}" dt="2022-05-12T03:17:18.493" v="8954" actId="14100"/>
          <ac:spMkLst>
            <pc:docMk/>
            <pc:sldMk cId="1380010792" sldId="294"/>
            <ac:spMk id="2" creationId="{69E49AC1-9B40-4AFA-AD28-CEA62A33926B}"/>
          </ac:spMkLst>
        </pc:spChg>
        <pc:spChg chg="add del mod">
          <ac:chgData name="이동건" userId="4ad090f6-dadd-4301-b5d0-883b88f508af" providerId="ADAL" clId="{4D43E722-CACC-46B2-BE88-E05E9D814DAB}" dt="2022-05-11T01:14:25.006" v="8820" actId="478"/>
          <ac:spMkLst>
            <pc:docMk/>
            <pc:sldMk cId="1380010792" sldId="294"/>
            <ac:spMk id="9" creationId="{A59FC223-7724-4D67-B140-8DA870236C92}"/>
          </ac:spMkLst>
        </pc:spChg>
        <pc:spChg chg="add mod">
          <ac:chgData name="이동건" userId="4ad090f6-dadd-4301-b5d0-883b88f508af" providerId="ADAL" clId="{4D43E722-CACC-46B2-BE88-E05E9D814DAB}" dt="2022-05-11T01:14:32.137" v="8847" actId="20577"/>
          <ac:spMkLst>
            <pc:docMk/>
            <pc:sldMk cId="1380010792" sldId="294"/>
            <ac:spMk id="10" creationId="{5D79E709-E571-40F8-A991-AFB3BCCBE742}"/>
          </ac:spMkLst>
        </pc:spChg>
        <pc:picChg chg="del">
          <ac:chgData name="이동건" userId="4ad090f6-dadd-4301-b5d0-883b88f508af" providerId="ADAL" clId="{4D43E722-CACC-46B2-BE88-E05E9D814DAB}" dt="2022-05-11T01:12:42.363" v="8793" actId="478"/>
          <ac:picMkLst>
            <pc:docMk/>
            <pc:sldMk cId="1380010792" sldId="294"/>
            <ac:picMk id="4" creationId="{3511C872-E18F-43B2-BB9F-FACD28A31551}"/>
          </ac:picMkLst>
        </pc:picChg>
        <pc:picChg chg="add del mod">
          <ac:chgData name="이동건" userId="4ad090f6-dadd-4301-b5d0-883b88f508af" providerId="ADAL" clId="{4D43E722-CACC-46B2-BE88-E05E9D814DAB}" dt="2022-05-11T01:13:56.666" v="8795" actId="478"/>
          <ac:picMkLst>
            <pc:docMk/>
            <pc:sldMk cId="1380010792" sldId="294"/>
            <ac:picMk id="6" creationId="{DD983462-1767-461F-BC6C-1E707F23A639}"/>
          </ac:picMkLst>
        </pc:picChg>
        <pc:picChg chg="add mod">
          <ac:chgData name="이동건" userId="4ad090f6-dadd-4301-b5d0-883b88f508af" providerId="ADAL" clId="{4D43E722-CACC-46B2-BE88-E05E9D814DAB}" dt="2022-05-11T01:14:16.766" v="8818" actId="1076"/>
          <ac:picMkLst>
            <pc:docMk/>
            <pc:sldMk cId="1380010792" sldId="294"/>
            <ac:picMk id="8" creationId="{45FF2207-BB16-40A6-AE3C-231E926E07FE}"/>
          </ac:picMkLst>
        </pc:picChg>
      </pc:sldChg>
      <pc:sldChg chg="add del">
        <pc:chgData name="이동건" userId="4ad090f6-dadd-4301-b5d0-883b88f508af" providerId="ADAL" clId="{4D43E722-CACC-46B2-BE88-E05E9D814DAB}" dt="2022-05-12T23:46:53.446" v="9473" actId="2696"/>
        <pc:sldMkLst>
          <pc:docMk/>
          <pc:sldMk cId="3791778066" sldId="295"/>
        </pc:sldMkLst>
      </pc:sldChg>
      <pc:sldChg chg="addSp delSp modSp add ord">
        <pc:chgData name="이동건" userId="4ad090f6-dadd-4301-b5d0-883b88f508af" providerId="ADAL" clId="{4D43E722-CACC-46B2-BE88-E05E9D814DAB}" dt="2022-05-17T01:02:24.195" v="11325"/>
        <pc:sldMkLst>
          <pc:docMk/>
          <pc:sldMk cId="1101892414" sldId="296"/>
        </pc:sldMkLst>
        <pc:spChg chg="mod">
          <ac:chgData name="이동건" userId="4ad090f6-dadd-4301-b5d0-883b88f508af" providerId="ADAL" clId="{4D43E722-CACC-46B2-BE88-E05E9D814DAB}" dt="2022-05-12T03:16:43.493" v="8929" actId="20577"/>
          <ac:spMkLst>
            <pc:docMk/>
            <pc:sldMk cId="1101892414" sldId="296"/>
            <ac:spMk id="2" creationId="{40B081AB-CF48-4A30-BB01-0F131F8C1EB5}"/>
          </ac:spMkLst>
        </pc:spChg>
        <pc:spChg chg="add mod">
          <ac:chgData name="이동건" userId="4ad090f6-dadd-4301-b5d0-883b88f508af" providerId="ADAL" clId="{4D43E722-CACC-46B2-BE88-E05E9D814DAB}" dt="2022-05-15T23:52:49.139" v="10499" actId="1076"/>
          <ac:spMkLst>
            <pc:docMk/>
            <pc:sldMk cId="1101892414" sldId="296"/>
            <ac:spMk id="6" creationId="{BBC32683-09C1-40E1-9D1A-2A4E61CDD724}"/>
          </ac:spMkLst>
        </pc:spChg>
        <pc:spChg chg="add mod">
          <ac:chgData name="이동건" userId="4ad090f6-dadd-4301-b5d0-883b88f508af" providerId="ADAL" clId="{4D43E722-CACC-46B2-BE88-E05E9D814DAB}" dt="2022-05-12T02:46:10.772" v="8900" actId="20577"/>
          <ac:spMkLst>
            <pc:docMk/>
            <pc:sldMk cId="1101892414" sldId="296"/>
            <ac:spMk id="7" creationId="{43D1845A-252F-42A1-B4CF-00BBE71B2794}"/>
          </ac:spMkLst>
        </pc:spChg>
        <pc:spChg chg="add mod">
          <ac:chgData name="이동건" userId="4ad090f6-dadd-4301-b5d0-883b88f508af" providerId="ADAL" clId="{4D43E722-CACC-46B2-BE88-E05E9D814DAB}" dt="2022-05-16T00:07:59.531" v="10511" actId="164"/>
          <ac:spMkLst>
            <pc:docMk/>
            <pc:sldMk cId="1101892414" sldId="296"/>
            <ac:spMk id="16" creationId="{99598F4B-0CC5-4F4E-A889-EC2498D245FD}"/>
          </ac:spMkLst>
        </pc:spChg>
        <pc:spChg chg="add mod">
          <ac:chgData name="이동건" userId="4ad090f6-dadd-4301-b5d0-883b88f508af" providerId="ADAL" clId="{4D43E722-CACC-46B2-BE88-E05E9D814DAB}" dt="2022-05-16T00:08:39.751" v="10524" actId="1076"/>
          <ac:spMkLst>
            <pc:docMk/>
            <pc:sldMk cId="1101892414" sldId="296"/>
            <ac:spMk id="24" creationId="{70778FCE-0B77-43C1-BCE5-7942A5F8E172}"/>
          </ac:spMkLst>
        </pc:spChg>
        <pc:spChg chg="add mod">
          <ac:chgData name="이동건" userId="4ad090f6-dadd-4301-b5d0-883b88f508af" providerId="ADAL" clId="{4D43E722-CACC-46B2-BE88-E05E9D814DAB}" dt="2022-05-16T00:08:54.010" v="10533" actId="1076"/>
          <ac:spMkLst>
            <pc:docMk/>
            <pc:sldMk cId="1101892414" sldId="296"/>
            <ac:spMk id="25" creationId="{6DE18B8A-D03B-4A67-B7CD-5942D6CDDC17}"/>
          </ac:spMkLst>
        </pc:spChg>
        <pc:spChg chg="add mod">
          <ac:chgData name="이동건" userId="4ad090f6-dadd-4301-b5d0-883b88f508af" providerId="ADAL" clId="{4D43E722-CACC-46B2-BE88-E05E9D814DAB}" dt="2022-05-16T00:10:24.573" v="10550" actId="1076"/>
          <ac:spMkLst>
            <pc:docMk/>
            <pc:sldMk cId="1101892414" sldId="296"/>
            <ac:spMk id="28" creationId="{BB7133BE-6954-476F-A4BE-0281EE56694B}"/>
          </ac:spMkLst>
        </pc:spChg>
        <pc:spChg chg="add mod">
          <ac:chgData name="이동건" userId="4ad090f6-dadd-4301-b5d0-883b88f508af" providerId="ADAL" clId="{4D43E722-CACC-46B2-BE88-E05E9D814DAB}" dt="2022-05-16T00:10:39.868" v="10565" actId="1076"/>
          <ac:spMkLst>
            <pc:docMk/>
            <pc:sldMk cId="1101892414" sldId="296"/>
            <ac:spMk id="29" creationId="{A5659BD9-3CEF-4943-819E-16F26B8C2DBF}"/>
          </ac:spMkLst>
        </pc:spChg>
        <pc:spChg chg="add mod">
          <ac:chgData name="이동건" userId="4ad090f6-dadd-4301-b5d0-883b88f508af" providerId="ADAL" clId="{4D43E722-CACC-46B2-BE88-E05E9D814DAB}" dt="2022-05-16T06:26:48.212" v="10819" actId="1076"/>
          <ac:spMkLst>
            <pc:docMk/>
            <pc:sldMk cId="1101892414" sldId="296"/>
            <ac:spMk id="32" creationId="{0CABC84B-677F-4E89-A6D9-744E833895C5}"/>
          </ac:spMkLst>
        </pc:spChg>
        <pc:spChg chg="add del mod">
          <ac:chgData name="이동건" userId="4ad090f6-dadd-4301-b5d0-883b88f508af" providerId="ADAL" clId="{4D43E722-CACC-46B2-BE88-E05E9D814DAB}" dt="2022-05-16T06:26:40.017" v="10814" actId="478"/>
          <ac:spMkLst>
            <pc:docMk/>
            <pc:sldMk cId="1101892414" sldId="296"/>
            <ac:spMk id="33" creationId="{3A1841ED-52B0-4223-98D2-988B9A2BCA4F}"/>
          </ac:spMkLst>
        </pc:spChg>
        <pc:spChg chg="add mod">
          <ac:chgData name="이동건" userId="4ad090f6-dadd-4301-b5d0-883b88f508af" providerId="ADAL" clId="{4D43E722-CACC-46B2-BE88-E05E9D814DAB}" dt="2022-05-16T00:14:29.751" v="10619" actId="1076"/>
          <ac:spMkLst>
            <pc:docMk/>
            <pc:sldMk cId="1101892414" sldId="296"/>
            <ac:spMk id="34" creationId="{5AAE4C3D-90B8-4700-8C19-F48663802625}"/>
          </ac:spMkLst>
        </pc:spChg>
        <pc:spChg chg="add mod">
          <ac:chgData name="이동건" userId="4ad090f6-dadd-4301-b5d0-883b88f508af" providerId="ADAL" clId="{4D43E722-CACC-46B2-BE88-E05E9D814DAB}" dt="2022-05-16T06:27:05.629" v="10821" actId="1076"/>
          <ac:spMkLst>
            <pc:docMk/>
            <pc:sldMk cId="1101892414" sldId="296"/>
            <ac:spMk id="43" creationId="{65274DC1-B62C-46D1-92FE-5DFCE92E6364}"/>
          </ac:spMkLst>
        </pc:spChg>
        <pc:spChg chg="add mod">
          <ac:chgData name="이동건" userId="4ad090f6-dadd-4301-b5d0-883b88f508af" providerId="ADAL" clId="{4D43E722-CACC-46B2-BE88-E05E9D814DAB}" dt="2022-05-16T06:26:56.343" v="10820" actId="1076"/>
          <ac:spMkLst>
            <pc:docMk/>
            <pc:sldMk cId="1101892414" sldId="296"/>
            <ac:spMk id="44" creationId="{BFC3C731-8A58-490D-8239-A78DA74022B9}"/>
          </ac:spMkLst>
        </pc:spChg>
        <pc:spChg chg="add mod">
          <ac:chgData name="이동건" userId="4ad090f6-dadd-4301-b5d0-883b88f508af" providerId="ADAL" clId="{4D43E722-CACC-46B2-BE88-E05E9D814DAB}" dt="2022-05-16T06:27:08.463" v="10822" actId="1076"/>
          <ac:spMkLst>
            <pc:docMk/>
            <pc:sldMk cId="1101892414" sldId="296"/>
            <ac:spMk id="46" creationId="{7D97AFB5-8FD3-4F8D-8F70-BAAD8552CF6B}"/>
          </ac:spMkLst>
        </pc:spChg>
        <pc:spChg chg="add mod">
          <ac:chgData name="이동건" userId="4ad090f6-dadd-4301-b5d0-883b88f508af" providerId="ADAL" clId="{4D43E722-CACC-46B2-BE88-E05E9D814DAB}" dt="2022-05-16T06:26:56.343" v="10820" actId="1076"/>
          <ac:spMkLst>
            <pc:docMk/>
            <pc:sldMk cId="1101892414" sldId="296"/>
            <ac:spMk id="47" creationId="{8CF4A120-B2FF-4AA0-B0E4-74593B290540}"/>
          </ac:spMkLst>
        </pc:spChg>
        <pc:spChg chg="add mod">
          <ac:chgData name="이동건" userId="4ad090f6-dadd-4301-b5d0-883b88f508af" providerId="ADAL" clId="{4D43E722-CACC-46B2-BE88-E05E9D814DAB}" dt="2022-05-16T06:26:56.343" v="10820" actId="1076"/>
          <ac:spMkLst>
            <pc:docMk/>
            <pc:sldMk cId="1101892414" sldId="296"/>
            <ac:spMk id="49" creationId="{BE237699-9BBA-45BE-AD7C-7F76AAF6D0A4}"/>
          </ac:spMkLst>
        </pc:spChg>
        <pc:spChg chg="add mod">
          <ac:chgData name="이동건" userId="4ad090f6-dadd-4301-b5d0-883b88f508af" providerId="ADAL" clId="{4D43E722-CACC-46B2-BE88-E05E9D814DAB}" dt="2022-05-16T06:26:56.343" v="10820" actId="1076"/>
          <ac:spMkLst>
            <pc:docMk/>
            <pc:sldMk cId="1101892414" sldId="296"/>
            <ac:spMk id="57" creationId="{27C5952F-8BDE-4C74-AEC1-90BD7250B06A}"/>
          </ac:spMkLst>
        </pc:spChg>
        <pc:spChg chg="add mod">
          <ac:chgData name="이동건" userId="4ad090f6-dadd-4301-b5d0-883b88f508af" providerId="ADAL" clId="{4D43E722-CACC-46B2-BE88-E05E9D814DAB}" dt="2022-05-16T00:47:46.900" v="10800" actId="1076"/>
          <ac:spMkLst>
            <pc:docMk/>
            <pc:sldMk cId="1101892414" sldId="296"/>
            <ac:spMk id="58" creationId="{84692AFB-0B73-43B9-A577-E67AF016B40C}"/>
          </ac:spMkLst>
        </pc:spChg>
        <pc:spChg chg="add mod">
          <ac:chgData name="이동건" userId="4ad090f6-dadd-4301-b5d0-883b88f508af" providerId="ADAL" clId="{4D43E722-CACC-46B2-BE88-E05E9D814DAB}" dt="2022-05-16T00:47:54.529" v="10808" actId="20577"/>
          <ac:spMkLst>
            <pc:docMk/>
            <pc:sldMk cId="1101892414" sldId="296"/>
            <ac:spMk id="59" creationId="{E55CA06E-617A-44CE-8D15-B4000162E380}"/>
          </ac:spMkLst>
        </pc:spChg>
        <pc:spChg chg="add mod">
          <ac:chgData name="이동건" userId="4ad090f6-dadd-4301-b5d0-883b88f508af" providerId="ADAL" clId="{4D43E722-CACC-46B2-BE88-E05E9D814DAB}" dt="2022-05-16T00:48:05.037" v="10810" actId="1076"/>
          <ac:spMkLst>
            <pc:docMk/>
            <pc:sldMk cId="1101892414" sldId="296"/>
            <ac:spMk id="60" creationId="{F949CA20-173B-4FD8-AE2A-7E8AF0EB0A71}"/>
          </ac:spMkLst>
        </pc:spChg>
        <pc:spChg chg="add mod">
          <ac:chgData name="이동건" userId="4ad090f6-dadd-4301-b5d0-883b88f508af" providerId="ADAL" clId="{4D43E722-CACC-46B2-BE88-E05E9D814DAB}" dt="2022-05-16T00:48:08.090" v="10811" actId="1076"/>
          <ac:spMkLst>
            <pc:docMk/>
            <pc:sldMk cId="1101892414" sldId="296"/>
            <ac:spMk id="61" creationId="{7C5ABCD5-4721-41DA-82E3-1F7A9CBBE9AE}"/>
          </ac:spMkLst>
        </pc:spChg>
        <pc:grpChg chg="add mod">
          <ac:chgData name="이동건" userId="4ad090f6-dadd-4301-b5d0-883b88f508af" providerId="ADAL" clId="{4D43E722-CACC-46B2-BE88-E05E9D814DAB}" dt="2022-05-16T00:08:11.868" v="10518" actId="1036"/>
          <ac:grpSpMkLst>
            <pc:docMk/>
            <pc:sldMk cId="1101892414" sldId="296"/>
            <ac:grpSpMk id="17" creationId="{A929F6B9-C274-49D6-848D-27F71FD63C1D}"/>
          </ac:grpSpMkLst>
        </pc:grpChg>
        <pc:grpChg chg="add del mod">
          <ac:chgData name="이동건" userId="4ad090f6-dadd-4301-b5d0-883b88f508af" providerId="ADAL" clId="{4D43E722-CACC-46B2-BE88-E05E9D814DAB}" dt="2022-05-16T00:08:09.139" v="10514" actId="478"/>
          <ac:grpSpMkLst>
            <pc:docMk/>
            <pc:sldMk cId="1101892414" sldId="296"/>
            <ac:grpSpMk id="18" creationId="{D3339F57-62EA-423E-8EB5-83A75A4B2D12}"/>
          </ac:grpSpMkLst>
        </pc:grpChg>
        <pc:grpChg chg="add mod">
          <ac:chgData name="이동건" userId="4ad090f6-dadd-4301-b5d0-883b88f508af" providerId="ADAL" clId="{4D43E722-CACC-46B2-BE88-E05E9D814DAB}" dt="2022-05-16T00:08:25.111" v="10520" actId="1076"/>
          <ac:grpSpMkLst>
            <pc:docMk/>
            <pc:sldMk cId="1101892414" sldId="296"/>
            <ac:grpSpMk id="21" creationId="{83FEE488-5482-45D8-AD12-9CDAB2ECD938}"/>
          </ac:grpSpMkLst>
        </pc:grpChg>
        <pc:grpChg chg="add mod">
          <ac:chgData name="이동건" userId="4ad090f6-dadd-4301-b5d0-883b88f508af" providerId="ADAL" clId="{4D43E722-CACC-46B2-BE88-E05E9D814DAB}" dt="2022-05-16T06:26:56.343" v="10820" actId="1076"/>
          <ac:grpSpMkLst>
            <pc:docMk/>
            <pc:sldMk cId="1101892414" sldId="296"/>
            <ac:grpSpMk id="37" creationId="{62D303EB-AFFD-4848-88AE-952154C3E5D1}"/>
          </ac:grpSpMkLst>
        </pc:grpChg>
        <pc:grpChg chg="add del mod">
          <ac:chgData name="이동건" userId="4ad090f6-dadd-4301-b5d0-883b88f508af" providerId="ADAL" clId="{4D43E722-CACC-46B2-BE88-E05E9D814DAB}" dt="2022-05-16T00:16:12.077" v="10637" actId="478"/>
          <ac:grpSpMkLst>
            <pc:docMk/>
            <pc:sldMk cId="1101892414" sldId="296"/>
            <ac:grpSpMk id="40" creationId="{2A74BB1F-2C5A-41A4-BE92-CC1F5C96A62A}"/>
          </ac:grpSpMkLst>
        </pc:grpChg>
        <pc:grpChg chg="add mod">
          <ac:chgData name="이동건" userId="4ad090f6-dadd-4301-b5d0-883b88f508af" providerId="ADAL" clId="{4D43E722-CACC-46B2-BE88-E05E9D814DAB}" dt="2022-05-16T06:26:56.343" v="10820" actId="1076"/>
          <ac:grpSpMkLst>
            <pc:docMk/>
            <pc:sldMk cId="1101892414" sldId="296"/>
            <ac:grpSpMk id="50" creationId="{FB6A521A-7CEC-4A12-A736-C2E511EE8D75}"/>
          </ac:grpSpMkLst>
        </pc:grpChg>
        <pc:picChg chg="add del mod">
          <ac:chgData name="이동건" userId="4ad090f6-dadd-4301-b5d0-883b88f508af" providerId="ADAL" clId="{4D43E722-CACC-46B2-BE88-E05E9D814DAB}" dt="2022-05-12T02:46:56.130" v="8901" actId="478"/>
          <ac:picMkLst>
            <pc:docMk/>
            <pc:sldMk cId="1101892414" sldId="296"/>
            <ac:picMk id="4" creationId="{3E2A97FE-75BF-4881-A34F-453577931607}"/>
          </ac:picMkLst>
        </pc:picChg>
        <pc:picChg chg="add del mod">
          <ac:chgData name="이동건" userId="4ad090f6-dadd-4301-b5d0-883b88f508af" providerId="ADAL" clId="{4D43E722-CACC-46B2-BE88-E05E9D814DAB}" dt="2022-05-12T02:46:56.521" v="8902" actId="478"/>
          <ac:picMkLst>
            <pc:docMk/>
            <pc:sldMk cId="1101892414" sldId="296"/>
            <ac:picMk id="5" creationId="{A2935180-C8ED-4B48-BD89-67FF7B77D8EB}"/>
          </ac:picMkLst>
        </pc:picChg>
        <pc:picChg chg="add mod">
          <ac:chgData name="이동건" userId="4ad090f6-dadd-4301-b5d0-883b88f508af" providerId="ADAL" clId="{4D43E722-CACC-46B2-BE88-E05E9D814DAB}" dt="2022-05-15T23:52:46.543" v="10498" actId="1076"/>
          <ac:picMkLst>
            <pc:docMk/>
            <pc:sldMk cId="1101892414" sldId="296"/>
            <ac:picMk id="8" creationId="{28CD9950-AF89-422F-B665-AD46BDC285FF}"/>
          </ac:picMkLst>
        </pc:picChg>
        <pc:picChg chg="add mod">
          <ac:chgData name="이동건" userId="4ad090f6-dadd-4301-b5d0-883b88f508af" providerId="ADAL" clId="{4D43E722-CACC-46B2-BE88-E05E9D814DAB}" dt="2022-05-15T23:52:46.543" v="10498" actId="1076"/>
          <ac:picMkLst>
            <pc:docMk/>
            <pc:sldMk cId="1101892414" sldId="296"/>
            <ac:picMk id="9" creationId="{414CDB39-773C-4DBC-B51F-60DFB37C885A}"/>
          </ac:picMkLst>
        </pc:picChg>
        <pc:cxnChg chg="add mod">
          <ac:chgData name="이동건" userId="4ad090f6-dadd-4301-b5d0-883b88f508af" providerId="ADAL" clId="{4D43E722-CACC-46B2-BE88-E05E9D814DAB}" dt="2022-05-16T00:12:54.749" v="10567" actId="208"/>
          <ac:cxnSpMkLst>
            <pc:docMk/>
            <pc:sldMk cId="1101892414" sldId="296"/>
            <ac:cxnSpMk id="5" creationId="{F02395F9-73DD-485E-A136-779B5582B322}"/>
          </ac:cxnSpMkLst>
        </pc:cxnChg>
        <pc:cxnChg chg="add mod">
          <ac:chgData name="이동건" userId="4ad090f6-dadd-4301-b5d0-883b88f508af" providerId="ADAL" clId="{4D43E722-CACC-46B2-BE88-E05E9D814DAB}" dt="2022-05-16T00:12:54.749" v="10567" actId="208"/>
          <ac:cxnSpMkLst>
            <pc:docMk/>
            <pc:sldMk cId="1101892414" sldId="296"/>
            <ac:cxnSpMk id="10" creationId="{FC28C09D-0D7E-4E97-9FA0-798E8307EF6F}"/>
          </ac:cxnSpMkLst>
        </pc:cxnChg>
        <pc:cxnChg chg="add mod">
          <ac:chgData name="이동건" userId="4ad090f6-dadd-4301-b5d0-883b88f508af" providerId="ADAL" clId="{4D43E722-CACC-46B2-BE88-E05E9D814DAB}" dt="2022-05-16T00:07:59.531" v="10511" actId="164"/>
          <ac:cxnSpMkLst>
            <pc:docMk/>
            <pc:sldMk cId="1101892414" sldId="296"/>
            <ac:cxnSpMk id="13" creationId="{B2BA2F73-A59E-41BF-A11F-5BA2F3278C85}"/>
          </ac:cxnSpMkLst>
        </pc:cxnChg>
        <pc:cxnChg chg="add mod">
          <ac:chgData name="이동건" userId="4ad090f6-dadd-4301-b5d0-883b88f508af" providerId="ADAL" clId="{4D43E722-CACC-46B2-BE88-E05E9D814DAB}" dt="2022-05-16T00:10:09.754" v="10535" actId="693"/>
          <ac:cxnSpMkLst>
            <pc:docMk/>
            <pc:sldMk cId="1101892414" sldId="296"/>
            <ac:cxnSpMk id="27" creationId="{FF5C8E44-E140-416D-8883-36E7254C4562}"/>
          </ac:cxnSpMkLst>
        </pc:cxnChg>
        <pc:cxnChg chg="add mod">
          <ac:chgData name="이동건" userId="4ad090f6-dadd-4301-b5d0-883b88f508af" providerId="ADAL" clId="{4D43E722-CACC-46B2-BE88-E05E9D814DAB}" dt="2022-05-16T00:12:48.132" v="10566" actId="11529"/>
          <ac:cxnSpMkLst>
            <pc:docMk/>
            <pc:sldMk cId="1101892414" sldId="296"/>
            <ac:cxnSpMk id="31" creationId="{88E903DC-0B01-4833-BADA-A36E2C6F66E5}"/>
          </ac:cxnSpMkLst>
        </pc:cxnChg>
        <pc:cxnChg chg="add mod">
          <ac:chgData name="이동건" userId="4ad090f6-dadd-4301-b5d0-883b88f508af" providerId="ADAL" clId="{4D43E722-CACC-46B2-BE88-E05E9D814DAB}" dt="2022-05-16T06:26:56.343" v="10820" actId="1076"/>
          <ac:cxnSpMkLst>
            <pc:docMk/>
            <pc:sldMk cId="1101892414" sldId="296"/>
            <ac:cxnSpMk id="35" creationId="{9662220D-A834-4BA1-ABB3-48F5923E2CB6}"/>
          </ac:cxnSpMkLst>
        </pc:cxnChg>
        <pc:cxnChg chg="add mod">
          <ac:chgData name="이동건" userId="4ad090f6-dadd-4301-b5d0-883b88f508af" providerId="ADAL" clId="{4D43E722-CACC-46B2-BE88-E05E9D814DAB}" dt="2022-05-16T06:26:56.343" v="10820" actId="1076"/>
          <ac:cxnSpMkLst>
            <pc:docMk/>
            <pc:sldMk cId="1101892414" sldId="296"/>
            <ac:cxnSpMk id="36" creationId="{866AF4E5-6D25-4A5D-A4ED-EE27375D029F}"/>
          </ac:cxnSpMkLst>
        </pc:cxnChg>
        <pc:cxnChg chg="add mod">
          <ac:chgData name="이동건" userId="4ad090f6-dadd-4301-b5d0-883b88f508af" providerId="ADAL" clId="{4D43E722-CACC-46B2-BE88-E05E9D814DAB}" dt="2022-05-16T06:26:56.343" v="10820" actId="1076"/>
          <ac:cxnSpMkLst>
            <pc:docMk/>
            <pc:sldMk cId="1101892414" sldId="296"/>
            <ac:cxnSpMk id="45" creationId="{798A6EB1-21CC-4271-8A3A-ECEE72FB9C10}"/>
          </ac:cxnSpMkLst>
        </pc:cxnChg>
        <pc:cxnChg chg="add mod">
          <ac:chgData name="이동건" userId="4ad090f6-dadd-4301-b5d0-883b88f508af" providerId="ADAL" clId="{4D43E722-CACC-46B2-BE88-E05E9D814DAB}" dt="2022-05-16T06:26:56.343" v="10820" actId="1076"/>
          <ac:cxnSpMkLst>
            <pc:docMk/>
            <pc:sldMk cId="1101892414" sldId="296"/>
            <ac:cxnSpMk id="48" creationId="{25930545-5FFA-4CB4-86B2-F6665A61B5B4}"/>
          </ac:cxnSpMkLst>
        </pc:cxnChg>
        <pc:cxnChg chg="add mod">
          <ac:chgData name="이동건" userId="4ad090f6-dadd-4301-b5d0-883b88f508af" providerId="ADAL" clId="{4D43E722-CACC-46B2-BE88-E05E9D814DAB}" dt="2022-05-16T06:26:56.343" v="10820" actId="1076"/>
          <ac:cxnSpMkLst>
            <pc:docMk/>
            <pc:sldMk cId="1101892414" sldId="296"/>
            <ac:cxnSpMk id="54" creationId="{12A7A03B-B517-4228-91F7-360F9AE7E2FC}"/>
          </ac:cxnSpMkLst>
        </pc:cxnChg>
        <pc:cxnChg chg="add mod">
          <ac:chgData name="이동건" userId="4ad090f6-dadd-4301-b5d0-883b88f508af" providerId="ADAL" clId="{4D43E722-CACC-46B2-BE88-E05E9D814DAB}" dt="2022-05-16T06:26:56.343" v="10820" actId="1076"/>
          <ac:cxnSpMkLst>
            <pc:docMk/>
            <pc:sldMk cId="1101892414" sldId="296"/>
            <ac:cxnSpMk id="56" creationId="{C4FE0CC4-2220-4960-A940-6747E2AB9A6F}"/>
          </ac:cxnSpMkLst>
        </pc:cxnChg>
      </pc:sldChg>
      <pc:sldChg chg="delSp add del">
        <pc:chgData name="이동건" userId="4ad090f6-dadd-4301-b5d0-883b88f508af" providerId="ADAL" clId="{4D43E722-CACC-46B2-BE88-E05E9D814DAB}" dt="2022-05-15T23:33:24.190" v="10495" actId="2696"/>
        <pc:sldMkLst>
          <pc:docMk/>
          <pc:sldMk cId="4110030688" sldId="297"/>
        </pc:sldMkLst>
        <pc:spChg chg="del">
          <ac:chgData name="이동건" userId="4ad090f6-dadd-4301-b5d0-883b88f508af" providerId="ADAL" clId="{4D43E722-CACC-46B2-BE88-E05E9D814DAB}" dt="2022-05-12T03:24:19.849" v="8958" actId="478"/>
          <ac:spMkLst>
            <pc:docMk/>
            <pc:sldMk cId="4110030688" sldId="297"/>
            <ac:spMk id="6" creationId="{BBC32683-09C1-40E1-9D1A-2A4E61CDD724}"/>
          </ac:spMkLst>
        </pc:spChg>
        <pc:spChg chg="del">
          <ac:chgData name="이동건" userId="4ad090f6-dadd-4301-b5d0-883b88f508af" providerId="ADAL" clId="{4D43E722-CACC-46B2-BE88-E05E9D814DAB}" dt="2022-05-12T03:24:19.849" v="8958" actId="478"/>
          <ac:spMkLst>
            <pc:docMk/>
            <pc:sldMk cId="4110030688" sldId="297"/>
            <ac:spMk id="7" creationId="{43D1845A-252F-42A1-B4CF-00BBE71B2794}"/>
          </ac:spMkLst>
        </pc:spChg>
        <pc:picChg chg="del">
          <ac:chgData name="이동건" userId="4ad090f6-dadd-4301-b5d0-883b88f508af" providerId="ADAL" clId="{4D43E722-CACC-46B2-BE88-E05E9D814DAB}" dt="2022-05-12T03:24:18.372" v="8956" actId="478"/>
          <ac:picMkLst>
            <pc:docMk/>
            <pc:sldMk cId="4110030688" sldId="297"/>
            <ac:picMk id="8" creationId="{28CD9950-AF89-422F-B665-AD46BDC285FF}"/>
          </ac:picMkLst>
        </pc:picChg>
        <pc:picChg chg="del">
          <ac:chgData name="이동건" userId="4ad090f6-dadd-4301-b5d0-883b88f508af" providerId="ADAL" clId="{4D43E722-CACC-46B2-BE88-E05E9D814DAB}" dt="2022-05-12T03:24:18.760" v="8957" actId="478"/>
          <ac:picMkLst>
            <pc:docMk/>
            <pc:sldMk cId="4110030688" sldId="297"/>
            <ac:picMk id="9" creationId="{414CDB39-773C-4DBC-B51F-60DFB37C885A}"/>
          </ac:picMkLst>
        </pc:picChg>
      </pc:sldChg>
      <pc:sldChg chg="addSp delSp modSp add ord modTransition">
        <pc:chgData name="이동건" userId="4ad090f6-dadd-4301-b5d0-883b88f508af" providerId="ADAL" clId="{4D43E722-CACC-46B2-BE88-E05E9D814DAB}" dt="2022-05-17T01:02:24.195" v="11325"/>
        <pc:sldMkLst>
          <pc:docMk/>
          <pc:sldMk cId="298610595" sldId="298"/>
        </pc:sldMkLst>
        <pc:spChg chg="add">
          <ac:chgData name="이동건" userId="4ad090f6-dadd-4301-b5d0-883b88f508af" providerId="ADAL" clId="{4D43E722-CACC-46B2-BE88-E05E9D814DAB}" dt="2022-05-13T00:15:00.732" v="9476"/>
          <ac:spMkLst>
            <pc:docMk/>
            <pc:sldMk cId="298610595" sldId="298"/>
            <ac:spMk id="6" creationId="{1AA6AA8B-ACCA-42A0-BBE8-964BE62A0B59}"/>
          </ac:spMkLst>
        </pc:spChg>
        <pc:spChg chg="del">
          <ac:chgData name="이동건" userId="4ad090f6-dadd-4301-b5d0-883b88f508af" providerId="ADAL" clId="{4D43E722-CACC-46B2-BE88-E05E9D814DAB}" dt="2022-05-13T00:14:54.590" v="9475" actId="478"/>
          <ac:spMkLst>
            <pc:docMk/>
            <pc:sldMk cId="298610595" sldId="298"/>
            <ac:spMk id="15" creationId="{5125DC39-DC1D-4CDB-A173-3E842A158AB7}"/>
          </ac:spMkLst>
        </pc:spChg>
        <pc:picChg chg="add mod">
          <ac:chgData name="이동건" userId="4ad090f6-dadd-4301-b5d0-883b88f508af" providerId="ADAL" clId="{4D43E722-CACC-46B2-BE88-E05E9D814DAB}" dt="2022-05-12T08:18:22.878" v="9112" actId="1076"/>
          <ac:picMkLst>
            <pc:docMk/>
            <pc:sldMk cId="298610595" sldId="298"/>
            <ac:picMk id="2050" creationId="{56EEDE65-3F8F-4112-9851-BCF28B23F484}"/>
          </ac:picMkLst>
        </pc:picChg>
      </pc:sldChg>
      <pc:sldChg chg="addSp delSp modSp add del">
        <pc:chgData name="이동건" userId="4ad090f6-dadd-4301-b5d0-883b88f508af" providerId="ADAL" clId="{4D43E722-CACC-46B2-BE88-E05E9D814DAB}" dt="2022-05-12T08:25:27.087" v="9271" actId="2696"/>
        <pc:sldMkLst>
          <pc:docMk/>
          <pc:sldMk cId="2248935352" sldId="299"/>
        </pc:sldMkLst>
        <pc:spChg chg="add mod">
          <ac:chgData name="이동건" userId="4ad090f6-dadd-4301-b5d0-883b88f508af" providerId="ADAL" clId="{4D43E722-CACC-46B2-BE88-E05E9D814DAB}" dt="2022-05-12T08:19:25.248" v="9123" actId="11529"/>
          <ac:spMkLst>
            <pc:docMk/>
            <pc:sldMk cId="2248935352" sldId="299"/>
            <ac:spMk id="9" creationId="{F9335C31-C9DB-432D-B7C6-5350CCAF086F}"/>
          </ac:spMkLst>
        </pc:spChg>
        <pc:spChg chg="add mod">
          <ac:chgData name="이동건" userId="4ad090f6-dadd-4301-b5d0-883b88f508af" providerId="ADAL" clId="{4D43E722-CACC-46B2-BE88-E05E9D814DAB}" dt="2022-05-12T08:20:37.897" v="9226" actId="1076"/>
          <ac:spMkLst>
            <pc:docMk/>
            <pc:sldMk cId="2248935352" sldId="299"/>
            <ac:spMk id="10" creationId="{7A893153-E57D-471B-87F9-0CEC1C3943C1}"/>
          </ac:spMkLst>
        </pc:spChg>
        <pc:picChg chg="add mod modCrop">
          <ac:chgData name="이동건" userId="4ad090f6-dadd-4301-b5d0-883b88f508af" providerId="ADAL" clId="{4D43E722-CACC-46B2-BE88-E05E9D814DAB}" dt="2022-05-12T08:19:03.331" v="9118" actId="1076"/>
          <ac:picMkLst>
            <pc:docMk/>
            <pc:sldMk cId="2248935352" sldId="299"/>
            <ac:picMk id="6" creationId="{AFD05A56-8C14-46B4-9C1F-9371A3F80F7F}"/>
          </ac:picMkLst>
        </pc:picChg>
        <pc:picChg chg="add mod">
          <ac:chgData name="이동건" userId="4ad090f6-dadd-4301-b5d0-883b88f508af" providerId="ADAL" clId="{4D43E722-CACC-46B2-BE88-E05E9D814DAB}" dt="2022-05-12T08:19:07.811" v="9120" actId="1076"/>
          <ac:picMkLst>
            <pc:docMk/>
            <pc:sldMk cId="2248935352" sldId="299"/>
            <ac:picMk id="7" creationId="{1250BC97-DBD9-4E1F-AED5-66EF092E92B8}"/>
          </ac:picMkLst>
        </pc:picChg>
        <pc:picChg chg="del">
          <ac:chgData name="이동건" userId="4ad090f6-dadd-4301-b5d0-883b88f508af" providerId="ADAL" clId="{4D43E722-CACC-46B2-BE88-E05E9D814DAB}" dt="2022-05-12T08:18:32.740" v="9114" actId="478"/>
          <ac:picMkLst>
            <pc:docMk/>
            <pc:sldMk cId="2248935352" sldId="299"/>
            <ac:picMk id="2050" creationId="{56EEDE65-3F8F-4112-9851-BCF28B23F484}"/>
          </ac:picMkLst>
        </pc:picChg>
        <pc:cxnChg chg="add mod">
          <ac:chgData name="이동건" userId="4ad090f6-dadd-4301-b5d0-883b88f508af" providerId="ADAL" clId="{4D43E722-CACC-46B2-BE88-E05E9D814DAB}" dt="2022-05-12T08:19:16.076" v="9122" actId="14100"/>
          <ac:cxnSpMkLst>
            <pc:docMk/>
            <pc:sldMk cId="2248935352" sldId="299"/>
            <ac:cxnSpMk id="3" creationId="{140820C4-83BF-4064-8528-B1441AA60C34}"/>
          </ac:cxnSpMkLst>
        </pc:cxnChg>
      </pc:sldChg>
      <pc:sldChg chg="addSp delSp modSp add ord">
        <pc:chgData name="이동건" userId="4ad090f6-dadd-4301-b5d0-883b88f508af" providerId="ADAL" clId="{4D43E722-CACC-46B2-BE88-E05E9D814DAB}" dt="2022-05-17T01:02:24.195" v="11325"/>
        <pc:sldMkLst>
          <pc:docMk/>
          <pc:sldMk cId="1286296807" sldId="300"/>
        </pc:sldMkLst>
        <pc:spChg chg="mod">
          <ac:chgData name="이동건" userId="4ad090f6-dadd-4301-b5d0-883b88f508af" providerId="ADAL" clId="{4D43E722-CACC-46B2-BE88-E05E9D814DAB}" dt="2022-05-12T08:27:38.451" v="9347" actId="1076"/>
          <ac:spMkLst>
            <pc:docMk/>
            <pc:sldMk cId="1286296807" sldId="300"/>
            <ac:spMk id="10" creationId="{7A893153-E57D-471B-87F9-0CEC1C3943C1}"/>
          </ac:spMkLst>
        </pc:spChg>
        <pc:spChg chg="add mod">
          <ac:chgData name="이동건" userId="4ad090f6-dadd-4301-b5d0-883b88f508af" providerId="ADAL" clId="{4D43E722-CACC-46B2-BE88-E05E9D814DAB}" dt="2022-05-12T08:25:32.726" v="9272" actId="164"/>
          <ac:spMkLst>
            <pc:docMk/>
            <pc:sldMk cId="1286296807" sldId="300"/>
            <ac:spMk id="13" creationId="{98160FCD-227C-4D6A-920B-965ACD71F013}"/>
          </ac:spMkLst>
        </pc:spChg>
        <pc:spChg chg="mod">
          <ac:chgData name="이동건" userId="4ad090f6-dadd-4301-b5d0-883b88f508af" providerId="ADAL" clId="{4D43E722-CACC-46B2-BE88-E05E9D814DAB}" dt="2022-05-12T08:31:56.502" v="9457" actId="14100"/>
          <ac:spMkLst>
            <pc:docMk/>
            <pc:sldMk cId="1286296807" sldId="300"/>
            <ac:spMk id="15" creationId="{5125DC39-DC1D-4CDB-A173-3E842A158AB7}"/>
          </ac:spMkLst>
        </pc:spChg>
        <pc:spChg chg="add mod">
          <ac:chgData name="이동건" userId="4ad090f6-dadd-4301-b5d0-883b88f508af" providerId="ADAL" clId="{4D43E722-CACC-46B2-BE88-E05E9D814DAB}" dt="2022-05-12T08:25:32.726" v="9272" actId="164"/>
          <ac:spMkLst>
            <pc:docMk/>
            <pc:sldMk cId="1286296807" sldId="300"/>
            <ac:spMk id="19" creationId="{97A985EF-0F0D-4B27-8B33-4C907742E523}"/>
          </ac:spMkLst>
        </pc:spChg>
        <pc:spChg chg="add mod">
          <ac:chgData name="이동건" userId="4ad090f6-dadd-4301-b5d0-883b88f508af" providerId="ADAL" clId="{4D43E722-CACC-46B2-BE88-E05E9D814DAB}" dt="2022-05-12T08:25:32.726" v="9272" actId="164"/>
          <ac:spMkLst>
            <pc:docMk/>
            <pc:sldMk cId="1286296807" sldId="300"/>
            <ac:spMk id="24" creationId="{F11B1945-D095-44E9-9C9E-5272D75B3653}"/>
          </ac:spMkLst>
        </pc:spChg>
        <pc:spChg chg="add mod">
          <ac:chgData name="이동건" userId="4ad090f6-dadd-4301-b5d0-883b88f508af" providerId="ADAL" clId="{4D43E722-CACC-46B2-BE88-E05E9D814DAB}" dt="2022-05-12T08:25:32.726" v="9272" actId="164"/>
          <ac:spMkLst>
            <pc:docMk/>
            <pc:sldMk cId="1286296807" sldId="300"/>
            <ac:spMk id="25" creationId="{B3123A21-33E7-4FB2-8D86-31EA146F1941}"/>
          </ac:spMkLst>
        </pc:spChg>
        <pc:spChg chg="add mod">
          <ac:chgData name="이동건" userId="4ad090f6-dadd-4301-b5d0-883b88f508af" providerId="ADAL" clId="{4D43E722-CACC-46B2-BE88-E05E9D814DAB}" dt="2022-05-13T06:00:05.936" v="9886" actId="1076"/>
          <ac:spMkLst>
            <pc:docMk/>
            <pc:sldMk cId="1286296807" sldId="300"/>
            <ac:spMk id="43" creationId="{45D64A94-67E6-482A-9212-5D9116F0CF3F}"/>
          </ac:spMkLst>
        </pc:spChg>
        <pc:spChg chg="add mod">
          <ac:chgData name="이동건" userId="4ad090f6-dadd-4301-b5d0-883b88f508af" providerId="ADAL" clId="{4D43E722-CACC-46B2-BE88-E05E9D814DAB}" dt="2022-05-12T08:26:29.187" v="9292" actId="1076"/>
          <ac:spMkLst>
            <pc:docMk/>
            <pc:sldMk cId="1286296807" sldId="300"/>
            <ac:spMk id="44" creationId="{1D780020-18A9-4CDD-96C0-08BBCB30DD05}"/>
          </ac:spMkLst>
        </pc:spChg>
        <pc:spChg chg="add mod">
          <ac:chgData name="이동건" userId="4ad090f6-dadd-4301-b5d0-883b88f508af" providerId="ADAL" clId="{4D43E722-CACC-46B2-BE88-E05E9D814DAB}" dt="2022-05-12T08:26:33.278" v="9296" actId="20577"/>
          <ac:spMkLst>
            <pc:docMk/>
            <pc:sldMk cId="1286296807" sldId="300"/>
            <ac:spMk id="45" creationId="{20945D7F-A39C-4DCD-9C20-138FBCEE8D22}"/>
          </ac:spMkLst>
        </pc:spChg>
        <pc:spChg chg="add mod">
          <ac:chgData name="이동건" userId="4ad090f6-dadd-4301-b5d0-883b88f508af" providerId="ADAL" clId="{4D43E722-CACC-46B2-BE88-E05E9D814DAB}" dt="2022-05-12T08:26:41.241" v="9302" actId="20577"/>
          <ac:spMkLst>
            <pc:docMk/>
            <pc:sldMk cId="1286296807" sldId="300"/>
            <ac:spMk id="46" creationId="{6D6EF5AE-2D3D-4CB2-BEF4-F16E119CFC31}"/>
          </ac:spMkLst>
        </pc:spChg>
        <pc:spChg chg="add mod">
          <ac:chgData name="이동건" userId="4ad090f6-dadd-4301-b5d0-883b88f508af" providerId="ADAL" clId="{4D43E722-CACC-46B2-BE88-E05E9D814DAB}" dt="2022-05-12T08:26:48.218" v="9306" actId="20577"/>
          <ac:spMkLst>
            <pc:docMk/>
            <pc:sldMk cId="1286296807" sldId="300"/>
            <ac:spMk id="47" creationId="{88708229-CC48-41EF-9257-672DFBBD8C5E}"/>
          </ac:spMkLst>
        </pc:spChg>
        <pc:spChg chg="add mod">
          <ac:chgData name="이동건" userId="4ad090f6-dadd-4301-b5d0-883b88f508af" providerId="ADAL" clId="{4D43E722-CACC-46B2-BE88-E05E9D814DAB}" dt="2022-05-12T08:26:54.993" v="9308" actId="1076"/>
          <ac:spMkLst>
            <pc:docMk/>
            <pc:sldMk cId="1286296807" sldId="300"/>
            <ac:spMk id="48" creationId="{E6EF0764-C841-4BA5-AE64-62A557B0939A}"/>
          </ac:spMkLst>
        </pc:spChg>
        <pc:spChg chg="add mod">
          <ac:chgData name="이동건" userId="4ad090f6-dadd-4301-b5d0-883b88f508af" providerId="ADAL" clId="{4D43E722-CACC-46B2-BE88-E05E9D814DAB}" dt="2022-05-12T08:26:54.993" v="9308" actId="1076"/>
          <ac:spMkLst>
            <pc:docMk/>
            <pc:sldMk cId="1286296807" sldId="300"/>
            <ac:spMk id="49" creationId="{2AA1312C-C1A1-4495-BD8C-D426143C091E}"/>
          </ac:spMkLst>
        </pc:spChg>
        <pc:spChg chg="add mod">
          <ac:chgData name="이동건" userId="4ad090f6-dadd-4301-b5d0-883b88f508af" providerId="ADAL" clId="{4D43E722-CACC-46B2-BE88-E05E9D814DAB}" dt="2022-05-12T08:26:54.993" v="9308" actId="1076"/>
          <ac:spMkLst>
            <pc:docMk/>
            <pc:sldMk cId="1286296807" sldId="300"/>
            <ac:spMk id="50" creationId="{1F6F32A4-874A-4A1A-8029-9483CFE3B84E}"/>
          </ac:spMkLst>
        </pc:spChg>
        <pc:spChg chg="add mod">
          <ac:chgData name="이동건" userId="4ad090f6-dadd-4301-b5d0-883b88f508af" providerId="ADAL" clId="{4D43E722-CACC-46B2-BE88-E05E9D814DAB}" dt="2022-05-12T08:26:54.993" v="9308" actId="1076"/>
          <ac:spMkLst>
            <pc:docMk/>
            <pc:sldMk cId="1286296807" sldId="300"/>
            <ac:spMk id="51" creationId="{75C9185F-0E94-4AE0-89F3-EFA9582766A9}"/>
          </ac:spMkLst>
        </pc:spChg>
        <pc:spChg chg="add mod">
          <ac:chgData name="이동건" userId="4ad090f6-dadd-4301-b5d0-883b88f508af" providerId="ADAL" clId="{4D43E722-CACC-46B2-BE88-E05E9D814DAB}" dt="2022-05-12T08:27:32.365" v="9346" actId="1076"/>
          <ac:spMkLst>
            <pc:docMk/>
            <pc:sldMk cId="1286296807" sldId="300"/>
            <ac:spMk id="52" creationId="{B4E28B72-BDCA-47E3-910F-2F48FE7F924D}"/>
          </ac:spMkLst>
        </pc:spChg>
        <pc:spChg chg="add mod">
          <ac:chgData name="이동건" userId="4ad090f6-dadd-4301-b5d0-883b88f508af" providerId="ADAL" clId="{4D43E722-CACC-46B2-BE88-E05E9D814DAB}" dt="2022-05-12T08:31:05.174" v="9415" actId="1076"/>
          <ac:spMkLst>
            <pc:docMk/>
            <pc:sldMk cId="1286296807" sldId="300"/>
            <ac:spMk id="53" creationId="{2AC80DA7-2C4F-440A-8756-579BDE7737C4}"/>
          </ac:spMkLst>
        </pc:spChg>
        <pc:spChg chg="add mod">
          <ac:chgData name="이동건" userId="4ad090f6-dadd-4301-b5d0-883b88f508af" providerId="ADAL" clId="{4D43E722-CACC-46B2-BE88-E05E9D814DAB}" dt="2022-05-13T06:00:09.447" v="9888" actId="1076"/>
          <ac:spMkLst>
            <pc:docMk/>
            <pc:sldMk cId="1286296807" sldId="300"/>
            <ac:spMk id="54" creationId="{A7091CD8-95FC-40AF-8E58-79A3C58273B1}"/>
          </ac:spMkLst>
        </pc:spChg>
        <pc:grpChg chg="add mod">
          <ac:chgData name="이동건" userId="4ad090f6-dadd-4301-b5d0-883b88f508af" providerId="ADAL" clId="{4D43E722-CACC-46B2-BE88-E05E9D814DAB}" dt="2022-05-12T08:25:32.726" v="9272" actId="164"/>
          <ac:grpSpMkLst>
            <pc:docMk/>
            <pc:sldMk cId="1286296807" sldId="300"/>
            <ac:grpSpMk id="26" creationId="{A2C40441-0694-4A07-9FD3-015F68B7D614}"/>
          </ac:grpSpMkLst>
        </pc:grpChg>
        <pc:grpChg chg="add mod">
          <ac:chgData name="이동건" userId="4ad090f6-dadd-4301-b5d0-883b88f508af" providerId="ADAL" clId="{4D43E722-CACC-46B2-BE88-E05E9D814DAB}" dt="2022-05-12T08:25:38.250" v="9274" actId="1076"/>
          <ac:grpSpMkLst>
            <pc:docMk/>
            <pc:sldMk cId="1286296807" sldId="300"/>
            <ac:grpSpMk id="27" creationId="{D13E5A42-CED2-42DC-BCEE-CB98A61FF24F}"/>
          </ac:grpSpMkLst>
        </pc:grpChg>
        <pc:picChg chg="del">
          <ac:chgData name="이동건" userId="4ad090f6-dadd-4301-b5d0-883b88f508af" providerId="ADAL" clId="{4D43E722-CACC-46B2-BE88-E05E9D814DAB}" dt="2022-05-12T08:20:46.725" v="9228" actId="478"/>
          <ac:picMkLst>
            <pc:docMk/>
            <pc:sldMk cId="1286296807" sldId="300"/>
            <ac:picMk id="6" creationId="{AFD05A56-8C14-46B4-9C1F-9371A3F80F7F}"/>
          </ac:picMkLst>
        </pc:picChg>
        <pc:picChg chg="del">
          <ac:chgData name="이동건" userId="4ad090f6-dadd-4301-b5d0-883b88f508af" providerId="ADAL" clId="{4D43E722-CACC-46B2-BE88-E05E9D814DAB}" dt="2022-05-12T08:20:47.144" v="9229" actId="478"/>
          <ac:picMkLst>
            <pc:docMk/>
            <pc:sldMk cId="1286296807" sldId="300"/>
            <ac:picMk id="7" creationId="{1250BC97-DBD9-4E1F-AED5-66EF092E92B8}"/>
          </ac:picMkLst>
        </pc:picChg>
        <pc:cxnChg chg="del">
          <ac:chgData name="이동건" userId="4ad090f6-dadd-4301-b5d0-883b88f508af" providerId="ADAL" clId="{4D43E722-CACC-46B2-BE88-E05E9D814DAB}" dt="2022-05-12T08:20:48.060" v="9230" actId="478"/>
          <ac:cxnSpMkLst>
            <pc:docMk/>
            <pc:sldMk cId="1286296807" sldId="300"/>
            <ac:cxnSpMk id="3" creationId="{140820C4-83BF-4064-8528-B1441AA60C34}"/>
          </ac:cxnSpMkLst>
        </pc:cxnChg>
        <pc:cxnChg chg="add mod">
          <ac:chgData name="이동건" userId="4ad090f6-dadd-4301-b5d0-883b88f508af" providerId="ADAL" clId="{4D43E722-CACC-46B2-BE88-E05E9D814DAB}" dt="2022-05-12T08:25:32.726" v="9272" actId="164"/>
          <ac:cxnSpMkLst>
            <pc:docMk/>
            <pc:sldMk cId="1286296807" sldId="300"/>
            <ac:cxnSpMk id="8" creationId="{04A20D39-0388-444C-9E97-55B01A76563B}"/>
          </ac:cxnSpMkLst>
        </pc:cxnChg>
        <pc:cxnChg chg="add mod">
          <ac:chgData name="이동건" userId="4ad090f6-dadd-4301-b5d0-883b88f508af" providerId="ADAL" clId="{4D43E722-CACC-46B2-BE88-E05E9D814DAB}" dt="2022-05-12T08:25:32.726" v="9272" actId="164"/>
          <ac:cxnSpMkLst>
            <pc:docMk/>
            <pc:sldMk cId="1286296807" sldId="300"/>
            <ac:cxnSpMk id="12" creationId="{F3565E18-6C63-458B-AABF-F8A9852ED3B8}"/>
          </ac:cxnSpMkLst>
        </pc:cxnChg>
        <pc:cxnChg chg="add mod">
          <ac:chgData name="이동건" userId="4ad090f6-dadd-4301-b5d0-883b88f508af" providerId="ADAL" clId="{4D43E722-CACC-46B2-BE88-E05E9D814DAB}" dt="2022-05-12T08:25:32.726" v="9272" actId="164"/>
          <ac:cxnSpMkLst>
            <pc:docMk/>
            <pc:sldMk cId="1286296807" sldId="300"/>
            <ac:cxnSpMk id="16" creationId="{DC3AEDA9-BDB8-4D39-BB7B-FCC255582C5F}"/>
          </ac:cxnSpMkLst>
        </pc:cxnChg>
        <pc:cxnChg chg="add mod">
          <ac:chgData name="이동건" userId="4ad090f6-dadd-4301-b5d0-883b88f508af" providerId="ADAL" clId="{4D43E722-CACC-46B2-BE88-E05E9D814DAB}" dt="2022-05-12T08:25:32.726" v="9272" actId="164"/>
          <ac:cxnSpMkLst>
            <pc:docMk/>
            <pc:sldMk cId="1286296807" sldId="300"/>
            <ac:cxnSpMk id="17" creationId="{0E314FDE-22C8-494B-9F04-5700ADC5D384}"/>
          </ac:cxnSpMkLst>
        </pc:cxnChg>
        <pc:cxnChg chg="add mod">
          <ac:chgData name="이동건" userId="4ad090f6-dadd-4301-b5d0-883b88f508af" providerId="ADAL" clId="{4D43E722-CACC-46B2-BE88-E05E9D814DAB}" dt="2022-05-12T08:25:32.726" v="9272" actId="164"/>
          <ac:cxnSpMkLst>
            <pc:docMk/>
            <pc:sldMk cId="1286296807" sldId="300"/>
            <ac:cxnSpMk id="18" creationId="{5B8C0D46-12EA-4BEB-827A-226145F8712E}"/>
          </ac:cxnSpMkLst>
        </pc:cxnChg>
        <pc:cxnChg chg="add mod">
          <ac:chgData name="이동건" userId="4ad090f6-dadd-4301-b5d0-883b88f508af" providerId="ADAL" clId="{4D43E722-CACC-46B2-BE88-E05E9D814DAB}" dt="2022-05-12T08:25:32.726" v="9272" actId="164"/>
          <ac:cxnSpMkLst>
            <pc:docMk/>
            <pc:sldMk cId="1286296807" sldId="300"/>
            <ac:cxnSpMk id="21" creationId="{C23343B5-AE7F-4683-AED6-22CD9FC4A4D6}"/>
          </ac:cxnSpMkLst>
        </pc:cxnChg>
        <pc:cxnChg chg="add mod">
          <ac:chgData name="이동건" userId="4ad090f6-dadd-4301-b5d0-883b88f508af" providerId="ADAL" clId="{4D43E722-CACC-46B2-BE88-E05E9D814DAB}" dt="2022-05-12T08:25:32.726" v="9272" actId="164"/>
          <ac:cxnSpMkLst>
            <pc:docMk/>
            <pc:sldMk cId="1286296807" sldId="300"/>
            <ac:cxnSpMk id="22" creationId="{32E400D1-3FD8-4FA2-8D23-0F6A0D1AE3F2}"/>
          </ac:cxnSpMkLst>
        </pc:cxnChg>
        <pc:cxnChg chg="add mod">
          <ac:chgData name="이동건" userId="4ad090f6-dadd-4301-b5d0-883b88f508af" providerId="ADAL" clId="{4D43E722-CACC-46B2-BE88-E05E9D814DAB}" dt="2022-05-12T08:25:32.726" v="9272" actId="164"/>
          <ac:cxnSpMkLst>
            <pc:docMk/>
            <pc:sldMk cId="1286296807" sldId="300"/>
            <ac:cxnSpMk id="23" creationId="{F5988CEC-B168-4025-8AE7-2375AD60CC9F}"/>
          </ac:cxnSpMkLst>
        </pc:cxnChg>
        <pc:cxnChg chg="add mod">
          <ac:chgData name="이동건" userId="4ad090f6-dadd-4301-b5d0-883b88f508af" providerId="ADAL" clId="{4D43E722-CACC-46B2-BE88-E05E9D814DAB}" dt="2022-05-12T08:25:58.466" v="9278" actId="1582"/>
          <ac:cxnSpMkLst>
            <pc:docMk/>
            <pc:sldMk cId="1286296807" sldId="300"/>
            <ac:cxnSpMk id="41" creationId="{DEE9DA43-76FB-4B41-9262-79EF64B3E6FC}"/>
          </ac:cxnSpMkLst>
        </pc:cxnChg>
      </pc:sldChg>
      <pc:sldChg chg="addSp delSp modSp add ord">
        <pc:chgData name="이동건" userId="4ad090f6-dadd-4301-b5d0-883b88f508af" providerId="ADAL" clId="{4D43E722-CACC-46B2-BE88-E05E9D814DAB}" dt="2022-05-17T01:02:24.195" v="11325"/>
        <pc:sldMkLst>
          <pc:docMk/>
          <pc:sldMk cId="3044900525" sldId="301"/>
        </pc:sldMkLst>
        <pc:spChg chg="mod">
          <ac:chgData name="이동건" userId="4ad090f6-dadd-4301-b5d0-883b88f508af" providerId="ADAL" clId="{4D43E722-CACC-46B2-BE88-E05E9D814DAB}" dt="2022-05-13T00:55:10.385" v="9605" actId="1076"/>
          <ac:spMkLst>
            <pc:docMk/>
            <pc:sldMk cId="3044900525" sldId="301"/>
            <ac:spMk id="10" creationId="{7A893153-E57D-471B-87F9-0CEC1C3943C1}"/>
          </ac:spMkLst>
        </pc:spChg>
        <pc:spChg chg="del mod topLvl">
          <ac:chgData name="이동건" userId="4ad090f6-dadd-4301-b5d0-883b88f508af" providerId="ADAL" clId="{4D43E722-CACC-46B2-BE88-E05E9D814DAB}" dt="2022-05-16T23:58:28.958" v="11300" actId="478"/>
          <ac:spMkLst>
            <pc:docMk/>
            <pc:sldMk cId="3044900525" sldId="301"/>
            <ac:spMk id="13" creationId="{98160FCD-227C-4D6A-920B-965ACD71F013}"/>
          </ac:spMkLst>
        </pc:spChg>
        <pc:spChg chg="del">
          <ac:chgData name="이동건" userId="4ad090f6-dadd-4301-b5d0-883b88f508af" providerId="ADAL" clId="{4D43E722-CACC-46B2-BE88-E05E9D814DAB}" dt="2022-05-12T08:32:00.718" v="9458" actId="478"/>
          <ac:spMkLst>
            <pc:docMk/>
            <pc:sldMk cId="3044900525" sldId="301"/>
            <ac:spMk id="15" creationId="{5125DC39-DC1D-4CDB-A173-3E842A158AB7}"/>
          </ac:spMkLst>
        </pc:spChg>
        <pc:spChg chg="del mod topLvl">
          <ac:chgData name="이동건" userId="4ad090f6-dadd-4301-b5d0-883b88f508af" providerId="ADAL" clId="{4D43E722-CACC-46B2-BE88-E05E9D814DAB}" dt="2022-05-16T23:58:28.958" v="11300" actId="478"/>
          <ac:spMkLst>
            <pc:docMk/>
            <pc:sldMk cId="3044900525" sldId="301"/>
            <ac:spMk id="19" creationId="{97A985EF-0F0D-4B27-8B33-4C907742E523}"/>
          </ac:spMkLst>
        </pc:spChg>
        <pc:spChg chg="del mod topLvl">
          <ac:chgData name="이동건" userId="4ad090f6-dadd-4301-b5d0-883b88f508af" providerId="ADAL" clId="{4D43E722-CACC-46B2-BE88-E05E9D814DAB}" dt="2022-05-16T23:58:28.958" v="11300" actId="478"/>
          <ac:spMkLst>
            <pc:docMk/>
            <pc:sldMk cId="3044900525" sldId="301"/>
            <ac:spMk id="24" creationId="{F11B1945-D095-44E9-9C9E-5272D75B3653}"/>
          </ac:spMkLst>
        </pc:spChg>
        <pc:spChg chg="del mod topLvl">
          <ac:chgData name="이동건" userId="4ad090f6-dadd-4301-b5d0-883b88f508af" providerId="ADAL" clId="{4D43E722-CACC-46B2-BE88-E05E9D814DAB}" dt="2022-05-16T23:58:28.958" v="11300" actId="478"/>
          <ac:spMkLst>
            <pc:docMk/>
            <pc:sldMk cId="3044900525" sldId="301"/>
            <ac:spMk id="25" creationId="{B3123A21-33E7-4FB2-8D86-31EA146F1941}"/>
          </ac:spMkLst>
        </pc:spChg>
        <pc:spChg chg="del mod topLvl">
          <ac:chgData name="이동건" userId="4ad090f6-dadd-4301-b5d0-883b88f508af" providerId="ADAL" clId="{4D43E722-CACC-46B2-BE88-E05E9D814DAB}" dt="2022-05-12T08:29:37.736" v="9383" actId="478"/>
          <ac:spMkLst>
            <pc:docMk/>
            <pc:sldMk cId="3044900525" sldId="301"/>
            <ac:spMk id="30" creationId="{0A0EAB5C-AADA-44BE-87B3-FE7619483FB9}"/>
          </ac:spMkLst>
        </pc:spChg>
        <pc:spChg chg="del mod topLvl">
          <ac:chgData name="이동건" userId="4ad090f6-dadd-4301-b5d0-883b88f508af" providerId="ADAL" clId="{4D43E722-CACC-46B2-BE88-E05E9D814DAB}" dt="2022-05-12T08:29:37.736" v="9383" actId="478"/>
          <ac:spMkLst>
            <pc:docMk/>
            <pc:sldMk cId="3044900525" sldId="301"/>
            <ac:spMk id="34" creationId="{80B2A322-EF07-4903-BEEA-5F38511329AE}"/>
          </ac:spMkLst>
        </pc:spChg>
        <pc:spChg chg="del mod topLvl">
          <ac:chgData name="이동건" userId="4ad090f6-dadd-4301-b5d0-883b88f508af" providerId="ADAL" clId="{4D43E722-CACC-46B2-BE88-E05E9D814DAB}" dt="2022-05-12T08:29:37.736" v="9383" actId="478"/>
          <ac:spMkLst>
            <pc:docMk/>
            <pc:sldMk cId="3044900525" sldId="301"/>
            <ac:spMk id="38" creationId="{B0ECFD11-5A4D-414C-BA82-F987C42B152F}"/>
          </ac:spMkLst>
        </pc:spChg>
        <pc:spChg chg="del mod topLvl">
          <ac:chgData name="이동건" userId="4ad090f6-dadd-4301-b5d0-883b88f508af" providerId="ADAL" clId="{4D43E722-CACC-46B2-BE88-E05E9D814DAB}" dt="2022-05-12T08:29:37.736" v="9383" actId="478"/>
          <ac:spMkLst>
            <pc:docMk/>
            <pc:sldMk cId="3044900525" sldId="301"/>
            <ac:spMk id="39" creationId="{B11318A2-46DA-44D4-B209-0AD3901D5798}"/>
          </ac:spMkLst>
        </pc:spChg>
        <pc:spChg chg="del mod topLvl">
          <ac:chgData name="이동건" userId="4ad090f6-dadd-4301-b5d0-883b88f508af" providerId="ADAL" clId="{4D43E722-CACC-46B2-BE88-E05E9D814DAB}" dt="2022-05-13T06:00:14.880" v="9889" actId="478"/>
          <ac:spMkLst>
            <pc:docMk/>
            <pc:sldMk cId="3044900525" sldId="301"/>
            <ac:spMk id="43" creationId="{45D64A94-67E6-482A-9212-5D9116F0CF3F}"/>
          </ac:spMkLst>
        </pc:spChg>
        <pc:spChg chg="del mod topLvl">
          <ac:chgData name="이동건" userId="4ad090f6-dadd-4301-b5d0-883b88f508af" providerId="ADAL" clId="{4D43E722-CACC-46B2-BE88-E05E9D814DAB}" dt="2022-05-16T23:58:28.958" v="11300" actId="478"/>
          <ac:spMkLst>
            <pc:docMk/>
            <pc:sldMk cId="3044900525" sldId="301"/>
            <ac:spMk id="44" creationId="{1D780020-18A9-4CDD-96C0-08BBCB30DD05}"/>
          </ac:spMkLst>
        </pc:spChg>
        <pc:spChg chg="del mod topLvl">
          <ac:chgData name="이동건" userId="4ad090f6-dadd-4301-b5d0-883b88f508af" providerId="ADAL" clId="{4D43E722-CACC-46B2-BE88-E05E9D814DAB}" dt="2022-05-16T23:58:28.958" v="11300" actId="478"/>
          <ac:spMkLst>
            <pc:docMk/>
            <pc:sldMk cId="3044900525" sldId="301"/>
            <ac:spMk id="45" creationId="{20945D7F-A39C-4DCD-9C20-138FBCEE8D22}"/>
          </ac:spMkLst>
        </pc:spChg>
        <pc:spChg chg="del mod topLvl">
          <ac:chgData name="이동건" userId="4ad090f6-dadd-4301-b5d0-883b88f508af" providerId="ADAL" clId="{4D43E722-CACC-46B2-BE88-E05E9D814DAB}" dt="2022-05-16T23:58:28.958" v="11300" actId="478"/>
          <ac:spMkLst>
            <pc:docMk/>
            <pc:sldMk cId="3044900525" sldId="301"/>
            <ac:spMk id="46" creationId="{6D6EF5AE-2D3D-4CB2-BEF4-F16E119CFC31}"/>
          </ac:spMkLst>
        </pc:spChg>
        <pc:spChg chg="del mod topLvl">
          <ac:chgData name="이동건" userId="4ad090f6-dadd-4301-b5d0-883b88f508af" providerId="ADAL" clId="{4D43E722-CACC-46B2-BE88-E05E9D814DAB}" dt="2022-05-16T23:58:28.958" v="11300" actId="478"/>
          <ac:spMkLst>
            <pc:docMk/>
            <pc:sldMk cId="3044900525" sldId="301"/>
            <ac:spMk id="47" creationId="{88708229-CC48-41EF-9257-672DFBBD8C5E}"/>
          </ac:spMkLst>
        </pc:spChg>
        <pc:spChg chg="del">
          <ac:chgData name="이동건" userId="4ad090f6-dadd-4301-b5d0-883b88f508af" providerId="ADAL" clId="{4D43E722-CACC-46B2-BE88-E05E9D814DAB}" dt="2022-05-12T08:29:37.736" v="9383" actId="478"/>
          <ac:spMkLst>
            <pc:docMk/>
            <pc:sldMk cId="3044900525" sldId="301"/>
            <ac:spMk id="48" creationId="{E6EF0764-C841-4BA5-AE64-62A557B0939A}"/>
          </ac:spMkLst>
        </pc:spChg>
        <pc:spChg chg="del">
          <ac:chgData name="이동건" userId="4ad090f6-dadd-4301-b5d0-883b88f508af" providerId="ADAL" clId="{4D43E722-CACC-46B2-BE88-E05E9D814DAB}" dt="2022-05-12T08:29:37.736" v="9383" actId="478"/>
          <ac:spMkLst>
            <pc:docMk/>
            <pc:sldMk cId="3044900525" sldId="301"/>
            <ac:spMk id="49" creationId="{2AA1312C-C1A1-4495-BD8C-D426143C091E}"/>
          </ac:spMkLst>
        </pc:spChg>
        <pc:spChg chg="del">
          <ac:chgData name="이동건" userId="4ad090f6-dadd-4301-b5d0-883b88f508af" providerId="ADAL" clId="{4D43E722-CACC-46B2-BE88-E05E9D814DAB}" dt="2022-05-12T08:29:37.736" v="9383" actId="478"/>
          <ac:spMkLst>
            <pc:docMk/>
            <pc:sldMk cId="3044900525" sldId="301"/>
            <ac:spMk id="50" creationId="{1F6F32A4-874A-4A1A-8029-9483CFE3B84E}"/>
          </ac:spMkLst>
        </pc:spChg>
        <pc:spChg chg="del">
          <ac:chgData name="이동건" userId="4ad090f6-dadd-4301-b5d0-883b88f508af" providerId="ADAL" clId="{4D43E722-CACC-46B2-BE88-E05E9D814DAB}" dt="2022-05-12T08:29:37.736" v="9383" actId="478"/>
          <ac:spMkLst>
            <pc:docMk/>
            <pc:sldMk cId="3044900525" sldId="301"/>
            <ac:spMk id="51" creationId="{75C9185F-0E94-4AE0-89F3-EFA9582766A9}"/>
          </ac:spMkLst>
        </pc:spChg>
        <pc:spChg chg="mod">
          <ac:chgData name="이동건" userId="4ad090f6-dadd-4301-b5d0-883b88f508af" providerId="ADAL" clId="{4D43E722-CACC-46B2-BE88-E05E9D814DAB}" dt="2022-05-12T08:31:22.876" v="9419" actId="1076"/>
          <ac:spMkLst>
            <pc:docMk/>
            <pc:sldMk cId="3044900525" sldId="301"/>
            <ac:spMk id="53" creationId="{2AC80DA7-2C4F-440A-8756-579BDE7737C4}"/>
          </ac:spMkLst>
        </pc:spChg>
        <pc:spChg chg="del">
          <ac:chgData name="이동건" userId="4ad090f6-dadd-4301-b5d0-883b88f508af" providerId="ADAL" clId="{4D43E722-CACC-46B2-BE88-E05E9D814DAB}" dt="2022-05-12T23:43:47.572" v="9462" actId="478"/>
          <ac:spMkLst>
            <pc:docMk/>
            <pc:sldMk cId="3044900525" sldId="301"/>
            <ac:spMk id="57" creationId="{09FC412D-6C2B-4597-AEB3-46FB15DF862B}"/>
          </ac:spMkLst>
        </pc:spChg>
        <pc:spChg chg="del mod topLvl">
          <ac:chgData name="이동건" userId="4ad090f6-dadd-4301-b5d0-883b88f508af" providerId="ADAL" clId="{4D43E722-CACC-46B2-BE88-E05E9D814DAB}" dt="2022-05-12T23:43:56.126" v="9464" actId="478"/>
          <ac:spMkLst>
            <pc:docMk/>
            <pc:sldMk cId="3044900525" sldId="301"/>
            <ac:spMk id="61" creationId="{F004E7E9-FFC2-458E-93D2-0286EE59E661}"/>
          </ac:spMkLst>
        </pc:spChg>
        <pc:spChg chg="del mod topLvl">
          <ac:chgData name="이동건" userId="4ad090f6-dadd-4301-b5d0-883b88f508af" providerId="ADAL" clId="{4D43E722-CACC-46B2-BE88-E05E9D814DAB}" dt="2022-05-13T00:55:02.898" v="9603" actId="478"/>
          <ac:spMkLst>
            <pc:docMk/>
            <pc:sldMk cId="3044900525" sldId="301"/>
            <ac:spMk id="65" creationId="{096FD6FF-75B2-44C1-A673-B8A1460E4141}"/>
          </ac:spMkLst>
        </pc:spChg>
        <pc:spChg chg="del mod topLvl">
          <ac:chgData name="이동건" userId="4ad090f6-dadd-4301-b5d0-883b88f508af" providerId="ADAL" clId="{4D43E722-CACC-46B2-BE88-E05E9D814DAB}" dt="2022-05-13T00:55:02.898" v="9603" actId="478"/>
          <ac:spMkLst>
            <pc:docMk/>
            <pc:sldMk cId="3044900525" sldId="301"/>
            <ac:spMk id="66" creationId="{5920722A-A1A3-41A9-89B7-46357F42CCDD}"/>
          </ac:spMkLst>
        </pc:spChg>
        <pc:spChg chg="del mod topLvl">
          <ac:chgData name="이동건" userId="4ad090f6-dadd-4301-b5d0-883b88f508af" providerId="ADAL" clId="{4D43E722-CACC-46B2-BE88-E05E9D814DAB}" dt="2022-05-13T00:55:02.898" v="9603" actId="478"/>
          <ac:spMkLst>
            <pc:docMk/>
            <pc:sldMk cId="3044900525" sldId="301"/>
            <ac:spMk id="67" creationId="{B6AB2AB9-C669-40B2-8489-16C6B594D9CE}"/>
          </ac:spMkLst>
        </pc:spChg>
        <pc:spChg chg="del mod topLvl">
          <ac:chgData name="이동건" userId="4ad090f6-dadd-4301-b5d0-883b88f508af" providerId="ADAL" clId="{4D43E722-CACC-46B2-BE88-E05E9D814DAB}" dt="2022-05-13T00:55:02.898" v="9603" actId="478"/>
          <ac:spMkLst>
            <pc:docMk/>
            <pc:sldMk cId="3044900525" sldId="301"/>
            <ac:spMk id="68" creationId="{BEDAF2A7-CD18-4C3A-B079-D00B8F440F94}"/>
          </ac:spMkLst>
        </pc:spChg>
        <pc:spChg chg="del mod topLvl">
          <ac:chgData name="이동건" userId="4ad090f6-dadd-4301-b5d0-883b88f508af" providerId="ADAL" clId="{4D43E722-CACC-46B2-BE88-E05E9D814DAB}" dt="2022-05-13T00:55:02.898" v="9603" actId="478"/>
          <ac:spMkLst>
            <pc:docMk/>
            <pc:sldMk cId="3044900525" sldId="301"/>
            <ac:spMk id="69" creationId="{C54CA0A5-6817-46FE-900B-83597577B6E7}"/>
          </ac:spMkLst>
        </pc:spChg>
        <pc:spChg chg="del mod topLvl">
          <ac:chgData name="이동건" userId="4ad090f6-dadd-4301-b5d0-883b88f508af" providerId="ADAL" clId="{4D43E722-CACC-46B2-BE88-E05E9D814DAB}" dt="2022-05-13T00:55:02.898" v="9603" actId="478"/>
          <ac:spMkLst>
            <pc:docMk/>
            <pc:sldMk cId="3044900525" sldId="301"/>
            <ac:spMk id="70" creationId="{174B0AC6-31D1-4020-847D-B87F7AE7B2F5}"/>
          </ac:spMkLst>
        </pc:spChg>
        <pc:spChg chg="del mod topLvl">
          <ac:chgData name="이동건" userId="4ad090f6-dadd-4301-b5d0-883b88f508af" providerId="ADAL" clId="{4D43E722-CACC-46B2-BE88-E05E9D814DAB}" dt="2022-05-13T00:55:02.898" v="9603" actId="478"/>
          <ac:spMkLst>
            <pc:docMk/>
            <pc:sldMk cId="3044900525" sldId="301"/>
            <ac:spMk id="71" creationId="{C80E3594-C7D2-46E3-A98F-F007395DAF6F}"/>
          </ac:spMkLst>
        </pc:spChg>
        <pc:spChg chg="add mod">
          <ac:chgData name="이동건" userId="4ad090f6-dadd-4301-b5d0-883b88f508af" providerId="ADAL" clId="{4D43E722-CACC-46B2-BE88-E05E9D814DAB}" dt="2022-05-13T00:55:10.385" v="9605" actId="1076"/>
          <ac:spMkLst>
            <pc:docMk/>
            <pc:sldMk cId="3044900525" sldId="301"/>
            <ac:spMk id="75" creationId="{B71E1CB4-F2DD-4974-8640-617AF3EEBCC0}"/>
          </ac:spMkLst>
        </pc:spChg>
        <pc:spChg chg="add">
          <ac:chgData name="이동건" userId="4ad090f6-dadd-4301-b5d0-883b88f508af" providerId="ADAL" clId="{4D43E722-CACC-46B2-BE88-E05E9D814DAB}" dt="2022-05-12T08:32:01.217" v="9459"/>
          <ac:spMkLst>
            <pc:docMk/>
            <pc:sldMk cId="3044900525" sldId="301"/>
            <ac:spMk id="76" creationId="{7DD22BB0-467D-4CF5-9793-549955ACB5CD}"/>
          </ac:spMkLst>
        </pc:spChg>
        <pc:spChg chg="add del mod">
          <ac:chgData name="이동건" userId="4ad090f6-dadd-4301-b5d0-883b88f508af" providerId="ADAL" clId="{4D43E722-CACC-46B2-BE88-E05E9D814DAB}" dt="2022-05-13T00:55:02.898" v="9603" actId="478"/>
          <ac:spMkLst>
            <pc:docMk/>
            <pc:sldMk cId="3044900525" sldId="301"/>
            <ac:spMk id="77" creationId="{7E975247-A0ED-4F4D-97FC-40FE8C9D976D}"/>
          </ac:spMkLst>
        </pc:spChg>
        <pc:spChg chg="add del mod">
          <ac:chgData name="이동건" userId="4ad090f6-dadd-4301-b5d0-883b88f508af" providerId="ADAL" clId="{4D43E722-CACC-46B2-BE88-E05E9D814DAB}" dt="2022-05-13T00:55:02.898" v="9603" actId="478"/>
          <ac:spMkLst>
            <pc:docMk/>
            <pc:sldMk cId="3044900525" sldId="301"/>
            <ac:spMk id="78" creationId="{F2FE7D37-B938-446A-AADB-0FFEE45ACA07}"/>
          </ac:spMkLst>
        </pc:spChg>
        <pc:spChg chg="add">
          <ac:chgData name="이동건" userId="4ad090f6-dadd-4301-b5d0-883b88f508af" providerId="ADAL" clId="{4D43E722-CACC-46B2-BE88-E05E9D814DAB}" dt="2022-05-13T00:55:03.637" v="9604"/>
          <ac:spMkLst>
            <pc:docMk/>
            <pc:sldMk cId="3044900525" sldId="301"/>
            <ac:spMk id="81" creationId="{827D1E73-1A88-4D27-8C1A-1FB5227A3A3D}"/>
          </ac:spMkLst>
        </pc:spChg>
        <pc:spChg chg="add">
          <ac:chgData name="이동건" userId="4ad090f6-dadd-4301-b5d0-883b88f508af" providerId="ADAL" clId="{4D43E722-CACC-46B2-BE88-E05E9D814DAB}" dt="2022-05-13T00:55:03.637" v="9604"/>
          <ac:spMkLst>
            <pc:docMk/>
            <pc:sldMk cId="3044900525" sldId="301"/>
            <ac:spMk id="90" creationId="{D634B333-C6C2-4A9D-9EB2-15B89FF9413F}"/>
          </ac:spMkLst>
        </pc:spChg>
        <pc:spChg chg="add">
          <ac:chgData name="이동건" userId="4ad090f6-dadd-4301-b5d0-883b88f508af" providerId="ADAL" clId="{4D43E722-CACC-46B2-BE88-E05E9D814DAB}" dt="2022-05-13T00:55:03.637" v="9604"/>
          <ac:spMkLst>
            <pc:docMk/>
            <pc:sldMk cId="3044900525" sldId="301"/>
            <ac:spMk id="91" creationId="{2E704408-68B2-4DF7-A967-87579E30BDFA}"/>
          </ac:spMkLst>
        </pc:spChg>
        <pc:spChg chg="add del">
          <ac:chgData name="이동건" userId="4ad090f6-dadd-4301-b5d0-883b88f508af" providerId="ADAL" clId="{4D43E722-CACC-46B2-BE88-E05E9D814DAB}" dt="2022-05-13T06:00:16.618" v="9890" actId="478"/>
          <ac:spMkLst>
            <pc:docMk/>
            <pc:sldMk cId="3044900525" sldId="301"/>
            <ac:spMk id="92" creationId="{B5EB8C41-7792-46C5-B89A-1D3FE29F6BF4}"/>
          </ac:spMkLst>
        </pc:spChg>
        <pc:spChg chg="add">
          <ac:chgData name="이동건" userId="4ad090f6-dadd-4301-b5d0-883b88f508af" providerId="ADAL" clId="{4D43E722-CACC-46B2-BE88-E05E9D814DAB}" dt="2022-05-13T00:55:03.637" v="9604"/>
          <ac:spMkLst>
            <pc:docMk/>
            <pc:sldMk cId="3044900525" sldId="301"/>
            <ac:spMk id="93" creationId="{285F257F-0EE4-421E-A3F5-452F122263CA}"/>
          </ac:spMkLst>
        </pc:spChg>
        <pc:spChg chg="add">
          <ac:chgData name="이동건" userId="4ad090f6-dadd-4301-b5d0-883b88f508af" providerId="ADAL" clId="{4D43E722-CACC-46B2-BE88-E05E9D814DAB}" dt="2022-05-13T00:55:03.637" v="9604"/>
          <ac:spMkLst>
            <pc:docMk/>
            <pc:sldMk cId="3044900525" sldId="301"/>
            <ac:spMk id="94" creationId="{C5627231-3F5F-4C8B-A811-BBDB94F9194D}"/>
          </ac:spMkLst>
        </pc:spChg>
        <pc:spChg chg="add">
          <ac:chgData name="이동건" userId="4ad090f6-dadd-4301-b5d0-883b88f508af" providerId="ADAL" clId="{4D43E722-CACC-46B2-BE88-E05E9D814DAB}" dt="2022-05-13T00:55:03.637" v="9604"/>
          <ac:spMkLst>
            <pc:docMk/>
            <pc:sldMk cId="3044900525" sldId="301"/>
            <ac:spMk id="95" creationId="{A26F5119-6583-4DE5-9DA7-4BF664EF9D0E}"/>
          </ac:spMkLst>
        </pc:spChg>
        <pc:spChg chg="add">
          <ac:chgData name="이동건" userId="4ad090f6-dadd-4301-b5d0-883b88f508af" providerId="ADAL" clId="{4D43E722-CACC-46B2-BE88-E05E9D814DAB}" dt="2022-05-13T00:55:03.637" v="9604"/>
          <ac:spMkLst>
            <pc:docMk/>
            <pc:sldMk cId="3044900525" sldId="301"/>
            <ac:spMk id="96" creationId="{62E7D97E-0F69-4492-A323-56C20666929F}"/>
          </ac:spMkLst>
        </pc:spChg>
        <pc:spChg chg="add">
          <ac:chgData name="이동건" userId="4ad090f6-dadd-4301-b5d0-883b88f508af" providerId="ADAL" clId="{4D43E722-CACC-46B2-BE88-E05E9D814DAB}" dt="2022-05-13T00:55:03.637" v="9604"/>
          <ac:spMkLst>
            <pc:docMk/>
            <pc:sldMk cId="3044900525" sldId="301"/>
            <ac:spMk id="100" creationId="{0B678CC1-8484-420B-A0E4-A3F804A05673}"/>
          </ac:spMkLst>
        </pc:spChg>
        <pc:spChg chg="add">
          <ac:chgData name="이동건" userId="4ad090f6-dadd-4301-b5d0-883b88f508af" providerId="ADAL" clId="{4D43E722-CACC-46B2-BE88-E05E9D814DAB}" dt="2022-05-13T00:55:03.637" v="9604"/>
          <ac:spMkLst>
            <pc:docMk/>
            <pc:sldMk cId="3044900525" sldId="301"/>
            <ac:spMk id="101" creationId="{BD86A090-7D79-44DA-A3E7-721F8FA864C7}"/>
          </ac:spMkLst>
        </pc:spChg>
        <pc:spChg chg="add del">
          <ac:chgData name="이동건" userId="4ad090f6-dadd-4301-b5d0-883b88f508af" providerId="ADAL" clId="{4D43E722-CACC-46B2-BE88-E05E9D814DAB}" dt="2022-05-13T00:55:14.904" v="9606" actId="478"/>
          <ac:spMkLst>
            <pc:docMk/>
            <pc:sldMk cId="3044900525" sldId="301"/>
            <ac:spMk id="109" creationId="{101CB442-02CE-43A9-A319-D976133E4544}"/>
          </ac:spMkLst>
        </pc:spChg>
        <pc:spChg chg="add del">
          <ac:chgData name="이동건" userId="4ad090f6-dadd-4301-b5d0-883b88f508af" providerId="ADAL" clId="{4D43E722-CACC-46B2-BE88-E05E9D814DAB}" dt="2022-05-13T00:55:17.195" v="9607" actId="478"/>
          <ac:spMkLst>
            <pc:docMk/>
            <pc:sldMk cId="3044900525" sldId="301"/>
            <ac:spMk id="110" creationId="{46E3D00C-227C-479A-950D-3200126626A8}"/>
          </ac:spMkLst>
        </pc:spChg>
        <pc:spChg chg="add del">
          <ac:chgData name="이동건" userId="4ad090f6-dadd-4301-b5d0-883b88f508af" providerId="ADAL" clId="{4D43E722-CACC-46B2-BE88-E05E9D814DAB}" dt="2022-05-13T00:55:19.829" v="9608" actId="478"/>
          <ac:spMkLst>
            <pc:docMk/>
            <pc:sldMk cId="3044900525" sldId="301"/>
            <ac:spMk id="111" creationId="{1ED1FC19-C759-4399-A5AD-94CCBAFBE2A9}"/>
          </ac:spMkLst>
        </pc:spChg>
        <pc:spChg chg="add del">
          <ac:chgData name="이동건" userId="4ad090f6-dadd-4301-b5d0-883b88f508af" providerId="ADAL" clId="{4D43E722-CACC-46B2-BE88-E05E9D814DAB}" dt="2022-05-13T00:55:22.183" v="9609" actId="478"/>
          <ac:spMkLst>
            <pc:docMk/>
            <pc:sldMk cId="3044900525" sldId="301"/>
            <ac:spMk id="112" creationId="{CA2A6CAA-D862-41FA-A411-0A78E05A3DFE}"/>
          </ac:spMkLst>
        </pc:spChg>
        <pc:spChg chg="add del">
          <ac:chgData name="이동건" userId="4ad090f6-dadd-4301-b5d0-883b88f508af" providerId="ADAL" clId="{4D43E722-CACC-46B2-BE88-E05E9D814DAB}" dt="2022-05-16T23:58:28.958" v="11300" actId="478"/>
          <ac:spMkLst>
            <pc:docMk/>
            <pc:sldMk cId="3044900525" sldId="301"/>
            <ac:spMk id="113" creationId="{00976D62-A87B-48C6-812B-75E80F1043D2}"/>
          </ac:spMkLst>
        </pc:spChg>
        <pc:spChg chg="add">
          <ac:chgData name="이동건" userId="4ad090f6-dadd-4301-b5d0-883b88f508af" providerId="ADAL" clId="{4D43E722-CACC-46B2-BE88-E05E9D814DAB}" dt="2022-05-13T06:00:24.015" v="9891"/>
          <ac:spMkLst>
            <pc:docMk/>
            <pc:sldMk cId="3044900525" sldId="301"/>
            <ac:spMk id="114" creationId="{6FD838AE-4696-4A5F-A230-2C00A8A66AAE}"/>
          </ac:spMkLst>
        </pc:spChg>
        <pc:spChg chg="add">
          <ac:chgData name="이동건" userId="4ad090f6-dadd-4301-b5d0-883b88f508af" providerId="ADAL" clId="{4D43E722-CACC-46B2-BE88-E05E9D814DAB}" dt="2022-05-16T23:58:35.411" v="11301"/>
          <ac:spMkLst>
            <pc:docMk/>
            <pc:sldMk cId="3044900525" sldId="301"/>
            <ac:spMk id="117" creationId="{EE10E521-F0A4-496E-BACD-AEF451133289}"/>
          </ac:spMkLst>
        </pc:spChg>
        <pc:spChg chg="add">
          <ac:chgData name="이동건" userId="4ad090f6-dadd-4301-b5d0-883b88f508af" providerId="ADAL" clId="{4D43E722-CACC-46B2-BE88-E05E9D814DAB}" dt="2022-05-16T23:58:35.411" v="11301"/>
          <ac:spMkLst>
            <pc:docMk/>
            <pc:sldMk cId="3044900525" sldId="301"/>
            <ac:spMk id="121" creationId="{8E4F11B8-66F4-4052-946C-70345AB3A0B1}"/>
          </ac:spMkLst>
        </pc:spChg>
        <pc:spChg chg="add">
          <ac:chgData name="이동건" userId="4ad090f6-dadd-4301-b5d0-883b88f508af" providerId="ADAL" clId="{4D43E722-CACC-46B2-BE88-E05E9D814DAB}" dt="2022-05-16T23:58:35.411" v="11301"/>
          <ac:spMkLst>
            <pc:docMk/>
            <pc:sldMk cId="3044900525" sldId="301"/>
            <ac:spMk id="125" creationId="{DD9C08D2-DFD7-4940-A22F-E5076F823D53}"/>
          </ac:spMkLst>
        </pc:spChg>
        <pc:spChg chg="add">
          <ac:chgData name="이동건" userId="4ad090f6-dadd-4301-b5d0-883b88f508af" providerId="ADAL" clId="{4D43E722-CACC-46B2-BE88-E05E9D814DAB}" dt="2022-05-16T23:58:35.411" v="11301"/>
          <ac:spMkLst>
            <pc:docMk/>
            <pc:sldMk cId="3044900525" sldId="301"/>
            <ac:spMk id="126" creationId="{4922F4F9-91B4-40EA-8F42-85DE05471F18}"/>
          </ac:spMkLst>
        </pc:spChg>
        <pc:spChg chg="add">
          <ac:chgData name="이동건" userId="4ad090f6-dadd-4301-b5d0-883b88f508af" providerId="ADAL" clId="{4D43E722-CACC-46B2-BE88-E05E9D814DAB}" dt="2022-05-16T23:58:35.411" v="11301"/>
          <ac:spMkLst>
            <pc:docMk/>
            <pc:sldMk cId="3044900525" sldId="301"/>
            <ac:spMk id="127" creationId="{48776245-676E-42D3-951B-D875764AEB85}"/>
          </ac:spMkLst>
        </pc:spChg>
        <pc:spChg chg="add">
          <ac:chgData name="이동건" userId="4ad090f6-dadd-4301-b5d0-883b88f508af" providerId="ADAL" clId="{4D43E722-CACC-46B2-BE88-E05E9D814DAB}" dt="2022-05-16T23:58:35.411" v="11301"/>
          <ac:spMkLst>
            <pc:docMk/>
            <pc:sldMk cId="3044900525" sldId="301"/>
            <ac:spMk id="128" creationId="{A091D1B1-9C80-473D-BCBD-3BA041D68218}"/>
          </ac:spMkLst>
        </pc:spChg>
        <pc:spChg chg="add">
          <ac:chgData name="이동건" userId="4ad090f6-dadd-4301-b5d0-883b88f508af" providerId="ADAL" clId="{4D43E722-CACC-46B2-BE88-E05E9D814DAB}" dt="2022-05-16T23:58:35.411" v="11301"/>
          <ac:spMkLst>
            <pc:docMk/>
            <pc:sldMk cId="3044900525" sldId="301"/>
            <ac:spMk id="129" creationId="{77D9F688-7F94-46B1-96DC-F88A6BC6CF22}"/>
          </ac:spMkLst>
        </pc:spChg>
        <pc:spChg chg="add">
          <ac:chgData name="이동건" userId="4ad090f6-dadd-4301-b5d0-883b88f508af" providerId="ADAL" clId="{4D43E722-CACC-46B2-BE88-E05E9D814DAB}" dt="2022-05-16T23:58:35.411" v="11301"/>
          <ac:spMkLst>
            <pc:docMk/>
            <pc:sldMk cId="3044900525" sldId="301"/>
            <ac:spMk id="130" creationId="{D435E2C5-A7C3-419A-B76F-CA3E8E8B7E3B}"/>
          </ac:spMkLst>
        </pc:spChg>
        <pc:spChg chg="add">
          <ac:chgData name="이동건" userId="4ad090f6-dadd-4301-b5d0-883b88f508af" providerId="ADAL" clId="{4D43E722-CACC-46B2-BE88-E05E9D814DAB}" dt="2022-05-16T23:58:35.411" v="11301"/>
          <ac:spMkLst>
            <pc:docMk/>
            <pc:sldMk cId="3044900525" sldId="301"/>
            <ac:spMk id="132" creationId="{04D842F3-DC43-4AE2-B1C4-85C75521B810}"/>
          </ac:spMkLst>
        </pc:spChg>
        <pc:spChg chg="add">
          <ac:chgData name="이동건" userId="4ad090f6-dadd-4301-b5d0-883b88f508af" providerId="ADAL" clId="{4D43E722-CACC-46B2-BE88-E05E9D814DAB}" dt="2022-05-16T23:58:35.411" v="11301"/>
          <ac:spMkLst>
            <pc:docMk/>
            <pc:sldMk cId="3044900525" sldId="301"/>
            <ac:spMk id="133" creationId="{F8AB00D2-3B35-4709-8852-99C0931CA7A6}"/>
          </ac:spMkLst>
        </pc:spChg>
        <pc:grpChg chg="add del mod">
          <ac:chgData name="이동건" userId="4ad090f6-dadd-4301-b5d0-883b88f508af" providerId="ADAL" clId="{4D43E722-CACC-46B2-BE88-E05E9D814DAB}" dt="2022-05-12T23:43:58.702" v="9465" actId="165"/>
          <ac:grpSpMkLst>
            <pc:docMk/>
            <pc:sldMk cId="3044900525" sldId="301"/>
            <ac:grpSpMk id="2" creationId="{25FCBDAE-C8FA-4F11-9F6D-04C5EE88D0AF}"/>
          </ac:grpSpMkLst>
        </pc:grpChg>
        <pc:grpChg chg="del">
          <ac:chgData name="이동건" userId="4ad090f6-dadd-4301-b5d0-883b88f508af" providerId="ADAL" clId="{4D43E722-CACC-46B2-BE88-E05E9D814DAB}" dt="2022-05-12T08:29:43.656" v="9384" actId="165"/>
          <ac:grpSpMkLst>
            <pc:docMk/>
            <pc:sldMk cId="3044900525" sldId="301"/>
            <ac:grpSpMk id="26" creationId="{A2C40441-0694-4A07-9FD3-015F68B7D614}"/>
          </ac:grpSpMkLst>
        </pc:grpChg>
        <pc:grpChg chg="del">
          <ac:chgData name="이동건" userId="4ad090f6-dadd-4301-b5d0-883b88f508af" providerId="ADAL" clId="{4D43E722-CACC-46B2-BE88-E05E9D814DAB}" dt="2022-05-12T08:29:29.985" v="9382" actId="165"/>
          <ac:grpSpMkLst>
            <pc:docMk/>
            <pc:sldMk cId="3044900525" sldId="301"/>
            <ac:grpSpMk id="27" creationId="{D13E5A42-CED2-42DC-BCEE-CB98A61FF24F}"/>
          </ac:grpSpMkLst>
        </pc:grpChg>
        <pc:grpChg chg="add del mod">
          <ac:chgData name="이동건" userId="4ad090f6-dadd-4301-b5d0-883b88f508af" providerId="ADAL" clId="{4D43E722-CACC-46B2-BE88-E05E9D814DAB}" dt="2022-05-12T23:43:52.348" v="9463" actId="165"/>
          <ac:grpSpMkLst>
            <pc:docMk/>
            <pc:sldMk cId="3044900525" sldId="301"/>
            <ac:grpSpMk id="54" creationId="{AB5CC63F-8556-4952-BB88-771C406BAA7E}"/>
          </ac:grpSpMkLst>
        </pc:grpChg>
        <pc:cxnChg chg="del mod topLvl">
          <ac:chgData name="이동건" userId="4ad090f6-dadd-4301-b5d0-883b88f508af" providerId="ADAL" clId="{4D43E722-CACC-46B2-BE88-E05E9D814DAB}" dt="2022-05-16T23:58:28.958" v="11300" actId="478"/>
          <ac:cxnSpMkLst>
            <pc:docMk/>
            <pc:sldMk cId="3044900525" sldId="301"/>
            <ac:cxnSpMk id="8" creationId="{04A20D39-0388-444C-9E97-55B01A76563B}"/>
          </ac:cxnSpMkLst>
        </pc:cxnChg>
        <pc:cxnChg chg="del mod topLvl">
          <ac:chgData name="이동건" userId="4ad090f6-dadd-4301-b5d0-883b88f508af" providerId="ADAL" clId="{4D43E722-CACC-46B2-BE88-E05E9D814DAB}" dt="2022-05-16T23:58:28.958" v="11300" actId="478"/>
          <ac:cxnSpMkLst>
            <pc:docMk/>
            <pc:sldMk cId="3044900525" sldId="301"/>
            <ac:cxnSpMk id="12" creationId="{F3565E18-6C63-458B-AABF-F8A9852ED3B8}"/>
          </ac:cxnSpMkLst>
        </pc:cxnChg>
        <pc:cxnChg chg="del mod topLvl">
          <ac:chgData name="이동건" userId="4ad090f6-dadd-4301-b5d0-883b88f508af" providerId="ADAL" clId="{4D43E722-CACC-46B2-BE88-E05E9D814DAB}" dt="2022-05-16T23:58:28.958" v="11300" actId="478"/>
          <ac:cxnSpMkLst>
            <pc:docMk/>
            <pc:sldMk cId="3044900525" sldId="301"/>
            <ac:cxnSpMk id="16" creationId="{DC3AEDA9-BDB8-4D39-BB7B-FCC255582C5F}"/>
          </ac:cxnSpMkLst>
        </pc:cxnChg>
        <pc:cxnChg chg="del mod topLvl">
          <ac:chgData name="이동건" userId="4ad090f6-dadd-4301-b5d0-883b88f508af" providerId="ADAL" clId="{4D43E722-CACC-46B2-BE88-E05E9D814DAB}" dt="2022-05-16T23:58:28.958" v="11300" actId="478"/>
          <ac:cxnSpMkLst>
            <pc:docMk/>
            <pc:sldMk cId="3044900525" sldId="301"/>
            <ac:cxnSpMk id="17" creationId="{0E314FDE-22C8-494B-9F04-5700ADC5D384}"/>
          </ac:cxnSpMkLst>
        </pc:cxnChg>
        <pc:cxnChg chg="del mod topLvl">
          <ac:chgData name="이동건" userId="4ad090f6-dadd-4301-b5d0-883b88f508af" providerId="ADAL" clId="{4D43E722-CACC-46B2-BE88-E05E9D814DAB}" dt="2022-05-16T23:58:28.958" v="11300" actId="478"/>
          <ac:cxnSpMkLst>
            <pc:docMk/>
            <pc:sldMk cId="3044900525" sldId="301"/>
            <ac:cxnSpMk id="18" creationId="{5B8C0D46-12EA-4BEB-827A-226145F8712E}"/>
          </ac:cxnSpMkLst>
        </pc:cxnChg>
        <pc:cxnChg chg="del mod topLvl">
          <ac:chgData name="이동건" userId="4ad090f6-dadd-4301-b5d0-883b88f508af" providerId="ADAL" clId="{4D43E722-CACC-46B2-BE88-E05E9D814DAB}" dt="2022-05-16T23:58:28.958" v="11300" actId="478"/>
          <ac:cxnSpMkLst>
            <pc:docMk/>
            <pc:sldMk cId="3044900525" sldId="301"/>
            <ac:cxnSpMk id="21" creationId="{C23343B5-AE7F-4683-AED6-22CD9FC4A4D6}"/>
          </ac:cxnSpMkLst>
        </pc:cxnChg>
        <pc:cxnChg chg="del mod topLvl">
          <ac:chgData name="이동건" userId="4ad090f6-dadd-4301-b5d0-883b88f508af" providerId="ADAL" clId="{4D43E722-CACC-46B2-BE88-E05E9D814DAB}" dt="2022-05-16T23:58:28.958" v="11300" actId="478"/>
          <ac:cxnSpMkLst>
            <pc:docMk/>
            <pc:sldMk cId="3044900525" sldId="301"/>
            <ac:cxnSpMk id="22" creationId="{32E400D1-3FD8-4FA2-8D23-0F6A0D1AE3F2}"/>
          </ac:cxnSpMkLst>
        </pc:cxnChg>
        <pc:cxnChg chg="del mod topLvl">
          <ac:chgData name="이동건" userId="4ad090f6-dadd-4301-b5d0-883b88f508af" providerId="ADAL" clId="{4D43E722-CACC-46B2-BE88-E05E9D814DAB}" dt="2022-05-16T23:58:28.958" v="11300" actId="478"/>
          <ac:cxnSpMkLst>
            <pc:docMk/>
            <pc:sldMk cId="3044900525" sldId="301"/>
            <ac:cxnSpMk id="23" creationId="{F5988CEC-B168-4025-8AE7-2375AD60CC9F}"/>
          </ac:cxnSpMkLst>
        </pc:cxnChg>
        <pc:cxnChg chg="del mod topLvl">
          <ac:chgData name="이동건" userId="4ad090f6-dadd-4301-b5d0-883b88f508af" providerId="ADAL" clId="{4D43E722-CACC-46B2-BE88-E05E9D814DAB}" dt="2022-05-12T08:29:37.736" v="9383" actId="478"/>
          <ac:cxnSpMkLst>
            <pc:docMk/>
            <pc:sldMk cId="3044900525" sldId="301"/>
            <ac:cxnSpMk id="28" creationId="{1476B90B-96E3-4F9D-BD1F-47F973D163AD}"/>
          </ac:cxnSpMkLst>
        </pc:cxnChg>
        <pc:cxnChg chg="del mod topLvl">
          <ac:chgData name="이동건" userId="4ad090f6-dadd-4301-b5d0-883b88f508af" providerId="ADAL" clId="{4D43E722-CACC-46B2-BE88-E05E9D814DAB}" dt="2022-05-12T08:29:37.736" v="9383" actId="478"/>
          <ac:cxnSpMkLst>
            <pc:docMk/>
            <pc:sldMk cId="3044900525" sldId="301"/>
            <ac:cxnSpMk id="29" creationId="{36864B11-ACF9-4391-B0E3-D3D11BCEC8B1}"/>
          </ac:cxnSpMkLst>
        </pc:cxnChg>
        <pc:cxnChg chg="del mod topLvl">
          <ac:chgData name="이동건" userId="4ad090f6-dadd-4301-b5d0-883b88f508af" providerId="ADAL" clId="{4D43E722-CACC-46B2-BE88-E05E9D814DAB}" dt="2022-05-12T08:29:37.736" v="9383" actId="478"/>
          <ac:cxnSpMkLst>
            <pc:docMk/>
            <pc:sldMk cId="3044900525" sldId="301"/>
            <ac:cxnSpMk id="31" creationId="{142FD97E-6F5C-458B-BD8F-A77164A7E44C}"/>
          </ac:cxnSpMkLst>
        </pc:cxnChg>
        <pc:cxnChg chg="del mod topLvl">
          <ac:chgData name="이동건" userId="4ad090f6-dadd-4301-b5d0-883b88f508af" providerId="ADAL" clId="{4D43E722-CACC-46B2-BE88-E05E9D814DAB}" dt="2022-05-12T08:29:37.736" v="9383" actId="478"/>
          <ac:cxnSpMkLst>
            <pc:docMk/>
            <pc:sldMk cId="3044900525" sldId="301"/>
            <ac:cxnSpMk id="32" creationId="{23DE2BD2-283D-4C04-B62D-2F20F66079D8}"/>
          </ac:cxnSpMkLst>
        </pc:cxnChg>
        <pc:cxnChg chg="del mod topLvl">
          <ac:chgData name="이동건" userId="4ad090f6-dadd-4301-b5d0-883b88f508af" providerId="ADAL" clId="{4D43E722-CACC-46B2-BE88-E05E9D814DAB}" dt="2022-05-12T08:29:37.736" v="9383" actId="478"/>
          <ac:cxnSpMkLst>
            <pc:docMk/>
            <pc:sldMk cId="3044900525" sldId="301"/>
            <ac:cxnSpMk id="33" creationId="{EC9E7F11-339A-46FA-AA05-BF807C48C98C}"/>
          </ac:cxnSpMkLst>
        </pc:cxnChg>
        <pc:cxnChg chg="del mod topLvl">
          <ac:chgData name="이동건" userId="4ad090f6-dadd-4301-b5d0-883b88f508af" providerId="ADAL" clId="{4D43E722-CACC-46B2-BE88-E05E9D814DAB}" dt="2022-05-12T08:29:37.736" v="9383" actId="478"/>
          <ac:cxnSpMkLst>
            <pc:docMk/>
            <pc:sldMk cId="3044900525" sldId="301"/>
            <ac:cxnSpMk id="35" creationId="{40C4EFDE-5603-4EEE-AA9E-E2B65E5D7AE6}"/>
          </ac:cxnSpMkLst>
        </pc:cxnChg>
        <pc:cxnChg chg="del mod topLvl">
          <ac:chgData name="이동건" userId="4ad090f6-dadd-4301-b5d0-883b88f508af" providerId="ADAL" clId="{4D43E722-CACC-46B2-BE88-E05E9D814DAB}" dt="2022-05-12T08:29:37.736" v="9383" actId="478"/>
          <ac:cxnSpMkLst>
            <pc:docMk/>
            <pc:sldMk cId="3044900525" sldId="301"/>
            <ac:cxnSpMk id="36" creationId="{DCEB6BB9-22CF-4F7C-AE59-212ABAB702FD}"/>
          </ac:cxnSpMkLst>
        </pc:cxnChg>
        <pc:cxnChg chg="del mod topLvl">
          <ac:chgData name="이동건" userId="4ad090f6-dadd-4301-b5d0-883b88f508af" providerId="ADAL" clId="{4D43E722-CACC-46B2-BE88-E05E9D814DAB}" dt="2022-05-12T08:29:37.736" v="9383" actId="478"/>
          <ac:cxnSpMkLst>
            <pc:docMk/>
            <pc:sldMk cId="3044900525" sldId="301"/>
            <ac:cxnSpMk id="37" creationId="{EB78E1F7-96B8-4C6C-B9AF-FBC43CD94C69}"/>
          </ac:cxnSpMkLst>
        </pc:cxnChg>
        <pc:cxnChg chg="del mod">
          <ac:chgData name="이동건" userId="4ad090f6-dadd-4301-b5d0-883b88f508af" providerId="ADAL" clId="{4D43E722-CACC-46B2-BE88-E05E9D814DAB}" dt="2022-05-13T00:55:02.898" v="9603" actId="478"/>
          <ac:cxnSpMkLst>
            <pc:docMk/>
            <pc:sldMk cId="3044900525" sldId="301"/>
            <ac:cxnSpMk id="41" creationId="{DEE9DA43-76FB-4B41-9262-79EF64B3E6FC}"/>
          </ac:cxnSpMkLst>
        </pc:cxnChg>
        <pc:cxnChg chg="del mod topLvl">
          <ac:chgData name="이동건" userId="4ad090f6-dadd-4301-b5d0-883b88f508af" providerId="ADAL" clId="{4D43E722-CACC-46B2-BE88-E05E9D814DAB}" dt="2022-05-13T00:55:02.898" v="9603" actId="478"/>
          <ac:cxnSpMkLst>
            <pc:docMk/>
            <pc:sldMk cId="3044900525" sldId="301"/>
            <ac:cxnSpMk id="55" creationId="{440DE229-6B55-46C0-9986-103678466C5B}"/>
          </ac:cxnSpMkLst>
        </pc:cxnChg>
        <pc:cxnChg chg="del mod topLvl">
          <ac:chgData name="이동건" userId="4ad090f6-dadd-4301-b5d0-883b88f508af" providerId="ADAL" clId="{4D43E722-CACC-46B2-BE88-E05E9D814DAB}" dt="2022-05-13T00:55:02.898" v="9603" actId="478"/>
          <ac:cxnSpMkLst>
            <pc:docMk/>
            <pc:sldMk cId="3044900525" sldId="301"/>
            <ac:cxnSpMk id="56" creationId="{18413002-D577-4F43-9D6F-44F90A649946}"/>
          </ac:cxnSpMkLst>
        </pc:cxnChg>
        <pc:cxnChg chg="del mod topLvl">
          <ac:chgData name="이동건" userId="4ad090f6-dadd-4301-b5d0-883b88f508af" providerId="ADAL" clId="{4D43E722-CACC-46B2-BE88-E05E9D814DAB}" dt="2022-05-13T00:55:02.898" v="9603" actId="478"/>
          <ac:cxnSpMkLst>
            <pc:docMk/>
            <pc:sldMk cId="3044900525" sldId="301"/>
            <ac:cxnSpMk id="58" creationId="{B469218B-CD0B-411B-B75C-C9D41DD0869D}"/>
          </ac:cxnSpMkLst>
        </pc:cxnChg>
        <pc:cxnChg chg="del mod topLvl">
          <ac:chgData name="이동건" userId="4ad090f6-dadd-4301-b5d0-883b88f508af" providerId="ADAL" clId="{4D43E722-CACC-46B2-BE88-E05E9D814DAB}" dt="2022-05-13T00:55:02.898" v="9603" actId="478"/>
          <ac:cxnSpMkLst>
            <pc:docMk/>
            <pc:sldMk cId="3044900525" sldId="301"/>
            <ac:cxnSpMk id="59" creationId="{35AD9D5A-56B0-4D44-8EE3-38152EA94AFA}"/>
          </ac:cxnSpMkLst>
        </pc:cxnChg>
        <pc:cxnChg chg="del mod topLvl">
          <ac:chgData name="이동건" userId="4ad090f6-dadd-4301-b5d0-883b88f508af" providerId="ADAL" clId="{4D43E722-CACC-46B2-BE88-E05E9D814DAB}" dt="2022-05-13T00:55:02.898" v="9603" actId="478"/>
          <ac:cxnSpMkLst>
            <pc:docMk/>
            <pc:sldMk cId="3044900525" sldId="301"/>
            <ac:cxnSpMk id="60" creationId="{2C3EFE28-D506-46B9-B30D-049328C9F6DC}"/>
          </ac:cxnSpMkLst>
        </pc:cxnChg>
        <pc:cxnChg chg="del mod topLvl">
          <ac:chgData name="이동건" userId="4ad090f6-dadd-4301-b5d0-883b88f508af" providerId="ADAL" clId="{4D43E722-CACC-46B2-BE88-E05E9D814DAB}" dt="2022-05-13T00:55:02.898" v="9603" actId="478"/>
          <ac:cxnSpMkLst>
            <pc:docMk/>
            <pc:sldMk cId="3044900525" sldId="301"/>
            <ac:cxnSpMk id="62" creationId="{064007A3-D38C-4901-98F4-527F72E82031}"/>
          </ac:cxnSpMkLst>
        </pc:cxnChg>
        <pc:cxnChg chg="del mod topLvl">
          <ac:chgData name="이동건" userId="4ad090f6-dadd-4301-b5d0-883b88f508af" providerId="ADAL" clId="{4D43E722-CACC-46B2-BE88-E05E9D814DAB}" dt="2022-05-13T00:55:02.898" v="9603" actId="478"/>
          <ac:cxnSpMkLst>
            <pc:docMk/>
            <pc:sldMk cId="3044900525" sldId="301"/>
            <ac:cxnSpMk id="63" creationId="{D59C2639-6D6C-47AB-AE96-678736BCBABA}"/>
          </ac:cxnSpMkLst>
        </pc:cxnChg>
        <pc:cxnChg chg="del mod topLvl">
          <ac:chgData name="이동건" userId="4ad090f6-dadd-4301-b5d0-883b88f508af" providerId="ADAL" clId="{4D43E722-CACC-46B2-BE88-E05E9D814DAB}" dt="2022-05-13T00:55:02.898" v="9603" actId="478"/>
          <ac:cxnSpMkLst>
            <pc:docMk/>
            <pc:sldMk cId="3044900525" sldId="301"/>
            <ac:cxnSpMk id="64" creationId="{D1663CF2-C1AD-4645-9A9C-533EDA9019D2}"/>
          </ac:cxnSpMkLst>
        </pc:cxnChg>
        <pc:cxnChg chg="add del mod">
          <ac:chgData name="이동건" userId="4ad090f6-dadd-4301-b5d0-883b88f508af" providerId="ADAL" clId="{4D43E722-CACC-46B2-BE88-E05E9D814DAB}" dt="2022-05-13T00:55:02.898" v="9603" actId="478"/>
          <ac:cxnSpMkLst>
            <pc:docMk/>
            <pc:sldMk cId="3044900525" sldId="301"/>
            <ac:cxnSpMk id="72" creationId="{F4D41522-BE10-4DC5-85DA-6F18ECBAECBF}"/>
          </ac:cxnSpMkLst>
        </pc:cxnChg>
        <pc:cxnChg chg="add del mod">
          <ac:chgData name="이동건" userId="4ad090f6-dadd-4301-b5d0-883b88f508af" providerId="ADAL" clId="{4D43E722-CACC-46B2-BE88-E05E9D814DAB}" dt="2022-05-13T00:55:02.898" v="9603" actId="478"/>
          <ac:cxnSpMkLst>
            <pc:docMk/>
            <pc:sldMk cId="3044900525" sldId="301"/>
            <ac:cxnSpMk id="73" creationId="{5DAF19AF-7B23-405E-96A8-3B42579DC2A1}"/>
          </ac:cxnSpMkLst>
        </pc:cxnChg>
        <pc:cxnChg chg="add del mod">
          <ac:chgData name="이동건" userId="4ad090f6-dadd-4301-b5d0-883b88f508af" providerId="ADAL" clId="{4D43E722-CACC-46B2-BE88-E05E9D814DAB}" dt="2022-05-13T00:55:02.898" v="9603" actId="478"/>
          <ac:cxnSpMkLst>
            <pc:docMk/>
            <pc:sldMk cId="3044900525" sldId="301"/>
            <ac:cxnSpMk id="74" creationId="{714BDFCB-2B04-4C7D-A1BB-1FDEB381C50D}"/>
          </ac:cxnSpMkLst>
        </pc:cxnChg>
        <pc:cxnChg chg="add">
          <ac:chgData name="이동건" userId="4ad090f6-dadd-4301-b5d0-883b88f508af" providerId="ADAL" clId="{4D43E722-CACC-46B2-BE88-E05E9D814DAB}" dt="2022-05-13T00:55:03.637" v="9604"/>
          <ac:cxnSpMkLst>
            <pc:docMk/>
            <pc:sldMk cId="3044900525" sldId="301"/>
            <ac:cxnSpMk id="80" creationId="{9BDFAC78-73DA-4C0C-AB87-593F5C2B09D8}"/>
          </ac:cxnSpMkLst>
        </pc:cxnChg>
        <pc:cxnChg chg="add">
          <ac:chgData name="이동건" userId="4ad090f6-dadd-4301-b5d0-883b88f508af" providerId="ADAL" clId="{4D43E722-CACC-46B2-BE88-E05E9D814DAB}" dt="2022-05-13T00:55:03.637" v="9604"/>
          <ac:cxnSpMkLst>
            <pc:docMk/>
            <pc:sldMk cId="3044900525" sldId="301"/>
            <ac:cxnSpMk id="82" creationId="{EB1A1B2C-F418-4855-8E66-CA72502573B0}"/>
          </ac:cxnSpMkLst>
        </pc:cxnChg>
        <pc:cxnChg chg="add">
          <ac:chgData name="이동건" userId="4ad090f6-dadd-4301-b5d0-883b88f508af" providerId="ADAL" clId="{4D43E722-CACC-46B2-BE88-E05E9D814DAB}" dt="2022-05-13T00:55:03.637" v="9604"/>
          <ac:cxnSpMkLst>
            <pc:docMk/>
            <pc:sldMk cId="3044900525" sldId="301"/>
            <ac:cxnSpMk id="83" creationId="{2D6BE6FF-1B09-4556-920E-5D75A1ED5B9B}"/>
          </ac:cxnSpMkLst>
        </pc:cxnChg>
        <pc:cxnChg chg="add">
          <ac:chgData name="이동건" userId="4ad090f6-dadd-4301-b5d0-883b88f508af" providerId="ADAL" clId="{4D43E722-CACC-46B2-BE88-E05E9D814DAB}" dt="2022-05-13T00:55:03.637" v="9604"/>
          <ac:cxnSpMkLst>
            <pc:docMk/>
            <pc:sldMk cId="3044900525" sldId="301"/>
            <ac:cxnSpMk id="84" creationId="{2B00308E-5505-44C0-ACE6-7EE8CE49D6CC}"/>
          </ac:cxnSpMkLst>
        </pc:cxnChg>
        <pc:cxnChg chg="add">
          <ac:chgData name="이동건" userId="4ad090f6-dadd-4301-b5d0-883b88f508af" providerId="ADAL" clId="{4D43E722-CACC-46B2-BE88-E05E9D814DAB}" dt="2022-05-13T00:55:03.637" v="9604"/>
          <ac:cxnSpMkLst>
            <pc:docMk/>
            <pc:sldMk cId="3044900525" sldId="301"/>
            <ac:cxnSpMk id="85" creationId="{1402D086-857E-4A2A-86BE-53BE8D1DB283}"/>
          </ac:cxnSpMkLst>
        </pc:cxnChg>
        <pc:cxnChg chg="add">
          <ac:chgData name="이동건" userId="4ad090f6-dadd-4301-b5d0-883b88f508af" providerId="ADAL" clId="{4D43E722-CACC-46B2-BE88-E05E9D814DAB}" dt="2022-05-13T00:55:03.637" v="9604"/>
          <ac:cxnSpMkLst>
            <pc:docMk/>
            <pc:sldMk cId="3044900525" sldId="301"/>
            <ac:cxnSpMk id="86" creationId="{3DBD84D6-32EF-40F2-9599-5F83772E9594}"/>
          </ac:cxnSpMkLst>
        </pc:cxnChg>
        <pc:cxnChg chg="add">
          <ac:chgData name="이동건" userId="4ad090f6-dadd-4301-b5d0-883b88f508af" providerId="ADAL" clId="{4D43E722-CACC-46B2-BE88-E05E9D814DAB}" dt="2022-05-13T00:55:03.637" v="9604"/>
          <ac:cxnSpMkLst>
            <pc:docMk/>
            <pc:sldMk cId="3044900525" sldId="301"/>
            <ac:cxnSpMk id="87" creationId="{75350498-2EE7-423C-B8C8-C599D9BD7F67}"/>
          </ac:cxnSpMkLst>
        </pc:cxnChg>
        <pc:cxnChg chg="add">
          <ac:chgData name="이동건" userId="4ad090f6-dadd-4301-b5d0-883b88f508af" providerId="ADAL" clId="{4D43E722-CACC-46B2-BE88-E05E9D814DAB}" dt="2022-05-13T00:55:03.637" v="9604"/>
          <ac:cxnSpMkLst>
            <pc:docMk/>
            <pc:sldMk cId="3044900525" sldId="301"/>
            <ac:cxnSpMk id="88" creationId="{75F1DF6D-3491-4C85-8575-90348F3BF98A}"/>
          </ac:cxnSpMkLst>
        </pc:cxnChg>
        <pc:cxnChg chg="add">
          <ac:chgData name="이동건" userId="4ad090f6-dadd-4301-b5d0-883b88f508af" providerId="ADAL" clId="{4D43E722-CACC-46B2-BE88-E05E9D814DAB}" dt="2022-05-13T00:55:03.637" v="9604"/>
          <ac:cxnSpMkLst>
            <pc:docMk/>
            <pc:sldMk cId="3044900525" sldId="301"/>
            <ac:cxnSpMk id="89" creationId="{3BE62E6A-6132-47D9-B6D7-57697C2EABCD}"/>
          </ac:cxnSpMkLst>
        </pc:cxnChg>
        <pc:cxnChg chg="add">
          <ac:chgData name="이동건" userId="4ad090f6-dadd-4301-b5d0-883b88f508af" providerId="ADAL" clId="{4D43E722-CACC-46B2-BE88-E05E9D814DAB}" dt="2022-05-13T00:55:03.637" v="9604"/>
          <ac:cxnSpMkLst>
            <pc:docMk/>
            <pc:sldMk cId="3044900525" sldId="301"/>
            <ac:cxnSpMk id="97" creationId="{1A537EC0-BE52-4CED-A8E2-23F62B24F9E8}"/>
          </ac:cxnSpMkLst>
        </pc:cxnChg>
        <pc:cxnChg chg="add">
          <ac:chgData name="이동건" userId="4ad090f6-dadd-4301-b5d0-883b88f508af" providerId="ADAL" clId="{4D43E722-CACC-46B2-BE88-E05E9D814DAB}" dt="2022-05-13T00:55:03.637" v="9604"/>
          <ac:cxnSpMkLst>
            <pc:docMk/>
            <pc:sldMk cId="3044900525" sldId="301"/>
            <ac:cxnSpMk id="98" creationId="{676B91DD-AB71-4D43-B8BD-65A8C8FDD36C}"/>
          </ac:cxnSpMkLst>
        </pc:cxnChg>
        <pc:cxnChg chg="add">
          <ac:chgData name="이동건" userId="4ad090f6-dadd-4301-b5d0-883b88f508af" providerId="ADAL" clId="{4D43E722-CACC-46B2-BE88-E05E9D814DAB}" dt="2022-05-13T00:55:03.637" v="9604"/>
          <ac:cxnSpMkLst>
            <pc:docMk/>
            <pc:sldMk cId="3044900525" sldId="301"/>
            <ac:cxnSpMk id="99" creationId="{F6A8E8EE-60A2-419C-892D-07E636C24ED8}"/>
          </ac:cxnSpMkLst>
        </pc:cxnChg>
        <pc:cxnChg chg="add del">
          <ac:chgData name="이동건" userId="4ad090f6-dadd-4301-b5d0-883b88f508af" providerId="ADAL" clId="{4D43E722-CACC-46B2-BE88-E05E9D814DAB}" dt="2022-05-13T00:55:34.509" v="9616" actId="478"/>
          <ac:cxnSpMkLst>
            <pc:docMk/>
            <pc:sldMk cId="3044900525" sldId="301"/>
            <ac:cxnSpMk id="102" creationId="{7FE15B1B-94D3-4B0E-B851-114A7A4D25A7}"/>
          </ac:cxnSpMkLst>
        </pc:cxnChg>
        <pc:cxnChg chg="add del">
          <ac:chgData name="이동건" userId="4ad090f6-dadd-4301-b5d0-883b88f508af" providerId="ADAL" clId="{4D43E722-CACC-46B2-BE88-E05E9D814DAB}" dt="2022-05-13T00:55:33.265" v="9615" actId="478"/>
          <ac:cxnSpMkLst>
            <pc:docMk/>
            <pc:sldMk cId="3044900525" sldId="301"/>
            <ac:cxnSpMk id="103" creationId="{64FA80ED-45CF-42F4-A57E-578AEF45C032}"/>
          </ac:cxnSpMkLst>
        </pc:cxnChg>
        <pc:cxnChg chg="add del">
          <ac:chgData name="이동건" userId="4ad090f6-dadd-4301-b5d0-883b88f508af" providerId="ADAL" clId="{4D43E722-CACC-46B2-BE88-E05E9D814DAB}" dt="2022-05-13T00:55:30.189" v="9613" actId="478"/>
          <ac:cxnSpMkLst>
            <pc:docMk/>
            <pc:sldMk cId="3044900525" sldId="301"/>
            <ac:cxnSpMk id="104" creationId="{756EE8D8-DC16-4EF7-9B3F-76ED6AB37843}"/>
          </ac:cxnSpMkLst>
        </pc:cxnChg>
        <pc:cxnChg chg="add del">
          <ac:chgData name="이동건" userId="4ad090f6-dadd-4301-b5d0-883b88f508af" providerId="ADAL" clId="{4D43E722-CACC-46B2-BE88-E05E9D814DAB}" dt="2022-05-13T00:55:28.242" v="9612" actId="478"/>
          <ac:cxnSpMkLst>
            <pc:docMk/>
            <pc:sldMk cId="3044900525" sldId="301"/>
            <ac:cxnSpMk id="105" creationId="{5876C088-CCF1-4218-8461-9AA7BCFFF7D4}"/>
          </ac:cxnSpMkLst>
        </pc:cxnChg>
        <pc:cxnChg chg="add del">
          <ac:chgData name="이동건" userId="4ad090f6-dadd-4301-b5d0-883b88f508af" providerId="ADAL" clId="{4D43E722-CACC-46B2-BE88-E05E9D814DAB}" dt="2022-05-13T00:55:32.226" v="9614" actId="478"/>
          <ac:cxnSpMkLst>
            <pc:docMk/>
            <pc:sldMk cId="3044900525" sldId="301"/>
            <ac:cxnSpMk id="106" creationId="{E65F956A-C3B5-49E1-80C6-4E11D4EFB8DB}"/>
          </ac:cxnSpMkLst>
        </pc:cxnChg>
        <pc:cxnChg chg="add del">
          <ac:chgData name="이동건" userId="4ad090f6-dadd-4301-b5d0-883b88f508af" providerId="ADAL" clId="{4D43E722-CACC-46B2-BE88-E05E9D814DAB}" dt="2022-05-13T00:55:26.176" v="9611" actId="478"/>
          <ac:cxnSpMkLst>
            <pc:docMk/>
            <pc:sldMk cId="3044900525" sldId="301"/>
            <ac:cxnSpMk id="107" creationId="{B3B5A981-A068-4EAA-A7D8-7E52A0968FC4}"/>
          </ac:cxnSpMkLst>
        </pc:cxnChg>
        <pc:cxnChg chg="add del">
          <ac:chgData name="이동건" userId="4ad090f6-dadd-4301-b5d0-883b88f508af" providerId="ADAL" clId="{4D43E722-CACC-46B2-BE88-E05E9D814DAB}" dt="2022-05-13T00:55:23.925" v="9610" actId="478"/>
          <ac:cxnSpMkLst>
            <pc:docMk/>
            <pc:sldMk cId="3044900525" sldId="301"/>
            <ac:cxnSpMk id="108" creationId="{129D9F4A-933D-4C63-A4E9-CB7B552D9E3B}"/>
          </ac:cxnSpMkLst>
        </pc:cxnChg>
        <pc:cxnChg chg="add">
          <ac:chgData name="이동건" userId="4ad090f6-dadd-4301-b5d0-883b88f508af" providerId="ADAL" clId="{4D43E722-CACC-46B2-BE88-E05E9D814DAB}" dt="2022-05-16T23:58:35.411" v="11301"/>
          <ac:cxnSpMkLst>
            <pc:docMk/>
            <pc:sldMk cId="3044900525" sldId="301"/>
            <ac:cxnSpMk id="115" creationId="{6C4EBECD-9387-479B-BBDF-5B11DA021DD3}"/>
          </ac:cxnSpMkLst>
        </pc:cxnChg>
        <pc:cxnChg chg="add">
          <ac:chgData name="이동건" userId="4ad090f6-dadd-4301-b5d0-883b88f508af" providerId="ADAL" clId="{4D43E722-CACC-46B2-BE88-E05E9D814DAB}" dt="2022-05-16T23:58:35.411" v="11301"/>
          <ac:cxnSpMkLst>
            <pc:docMk/>
            <pc:sldMk cId="3044900525" sldId="301"/>
            <ac:cxnSpMk id="116" creationId="{066459BC-686B-4CAA-B4D6-EA936AD586F6}"/>
          </ac:cxnSpMkLst>
        </pc:cxnChg>
        <pc:cxnChg chg="add">
          <ac:chgData name="이동건" userId="4ad090f6-dadd-4301-b5d0-883b88f508af" providerId="ADAL" clId="{4D43E722-CACC-46B2-BE88-E05E9D814DAB}" dt="2022-05-16T23:58:35.411" v="11301"/>
          <ac:cxnSpMkLst>
            <pc:docMk/>
            <pc:sldMk cId="3044900525" sldId="301"/>
            <ac:cxnSpMk id="118" creationId="{A97B30A7-292A-45B9-B350-A0CD09FB23DC}"/>
          </ac:cxnSpMkLst>
        </pc:cxnChg>
        <pc:cxnChg chg="add">
          <ac:chgData name="이동건" userId="4ad090f6-dadd-4301-b5d0-883b88f508af" providerId="ADAL" clId="{4D43E722-CACC-46B2-BE88-E05E9D814DAB}" dt="2022-05-16T23:58:35.411" v="11301"/>
          <ac:cxnSpMkLst>
            <pc:docMk/>
            <pc:sldMk cId="3044900525" sldId="301"/>
            <ac:cxnSpMk id="119" creationId="{8F6079F1-89BC-4378-BB17-5184C8A1C95F}"/>
          </ac:cxnSpMkLst>
        </pc:cxnChg>
        <pc:cxnChg chg="add">
          <ac:chgData name="이동건" userId="4ad090f6-dadd-4301-b5d0-883b88f508af" providerId="ADAL" clId="{4D43E722-CACC-46B2-BE88-E05E9D814DAB}" dt="2022-05-16T23:58:35.411" v="11301"/>
          <ac:cxnSpMkLst>
            <pc:docMk/>
            <pc:sldMk cId="3044900525" sldId="301"/>
            <ac:cxnSpMk id="120" creationId="{3BD744F1-37BB-4E0D-8C06-1B597266B86F}"/>
          </ac:cxnSpMkLst>
        </pc:cxnChg>
        <pc:cxnChg chg="add">
          <ac:chgData name="이동건" userId="4ad090f6-dadd-4301-b5d0-883b88f508af" providerId="ADAL" clId="{4D43E722-CACC-46B2-BE88-E05E9D814DAB}" dt="2022-05-16T23:58:35.411" v="11301"/>
          <ac:cxnSpMkLst>
            <pc:docMk/>
            <pc:sldMk cId="3044900525" sldId="301"/>
            <ac:cxnSpMk id="122" creationId="{BE9DE552-0A3F-42F7-94C9-E00FF3FEBF4E}"/>
          </ac:cxnSpMkLst>
        </pc:cxnChg>
        <pc:cxnChg chg="add">
          <ac:chgData name="이동건" userId="4ad090f6-dadd-4301-b5d0-883b88f508af" providerId="ADAL" clId="{4D43E722-CACC-46B2-BE88-E05E9D814DAB}" dt="2022-05-16T23:58:35.411" v="11301"/>
          <ac:cxnSpMkLst>
            <pc:docMk/>
            <pc:sldMk cId="3044900525" sldId="301"/>
            <ac:cxnSpMk id="123" creationId="{F4D62E4A-FDC8-4078-94DE-3521A24F4A85}"/>
          </ac:cxnSpMkLst>
        </pc:cxnChg>
        <pc:cxnChg chg="add">
          <ac:chgData name="이동건" userId="4ad090f6-dadd-4301-b5d0-883b88f508af" providerId="ADAL" clId="{4D43E722-CACC-46B2-BE88-E05E9D814DAB}" dt="2022-05-16T23:58:35.411" v="11301"/>
          <ac:cxnSpMkLst>
            <pc:docMk/>
            <pc:sldMk cId="3044900525" sldId="301"/>
            <ac:cxnSpMk id="124" creationId="{10ACA0D5-54E7-4D52-948D-BF84A26E5B9E}"/>
          </ac:cxnSpMkLst>
        </pc:cxnChg>
        <pc:cxnChg chg="add">
          <ac:chgData name="이동건" userId="4ad090f6-dadd-4301-b5d0-883b88f508af" providerId="ADAL" clId="{4D43E722-CACC-46B2-BE88-E05E9D814DAB}" dt="2022-05-16T23:58:35.411" v="11301"/>
          <ac:cxnSpMkLst>
            <pc:docMk/>
            <pc:sldMk cId="3044900525" sldId="301"/>
            <ac:cxnSpMk id="131" creationId="{71EEEEA0-50E4-476A-B384-F19F3FB65C8F}"/>
          </ac:cxnSpMkLst>
        </pc:cxnChg>
      </pc:sldChg>
      <pc:sldChg chg="addSp delSp modSp add ord">
        <pc:chgData name="이동건" userId="4ad090f6-dadd-4301-b5d0-883b88f508af" providerId="ADAL" clId="{4D43E722-CACC-46B2-BE88-E05E9D814DAB}" dt="2022-05-17T01:02:24.195" v="11325"/>
        <pc:sldMkLst>
          <pc:docMk/>
          <pc:sldMk cId="870009108" sldId="302"/>
        </pc:sldMkLst>
        <pc:spChg chg="add mod">
          <ac:chgData name="이동건" userId="4ad090f6-dadd-4301-b5d0-883b88f508af" providerId="ADAL" clId="{4D43E722-CACC-46B2-BE88-E05E9D814DAB}" dt="2022-05-13T00:19:14.139" v="9492" actId="1076"/>
          <ac:spMkLst>
            <pc:docMk/>
            <pc:sldMk cId="870009108" sldId="302"/>
            <ac:spMk id="6" creationId="{C743A84D-8371-422C-99FD-9EBD9FBBAD81}"/>
          </ac:spMkLst>
        </pc:spChg>
        <pc:spChg chg="del">
          <ac:chgData name="이동건" userId="4ad090f6-dadd-4301-b5d0-883b88f508af" providerId="ADAL" clId="{4D43E722-CACC-46B2-BE88-E05E9D814DAB}" dt="2022-05-12T23:45:06.979" v="9472" actId="478"/>
          <ac:spMkLst>
            <pc:docMk/>
            <pc:sldMk cId="870009108" sldId="302"/>
            <ac:spMk id="10" creationId="{7A893153-E57D-471B-87F9-0CEC1C3943C1}"/>
          </ac:spMkLst>
        </pc:spChg>
        <pc:spChg chg="mod">
          <ac:chgData name="이동건" userId="4ad090f6-dadd-4301-b5d0-883b88f508af" providerId="ADAL" clId="{4D43E722-CACC-46B2-BE88-E05E9D814DAB}" dt="2022-05-13T00:44:56.560" v="9516" actId="14100"/>
          <ac:spMkLst>
            <pc:docMk/>
            <pc:sldMk cId="870009108" sldId="302"/>
            <ac:spMk id="19" creationId="{97A985EF-0F0D-4B27-8B33-4C907742E523}"/>
          </ac:spMkLst>
        </pc:spChg>
        <pc:spChg chg="mod">
          <ac:chgData name="이동건" userId="4ad090f6-dadd-4301-b5d0-883b88f508af" providerId="ADAL" clId="{4D43E722-CACC-46B2-BE88-E05E9D814DAB}" dt="2022-05-13T00:44:52.612" v="9515" actId="14100"/>
          <ac:spMkLst>
            <pc:docMk/>
            <pc:sldMk cId="870009108" sldId="302"/>
            <ac:spMk id="24" creationId="{F11B1945-D095-44E9-9C9E-5272D75B3653}"/>
          </ac:spMkLst>
        </pc:spChg>
        <pc:spChg chg="add mod">
          <ac:chgData name="이동건" userId="4ad090f6-dadd-4301-b5d0-883b88f508af" providerId="ADAL" clId="{4D43E722-CACC-46B2-BE88-E05E9D814DAB}" dt="2022-05-13T00:47:04.134" v="9573" actId="1076"/>
          <ac:spMkLst>
            <pc:docMk/>
            <pc:sldMk cId="870009108" sldId="302"/>
            <ac:spMk id="32" creationId="{1CE93F32-4573-468C-B718-07FBC98D0E6C}"/>
          </ac:spMkLst>
        </pc:spChg>
        <pc:spChg chg="del">
          <ac:chgData name="이동건" userId="4ad090f6-dadd-4301-b5d0-883b88f508af" providerId="ADAL" clId="{4D43E722-CACC-46B2-BE88-E05E9D814DAB}" dt="2022-05-13T06:00:26.907" v="9892" actId="478"/>
          <ac:spMkLst>
            <pc:docMk/>
            <pc:sldMk cId="870009108" sldId="302"/>
            <ac:spMk id="43" creationId="{45D64A94-67E6-482A-9212-5D9116F0CF3F}"/>
          </ac:spMkLst>
        </pc:spChg>
        <pc:spChg chg="mod">
          <ac:chgData name="이동건" userId="4ad090f6-dadd-4301-b5d0-883b88f508af" providerId="ADAL" clId="{4D43E722-CACC-46B2-BE88-E05E9D814DAB}" dt="2022-05-13T00:44:45.212" v="9514" actId="14100"/>
          <ac:spMkLst>
            <pc:docMk/>
            <pc:sldMk cId="870009108" sldId="302"/>
            <ac:spMk id="65" creationId="{096FD6FF-75B2-44C1-A673-B8A1460E4141}"/>
          </ac:spMkLst>
        </pc:spChg>
        <pc:spChg chg="del mod">
          <ac:chgData name="이동건" userId="4ad090f6-dadd-4301-b5d0-883b88f508af" providerId="ADAL" clId="{4D43E722-CACC-46B2-BE88-E05E9D814DAB}" dt="2022-05-13T06:00:30.960" v="9894" actId="478"/>
          <ac:spMkLst>
            <pc:docMk/>
            <pc:sldMk cId="870009108" sldId="302"/>
            <ac:spMk id="67" creationId="{B6AB2AB9-C669-40B2-8489-16C6B594D9CE}"/>
          </ac:spMkLst>
        </pc:spChg>
        <pc:spChg chg="del">
          <ac:chgData name="이동건" userId="4ad090f6-dadd-4301-b5d0-883b88f508af" providerId="ADAL" clId="{4D43E722-CACC-46B2-BE88-E05E9D814DAB}" dt="2022-05-12T23:45:06.979" v="9472" actId="478"/>
          <ac:spMkLst>
            <pc:docMk/>
            <pc:sldMk cId="870009108" sldId="302"/>
            <ac:spMk id="75" creationId="{B71E1CB4-F2DD-4974-8640-617AF3EEBCC0}"/>
          </ac:spMkLst>
        </pc:spChg>
        <pc:spChg chg="mod">
          <ac:chgData name="이동건" userId="4ad090f6-dadd-4301-b5d0-883b88f508af" providerId="ADAL" clId="{4D43E722-CACC-46B2-BE88-E05E9D814DAB}" dt="2022-05-13T00:44:37.048" v="9512" actId="14100"/>
          <ac:spMkLst>
            <pc:docMk/>
            <pc:sldMk cId="870009108" sldId="302"/>
            <ac:spMk id="78" creationId="{F2FE7D37-B938-446A-AADB-0FFEE45ACA07}"/>
          </ac:spMkLst>
        </pc:spChg>
        <pc:spChg chg="add mod">
          <ac:chgData name="이동건" userId="4ad090f6-dadd-4301-b5d0-883b88f508af" providerId="ADAL" clId="{4D43E722-CACC-46B2-BE88-E05E9D814DAB}" dt="2022-05-13T00:47:28.577" v="9584" actId="20577"/>
          <ac:spMkLst>
            <pc:docMk/>
            <pc:sldMk cId="870009108" sldId="302"/>
            <ac:spMk id="83" creationId="{038F2213-823D-411A-9BDC-E9A4A9188A3C}"/>
          </ac:spMkLst>
        </pc:spChg>
        <pc:spChg chg="add mod">
          <ac:chgData name="이동건" userId="4ad090f6-dadd-4301-b5d0-883b88f508af" providerId="ADAL" clId="{4D43E722-CACC-46B2-BE88-E05E9D814DAB}" dt="2022-05-13T00:47:43.677" v="9593" actId="20577"/>
          <ac:spMkLst>
            <pc:docMk/>
            <pc:sldMk cId="870009108" sldId="302"/>
            <ac:spMk id="84" creationId="{1941BFB5-137B-4591-A32F-0ACC4E3EDE6C}"/>
          </ac:spMkLst>
        </pc:spChg>
        <pc:spChg chg="add mod">
          <ac:chgData name="이동건" userId="4ad090f6-dadd-4301-b5d0-883b88f508af" providerId="ADAL" clId="{4D43E722-CACC-46B2-BE88-E05E9D814DAB}" dt="2022-05-13T00:47:57.412" v="9602" actId="20577"/>
          <ac:spMkLst>
            <pc:docMk/>
            <pc:sldMk cId="870009108" sldId="302"/>
            <ac:spMk id="85" creationId="{AF02CCAB-3B73-4DBC-AFDD-F37A10608B8D}"/>
          </ac:spMkLst>
        </pc:spChg>
        <pc:spChg chg="add">
          <ac:chgData name="이동건" userId="4ad090f6-dadd-4301-b5d0-883b88f508af" providerId="ADAL" clId="{4D43E722-CACC-46B2-BE88-E05E9D814DAB}" dt="2022-05-13T06:00:32.006" v="9895"/>
          <ac:spMkLst>
            <pc:docMk/>
            <pc:sldMk cId="870009108" sldId="302"/>
            <ac:spMk id="86" creationId="{6AE30A4A-1CCB-41F6-87F7-5EBC6936013C}"/>
          </ac:spMkLst>
        </pc:spChg>
        <pc:spChg chg="add">
          <ac:chgData name="이동건" userId="4ad090f6-dadd-4301-b5d0-883b88f508af" providerId="ADAL" clId="{4D43E722-CACC-46B2-BE88-E05E9D814DAB}" dt="2022-05-13T06:00:32.006" v="9895"/>
          <ac:spMkLst>
            <pc:docMk/>
            <pc:sldMk cId="870009108" sldId="302"/>
            <ac:spMk id="87" creationId="{69B7D689-26FF-4BF9-A09F-D527F5787E53}"/>
          </ac:spMkLst>
        </pc:spChg>
        <pc:cxnChg chg="add mod">
          <ac:chgData name="이동건" userId="4ad090f6-dadd-4301-b5d0-883b88f508af" providerId="ADAL" clId="{4D43E722-CACC-46B2-BE88-E05E9D814DAB}" dt="2022-05-13T00:19:42.919" v="9500" actId="692"/>
          <ac:cxnSpMkLst>
            <pc:docMk/>
            <pc:sldMk cId="870009108" sldId="302"/>
            <ac:cxnSpMk id="3" creationId="{87109156-1A54-45E1-8DFC-1A61CA4B1C73}"/>
          </ac:cxnSpMkLst>
        </pc:cxnChg>
        <pc:cxnChg chg="add mod">
          <ac:chgData name="이동건" userId="4ad090f6-dadd-4301-b5d0-883b88f508af" providerId="ADAL" clId="{4D43E722-CACC-46B2-BE88-E05E9D814DAB}" dt="2022-05-13T00:42:46.072" v="9507" actId="14100"/>
          <ac:cxnSpMkLst>
            <pc:docMk/>
            <pc:sldMk cId="870009108" sldId="302"/>
            <ac:cxnSpMk id="15" creationId="{E7A04992-920B-4C7B-9A4F-AAC3388F7D51}"/>
          </ac:cxnSpMkLst>
        </pc:cxnChg>
        <pc:cxnChg chg="mod">
          <ac:chgData name="이동건" userId="4ad090f6-dadd-4301-b5d0-883b88f508af" providerId="ADAL" clId="{4D43E722-CACC-46B2-BE88-E05E9D814DAB}" dt="2022-05-13T00:44:37.048" v="9512" actId="14100"/>
          <ac:cxnSpMkLst>
            <pc:docMk/>
            <pc:sldMk cId="870009108" sldId="302"/>
            <ac:cxnSpMk id="41" creationId="{DEE9DA43-76FB-4B41-9262-79EF64B3E6FC}"/>
          </ac:cxnSpMkLst>
        </pc:cxnChg>
        <pc:cxnChg chg="add del mod">
          <ac:chgData name="이동건" userId="4ad090f6-dadd-4301-b5d0-883b88f508af" providerId="ADAL" clId="{4D43E722-CACC-46B2-BE88-E05E9D814DAB}" dt="2022-05-13T00:19:26.809" v="9496" actId="478"/>
          <ac:cxnSpMkLst>
            <pc:docMk/>
            <pc:sldMk cId="870009108" sldId="302"/>
            <ac:cxnSpMk id="51" creationId="{A40B9416-9DFF-4FB2-BFFC-3C6D0EDD491A}"/>
          </ac:cxnSpMkLst>
        </pc:cxnChg>
        <pc:cxnChg chg="add mod">
          <ac:chgData name="이동건" userId="4ad090f6-dadd-4301-b5d0-883b88f508af" providerId="ADAL" clId="{4D43E722-CACC-46B2-BE88-E05E9D814DAB}" dt="2022-05-13T00:45:32.561" v="9525" actId="693"/>
          <ac:cxnSpMkLst>
            <pc:docMk/>
            <pc:sldMk cId="870009108" sldId="302"/>
            <ac:cxnSpMk id="54" creationId="{412B9546-E53B-40D8-AF27-EBA2A5F26919}"/>
          </ac:cxnSpMkLst>
        </pc:cxnChg>
        <pc:cxnChg chg="add mod">
          <ac:chgData name="이동건" userId="4ad090f6-dadd-4301-b5d0-883b88f508af" providerId="ADAL" clId="{4D43E722-CACC-46B2-BE88-E05E9D814DAB}" dt="2022-05-13T00:44:26.681" v="9509" actId="1076"/>
          <ac:cxnSpMkLst>
            <pc:docMk/>
            <pc:sldMk cId="870009108" sldId="302"/>
            <ac:cxnSpMk id="61" creationId="{2ABB37CF-89B9-4E26-B25D-4F18736457DD}"/>
          </ac:cxnSpMkLst>
        </pc:cxnChg>
        <pc:cxnChg chg="mod">
          <ac:chgData name="이동건" userId="4ad090f6-dadd-4301-b5d0-883b88f508af" providerId="ADAL" clId="{4D43E722-CACC-46B2-BE88-E05E9D814DAB}" dt="2022-05-13T00:44:45.212" v="9514" actId="14100"/>
          <ac:cxnSpMkLst>
            <pc:docMk/>
            <pc:sldMk cId="870009108" sldId="302"/>
            <ac:cxnSpMk id="72" creationId="{F4D41522-BE10-4DC5-85DA-6F18ECBAECBF}"/>
          </ac:cxnSpMkLst>
        </pc:cxnChg>
        <pc:cxnChg chg="mod">
          <ac:chgData name="이동건" userId="4ad090f6-dadd-4301-b5d0-883b88f508af" providerId="ADAL" clId="{4D43E722-CACC-46B2-BE88-E05E9D814DAB}" dt="2022-05-13T00:44:45.212" v="9514" actId="14100"/>
          <ac:cxnSpMkLst>
            <pc:docMk/>
            <pc:sldMk cId="870009108" sldId="302"/>
            <ac:cxnSpMk id="73" creationId="{5DAF19AF-7B23-405E-96A8-3B42579DC2A1}"/>
          </ac:cxnSpMkLst>
        </pc:cxnChg>
        <pc:cxnChg chg="add mod">
          <ac:chgData name="이동건" userId="4ad090f6-dadd-4301-b5d0-883b88f508af" providerId="ADAL" clId="{4D43E722-CACC-46B2-BE88-E05E9D814DAB}" dt="2022-05-13T00:44:40.543" v="9513" actId="1076"/>
          <ac:cxnSpMkLst>
            <pc:docMk/>
            <pc:sldMk cId="870009108" sldId="302"/>
            <ac:cxnSpMk id="79" creationId="{B2533F2A-E0AA-49D8-B2D2-B0879D3C7302}"/>
          </ac:cxnSpMkLst>
        </pc:cxnChg>
        <pc:cxnChg chg="add mod">
          <ac:chgData name="이동건" userId="4ad090f6-dadd-4301-b5d0-883b88f508af" providerId="ADAL" clId="{4D43E722-CACC-46B2-BE88-E05E9D814DAB}" dt="2022-05-13T00:45:32.561" v="9525" actId="693"/>
          <ac:cxnSpMkLst>
            <pc:docMk/>
            <pc:sldMk cId="870009108" sldId="302"/>
            <ac:cxnSpMk id="80" creationId="{7BF3698D-2C90-4A29-9732-44584B89831B}"/>
          </ac:cxnSpMkLst>
        </pc:cxnChg>
        <pc:cxnChg chg="add mod">
          <ac:chgData name="이동건" userId="4ad090f6-dadd-4301-b5d0-883b88f508af" providerId="ADAL" clId="{4D43E722-CACC-46B2-BE88-E05E9D814DAB}" dt="2022-05-13T00:45:16.520" v="9521" actId="1076"/>
          <ac:cxnSpMkLst>
            <pc:docMk/>
            <pc:sldMk cId="870009108" sldId="302"/>
            <ac:cxnSpMk id="81" creationId="{0AA60801-36EB-4E2E-A9BA-1E5CCBCD039B}"/>
          </ac:cxnSpMkLst>
        </pc:cxnChg>
        <pc:cxnChg chg="add mod">
          <ac:chgData name="이동건" userId="4ad090f6-dadd-4301-b5d0-883b88f508af" providerId="ADAL" clId="{4D43E722-CACC-46B2-BE88-E05E9D814DAB}" dt="2022-05-13T00:45:32.561" v="9525" actId="693"/>
          <ac:cxnSpMkLst>
            <pc:docMk/>
            <pc:sldMk cId="870009108" sldId="302"/>
            <ac:cxnSpMk id="82" creationId="{96CBCFDC-D225-4448-8B06-D54128FEC2D1}"/>
          </ac:cxnSpMkLst>
        </pc:cxnChg>
      </pc:sldChg>
      <pc:sldChg chg="addSp delSp modSp add del ord">
        <pc:chgData name="이동건" userId="4ad090f6-dadd-4301-b5d0-883b88f508af" providerId="ADAL" clId="{4D43E722-CACC-46B2-BE88-E05E9D814DAB}" dt="2022-05-17T01:02:24.195" v="11325"/>
        <pc:sldMkLst>
          <pc:docMk/>
          <pc:sldMk cId="2249739244" sldId="303"/>
        </pc:sldMkLst>
        <pc:spChg chg="add del mod">
          <ac:chgData name="이동건" userId="4ad090f6-dadd-4301-b5d0-883b88f508af" providerId="ADAL" clId="{4D43E722-CACC-46B2-BE88-E05E9D814DAB}" dt="2022-05-13T01:05:35" v="9660" actId="478"/>
          <ac:spMkLst>
            <pc:docMk/>
            <pc:sldMk cId="2249739244" sldId="303"/>
            <ac:spMk id="2" creationId="{937CA9F4-EBB8-44C2-8C07-5CDF2C952850}"/>
          </ac:spMkLst>
        </pc:spChg>
        <pc:spChg chg="del">
          <ac:chgData name="이동건" userId="4ad090f6-dadd-4301-b5d0-883b88f508af" providerId="ADAL" clId="{4D43E722-CACC-46B2-BE88-E05E9D814DAB}" dt="2022-05-16T23:59:08.938" v="11302" actId="478"/>
          <ac:spMkLst>
            <pc:docMk/>
            <pc:sldMk cId="2249739244" sldId="303"/>
            <ac:spMk id="6" creationId="{C743A84D-8371-422C-99FD-9EBD9FBBAD81}"/>
          </ac:spMkLst>
        </pc:spChg>
        <pc:spChg chg="add mod">
          <ac:chgData name="이동건" userId="4ad090f6-dadd-4301-b5d0-883b88f508af" providerId="ADAL" clId="{4D43E722-CACC-46B2-BE88-E05E9D814DAB}" dt="2022-05-16T23:59:50.127" v="11317" actId="164"/>
          <ac:spMkLst>
            <pc:docMk/>
            <pc:sldMk cId="2249739244" sldId="303"/>
            <ac:spMk id="7" creationId="{8BF825D3-C4A8-457D-9C1E-764D08A61C5E}"/>
          </ac:spMkLst>
        </pc:spChg>
        <pc:spChg chg="del">
          <ac:chgData name="이동건" userId="4ad090f6-dadd-4301-b5d0-883b88f508af" providerId="ADAL" clId="{4D43E722-CACC-46B2-BE88-E05E9D814DAB}" dt="2022-05-16T23:59:08.938" v="11302" actId="478"/>
          <ac:spMkLst>
            <pc:docMk/>
            <pc:sldMk cId="2249739244" sldId="303"/>
            <ac:spMk id="13" creationId="{98160FCD-227C-4D6A-920B-965ACD71F013}"/>
          </ac:spMkLst>
        </pc:spChg>
        <pc:spChg chg="del">
          <ac:chgData name="이동건" userId="4ad090f6-dadd-4301-b5d0-883b88f508af" providerId="ADAL" clId="{4D43E722-CACC-46B2-BE88-E05E9D814DAB}" dt="2022-05-16T23:59:08.938" v="11302" actId="478"/>
          <ac:spMkLst>
            <pc:docMk/>
            <pc:sldMk cId="2249739244" sldId="303"/>
            <ac:spMk id="19" creationId="{97A985EF-0F0D-4B27-8B33-4C907742E523}"/>
          </ac:spMkLst>
        </pc:spChg>
        <pc:spChg chg="del">
          <ac:chgData name="이동건" userId="4ad090f6-dadd-4301-b5d0-883b88f508af" providerId="ADAL" clId="{4D43E722-CACC-46B2-BE88-E05E9D814DAB}" dt="2022-05-16T23:59:08.938" v="11302" actId="478"/>
          <ac:spMkLst>
            <pc:docMk/>
            <pc:sldMk cId="2249739244" sldId="303"/>
            <ac:spMk id="24" creationId="{F11B1945-D095-44E9-9C9E-5272D75B3653}"/>
          </ac:spMkLst>
        </pc:spChg>
        <pc:spChg chg="del">
          <ac:chgData name="이동건" userId="4ad090f6-dadd-4301-b5d0-883b88f508af" providerId="ADAL" clId="{4D43E722-CACC-46B2-BE88-E05E9D814DAB}" dt="2022-05-16T23:59:08.938" v="11302" actId="478"/>
          <ac:spMkLst>
            <pc:docMk/>
            <pc:sldMk cId="2249739244" sldId="303"/>
            <ac:spMk id="25" creationId="{B3123A21-33E7-4FB2-8D86-31EA146F1941}"/>
          </ac:spMkLst>
        </pc:spChg>
        <pc:spChg chg="add del mod">
          <ac:chgData name="이동건" userId="4ad090f6-dadd-4301-b5d0-883b88f508af" providerId="ADAL" clId="{4D43E722-CACC-46B2-BE88-E05E9D814DAB}" dt="2022-05-16T23:59:46.623" v="11316" actId="1076"/>
          <ac:spMkLst>
            <pc:docMk/>
            <pc:sldMk cId="2249739244" sldId="303"/>
            <ac:spMk id="32" creationId="{1CE93F32-4573-468C-B718-07FBC98D0E6C}"/>
          </ac:spMkLst>
        </pc:spChg>
        <pc:spChg chg="del">
          <ac:chgData name="이동건" userId="4ad090f6-dadd-4301-b5d0-883b88f508af" providerId="ADAL" clId="{4D43E722-CACC-46B2-BE88-E05E9D814DAB}" dt="2022-05-13T06:00:36.348" v="9896" actId="478"/>
          <ac:spMkLst>
            <pc:docMk/>
            <pc:sldMk cId="2249739244" sldId="303"/>
            <ac:spMk id="43" creationId="{45D64A94-67E6-482A-9212-5D9116F0CF3F}"/>
          </ac:spMkLst>
        </pc:spChg>
        <pc:spChg chg="del">
          <ac:chgData name="이동건" userId="4ad090f6-dadd-4301-b5d0-883b88f508af" providerId="ADAL" clId="{4D43E722-CACC-46B2-BE88-E05E9D814DAB}" dt="2022-05-16T23:59:08.938" v="11302" actId="478"/>
          <ac:spMkLst>
            <pc:docMk/>
            <pc:sldMk cId="2249739244" sldId="303"/>
            <ac:spMk id="44" creationId="{1D780020-18A9-4CDD-96C0-08BBCB30DD05}"/>
          </ac:spMkLst>
        </pc:spChg>
        <pc:spChg chg="del">
          <ac:chgData name="이동건" userId="4ad090f6-dadd-4301-b5d0-883b88f508af" providerId="ADAL" clId="{4D43E722-CACC-46B2-BE88-E05E9D814DAB}" dt="2022-05-16T23:59:08.938" v="11302" actId="478"/>
          <ac:spMkLst>
            <pc:docMk/>
            <pc:sldMk cId="2249739244" sldId="303"/>
            <ac:spMk id="45" creationId="{20945D7F-A39C-4DCD-9C20-138FBCEE8D22}"/>
          </ac:spMkLst>
        </pc:spChg>
        <pc:spChg chg="del">
          <ac:chgData name="이동건" userId="4ad090f6-dadd-4301-b5d0-883b88f508af" providerId="ADAL" clId="{4D43E722-CACC-46B2-BE88-E05E9D814DAB}" dt="2022-05-16T23:59:08.938" v="11302" actId="478"/>
          <ac:spMkLst>
            <pc:docMk/>
            <pc:sldMk cId="2249739244" sldId="303"/>
            <ac:spMk id="46" creationId="{6D6EF5AE-2D3D-4CB2-BEF4-F16E119CFC31}"/>
          </ac:spMkLst>
        </pc:spChg>
        <pc:spChg chg="del">
          <ac:chgData name="이동건" userId="4ad090f6-dadd-4301-b5d0-883b88f508af" providerId="ADAL" clId="{4D43E722-CACC-46B2-BE88-E05E9D814DAB}" dt="2022-05-16T23:59:08.938" v="11302" actId="478"/>
          <ac:spMkLst>
            <pc:docMk/>
            <pc:sldMk cId="2249739244" sldId="303"/>
            <ac:spMk id="47" creationId="{88708229-CC48-41EF-9257-672DFBBD8C5E}"/>
          </ac:spMkLst>
        </pc:spChg>
        <pc:spChg chg="mod">
          <ac:chgData name="이동건" userId="4ad090f6-dadd-4301-b5d0-883b88f508af" providerId="ADAL" clId="{4D43E722-CACC-46B2-BE88-E05E9D814DAB}" dt="2022-05-17T00:00:23.948" v="11319" actId="1076"/>
          <ac:spMkLst>
            <pc:docMk/>
            <pc:sldMk cId="2249739244" sldId="303"/>
            <ac:spMk id="53" creationId="{2AC80DA7-2C4F-440A-8756-579BDE7737C4}"/>
          </ac:spMkLst>
        </pc:spChg>
        <pc:spChg chg="mod">
          <ac:chgData name="이동건" userId="4ad090f6-dadd-4301-b5d0-883b88f508af" providerId="ADAL" clId="{4D43E722-CACC-46B2-BE88-E05E9D814DAB}" dt="2022-05-16T23:59:50.127" v="11317" actId="164"/>
          <ac:spMkLst>
            <pc:docMk/>
            <pc:sldMk cId="2249739244" sldId="303"/>
            <ac:spMk id="65" creationId="{096FD6FF-75B2-44C1-A673-B8A1460E4141}"/>
          </ac:spMkLst>
        </pc:spChg>
        <pc:spChg chg="mod">
          <ac:chgData name="이동건" userId="4ad090f6-dadd-4301-b5d0-883b88f508af" providerId="ADAL" clId="{4D43E722-CACC-46B2-BE88-E05E9D814DAB}" dt="2022-05-16T23:59:50.127" v="11317" actId="164"/>
          <ac:spMkLst>
            <pc:docMk/>
            <pc:sldMk cId="2249739244" sldId="303"/>
            <ac:spMk id="66" creationId="{5920722A-A1A3-41A9-89B7-46357F42CCDD}"/>
          </ac:spMkLst>
        </pc:spChg>
        <pc:spChg chg="del mod">
          <ac:chgData name="이동건" userId="4ad090f6-dadd-4301-b5d0-883b88f508af" providerId="ADAL" clId="{4D43E722-CACC-46B2-BE88-E05E9D814DAB}" dt="2022-05-13T06:00:38.688" v="9897" actId="478"/>
          <ac:spMkLst>
            <pc:docMk/>
            <pc:sldMk cId="2249739244" sldId="303"/>
            <ac:spMk id="67" creationId="{B6AB2AB9-C669-40B2-8489-16C6B594D9CE}"/>
          </ac:spMkLst>
        </pc:spChg>
        <pc:spChg chg="mod">
          <ac:chgData name="이동건" userId="4ad090f6-dadd-4301-b5d0-883b88f508af" providerId="ADAL" clId="{4D43E722-CACC-46B2-BE88-E05E9D814DAB}" dt="2022-05-16T23:59:50.127" v="11317" actId="164"/>
          <ac:spMkLst>
            <pc:docMk/>
            <pc:sldMk cId="2249739244" sldId="303"/>
            <ac:spMk id="68" creationId="{BEDAF2A7-CD18-4C3A-B079-D00B8F440F94}"/>
          </ac:spMkLst>
        </pc:spChg>
        <pc:spChg chg="mod">
          <ac:chgData name="이동건" userId="4ad090f6-dadd-4301-b5d0-883b88f508af" providerId="ADAL" clId="{4D43E722-CACC-46B2-BE88-E05E9D814DAB}" dt="2022-05-16T23:59:50.127" v="11317" actId="164"/>
          <ac:spMkLst>
            <pc:docMk/>
            <pc:sldMk cId="2249739244" sldId="303"/>
            <ac:spMk id="69" creationId="{C54CA0A5-6817-46FE-900B-83597577B6E7}"/>
          </ac:spMkLst>
        </pc:spChg>
        <pc:spChg chg="mod">
          <ac:chgData name="이동건" userId="4ad090f6-dadd-4301-b5d0-883b88f508af" providerId="ADAL" clId="{4D43E722-CACC-46B2-BE88-E05E9D814DAB}" dt="2022-05-16T23:59:50.127" v="11317" actId="164"/>
          <ac:spMkLst>
            <pc:docMk/>
            <pc:sldMk cId="2249739244" sldId="303"/>
            <ac:spMk id="70" creationId="{174B0AC6-31D1-4020-847D-B87F7AE7B2F5}"/>
          </ac:spMkLst>
        </pc:spChg>
        <pc:spChg chg="mod">
          <ac:chgData name="이동건" userId="4ad090f6-dadd-4301-b5d0-883b88f508af" providerId="ADAL" clId="{4D43E722-CACC-46B2-BE88-E05E9D814DAB}" dt="2022-05-16T23:59:50.127" v="11317" actId="164"/>
          <ac:spMkLst>
            <pc:docMk/>
            <pc:sldMk cId="2249739244" sldId="303"/>
            <ac:spMk id="71" creationId="{C80E3594-C7D2-46E3-A98F-F007395DAF6F}"/>
          </ac:spMkLst>
        </pc:spChg>
        <pc:spChg chg="add mod">
          <ac:chgData name="이동건" userId="4ad090f6-dadd-4301-b5d0-883b88f508af" providerId="ADAL" clId="{4D43E722-CACC-46B2-BE88-E05E9D814DAB}" dt="2022-05-16T23:59:50.127" v="11317" actId="164"/>
          <ac:spMkLst>
            <pc:docMk/>
            <pc:sldMk cId="2249739244" sldId="303"/>
            <ac:spMk id="75" creationId="{6CBA6A7A-C4CE-4172-91D5-719BAA5C8B57}"/>
          </ac:spMkLst>
        </pc:spChg>
        <pc:spChg chg="mod">
          <ac:chgData name="이동건" userId="4ad090f6-dadd-4301-b5d0-883b88f508af" providerId="ADAL" clId="{4D43E722-CACC-46B2-BE88-E05E9D814DAB}" dt="2022-05-16T23:59:11.262" v="11304" actId="1076"/>
          <ac:spMkLst>
            <pc:docMk/>
            <pc:sldMk cId="2249739244" sldId="303"/>
            <ac:spMk id="76" creationId="{7DD22BB0-467D-4CF5-9793-549955ACB5CD}"/>
          </ac:spMkLst>
        </pc:spChg>
        <pc:spChg chg="mod">
          <ac:chgData name="이동건" userId="4ad090f6-dadd-4301-b5d0-883b88f508af" providerId="ADAL" clId="{4D43E722-CACC-46B2-BE88-E05E9D814DAB}" dt="2022-05-16T23:59:50.127" v="11317" actId="164"/>
          <ac:spMkLst>
            <pc:docMk/>
            <pc:sldMk cId="2249739244" sldId="303"/>
            <ac:spMk id="77" creationId="{7E975247-A0ED-4F4D-97FC-40FE8C9D976D}"/>
          </ac:spMkLst>
        </pc:spChg>
        <pc:spChg chg="mod">
          <ac:chgData name="이동건" userId="4ad090f6-dadd-4301-b5d0-883b88f508af" providerId="ADAL" clId="{4D43E722-CACC-46B2-BE88-E05E9D814DAB}" dt="2022-05-16T23:59:50.127" v="11317" actId="164"/>
          <ac:spMkLst>
            <pc:docMk/>
            <pc:sldMk cId="2249739244" sldId="303"/>
            <ac:spMk id="78" creationId="{F2FE7D37-B938-446A-AADB-0FFEE45ACA07}"/>
          </ac:spMkLst>
        </pc:spChg>
        <pc:spChg chg="add del mod">
          <ac:chgData name="이동건" userId="4ad090f6-dadd-4301-b5d0-883b88f508af" providerId="ADAL" clId="{4D43E722-CACC-46B2-BE88-E05E9D814DAB}" dt="2022-05-13T01:04:27.073" v="9647" actId="478"/>
          <ac:spMkLst>
            <pc:docMk/>
            <pc:sldMk cId="2249739244" sldId="303"/>
            <ac:spMk id="83" creationId="{038F2213-823D-411A-9BDC-E9A4A9188A3C}"/>
          </ac:spMkLst>
        </pc:spChg>
        <pc:spChg chg="add del">
          <ac:chgData name="이동건" userId="4ad090f6-dadd-4301-b5d0-883b88f508af" providerId="ADAL" clId="{4D43E722-CACC-46B2-BE88-E05E9D814DAB}" dt="2022-05-13T01:04:29.357" v="9648" actId="478"/>
          <ac:spMkLst>
            <pc:docMk/>
            <pc:sldMk cId="2249739244" sldId="303"/>
            <ac:spMk id="84" creationId="{1941BFB5-137B-4591-A32F-0ACC4E3EDE6C}"/>
          </ac:spMkLst>
        </pc:spChg>
        <pc:spChg chg="add del">
          <ac:chgData name="이동건" userId="4ad090f6-dadd-4301-b5d0-883b88f508af" providerId="ADAL" clId="{4D43E722-CACC-46B2-BE88-E05E9D814DAB}" dt="2022-05-13T01:04:31.139" v="9649" actId="478"/>
          <ac:spMkLst>
            <pc:docMk/>
            <pc:sldMk cId="2249739244" sldId="303"/>
            <ac:spMk id="85" creationId="{AF02CCAB-3B73-4DBC-AFDD-F37A10608B8D}"/>
          </ac:spMkLst>
        </pc:spChg>
        <pc:spChg chg="add mod">
          <ac:chgData name="이동건" userId="4ad090f6-dadd-4301-b5d0-883b88f508af" providerId="ADAL" clId="{4D43E722-CACC-46B2-BE88-E05E9D814DAB}" dt="2022-05-16T23:59:50.127" v="11317" actId="164"/>
          <ac:spMkLst>
            <pc:docMk/>
            <pc:sldMk cId="2249739244" sldId="303"/>
            <ac:spMk id="86" creationId="{F84772D1-6DA4-43F7-A25A-CC7E79B1F0BC}"/>
          </ac:spMkLst>
        </pc:spChg>
        <pc:spChg chg="add mod">
          <ac:chgData name="이동건" userId="4ad090f6-dadd-4301-b5d0-883b88f508af" providerId="ADAL" clId="{4D43E722-CACC-46B2-BE88-E05E9D814DAB}" dt="2022-05-16T23:59:50.127" v="11317" actId="164"/>
          <ac:spMkLst>
            <pc:docMk/>
            <pc:sldMk cId="2249739244" sldId="303"/>
            <ac:spMk id="93" creationId="{0E62E11B-80F9-4E19-A9FF-27133D76D3EB}"/>
          </ac:spMkLst>
        </pc:spChg>
        <pc:spChg chg="add del mod">
          <ac:chgData name="이동건" userId="4ad090f6-dadd-4301-b5d0-883b88f508af" providerId="ADAL" clId="{4D43E722-CACC-46B2-BE88-E05E9D814DAB}" dt="2022-05-13T05:55:13.366" v="9775" actId="478"/>
          <ac:spMkLst>
            <pc:docMk/>
            <pc:sldMk cId="2249739244" sldId="303"/>
            <ac:spMk id="94" creationId="{2007B42E-D83D-4EC9-9391-CEF6EA2F0BD5}"/>
          </ac:spMkLst>
        </pc:spChg>
        <pc:spChg chg="add mod">
          <ac:chgData name="이동건" userId="4ad090f6-dadd-4301-b5d0-883b88f508af" providerId="ADAL" clId="{4D43E722-CACC-46B2-BE88-E05E9D814DAB}" dt="2022-05-16T23:59:50.127" v="11317" actId="164"/>
          <ac:spMkLst>
            <pc:docMk/>
            <pc:sldMk cId="2249739244" sldId="303"/>
            <ac:spMk id="95" creationId="{D3162837-C7D7-4632-93E1-D1851318A1D1}"/>
          </ac:spMkLst>
        </pc:spChg>
        <pc:spChg chg="add mod">
          <ac:chgData name="이동건" userId="4ad090f6-dadd-4301-b5d0-883b88f508af" providerId="ADAL" clId="{4D43E722-CACC-46B2-BE88-E05E9D814DAB}" dt="2022-05-16T23:59:50.127" v="11317" actId="164"/>
          <ac:spMkLst>
            <pc:docMk/>
            <pc:sldMk cId="2249739244" sldId="303"/>
            <ac:spMk id="96" creationId="{C851D436-D517-4131-A39A-A50A291D61AB}"/>
          </ac:spMkLst>
        </pc:spChg>
        <pc:spChg chg="add mod">
          <ac:chgData name="이동건" userId="4ad090f6-dadd-4301-b5d0-883b88f508af" providerId="ADAL" clId="{4D43E722-CACC-46B2-BE88-E05E9D814DAB}" dt="2022-05-16T23:59:50.127" v="11317" actId="164"/>
          <ac:spMkLst>
            <pc:docMk/>
            <pc:sldMk cId="2249739244" sldId="303"/>
            <ac:spMk id="97" creationId="{374BC960-E56F-401E-874A-099E80A23DE2}"/>
          </ac:spMkLst>
        </pc:spChg>
        <pc:spChg chg="add mod">
          <ac:chgData name="이동건" userId="4ad090f6-dadd-4301-b5d0-883b88f508af" providerId="ADAL" clId="{4D43E722-CACC-46B2-BE88-E05E9D814DAB}" dt="2022-05-16T23:59:50.127" v="11317" actId="164"/>
          <ac:spMkLst>
            <pc:docMk/>
            <pc:sldMk cId="2249739244" sldId="303"/>
            <ac:spMk id="98" creationId="{A35ADAB7-9178-4086-83CD-2C33F3F1F776}"/>
          </ac:spMkLst>
        </pc:spChg>
        <pc:spChg chg="add del">
          <ac:chgData name="이동건" userId="4ad090f6-dadd-4301-b5d0-883b88f508af" providerId="ADAL" clId="{4D43E722-CACC-46B2-BE88-E05E9D814DAB}" dt="2022-05-16T23:59:08.938" v="11302" actId="478"/>
          <ac:spMkLst>
            <pc:docMk/>
            <pc:sldMk cId="2249739244" sldId="303"/>
            <ac:spMk id="99" creationId="{C92F1770-F6D2-4EA3-96E0-8B5AFE55225D}"/>
          </ac:spMkLst>
        </pc:spChg>
        <pc:spChg chg="add mod">
          <ac:chgData name="이동건" userId="4ad090f6-dadd-4301-b5d0-883b88f508af" providerId="ADAL" clId="{4D43E722-CACC-46B2-BE88-E05E9D814DAB}" dt="2022-05-16T23:59:50.127" v="11317" actId="164"/>
          <ac:spMkLst>
            <pc:docMk/>
            <pc:sldMk cId="2249739244" sldId="303"/>
            <ac:spMk id="100" creationId="{43A2D671-2CAD-4798-BDAF-BB080C3BDD0E}"/>
          </ac:spMkLst>
        </pc:spChg>
        <pc:spChg chg="add mod">
          <ac:chgData name="이동건" userId="4ad090f6-dadd-4301-b5d0-883b88f508af" providerId="ADAL" clId="{4D43E722-CACC-46B2-BE88-E05E9D814DAB}" dt="2022-05-16T23:59:22.799" v="11306" actId="1076"/>
          <ac:spMkLst>
            <pc:docMk/>
            <pc:sldMk cId="2249739244" sldId="303"/>
            <ac:spMk id="110" creationId="{499EFDF0-19E8-47B7-B899-B47B60D62442}"/>
          </ac:spMkLst>
        </pc:spChg>
        <pc:spChg chg="add mod">
          <ac:chgData name="이동건" userId="4ad090f6-dadd-4301-b5d0-883b88f508af" providerId="ADAL" clId="{4D43E722-CACC-46B2-BE88-E05E9D814DAB}" dt="2022-05-16T23:59:22.799" v="11306" actId="1076"/>
          <ac:spMkLst>
            <pc:docMk/>
            <pc:sldMk cId="2249739244" sldId="303"/>
            <ac:spMk id="111" creationId="{B28B661A-5CB4-4E8F-8565-54642BC7AE81}"/>
          </ac:spMkLst>
        </pc:spChg>
        <pc:spChg chg="add mod">
          <ac:chgData name="이동건" userId="4ad090f6-dadd-4301-b5d0-883b88f508af" providerId="ADAL" clId="{4D43E722-CACC-46B2-BE88-E05E9D814DAB}" dt="2022-05-16T23:59:22.799" v="11306" actId="1076"/>
          <ac:spMkLst>
            <pc:docMk/>
            <pc:sldMk cId="2249739244" sldId="303"/>
            <ac:spMk id="112" creationId="{6D53075F-13BA-45C6-8172-5C5F07709A72}"/>
          </ac:spMkLst>
        </pc:spChg>
        <pc:spChg chg="add mod">
          <ac:chgData name="이동건" userId="4ad090f6-dadd-4301-b5d0-883b88f508af" providerId="ADAL" clId="{4D43E722-CACC-46B2-BE88-E05E9D814DAB}" dt="2022-05-16T23:59:22.799" v="11306" actId="1076"/>
          <ac:spMkLst>
            <pc:docMk/>
            <pc:sldMk cId="2249739244" sldId="303"/>
            <ac:spMk id="113" creationId="{EA2F91F0-BD17-4B24-BB25-09C63C74D659}"/>
          </ac:spMkLst>
        </pc:spChg>
        <pc:spChg chg="add mod">
          <ac:chgData name="이동건" userId="4ad090f6-dadd-4301-b5d0-883b88f508af" providerId="ADAL" clId="{4D43E722-CACC-46B2-BE88-E05E9D814DAB}" dt="2022-05-16T23:59:22.799" v="11306" actId="1076"/>
          <ac:spMkLst>
            <pc:docMk/>
            <pc:sldMk cId="2249739244" sldId="303"/>
            <ac:spMk id="114" creationId="{8E098D52-69BA-4626-9724-EF3901C7293B}"/>
          </ac:spMkLst>
        </pc:spChg>
        <pc:spChg chg="add mod">
          <ac:chgData name="이동건" userId="4ad090f6-dadd-4301-b5d0-883b88f508af" providerId="ADAL" clId="{4D43E722-CACC-46B2-BE88-E05E9D814DAB}" dt="2022-05-16T23:59:22.799" v="11306" actId="1076"/>
          <ac:spMkLst>
            <pc:docMk/>
            <pc:sldMk cId="2249739244" sldId="303"/>
            <ac:spMk id="115" creationId="{D878B524-53FA-4745-9729-9A61A8EC0FA5}"/>
          </ac:spMkLst>
        </pc:spChg>
        <pc:spChg chg="add mod">
          <ac:chgData name="이동건" userId="4ad090f6-dadd-4301-b5d0-883b88f508af" providerId="ADAL" clId="{4D43E722-CACC-46B2-BE88-E05E9D814DAB}" dt="2022-05-16T23:59:22.799" v="11306" actId="1076"/>
          <ac:spMkLst>
            <pc:docMk/>
            <pc:sldMk cId="2249739244" sldId="303"/>
            <ac:spMk id="119" creationId="{A00D2EA5-E556-49DA-9CA4-B3922116E31F}"/>
          </ac:spMkLst>
        </pc:spChg>
        <pc:spChg chg="add mod">
          <ac:chgData name="이동건" userId="4ad090f6-dadd-4301-b5d0-883b88f508af" providerId="ADAL" clId="{4D43E722-CACC-46B2-BE88-E05E9D814DAB}" dt="2022-05-16T23:59:22.799" v="11306" actId="1076"/>
          <ac:spMkLst>
            <pc:docMk/>
            <pc:sldMk cId="2249739244" sldId="303"/>
            <ac:spMk id="120" creationId="{58E51576-41AD-4494-87CE-E58F7E5B1A71}"/>
          </ac:spMkLst>
        </pc:spChg>
        <pc:spChg chg="add del mod">
          <ac:chgData name="이동건" userId="4ad090f6-dadd-4301-b5d0-883b88f508af" providerId="ADAL" clId="{4D43E722-CACC-46B2-BE88-E05E9D814DAB}" dt="2022-05-16T23:59:25.370" v="11307" actId="478"/>
          <ac:spMkLst>
            <pc:docMk/>
            <pc:sldMk cId="2249739244" sldId="303"/>
            <ac:spMk id="121" creationId="{8DA9AF4D-8907-4FBD-8695-1DA8C0BEE93F}"/>
          </ac:spMkLst>
        </pc:spChg>
        <pc:spChg chg="add del mod">
          <ac:chgData name="이동건" userId="4ad090f6-dadd-4301-b5d0-883b88f508af" providerId="ADAL" clId="{4D43E722-CACC-46B2-BE88-E05E9D814DAB}" dt="2022-05-16T23:59:38.539" v="11314" actId="478"/>
          <ac:spMkLst>
            <pc:docMk/>
            <pc:sldMk cId="2249739244" sldId="303"/>
            <ac:spMk id="122" creationId="{08E63D18-8134-43D7-B78C-73FF92CFE4AF}"/>
          </ac:spMkLst>
        </pc:spChg>
        <pc:spChg chg="add del mod">
          <ac:chgData name="이동건" userId="4ad090f6-dadd-4301-b5d0-883b88f508af" providerId="ADAL" clId="{4D43E722-CACC-46B2-BE88-E05E9D814DAB}" dt="2022-05-16T23:59:36.845" v="11313" actId="478"/>
          <ac:spMkLst>
            <pc:docMk/>
            <pc:sldMk cId="2249739244" sldId="303"/>
            <ac:spMk id="123" creationId="{1A1AFC09-FF2F-4DE6-9241-C5D06E94588F}"/>
          </ac:spMkLst>
        </pc:spChg>
        <pc:spChg chg="add del mod">
          <ac:chgData name="이동건" userId="4ad090f6-dadd-4301-b5d0-883b88f508af" providerId="ADAL" clId="{4D43E722-CACC-46B2-BE88-E05E9D814DAB}" dt="2022-05-16T23:59:29.761" v="11309" actId="478"/>
          <ac:spMkLst>
            <pc:docMk/>
            <pc:sldMk cId="2249739244" sldId="303"/>
            <ac:spMk id="124" creationId="{F26D9436-CE29-44A0-8A73-199E89A89658}"/>
          </ac:spMkLst>
        </pc:spChg>
        <pc:spChg chg="add del mod">
          <ac:chgData name="이동건" userId="4ad090f6-dadd-4301-b5d0-883b88f508af" providerId="ADAL" clId="{4D43E722-CACC-46B2-BE88-E05E9D814DAB}" dt="2022-05-16T23:59:32.697" v="11311" actId="478"/>
          <ac:spMkLst>
            <pc:docMk/>
            <pc:sldMk cId="2249739244" sldId="303"/>
            <ac:spMk id="130" creationId="{C8602CF7-057E-422D-95C0-43F29E05EF83}"/>
          </ac:spMkLst>
        </pc:spChg>
        <pc:spChg chg="add mod">
          <ac:chgData name="이동건" userId="4ad090f6-dadd-4301-b5d0-883b88f508af" providerId="ADAL" clId="{4D43E722-CACC-46B2-BE88-E05E9D814DAB}" dt="2022-05-16T23:59:22.799" v="11306" actId="1076"/>
          <ac:spMkLst>
            <pc:docMk/>
            <pc:sldMk cId="2249739244" sldId="303"/>
            <ac:spMk id="131" creationId="{65A8222C-1A49-42F7-9928-5F0181F771AC}"/>
          </ac:spMkLst>
        </pc:spChg>
        <pc:spChg chg="add mod">
          <ac:chgData name="이동건" userId="4ad090f6-dadd-4301-b5d0-883b88f508af" providerId="ADAL" clId="{4D43E722-CACC-46B2-BE88-E05E9D814DAB}" dt="2022-05-16T23:59:22.799" v="11306" actId="1076"/>
          <ac:spMkLst>
            <pc:docMk/>
            <pc:sldMk cId="2249739244" sldId="303"/>
            <ac:spMk id="132" creationId="{7D278B45-4E47-40F7-B8DA-509B6049E694}"/>
          </ac:spMkLst>
        </pc:spChg>
        <pc:spChg chg="add mod">
          <ac:chgData name="이동건" userId="4ad090f6-dadd-4301-b5d0-883b88f508af" providerId="ADAL" clId="{4D43E722-CACC-46B2-BE88-E05E9D814DAB}" dt="2022-05-16T23:59:22.799" v="11306" actId="1076"/>
          <ac:spMkLst>
            <pc:docMk/>
            <pc:sldMk cId="2249739244" sldId="303"/>
            <ac:spMk id="133" creationId="{CCE38C13-8FFA-4203-A956-A5D9E2729DA6}"/>
          </ac:spMkLst>
        </pc:spChg>
        <pc:spChg chg="add mod">
          <ac:chgData name="이동건" userId="4ad090f6-dadd-4301-b5d0-883b88f508af" providerId="ADAL" clId="{4D43E722-CACC-46B2-BE88-E05E9D814DAB}" dt="2022-05-16T23:59:22.799" v="11306" actId="1076"/>
          <ac:spMkLst>
            <pc:docMk/>
            <pc:sldMk cId="2249739244" sldId="303"/>
            <ac:spMk id="134" creationId="{877FEEE9-D7E6-45CB-BB19-77B9C015F12F}"/>
          </ac:spMkLst>
        </pc:spChg>
        <pc:spChg chg="add mod">
          <ac:chgData name="이동건" userId="4ad090f6-dadd-4301-b5d0-883b88f508af" providerId="ADAL" clId="{4D43E722-CACC-46B2-BE88-E05E9D814DAB}" dt="2022-05-16T23:59:22.799" v="11306" actId="1076"/>
          <ac:spMkLst>
            <pc:docMk/>
            <pc:sldMk cId="2249739244" sldId="303"/>
            <ac:spMk id="135" creationId="{D1C74C3C-0A76-4302-81FA-8CC0092DBBD2}"/>
          </ac:spMkLst>
        </pc:spChg>
        <pc:grpChg chg="add mod">
          <ac:chgData name="이동건" userId="4ad090f6-dadd-4301-b5d0-883b88f508af" providerId="ADAL" clId="{4D43E722-CACC-46B2-BE88-E05E9D814DAB}" dt="2022-05-16T23:59:54.866" v="11318" actId="1076"/>
          <ac:grpSpMkLst>
            <pc:docMk/>
            <pc:sldMk cId="2249739244" sldId="303"/>
            <ac:grpSpMk id="136" creationId="{AA754633-3611-4501-A55C-885DBEF70AC5}"/>
          </ac:grpSpMkLst>
        </pc:grpChg>
        <pc:cxnChg chg="del">
          <ac:chgData name="이동건" userId="4ad090f6-dadd-4301-b5d0-883b88f508af" providerId="ADAL" clId="{4D43E722-CACC-46B2-BE88-E05E9D814DAB}" dt="2022-05-16T23:59:08.938" v="11302" actId="478"/>
          <ac:cxnSpMkLst>
            <pc:docMk/>
            <pc:sldMk cId="2249739244" sldId="303"/>
            <ac:cxnSpMk id="3" creationId="{87109156-1A54-45E1-8DFC-1A61CA4B1C73}"/>
          </ac:cxnSpMkLst>
        </pc:cxnChg>
        <pc:cxnChg chg="del">
          <ac:chgData name="이동건" userId="4ad090f6-dadd-4301-b5d0-883b88f508af" providerId="ADAL" clId="{4D43E722-CACC-46B2-BE88-E05E9D814DAB}" dt="2022-05-16T23:59:08.938" v="11302" actId="478"/>
          <ac:cxnSpMkLst>
            <pc:docMk/>
            <pc:sldMk cId="2249739244" sldId="303"/>
            <ac:cxnSpMk id="8" creationId="{04A20D39-0388-444C-9E97-55B01A76563B}"/>
          </ac:cxnSpMkLst>
        </pc:cxnChg>
        <pc:cxnChg chg="add mod">
          <ac:chgData name="이동건" userId="4ad090f6-dadd-4301-b5d0-883b88f508af" providerId="ADAL" clId="{4D43E722-CACC-46B2-BE88-E05E9D814DAB}" dt="2022-05-16T23:59:50.127" v="11317" actId="164"/>
          <ac:cxnSpMkLst>
            <pc:docMk/>
            <pc:sldMk cId="2249739244" sldId="303"/>
            <ac:cxnSpMk id="11" creationId="{FF41F77D-130F-4626-B04D-AA9A1C647BF8}"/>
          </ac:cxnSpMkLst>
        </pc:cxnChg>
        <pc:cxnChg chg="del">
          <ac:chgData name="이동건" userId="4ad090f6-dadd-4301-b5d0-883b88f508af" providerId="ADAL" clId="{4D43E722-CACC-46B2-BE88-E05E9D814DAB}" dt="2022-05-16T23:59:08.938" v="11302" actId="478"/>
          <ac:cxnSpMkLst>
            <pc:docMk/>
            <pc:sldMk cId="2249739244" sldId="303"/>
            <ac:cxnSpMk id="12" creationId="{F3565E18-6C63-458B-AABF-F8A9852ED3B8}"/>
          </ac:cxnSpMkLst>
        </pc:cxnChg>
        <pc:cxnChg chg="add del">
          <ac:chgData name="이동건" userId="4ad090f6-dadd-4301-b5d0-883b88f508af" providerId="ADAL" clId="{4D43E722-CACC-46B2-BE88-E05E9D814DAB}" dt="2022-05-13T01:04:33.660" v="9650" actId="478"/>
          <ac:cxnSpMkLst>
            <pc:docMk/>
            <pc:sldMk cId="2249739244" sldId="303"/>
            <ac:cxnSpMk id="15" creationId="{E7A04992-920B-4C7B-9A4F-AAC3388F7D51}"/>
          </ac:cxnSpMkLst>
        </pc:cxnChg>
        <pc:cxnChg chg="del">
          <ac:chgData name="이동건" userId="4ad090f6-dadd-4301-b5d0-883b88f508af" providerId="ADAL" clId="{4D43E722-CACC-46B2-BE88-E05E9D814DAB}" dt="2022-05-16T23:59:08.938" v="11302" actId="478"/>
          <ac:cxnSpMkLst>
            <pc:docMk/>
            <pc:sldMk cId="2249739244" sldId="303"/>
            <ac:cxnSpMk id="16" creationId="{DC3AEDA9-BDB8-4D39-BB7B-FCC255582C5F}"/>
          </ac:cxnSpMkLst>
        </pc:cxnChg>
        <pc:cxnChg chg="del">
          <ac:chgData name="이동건" userId="4ad090f6-dadd-4301-b5d0-883b88f508af" providerId="ADAL" clId="{4D43E722-CACC-46B2-BE88-E05E9D814DAB}" dt="2022-05-16T23:59:08.938" v="11302" actId="478"/>
          <ac:cxnSpMkLst>
            <pc:docMk/>
            <pc:sldMk cId="2249739244" sldId="303"/>
            <ac:cxnSpMk id="17" creationId="{0E314FDE-22C8-494B-9F04-5700ADC5D384}"/>
          </ac:cxnSpMkLst>
        </pc:cxnChg>
        <pc:cxnChg chg="del">
          <ac:chgData name="이동건" userId="4ad090f6-dadd-4301-b5d0-883b88f508af" providerId="ADAL" clId="{4D43E722-CACC-46B2-BE88-E05E9D814DAB}" dt="2022-05-16T23:59:08.938" v="11302" actId="478"/>
          <ac:cxnSpMkLst>
            <pc:docMk/>
            <pc:sldMk cId="2249739244" sldId="303"/>
            <ac:cxnSpMk id="18" creationId="{5B8C0D46-12EA-4BEB-827A-226145F8712E}"/>
          </ac:cxnSpMkLst>
        </pc:cxnChg>
        <pc:cxnChg chg="del">
          <ac:chgData name="이동건" userId="4ad090f6-dadd-4301-b5d0-883b88f508af" providerId="ADAL" clId="{4D43E722-CACC-46B2-BE88-E05E9D814DAB}" dt="2022-05-16T23:59:08.938" v="11302" actId="478"/>
          <ac:cxnSpMkLst>
            <pc:docMk/>
            <pc:sldMk cId="2249739244" sldId="303"/>
            <ac:cxnSpMk id="21" creationId="{C23343B5-AE7F-4683-AED6-22CD9FC4A4D6}"/>
          </ac:cxnSpMkLst>
        </pc:cxnChg>
        <pc:cxnChg chg="del">
          <ac:chgData name="이동건" userId="4ad090f6-dadd-4301-b5d0-883b88f508af" providerId="ADAL" clId="{4D43E722-CACC-46B2-BE88-E05E9D814DAB}" dt="2022-05-16T23:59:08.938" v="11302" actId="478"/>
          <ac:cxnSpMkLst>
            <pc:docMk/>
            <pc:sldMk cId="2249739244" sldId="303"/>
            <ac:cxnSpMk id="22" creationId="{32E400D1-3FD8-4FA2-8D23-0F6A0D1AE3F2}"/>
          </ac:cxnSpMkLst>
        </pc:cxnChg>
        <pc:cxnChg chg="del">
          <ac:chgData name="이동건" userId="4ad090f6-dadd-4301-b5d0-883b88f508af" providerId="ADAL" clId="{4D43E722-CACC-46B2-BE88-E05E9D814DAB}" dt="2022-05-16T23:59:08.938" v="11302" actId="478"/>
          <ac:cxnSpMkLst>
            <pc:docMk/>
            <pc:sldMk cId="2249739244" sldId="303"/>
            <ac:cxnSpMk id="23" creationId="{F5988CEC-B168-4025-8AE7-2375AD60CC9F}"/>
          </ac:cxnSpMkLst>
        </pc:cxnChg>
        <pc:cxnChg chg="mod">
          <ac:chgData name="이동건" userId="4ad090f6-dadd-4301-b5d0-883b88f508af" providerId="ADAL" clId="{4D43E722-CACC-46B2-BE88-E05E9D814DAB}" dt="2022-05-16T23:59:50.127" v="11317" actId="164"/>
          <ac:cxnSpMkLst>
            <pc:docMk/>
            <pc:sldMk cId="2249739244" sldId="303"/>
            <ac:cxnSpMk id="41" creationId="{DEE9DA43-76FB-4B41-9262-79EF64B3E6FC}"/>
          </ac:cxnSpMkLst>
        </pc:cxnChg>
        <pc:cxnChg chg="add del">
          <ac:chgData name="이동건" userId="4ad090f6-dadd-4301-b5d0-883b88f508af" providerId="ADAL" clId="{4D43E722-CACC-46B2-BE88-E05E9D814DAB}" dt="2022-05-13T01:04:35.760" v="9651" actId="478"/>
          <ac:cxnSpMkLst>
            <pc:docMk/>
            <pc:sldMk cId="2249739244" sldId="303"/>
            <ac:cxnSpMk id="54" creationId="{412B9546-E53B-40D8-AF27-EBA2A5F26919}"/>
          </ac:cxnSpMkLst>
        </pc:cxnChg>
        <pc:cxnChg chg="mod">
          <ac:chgData name="이동건" userId="4ad090f6-dadd-4301-b5d0-883b88f508af" providerId="ADAL" clId="{4D43E722-CACC-46B2-BE88-E05E9D814DAB}" dt="2022-05-16T23:59:50.127" v="11317" actId="164"/>
          <ac:cxnSpMkLst>
            <pc:docMk/>
            <pc:sldMk cId="2249739244" sldId="303"/>
            <ac:cxnSpMk id="55" creationId="{440DE229-6B55-46C0-9986-103678466C5B}"/>
          </ac:cxnSpMkLst>
        </pc:cxnChg>
        <pc:cxnChg chg="mod">
          <ac:chgData name="이동건" userId="4ad090f6-dadd-4301-b5d0-883b88f508af" providerId="ADAL" clId="{4D43E722-CACC-46B2-BE88-E05E9D814DAB}" dt="2022-05-16T23:59:50.127" v="11317" actId="164"/>
          <ac:cxnSpMkLst>
            <pc:docMk/>
            <pc:sldMk cId="2249739244" sldId="303"/>
            <ac:cxnSpMk id="56" creationId="{18413002-D577-4F43-9D6F-44F90A649946}"/>
          </ac:cxnSpMkLst>
        </pc:cxnChg>
        <pc:cxnChg chg="mod">
          <ac:chgData name="이동건" userId="4ad090f6-dadd-4301-b5d0-883b88f508af" providerId="ADAL" clId="{4D43E722-CACC-46B2-BE88-E05E9D814DAB}" dt="2022-05-16T23:59:50.127" v="11317" actId="164"/>
          <ac:cxnSpMkLst>
            <pc:docMk/>
            <pc:sldMk cId="2249739244" sldId="303"/>
            <ac:cxnSpMk id="58" creationId="{B469218B-CD0B-411B-B75C-C9D41DD0869D}"/>
          </ac:cxnSpMkLst>
        </pc:cxnChg>
        <pc:cxnChg chg="mod">
          <ac:chgData name="이동건" userId="4ad090f6-dadd-4301-b5d0-883b88f508af" providerId="ADAL" clId="{4D43E722-CACC-46B2-BE88-E05E9D814DAB}" dt="2022-05-16T23:59:50.127" v="11317" actId="164"/>
          <ac:cxnSpMkLst>
            <pc:docMk/>
            <pc:sldMk cId="2249739244" sldId="303"/>
            <ac:cxnSpMk id="59" creationId="{35AD9D5A-56B0-4D44-8EE3-38152EA94AFA}"/>
          </ac:cxnSpMkLst>
        </pc:cxnChg>
        <pc:cxnChg chg="mod">
          <ac:chgData name="이동건" userId="4ad090f6-dadd-4301-b5d0-883b88f508af" providerId="ADAL" clId="{4D43E722-CACC-46B2-BE88-E05E9D814DAB}" dt="2022-05-16T23:59:50.127" v="11317" actId="164"/>
          <ac:cxnSpMkLst>
            <pc:docMk/>
            <pc:sldMk cId="2249739244" sldId="303"/>
            <ac:cxnSpMk id="60" creationId="{2C3EFE28-D506-46B9-B30D-049328C9F6DC}"/>
          </ac:cxnSpMkLst>
        </pc:cxnChg>
        <pc:cxnChg chg="add del">
          <ac:chgData name="이동건" userId="4ad090f6-dadd-4301-b5d0-883b88f508af" providerId="ADAL" clId="{4D43E722-CACC-46B2-BE88-E05E9D814DAB}" dt="2022-05-13T01:04:37.707" v="9653" actId="478"/>
          <ac:cxnSpMkLst>
            <pc:docMk/>
            <pc:sldMk cId="2249739244" sldId="303"/>
            <ac:cxnSpMk id="61" creationId="{2ABB37CF-89B9-4E26-B25D-4F18736457DD}"/>
          </ac:cxnSpMkLst>
        </pc:cxnChg>
        <pc:cxnChg chg="mod">
          <ac:chgData name="이동건" userId="4ad090f6-dadd-4301-b5d0-883b88f508af" providerId="ADAL" clId="{4D43E722-CACC-46B2-BE88-E05E9D814DAB}" dt="2022-05-16T23:59:50.127" v="11317" actId="164"/>
          <ac:cxnSpMkLst>
            <pc:docMk/>
            <pc:sldMk cId="2249739244" sldId="303"/>
            <ac:cxnSpMk id="62" creationId="{064007A3-D38C-4901-98F4-527F72E82031}"/>
          </ac:cxnSpMkLst>
        </pc:cxnChg>
        <pc:cxnChg chg="mod">
          <ac:chgData name="이동건" userId="4ad090f6-dadd-4301-b5d0-883b88f508af" providerId="ADAL" clId="{4D43E722-CACC-46B2-BE88-E05E9D814DAB}" dt="2022-05-16T23:59:50.127" v="11317" actId="164"/>
          <ac:cxnSpMkLst>
            <pc:docMk/>
            <pc:sldMk cId="2249739244" sldId="303"/>
            <ac:cxnSpMk id="63" creationId="{D59C2639-6D6C-47AB-AE96-678736BCBABA}"/>
          </ac:cxnSpMkLst>
        </pc:cxnChg>
        <pc:cxnChg chg="mod">
          <ac:chgData name="이동건" userId="4ad090f6-dadd-4301-b5d0-883b88f508af" providerId="ADAL" clId="{4D43E722-CACC-46B2-BE88-E05E9D814DAB}" dt="2022-05-16T23:59:50.127" v="11317" actId="164"/>
          <ac:cxnSpMkLst>
            <pc:docMk/>
            <pc:sldMk cId="2249739244" sldId="303"/>
            <ac:cxnSpMk id="64" creationId="{D1663CF2-C1AD-4645-9A9C-533EDA9019D2}"/>
          </ac:cxnSpMkLst>
        </pc:cxnChg>
        <pc:cxnChg chg="mod">
          <ac:chgData name="이동건" userId="4ad090f6-dadd-4301-b5d0-883b88f508af" providerId="ADAL" clId="{4D43E722-CACC-46B2-BE88-E05E9D814DAB}" dt="2022-05-16T23:59:50.127" v="11317" actId="164"/>
          <ac:cxnSpMkLst>
            <pc:docMk/>
            <pc:sldMk cId="2249739244" sldId="303"/>
            <ac:cxnSpMk id="72" creationId="{F4D41522-BE10-4DC5-85DA-6F18ECBAECBF}"/>
          </ac:cxnSpMkLst>
        </pc:cxnChg>
        <pc:cxnChg chg="mod">
          <ac:chgData name="이동건" userId="4ad090f6-dadd-4301-b5d0-883b88f508af" providerId="ADAL" clId="{4D43E722-CACC-46B2-BE88-E05E9D814DAB}" dt="2022-05-16T23:59:50.127" v="11317" actId="164"/>
          <ac:cxnSpMkLst>
            <pc:docMk/>
            <pc:sldMk cId="2249739244" sldId="303"/>
            <ac:cxnSpMk id="73" creationId="{5DAF19AF-7B23-405E-96A8-3B42579DC2A1}"/>
          </ac:cxnSpMkLst>
        </pc:cxnChg>
        <pc:cxnChg chg="mod">
          <ac:chgData name="이동건" userId="4ad090f6-dadd-4301-b5d0-883b88f508af" providerId="ADAL" clId="{4D43E722-CACC-46B2-BE88-E05E9D814DAB}" dt="2022-05-16T23:59:50.127" v="11317" actId="164"/>
          <ac:cxnSpMkLst>
            <pc:docMk/>
            <pc:sldMk cId="2249739244" sldId="303"/>
            <ac:cxnSpMk id="74" creationId="{714BDFCB-2B04-4C7D-A1BB-1FDEB381C50D}"/>
          </ac:cxnSpMkLst>
        </pc:cxnChg>
        <pc:cxnChg chg="add del">
          <ac:chgData name="이동건" userId="4ad090f6-dadd-4301-b5d0-883b88f508af" providerId="ADAL" clId="{4D43E722-CACC-46B2-BE88-E05E9D814DAB}" dt="2022-05-13T01:04:38.019" v="9654" actId="478"/>
          <ac:cxnSpMkLst>
            <pc:docMk/>
            <pc:sldMk cId="2249739244" sldId="303"/>
            <ac:cxnSpMk id="79" creationId="{B2533F2A-E0AA-49D8-B2D2-B0879D3C7302}"/>
          </ac:cxnSpMkLst>
        </pc:cxnChg>
        <pc:cxnChg chg="add del">
          <ac:chgData name="이동건" userId="4ad090f6-dadd-4301-b5d0-883b88f508af" providerId="ADAL" clId="{4D43E722-CACC-46B2-BE88-E05E9D814DAB}" dt="2022-05-13T01:04:36.733" v="9652" actId="478"/>
          <ac:cxnSpMkLst>
            <pc:docMk/>
            <pc:sldMk cId="2249739244" sldId="303"/>
            <ac:cxnSpMk id="80" creationId="{7BF3698D-2C90-4A29-9732-44584B89831B}"/>
          </ac:cxnSpMkLst>
        </pc:cxnChg>
        <pc:cxnChg chg="add del">
          <ac:chgData name="이동건" userId="4ad090f6-dadd-4301-b5d0-883b88f508af" providerId="ADAL" clId="{4D43E722-CACC-46B2-BE88-E05E9D814DAB}" dt="2022-05-13T01:04:39.949" v="9656" actId="478"/>
          <ac:cxnSpMkLst>
            <pc:docMk/>
            <pc:sldMk cId="2249739244" sldId="303"/>
            <ac:cxnSpMk id="81" creationId="{0AA60801-36EB-4E2E-A9BA-1E5CCBCD039B}"/>
          </ac:cxnSpMkLst>
        </pc:cxnChg>
        <pc:cxnChg chg="add del">
          <ac:chgData name="이동건" userId="4ad090f6-dadd-4301-b5d0-883b88f508af" providerId="ADAL" clId="{4D43E722-CACC-46B2-BE88-E05E9D814DAB}" dt="2022-05-13T01:04:38.959" v="9655" actId="478"/>
          <ac:cxnSpMkLst>
            <pc:docMk/>
            <pc:sldMk cId="2249739244" sldId="303"/>
            <ac:cxnSpMk id="82" creationId="{96CBCFDC-D225-4448-8B06-D54128FEC2D1}"/>
          </ac:cxnSpMkLst>
        </pc:cxnChg>
        <pc:cxnChg chg="add mod">
          <ac:chgData name="이동건" userId="4ad090f6-dadd-4301-b5d0-883b88f508af" providerId="ADAL" clId="{4D43E722-CACC-46B2-BE88-E05E9D814DAB}" dt="2022-05-16T23:59:50.127" v="11317" actId="164"/>
          <ac:cxnSpMkLst>
            <pc:docMk/>
            <pc:sldMk cId="2249739244" sldId="303"/>
            <ac:cxnSpMk id="87" creationId="{CE3604F2-8C01-4A54-BFEB-0EE25F2BF520}"/>
          </ac:cxnSpMkLst>
        </pc:cxnChg>
        <pc:cxnChg chg="add del mod">
          <ac:chgData name="이동건" userId="4ad090f6-dadd-4301-b5d0-883b88f508af" providerId="ADAL" clId="{4D43E722-CACC-46B2-BE88-E05E9D814DAB}" dt="2022-05-13T01:12:06.431" v="9753" actId="478"/>
          <ac:cxnSpMkLst>
            <pc:docMk/>
            <pc:sldMk cId="2249739244" sldId="303"/>
            <ac:cxnSpMk id="88" creationId="{5D7762AE-5FE2-4963-B1A6-6FE9AD4D8A9E}"/>
          </ac:cxnSpMkLst>
        </pc:cxnChg>
        <pc:cxnChg chg="add mod">
          <ac:chgData name="이동건" userId="4ad090f6-dadd-4301-b5d0-883b88f508af" providerId="ADAL" clId="{4D43E722-CACC-46B2-BE88-E05E9D814DAB}" dt="2022-05-16T23:59:50.127" v="11317" actId="164"/>
          <ac:cxnSpMkLst>
            <pc:docMk/>
            <pc:sldMk cId="2249739244" sldId="303"/>
            <ac:cxnSpMk id="89" creationId="{97D9A3C2-32D7-4BD8-B0F0-EED46AE43D2E}"/>
          </ac:cxnSpMkLst>
        </pc:cxnChg>
        <pc:cxnChg chg="add mod">
          <ac:chgData name="이동건" userId="4ad090f6-dadd-4301-b5d0-883b88f508af" providerId="ADAL" clId="{4D43E722-CACC-46B2-BE88-E05E9D814DAB}" dt="2022-05-16T23:59:50.127" v="11317" actId="164"/>
          <ac:cxnSpMkLst>
            <pc:docMk/>
            <pc:sldMk cId="2249739244" sldId="303"/>
            <ac:cxnSpMk id="90" creationId="{8BC8B7D8-C1B2-40BA-9159-EBCA3FD5C4B1}"/>
          </ac:cxnSpMkLst>
        </pc:cxnChg>
        <pc:cxnChg chg="add mod">
          <ac:chgData name="이동건" userId="4ad090f6-dadd-4301-b5d0-883b88f508af" providerId="ADAL" clId="{4D43E722-CACC-46B2-BE88-E05E9D814DAB}" dt="2022-05-16T23:59:50.127" v="11317" actId="164"/>
          <ac:cxnSpMkLst>
            <pc:docMk/>
            <pc:sldMk cId="2249739244" sldId="303"/>
            <ac:cxnSpMk id="91" creationId="{ADAA2B7C-20BF-4C48-ADBA-0177B6D99D3D}"/>
          </ac:cxnSpMkLst>
        </pc:cxnChg>
        <pc:cxnChg chg="add mod">
          <ac:chgData name="이동건" userId="4ad090f6-dadd-4301-b5d0-883b88f508af" providerId="ADAL" clId="{4D43E722-CACC-46B2-BE88-E05E9D814DAB}" dt="2022-05-16T23:59:22.799" v="11306" actId="1076"/>
          <ac:cxnSpMkLst>
            <pc:docMk/>
            <pc:sldMk cId="2249739244" sldId="303"/>
            <ac:cxnSpMk id="101" creationId="{E3D07C3B-F74F-4933-8F8D-93A4F44CE702}"/>
          </ac:cxnSpMkLst>
        </pc:cxnChg>
        <pc:cxnChg chg="add mod">
          <ac:chgData name="이동건" userId="4ad090f6-dadd-4301-b5d0-883b88f508af" providerId="ADAL" clId="{4D43E722-CACC-46B2-BE88-E05E9D814DAB}" dt="2022-05-16T23:59:22.799" v="11306" actId="1076"/>
          <ac:cxnSpMkLst>
            <pc:docMk/>
            <pc:sldMk cId="2249739244" sldId="303"/>
            <ac:cxnSpMk id="102" creationId="{F0E4A417-7777-4769-BC23-E46ABBFE8C6E}"/>
          </ac:cxnSpMkLst>
        </pc:cxnChg>
        <pc:cxnChg chg="add mod">
          <ac:chgData name="이동건" userId="4ad090f6-dadd-4301-b5d0-883b88f508af" providerId="ADAL" clId="{4D43E722-CACC-46B2-BE88-E05E9D814DAB}" dt="2022-05-16T23:59:22.799" v="11306" actId="1076"/>
          <ac:cxnSpMkLst>
            <pc:docMk/>
            <pc:sldMk cId="2249739244" sldId="303"/>
            <ac:cxnSpMk id="103" creationId="{3D97D87C-AFB2-4442-967D-51977F919362}"/>
          </ac:cxnSpMkLst>
        </pc:cxnChg>
        <pc:cxnChg chg="add mod">
          <ac:chgData name="이동건" userId="4ad090f6-dadd-4301-b5d0-883b88f508af" providerId="ADAL" clId="{4D43E722-CACC-46B2-BE88-E05E9D814DAB}" dt="2022-05-16T23:59:22.799" v="11306" actId="1076"/>
          <ac:cxnSpMkLst>
            <pc:docMk/>
            <pc:sldMk cId="2249739244" sldId="303"/>
            <ac:cxnSpMk id="104" creationId="{6CDA24F2-5BA8-477E-95D6-EA3768F70945}"/>
          </ac:cxnSpMkLst>
        </pc:cxnChg>
        <pc:cxnChg chg="add mod">
          <ac:chgData name="이동건" userId="4ad090f6-dadd-4301-b5d0-883b88f508af" providerId="ADAL" clId="{4D43E722-CACC-46B2-BE88-E05E9D814DAB}" dt="2022-05-16T23:59:22.799" v="11306" actId="1076"/>
          <ac:cxnSpMkLst>
            <pc:docMk/>
            <pc:sldMk cId="2249739244" sldId="303"/>
            <ac:cxnSpMk id="105" creationId="{D1A2D7ED-2B7F-4D7C-9E10-FCC769A8B6A3}"/>
          </ac:cxnSpMkLst>
        </pc:cxnChg>
        <pc:cxnChg chg="add mod">
          <ac:chgData name="이동건" userId="4ad090f6-dadd-4301-b5d0-883b88f508af" providerId="ADAL" clId="{4D43E722-CACC-46B2-BE88-E05E9D814DAB}" dt="2022-05-16T23:59:22.799" v="11306" actId="1076"/>
          <ac:cxnSpMkLst>
            <pc:docMk/>
            <pc:sldMk cId="2249739244" sldId="303"/>
            <ac:cxnSpMk id="106" creationId="{2C8F0C9A-7A41-42D3-8BF4-470F2894E006}"/>
          </ac:cxnSpMkLst>
        </pc:cxnChg>
        <pc:cxnChg chg="add mod">
          <ac:chgData name="이동건" userId="4ad090f6-dadd-4301-b5d0-883b88f508af" providerId="ADAL" clId="{4D43E722-CACC-46B2-BE88-E05E9D814DAB}" dt="2022-05-16T23:59:22.799" v="11306" actId="1076"/>
          <ac:cxnSpMkLst>
            <pc:docMk/>
            <pc:sldMk cId="2249739244" sldId="303"/>
            <ac:cxnSpMk id="107" creationId="{20A8BF14-6B8D-4241-A6CB-91B0CCE8DEB6}"/>
          </ac:cxnSpMkLst>
        </pc:cxnChg>
        <pc:cxnChg chg="add mod">
          <ac:chgData name="이동건" userId="4ad090f6-dadd-4301-b5d0-883b88f508af" providerId="ADAL" clId="{4D43E722-CACC-46B2-BE88-E05E9D814DAB}" dt="2022-05-16T23:59:22.799" v="11306" actId="1076"/>
          <ac:cxnSpMkLst>
            <pc:docMk/>
            <pc:sldMk cId="2249739244" sldId="303"/>
            <ac:cxnSpMk id="108" creationId="{27129852-9EC7-441F-98AC-4E8F1A2FBBE7}"/>
          </ac:cxnSpMkLst>
        </pc:cxnChg>
        <pc:cxnChg chg="add mod">
          <ac:chgData name="이동건" userId="4ad090f6-dadd-4301-b5d0-883b88f508af" providerId="ADAL" clId="{4D43E722-CACC-46B2-BE88-E05E9D814DAB}" dt="2022-05-16T23:59:22.799" v="11306" actId="1076"/>
          <ac:cxnSpMkLst>
            <pc:docMk/>
            <pc:sldMk cId="2249739244" sldId="303"/>
            <ac:cxnSpMk id="109" creationId="{07EECF91-09EC-486D-8A29-081638E9C7BA}"/>
          </ac:cxnSpMkLst>
        </pc:cxnChg>
        <pc:cxnChg chg="add mod">
          <ac:chgData name="이동건" userId="4ad090f6-dadd-4301-b5d0-883b88f508af" providerId="ADAL" clId="{4D43E722-CACC-46B2-BE88-E05E9D814DAB}" dt="2022-05-16T23:59:22.799" v="11306" actId="1076"/>
          <ac:cxnSpMkLst>
            <pc:docMk/>
            <pc:sldMk cId="2249739244" sldId="303"/>
            <ac:cxnSpMk id="116" creationId="{33911DB4-ACE6-4B5E-B412-5A498D09C323}"/>
          </ac:cxnSpMkLst>
        </pc:cxnChg>
        <pc:cxnChg chg="add mod">
          <ac:chgData name="이동건" userId="4ad090f6-dadd-4301-b5d0-883b88f508af" providerId="ADAL" clId="{4D43E722-CACC-46B2-BE88-E05E9D814DAB}" dt="2022-05-16T23:59:22.799" v="11306" actId="1076"/>
          <ac:cxnSpMkLst>
            <pc:docMk/>
            <pc:sldMk cId="2249739244" sldId="303"/>
            <ac:cxnSpMk id="117" creationId="{ADF6D689-3F48-47F0-AAD2-7DDD0F63438E}"/>
          </ac:cxnSpMkLst>
        </pc:cxnChg>
        <pc:cxnChg chg="add mod">
          <ac:chgData name="이동건" userId="4ad090f6-dadd-4301-b5d0-883b88f508af" providerId="ADAL" clId="{4D43E722-CACC-46B2-BE88-E05E9D814DAB}" dt="2022-05-16T23:59:22.799" v="11306" actId="1076"/>
          <ac:cxnSpMkLst>
            <pc:docMk/>
            <pc:sldMk cId="2249739244" sldId="303"/>
            <ac:cxnSpMk id="118" creationId="{96CDD733-4972-40DB-8AC4-8476239927A8}"/>
          </ac:cxnSpMkLst>
        </pc:cxnChg>
        <pc:cxnChg chg="add del mod">
          <ac:chgData name="이동건" userId="4ad090f6-dadd-4301-b5d0-883b88f508af" providerId="ADAL" clId="{4D43E722-CACC-46B2-BE88-E05E9D814DAB}" dt="2022-05-16T23:59:39.768" v="11315" actId="478"/>
          <ac:cxnSpMkLst>
            <pc:docMk/>
            <pc:sldMk cId="2249739244" sldId="303"/>
            <ac:cxnSpMk id="125" creationId="{5A613372-4FA6-46BF-8888-0847A692810A}"/>
          </ac:cxnSpMkLst>
        </pc:cxnChg>
        <pc:cxnChg chg="add del mod">
          <ac:chgData name="이동건" userId="4ad090f6-dadd-4301-b5d0-883b88f508af" providerId="ADAL" clId="{4D43E722-CACC-46B2-BE88-E05E9D814DAB}" dt="2022-05-16T23:59:34.459" v="11312" actId="478"/>
          <ac:cxnSpMkLst>
            <pc:docMk/>
            <pc:sldMk cId="2249739244" sldId="303"/>
            <ac:cxnSpMk id="126" creationId="{5DD89D3B-4843-4C67-ABCE-94309FEF29C5}"/>
          </ac:cxnSpMkLst>
        </pc:cxnChg>
        <pc:cxnChg chg="add del mod">
          <ac:chgData name="이동건" userId="4ad090f6-dadd-4301-b5d0-883b88f508af" providerId="ADAL" clId="{4D43E722-CACC-46B2-BE88-E05E9D814DAB}" dt="2022-05-16T23:59:31.705" v="11310" actId="478"/>
          <ac:cxnSpMkLst>
            <pc:docMk/>
            <pc:sldMk cId="2249739244" sldId="303"/>
            <ac:cxnSpMk id="127" creationId="{B1DDBFEB-D37C-4422-A758-FBED4ADE4296}"/>
          </ac:cxnSpMkLst>
        </pc:cxnChg>
        <pc:cxnChg chg="add mod">
          <ac:chgData name="이동건" userId="4ad090f6-dadd-4301-b5d0-883b88f508af" providerId="ADAL" clId="{4D43E722-CACC-46B2-BE88-E05E9D814DAB}" dt="2022-05-16T23:59:22.799" v="11306" actId="1076"/>
          <ac:cxnSpMkLst>
            <pc:docMk/>
            <pc:sldMk cId="2249739244" sldId="303"/>
            <ac:cxnSpMk id="128" creationId="{921780F3-0C9A-4A2F-8719-C8B8E9DCA286}"/>
          </ac:cxnSpMkLst>
        </pc:cxnChg>
        <pc:cxnChg chg="add del mod">
          <ac:chgData name="이동건" userId="4ad090f6-dadd-4301-b5d0-883b88f508af" providerId="ADAL" clId="{4D43E722-CACC-46B2-BE88-E05E9D814DAB}" dt="2022-05-16T23:59:28.707" v="11308" actId="478"/>
          <ac:cxnSpMkLst>
            <pc:docMk/>
            <pc:sldMk cId="2249739244" sldId="303"/>
            <ac:cxnSpMk id="129" creationId="{59A7DC86-6143-4DEF-9DE6-C6E037A63462}"/>
          </ac:cxnSpMkLst>
        </pc:cxnChg>
      </pc:sldChg>
      <pc:sldChg chg="addSp modSp add ord">
        <pc:chgData name="이동건" userId="4ad090f6-dadd-4301-b5d0-883b88f508af" providerId="ADAL" clId="{4D43E722-CACC-46B2-BE88-E05E9D814DAB}" dt="2022-05-17T01:02:24.195" v="11325"/>
        <pc:sldMkLst>
          <pc:docMk/>
          <pc:sldMk cId="1261556801" sldId="304"/>
        </pc:sldMkLst>
        <pc:spChg chg="mod">
          <ac:chgData name="이동건" userId="4ad090f6-dadd-4301-b5d0-883b88f508af" providerId="ADAL" clId="{4D43E722-CACC-46B2-BE88-E05E9D814DAB}" dt="2022-05-13T06:14:33.315" v="10047" actId="20577"/>
          <ac:spMkLst>
            <pc:docMk/>
            <pc:sldMk cId="1261556801" sldId="304"/>
            <ac:spMk id="2" creationId="{97A71AC6-883C-455A-8982-433333A78B12}"/>
          </ac:spMkLst>
        </pc:spChg>
        <pc:spChg chg="add mod">
          <ac:chgData name="이동건" userId="4ad090f6-dadd-4301-b5d0-883b88f508af" providerId="ADAL" clId="{4D43E722-CACC-46B2-BE88-E05E9D814DAB}" dt="2022-05-13T06:18:29.048" v="10128" actId="1076"/>
          <ac:spMkLst>
            <pc:docMk/>
            <pc:sldMk cId="1261556801" sldId="304"/>
            <ac:spMk id="5" creationId="{1BE6BCE6-E89A-4466-A7B9-F701734C1B11}"/>
          </ac:spMkLst>
        </pc:spChg>
        <pc:spChg chg="add mod">
          <ac:chgData name="이동건" userId="4ad090f6-dadd-4301-b5d0-883b88f508af" providerId="ADAL" clId="{4D43E722-CACC-46B2-BE88-E05E9D814DAB}" dt="2022-05-13T06:18:43.031" v="10140" actId="20577"/>
          <ac:spMkLst>
            <pc:docMk/>
            <pc:sldMk cId="1261556801" sldId="304"/>
            <ac:spMk id="6" creationId="{9316AD7D-41F5-442F-B918-1D9B4EE82154}"/>
          </ac:spMkLst>
        </pc:spChg>
        <pc:spChg chg="add mod">
          <ac:chgData name="이동건" userId="4ad090f6-dadd-4301-b5d0-883b88f508af" providerId="ADAL" clId="{4D43E722-CACC-46B2-BE88-E05E9D814DAB}" dt="2022-05-13T06:18:54.901" v="10149" actId="20577"/>
          <ac:spMkLst>
            <pc:docMk/>
            <pc:sldMk cId="1261556801" sldId="304"/>
            <ac:spMk id="7" creationId="{6F142204-B414-4C1D-B465-C79C30EFAE76}"/>
          </ac:spMkLst>
        </pc:spChg>
        <pc:picChg chg="add mod">
          <ac:chgData name="이동건" userId="4ad090f6-dadd-4301-b5d0-883b88f508af" providerId="ADAL" clId="{4D43E722-CACC-46B2-BE88-E05E9D814DAB}" dt="2022-05-13T06:15:03.552" v="10050" actId="1076"/>
          <ac:picMkLst>
            <pc:docMk/>
            <pc:sldMk cId="1261556801" sldId="304"/>
            <ac:picMk id="4" creationId="{5DB1E076-9FA2-4DC4-84C1-1BA1517FBDEF}"/>
          </ac:picMkLst>
        </pc:picChg>
      </pc:sldChg>
      <pc:sldChg chg="addSp delSp modSp add ord">
        <pc:chgData name="이동건" userId="4ad090f6-dadd-4301-b5d0-883b88f508af" providerId="ADAL" clId="{4D43E722-CACC-46B2-BE88-E05E9D814DAB}" dt="2022-05-17T05:54:27.205" v="11333" actId="1076"/>
        <pc:sldMkLst>
          <pc:docMk/>
          <pc:sldMk cId="924625906" sldId="305"/>
        </pc:sldMkLst>
        <pc:spChg chg="del">
          <ac:chgData name="이동건" userId="4ad090f6-dadd-4301-b5d0-883b88f508af" providerId="ADAL" clId="{4D43E722-CACC-46B2-BE88-E05E9D814DAB}" dt="2022-05-13T06:19:16.538" v="10151" actId="478"/>
          <ac:spMkLst>
            <pc:docMk/>
            <pc:sldMk cId="924625906" sldId="305"/>
            <ac:spMk id="2" creationId="{BE2888F4-9F8F-4E7C-B129-CF9B373CB326}"/>
          </ac:spMkLst>
        </pc:spChg>
        <pc:spChg chg="add del mod">
          <ac:chgData name="이동건" userId="4ad090f6-dadd-4301-b5d0-883b88f508af" providerId="ADAL" clId="{4D43E722-CACC-46B2-BE88-E05E9D814DAB}" dt="2022-05-13T06:19:46.256" v="10169" actId="478"/>
          <ac:spMkLst>
            <pc:docMk/>
            <pc:sldMk cId="924625906" sldId="305"/>
            <ac:spMk id="3" creationId="{6540621C-7A99-4FE9-BFFF-92EE003EFA83}"/>
          </ac:spMkLst>
        </pc:spChg>
        <pc:spChg chg="mod">
          <ac:chgData name="이동건" userId="4ad090f6-dadd-4301-b5d0-883b88f508af" providerId="ADAL" clId="{4D43E722-CACC-46B2-BE88-E05E9D814DAB}" dt="2022-05-13T06:27:32.755" v="10494" actId="20577"/>
          <ac:spMkLst>
            <pc:docMk/>
            <pc:sldMk cId="924625906" sldId="305"/>
            <ac:spMk id="4" creationId="{18507B9F-6865-49C6-AEFE-0AF6E237C549}"/>
          </ac:spMkLst>
        </pc:spChg>
        <pc:spChg chg="mod">
          <ac:chgData name="이동건" userId="4ad090f6-dadd-4301-b5d0-883b88f508af" providerId="ADAL" clId="{4D43E722-CACC-46B2-BE88-E05E9D814DAB}" dt="2022-05-13T06:19:22.709" v="10154" actId="6549"/>
          <ac:spMkLst>
            <pc:docMk/>
            <pc:sldMk cId="924625906" sldId="305"/>
            <ac:spMk id="5" creationId="{FC6A375B-D3CD-4C60-90CA-0B8DF3E7652D}"/>
          </ac:spMkLst>
        </pc:spChg>
        <pc:spChg chg="add mod">
          <ac:chgData name="이동건" userId="4ad090f6-dadd-4301-b5d0-883b88f508af" providerId="ADAL" clId="{4D43E722-CACC-46B2-BE88-E05E9D814DAB}" dt="2022-05-17T05:54:22.836" v="11332" actId="1076"/>
          <ac:spMkLst>
            <pc:docMk/>
            <pc:sldMk cId="924625906" sldId="305"/>
            <ac:spMk id="6" creationId="{7AEF633A-D046-47C6-9C8D-7AE5E5303175}"/>
          </ac:spMkLst>
        </pc:spChg>
        <pc:spChg chg="add mod">
          <ac:chgData name="이동건" userId="4ad090f6-dadd-4301-b5d0-883b88f508af" providerId="ADAL" clId="{4D43E722-CACC-46B2-BE88-E05E9D814DAB}" dt="2022-05-13T06:24:06.985" v="10471" actId="1076"/>
          <ac:spMkLst>
            <pc:docMk/>
            <pc:sldMk cId="924625906" sldId="305"/>
            <ac:spMk id="7" creationId="{29885C97-6638-40A1-9BC1-68A09BD716A2}"/>
          </ac:spMkLst>
        </pc:spChg>
        <pc:spChg chg="add mod">
          <ac:chgData name="이동건" userId="4ad090f6-dadd-4301-b5d0-883b88f508af" providerId="ADAL" clId="{4D43E722-CACC-46B2-BE88-E05E9D814DAB}" dt="2022-05-17T05:54:27.205" v="11333" actId="1076"/>
          <ac:spMkLst>
            <pc:docMk/>
            <pc:sldMk cId="924625906" sldId="305"/>
            <ac:spMk id="16" creationId="{B3DE60A5-7BD7-4B47-8841-1D015C577EFA}"/>
          </ac:spMkLst>
        </pc:spChg>
        <pc:spChg chg="add mod">
          <ac:chgData name="이동건" userId="4ad090f6-dadd-4301-b5d0-883b88f508af" providerId="ADAL" clId="{4D43E722-CACC-46B2-BE88-E05E9D814DAB}" dt="2022-05-17T05:54:27.205" v="11333" actId="1076"/>
          <ac:spMkLst>
            <pc:docMk/>
            <pc:sldMk cId="924625906" sldId="305"/>
            <ac:spMk id="17" creationId="{D4E5B814-1B4F-4978-A5E4-77F2A8AE3944}"/>
          </ac:spMkLst>
        </pc:spChg>
        <pc:spChg chg="mod">
          <ac:chgData name="이동건" userId="4ad090f6-dadd-4301-b5d0-883b88f508af" providerId="ADAL" clId="{4D43E722-CACC-46B2-BE88-E05E9D814DAB}" dt="2022-05-17T05:54:22.836" v="11332" actId="1076"/>
          <ac:spMkLst>
            <pc:docMk/>
            <pc:sldMk cId="924625906" sldId="305"/>
            <ac:spMk id="18" creationId="{31573C3D-A784-489E-8F90-B8CECC848811}"/>
          </ac:spMkLst>
        </pc:spChg>
        <pc:spChg chg="del">
          <ac:chgData name="이동건" userId="4ad090f6-dadd-4301-b5d0-883b88f508af" providerId="ADAL" clId="{4D43E722-CACC-46B2-BE88-E05E9D814DAB}" dt="2022-05-13T06:19:16.538" v="10151" actId="478"/>
          <ac:spMkLst>
            <pc:docMk/>
            <pc:sldMk cId="924625906" sldId="305"/>
            <ac:spMk id="19" creationId="{42580D14-A896-41B2-A0DF-60870BD5BA60}"/>
          </ac:spMkLst>
        </pc:spChg>
        <pc:spChg chg="del">
          <ac:chgData name="이동건" userId="4ad090f6-dadd-4301-b5d0-883b88f508af" providerId="ADAL" clId="{4D43E722-CACC-46B2-BE88-E05E9D814DAB}" dt="2022-05-13T06:19:20.815" v="10153" actId="478"/>
          <ac:spMkLst>
            <pc:docMk/>
            <pc:sldMk cId="924625906" sldId="305"/>
            <ac:spMk id="29" creationId="{B64266F6-D6B1-4BD4-91F5-6C252A75F0AF}"/>
          </ac:spMkLst>
        </pc:spChg>
        <pc:spChg chg="del">
          <ac:chgData name="이동건" userId="4ad090f6-dadd-4301-b5d0-883b88f508af" providerId="ADAL" clId="{4D43E722-CACC-46B2-BE88-E05E9D814DAB}" dt="2022-05-13T06:19:20.815" v="10153" actId="478"/>
          <ac:spMkLst>
            <pc:docMk/>
            <pc:sldMk cId="924625906" sldId="305"/>
            <ac:spMk id="32" creationId="{2F889C8E-3AC1-4859-B534-56EF86F0F753}"/>
          </ac:spMkLst>
        </pc:spChg>
        <pc:spChg chg="del">
          <ac:chgData name="이동건" userId="4ad090f6-dadd-4301-b5d0-883b88f508af" providerId="ADAL" clId="{4D43E722-CACC-46B2-BE88-E05E9D814DAB}" dt="2022-05-13T06:19:16.538" v="10151" actId="478"/>
          <ac:spMkLst>
            <pc:docMk/>
            <pc:sldMk cId="924625906" sldId="305"/>
            <ac:spMk id="33" creationId="{872CEAAF-4627-4565-BAA6-C3A867F384FD}"/>
          </ac:spMkLst>
        </pc:spChg>
        <pc:spChg chg="del">
          <ac:chgData name="이동건" userId="4ad090f6-dadd-4301-b5d0-883b88f508af" providerId="ADAL" clId="{4D43E722-CACC-46B2-BE88-E05E9D814DAB}" dt="2022-05-13T06:19:16.538" v="10151" actId="478"/>
          <ac:spMkLst>
            <pc:docMk/>
            <pc:sldMk cId="924625906" sldId="305"/>
            <ac:spMk id="35" creationId="{54EE8A1B-ABF5-42B8-BB81-0487B34B7E4A}"/>
          </ac:spMkLst>
        </pc:spChg>
        <pc:picChg chg="del">
          <ac:chgData name="이동건" userId="4ad090f6-dadd-4301-b5d0-883b88f508af" providerId="ADAL" clId="{4D43E722-CACC-46B2-BE88-E05E9D814DAB}" dt="2022-05-13T06:19:18.108" v="10152" actId="478"/>
          <ac:picMkLst>
            <pc:docMk/>
            <pc:sldMk cId="924625906" sldId="305"/>
            <ac:picMk id="20" creationId="{F2F068A7-B17D-4D39-8B86-FFC342AA6CE0}"/>
          </ac:picMkLst>
        </pc:picChg>
        <pc:cxnChg chg="del">
          <ac:chgData name="이동건" userId="4ad090f6-dadd-4301-b5d0-883b88f508af" providerId="ADAL" clId="{4D43E722-CACC-46B2-BE88-E05E9D814DAB}" dt="2022-05-13T06:19:20.815" v="10153" actId="478"/>
          <ac:cxnSpMkLst>
            <pc:docMk/>
            <pc:sldMk cId="924625906" sldId="305"/>
            <ac:cxnSpMk id="21" creationId="{43946829-AE71-4E54-A85D-8C050CA55CB3}"/>
          </ac:cxnSpMkLst>
        </pc:cxnChg>
        <pc:cxnChg chg="del">
          <ac:chgData name="이동건" userId="4ad090f6-dadd-4301-b5d0-883b88f508af" providerId="ADAL" clId="{4D43E722-CACC-46B2-BE88-E05E9D814DAB}" dt="2022-05-13T06:19:20.815" v="10153" actId="478"/>
          <ac:cxnSpMkLst>
            <pc:docMk/>
            <pc:sldMk cId="924625906" sldId="305"/>
            <ac:cxnSpMk id="22" creationId="{DAEFCC15-F814-4BCF-AF49-07FD15C98169}"/>
          </ac:cxnSpMkLst>
        </pc:cxnChg>
      </pc:sldChg>
      <pc:sldChg chg="addSp delSp modSp add del">
        <pc:chgData name="이동건" userId="4ad090f6-dadd-4301-b5d0-883b88f508af" providerId="ADAL" clId="{4D43E722-CACC-46B2-BE88-E05E9D814DAB}" dt="2022-05-16T07:40:53.671" v="10834" actId="2696"/>
        <pc:sldMkLst>
          <pc:docMk/>
          <pc:sldMk cId="8985796" sldId="306"/>
        </pc:sldMkLst>
        <pc:spChg chg="del">
          <ac:chgData name="이동건" userId="4ad090f6-dadd-4301-b5d0-883b88f508af" providerId="ADAL" clId="{4D43E722-CACC-46B2-BE88-E05E9D814DAB}" dt="2022-05-16T07:40:17.195" v="10825" actId="478"/>
          <ac:spMkLst>
            <pc:docMk/>
            <pc:sldMk cId="8985796" sldId="306"/>
            <ac:spMk id="8" creationId="{F107CAA4-E09C-402D-A1D9-BB54C041CAC3}"/>
          </ac:spMkLst>
        </pc:spChg>
        <pc:picChg chg="del">
          <ac:chgData name="이동건" userId="4ad090f6-dadd-4301-b5d0-883b88f508af" providerId="ADAL" clId="{4D43E722-CACC-46B2-BE88-E05E9D814DAB}" dt="2022-05-16T07:40:16.185" v="10824" actId="478"/>
          <ac:picMkLst>
            <pc:docMk/>
            <pc:sldMk cId="8985796" sldId="306"/>
            <ac:picMk id="7" creationId="{98091482-B12E-4BDA-BFE5-1B1CB8103586}"/>
          </ac:picMkLst>
        </pc:picChg>
        <pc:picChg chg="add mod">
          <ac:chgData name="이동건" userId="4ad090f6-dadd-4301-b5d0-883b88f508af" providerId="ADAL" clId="{4D43E722-CACC-46B2-BE88-E05E9D814DAB}" dt="2022-05-16T07:40:25.416" v="10827" actId="1076"/>
          <ac:picMkLst>
            <pc:docMk/>
            <pc:sldMk cId="8985796" sldId="306"/>
            <ac:picMk id="9" creationId="{D5406F71-8F99-4651-B40F-E6584D2EEF7C}"/>
          </ac:picMkLst>
        </pc:picChg>
      </pc:sldChg>
      <pc:sldChg chg="add ord">
        <pc:chgData name="이동건" userId="4ad090f6-dadd-4301-b5d0-883b88f508af" providerId="ADAL" clId="{4D43E722-CACC-46B2-BE88-E05E9D814DAB}" dt="2022-05-17T01:02:24.195" v="11325"/>
        <pc:sldMkLst>
          <pc:docMk/>
          <pc:sldMk cId="4010106815" sldId="307"/>
        </pc:sldMkLst>
      </pc:sldChg>
      <pc:sldChg chg="addSp delSp modSp add ord">
        <pc:chgData name="이동건" userId="4ad090f6-dadd-4301-b5d0-883b88f508af" providerId="ADAL" clId="{4D43E722-CACC-46B2-BE88-E05E9D814DAB}" dt="2022-05-17T01:02:24.195" v="11325"/>
        <pc:sldMkLst>
          <pc:docMk/>
          <pc:sldMk cId="1895196789" sldId="308"/>
        </pc:sldMkLst>
        <pc:spChg chg="del mod">
          <ac:chgData name="이동건" userId="4ad090f6-dadd-4301-b5d0-883b88f508af" providerId="ADAL" clId="{4D43E722-CACC-46B2-BE88-E05E9D814DAB}" dt="2022-05-16T07:52:42.884" v="10867" actId="478"/>
          <ac:spMkLst>
            <pc:docMk/>
            <pc:sldMk cId="1895196789" sldId="308"/>
            <ac:spMk id="5" creationId="{1BE6BCE6-E89A-4466-A7B9-F701734C1B11}"/>
          </ac:spMkLst>
        </pc:spChg>
        <pc:spChg chg="del">
          <ac:chgData name="이동건" userId="4ad090f6-dadd-4301-b5d0-883b88f508af" providerId="ADAL" clId="{4D43E722-CACC-46B2-BE88-E05E9D814DAB}" dt="2022-05-16T07:52:43.896" v="10868" actId="478"/>
          <ac:spMkLst>
            <pc:docMk/>
            <pc:sldMk cId="1895196789" sldId="308"/>
            <ac:spMk id="6" creationId="{9316AD7D-41F5-442F-B918-1D9B4EE82154}"/>
          </ac:spMkLst>
        </pc:spChg>
        <pc:spChg chg="del">
          <ac:chgData name="이동건" userId="4ad090f6-dadd-4301-b5d0-883b88f508af" providerId="ADAL" clId="{4D43E722-CACC-46B2-BE88-E05E9D814DAB}" dt="2022-05-16T07:52:43.896" v="10868" actId="478"/>
          <ac:spMkLst>
            <pc:docMk/>
            <pc:sldMk cId="1895196789" sldId="308"/>
            <ac:spMk id="7" creationId="{6F142204-B414-4C1D-B465-C79C30EFAE76}"/>
          </ac:spMkLst>
        </pc:spChg>
        <pc:spChg chg="add mod">
          <ac:chgData name="이동건" userId="4ad090f6-dadd-4301-b5d0-883b88f508af" providerId="ADAL" clId="{4D43E722-CACC-46B2-BE88-E05E9D814DAB}" dt="2022-05-16T07:54:35.449" v="10919" actId="20577"/>
          <ac:spMkLst>
            <pc:docMk/>
            <pc:sldMk cId="1895196789" sldId="308"/>
            <ac:spMk id="13" creationId="{F8008376-8A78-408D-A48D-9DD6147E21DF}"/>
          </ac:spMkLst>
        </pc:spChg>
        <pc:picChg chg="del">
          <ac:chgData name="이동건" userId="4ad090f6-dadd-4301-b5d0-883b88f508af" providerId="ADAL" clId="{4D43E722-CACC-46B2-BE88-E05E9D814DAB}" dt="2022-05-16T07:52:41.043" v="10865" actId="478"/>
          <ac:picMkLst>
            <pc:docMk/>
            <pc:sldMk cId="1895196789" sldId="308"/>
            <ac:picMk id="4" creationId="{5DB1E076-9FA2-4DC4-84C1-1BA1517FBDEF}"/>
          </ac:picMkLst>
        </pc:picChg>
        <pc:picChg chg="add mod">
          <ac:chgData name="이동건" userId="4ad090f6-dadd-4301-b5d0-883b88f508af" providerId="ADAL" clId="{4D43E722-CACC-46B2-BE88-E05E9D814DAB}" dt="2022-05-16T07:53:05.488" v="10870" actId="1076"/>
          <ac:picMkLst>
            <pc:docMk/>
            <pc:sldMk cId="1895196789" sldId="308"/>
            <ac:picMk id="8" creationId="{E0F5EA9C-CD68-4A84-B7E4-271EA70AA360}"/>
          </ac:picMkLst>
        </pc:picChg>
        <pc:picChg chg="add mod">
          <ac:chgData name="이동건" userId="4ad090f6-dadd-4301-b5d0-883b88f508af" providerId="ADAL" clId="{4D43E722-CACC-46B2-BE88-E05E9D814DAB}" dt="2022-05-16T07:53:25.421" v="10872" actId="1076"/>
          <ac:picMkLst>
            <pc:docMk/>
            <pc:sldMk cId="1895196789" sldId="308"/>
            <ac:picMk id="9" creationId="{8680CE39-D2E2-46EB-B8B1-884738B44E05}"/>
          </ac:picMkLst>
        </pc:picChg>
        <pc:picChg chg="add mod">
          <ac:chgData name="이동건" userId="4ad090f6-dadd-4301-b5d0-883b88f508af" providerId="ADAL" clId="{4D43E722-CACC-46B2-BE88-E05E9D814DAB}" dt="2022-05-16T07:54:05.323" v="10875" actId="1076"/>
          <ac:picMkLst>
            <pc:docMk/>
            <pc:sldMk cId="1895196789" sldId="308"/>
            <ac:picMk id="10" creationId="{B8A0428E-1E55-41AA-A9C5-C2C6C7D7F00C}"/>
          </ac:picMkLst>
        </pc:picChg>
        <pc:cxnChg chg="add mod">
          <ac:chgData name="이동건" userId="4ad090f6-dadd-4301-b5d0-883b88f508af" providerId="ADAL" clId="{4D43E722-CACC-46B2-BE88-E05E9D814DAB}" dt="2022-05-16T07:54:11.713" v="10876" actId="11529"/>
          <ac:cxnSpMkLst>
            <pc:docMk/>
            <pc:sldMk cId="1895196789" sldId="308"/>
            <ac:cxnSpMk id="12" creationId="{6D1FFE84-9864-49F5-AF6D-DCB0401B7A01}"/>
          </ac:cxnSpMkLst>
        </pc:cxnChg>
        <pc:cxnChg chg="add mod">
          <ac:chgData name="이동건" userId="4ad090f6-dadd-4301-b5d0-883b88f508af" providerId="ADAL" clId="{4D43E722-CACC-46B2-BE88-E05E9D814DAB}" dt="2022-05-16T07:54:44.691" v="10921" actId="208"/>
          <ac:cxnSpMkLst>
            <pc:docMk/>
            <pc:sldMk cId="1895196789" sldId="308"/>
            <ac:cxnSpMk id="15" creationId="{8F065028-0314-4D3D-A1ED-F325D9A63E6B}"/>
          </ac:cxnSpMkLst>
        </pc:cxnChg>
        <pc:cxnChg chg="add mod">
          <ac:chgData name="이동건" userId="4ad090f6-dadd-4301-b5d0-883b88f508af" providerId="ADAL" clId="{4D43E722-CACC-46B2-BE88-E05E9D814DAB}" dt="2022-05-16T07:54:49.952" v="10924" actId="14100"/>
          <ac:cxnSpMkLst>
            <pc:docMk/>
            <pc:sldMk cId="1895196789" sldId="308"/>
            <ac:cxnSpMk id="16" creationId="{34EC934B-A55C-4BEE-A628-FF4405AE65E7}"/>
          </ac:cxnSpMkLst>
        </pc:cxnChg>
      </pc:sldChg>
      <pc:sldChg chg="addSp delSp modSp add">
        <pc:chgData name="이동건" userId="4ad090f6-dadd-4301-b5d0-883b88f508af" providerId="ADAL" clId="{4D43E722-CACC-46B2-BE88-E05E9D814DAB}" dt="2022-05-23T02:24:54.627" v="11649" actId="20577"/>
        <pc:sldMkLst>
          <pc:docMk/>
          <pc:sldMk cId="1159728372" sldId="309"/>
        </pc:sldMkLst>
        <pc:spChg chg="del">
          <ac:chgData name="이동건" userId="4ad090f6-dadd-4301-b5d0-883b88f508af" providerId="ADAL" clId="{4D43E722-CACC-46B2-BE88-E05E9D814DAB}" dt="2022-05-17T05:53:54.318" v="11329" actId="478"/>
          <ac:spMkLst>
            <pc:docMk/>
            <pc:sldMk cId="1159728372" sldId="309"/>
            <ac:spMk id="7" creationId="{E54F8476-EAFA-4CAC-9E4D-0C3A3276A63F}"/>
          </ac:spMkLst>
        </pc:spChg>
        <pc:spChg chg="del">
          <ac:chgData name="이동건" userId="4ad090f6-dadd-4301-b5d0-883b88f508af" providerId="ADAL" clId="{4D43E722-CACC-46B2-BE88-E05E9D814DAB}" dt="2022-05-17T05:53:54.318" v="11329" actId="478"/>
          <ac:spMkLst>
            <pc:docMk/>
            <pc:sldMk cId="1159728372" sldId="309"/>
            <ac:spMk id="8" creationId="{CFA4DE35-DA19-4814-BA4D-86509D31F41D}"/>
          </ac:spMkLst>
        </pc:spChg>
        <pc:spChg chg="add del mod">
          <ac:chgData name="이동건" userId="4ad090f6-dadd-4301-b5d0-883b88f508af" providerId="ADAL" clId="{4D43E722-CACC-46B2-BE88-E05E9D814DAB}" dt="2022-05-17T05:54:36.003" v="11336" actId="478"/>
          <ac:spMkLst>
            <pc:docMk/>
            <pc:sldMk cId="1159728372" sldId="309"/>
            <ac:spMk id="11" creationId="{6020FB1A-3841-40D8-9C72-8522F8A58694}"/>
          </ac:spMkLst>
        </pc:spChg>
        <pc:spChg chg="del">
          <ac:chgData name="이동건" userId="4ad090f6-dadd-4301-b5d0-883b88f508af" providerId="ADAL" clId="{4D43E722-CACC-46B2-BE88-E05E9D814DAB}" dt="2022-05-17T05:53:54.318" v="11329" actId="478"/>
          <ac:spMkLst>
            <pc:docMk/>
            <pc:sldMk cId="1159728372" sldId="309"/>
            <ac:spMk id="12" creationId="{C838BD9D-328E-4281-B904-E2DAEFF598D0}"/>
          </ac:spMkLst>
        </pc:spChg>
        <pc:spChg chg="add mod">
          <ac:chgData name="이동건" userId="4ad090f6-dadd-4301-b5d0-883b88f508af" providerId="ADAL" clId="{4D43E722-CACC-46B2-BE88-E05E9D814DAB}" dt="2022-05-23T02:24:54.627" v="11649" actId="20577"/>
          <ac:spMkLst>
            <pc:docMk/>
            <pc:sldMk cId="1159728372" sldId="309"/>
            <ac:spMk id="13" creationId="{A0481F3C-DE0C-4139-82BA-8E64F5C31105}"/>
          </ac:spMkLst>
        </pc:spChg>
        <pc:spChg chg="add mod">
          <ac:chgData name="이동건" userId="4ad090f6-dadd-4301-b5d0-883b88f508af" providerId="ADAL" clId="{4D43E722-CACC-46B2-BE88-E05E9D814DAB}" dt="2022-05-17T05:55:22.932" v="11394" actId="20577"/>
          <ac:spMkLst>
            <pc:docMk/>
            <pc:sldMk cId="1159728372" sldId="309"/>
            <ac:spMk id="14" creationId="{092531F8-9775-49F5-9DE4-EC64185AA2E4}"/>
          </ac:spMkLst>
        </pc:spChg>
        <pc:picChg chg="del">
          <ac:chgData name="이동건" userId="4ad090f6-dadd-4301-b5d0-883b88f508af" providerId="ADAL" clId="{4D43E722-CACC-46B2-BE88-E05E9D814DAB}" dt="2022-05-17T05:53:54.318" v="11329" actId="478"/>
          <ac:picMkLst>
            <pc:docMk/>
            <pc:sldMk cId="1159728372" sldId="309"/>
            <ac:picMk id="2" creationId="{7ED02A14-5811-4931-ADC8-AB34197A3C22}"/>
          </ac:picMkLst>
        </pc:picChg>
        <pc:picChg chg="del">
          <ac:chgData name="이동건" userId="4ad090f6-dadd-4301-b5d0-883b88f508af" providerId="ADAL" clId="{4D43E722-CACC-46B2-BE88-E05E9D814DAB}" dt="2022-05-17T05:53:55.037" v="11330" actId="478"/>
          <ac:picMkLst>
            <pc:docMk/>
            <pc:sldMk cId="1159728372" sldId="309"/>
            <ac:picMk id="3" creationId="{8E9D7CC3-972A-4123-90C2-BA733DE90034}"/>
          </ac:picMkLst>
        </pc:picChg>
        <pc:picChg chg="del">
          <ac:chgData name="이동건" userId="4ad090f6-dadd-4301-b5d0-883b88f508af" providerId="ADAL" clId="{4D43E722-CACC-46B2-BE88-E05E9D814DAB}" dt="2022-05-17T05:53:54.318" v="11329" actId="478"/>
          <ac:picMkLst>
            <pc:docMk/>
            <pc:sldMk cId="1159728372" sldId="309"/>
            <ac:picMk id="6" creationId="{EA170029-521B-4D64-87C1-55F09244DA4B}"/>
          </ac:picMkLst>
        </pc:picChg>
        <pc:picChg chg="del">
          <ac:chgData name="이동건" userId="4ad090f6-dadd-4301-b5d0-883b88f508af" providerId="ADAL" clId="{4D43E722-CACC-46B2-BE88-E05E9D814DAB}" dt="2022-05-17T05:53:54.318" v="11329" actId="478"/>
          <ac:picMkLst>
            <pc:docMk/>
            <pc:sldMk cId="1159728372" sldId="309"/>
            <ac:picMk id="9" creationId="{3CA04981-E876-4612-8114-C2CF21D3819F}"/>
          </ac:picMkLst>
        </pc:picChg>
      </pc:sldChg>
      <pc:sldChg chg="addSp delSp modSp add ord modTransition">
        <pc:chgData name="이동건" userId="4ad090f6-dadd-4301-b5d0-883b88f508af" providerId="ADAL" clId="{4D43E722-CACC-46B2-BE88-E05E9D814DAB}" dt="2022-05-23T08:21:47.496" v="11700"/>
        <pc:sldMkLst>
          <pc:docMk/>
          <pc:sldMk cId="1343392586" sldId="310"/>
        </pc:sldMkLst>
        <pc:spChg chg="add mod">
          <ac:chgData name="이동건" userId="4ad090f6-dadd-4301-b5d0-883b88f508af" providerId="ADAL" clId="{4D43E722-CACC-46B2-BE88-E05E9D814DAB}" dt="2022-05-17T05:56:53.521" v="11431" actId="14100"/>
          <ac:spMkLst>
            <pc:docMk/>
            <pc:sldMk cId="1343392586" sldId="310"/>
            <ac:spMk id="3" creationId="{508AD220-C452-4975-B0F1-C39CCD380676}"/>
          </ac:spMkLst>
        </pc:spChg>
        <pc:spChg chg="add">
          <ac:chgData name="이동건" userId="4ad090f6-dadd-4301-b5d0-883b88f508af" providerId="ADAL" clId="{4D43E722-CACC-46B2-BE88-E05E9D814DAB}" dt="2022-05-23T08:21:47.496" v="11700"/>
          <ac:spMkLst>
            <pc:docMk/>
            <pc:sldMk cId="1343392586" sldId="310"/>
            <ac:spMk id="7" creationId="{CA3AA97F-AD5F-49CB-8D51-5F80C281FA4F}"/>
          </ac:spMkLst>
        </pc:spChg>
        <pc:spChg chg="del">
          <ac:chgData name="이동건" userId="4ad090f6-dadd-4301-b5d0-883b88f508af" providerId="ADAL" clId="{4D43E722-CACC-46B2-BE88-E05E9D814DAB}" dt="2022-05-17T05:55:46.444" v="11397" actId="478"/>
          <ac:spMkLst>
            <pc:docMk/>
            <pc:sldMk cId="1343392586" sldId="310"/>
            <ac:spMk id="13" creationId="{A0481F3C-DE0C-4139-82BA-8E64F5C31105}"/>
          </ac:spMkLst>
        </pc:spChg>
        <pc:spChg chg="del mod">
          <ac:chgData name="이동건" userId="4ad090f6-dadd-4301-b5d0-883b88f508af" providerId="ADAL" clId="{4D43E722-CACC-46B2-BE88-E05E9D814DAB}" dt="2022-05-23T03:01:57.898" v="11659" actId="478"/>
          <ac:spMkLst>
            <pc:docMk/>
            <pc:sldMk cId="1343392586" sldId="310"/>
            <ac:spMk id="14" creationId="{092531F8-9775-49F5-9DE4-EC64185AA2E4}"/>
          </ac:spMkLst>
        </pc:spChg>
        <pc:picChg chg="add del mod">
          <ac:chgData name="이동건" userId="4ad090f6-dadd-4301-b5d0-883b88f508af" providerId="ADAL" clId="{4D43E722-CACC-46B2-BE88-E05E9D814DAB}" dt="2022-05-17T23:44:56.734" v="11434" actId="478"/>
          <ac:picMkLst>
            <pc:docMk/>
            <pc:sldMk cId="1343392586" sldId="310"/>
            <ac:picMk id="2" creationId="{4EAEC685-9639-4420-A145-0D18F4F626CF}"/>
          </ac:picMkLst>
        </pc:picChg>
      </pc:sldChg>
      <pc:sldChg chg="addSp delSp modSp add">
        <pc:chgData name="이동건" userId="4ad090f6-dadd-4301-b5d0-883b88f508af" providerId="ADAL" clId="{4D43E722-CACC-46B2-BE88-E05E9D814DAB}" dt="2022-05-19T02:47:03.848" v="11573" actId="1076"/>
        <pc:sldMkLst>
          <pc:docMk/>
          <pc:sldMk cId="347981246" sldId="311"/>
        </pc:sldMkLst>
        <pc:spChg chg="add del mod">
          <ac:chgData name="이동건" userId="4ad090f6-dadd-4301-b5d0-883b88f508af" providerId="ADAL" clId="{4D43E722-CACC-46B2-BE88-E05E9D814DAB}" dt="2022-05-19T02:32:39.963" v="11516" actId="478"/>
          <ac:spMkLst>
            <pc:docMk/>
            <pc:sldMk cId="347981246" sldId="311"/>
            <ac:spMk id="2" creationId="{8C60A877-93F2-47BA-B19B-CB9411E11E3C}"/>
          </ac:spMkLst>
        </pc:spChg>
        <pc:spChg chg="add mod topLvl">
          <ac:chgData name="이동건" userId="4ad090f6-dadd-4301-b5d0-883b88f508af" providerId="ADAL" clId="{4D43E722-CACC-46B2-BE88-E05E9D814DAB}" dt="2022-05-19T02:43:33.293" v="11562" actId="403"/>
          <ac:spMkLst>
            <pc:docMk/>
            <pc:sldMk cId="347981246" sldId="311"/>
            <ac:spMk id="3" creationId="{2FC908DA-CFDD-4F63-A5F2-19B3C3A2E0C4}"/>
          </ac:spMkLst>
        </pc:spChg>
        <pc:spChg chg="add del mod">
          <ac:chgData name="이동건" userId="4ad090f6-dadd-4301-b5d0-883b88f508af" providerId="ADAL" clId="{4D43E722-CACC-46B2-BE88-E05E9D814DAB}" dt="2022-05-19T02:32:41.294" v="11517" actId="478"/>
          <ac:spMkLst>
            <pc:docMk/>
            <pc:sldMk cId="347981246" sldId="311"/>
            <ac:spMk id="9" creationId="{94C85AC2-2611-4D65-BEE4-84067FC06CAA}"/>
          </ac:spMkLst>
        </pc:spChg>
        <pc:spChg chg="add mod topLvl">
          <ac:chgData name="이동건" userId="4ad090f6-dadd-4301-b5d0-883b88f508af" providerId="ADAL" clId="{4D43E722-CACC-46B2-BE88-E05E9D814DAB}" dt="2022-05-19T02:43:33.293" v="11562" actId="403"/>
          <ac:spMkLst>
            <pc:docMk/>
            <pc:sldMk cId="347981246" sldId="311"/>
            <ac:spMk id="10" creationId="{421B512A-95B7-4A42-B6D7-C6C5B29C9FDE}"/>
          </ac:spMkLst>
        </pc:spChg>
        <pc:spChg chg="add mod topLvl">
          <ac:chgData name="이동건" userId="4ad090f6-dadd-4301-b5d0-883b88f508af" providerId="ADAL" clId="{4D43E722-CACC-46B2-BE88-E05E9D814DAB}" dt="2022-05-19T02:43:33.293" v="11562" actId="403"/>
          <ac:spMkLst>
            <pc:docMk/>
            <pc:sldMk cId="347981246" sldId="311"/>
            <ac:spMk id="11" creationId="{8EFAD02A-36CE-4E59-9C2F-6D746DFD2DD2}"/>
          </ac:spMkLst>
        </pc:spChg>
        <pc:spChg chg="add mod topLvl">
          <ac:chgData name="이동건" userId="4ad090f6-dadd-4301-b5d0-883b88f508af" providerId="ADAL" clId="{4D43E722-CACC-46B2-BE88-E05E9D814DAB}" dt="2022-05-19T02:43:33.293" v="11562" actId="403"/>
          <ac:spMkLst>
            <pc:docMk/>
            <pc:sldMk cId="347981246" sldId="311"/>
            <ac:spMk id="12" creationId="{08AC3B61-5550-4D7B-BC0B-D02713855B97}"/>
          </ac:spMkLst>
        </pc:spChg>
        <pc:spChg chg="add del mod">
          <ac:chgData name="이동건" userId="4ad090f6-dadd-4301-b5d0-883b88f508af" providerId="ADAL" clId="{4D43E722-CACC-46B2-BE88-E05E9D814DAB}" dt="2022-05-19T02:46:50.350" v="11569" actId="478"/>
          <ac:spMkLst>
            <pc:docMk/>
            <pc:sldMk cId="347981246" sldId="311"/>
            <ac:spMk id="17" creationId="{017A4BE1-B952-4127-B82B-807B61B44DE8}"/>
          </ac:spMkLst>
        </pc:spChg>
        <pc:grpChg chg="add del mod">
          <ac:chgData name="이동건" userId="4ad090f6-dadd-4301-b5d0-883b88f508af" providerId="ADAL" clId="{4D43E722-CACC-46B2-BE88-E05E9D814DAB}" dt="2022-05-19T02:43:07.372" v="11555" actId="165"/>
          <ac:grpSpMkLst>
            <pc:docMk/>
            <pc:sldMk cId="347981246" sldId="311"/>
            <ac:grpSpMk id="7" creationId="{661DD7D5-74A8-4968-8281-B08B441D7066}"/>
          </ac:grpSpMkLst>
        </pc:grpChg>
        <pc:grpChg chg="add del mod">
          <ac:chgData name="이동건" userId="4ad090f6-dadd-4301-b5d0-883b88f508af" providerId="ADAL" clId="{4D43E722-CACC-46B2-BE88-E05E9D814DAB}" dt="2022-05-19T02:46:50.350" v="11569" actId="478"/>
          <ac:grpSpMkLst>
            <pc:docMk/>
            <pc:sldMk cId="347981246" sldId="311"/>
            <ac:grpSpMk id="16" creationId="{49A30E80-76F4-4550-986D-5FBF10A9AC90}"/>
          </ac:grpSpMkLst>
        </pc:grpChg>
        <pc:picChg chg="mod topLvl modCrop">
          <ac:chgData name="이동건" userId="4ad090f6-dadd-4301-b5d0-883b88f508af" providerId="ADAL" clId="{4D43E722-CACC-46B2-BE88-E05E9D814DAB}" dt="2022-05-19T02:43:25.979" v="11559" actId="164"/>
          <ac:picMkLst>
            <pc:docMk/>
            <pc:sldMk cId="347981246" sldId="311"/>
            <ac:picMk id="6" creationId="{02BEC0A8-2335-4152-B7FE-1CC6E041792B}"/>
          </ac:picMkLst>
        </pc:picChg>
        <pc:picChg chg="add del mod">
          <ac:chgData name="이동건" userId="4ad090f6-dadd-4301-b5d0-883b88f508af" providerId="ADAL" clId="{4D43E722-CACC-46B2-BE88-E05E9D814DAB}" dt="2022-05-19T02:42:32.790" v="11552" actId="478"/>
          <ac:picMkLst>
            <pc:docMk/>
            <pc:sldMk cId="347981246" sldId="311"/>
            <ac:picMk id="13" creationId="{D44D089C-8444-478E-906B-36F099ED9FBB}"/>
          </ac:picMkLst>
        </pc:picChg>
        <pc:picChg chg="add del mod">
          <ac:chgData name="이동건" userId="4ad090f6-dadd-4301-b5d0-883b88f508af" providerId="ADAL" clId="{4D43E722-CACC-46B2-BE88-E05E9D814DAB}" dt="2022-05-19T02:46:50.350" v="11569" actId="478"/>
          <ac:picMkLst>
            <pc:docMk/>
            <pc:sldMk cId="347981246" sldId="311"/>
            <ac:picMk id="15" creationId="{CADA6478-3EDA-43EB-B589-7DC38321031A}"/>
          </ac:picMkLst>
        </pc:picChg>
        <pc:picChg chg="add mod">
          <ac:chgData name="이동건" userId="4ad090f6-dadd-4301-b5d0-883b88f508af" providerId="ADAL" clId="{4D43E722-CACC-46B2-BE88-E05E9D814DAB}" dt="2022-05-19T02:47:03.848" v="11573" actId="1076"/>
          <ac:picMkLst>
            <pc:docMk/>
            <pc:sldMk cId="347981246" sldId="311"/>
            <ac:picMk id="18" creationId="{FD1AECF8-2252-4A16-B1A6-547061EE37B1}"/>
          </ac:picMkLst>
        </pc:picChg>
      </pc:sldChg>
      <pc:sldChg chg="addSp delSp modSp ord">
        <pc:chgData name="이동건" userId="4ad090f6-dadd-4301-b5d0-883b88f508af" providerId="ADAL" clId="{4D43E722-CACC-46B2-BE88-E05E9D814DAB}" dt="2022-05-23T03:03:20.891" v="11694"/>
        <pc:sldMkLst>
          <pc:docMk/>
          <pc:sldMk cId="1160172897" sldId="312"/>
        </pc:sldMkLst>
        <pc:spChg chg="add del">
          <ac:chgData name="이동건" userId="4ad090f6-dadd-4301-b5d0-883b88f508af" providerId="ADAL" clId="{4D43E722-CACC-46B2-BE88-E05E9D814DAB}" dt="2022-05-23T03:03:00.924" v="11664" actId="478"/>
          <ac:spMkLst>
            <pc:docMk/>
            <pc:sldMk cId="1160172897" sldId="312"/>
            <ac:spMk id="6" creationId="{1756E78D-625F-450C-826F-D4F2B0E3C1AF}"/>
          </ac:spMkLst>
        </pc:spChg>
        <pc:spChg chg="add mod">
          <ac:chgData name="이동건" userId="4ad090f6-dadd-4301-b5d0-883b88f508af" providerId="ADAL" clId="{4D43E722-CACC-46B2-BE88-E05E9D814DAB}" dt="2022-05-23T03:03:20.891" v="11694"/>
          <ac:spMkLst>
            <pc:docMk/>
            <pc:sldMk cId="1160172897" sldId="312"/>
            <ac:spMk id="8" creationId="{E588DC9E-38C1-4D4A-B2EE-92C26088E2EF}"/>
          </ac:spMkLst>
        </pc:spChg>
        <pc:spChg chg="del">
          <ac:chgData name="이동건" userId="4ad090f6-dadd-4301-b5d0-883b88f508af" providerId="ADAL" clId="{4D43E722-CACC-46B2-BE88-E05E9D814DAB}" dt="2022-05-23T02:55:50.999" v="11651" actId="478"/>
          <ac:spMkLst>
            <pc:docMk/>
            <pc:sldMk cId="1160172897" sldId="312"/>
            <ac:spMk id="10" creationId="{620C7DDF-4289-4180-8E93-6A39B61D73F4}"/>
          </ac:spMkLst>
        </pc:spChg>
      </pc:sldChg>
      <pc:sldChg chg="addSp delSp ord">
        <pc:chgData name="이동건" userId="4ad090f6-dadd-4301-b5d0-883b88f508af" providerId="ADAL" clId="{4D43E722-CACC-46B2-BE88-E05E9D814DAB}" dt="2022-05-23T03:03:31.113" v="11695"/>
        <pc:sldMkLst>
          <pc:docMk/>
          <pc:sldMk cId="4085853318" sldId="313"/>
        </pc:sldMkLst>
        <pc:spChg chg="add del">
          <ac:chgData name="이동건" userId="4ad090f6-dadd-4301-b5d0-883b88f508af" providerId="ADAL" clId="{4D43E722-CACC-46B2-BE88-E05E9D814DAB}" dt="2022-05-23T03:02:46.117" v="11662"/>
          <ac:spMkLst>
            <pc:docMk/>
            <pc:sldMk cId="4085853318" sldId="313"/>
            <ac:spMk id="7" creationId="{A159FA28-339D-4108-9CD6-89E6F713F2BF}"/>
          </ac:spMkLst>
        </pc:spChg>
        <pc:spChg chg="add del">
          <ac:chgData name="이동건" userId="4ad090f6-dadd-4301-b5d0-883b88f508af" providerId="ADAL" clId="{4D43E722-CACC-46B2-BE88-E05E9D814DAB}" dt="2022-05-23T03:02:49.614" v="11663" actId="478"/>
          <ac:spMkLst>
            <pc:docMk/>
            <pc:sldMk cId="4085853318" sldId="313"/>
            <ac:spMk id="8" creationId="{8764474F-5EB4-40FB-A4AD-FCB64BAFAC6B}"/>
          </ac:spMkLst>
        </pc:spChg>
      </pc:sldChg>
      <pc:sldChg chg="del">
        <pc:chgData name="이동건" userId="4ad090f6-dadd-4301-b5d0-883b88f508af" providerId="ADAL" clId="{4D43E722-CACC-46B2-BE88-E05E9D814DAB}" dt="2022-05-23T03:04:00.404" v="11697" actId="2696"/>
        <pc:sldMkLst>
          <pc:docMk/>
          <pc:sldMk cId="1400695501" sldId="314"/>
        </pc:sldMkLst>
      </pc:sldChg>
      <pc:sldChg chg="addSp delSp modSp">
        <pc:chgData name="이동건" userId="4ad090f6-dadd-4301-b5d0-883b88f508af" providerId="ADAL" clId="{4D43E722-CACC-46B2-BE88-E05E9D814DAB}" dt="2022-05-23T08:22:17.257" v="11750" actId="20577"/>
        <pc:sldMkLst>
          <pc:docMk/>
          <pc:sldMk cId="3777512490" sldId="315"/>
        </pc:sldMkLst>
        <pc:spChg chg="add mod">
          <ac:chgData name="이동건" userId="4ad090f6-dadd-4301-b5d0-883b88f508af" providerId="ADAL" clId="{4D43E722-CACC-46B2-BE88-E05E9D814DAB}" dt="2022-05-23T08:22:17.257" v="11750" actId="20577"/>
          <ac:spMkLst>
            <pc:docMk/>
            <pc:sldMk cId="3777512490" sldId="315"/>
            <ac:spMk id="7" creationId="{C8525109-D217-450F-85CB-29BBF814F420}"/>
          </ac:spMkLst>
        </pc:spChg>
        <pc:spChg chg="del mod">
          <ac:chgData name="이동건" userId="4ad090f6-dadd-4301-b5d0-883b88f508af" providerId="ADAL" clId="{4D43E722-CACC-46B2-BE88-E05E9D814DAB}" dt="2022-05-23T08:21:56.909" v="11701" actId="478"/>
          <ac:spMkLst>
            <pc:docMk/>
            <pc:sldMk cId="3777512490" sldId="315"/>
            <ac:spMk id="14" creationId="{092531F8-9775-49F5-9DE4-EC64185AA2E4}"/>
          </ac:spMkLst>
        </pc:spChg>
      </pc:sldChg>
      <pc:sldChg chg="addSp delSp modSp add">
        <pc:chgData name="이동건" userId="4ad090f6-dadd-4301-b5d0-883b88f508af" providerId="ADAL" clId="{4D43E722-CACC-46B2-BE88-E05E9D814DAB}" dt="2022-05-19T04:53:55.427" v="11622" actId="1076"/>
        <pc:sldMkLst>
          <pc:docMk/>
          <pc:sldMk cId="1592736646" sldId="316"/>
        </pc:sldMkLst>
        <pc:spChg chg="mod">
          <ac:chgData name="이동건" userId="4ad090f6-dadd-4301-b5d0-883b88f508af" providerId="ADAL" clId="{4D43E722-CACC-46B2-BE88-E05E9D814DAB}" dt="2022-05-19T04:53:50.352" v="11619" actId="1076"/>
          <ac:spMkLst>
            <pc:docMk/>
            <pc:sldMk cId="1592736646" sldId="316"/>
            <ac:spMk id="17" creationId="{017A4BE1-B952-4127-B82B-807B61B44DE8}"/>
          </ac:spMkLst>
        </pc:spChg>
        <pc:grpChg chg="mod">
          <ac:chgData name="이동건" userId="4ad090f6-dadd-4301-b5d0-883b88f508af" providerId="ADAL" clId="{4D43E722-CACC-46B2-BE88-E05E9D814DAB}" dt="2022-05-19T04:53:50.352" v="11619" actId="1076"/>
          <ac:grpSpMkLst>
            <pc:docMk/>
            <pc:sldMk cId="1592736646" sldId="316"/>
            <ac:grpSpMk id="16" creationId="{49A30E80-76F4-4550-986D-5FBF10A9AC90}"/>
          </ac:grpSpMkLst>
        </pc:grpChg>
        <pc:picChg chg="add del mod">
          <ac:chgData name="이동건" userId="4ad090f6-dadd-4301-b5d0-883b88f508af" providerId="ADAL" clId="{4D43E722-CACC-46B2-BE88-E05E9D814DAB}" dt="2022-05-19T04:45:02.808" v="11589" actId="478"/>
          <ac:picMkLst>
            <pc:docMk/>
            <pc:sldMk cId="1592736646" sldId="316"/>
            <ac:picMk id="2" creationId="{6C92AE16-D23B-42AE-BE30-28EE186256A3}"/>
          </ac:picMkLst>
        </pc:picChg>
        <pc:picChg chg="del mod">
          <ac:chgData name="이동건" userId="4ad090f6-dadd-4301-b5d0-883b88f508af" providerId="ADAL" clId="{4D43E722-CACC-46B2-BE88-E05E9D814DAB}" dt="2022-05-19T04:45:02.067" v="11588" actId="478"/>
          <ac:picMkLst>
            <pc:docMk/>
            <pc:sldMk cId="1592736646" sldId="316"/>
            <ac:picMk id="15" creationId="{CADA6478-3EDA-43EB-B589-7DC38321031A}"/>
          </ac:picMkLst>
        </pc:picChg>
        <pc:picChg chg="add mod">
          <ac:chgData name="이동건" userId="4ad090f6-dadd-4301-b5d0-883b88f508af" providerId="ADAL" clId="{4D43E722-CACC-46B2-BE88-E05E9D814DAB}" dt="2022-05-19T04:53:55.427" v="11622" actId="1076"/>
          <ac:picMkLst>
            <pc:docMk/>
            <pc:sldMk cId="1592736646" sldId="316"/>
            <ac:picMk id="18" creationId="{6F49D5CD-442D-4DF2-B988-04B81C8D3108}"/>
          </ac:picMkLst>
        </pc:picChg>
      </pc:sldChg>
      <pc:sldChg chg="addSp delSp modSp add">
        <pc:chgData name="이동건" userId="4ad090f6-dadd-4301-b5d0-883b88f508af" providerId="ADAL" clId="{4D43E722-CACC-46B2-BE88-E05E9D814DAB}" dt="2022-05-19T04:58:42.933" v="11630" actId="14100"/>
        <pc:sldMkLst>
          <pc:docMk/>
          <pc:sldMk cId="3896292275" sldId="317"/>
        </pc:sldMkLst>
        <pc:spChg chg="del">
          <ac:chgData name="이동건" userId="4ad090f6-dadd-4301-b5d0-883b88f508af" providerId="ADAL" clId="{4D43E722-CACC-46B2-BE88-E05E9D814DAB}" dt="2022-05-19T04:58:34.223" v="11625" actId="478"/>
          <ac:spMkLst>
            <pc:docMk/>
            <pc:sldMk cId="3896292275" sldId="317"/>
            <ac:spMk id="8" creationId="{85B69844-CFDC-4D33-90E1-D0007073C911}"/>
          </ac:spMkLst>
        </pc:spChg>
        <pc:spChg chg="del">
          <ac:chgData name="이동건" userId="4ad090f6-dadd-4301-b5d0-883b88f508af" providerId="ADAL" clId="{4D43E722-CACC-46B2-BE88-E05E9D814DAB}" dt="2022-05-19T04:45:23.525" v="11595" actId="478"/>
          <ac:spMkLst>
            <pc:docMk/>
            <pc:sldMk cId="3896292275" sldId="317"/>
            <ac:spMk id="17" creationId="{017A4BE1-B952-4127-B82B-807B61B44DE8}"/>
          </ac:spMkLst>
        </pc:spChg>
        <pc:grpChg chg="del">
          <ac:chgData name="이동건" userId="4ad090f6-dadd-4301-b5d0-883b88f508af" providerId="ADAL" clId="{4D43E722-CACC-46B2-BE88-E05E9D814DAB}" dt="2022-05-19T04:45:22.520" v="11594" actId="478"/>
          <ac:grpSpMkLst>
            <pc:docMk/>
            <pc:sldMk cId="3896292275" sldId="317"/>
            <ac:grpSpMk id="16" creationId="{49A30E80-76F4-4550-986D-5FBF10A9AC90}"/>
          </ac:grpSpMkLst>
        </pc:grpChg>
        <pc:picChg chg="mod">
          <ac:chgData name="이동건" userId="4ad090f6-dadd-4301-b5d0-883b88f508af" providerId="ADAL" clId="{4D43E722-CACC-46B2-BE88-E05E9D814DAB}" dt="2022-05-19T04:58:42.933" v="11630" actId="14100"/>
          <ac:picMkLst>
            <pc:docMk/>
            <pc:sldMk cId="3896292275" sldId="317"/>
            <ac:picMk id="2" creationId="{6C92AE16-D23B-42AE-BE30-28EE186256A3}"/>
          </ac:picMkLst>
        </pc:picChg>
        <pc:picChg chg="add mod">
          <ac:chgData name="이동건" userId="4ad090f6-dadd-4301-b5d0-883b88f508af" providerId="ADAL" clId="{4D43E722-CACC-46B2-BE88-E05E9D814DAB}" dt="2022-05-19T04:58:39.425" v="11628" actId="1076"/>
          <ac:picMkLst>
            <pc:docMk/>
            <pc:sldMk cId="3896292275" sldId="317"/>
            <ac:picMk id="7" creationId="{8869E69D-7BF3-4761-A78E-D16A6BC7F21A}"/>
          </ac:picMkLst>
        </pc:picChg>
        <pc:picChg chg="del mod">
          <ac:chgData name="이동건" userId="4ad090f6-dadd-4301-b5d0-883b88f508af" providerId="ADAL" clId="{4D43E722-CACC-46B2-BE88-E05E9D814DAB}" dt="2022-05-19T04:53:32.689" v="11611"/>
          <ac:picMkLst>
            <pc:docMk/>
            <pc:sldMk cId="3896292275" sldId="317"/>
            <ac:picMk id="15" creationId="{CADA6478-3EDA-43EB-B589-7DC38321031A}"/>
          </ac:picMkLst>
        </pc:picChg>
      </pc:sldChg>
      <pc:sldChg chg="add del">
        <pc:chgData name="이동건" userId="4ad090f6-dadd-4301-b5d0-883b88f508af" providerId="ADAL" clId="{4D43E722-CACC-46B2-BE88-E05E9D814DAB}" dt="2022-05-27T06:07:23.214" v="12428" actId="2696"/>
        <pc:sldMkLst>
          <pc:docMk/>
          <pc:sldMk cId="831034773" sldId="318"/>
        </pc:sldMkLst>
      </pc:sldChg>
      <pc:sldChg chg="addSp delSp modSp add">
        <pc:chgData name="이동건" userId="4ad090f6-dadd-4301-b5d0-883b88f508af" providerId="ADAL" clId="{4D43E722-CACC-46B2-BE88-E05E9D814DAB}" dt="2022-05-30T02:29:44.932" v="16357" actId="478"/>
        <pc:sldMkLst>
          <pc:docMk/>
          <pc:sldMk cId="2647178728" sldId="319"/>
        </pc:sldMkLst>
        <pc:spChg chg="add mod">
          <ac:chgData name="이동건" userId="4ad090f6-dadd-4301-b5d0-883b88f508af" providerId="ADAL" clId="{4D43E722-CACC-46B2-BE88-E05E9D814DAB}" dt="2022-05-27T06:10:45.384" v="12447" actId="1076"/>
          <ac:spMkLst>
            <pc:docMk/>
            <pc:sldMk cId="2647178728" sldId="319"/>
            <ac:spMk id="2" creationId="{A09B88DD-C18D-4E78-99B9-CC2D1F70DB6C}"/>
          </ac:spMkLst>
        </pc:spChg>
        <pc:spChg chg="mod">
          <ac:chgData name="이동건" userId="4ad090f6-dadd-4301-b5d0-883b88f508af" providerId="ADAL" clId="{4D43E722-CACC-46B2-BE88-E05E9D814DAB}" dt="2022-05-30T00:10:37.994" v="15324" actId="20577"/>
          <ac:spMkLst>
            <pc:docMk/>
            <pc:sldMk cId="2647178728" sldId="319"/>
            <ac:spMk id="4" creationId="{18507B9F-6865-49C6-AEFE-0AF6E237C549}"/>
          </ac:spMkLst>
        </pc:spChg>
        <pc:spChg chg="del">
          <ac:chgData name="이동건" userId="4ad090f6-dadd-4301-b5d0-883b88f508af" providerId="ADAL" clId="{4D43E722-CACC-46B2-BE88-E05E9D814DAB}" dt="2022-05-30T02:29:44.932" v="16357" actId="478"/>
          <ac:spMkLst>
            <pc:docMk/>
            <pc:sldMk cId="2647178728" sldId="319"/>
            <ac:spMk id="5" creationId="{FC6A375B-D3CD-4C60-90CA-0B8DF3E7652D}"/>
          </ac:spMkLst>
        </pc:spChg>
        <pc:spChg chg="add mod">
          <ac:chgData name="이동건" userId="4ad090f6-dadd-4301-b5d0-883b88f508af" providerId="ADAL" clId="{4D43E722-CACC-46B2-BE88-E05E9D814DAB}" dt="2022-05-30T02:29:44.932" v="16357" actId="478"/>
          <ac:spMkLst>
            <pc:docMk/>
            <pc:sldMk cId="2647178728" sldId="319"/>
            <ac:spMk id="8" creationId="{9303BE77-1757-418E-9C48-AEA2425B87AF}"/>
          </ac:spMkLst>
        </pc:spChg>
        <pc:picChg chg="add del mod">
          <ac:chgData name="이동건" userId="4ad090f6-dadd-4301-b5d0-883b88f508af" providerId="ADAL" clId="{4D43E722-CACC-46B2-BE88-E05E9D814DAB}" dt="2022-05-27T06:14:08.575" v="12452" actId="478"/>
          <ac:picMkLst>
            <pc:docMk/>
            <pc:sldMk cId="2647178728" sldId="319"/>
            <ac:picMk id="3074" creationId="{3500AEAF-D66D-44B5-A167-5E14D718B5E6}"/>
          </ac:picMkLst>
        </pc:picChg>
        <pc:picChg chg="add mod">
          <ac:chgData name="이동건" userId="4ad090f6-dadd-4301-b5d0-883b88f508af" providerId="ADAL" clId="{4D43E722-CACC-46B2-BE88-E05E9D814DAB}" dt="2022-05-27T06:14:31.416" v="12459" actId="1076"/>
          <ac:picMkLst>
            <pc:docMk/>
            <pc:sldMk cId="2647178728" sldId="319"/>
            <ac:picMk id="3076" creationId="{CDF91580-707D-4EB0-8E20-6B2BFE77D2D6}"/>
          </ac:picMkLst>
        </pc:picChg>
        <pc:picChg chg="del">
          <ac:chgData name="이동건" userId="4ad090f6-dadd-4301-b5d0-883b88f508af" providerId="ADAL" clId="{4D43E722-CACC-46B2-BE88-E05E9D814DAB}" dt="2022-05-27T06:13:35.849" v="12448" actId="478"/>
          <ac:picMkLst>
            <pc:docMk/>
            <pc:sldMk cId="2647178728" sldId="319"/>
            <ac:picMk id="5132" creationId="{C5861F14-CD3E-4C63-9887-47B0E18A8889}"/>
          </ac:picMkLst>
        </pc:picChg>
      </pc:sldChg>
      <pc:sldChg chg="addSp delSp modSp add">
        <pc:chgData name="이동건" userId="4ad090f6-dadd-4301-b5d0-883b88f508af" providerId="ADAL" clId="{4D43E722-CACC-46B2-BE88-E05E9D814DAB}" dt="2022-05-30T02:29:48.295" v="16358" actId="478"/>
        <pc:sldMkLst>
          <pc:docMk/>
          <pc:sldMk cId="2535217310" sldId="320"/>
        </pc:sldMkLst>
        <pc:spChg chg="mod">
          <ac:chgData name="이동건" userId="4ad090f6-dadd-4301-b5d0-883b88f508af" providerId="ADAL" clId="{4D43E722-CACC-46B2-BE88-E05E9D814DAB}" dt="2022-05-30T00:10:55.259" v="15370" actId="20577"/>
          <ac:spMkLst>
            <pc:docMk/>
            <pc:sldMk cId="2535217310" sldId="320"/>
            <ac:spMk id="4" creationId="{18507B9F-6865-49C6-AEFE-0AF6E237C549}"/>
          </ac:spMkLst>
        </pc:spChg>
        <pc:spChg chg="del">
          <ac:chgData name="이동건" userId="4ad090f6-dadd-4301-b5d0-883b88f508af" providerId="ADAL" clId="{4D43E722-CACC-46B2-BE88-E05E9D814DAB}" dt="2022-05-30T02:29:48.295" v="16358" actId="478"/>
          <ac:spMkLst>
            <pc:docMk/>
            <pc:sldMk cId="2535217310" sldId="320"/>
            <ac:spMk id="5" creationId="{FC6A375B-D3CD-4C60-90CA-0B8DF3E7652D}"/>
          </ac:spMkLst>
        </pc:spChg>
        <pc:spChg chg="add mod">
          <ac:chgData name="이동건" userId="4ad090f6-dadd-4301-b5d0-883b88f508af" providerId="ADAL" clId="{4D43E722-CACC-46B2-BE88-E05E9D814DAB}" dt="2022-05-30T02:29:48.295" v="16358" actId="478"/>
          <ac:spMkLst>
            <pc:docMk/>
            <pc:sldMk cId="2535217310" sldId="320"/>
            <ac:spMk id="7" creationId="{EF42EA3F-D209-4649-BDC4-CCDBB51D0933}"/>
          </ac:spMkLst>
        </pc:spChg>
      </pc:sldChg>
      <pc:sldChg chg="addSp delSp modSp add">
        <pc:chgData name="이동건" userId="4ad090f6-dadd-4301-b5d0-883b88f508af" providerId="ADAL" clId="{4D43E722-CACC-46B2-BE88-E05E9D814DAB}" dt="2022-05-30T02:30:06.490" v="16362" actId="478"/>
        <pc:sldMkLst>
          <pc:docMk/>
          <pc:sldMk cId="1910449734" sldId="321"/>
        </pc:sldMkLst>
        <pc:spChg chg="add mod">
          <ac:chgData name="이동건" userId="4ad090f6-dadd-4301-b5d0-883b88f508af" providerId="ADAL" clId="{4D43E722-CACC-46B2-BE88-E05E9D814DAB}" dt="2022-05-30T02:30:06.490" v="16362" actId="478"/>
          <ac:spMkLst>
            <pc:docMk/>
            <pc:sldMk cId="1910449734" sldId="321"/>
            <ac:spMk id="3" creationId="{70DA0F09-5680-420F-93A4-61D0151040CB}"/>
          </ac:spMkLst>
        </pc:spChg>
        <pc:spChg chg="del">
          <ac:chgData name="이동건" userId="4ad090f6-dadd-4301-b5d0-883b88f508af" providerId="ADAL" clId="{4D43E722-CACC-46B2-BE88-E05E9D814DAB}" dt="2022-05-30T02:30:06.490" v="16362" actId="478"/>
          <ac:spMkLst>
            <pc:docMk/>
            <pc:sldMk cId="1910449734" sldId="321"/>
            <ac:spMk id="5" creationId="{FC6A375B-D3CD-4C60-90CA-0B8DF3E7652D}"/>
          </ac:spMkLst>
        </pc:spChg>
      </pc:sldChg>
      <pc:sldChg chg="addSp delSp modSp add del">
        <pc:chgData name="이동건" userId="4ad090f6-dadd-4301-b5d0-883b88f508af" providerId="ADAL" clId="{4D43E722-CACC-46B2-BE88-E05E9D814DAB}" dt="2022-05-31T00:01:11.724" v="17906" actId="2696"/>
        <pc:sldMkLst>
          <pc:docMk/>
          <pc:sldMk cId="2251515306" sldId="322"/>
        </pc:sldMkLst>
        <pc:spChg chg="add mod">
          <ac:chgData name="이동건" userId="4ad090f6-dadd-4301-b5d0-883b88f508af" providerId="ADAL" clId="{4D43E722-CACC-46B2-BE88-E05E9D814DAB}" dt="2022-05-30T02:30:12.355" v="16364" actId="478"/>
          <ac:spMkLst>
            <pc:docMk/>
            <pc:sldMk cId="2251515306" sldId="322"/>
            <ac:spMk id="3" creationId="{F9036486-5527-43D4-8729-2CBE3B8E080C}"/>
          </ac:spMkLst>
        </pc:spChg>
        <pc:spChg chg="del">
          <ac:chgData name="이동건" userId="4ad090f6-dadd-4301-b5d0-883b88f508af" providerId="ADAL" clId="{4D43E722-CACC-46B2-BE88-E05E9D814DAB}" dt="2022-05-30T02:30:12.355" v="16364" actId="478"/>
          <ac:spMkLst>
            <pc:docMk/>
            <pc:sldMk cId="2251515306" sldId="322"/>
            <ac:spMk id="5" creationId="{FC6A375B-D3CD-4C60-90CA-0B8DF3E7652D}"/>
          </ac:spMkLst>
        </pc:spChg>
        <pc:spChg chg="del">
          <ac:chgData name="이동건" userId="4ad090f6-dadd-4301-b5d0-883b88f508af" providerId="ADAL" clId="{4D43E722-CACC-46B2-BE88-E05E9D814DAB}" dt="2022-05-31T00:00:58.699" v="17901"/>
          <ac:spMkLst>
            <pc:docMk/>
            <pc:sldMk cId="2251515306" sldId="322"/>
            <ac:spMk id="48" creationId="{0060C502-E346-45A5-ADD6-66ABCBB0853D}"/>
          </ac:spMkLst>
        </pc:spChg>
        <pc:picChg chg="add del mod">
          <ac:chgData name="이동건" userId="4ad090f6-dadd-4301-b5d0-883b88f508af" providerId="ADAL" clId="{4D43E722-CACC-46B2-BE88-E05E9D814DAB}" dt="2022-05-30T23:59:02.264" v="17865"/>
          <ac:picMkLst>
            <pc:docMk/>
            <pc:sldMk cId="2251515306" sldId="322"/>
            <ac:picMk id="7" creationId="{E3031A83-00A2-4038-B3B1-0742197759AA}"/>
          </ac:picMkLst>
        </pc:picChg>
      </pc:sldChg>
      <pc:sldChg chg="addSp delSp modSp add">
        <pc:chgData name="이동건" userId="4ad090f6-dadd-4301-b5d0-883b88f508af" providerId="ADAL" clId="{4D43E722-CACC-46B2-BE88-E05E9D814DAB}" dt="2022-05-30T04:37:40.429" v="16386" actId="1076"/>
        <pc:sldMkLst>
          <pc:docMk/>
          <pc:sldMk cId="3864544812" sldId="323"/>
        </pc:sldMkLst>
        <pc:spChg chg="mod">
          <ac:chgData name="이동건" userId="4ad090f6-dadd-4301-b5d0-883b88f508af" providerId="ADAL" clId="{4D43E722-CACC-46B2-BE88-E05E9D814DAB}" dt="2022-05-27T05:12:38.085" v="11785" actId="20577"/>
          <ac:spMkLst>
            <pc:docMk/>
            <pc:sldMk cId="3864544812" sldId="323"/>
            <ac:spMk id="2" creationId="{8CC72128-1729-4C95-A7D4-A52CDC290F95}"/>
          </ac:spMkLst>
        </pc:spChg>
        <pc:spChg chg="add mod">
          <ac:chgData name="이동건" userId="4ad090f6-dadd-4301-b5d0-883b88f508af" providerId="ADAL" clId="{4D43E722-CACC-46B2-BE88-E05E9D814DAB}" dt="2022-05-30T04:37:40.429" v="16386" actId="1076"/>
          <ac:spMkLst>
            <pc:docMk/>
            <pc:sldMk cId="3864544812" sldId="323"/>
            <ac:spMk id="4" creationId="{007DE135-45BD-48F8-B441-6AE87FE618B1}"/>
          </ac:spMkLst>
        </pc:spChg>
        <pc:spChg chg="add del mod">
          <ac:chgData name="이동건" userId="4ad090f6-dadd-4301-b5d0-883b88f508af" providerId="ADAL" clId="{4D43E722-CACC-46B2-BE88-E05E9D814DAB}" dt="2022-05-27T05:29:21.589" v="12239" actId="478"/>
          <ac:spMkLst>
            <pc:docMk/>
            <pc:sldMk cId="3864544812" sldId="323"/>
            <ac:spMk id="5" creationId="{7FC7054A-7413-469E-82B9-600E79AC40C8}"/>
          </ac:spMkLst>
        </pc:spChg>
        <pc:spChg chg="add mod">
          <ac:chgData name="이동건" userId="4ad090f6-dadd-4301-b5d0-883b88f508af" providerId="ADAL" clId="{4D43E722-CACC-46B2-BE88-E05E9D814DAB}" dt="2022-05-27T05:27:57.194" v="12152" actId="20577"/>
          <ac:spMkLst>
            <pc:docMk/>
            <pc:sldMk cId="3864544812" sldId="323"/>
            <ac:spMk id="6" creationId="{19011DAA-F454-4319-993B-6FF1CA219C85}"/>
          </ac:spMkLst>
        </pc:spChg>
        <pc:spChg chg="add del mod">
          <ac:chgData name="이동건" userId="4ad090f6-dadd-4301-b5d0-883b88f508af" providerId="ADAL" clId="{4D43E722-CACC-46B2-BE88-E05E9D814DAB}" dt="2022-05-27T05:30:36.032" v="12252"/>
          <ac:spMkLst>
            <pc:docMk/>
            <pc:sldMk cId="3864544812" sldId="323"/>
            <ac:spMk id="7" creationId="{A3DC0DB4-A420-4428-8D24-E6D7E41B4D5B}"/>
          </ac:spMkLst>
        </pc:spChg>
        <pc:spChg chg="add mod">
          <ac:chgData name="이동건" userId="4ad090f6-dadd-4301-b5d0-883b88f508af" providerId="ADAL" clId="{4D43E722-CACC-46B2-BE88-E05E9D814DAB}" dt="2022-05-30T04:37:38.755" v="16385" actId="1076"/>
          <ac:spMkLst>
            <pc:docMk/>
            <pc:sldMk cId="3864544812" sldId="323"/>
            <ac:spMk id="8" creationId="{74CE8757-CFDE-48A0-886B-145058B5F189}"/>
          </ac:spMkLst>
        </pc:spChg>
        <pc:spChg chg="add mod">
          <ac:chgData name="이동건" userId="4ad090f6-dadd-4301-b5d0-883b88f508af" providerId="ADAL" clId="{4D43E722-CACC-46B2-BE88-E05E9D814DAB}" dt="2022-05-27T05:29:26.736" v="12241" actId="1076"/>
          <ac:spMkLst>
            <pc:docMk/>
            <pc:sldMk cId="3864544812" sldId="323"/>
            <ac:spMk id="10" creationId="{97123945-FB70-4679-AF71-502E5B93A258}"/>
          </ac:spMkLst>
        </pc:spChg>
        <pc:spChg chg="add mod">
          <ac:chgData name="이동건" userId="4ad090f6-dadd-4301-b5d0-883b88f508af" providerId="ADAL" clId="{4D43E722-CACC-46B2-BE88-E05E9D814DAB}" dt="2022-05-27T05:29:29.484" v="12242" actId="1076"/>
          <ac:spMkLst>
            <pc:docMk/>
            <pc:sldMk cId="3864544812" sldId="323"/>
            <ac:spMk id="11" creationId="{6F5A9979-29F6-4CEC-BD95-DDC24C57E1DC}"/>
          </ac:spMkLst>
        </pc:spChg>
        <pc:spChg chg="add del mod">
          <ac:chgData name="이동건" userId="4ad090f6-dadd-4301-b5d0-883b88f508af" providerId="ADAL" clId="{4D43E722-CACC-46B2-BE88-E05E9D814DAB}" dt="2022-05-27T05:33:31.319" v="12409"/>
          <ac:spMkLst>
            <pc:docMk/>
            <pc:sldMk cId="3864544812" sldId="323"/>
            <ac:spMk id="12" creationId="{542164E5-929B-4155-B037-10F1724FDEE7}"/>
          </ac:spMkLst>
        </pc:spChg>
        <pc:picChg chg="add mod">
          <ac:chgData name="이동건" userId="4ad090f6-dadd-4301-b5d0-883b88f508af" providerId="ADAL" clId="{4D43E722-CACC-46B2-BE88-E05E9D814DAB}" dt="2022-05-27T05:29:15.516" v="12237" actId="1076"/>
          <ac:picMkLst>
            <pc:docMk/>
            <pc:sldMk cId="3864544812" sldId="323"/>
            <ac:picMk id="2050" creationId="{FE314ED5-E80D-40EB-9B2D-035F14894CDB}"/>
          </ac:picMkLst>
        </pc:picChg>
        <pc:picChg chg="add mod">
          <ac:chgData name="이동건" userId="4ad090f6-dadd-4301-b5d0-883b88f508af" providerId="ADAL" clId="{4D43E722-CACC-46B2-BE88-E05E9D814DAB}" dt="2022-05-27T05:29:24.240" v="12240" actId="1076"/>
          <ac:picMkLst>
            <pc:docMk/>
            <pc:sldMk cId="3864544812" sldId="323"/>
            <ac:picMk id="2052" creationId="{97BF7590-1F0E-4C15-8D3F-8A8CDD930DE7}"/>
          </ac:picMkLst>
        </pc:picChg>
        <pc:picChg chg="add del mod">
          <ac:chgData name="이동건" userId="4ad090f6-dadd-4301-b5d0-883b88f508af" providerId="ADAL" clId="{4D43E722-CACC-46B2-BE88-E05E9D814DAB}" dt="2022-05-27T05:29:21.589" v="12239" actId="478"/>
          <ac:picMkLst>
            <pc:docMk/>
            <pc:sldMk cId="3864544812" sldId="323"/>
            <ac:picMk id="2054" creationId="{AD5A44F3-EA14-4C40-88F2-9863863BF941}"/>
          </ac:picMkLst>
        </pc:picChg>
      </pc:sldChg>
      <pc:sldChg chg="addSp delSp modSp add">
        <pc:chgData name="이동건" userId="4ad090f6-dadd-4301-b5d0-883b88f508af" providerId="ADAL" clId="{4D43E722-CACC-46B2-BE88-E05E9D814DAB}" dt="2022-05-30T00:02:07.125" v="15262" actId="478"/>
        <pc:sldMkLst>
          <pc:docMk/>
          <pc:sldMk cId="2284109999" sldId="324"/>
        </pc:sldMkLst>
        <pc:spChg chg="del">
          <ac:chgData name="이동건" userId="4ad090f6-dadd-4301-b5d0-883b88f508af" providerId="ADAL" clId="{4D43E722-CACC-46B2-BE88-E05E9D814DAB}" dt="2022-05-27T05:42:46.621" v="12421" actId="478"/>
          <ac:spMkLst>
            <pc:docMk/>
            <pc:sldMk cId="2284109999" sldId="324"/>
            <ac:spMk id="4" creationId="{007DE135-45BD-48F8-B441-6AE87FE618B1}"/>
          </ac:spMkLst>
        </pc:spChg>
        <pc:spChg chg="add mod">
          <ac:chgData name="이동건" userId="4ad090f6-dadd-4301-b5d0-883b88f508af" providerId="ADAL" clId="{4D43E722-CACC-46B2-BE88-E05E9D814DAB}" dt="2022-05-27T06:54:32.404" v="12824" actId="1076"/>
          <ac:spMkLst>
            <pc:docMk/>
            <pc:sldMk cId="2284109999" sldId="324"/>
            <ac:spMk id="5" creationId="{AB1DEFD0-71E3-4E09-8729-F4405CFD57A5}"/>
          </ac:spMkLst>
        </pc:spChg>
        <pc:spChg chg="mod">
          <ac:chgData name="이동건" userId="4ad090f6-dadd-4301-b5d0-883b88f508af" providerId="ADAL" clId="{4D43E722-CACC-46B2-BE88-E05E9D814DAB}" dt="2022-05-27T06:41:41.615" v="12502" actId="20577"/>
          <ac:spMkLst>
            <pc:docMk/>
            <pc:sldMk cId="2284109999" sldId="324"/>
            <ac:spMk id="6" creationId="{19011DAA-F454-4319-993B-6FF1CA219C85}"/>
          </ac:spMkLst>
        </pc:spChg>
        <pc:spChg chg="add mod">
          <ac:chgData name="이동건" userId="4ad090f6-dadd-4301-b5d0-883b88f508af" providerId="ADAL" clId="{4D43E722-CACC-46B2-BE88-E05E9D814DAB}" dt="2022-05-27T07:14:52.271" v="13072" actId="1076"/>
          <ac:spMkLst>
            <pc:docMk/>
            <pc:sldMk cId="2284109999" sldId="324"/>
            <ac:spMk id="7" creationId="{1B49C0F4-2EBA-4F2E-9080-E2B4F5B19312}"/>
          </ac:spMkLst>
        </pc:spChg>
        <pc:spChg chg="del">
          <ac:chgData name="이동건" userId="4ad090f6-dadd-4301-b5d0-883b88f508af" providerId="ADAL" clId="{4D43E722-CACC-46B2-BE88-E05E9D814DAB}" dt="2022-05-27T05:42:46.621" v="12421" actId="478"/>
          <ac:spMkLst>
            <pc:docMk/>
            <pc:sldMk cId="2284109999" sldId="324"/>
            <ac:spMk id="8" creationId="{74CE8757-CFDE-48A0-886B-145058B5F189}"/>
          </ac:spMkLst>
        </pc:spChg>
        <pc:spChg chg="add mod">
          <ac:chgData name="이동건" userId="4ad090f6-dadd-4301-b5d0-883b88f508af" providerId="ADAL" clId="{4D43E722-CACC-46B2-BE88-E05E9D814DAB}" dt="2022-05-27T07:14:16.227" v="13069" actId="1076"/>
          <ac:spMkLst>
            <pc:docMk/>
            <pc:sldMk cId="2284109999" sldId="324"/>
            <ac:spMk id="9" creationId="{B26565B6-8B7A-4F39-AFAD-B0B69F2B2FCC}"/>
          </ac:spMkLst>
        </pc:spChg>
        <pc:spChg chg="del">
          <ac:chgData name="이동건" userId="4ad090f6-dadd-4301-b5d0-883b88f508af" providerId="ADAL" clId="{4D43E722-CACC-46B2-BE88-E05E9D814DAB}" dt="2022-05-27T05:42:46.621" v="12421" actId="478"/>
          <ac:spMkLst>
            <pc:docMk/>
            <pc:sldMk cId="2284109999" sldId="324"/>
            <ac:spMk id="10" creationId="{97123945-FB70-4679-AF71-502E5B93A258}"/>
          </ac:spMkLst>
        </pc:spChg>
        <pc:spChg chg="del">
          <ac:chgData name="이동건" userId="4ad090f6-dadd-4301-b5d0-883b88f508af" providerId="ADAL" clId="{4D43E722-CACC-46B2-BE88-E05E9D814DAB}" dt="2022-05-27T05:42:46.621" v="12421" actId="478"/>
          <ac:spMkLst>
            <pc:docMk/>
            <pc:sldMk cId="2284109999" sldId="324"/>
            <ac:spMk id="11" creationId="{6F5A9979-29F6-4CEC-BD95-DDC24C57E1DC}"/>
          </ac:spMkLst>
        </pc:spChg>
        <pc:spChg chg="add mod">
          <ac:chgData name="이동건" userId="4ad090f6-dadd-4301-b5d0-883b88f508af" providerId="ADAL" clId="{4D43E722-CACC-46B2-BE88-E05E9D814DAB}" dt="2022-05-27T07:14:18.390" v="13070" actId="1076"/>
          <ac:spMkLst>
            <pc:docMk/>
            <pc:sldMk cId="2284109999" sldId="324"/>
            <ac:spMk id="12" creationId="{06AEBE84-E54E-48BF-B0D7-E74C721A2AED}"/>
          </ac:spMkLst>
        </pc:spChg>
        <pc:spChg chg="add del">
          <ac:chgData name="이동건" userId="4ad090f6-dadd-4301-b5d0-883b88f508af" providerId="ADAL" clId="{4D43E722-CACC-46B2-BE88-E05E9D814DAB}" dt="2022-05-30T00:02:06.753" v="15261"/>
          <ac:spMkLst>
            <pc:docMk/>
            <pc:sldMk cId="2284109999" sldId="324"/>
            <ac:spMk id="13" creationId="{1731BF58-4E19-4FCE-9FCE-4E8680EBB3BB}"/>
          </ac:spMkLst>
        </pc:spChg>
        <pc:picChg chg="add del mod">
          <ac:chgData name="이동건" userId="4ad090f6-dadd-4301-b5d0-883b88f508af" providerId="ADAL" clId="{4D43E722-CACC-46B2-BE88-E05E9D814DAB}" dt="2022-05-30T00:02:05.989" v="15259"/>
          <ac:picMkLst>
            <pc:docMk/>
            <pc:sldMk cId="2284109999" sldId="324"/>
            <ac:picMk id="14" creationId="{F372FADC-9733-40E7-B9A5-8B492BDA17E5}"/>
          </ac:picMkLst>
        </pc:picChg>
        <pc:picChg chg="del">
          <ac:chgData name="이동건" userId="4ad090f6-dadd-4301-b5d0-883b88f508af" providerId="ADAL" clId="{4D43E722-CACC-46B2-BE88-E05E9D814DAB}" dt="2022-05-27T05:42:46.621" v="12421" actId="478"/>
          <ac:picMkLst>
            <pc:docMk/>
            <pc:sldMk cId="2284109999" sldId="324"/>
            <ac:picMk id="2050" creationId="{FE314ED5-E80D-40EB-9B2D-035F14894CDB}"/>
          </ac:picMkLst>
        </pc:picChg>
        <pc:picChg chg="del">
          <ac:chgData name="이동건" userId="4ad090f6-dadd-4301-b5d0-883b88f508af" providerId="ADAL" clId="{4D43E722-CACC-46B2-BE88-E05E9D814DAB}" dt="2022-05-27T05:42:46.621" v="12421" actId="478"/>
          <ac:picMkLst>
            <pc:docMk/>
            <pc:sldMk cId="2284109999" sldId="324"/>
            <ac:picMk id="2052" creationId="{97BF7590-1F0E-4C15-8D3F-8A8CDD930DE7}"/>
          </ac:picMkLst>
        </pc:picChg>
        <pc:picChg chg="add del mod">
          <ac:chgData name="이동건" userId="4ad090f6-dadd-4301-b5d0-883b88f508af" providerId="ADAL" clId="{4D43E722-CACC-46B2-BE88-E05E9D814DAB}" dt="2022-05-30T00:02:07.125" v="15262" actId="478"/>
          <ac:picMkLst>
            <pc:docMk/>
            <pc:sldMk cId="2284109999" sldId="324"/>
            <ac:picMk id="4098" creationId="{B24E9EB8-8C02-4077-8E2C-6EEC7F05C58E}"/>
          </ac:picMkLst>
        </pc:picChg>
      </pc:sldChg>
      <pc:sldChg chg="add del">
        <pc:chgData name="이동건" userId="4ad090f6-dadd-4301-b5d0-883b88f508af" providerId="ADAL" clId="{4D43E722-CACC-46B2-BE88-E05E9D814DAB}" dt="2022-05-27T06:47:20.403" v="12651"/>
        <pc:sldMkLst>
          <pc:docMk/>
          <pc:sldMk cId="2282492983" sldId="325"/>
        </pc:sldMkLst>
      </pc:sldChg>
      <pc:sldChg chg="addSp delSp modSp add">
        <pc:chgData name="이동건" userId="4ad090f6-dadd-4301-b5d0-883b88f508af" providerId="ADAL" clId="{4D43E722-CACC-46B2-BE88-E05E9D814DAB}" dt="2022-05-30T04:41:21.819" v="16442" actId="1076"/>
        <pc:sldMkLst>
          <pc:docMk/>
          <pc:sldMk cId="2441764477" sldId="325"/>
        </pc:sldMkLst>
        <pc:spChg chg="add mod">
          <ac:chgData name="이동건" userId="4ad090f6-dadd-4301-b5d0-883b88f508af" providerId="ADAL" clId="{4D43E722-CACC-46B2-BE88-E05E9D814DAB}" dt="2022-05-30T04:41:18.577" v="16441" actId="2710"/>
          <ac:spMkLst>
            <pc:docMk/>
            <pc:sldMk cId="2441764477" sldId="325"/>
            <ac:spMk id="4" creationId="{DCB7C436-9CB8-4BD4-BB1E-B3266B23161D}"/>
          </ac:spMkLst>
        </pc:spChg>
        <pc:spChg chg="del">
          <ac:chgData name="이동건" userId="4ad090f6-dadd-4301-b5d0-883b88f508af" providerId="ADAL" clId="{4D43E722-CACC-46B2-BE88-E05E9D814DAB}" dt="2022-05-27T07:11:25.487" v="13008" actId="478"/>
          <ac:spMkLst>
            <pc:docMk/>
            <pc:sldMk cId="2441764477" sldId="325"/>
            <ac:spMk id="5" creationId="{AB1DEFD0-71E3-4E09-8729-F4405CFD57A5}"/>
          </ac:spMkLst>
        </pc:spChg>
        <pc:spChg chg="mod">
          <ac:chgData name="이동건" userId="4ad090f6-dadd-4301-b5d0-883b88f508af" providerId="ADAL" clId="{4D43E722-CACC-46B2-BE88-E05E9D814DAB}" dt="2022-05-27T07:20:15.263" v="13352" actId="404"/>
          <ac:spMkLst>
            <pc:docMk/>
            <pc:sldMk cId="2441764477" sldId="325"/>
            <ac:spMk id="7" creationId="{1B49C0F4-2EBA-4F2E-9080-E2B4F5B19312}"/>
          </ac:spMkLst>
        </pc:spChg>
        <pc:spChg chg="add mod">
          <ac:chgData name="이동건" userId="4ad090f6-dadd-4301-b5d0-883b88f508af" providerId="ADAL" clId="{4D43E722-CACC-46B2-BE88-E05E9D814DAB}" dt="2022-05-27T07:20:23.559" v="13353" actId="1076"/>
          <ac:spMkLst>
            <pc:docMk/>
            <pc:sldMk cId="2441764477" sldId="325"/>
            <ac:spMk id="8" creationId="{3F98042C-31CB-4A7E-83BF-BEE5C0AA1179}"/>
          </ac:spMkLst>
        </pc:spChg>
        <pc:spChg chg="del">
          <ac:chgData name="이동건" userId="4ad090f6-dadd-4301-b5d0-883b88f508af" providerId="ADAL" clId="{4D43E722-CACC-46B2-BE88-E05E9D814DAB}" dt="2022-05-27T07:11:27.764" v="13009" actId="478"/>
          <ac:spMkLst>
            <pc:docMk/>
            <pc:sldMk cId="2441764477" sldId="325"/>
            <ac:spMk id="9" creationId="{B26565B6-8B7A-4F39-AFAD-B0B69F2B2FCC}"/>
          </ac:spMkLst>
        </pc:spChg>
        <pc:spChg chg="add del mod">
          <ac:chgData name="이동건" userId="4ad090f6-dadd-4301-b5d0-883b88f508af" providerId="ADAL" clId="{4D43E722-CACC-46B2-BE88-E05E9D814DAB}" dt="2022-05-27T07:11:51.086" v="13019" actId="478"/>
          <ac:spMkLst>
            <pc:docMk/>
            <pc:sldMk cId="2441764477" sldId="325"/>
            <ac:spMk id="10" creationId="{2EC2428F-1FAC-47EC-859F-EDA0C1D27EBB}"/>
          </ac:spMkLst>
        </pc:spChg>
        <pc:spChg chg="add mod">
          <ac:chgData name="이동건" userId="4ad090f6-dadd-4301-b5d0-883b88f508af" providerId="ADAL" clId="{4D43E722-CACC-46B2-BE88-E05E9D814DAB}" dt="2022-05-30T04:41:21.819" v="16442" actId="1076"/>
          <ac:spMkLst>
            <pc:docMk/>
            <pc:sldMk cId="2441764477" sldId="325"/>
            <ac:spMk id="11" creationId="{712B3424-894B-4F62-8F69-4E0B9D71CA71}"/>
          </ac:spMkLst>
        </pc:spChg>
        <pc:spChg chg="del">
          <ac:chgData name="이동건" userId="4ad090f6-dadd-4301-b5d0-883b88f508af" providerId="ADAL" clId="{4D43E722-CACC-46B2-BE88-E05E9D814DAB}" dt="2022-05-27T07:11:27.764" v="13009" actId="478"/>
          <ac:spMkLst>
            <pc:docMk/>
            <pc:sldMk cId="2441764477" sldId="325"/>
            <ac:spMk id="12" creationId="{06AEBE84-E54E-48BF-B0D7-E74C721A2AED}"/>
          </ac:spMkLst>
        </pc:spChg>
        <pc:spChg chg="add mod">
          <ac:chgData name="이동건" userId="4ad090f6-dadd-4301-b5d0-883b88f508af" providerId="ADAL" clId="{4D43E722-CACC-46B2-BE88-E05E9D814DAB}" dt="2022-05-27T07:18:31.428" v="13308" actId="404"/>
          <ac:spMkLst>
            <pc:docMk/>
            <pc:sldMk cId="2441764477" sldId="325"/>
            <ac:spMk id="13" creationId="{8F7DB840-1201-44AB-93FC-56890DB7D80C}"/>
          </ac:spMkLst>
        </pc:spChg>
        <pc:spChg chg="add del mod">
          <ac:chgData name="이동건" userId="4ad090f6-dadd-4301-b5d0-883b88f508af" providerId="ADAL" clId="{4D43E722-CACC-46B2-BE88-E05E9D814DAB}" dt="2022-05-27T07:30:09.569" v="13699" actId="478"/>
          <ac:spMkLst>
            <pc:docMk/>
            <pc:sldMk cId="2441764477" sldId="325"/>
            <ac:spMk id="15" creationId="{6439184A-1CC4-4E1C-85CF-50C1735A3D6E}"/>
          </ac:spMkLst>
        </pc:spChg>
        <pc:spChg chg="add del mod">
          <ac:chgData name="이동건" userId="4ad090f6-dadd-4301-b5d0-883b88f508af" providerId="ADAL" clId="{4D43E722-CACC-46B2-BE88-E05E9D814DAB}" dt="2022-05-27T07:30:09.569" v="13699" actId="478"/>
          <ac:spMkLst>
            <pc:docMk/>
            <pc:sldMk cId="2441764477" sldId="325"/>
            <ac:spMk id="16" creationId="{8DAC1ACD-1A06-488A-A00A-98EFB0222B6A}"/>
          </ac:spMkLst>
        </pc:spChg>
        <pc:spChg chg="add del mod">
          <ac:chgData name="이동건" userId="4ad090f6-dadd-4301-b5d0-883b88f508af" providerId="ADAL" clId="{4D43E722-CACC-46B2-BE88-E05E9D814DAB}" dt="2022-05-27T07:30:09.569" v="13699" actId="478"/>
          <ac:spMkLst>
            <pc:docMk/>
            <pc:sldMk cId="2441764477" sldId="325"/>
            <ac:spMk id="17" creationId="{3A0791F5-FF8D-465A-99B6-E9F5FCE6D084}"/>
          </ac:spMkLst>
        </pc:spChg>
        <pc:spChg chg="add mod">
          <ac:chgData name="이동건" userId="4ad090f6-dadd-4301-b5d0-883b88f508af" providerId="ADAL" clId="{4D43E722-CACC-46B2-BE88-E05E9D814DAB}" dt="2022-05-29T23:54:58.949" v="15251" actId="1076"/>
          <ac:spMkLst>
            <pc:docMk/>
            <pc:sldMk cId="2441764477" sldId="325"/>
            <ac:spMk id="18" creationId="{C76A2BA9-76EB-4D5F-B2ED-A27B5E09DE6D}"/>
          </ac:spMkLst>
        </pc:spChg>
        <pc:spChg chg="add mod">
          <ac:chgData name="이동건" userId="4ad090f6-dadd-4301-b5d0-883b88f508af" providerId="ADAL" clId="{4D43E722-CACC-46B2-BE88-E05E9D814DAB}" dt="2022-05-29T23:55:03.054" v="15252" actId="1076"/>
          <ac:spMkLst>
            <pc:docMk/>
            <pc:sldMk cId="2441764477" sldId="325"/>
            <ac:spMk id="20" creationId="{C3AD0CA3-F01E-46D1-8495-8E6D20FE532F}"/>
          </ac:spMkLst>
        </pc:spChg>
        <pc:spChg chg="add mod">
          <ac:chgData name="이동건" userId="4ad090f6-dadd-4301-b5d0-883b88f508af" providerId="ADAL" clId="{4D43E722-CACC-46B2-BE88-E05E9D814DAB}" dt="2022-05-27T08:20:26.329" v="14707" actId="1076"/>
          <ac:spMkLst>
            <pc:docMk/>
            <pc:sldMk cId="2441764477" sldId="325"/>
            <ac:spMk id="21" creationId="{208ECB41-3FD5-4A19-8F92-E11B839B77F0}"/>
          </ac:spMkLst>
        </pc:spChg>
        <pc:spChg chg="add del mod">
          <ac:chgData name="이동건" userId="4ad090f6-dadd-4301-b5d0-883b88f508af" providerId="ADAL" clId="{4D43E722-CACC-46B2-BE88-E05E9D814DAB}" dt="2022-05-27T07:52:05.859" v="13758"/>
          <ac:spMkLst>
            <pc:docMk/>
            <pc:sldMk cId="2441764477" sldId="325"/>
            <ac:spMk id="22" creationId="{946E350A-13FC-45ED-940D-324BCFC9848B}"/>
          </ac:spMkLst>
        </pc:spChg>
        <pc:spChg chg="add mod">
          <ac:chgData name="이동건" userId="4ad090f6-dadd-4301-b5d0-883b88f508af" providerId="ADAL" clId="{4D43E722-CACC-46B2-BE88-E05E9D814DAB}" dt="2022-05-29T23:54:55.851" v="15250" actId="1076"/>
          <ac:spMkLst>
            <pc:docMk/>
            <pc:sldMk cId="2441764477" sldId="325"/>
            <ac:spMk id="24" creationId="{53BA13BD-40E2-4059-9FA1-706B82AB5E85}"/>
          </ac:spMkLst>
        </pc:spChg>
        <pc:spChg chg="add del mod">
          <ac:chgData name="이동건" userId="4ad090f6-dadd-4301-b5d0-883b88f508af" providerId="ADAL" clId="{4D43E722-CACC-46B2-BE88-E05E9D814DAB}" dt="2022-05-30T04:41:11.763" v="16439" actId="478"/>
          <ac:spMkLst>
            <pc:docMk/>
            <pc:sldMk cId="2441764477" sldId="325"/>
            <ac:spMk id="26" creationId="{3A895E21-1BE6-42C5-8A50-3EBBF174024A}"/>
          </ac:spMkLst>
        </pc:spChg>
        <pc:picChg chg="del">
          <ac:chgData name="이동건" userId="4ad090f6-dadd-4301-b5d0-883b88f508af" providerId="ADAL" clId="{4D43E722-CACC-46B2-BE88-E05E9D814DAB}" dt="2022-05-27T07:11:28.486" v="13010" actId="478"/>
          <ac:picMkLst>
            <pc:docMk/>
            <pc:sldMk cId="2441764477" sldId="325"/>
            <ac:picMk id="4098" creationId="{B24E9EB8-8C02-4077-8E2C-6EEC7F05C58E}"/>
          </ac:picMkLst>
        </pc:picChg>
        <pc:cxnChg chg="add mod">
          <ac:chgData name="이동건" userId="4ad090f6-dadd-4301-b5d0-883b88f508af" providerId="ADAL" clId="{4D43E722-CACC-46B2-BE88-E05E9D814DAB}" dt="2022-05-29T23:54:52.876" v="15249" actId="14100"/>
          <ac:cxnSpMkLst>
            <pc:docMk/>
            <pc:sldMk cId="2441764477" sldId="325"/>
            <ac:cxnSpMk id="19" creationId="{F908FBA8-352A-461B-A40D-456283C47D22}"/>
          </ac:cxnSpMkLst>
        </pc:cxnChg>
      </pc:sldChg>
      <pc:sldChg chg="addSp delSp modSp add">
        <pc:chgData name="이동건" userId="4ad090f6-dadd-4301-b5d0-883b88f508af" providerId="ADAL" clId="{4D43E722-CACC-46B2-BE88-E05E9D814DAB}" dt="2022-05-30T04:37:00.301" v="16384" actId="14100"/>
        <pc:sldMkLst>
          <pc:docMk/>
          <pc:sldMk cId="3441840872" sldId="326"/>
        </pc:sldMkLst>
        <pc:spChg chg="del">
          <ac:chgData name="이동건" userId="4ad090f6-dadd-4301-b5d0-883b88f508af" providerId="ADAL" clId="{4D43E722-CACC-46B2-BE88-E05E9D814DAB}" dt="2022-05-27T07:29:43.742" v="13693" actId="478"/>
          <ac:spMkLst>
            <pc:docMk/>
            <pc:sldMk cId="3441840872" sldId="326"/>
            <ac:spMk id="4" creationId="{DCB7C436-9CB8-4BD4-BB1E-B3266B23161D}"/>
          </ac:spMkLst>
        </pc:spChg>
        <pc:spChg chg="add mod">
          <ac:chgData name="이동건" userId="4ad090f6-dadd-4301-b5d0-883b88f508af" providerId="ADAL" clId="{4D43E722-CACC-46B2-BE88-E05E9D814DAB}" dt="2022-05-27T08:12:15.928" v="14624" actId="1076"/>
          <ac:spMkLst>
            <pc:docMk/>
            <pc:sldMk cId="3441840872" sldId="326"/>
            <ac:spMk id="5" creationId="{B85AAEA6-2ACF-4BA5-A087-1196AE33700B}"/>
          </ac:spMkLst>
        </pc:spChg>
        <pc:spChg chg="del">
          <ac:chgData name="이동건" userId="4ad090f6-dadd-4301-b5d0-883b88f508af" providerId="ADAL" clId="{4D43E722-CACC-46B2-BE88-E05E9D814DAB}" dt="2022-05-27T07:29:43.742" v="13693" actId="478"/>
          <ac:spMkLst>
            <pc:docMk/>
            <pc:sldMk cId="3441840872" sldId="326"/>
            <ac:spMk id="7" creationId="{1B49C0F4-2EBA-4F2E-9080-E2B4F5B19312}"/>
          </ac:spMkLst>
        </pc:spChg>
        <pc:spChg chg="del">
          <ac:chgData name="이동건" userId="4ad090f6-dadd-4301-b5d0-883b88f508af" providerId="ADAL" clId="{4D43E722-CACC-46B2-BE88-E05E9D814DAB}" dt="2022-05-27T07:29:43.742" v="13693" actId="478"/>
          <ac:spMkLst>
            <pc:docMk/>
            <pc:sldMk cId="3441840872" sldId="326"/>
            <ac:spMk id="8" creationId="{3F98042C-31CB-4A7E-83BF-BEE5C0AA1179}"/>
          </ac:spMkLst>
        </pc:spChg>
        <pc:spChg chg="add del mod">
          <ac:chgData name="이동건" userId="4ad090f6-dadd-4301-b5d0-883b88f508af" providerId="ADAL" clId="{4D43E722-CACC-46B2-BE88-E05E9D814DAB}" dt="2022-05-27T07:58:27.102" v="13873"/>
          <ac:spMkLst>
            <pc:docMk/>
            <pc:sldMk cId="3441840872" sldId="326"/>
            <ac:spMk id="9" creationId="{A05CE0C7-35C6-4E88-A2DC-2B7DDFEA6513}"/>
          </ac:spMkLst>
        </pc:spChg>
        <pc:spChg chg="add mod">
          <ac:chgData name="이동건" userId="4ad090f6-dadd-4301-b5d0-883b88f508af" providerId="ADAL" clId="{4D43E722-CACC-46B2-BE88-E05E9D814DAB}" dt="2022-05-27T08:00:17.460" v="14005" actId="1076"/>
          <ac:spMkLst>
            <pc:docMk/>
            <pc:sldMk cId="3441840872" sldId="326"/>
            <ac:spMk id="10" creationId="{2A154129-B597-4E5B-A30C-9E6F58AAFF9D}"/>
          </ac:spMkLst>
        </pc:spChg>
        <pc:spChg chg="del">
          <ac:chgData name="이동건" userId="4ad090f6-dadd-4301-b5d0-883b88f508af" providerId="ADAL" clId="{4D43E722-CACC-46B2-BE88-E05E9D814DAB}" dt="2022-05-27T07:29:43.742" v="13693" actId="478"/>
          <ac:spMkLst>
            <pc:docMk/>
            <pc:sldMk cId="3441840872" sldId="326"/>
            <ac:spMk id="11" creationId="{712B3424-894B-4F62-8F69-4E0B9D71CA71}"/>
          </ac:spMkLst>
        </pc:spChg>
        <pc:spChg chg="add mod">
          <ac:chgData name="이동건" userId="4ad090f6-dadd-4301-b5d0-883b88f508af" providerId="ADAL" clId="{4D43E722-CACC-46B2-BE88-E05E9D814DAB}" dt="2022-05-27T08:04:02.887" v="14167" actId="113"/>
          <ac:spMkLst>
            <pc:docMk/>
            <pc:sldMk cId="3441840872" sldId="326"/>
            <ac:spMk id="12" creationId="{A643B24F-0848-4D9A-821F-D5E8979D2F84}"/>
          </ac:spMkLst>
        </pc:spChg>
        <pc:spChg chg="del">
          <ac:chgData name="이동건" userId="4ad090f6-dadd-4301-b5d0-883b88f508af" providerId="ADAL" clId="{4D43E722-CACC-46B2-BE88-E05E9D814DAB}" dt="2022-05-27T07:29:44.727" v="13694" actId="478"/>
          <ac:spMkLst>
            <pc:docMk/>
            <pc:sldMk cId="3441840872" sldId="326"/>
            <ac:spMk id="13" creationId="{8F7DB840-1201-44AB-93FC-56890DB7D80C}"/>
          </ac:spMkLst>
        </pc:spChg>
        <pc:spChg chg="add mod">
          <ac:chgData name="이동건" userId="4ad090f6-dadd-4301-b5d0-883b88f508af" providerId="ADAL" clId="{4D43E722-CACC-46B2-BE88-E05E9D814DAB}" dt="2022-05-30T04:34:22.866" v="16382" actId="1076"/>
          <ac:spMkLst>
            <pc:docMk/>
            <pc:sldMk cId="3441840872" sldId="326"/>
            <ac:spMk id="14" creationId="{181CC145-B65A-4AAC-BAB0-69B36C8902C9}"/>
          </ac:spMkLst>
        </pc:spChg>
        <pc:spChg chg="mod">
          <ac:chgData name="이동건" userId="4ad090f6-dadd-4301-b5d0-883b88f508af" providerId="ADAL" clId="{4D43E722-CACC-46B2-BE88-E05E9D814DAB}" dt="2022-05-27T08:12:18.131" v="14625" actId="1076"/>
          <ac:spMkLst>
            <pc:docMk/>
            <pc:sldMk cId="3441840872" sldId="326"/>
            <ac:spMk id="15" creationId="{6439184A-1CC4-4E1C-85CF-50C1735A3D6E}"/>
          </ac:spMkLst>
        </pc:spChg>
        <pc:spChg chg="del mod">
          <ac:chgData name="이동건" userId="4ad090f6-dadd-4301-b5d0-883b88f508af" providerId="ADAL" clId="{4D43E722-CACC-46B2-BE88-E05E9D814DAB}" dt="2022-05-27T07:53:01.382" v="13788" actId="478"/>
          <ac:spMkLst>
            <pc:docMk/>
            <pc:sldMk cId="3441840872" sldId="326"/>
            <ac:spMk id="16" creationId="{8DAC1ACD-1A06-488A-A00A-98EFB0222B6A}"/>
          </ac:spMkLst>
        </pc:spChg>
        <pc:spChg chg="del mod">
          <ac:chgData name="이동건" userId="4ad090f6-dadd-4301-b5d0-883b88f508af" providerId="ADAL" clId="{4D43E722-CACC-46B2-BE88-E05E9D814DAB}" dt="2022-05-27T07:30:28.395" v="13700"/>
          <ac:spMkLst>
            <pc:docMk/>
            <pc:sldMk cId="3441840872" sldId="326"/>
            <ac:spMk id="17" creationId="{3A0791F5-FF8D-465A-99B6-E9F5FCE6D084}"/>
          </ac:spMkLst>
        </pc:spChg>
        <pc:spChg chg="del">
          <ac:chgData name="이동건" userId="4ad090f6-dadd-4301-b5d0-883b88f508af" providerId="ADAL" clId="{4D43E722-CACC-46B2-BE88-E05E9D814DAB}" dt="2022-05-27T07:29:49.803" v="13695" actId="478"/>
          <ac:spMkLst>
            <pc:docMk/>
            <pc:sldMk cId="3441840872" sldId="326"/>
            <ac:spMk id="18" creationId="{C76A2BA9-76EB-4D5F-B2ED-A27B5E09DE6D}"/>
          </ac:spMkLst>
        </pc:spChg>
        <pc:spChg chg="del">
          <ac:chgData name="이동건" userId="4ad090f6-dadd-4301-b5d0-883b88f508af" providerId="ADAL" clId="{4D43E722-CACC-46B2-BE88-E05E9D814DAB}" dt="2022-05-27T07:29:51.037" v="13696" actId="478"/>
          <ac:spMkLst>
            <pc:docMk/>
            <pc:sldMk cId="3441840872" sldId="326"/>
            <ac:spMk id="20" creationId="{C3AD0CA3-F01E-46D1-8495-8E6D20FE532F}"/>
          </ac:spMkLst>
        </pc:spChg>
        <pc:spChg chg="add del mod">
          <ac:chgData name="이동건" userId="4ad090f6-dadd-4301-b5d0-883b88f508af" providerId="ADAL" clId="{4D43E722-CACC-46B2-BE88-E05E9D814DAB}" dt="2022-05-27T07:52:51.364" v="13770" actId="478"/>
          <ac:spMkLst>
            <pc:docMk/>
            <pc:sldMk cId="3441840872" sldId="326"/>
            <ac:spMk id="21" creationId="{B3BC0B97-A0B9-4D29-B336-C43B99E91525}"/>
          </ac:spMkLst>
        </pc:spChg>
        <pc:spChg chg="add mod">
          <ac:chgData name="이동건" userId="4ad090f6-dadd-4301-b5d0-883b88f508af" providerId="ADAL" clId="{4D43E722-CACC-46B2-BE88-E05E9D814DAB}" dt="2022-05-27T07:58:58.089" v="13921" actId="20577"/>
          <ac:spMkLst>
            <pc:docMk/>
            <pc:sldMk cId="3441840872" sldId="326"/>
            <ac:spMk id="22" creationId="{4E4A0F19-31DD-4665-B82E-708566C566CA}"/>
          </ac:spMkLst>
        </pc:spChg>
        <pc:spChg chg="add del mod">
          <ac:chgData name="이동건" userId="4ad090f6-dadd-4301-b5d0-883b88f508af" providerId="ADAL" clId="{4D43E722-CACC-46B2-BE88-E05E9D814DAB}" dt="2022-05-27T08:04:06.598" v="14168" actId="478"/>
          <ac:spMkLst>
            <pc:docMk/>
            <pc:sldMk cId="3441840872" sldId="326"/>
            <ac:spMk id="23" creationId="{0C41CC75-5A90-4123-A0AC-CCD89523917D}"/>
          </ac:spMkLst>
        </pc:spChg>
        <pc:spChg chg="add mod">
          <ac:chgData name="이동건" userId="4ad090f6-dadd-4301-b5d0-883b88f508af" providerId="ADAL" clId="{4D43E722-CACC-46B2-BE88-E05E9D814DAB}" dt="2022-05-30T04:37:00.301" v="16384" actId="14100"/>
          <ac:spMkLst>
            <pc:docMk/>
            <pc:sldMk cId="3441840872" sldId="326"/>
            <ac:spMk id="24" creationId="{DC7A7709-E17D-4439-A32C-E47E94D6078B}"/>
          </ac:spMkLst>
        </pc:spChg>
        <pc:spChg chg="add mod">
          <ac:chgData name="이동건" userId="4ad090f6-dadd-4301-b5d0-883b88f508af" providerId="ADAL" clId="{4D43E722-CACC-46B2-BE88-E05E9D814DAB}" dt="2022-05-29T23:54:31.679" v="15244" actId="1076"/>
          <ac:spMkLst>
            <pc:docMk/>
            <pc:sldMk cId="3441840872" sldId="326"/>
            <ac:spMk id="25" creationId="{80BCF912-CA72-41A7-B747-E7B65E9FA8D0}"/>
          </ac:spMkLst>
        </pc:spChg>
        <pc:spChg chg="add mod">
          <ac:chgData name="이동건" userId="4ad090f6-dadd-4301-b5d0-883b88f508af" providerId="ADAL" clId="{4D43E722-CACC-46B2-BE88-E05E9D814DAB}" dt="2022-05-29T23:54:31.679" v="15244" actId="1076"/>
          <ac:spMkLst>
            <pc:docMk/>
            <pc:sldMk cId="3441840872" sldId="326"/>
            <ac:spMk id="26" creationId="{4BEE671D-2060-49B1-817A-40464A5E007E}"/>
          </ac:spMkLst>
        </pc:spChg>
        <pc:spChg chg="add mod">
          <ac:chgData name="이동건" userId="4ad090f6-dadd-4301-b5d0-883b88f508af" providerId="ADAL" clId="{4D43E722-CACC-46B2-BE88-E05E9D814DAB}" dt="2022-05-27T08:10:18.537" v="14482" actId="1076"/>
          <ac:spMkLst>
            <pc:docMk/>
            <pc:sldMk cId="3441840872" sldId="326"/>
            <ac:spMk id="27" creationId="{0F0D40B5-9ECA-4C6A-9F38-F0D8624B7EAC}"/>
          </ac:spMkLst>
        </pc:spChg>
        <pc:spChg chg="add mod">
          <ac:chgData name="이동건" userId="4ad090f6-dadd-4301-b5d0-883b88f508af" providerId="ADAL" clId="{4D43E722-CACC-46B2-BE88-E05E9D814DAB}" dt="2022-05-29T23:54:31.679" v="15244" actId="1076"/>
          <ac:spMkLst>
            <pc:docMk/>
            <pc:sldMk cId="3441840872" sldId="326"/>
            <ac:spMk id="28" creationId="{6AC7FFFA-9E1F-4FA0-A06E-840F16EE51F6}"/>
          </ac:spMkLst>
        </pc:spChg>
        <pc:spChg chg="add mod">
          <ac:chgData name="이동건" userId="4ad090f6-dadd-4301-b5d0-883b88f508af" providerId="ADAL" clId="{4D43E722-CACC-46B2-BE88-E05E9D814DAB}" dt="2022-05-27T08:12:14.333" v="14623" actId="1076"/>
          <ac:spMkLst>
            <pc:docMk/>
            <pc:sldMk cId="3441840872" sldId="326"/>
            <ac:spMk id="29" creationId="{2DFE9239-037E-4B11-9340-2B7BAD679318}"/>
          </ac:spMkLst>
        </pc:spChg>
        <pc:spChg chg="add mod">
          <ac:chgData name="이동건" userId="4ad090f6-dadd-4301-b5d0-883b88f508af" providerId="ADAL" clId="{4D43E722-CACC-46B2-BE88-E05E9D814DAB}" dt="2022-05-29T23:54:31.679" v="15244" actId="1076"/>
          <ac:spMkLst>
            <pc:docMk/>
            <pc:sldMk cId="3441840872" sldId="326"/>
            <ac:spMk id="30" creationId="{ECF874C3-F37D-47F5-AAB3-5C289B513D5B}"/>
          </ac:spMkLst>
        </pc:spChg>
        <pc:spChg chg="add del mod">
          <ac:chgData name="이동건" userId="4ad090f6-dadd-4301-b5d0-883b88f508af" providerId="ADAL" clId="{4D43E722-CACC-46B2-BE88-E05E9D814DAB}" dt="2022-05-27T08:20:11.570" v="14704" actId="478"/>
          <ac:spMkLst>
            <pc:docMk/>
            <pc:sldMk cId="3441840872" sldId="326"/>
            <ac:spMk id="31" creationId="{F7049734-40C9-4ADF-9EF6-4FA2CF2EEF82}"/>
          </ac:spMkLst>
        </pc:spChg>
        <pc:cxnChg chg="mod">
          <ac:chgData name="이동건" userId="4ad090f6-dadd-4301-b5d0-883b88f508af" providerId="ADAL" clId="{4D43E722-CACC-46B2-BE88-E05E9D814DAB}" dt="2022-05-29T23:54:39.597" v="15246" actId="14100"/>
          <ac:cxnSpMkLst>
            <pc:docMk/>
            <pc:sldMk cId="3441840872" sldId="326"/>
            <ac:cxnSpMk id="19" creationId="{F908FBA8-352A-461B-A40D-456283C47D22}"/>
          </ac:cxnSpMkLst>
        </pc:cxnChg>
      </pc:sldChg>
      <pc:sldChg chg="addSp delSp modSp add">
        <pc:chgData name="이동건" userId="4ad090f6-dadd-4301-b5d0-883b88f508af" providerId="ADAL" clId="{4D43E722-CACC-46B2-BE88-E05E9D814DAB}" dt="2022-05-30T04:59:18.619" v="17085" actId="1076"/>
        <pc:sldMkLst>
          <pc:docMk/>
          <pc:sldMk cId="1950727356" sldId="327"/>
        </pc:sldMkLst>
        <pc:spChg chg="add mod">
          <ac:chgData name="이동건" userId="4ad090f6-dadd-4301-b5d0-883b88f508af" providerId="ADAL" clId="{4D43E722-CACC-46B2-BE88-E05E9D814DAB}" dt="2022-05-29T23:53:50.141" v="15242" actId="1076"/>
          <ac:spMkLst>
            <pc:docMk/>
            <pc:sldMk cId="1950727356" sldId="327"/>
            <ac:spMk id="4" creationId="{4D40550D-EDB0-4634-A169-5A58B37D6EC9}"/>
          </ac:spMkLst>
        </pc:spChg>
        <pc:spChg chg="del">
          <ac:chgData name="이동건" userId="4ad090f6-dadd-4301-b5d0-883b88f508af" providerId="ADAL" clId="{4D43E722-CACC-46B2-BE88-E05E9D814DAB}" dt="2022-05-27T08:20:37.979" v="14709" actId="478"/>
          <ac:spMkLst>
            <pc:docMk/>
            <pc:sldMk cId="1950727356" sldId="327"/>
            <ac:spMk id="5" creationId="{B85AAEA6-2ACF-4BA5-A087-1196AE33700B}"/>
          </ac:spMkLst>
        </pc:spChg>
        <pc:spChg chg="add mod">
          <ac:chgData name="이동건" userId="4ad090f6-dadd-4301-b5d0-883b88f508af" providerId="ADAL" clId="{4D43E722-CACC-46B2-BE88-E05E9D814DAB}" dt="2022-05-30T04:43:45.078" v="16450" actId="20577"/>
          <ac:spMkLst>
            <pc:docMk/>
            <pc:sldMk cId="1950727356" sldId="327"/>
            <ac:spMk id="7" creationId="{A7CFD360-29D4-4786-9D64-B67783028127}"/>
          </ac:spMkLst>
        </pc:spChg>
        <pc:spChg chg="add mod">
          <ac:chgData name="이동건" userId="4ad090f6-dadd-4301-b5d0-883b88f508af" providerId="ADAL" clId="{4D43E722-CACC-46B2-BE88-E05E9D814DAB}" dt="2022-05-29T23:53:50.141" v="15242" actId="1076"/>
          <ac:spMkLst>
            <pc:docMk/>
            <pc:sldMk cId="1950727356" sldId="327"/>
            <ac:spMk id="8" creationId="{45323451-1C74-48D0-980D-E007CCA6A6A0}"/>
          </ac:spMkLst>
        </pc:spChg>
        <pc:spChg chg="add mod">
          <ac:chgData name="이동건" userId="4ad090f6-dadd-4301-b5d0-883b88f508af" providerId="ADAL" clId="{4D43E722-CACC-46B2-BE88-E05E9D814DAB}" dt="2022-05-29T23:53:50.141" v="15242" actId="1076"/>
          <ac:spMkLst>
            <pc:docMk/>
            <pc:sldMk cId="1950727356" sldId="327"/>
            <ac:spMk id="9" creationId="{77E37495-43ED-4F48-9414-466F8C843C94}"/>
          </ac:spMkLst>
        </pc:spChg>
        <pc:spChg chg="del">
          <ac:chgData name="이동건" userId="4ad090f6-dadd-4301-b5d0-883b88f508af" providerId="ADAL" clId="{4D43E722-CACC-46B2-BE88-E05E9D814DAB}" dt="2022-05-27T08:20:37.979" v="14709" actId="478"/>
          <ac:spMkLst>
            <pc:docMk/>
            <pc:sldMk cId="1950727356" sldId="327"/>
            <ac:spMk id="10" creationId="{2A154129-B597-4E5B-A30C-9E6F58AAFF9D}"/>
          </ac:spMkLst>
        </pc:spChg>
        <pc:spChg chg="add mod">
          <ac:chgData name="이동건" userId="4ad090f6-dadd-4301-b5d0-883b88f508af" providerId="ADAL" clId="{4D43E722-CACC-46B2-BE88-E05E9D814DAB}" dt="2022-05-29T23:53:50.141" v="15242" actId="1076"/>
          <ac:spMkLst>
            <pc:docMk/>
            <pc:sldMk cId="1950727356" sldId="327"/>
            <ac:spMk id="11" creationId="{F8ECCB89-C847-4458-A720-737D3DA54F41}"/>
          </ac:spMkLst>
        </pc:spChg>
        <pc:spChg chg="del">
          <ac:chgData name="이동건" userId="4ad090f6-dadd-4301-b5d0-883b88f508af" providerId="ADAL" clId="{4D43E722-CACC-46B2-BE88-E05E9D814DAB}" dt="2022-05-27T08:20:37.979" v="14709" actId="478"/>
          <ac:spMkLst>
            <pc:docMk/>
            <pc:sldMk cId="1950727356" sldId="327"/>
            <ac:spMk id="12" creationId="{A643B24F-0848-4D9A-821F-D5E8979D2F84}"/>
          </ac:spMkLst>
        </pc:spChg>
        <pc:spChg chg="add mod">
          <ac:chgData name="이동건" userId="4ad090f6-dadd-4301-b5d0-883b88f508af" providerId="ADAL" clId="{4D43E722-CACC-46B2-BE88-E05E9D814DAB}" dt="2022-05-30T04:59:18.619" v="17085" actId="1076"/>
          <ac:spMkLst>
            <pc:docMk/>
            <pc:sldMk cId="1950727356" sldId="327"/>
            <ac:spMk id="13" creationId="{D5F96B01-5063-4448-ABFF-4A5A4698B06F}"/>
          </ac:spMkLst>
        </pc:spChg>
        <pc:spChg chg="del">
          <ac:chgData name="이동건" userId="4ad090f6-dadd-4301-b5d0-883b88f508af" providerId="ADAL" clId="{4D43E722-CACC-46B2-BE88-E05E9D814DAB}" dt="2022-05-27T08:20:37.979" v="14709" actId="478"/>
          <ac:spMkLst>
            <pc:docMk/>
            <pc:sldMk cId="1950727356" sldId="327"/>
            <ac:spMk id="14" creationId="{181CC145-B65A-4AAC-BAB0-69B36C8902C9}"/>
          </ac:spMkLst>
        </pc:spChg>
        <pc:spChg chg="del">
          <ac:chgData name="이동건" userId="4ad090f6-dadd-4301-b5d0-883b88f508af" providerId="ADAL" clId="{4D43E722-CACC-46B2-BE88-E05E9D814DAB}" dt="2022-05-27T08:20:37.979" v="14709" actId="478"/>
          <ac:spMkLst>
            <pc:docMk/>
            <pc:sldMk cId="1950727356" sldId="327"/>
            <ac:spMk id="15" creationId="{6439184A-1CC4-4E1C-85CF-50C1735A3D6E}"/>
          </ac:spMkLst>
        </pc:spChg>
        <pc:spChg chg="add mod">
          <ac:chgData name="이동건" userId="4ad090f6-dadd-4301-b5d0-883b88f508af" providerId="ADAL" clId="{4D43E722-CACC-46B2-BE88-E05E9D814DAB}" dt="2022-05-30T04:56:30.155" v="16947" actId="14100"/>
          <ac:spMkLst>
            <pc:docMk/>
            <pc:sldMk cId="1950727356" sldId="327"/>
            <ac:spMk id="16" creationId="{F3399542-81E0-4D38-8DE5-0E4E8787D445}"/>
          </ac:spMkLst>
        </pc:spChg>
        <pc:spChg chg="add mod">
          <ac:chgData name="이동건" userId="4ad090f6-dadd-4301-b5d0-883b88f508af" providerId="ADAL" clId="{4D43E722-CACC-46B2-BE88-E05E9D814DAB}" dt="2022-05-30T04:57:39.497" v="16975" actId="1076"/>
          <ac:spMkLst>
            <pc:docMk/>
            <pc:sldMk cId="1950727356" sldId="327"/>
            <ac:spMk id="17" creationId="{FCCEC59F-9FEE-45C6-86D7-CBDA35DECF8A}"/>
          </ac:spMkLst>
        </pc:spChg>
        <pc:spChg chg="add mod">
          <ac:chgData name="이동건" userId="4ad090f6-dadd-4301-b5d0-883b88f508af" providerId="ADAL" clId="{4D43E722-CACC-46B2-BE88-E05E9D814DAB}" dt="2022-05-30T04:59:08.066" v="17080" actId="1076"/>
          <ac:spMkLst>
            <pc:docMk/>
            <pc:sldMk cId="1950727356" sldId="327"/>
            <ac:spMk id="18" creationId="{43809AD4-D7CB-4039-9250-44ADD2AA0405}"/>
          </ac:spMkLst>
        </pc:spChg>
        <pc:spChg chg="add del mod">
          <ac:chgData name="이동건" userId="4ad090f6-dadd-4301-b5d0-883b88f508af" providerId="ADAL" clId="{4D43E722-CACC-46B2-BE88-E05E9D814DAB}" dt="2022-05-29T23:53:37.070" v="15241" actId="478"/>
          <ac:spMkLst>
            <pc:docMk/>
            <pc:sldMk cId="1950727356" sldId="327"/>
            <ac:spMk id="20" creationId="{5BD874F8-EE8C-4215-8CC0-7A598E9D90D9}"/>
          </ac:spMkLst>
        </pc:spChg>
        <pc:spChg chg="add mod">
          <ac:chgData name="이동건" userId="4ad090f6-dadd-4301-b5d0-883b88f508af" providerId="ADAL" clId="{4D43E722-CACC-46B2-BE88-E05E9D814DAB}" dt="2022-05-30T04:44:47.427" v="16542" actId="20577"/>
          <ac:spMkLst>
            <pc:docMk/>
            <pc:sldMk cId="1950727356" sldId="327"/>
            <ac:spMk id="21" creationId="{317AA63B-6EAC-43DB-BB34-24D1AF090E1C}"/>
          </ac:spMkLst>
        </pc:spChg>
        <pc:spChg chg="del">
          <ac:chgData name="이동건" userId="4ad090f6-dadd-4301-b5d0-883b88f508af" providerId="ADAL" clId="{4D43E722-CACC-46B2-BE88-E05E9D814DAB}" dt="2022-05-27T08:20:37.979" v="14709" actId="478"/>
          <ac:spMkLst>
            <pc:docMk/>
            <pc:sldMk cId="1950727356" sldId="327"/>
            <ac:spMk id="22" creationId="{4E4A0F19-31DD-4665-B82E-708566C566CA}"/>
          </ac:spMkLst>
        </pc:spChg>
        <pc:spChg chg="add del">
          <ac:chgData name="이동건" userId="4ad090f6-dadd-4301-b5d0-883b88f508af" providerId="ADAL" clId="{4D43E722-CACC-46B2-BE88-E05E9D814DAB}" dt="2022-05-27T08:30:40.738" v="15050"/>
          <ac:spMkLst>
            <pc:docMk/>
            <pc:sldMk cId="1950727356" sldId="327"/>
            <ac:spMk id="23" creationId="{956A6DEA-C474-49A9-B620-C113FA182952}"/>
          </ac:spMkLst>
        </pc:spChg>
        <pc:spChg chg="del">
          <ac:chgData name="이동건" userId="4ad090f6-dadd-4301-b5d0-883b88f508af" providerId="ADAL" clId="{4D43E722-CACC-46B2-BE88-E05E9D814DAB}" dt="2022-05-27T08:20:39.381" v="14710" actId="478"/>
          <ac:spMkLst>
            <pc:docMk/>
            <pc:sldMk cId="1950727356" sldId="327"/>
            <ac:spMk id="24" creationId="{DC7A7709-E17D-4439-A32C-E47E94D6078B}"/>
          </ac:spMkLst>
        </pc:spChg>
        <pc:spChg chg="mod">
          <ac:chgData name="이동건" userId="4ad090f6-dadd-4301-b5d0-883b88f508af" providerId="ADAL" clId="{4D43E722-CACC-46B2-BE88-E05E9D814DAB}" dt="2022-05-29T23:53:50.141" v="15242" actId="1076"/>
          <ac:spMkLst>
            <pc:docMk/>
            <pc:sldMk cId="1950727356" sldId="327"/>
            <ac:spMk id="25" creationId="{80BCF912-CA72-41A7-B747-E7B65E9FA8D0}"/>
          </ac:spMkLst>
        </pc:spChg>
        <pc:spChg chg="del">
          <ac:chgData name="이동건" userId="4ad090f6-dadd-4301-b5d0-883b88f508af" providerId="ADAL" clId="{4D43E722-CACC-46B2-BE88-E05E9D814DAB}" dt="2022-05-27T08:20:57.813" v="14713" actId="478"/>
          <ac:spMkLst>
            <pc:docMk/>
            <pc:sldMk cId="1950727356" sldId="327"/>
            <ac:spMk id="26" creationId="{4BEE671D-2060-49B1-817A-40464A5E007E}"/>
          </ac:spMkLst>
        </pc:spChg>
        <pc:spChg chg="del">
          <ac:chgData name="이동건" userId="4ad090f6-dadd-4301-b5d0-883b88f508af" providerId="ADAL" clId="{4D43E722-CACC-46B2-BE88-E05E9D814DAB}" dt="2022-05-27T08:20:37.979" v="14709" actId="478"/>
          <ac:spMkLst>
            <pc:docMk/>
            <pc:sldMk cId="1950727356" sldId="327"/>
            <ac:spMk id="27" creationId="{0F0D40B5-9ECA-4C6A-9F38-F0D8624B7EAC}"/>
          </ac:spMkLst>
        </pc:spChg>
        <pc:spChg chg="del">
          <ac:chgData name="이동건" userId="4ad090f6-dadd-4301-b5d0-883b88f508af" providerId="ADAL" clId="{4D43E722-CACC-46B2-BE88-E05E9D814DAB}" dt="2022-05-27T08:20:57.813" v="14713" actId="478"/>
          <ac:spMkLst>
            <pc:docMk/>
            <pc:sldMk cId="1950727356" sldId="327"/>
            <ac:spMk id="28" creationId="{6AC7FFFA-9E1F-4FA0-A06E-840F16EE51F6}"/>
          </ac:spMkLst>
        </pc:spChg>
        <pc:spChg chg="del">
          <ac:chgData name="이동건" userId="4ad090f6-dadd-4301-b5d0-883b88f508af" providerId="ADAL" clId="{4D43E722-CACC-46B2-BE88-E05E9D814DAB}" dt="2022-05-27T08:20:37.979" v="14709" actId="478"/>
          <ac:spMkLst>
            <pc:docMk/>
            <pc:sldMk cId="1950727356" sldId="327"/>
            <ac:spMk id="29" creationId="{2DFE9239-037E-4B11-9340-2B7BAD679318}"/>
          </ac:spMkLst>
        </pc:spChg>
        <pc:spChg chg="mod">
          <ac:chgData name="이동건" userId="4ad090f6-dadd-4301-b5d0-883b88f508af" providerId="ADAL" clId="{4D43E722-CACC-46B2-BE88-E05E9D814DAB}" dt="2022-05-29T23:53:50.141" v="15242" actId="1076"/>
          <ac:spMkLst>
            <pc:docMk/>
            <pc:sldMk cId="1950727356" sldId="327"/>
            <ac:spMk id="30" creationId="{ECF874C3-F37D-47F5-AAB3-5C289B513D5B}"/>
          </ac:spMkLst>
        </pc:spChg>
        <pc:spChg chg="add mod">
          <ac:chgData name="이동건" userId="4ad090f6-dadd-4301-b5d0-883b88f508af" providerId="ADAL" clId="{4D43E722-CACC-46B2-BE88-E05E9D814DAB}" dt="2022-05-29T23:53:50.141" v="15242" actId="1076"/>
          <ac:spMkLst>
            <pc:docMk/>
            <pc:sldMk cId="1950727356" sldId="327"/>
            <ac:spMk id="31" creationId="{14DEACE8-D511-4D42-835E-4537CD1A7B77}"/>
          </ac:spMkLst>
        </pc:spChg>
        <pc:cxnChg chg="del">
          <ac:chgData name="이동건" userId="4ad090f6-dadd-4301-b5d0-883b88f508af" providerId="ADAL" clId="{4D43E722-CACC-46B2-BE88-E05E9D814DAB}" dt="2022-05-27T08:20:37.979" v="14709" actId="478"/>
          <ac:cxnSpMkLst>
            <pc:docMk/>
            <pc:sldMk cId="1950727356" sldId="327"/>
            <ac:cxnSpMk id="19" creationId="{F908FBA8-352A-461B-A40D-456283C47D22}"/>
          </ac:cxnSpMkLst>
        </pc:cxnChg>
      </pc:sldChg>
      <pc:sldChg chg="addSp delSp modSp add">
        <pc:chgData name="이동건" userId="4ad090f6-dadd-4301-b5d0-883b88f508af" providerId="ADAL" clId="{4D43E722-CACC-46B2-BE88-E05E9D814DAB}" dt="2022-05-30T02:29:52.030" v="16359" actId="478"/>
        <pc:sldMkLst>
          <pc:docMk/>
          <pc:sldMk cId="4135303438" sldId="328"/>
        </pc:sldMkLst>
        <pc:spChg chg="del">
          <ac:chgData name="이동건" userId="4ad090f6-dadd-4301-b5d0-883b88f508af" providerId="ADAL" clId="{4D43E722-CACC-46B2-BE88-E05E9D814DAB}" dt="2022-05-30T00:11:25.069" v="15395" actId="478"/>
          <ac:spMkLst>
            <pc:docMk/>
            <pc:sldMk cId="4135303438" sldId="328"/>
            <ac:spMk id="2" creationId="{98979499-9EF1-4871-9274-C7839494CF1A}"/>
          </ac:spMkLst>
        </pc:spChg>
        <pc:spChg chg="del">
          <ac:chgData name="이동건" userId="4ad090f6-dadd-4301-b5d0-883b88f508af" providerId="ADAL" clId="{4D43E722-CACC-46B2-BE88-E05E9D814DAB}" dt="2022-05-30T00:11:25.069" v="15395" actId="478"/>
          <ac:spMkLst>
            <pc:docMk/>
            <pc:sldMk cId="4135303438" sldId="328"/>
            <ac:spMk id="3" creationId="{048D12F7-0749-4EA6-A148-F2C57E61D0DD}"/>
          </ac:spMkLst>
        </pc:spChg>
        <pc:spChg chg="mod">
          <ac:chgData name="이동건" userId="4ad090f6-dadd-4301-b5d0-883b88f508af" providerId="ADAL" clId="{4D43E722-CACC-46B2-BE88-E05E9D814DAB}" dt="2022-05-30T00:11:19.072" v="15394" actId="20577"/>
          <ac:spMkLst>
            <pc:docMk/>
            <pc:sldMk cId="4135303438" sldId="328"/>
            <ac:spMk id="4" creationId="{18507B9F-6865-49C6-AEFE-0AF6E237C549}"/>
          </ac:spMkLst>
        </pc:spChg>
        <pc:spChg chg="del">
          <ac:chgData name="이동건" userId="4ad090f6-dadd-4301-b5d0-883b88f508af" providerId="ADAL" clId="{4D43E722-CACC-46B2-BE88-E05E9D814DAB}" dt="2022-05-30T02:29:52.030" v="16359" actId="478"/>
          <ac:spMkLst>
            <pc:docMk/>
            <pc:sldMk cId="4135303438" sldId="328"/>
            <ac:spMk id="5" creationId="{FC6A375B-D3CD-4C60-90CA-0B8DF3E7652D}"/>
          </ac:spMkLst>
        </pc:spChg>
        <pc:spChg chg="add del mod">
          <ac:chgData name="이동건" userId="4ad090f6-dadd-4301-b5d0-883b88f508af" providerId="ADAL" clId="{4D43E722-CACC-46B2-BE88-E05E9D814DAB}" dt="2022-05-30T00:47:29.609" v="15656" actId="478"/>
          <ac:spMkLst>
            <pc:docMk/>
            <pc:sldMk cId="4135303438" sldId="328"/>
            <ac:spMk id="6" creationId="{E7A4AA38-3E8B-4153-A67B-B46FCE6A298B}"/>
          </ac:spMkLst>
        </pc:spChg>
        <pc:spChg chg="add mod">
          <ac:chgData name="이동건" userId="4ad090f6-dadd-4301-b5d0-883b88f508af" providerId="ADAL" clId="{4D43E722-CACC-46B2-BE88-E05E9D814DAB}" dt="2022-05-30T00:46:17.248" v="15638" actId="164"/>
          <ac:spMkLst>
            <pc:docMk/>
            <pc:sldMk cId="4135303438" sldId="328"/>
            <ac:spMk id="7" creationId="{E0E5A897-B93C-4B4A-AAAD-E7AF39DC0A4F}"/>
          </ac:spMkLst>
        </pc:spChg>
        <pc:spChg chg="add del mod">
          <ac:chgData name="이동건" userId="4ad090f6-dadd-4301-b5d0-883b88f508af" providerId="ADAL" clId="{4D43E722-CACC-46B2-BE88-E05E9D814DAB}" dt="2022-05-30T00:44:54.349" v="15626" actId="478"/>
          <ac:spMkLst>
            <pc:docMk/>
            <pc:sldMk cId="4135303438" sldId="328"/>
            <ac:spMk id="8" creationId="{FC7FDF0B-FF6F-41C0-9409-DE58D34D248E}"/>
          </ac:spMkLst>
        </pc:spChg>
        <pc:spChg chg="add del mod">
          <ac:chgData name="이동건" userId="4ad090f6-dadd-4301-b5d0-883b88f508af" providerId="ADAL" clId="{4D43E722-CACC-46B2-BE88-E05E9D814DAB}" dt="2022-05-30T00:44:54.349" v="15626" actId="478"/>
          <ac:spMkLst>
            <pc:docMk/>
            <pc:sldMk cId="4135303438" sldId="328"/>
            <ac:spMk id="16" creationId="{DA8A9A6F-929A-4E92-A3CA-25DD1CE5D10A}"/>
          </ac:spMkLst>
        </pc:spChg>
        <pc:spChg chg="add mod">
          <ac:chgData name="이동건" userId="4ad090f6-dadd-4301-b5d0-883b88f508af" providerId="ADAL" clId="{4D43E722-CACC-46B2-BE88-E05E9D814DAB}" dt="2022-05-30T02:29:52.030" v="16359" actId="478"/>
          <ac:spMkLst>
            <pc:docMk/>
            <pc:sldMk cId="4135303438" sldId="328"/>
            <ac:spMk id="19" creationId="{EEADE80D-6FE9-44F4-81F0-D23D5A195770}"/>
          </ac:spMkLst>
        </pc:spChg>
        <pc:spChg chg="add del mod">
          <ac:chgData name="이동건" userId="4ad090f6-dadd-4301-b5d0-883b88f508af" providerId="ADAL" clId="{4D43E722-CACC-46B2-BE88-E05E9D814DAB}" dt="2022-05-30T00:44:54.349" v="15626" actId="478"/>
          <ac:spMkLst>
            <pc:docMk/>
            <pc:sldMk cId="4135303438" sldId="328"/>
            <ac:spMk id="29" creationId="{A2DF2BE2-38A3-4A56-A9C9-49F24E765ED6}"/>
          </ac:spMkLst>
        </pc:spChg>
        <pc:spChg chg="add del mod">
          <ac:chgData name="이동건" userId="4ad090f6-dadd-4301-b5d0-883b88f508af" providerId="ADAL" clId="{4D43E722-CACC-46B2-BE88-E05E9D814DAB}" dt="2022-05-30T00:44:54.349" v="15626" actId="478"/>
          <ac:spMkLst>
            <pc:docMk/>
            <pc:sldMk cId="4135303438" sldId="328"/>
            <ac:spMk id="34" creationId="{C9907CBD-EEB3-4D0C-9091-8C485F32CDF3}"/>
          </ac:spMkLst>
        </pc:spChg>
        <pc:spChg chg="add mod">
          <ac:chgData name="이동건" userId="4ad090f6-dadd-4301-b5d0-883b88f508af" providerId="ADAL" clId="{4D43E722-CACC-46B2-BE88-E05E9D814DAB}" dt="2022-05-30T00:49:45.068" v="15735" actId="20577"/>
          <ac:spMkLst>
            <pc:docMk/>
            <pc:sldMk cId="4135303438" sldId="328"/>
            <ac:spMk id="39" creationId="{CEEF55F3-C113-40C4-B5B2-CBA92E0E859D}"/>
          </ac:spMkLst>
        </pc:spChg>
        <pc:spChg chg="add mod">
          <ac:chgData name="이동건" userId="4ad090f6-dadd-4301-b5d0-883b88f508af" providerId="ADAL" clId="{4D43E722-CACC-46B2-BE88-E05E9D814DAB}" dt="2022-05-30T00:49:40.832" v="15734" actId="20577"/>
          <ac:spMkLst>
            <pc:docMk/>
            <pc:sldMk cId="4135303438" sldId="328"/>
            <ac:spMk id="40" creationId="{3EF38EC8-D936-44E3-9C27-16E7B1301F53}"/>
          </ac:spMkLst>
        </pc:spChg>
        <pc:spChg chg="mod">
          <ac:chgData name="이동건" userId="4ad090f6-dadd-4301-b5d0-883b88f508af" providerId="ADAL" clId="{4D43E722-CACC-46B2-BE88-E05E9D814DAB}" dt="2022-05-30T00:51:49.780" v="15750" actId="20577"/>
          <ac:spMkLst>
            <pc:docMk/>
            <pc:sldMk cId="4135303438" sldId="328"/>
            <ac:spMk id="48" creationId="{0060C502-E346-45A5-ADD6-66ABCBB0853D}"/>
          </ac:spMkLst>
        </pc:spChg>
        <pc:spChg chg="del">
          <ac:chgData name="이동건" userId="4ad090f6-dadd-4301-b5d0-883b88f508af" providerId="ADAL" clId="{4D43E722-CACC-46B2-BE88-E05E9D814DAB}" dt="2022-05-30T00:11:25.069" v="15395" actId="478"/>
          <ac:spMkLst>
            <pc:docMk/>
            <pc:sldMk cId="4135303438" sldId="328"/>
            <ac:spMk id="51" creationId="{3E833153-5CED-44C8-B76B-7E1FB4367C53}"/>
          </ac:spMkLst>
        </pc:spChg>
        <pc:spChg chg="del">
          <ac:chgData name="이동건" userId="4ad090f6-dadd-4301-b5d0-883b88f508af" providerId="ADAL" clId="{4D43E722-CACC-46B2-BE88-E05E9D814DAB}" dt="2022-05-30T00:11:25.069" v="15395" actId="478"/>
          <ac:spMkLst>
            <pc:docMk/>
            <pc:sldMk cId="4135303438" sldId="328"/>
            <ac:spMk id="56" creationId="{2404EEDE-2014-4242-9B71-1D49F91F2DCB}"/>
          </ac:spMkLst>
        </pc:spChg>
        <pc:spChg chg="del">
          <ac:chgData name="이동건" userId="4ad090f6-dadd-4301-b5d0-883b88f508af" providerId="ADAL" clId="{4D43E722-CACC-46B2-BE88-E05E9D814DAB}" dt="2022-05-30T00:11:25.069" v="15395" actId="478"/>
          <ac:spMkLst>
            <pc:docMk/>
            <pc:sldMk cId="4135303438" sldId="328"/>
            <ac:spMk id="75" creationId="{D7469F2A-DACC-44A4-A09E-BCE9B62E62AE}"/>
          </ac:spMkLst>
        </pc:spChg>
        <pc:spChg chg="del">
          <ac:chgData name="이동건" userId="4ad090f6-dadd-4301-b5d0-883b88f508af" providerId="ADAL" clId="{4D43E722-CACC-46B2-BE88-E05E9D814DAB}" dt="2022-05-30T00:11:25.069" v="15395" actId="478"/>
          <ac:spMkLst>
            <pc:docMk/>
            <pc:sldMk cId="4135303438" sldId="328"/>
            <ac:spMk id="77" creationId="{6F920532-2913-499F-A2B3-ADE1DCA503EA}"/>
          </ac:spMkLst>
        </pc:spChg>
        <pc:grpChg chg="add del mod">
          <ac:chgData name="이동건" userId="4ad090f6-dadd-4301-b5d0-883b88f508af" providerId="ADAL" clId="{4D43E722-CACC-46B2-BE88-E05E9D814DAB}" dt="2022-05-30T00:49:02.052" v="15665" actId="478"/>
          <ac:grpSpMkLst>
            <pc:docMk/>
            <pc:sldMk cId="4135303438" sldId="328"/>
            <ac:grpSpMk id="17" creationId="{82487340-4AEA-442B-B5E1-DC7695ED1450}"/>
          </ac:grpSpMkLst>
        </pc:grpChg>
        <pc:picChg chg="add del mod">
          <ac:chgData name="이동건" userId="4ad090f6-dadd-4301-b5d0-883b88f508af" providerId="ADAL" clId="{4D43E722-CACC-46B2-BE88-E05E9D814DAB}" dt="2022-05-30T00:44:50.436" v="15625" actId="478"/>
          <ac:picMkLst>
            <pc:docMk/>
            <pc:sldMk cId="4135303438" sldId="328"/>
            <ac:picMk id="22" creationId="{312CA1DA-3C64-4F65-97CE-D6A0ECF97BE7}"/>
          </ac:picMkLst>
        </pc:picChg>
        <pc:picChg chg="add mod">
          <ac:chgData name="이동건" userId="4ad090f6-dadd-4301-b5d0-883b88f508af" providerId="ADAL" clId="{4D43E722-CACC-46B2-BE88-E05E9D814DAB}" dt="2022-05-30T00:49:15.766" v="15669" actId="1076"/>
          <ac:picMkLst>
            <pc:docMk/>
            <pc:sldMk cId="4135303438" sldId="328"/>
            <ac:picMk id="38" creationId="{0E616A2A-A183-4ED7-ACD0-D9850634D142}"/>
          </ac:picMkLst>
        </pc:picChg>
        <pc:picChg chg="del">
          <ac:chgData name="이동건" userId="4ad090f6-dadd-4301-b5d0-883b88f508af" providerId="ADAL" clId="{4D43E722-CACC-46B2-BE88-E05E9D814DAB}" dt="2022-05-30T00:11:25.069" v="15395" actId="478"/>
          <ac:picMkLst>
            <pc:docMk/>
            <pc:sldMk cId="4135303438" sldId="328"/>
            <ac:picMk id="3074" creationId="{3978E556-B8AE-4E2C-B627-21CBB504BB31}"/>
          </ac:picMkLst>
        </pc:picChg>
        <pc:picChg chg="del">
          <ac:chgData name="이동건" userId="4ad090f6-dadd-4301-b5d0-883b88f508af" providerId="ADAL" clId="{4D43E722-CACC-46B2-BE88-E05E9D814DAB}" dt="2022-05-30T00:11:25.069" v="15395" actId="478"/>
          <ac:picMkLst>
            <pc:docMk/>
            <pc:sldMk cId="4135303438" sldId="328"/>
            <ac:picMk id="3076" creationId="{21EF6B20-7046-41EE-A977-0CFBA4A01C12}"/>
          </ac:picMkLst>
        </pc:picChg>
        <pc:picChg chg="del">
          <ac:chgData name="이동건" userId="4ad090f6-dadd-4301-b5d0-883b88f508af" providerId="ADAL" clId="{4D43E722-CACC-46B2-BE88-E05E9D814DAB}" dt="2022-05-30T00:11:25.069" v="15395" actId="478"/>
          <ac:picMkLst>
            <pc:docMk/>
            <pc:sldMk cId="4135303438" sldId="328"/>
            <ac:picMk id="3078" creationId="{54219307-EC10-4D04-B95B-4A09ED07DC7F}"/>
          </ac:picMkLst>
        </pc:picChg>
        <pc:picChg chg="del">
          <ac:chgData name="이동건" userId="4ad090f6-dadd-4301-b5d0-883b88f508af" providerId="ADAL" clId="{4D43E722-CACC-46B2-BE88-E05E9D814DAB}" dt="2022-05-30T00:11:25.069" v="15395" actId="478"/>
          <ac:picMkLst>
            <pc:docMk/>
            <pc:sldMk cId="4135303438" sldId="328"/>
            <ac:picMk id="3080" creationId="{1B891F83-B5E7-4726-9E89-969129063F77}"/>
          </ac:picMkLst>
        </pc:picChg>
        <pc:picChg chg="del">
          <ac:chgData name="이동건" userId="4ad090f6-dadd-4301-b5d0-883b88f508af" providerId="ADAL" clId="{4D43E722-CACC-46B2-BE88-E05E9D814DAB}" dt="2022-05-30T00:11:25.069" v="15395" actId="478"/>
          <ac:picMkLst>
            <pc:docMk/>
            <pc:sldMk cId="4135303438" sldId="328"/>
            <ac:picMk id="3082" creationId="{FCAA294E-9422-4C3F-AD4E-F7ED5F3A7A27}"/>
          </ac:picMkLst>
        </pc:picChg>
        <pc:picChg chg="del">
          <ac:chgData name="이동건" userId="4ad090f6-dadd-4301-b5d0-883b88f508af" providerId="ADAL" clId="{4D43E722-CACC-46B2-BE88-E05E9D814DAB}" dt="2022-05-30T00:11:25.069" v="15395" actId="478"/>
          <ac:picMkLst>
            <pc:docMk/>
            <pc:sldMk cId="4135303438" sldId="328"/>
            <ac:picMk id="3084" creationId="{9AF0E566-60EC-4329-96C4-D8C586C11AE5}"/>
          </ac:picMkLst>
        </pc:picChg>
        <pc:picChg chg="add del mod">
          <ac:chgData name="이동건" userId="4ad090f6-dadd-4301-b5d0-883b88f508af" providerId="ADAL" clId="{4D43E722-CACC-46B2-BE88-E05E9D814DAB}" dt="2022-05-30T00:26:32.662" v="15548" actId="478"/>
          <ac:picMkLst>
            <pc:docMk/>
            <pc:sldMk cId="4135303438" sldId="328"/>
            <ac:picMk id="8194" creationId="{DBC165EF-3738-481D-8C1E-1AB77BDC52C1}"/>
          </ac:picMkLst>
        </pc:picChg>
        <pc:picChg chg="add del mod">
          <ac:chgData name="이동건" userId="4ad090f6-dadd-4301-b5d0-883b88f508af" providerId="ADAL" clId="{4D43E722-CACC-46B2-BE88-E05E9D814DAB}" dt="2022-05-30T00:26:33.187" v="15549" actId="478"/>
          <ac:picMkLst>
            <pc:docMk/>
            <pc:sldMk cId="4135303438" sldId="328"/>
            <ac:picMk id="8196" creationId="{D3F7E3D1-81E2-4F09-9FE8-E3933C537AF4}"/>
          </ac:picMkLst>
        </pc:picChg>
        <pc:picChg chg="add del mod">
          <ac:chgData name="이동건" userId="4ad090f6-dadd-4301-b5d0-883b88f508af" providerId="ADAL" clId="{4D43E722-CACC-46B2-BE88-E05E9D814DAB}" dt="2022-05-30T00:47:28.815" v="15655" actId="478"/>
          <ac:picMkLst>
            <pc:docMk/>
            <pc:sldMk cId="4135303438" sldId="328"/>
            <ac:picMk id="8198" creationId="{C9EE3494-8B5B-4D39-BE47-3F79E51C3777}"/>
          </ac:picMkLst>
        </pc:picChg>
        <pc:picChg chg="add mod">
          <ac:chgData name="이동건" userId="4ad090f6-dadd-4301-b5d0-883b88f508af" providerId="ADAL" clId="{4D43E722-CACC-46B2-BE88-E05E9D814DAB}" dt="2022-05-30T00:46:17.248" v="15638" actId="164"/>
          <ac:picMkLst>
            <pc:docMk/>
            <pc:sldMk cId="4135303438" sldId="328"/>
            <ac:picMk id="8200" creationId="{6DC3BF1C-3406-4540-AF6F-2F2B9A52A0EB}"/>
          </ac:picMkLst>
        </pc:picChg>
        <pc:picChg chg="add del mod">
          <ac:chgData name="이동건" userId="4ad090f6-dadd-4301-b5d0-883b88f508af" providerId="ADAL" clId="{4D43E722-CACC-46B2-BE88-E05E9D814DAB}" dt="2022-05-30T00:46:03.400" v="15633" actId="478"/>
          <ac:picMkLst>
            <pc:docMk/>
            <pc:sldMk cId="4135303438" sldId="328"/>
            <ac:picMk id="8202" creationId="{254A7B5A-19B1-402E-90B9-AF187D471AC9}"/>
          </ac:picMkLst>
        </pc:picChg>
        <pc:picChg chg="add mod">
          <ac:chgData name="이동건" userId="4ad090f6-dadd-4301-b5d0-883b88f508af" providerId="ADAL" clId="{4D43E722-CACC-46B2-BE88-E05E9D814DAB}" dt="2022-05-30T00:57:08.613" v="15868" actId="1076"/>
          <ac:picMkLst>
            <pc:docMk/>
            <pc:sldMk cId="4135303438" sldId="328"/>
            <ac:picMk id="8204" creationId="{FFEE5E3D-A4BB-4634-930B-C052BFD26080}"/>
          </ac:picMkLst>
        </pc:picChg>
        <pc:cxnChg chg="add del mod">
          <ac:chgData name="이동건" userId="4ad090f6-dadd-4301-b5d0-883b88f508af" providerId="ADAL" clId="{4D43E722-CACC-46B2-BE88-E05E9D814DAB}" dt="2022-05-30T00:44:54.349" v="15626" actId="478"/>
          <ac:cxnSpMkLst>
            <pc:docMk/>
            <pc:sldMk cId="4135303438" sldId="328"/>
            <ac:cxnSpMk id="10" creationId="{48B8145A-99E5-460E-B308-C2A048B3A49F}"/>
          </ac:cxnSpMkLst>
        </pc:cxnChg>
        <pc:cxnChg chg="add del mod">
          <ac:chgData name="이동건" userId="4ad090f6-dadd-4301-b5d0-883b88f508af" providerId="ADAL" clId="{4D43E722-CACC-46B2-BE88-E05E9D814DAB}" dt="2022-05-30T00:44:54.349" v="15626" actId="478"/>
          <ac:cxnSpMkLst>
            <pc:docMk/>
            <pc:sldMk cId="4135303438" sldId="328"/>
            <ac:cxnSpMk id="14" creationId="{4BE1CABA-AEAD-4EBF-B830-79FDCB068A05}"/>
          </ac:cxnSpMkLst>
        </pc:cxnChg>
      </pc:sldChg>
      <pc:sldChg chg="addSp delSp modSp add">
        <pc:chgData name="이동건" userId="4ad090f6-dadd-4301-b5d0-883b88f508af" providerId="ADAL" clId="{4D43E722-CACC-46B2-BE88-E05E9D814DAB}" dt="2022-05-30T04:31:02.067" v="16366" actId="1076"/>
        <pc:sldMkLst>
          <pc:docMk/>
          <pc:sldMk cId="110957981" sldId="329"/>
        </pc:sldMkLst>
        <pc:spChg chg="mod">
          <ac:chgData name="이동건" userId="4ad090f6-dadd-4301-b5d0-883b88f508af" providerId="ADAL" clId="{4D43E722-CACC-46B2-BE88-E05E9D814DAB}" dt="2022-05-30T02:18:50.828" v="15883" actId="6549"/>
          <ac:spMkLst>
            <pc:docMk/>
            <pc:sldMk cId="110957981" sldId="329"/>
            <ac:spMk id="4" creationId="{18507B9F-6865-49C6-AEFE-0AF6E237C549}"/>
          </ac:spMkLst>
        </pc:spChg>
        <pc:spChg chg="del">
          <ac:chgData name="이동건" userId="4ad090f6-dadd-4301-b5d0-883b88f508af" providerId="ADAL" clId="{4D43E722-CACC-46B2-BE88-E05E9D814DAB}" dt="2022-05-30T02:29:54.612" v="16360" actId="478"/>
          <ac:spMkLst>
            <pc:docMk/>
            <pc:sldMk cId="110957981" sldId="329"/>
            <ac:spMk id="5" creationId="{FC6A375B-D3CD-4C60-90CA-0B8DF3E7652D}"/>
          </ac:spMkLst>
        </pc:spChg>
        <pc:spChg chg="del">
          <ac:chgData name="이동건" userId="4ad090f6-dadd-4301-b5d0-883b88f508af" providerId="ADAL" clId="{4D43E722-CACC-46B2-BE88-E05E9D814DAB}" dt="2022-05-30T00:49:53.534" v="15737" actId="478"/>
          <ac:spMkLst>
            <pc:docMk/>
            <pc:sldMk cId="110957981" sldId="329"/>
            <ac:spMk id="6" creationId="{E7A4AA38-3E8B-4153-A67B-B46FCE6A298B}"/>
          </ac:spMkLst>
        </pc:spChg>
        <pc:spChg chg="mod">
          <ac:chgData name="이동건" userId="4ad090f6-dadd-4301-b5d0-883b88f508af" providerId="ADAL" clId="{4D43E722-CACC-46B2-BE88-E05E9D814DAB}" dt="2022-05-30T00:50:00.171" v="15740" actId="164"/>
          <ac:spMkLst>
            <pc:docMk/>
            <pc:sldMk cId="110957981" sldId="329"/>
            <ac:spMk id="7" creationId="{E0E5A897-B93C-4B4A-AAAD-E7AF39DC0A4F}"/>
          </ac:spMkLst>
        </pc:spChg>
        <pc:spChg chg="mod">
          <ac:chgData name="이동건" userId="4ad090f6-dadd-4301-b5d0-883b88f508af" providerId="ADAL" clId="{4D43E722-CACC-46B2-BE88-E05E9D814DAB}" dt="2022-05-30T00:50:05.325" v="15743" actId="164"/>
          <ac:spMkLst>
            <pc:docMk/>
            <pc:sldMk cId="110957981" sldId="329"/>
            <ac:spMk id="8" creationId="{FC7FDF0B-FF6F-41C0-9409-DE58D34D248E}"/>
          </ac:spMkLst>
        </pc:spChg>
        <pc:spChg chg="add mod">
          <ac:chgData name="이동건" userId="4ad090f6-dadd-4301-b5d0-883b88f508af" providerId="ADAL" clId="{4D43E722-CACC-46B2-BE88-E05E9D814DAB}" dt="2022-05-30T04:31:02.067" v="16366" actId="1076"/>
          <ac:spMkLst>
            <pc:docMk/>
            <pc:sldMk cId="110957981" sldId="329"/>
            <ac:spMk id="9" creationId="{F0C3E007-1C8E-4586-9229-73901DF5C86B}"/>
          </ac:spMkLst>
        </pc:spChg>
        <pc:spChg chg="add mod">
          <ac:chgData name="이동건" userId="4ad090f6-dadd-4301-b5d0-883b88f508af" providerId="ADAL" clId="{4D43E722-CACC-46B2-BE88-E05E9D814DAB}" dt="2022-05-30T02:26:25.404" v="16280" actId="1076"/>
          <ac:spMkLst>
            <pc:docMk/>
            <pc:sldMk cId="110957981" sldId="329"/>
            <ac:spMk id="12" creationId="{60011DEA-EB2F-4B96-ACCE-E7A1D45D82A2}"/>
          </ac:spMkLst>
        </pc:spChg>
        <pc:spChg chg="add mod">
          <ac:chgData name="이동건" userId="4ad090f6-dadd-4301-b5d0-883b88f508af" providerId="ADAL" clId="{4D43E722-CACC-46B2-BE88-E05E9D814DAB}" dt="2022-05-30T02:27:12.674" v="16337" actId="1076"/>
          <ac:spMkLst>
            <pc:docMk/>
            <pc:sldMk cId="110957981" sldId="329"/>
            <ac:spMk id="13" creationId="{75C56950-DD3B-48B2-817A-0D9FA979CD4B}"/>
          </ac:spMkLst>
        </pc:spChg>
        <pc:spChg chg="mod">
          <ac:chgData name="이동건" userId="4ad090f6-dadd-4301-b5d0-883b88f508af" providerId="ADAL" clId="{4D43E722-CACC-46B2-BE88-E05E9D814DAB}" dt="2022-05-30T00:50:05.325" v="15743" actId="164"/>
          <ac:spMkLst>
            <pc:docMk/>
            <pc:sldMk cId="110957981" sldId="329"/>
            <ac:spMk id="16" creationId="{DA8A9A6F-929A-4E92-A3CA-25DD1CE5D10A}"/>
          </ac:spMkLst>
        </pc:spChg>
        <pc:spChg chg="add mod">
          <ac:chgData name="이동건" userId="4ad090f6-dadd-4301-b5d0-883b88f508af" providerId="ADAL" clId="{4D43E722-CACC-46B2-BE88-E05E9D814DAB}" dt="2022-05-30T02:29:54.612" v="16360" actId="478"/>
          <ac:spMkLst>
            <pc:docMk/>
            <pc:sldMk cId="110957981" sldId="329"/>
            <ac:spMk id="17" creationId="{D608F00C-6980-4E6F-BAA9-9C874EA202BC}"/>
          </ac:spMkLst>
        </pc:spChg>
        <pc:spChg chg="add mod">
          <ac:chgData name="이동건" userId="4ad090f6-dadd-4301-b5d0-883b88f508af" providerId="ADAL" clId="{4D43E722-CACC-46B2-BE88-E05E9D814DAB}" dt="2022-05-30T02:22:33.100" v="16022" actId="1076"/>
          <ac:spMkLst>
            <pc:docMk/>
            <pc:sldMk cId="110957981" sldId="329"/>
            <ac:spMk id="18" creationId="{CD7DEB9A-8220-4ECD-8622-A2A976C1DE1D}"/>
          </ac:spMkLst>
        </pc:spChg>
        <pc:spChg chg="add mod">
          <ac:chgData name="이동건" userId="4ad090f6-dadd-4301-b5d0-883b88f508af" providerId="ADAL" clId="{4D43E722-CACC-46B2-BE88-E05E9D814DAB}" dt="2022-05-30T02:27:31.618" v="16355" actId="20577"/>
          <ac:spMkLst>
            <pc:docMk/>
            <pc:sldMk cId="110957981" sldId="329"/>
            <ac:spMk id="23" creationId="{05235D90-F28A-4FB0-BC95-0E680FA80C49}"/>
          </ac:spMkLst>
        </pc:spChg>
        <pc:spChg chg="mod">
          <ac:chgData name="이동건" userId="4ad090f6-dadd-4301-b5d0-883b88f508af" providerId="ADAL" clId="{4D43E722-CACC-46B2-BE88-E05E9D814DAB}" dt="2022-05-30T00:50:05.325" v="15743" actId="164"/>
          <ac:spMkLst>
            <pc:docMk/>
            <pc:sldMk cId="110957981" sldId="329"/>
            <ac:spMk id="29" creationId="{A2DF2BE2-38A3-4A56-A9C9-49F24E765ED6}"/>
          </ac:spMkLst>
        </pc:spChg>
        <pc:spChg chg="mod">
          <ac:chgData name="이동건" userId="4ad090f6-dadd-4301-b5d0-883b88f508af" providerId="ADAL" clId="{4D43E722-CACC-46B2-BE88-E05E9D814DAB}" dt="2022-05-30T00:50:05.325" v="15743" actId="164"/>
          <ac:spMkLst>
            <pc:docMk/>
            <pc:sldMk cId="110957981" sldId="329"/>
            <ac:spMk id="34" creationId="{C9907CBD-EEB3-4D0C-9091-8C485F32CDF3}"/>
          </ac:spMkLst>
        </pc:spChg>
        <pc:spChg chg="mod">
          <ac:chgData name="이동건" userId="4ad090f6-dadd-4301-b5d0-883b88f508af" providerId="ADAL" clId="{4D43E722-CACC-46B2-BE88-E05E9D814DAB}" dt="2022-05-30T00:52:24.537" v="15791" actId="20577"/>
          <ac:spMkLst>
            <pc:docMk/>
            <pc:sldMk cId="110957981" sldId="329"/>
            <ac:spMk id="48" creationId="{0060C502-E346-45A5-ADD6-66ABCBB0853D}"/>
          </ac:spMkLst>
        </pc:spChg>
        <pc:grpChg chg="add mod">
          <ac:chgData name="이동건" userId="4ad090f6-dadd-4301-b5d0-883b88f508af" providerId="ADAL" clId="{4D43E722-CACC-46B2-BE88-E05E9D814DAB}" dt="2022-05-30T00:50:00.171" v="15740" actId="164"/>
          <ac:grpSpMkLst>
            <pc:docMk/>
            <pc:sldMk cId="110957981" sldId="329"/>
            <ac:grpSpMk id="2" creationId="{CEDC8779-2BDA-4F50-9050-4D32C5882A98}"/>
          </ac:grpSpMkLst>
        </pc:grpChg>
        <pc:grpChg chg="add mod">
          <ac:chgData name="이동건" userId="4ad090f6-dadd-4301-b5d0-883b88f508af" providerId="ADAL" clId="{4D43E722-CACC-46B2-BE88-E05E9D814DAB}" dt="2022-05-30T02:22:39.889" v="16023" actId="1076"/>
          <ac:grpSpMkLst>
            <pc:docMk/>
            <pc:sldMk cId="110957981" sldId="329"/>
            <ac:grpSpMk id="3" creationId="{60706CD5-3192-4AF3-A461-F3E8B1B72B32}"/>
          </ac:grpSpMkLst>
        </pc:grpChg>
        <pc:picChg chg="add mod">
          <ac:chgData name="이동건" userId="4ad090f6-dadd-4301-b5d0-883b88f508af" providerId="ADAL" clId="{4D43E722-CACC-46B2-BE88-E05E9D814DAB}" dt="2022-05-30T02:26:25.404" v="16280" actId="1076"/>
          <ac:picMkLst>
            <pc:docMk/>
            <pc:sldMk cId="110957981" sldId="329"/>
            <ac:picMk id="11" creationId="{A3C76E9C-2026-45A0-9A7E-8B251E431F00}"/>
          </ac:picMkLst>
        </pc:picChg>
        <pc:picChg chg="mod">
          <ac:chgData name="이동건" userId="4ad090f6-dadd-4301-b5d0-883b88f508af" providerId="ADAL" clId="{4D43E722-CACC-46B2-BE88-E05E9D814DAB}" dt="2022-05-30T00:50:05.325" v="15743" actId="164"/>
          <ac:picMkLst>
            <pc:docMk/>
            <pc:sldMk cId="110957981" sldId="329"/>
            <ac:picMk id="22" creationId="{312CA1DA-3C64-4F65-97CE-D6A0ECF97BE7}"/>
          </ac:picMkLst>
        </pc:picChg>
        <pc:picChg chg="del">
          <ac:chgData name="이동건" userId="4ad090f6-dadd-4301-b5d0-883b88f508af" providerId="ADAL" clId="{4D43E722-CACC-46B2-BE88-E05E9D814DAB}" dt="2022-05-30T00:49:52.248" v="15736" actId="478"/>
          <ac:picMkLst>
            <pc:docMk/>
            <pc:sldMk cId="110957981" sldId="329"/>
            <ac:picMk id="8198" creationId="{C9EE3494-8B5B-4D39-BE47-3F79E51C3777}"/>
          </ac:picMkLst>
        </pc:picChg>
        <pc:picChg chg="mod">
          <ac:chgData name="이동건" userId="4ad090f6-dadd-4301-b5d0-883b88f508af" providerId="ADAL" clId="{4D43E722-CACC-46B2-BE88-E05E9D814DAB}" dt="2022-05-30T00:50:00.171" v="15740" actId="164"/>
          <ac:picMkLst>
            <pc:docMk/>
            <pc:sldMk cId="110957981" sldId="329"/>
            <ac:picMk id="8200" creationId="{6DC3BF1C-3406-4540-AF6F-2F2B9A52A0EB}"/>
          </ac:picMkLst>
        </pc:picChg>
        <pc:cxnChg chg="mod">
          <ac:chgData name="이동건" userId="4ad090f6-dadd-4301-b5d0-883b88f508af" providerId="ADAL" clId="{4D43E722-CACC-46B2-BE88-E05E9D814DAB}" dt="2022-05-30T00:50:05.325" v="15743" actId="164"/>
          <ac:cxnSpMkLst>
            <pc:docMk/>
            <pc:sldMk cId="110957981" sldId="329"/>
            <ac:cxnSpMk id="10" creationId="{48B8145A-99E5-460E-B308-C2A048B3A49F}"/>
          </ac:cxnSpMkLst>
        </pc:cxnChg>
        <pc:cxnChg chg="mod">
          <ac:chgData name="이동건" userId="4ad090f6-dadd-4301-b5d0-883b88f508af" providerId="ADAL" clId="{4D43E722-CACC-46B2-BE88-E05E9D814DAB}" dt="2022-05-30T00:50:05.325" v="15743" actId="164"/>
          <ac:cxnSpMkLst>
            <pc:docMk/>
            <pc:sldMk cId="110957981" sldId="329"/>
            <ac:cxnSpMk id="14" creationId="{4BE1CABA-AEAD-4EBF-B830-79FDCB068A05}"/>
          </ac:cxnSpMkLst>
        </pc:cxnChg>
      </pc:sldChg>
      <pc:sldChg chg="addSp delSp modSp add">
        <pc:chgData name="이동건" userId="4ad090f6-dadd-4301-b5d0-883b88f508af" providerId="ADAL" clId="{4D43E722-CACC-46B2-BE88-E05E9D814DAB}" dt="2022-05-30T08:22:53.600" v="17860" actId="20577"/>
        <pc:sldMkLst>
          <pc:docMk/>
          <pc:sldMk cId="1751255609" sldId="330"/>
        </pc:sldMkLst>
        <pc:spChg chg="add mod">
          <ac:chgData name="이동건" userId="4ad090f6-dadd-4301-b5d0-883b88f508af" providerId="ADAL" clId="{4D43E722-CACC-46B2-BE88-E05E9D814DAB}" dt="2022-05-30T08:22:53.600" v="17860" actId="20577"/>
          <ac:spMkLst>
            <pc:docMk/>
            <pc:sldMk cId="1751255609" sldId="330"/>
            <ac:spMk id="2" creationId="{BB2B7D2A-B07C-4C03-9A74-E115C456BAD5}"/>
          </ac:spMkLst>
        </pc:spChg>
        <pc:spChg chg="del">
          <ac:chgData name="이동건" userId="4ad090f6-dadd-4301-b5d0-883b88f508af" providerId="ADAL" clId="{4D43E722-CACC-46B2-BE88-E05E9D814DAB}" dt="2022-05-30T05:39:13.589" v="17126" actId="478"/>
          <ac:spMkLst>
            <pc:docMk/>
            <pc:sldMk cId="1751255609" sldId="330"/>
            <ac:spMk id="12" creationId="{35042003-F0D4-4A4A-AF45-24A878ED1A04}"/>
          </ac:spMkLst>
        </pc:spChg>
        <pc:spChg chg="mod">
          <ac:chgData name="이동건" userId="4ad090f6-dadd-4301-b5d0-883b88f508af" providerId="ADAL" clId="{4D43E722-CACC-46B2-BE88-E05E9D814DAB}" dt="2022-05-30T05:39:09.216" v="17125" actId="20577"/>
          <ac:spMkLst>
            <pc:docMk/>
            <pc:sldMk cId="1751255609" sldId="330"/>
            <ac:spMk id="14" creationId="{FFD278CF-3499-49C6-B7ED-B691C11191BF}"/>
          </ac:spMkLst>
        </pc:spChg>
        <pc:spChg chg="del">
          <ac:chgData name="이동건" userId="4ad090f6-dadd-4301-b5d0-883b88f508af" providerId="ADAL" clId="{4D43E722-CACC-46B2-BE88-E05E9D814DAB}" dt="2022-05-30T05:39:13.589" v="17126" actId="478"/>
          <ac:spMkLst>
            <pc:docMk/>
            <pc:sldMk cId="1751255609" sldId="330"/>
            <ac:spMk id="24" creationId="{8D05D0BE-6020-4336-A97C-74C5D4518C8E}"/>
          </ac:spMkLst>
        </pc:spChg>
        <pc:spChg chg="del">
          <ac:chgData name="이동건" userId="4ad090f6-dadd-4301-b5d0-883b88f508af" providerId="ADAL" clId="{4D43E722-CACC-46B2-BE88-E05E9D814DAB}" dt="2022-05-30T05:39:13.589" v="17126" actId="478"/>
          <ac:spMkLst>
            <pc:docMk/>
            <pc:sldMk cId="1751255609" sldId="330"/>
            <ac:spMk id="35" creationId="{2DF06FD0-F0CD-42FD-A626-A45524DBC721}"/>
          </ac:spMkLst>
        </pc:spChg>
        <pc:spChg chg="del">
          <ac:chgData name="이동건" userId="4ad090f6-dadd-4301-b5d0-883b88f508af" providerId="ADAL" clId="{4D43E722-CACC-46B2-BE88-E05E9D814DAB}" dt="2022-05-30T05:39:13.589" v="17126" actId="478"/>
          <ac:spMkLst>
            <pc:docMk/>
            <pc:sldMk cId="1751255609" sldId="330"/>
            <ac:spMk id="36" creationId="{A4EF01E2-6B67-45A4-93F8-645E0EE53C7D}"/>
          </ac:spMkLst>
        </pc:spChg>
        <pc:picChg chg="del">
          <ac:chgData name="이동건" userId="4ad090f6-dadd-4301-b5d0-883b88f508af" providerId="ADAL" clId="{4D43E722-CACC-46B2-BE88-E05E9D814DAB}" dt="2022-05-30T05:39:13.589" v="17126" actId="478"/>
          <ac:picMkLst>
            <pc:docMk/>
            <pc:sldMk cId="1751255609" sldId="330"/>
            <ac:picMk id="32" creationId="{5BDB3109-349B-484F-9B16-CD9053EC99C5}"/>
          </ac:picMkLst>
        </pc:picChg>
        <pc:picChg chg="del">
          <ac:chgData name="이동건" userId="4ad090f6-dadd-4301-b5d0-883b88f508af" providerId="ADAL" clId="{4D43E722-CACC-46B2-BE88-E05E9D814DAB}" dt="2022-05-30T05:39:13.589" v="17126" actId="478"/>
          <ac:picMkLst>
            <pc:docMk/>
            <pc:sldMk cId="1751255609" sldId="330"/>
            <ac:picMk id="34" creationId="{8017C3C1-38AA-4C33-954D-996E66542768}"/>
          </ac:picMkLst>
        </pc:picChg>
      </pc:sldChg>
      <pc:sldChg chg="addSp delSp modSp add">
        <pc:chgData name="이동건" userId="4ad090f6-dadd-4301-b5d0-883b88f508af" providerId="ADAL" clId="{4D43E722-CACC-46B2-BE88-E05E9D814DAB}" dt="2022-05-31T00:01:30.841" v="17917" actId="1076"/>
        <pc:sldMkLst>
          <pc:docMk/>
          <pc:sldMk cId="3480425861" sldId="331"/>
        </pc:sldMkLst>
        <pc:spChg chg="del">
          <ac:chgData name="이동건" userId="4ad090f6-dadd-4301-b5d0-883b88f508af" providerId="ADAL" clId="{4D43E722-CACC-46B2-BE88-E05E9D814DAB}" dt="2022-05-31T00:00:50.949" v="17899" actId="478"/>
          <ac:spMkLst>
            <pc:docMk/>
            <pc:sldMk cId="3480425861" sldId="331"/>
            <ac:spMk id="6" creationId="{B4C75AD5-F0D8-4C97-9C18-C8EDEF9877CC}"/>
          </ac:spMkLst>
        </pc:spChg>
        <pc:spChg chg="add mod">
          <ac:chgData name="이동건" userId="4ad090f6-dadd-4301-b5d0-883b88f508af" providerId="ADAL" clId="{4D43E722-CACC-46B2-BE88-E05E9D814DAB}" dt="2022-05-31T00:01:30.841" v="17917" actId="1076"/>
          <ac:spMkLst>
            <pc:docMk/>
            <pc:sldMk cId="3480425861" sldId="331"/>
            <ac:spMk id="10" creationId="{FCD29627-E557-4036-9004-F6103C5B7A72}"/>
          </ac:spMkLst>
        </pc:spChg>
        <pc:spChg chg="del">
          <ac:chgData name="이동건" userId="4ad090f6-dadd-4301-b5d0-883b88f508af" providerId="ADAL" clId="{4D43E722-CACC-46B2-BE88-E05E9D814DAB}" dt="2022-05-31T00:00:50.949" v="17899" actId="478"/>
          <ac:spMkLst>
            <pc:docMk/>
            <pc:sldMk cId="3480425861" sldId="331"/>
            <ac:spMk id="11" creationId="{FD24F119-D94C-4FD1-A691-84244B1F9350}"/>
          </ac:spMkLst>
        </pc:spChg>
        <pc:spChg chg="del mod">
          <ac:chgData name="이동건" userId="4ad090f6-dadd-4301-b5d0-883b88f508af" providerId="ADAL" clId="{4D43E722-CACC-46B2-BE88-E05E9D814DAB}" dt="2022-05-31T00:01:24.976" v="17914"/>
          <ac:spMkLst>
            <pc:docMk/>
            <pc:sldMk cId="3480425861" sldId="331"/>
            <ac:spMk id="48" creationId="{0060C502-E346-45A5-ADD6-66ABCBB0853D}"/>
          </ac:spMkLst>
        </pc:spChg>
        <pc:picChg chg="del">
          <ac:chgData name="이동건" userId="4ad090f6-dadd-4301-b5d0-883b88f508af" providerId="ADAL" clId="{4D43E722-CACC-46B2-BE88-E05E9D814DAB}" dt="2022-05-31T00:00:50.949" v="17899" actId="478"/>
          <ac:picMkLst>
            <pc:docMk/>
            <pc:sldMk cId="3480425861" sldId="331"/>
            <ac:picMk id="7" creationId="{77AE166A-6642-470E-8C33-55B939276699}"/>
          </ac:picMkLst>
        </pc:picChg>
        <pc:picChg chg="del">
          <ac:chgData name="이동건" userId="4ad090f6-dadd-4301-b5d0-883b88f508af" providerId="ADAL" clId="{4D43E722-CACC-46B2-BE88-E05E9D814DAB}" dt="2022-05-31T00:00:50.949" v="17899" actId="478"/>
          <ac:picMkLst>
            <pc:docMk/>
            <pc:sldMk cId="3480425861" sldId="331"/>
            <ac:picMk id="9" creationId="{00C25E6D-F90C-424C-B1E1-1FB894B8FFC3}"/>
          </ac:picMkLst>
        </pc:picChg>
        <pc:picChg chg="del">
          <ac:chgData name="이동건" userId="4ad090f6-dadd-4301-b5d0-883b88f508af" providerId="ADAL" clId="{4D43E722-CACC-46B2-BE88-E05E9D814DAB}" dt="2022-05-31T00:00:50.949" v="17899" actId="478"/>
          <ac:picMkLst>
            <pc:docMk/>
            <pc:sldMk cId="3480425861" sldId="331"/>
            <ac:picMk id="12" creationId="{CE1A772A-7BC0-457D-B26C-DCBAE555F73C}"/>
          </ac:picMkLst>
        </pc:picChg>
      </pc:sldChg>
      <pc:sldChg chg="add del">
        <pc:chgData name="이동건" userId="4ad090f6-dadd-4301-b5d0-883b88f508af" providerId="ADAL" clId="{4D43E722-CACC-46B2-BE88-E05E9D814DAB}" dt="2022-05-30T06:03:11.475" v="17280"/>
        <pc:sldMkLst>
          <pc:docMk/>
          <pc:sldMk cId="3889664343" sldId="331"/>
        </pc:sldMkLst>
      </pc:sldChg>
      <pc:sldMasterChg chg="addSp modSp">
        <pc:chgData name="이동건" userId="4ad090f6-dadd-4301-b5d0-883b88f508af" providerId="ADAL" clId="{4D43E722-CACC-46B2-BE88-E05E9D814DAB}" dt="2022-05-13T00:18:08.422" v="9491"/>
        <pc:sldMasterMkLst>
          <pc:docMk/>
          <pc:sldMasterMk cId="4165190090" sldId="2147483663"/>
        </pc:sldMasterMkLst>
        <pc:spChg chg="add mod">
          <ac:chgData name="이동건" userId="4ad090f6-dadd-4301-b5d0-883b88f508af" providerId="ADAL" clId="{4D43E722-CACC-46B2-BE88-E05E9D814DAB}" dt="2022-05-13T00:18:08.422" v="9491"/>
          <ac:spMkLst>
            <pc:docMk/>
            <pc:sldMasterMk cId="4165190090" sldId="2147483663"/>
            <ac:spMk id="2" creationId="{BB22035E-F10A-4BBB-92C7-B391EFAC98AE}"/>
          </ac:spMkLst>
        </pc:spChg>
        <pc:spChg chg="add mod">
          <ac:chgData name="이동건" userId="4ad090f6-dadd-4301-b5d0-883b88f508af" providerId="ADAL" clId="{4D43E722-CACC-46B2-BE88-E05E9D814DAB}" dt="2022-05-13T00:18:08.422" v="9491"/>
          <ac:spMkLst>
            <pc:docMk/>
            <pc:sldMasterMk cId="4165190090" sldId="2147483663"/>
            <ac:spMk id="3" creationId="{E5C22521-6E1C-4ED5-BA92-0CDF18AB440A}"/>
          </ac:spMkLst>
        </pc:spChg>
        <pc:spChg chg="add mod">
          <ac:chgData name="이동건" userId="4ad090f6-dadd-4301-b5d0-883b88f508af" providerId="ADAL" clId="{4D43E722-CACC-46B2-BE88-E05E9D814DAB}" dt="2022-05-13T00:18:08.422" v="9491"/>
          <ac:spMkLst>
            <pc:docMk/>
            <pc:sldMasterMk cId="4165190090" sldId="2147483663"/>
            <ac:spMk id="4" creationId="{01B0B617-480A-4D49-95EC-8210FBD652EF}"/>
          </ac:spMkLst>
        </pc:spChg>
        <pc:spChg chg="add mod">
          <ac:chgData name="이동건" userId="4ad090f6-dadd-4301-b5d0-883b88f508af" providerId="ADAL" clId="{4D43E722-CACC-46B2-BE88-E05E9D814DAB}" dt="2022-05-13T00:18:08.422" v="9491"/>
          <ac:spMkLst>
            <pc:docMk/>
            <pc:sldMasterMk cId="4165190090" sldId="2147483663"/>
            <ac:spMk id="5" creationId="{DF73A530-F3C2-4EC5-A7F1-720B555FBDFE}"/>
          </ac:spMkLst>
        </pc:spChg>
        <pc:spChg chg="add mod">
          <ac:chgData name="이동건" userId="4ad090f6-dadd-4301-b5d0-883b88f508af" providerId="ADAL" clId="{4D43E722-CACC-46B2-BE88-E05E9D814DAB}" dt="2022-05-13T00:18:08.422" v="9491"/>
          <ac:spMkLst>
            <pc:docMk/>
            <pc:sldMasterMk cId="4165190090" sldId="2147483663"/>
            <ac:spMk id="6" creationId="{A0F2AA6D-6D9D-41D0-ADE3-B1E6467CF002}"/>
          </ac:spMkLst>
        </pc:spChg>
      </pc:sldMasterChg>
    </pc:docChg>
  </pc:docChgLst>
  <pc:docChgLst>
    <pc:chgData name="이동건" userId="4ad090f6-dadd-4301-b5d0-883b88f508af" providerId="ADAL" clId="{96BF6C5B-7ADC-4020-9078-69A280D66655}"/>
    <pc:docChg chg="custSel addSld modSld sldOrd">
      <pc:chgData name="이동건" userId="4ad090f6-dadd-4301-b5d0-883b88f508af" providerId="ADAL" clId="{96BF6C5B-7ADC-4020-9078-69A280D66655}" dt="2022-04-15T03:02:10.981" v="666" actId="1076"/>
      <pc:docMkLst>
        <pc:docMk/>
      </pc:docMkLst>
      <pc:sldChg chg="addSp modSp">
        <pc:chgData name="이동건" userId="4ad090f6-dadd-4301-b5d0-883b88f508af" providerId="ADAL" clId="{96BF6C5B-7ADC-4020-9078-69A280D66655}" dt="2022-04-15T01:57:40.718" v="483" actId="20577"/>
        <pc:sldMkLst>
          <pc:docMk/>
          <pc:sldMk cId="3979471892" sldId="262"/>
        </pc:sldMkLst>
        <pc:spChg chg="add mod">
          <ac:chgData name="이동건" userId="4ad090f6-dadd-4301-b5d0-883b88f508af" providerId="ADAL" clId="{96BF6C5B-7ADC-4020-9078-69A280D66655}" dt="2022-04-14T02:00:09.268" v="427" actId="20577"/>
          <ac:spMkLst>
            <pc:docMk/>
            <pc:sldMk cId="3979471892" sldId="262"/>
            <ac:spMk id="29" creationId="{70CD726F-2B66-4323-AF4B-CEA1CD3FE048}"/>
          </ac:spMkLst>
        </pc:spChg>
        <pc:spChg chg="mod">
          <ac:chgData name="이동건" userId="4ad090f6-dadd-4301-b5d0-883b88f508af" providerId="ADAL" clId="{96BF6C5B-7ADC-4020-9078-69A280D66655}" dt="2022-04-15T01:57:40.718" v="483" actId="20577"/>
          <ac:spMkLst>
            <pc:docMk/>
            <pc:sldMk cId="3979471892" sldId="262"/>
            <ac:spMk id="67" creationId="{A4D36251-D9CA-4D8E-A8A9-EC2E10ACC7B3}"/>
          </ac:spMkLst>
        </pc:spChg>
      </pc:sldChg>
      <pc:sldChg chg="modSp">
        <pc:chgData name="이동건" userId="4ad090f6-dadd-4301-b5d0-883b88f508af" providerId="ADAL" clId="{96BF6C5B-7ADC-4020-9078-69A280D66655}" dt="2022-04-15T02:13:21.760" v="528" actId="20577"/>
        <pc:sldMkLst>
          <pc:docMk/>
          <pc:sldMk cId="1391138092" sldId="263"/>
        </pc:sldMkLst>
        <pc:spChg chg="mod">
          <ac:chgData name="이동건" userId="4ad090f6-dadd-4301-b5d0-883b88f508af" providerId="ADAL" clId="{96BF6C5B-7ADC-4020-9078-69A280D66655}" dt="2022-04-15T02:13:21.760" v="528" actId="20577"/>
          <ac:spMkLst>
            <pc:docMk/>
            <pc:sldMk cId="1391138092" sldId="263"/>
            <ac:spMk id="11" creationId="{B9A905C3-9DA2-4044-98B7-02393588454A}"/>
          </ac:spMkLst>
        </pc:spChg>
      </pc:sldChg>
      <pc:sldChg chg="modSp">
        <pc:chgData name="이동건" userId="4ad090f6-dadd-4301-b5d0-883b88f508af" providerId="ADAL" clId="{96BF6C5B-7ADC-4020-9078-69A280D66655}" dt="2022-04-15T03:02:10.981" v="666" actId="1076"/>
        <pc:sldMkLst>
          <pc:docMk/>
          <pc:sldMk cId="2451449598" sldId="264"/>
        </pc:sldMkLst>
        <pc:spChg chg="mod">
          <ac:chgData name="이동건" userId="4ad090f6-dadd-4301-b5d0-883b88f508af" providerId="ADAL" clId="{96BF6C5B-7ADC-4020-9078-69A280D66655}" dt="2022-04-15T03:02:05.287" v="664" actId="1076"/>
          <ac:spMkLst>
            <pc:docMk/>
            <pc:sldMk cId="2451449598" sldId="264"/>
            <ac:spMk id="6" creationId="{E261467D-3BD4-491C-95B2-F866102BF8C6}"/>
          </ac:spMkLst>
        </pc:spChg>
        <pc:picChg chg="mod">
          <ac:chgData name="이동건" userId="4ad090f6-dadd-4301-b5d0-883b88f508af" providerId="ADAL" clId="{96BF6C5B-7ADC-4020-9078-69A280D66655}" dt="2022-04-15T03:02:10.981" v="666" actId="1076"/>
          <ac:picMkLst>
            <pc:docMk/>
            <pc:sldMk cId="2451449598" sldId="264"/>
            <ac:picMk id="3" creationId="{9536493C-1CC3-4C71-9548-D5AD6D6B0C62}"/>
          </ac:picMkLst>
        </pc:picChg>
      </pc:sldChg>
      <pc:sldChg chg="addSp delSp modSp">
        <pc:chgData name="이동건" userId="4ad090f6-dadd-4301-b5d0-883b88f508af" providerId="ADAL" clId="{96BF6C5B-7ADC-4020-9078-69A280D66655}" dt="2022-04-14T01:52:24.400" v="220" actId="20577"/>
        <pc:sldMkLst>
          <pc:docMk/>
          <pc:sldMk cId="3290153394" sldId="268"/>
        </pc:sldMkLst>
        <pc:spChg chg="add del mod">
          <ac:chgData name="이동건" userId="4ad090f6-dadd-4301-b5d0-883b88f508af" providerId="ADAL" clId="{96BF6C5B-7ADC-4020-9078-69A280D66655}" dt="2022-04-14T01:47:51.189" v="182"/>
          <ac:spMkLst>
            <pc:docMk/>
            <pc:sldMk cId="3290153394" sldId="268"/>
            <ac:spMk id="2" creationId="{095251B2-F46C-456C-9526-A2B540995AEE}"/>
          </ac:spMkLst>
        </pc:spChg>
        <pc:spChg chg="mod">
          <ac:chgData name="이동건" userId="4ad090f6-dadd-4301-b5d0-883b88f508af" providerId="ADAL" clId="{96BF6C5B-7ADC-4020-9078-69A280D66655}" dt="2022-04-14T01:49:54.860" v="193" actId="255"/>
          <ac:spMkLst>
            <pc:docMk/>
            <pc:sldMk cId="3290153394" sldId="268"/>
            <ac:spMk id="4" creationId="{EF3F0905-D11C-44B2-8FBA-5A2BEBC1BAC8}"/>
          </ac:spMkLst>
        </pc:spChg>
        <pc:spChg chg="mod">
          <ac:chgData name="이동건" userId="4ad090f6-dadd-4301-b5d0-883b88f508af" providerId="ADAL" clId="{96BF6C5B-7ADC-4020-9078-69A280D66655}" dt="2022-04-14T01:52:24.400" v="220" actId="20577"/>
          <ac:spMkLst>
            <pc:docMk/>
            <pc:sldMk cId="3290153394" sldId="268"/>
            <ac:spMk id="8" creationId="{9113A9F8-16F1-4027-A7A6-D46DDBEA929C}"/>
          </ac:spMkLst>
        </pc:spChg>
        <pc:spChg chg="add del">
          <ac:chgData name="이동건" userId="4ad090f6-dadd-4301-b5d0-883b88f508af" providerId="ADAL" clId="{96BF6C5B-7ADC-4020-9078-69A280D66655}" dt="2022-04-14T01:47:56.656" v="185"/>
          <ac:spMkLst>
            <pc:docMk/>
            <pc:sldMk cId="3290153394" sldId="268"/>
            <ac:spMk id="9" creationId="{2A0FFBA1-0EB3-4CE1-838E-C02E53C8D4C3}"/>
          </ac:spMkLst>
        </pc:spChg>
        <pc:spChg chg="add del">
          <ac:chgData name="이동건" userId="4ad090f6-dadd-4301-b5d0-883b88f508af" providerId="ADAL" clId="{96BF6C5B-7ADC-4020-9078-69A280D66655}" dt="2022-04-14T01:48:20.563" v="191" actId="478"/>
          <ac:spMkLst>
            <pc:docMk/>
            <pc:sldMk cId="3290153394" sldId="268"/>
            <ac:spMk id="10" creationId="{E13DB992-B427-4155-B69B-953237D183B3}"/>
          </ac:spMkLst>
        </pc:spChg>
      </pc:sldChg>
      <pc:sldChg chg="addSp modSp add ord">
        <pc:chgData name="이동건" userId="4ad090f6-dadd-4301-b5d0-883b88f508af" providerId="ADAL" clId="{96BF6C5B-7ADC-4020-9078-69A280D66655}" dt="2022-04-15T02:44:52.329" v="572" actId="1076"/>
        <pc:sldMkLst>
          <pc:docMk/>
          <pc:sldMk cId="1815566237" sldId="269"/>
        </pc:sldMkLst>
        <pc:spChg chg="mod">
          <ac:chgData name="이동건" userId="4ad090f6-dadd-4301-b5d0-883b88f508af" providerId="ADAL" clId="{96BF6C5B-7ADC-4020-9078-69A280D66655}" dt="2022-04-15T02:43:21.028" v="549" actId="20577"/>
          <ac:spMkLst>
            <pc:docMk/>
            <pc:sldMk cId="1815566237" sldId="269"/>
            <ac:spMk id="2" creationId="{1DE37565-8ADF-4BF9-AAFD-EE492B79E8FA}"/>
          </ac:spMkLst>
        </pc:spChg>
        <pc:spChg chg="mod">
          <ac:chgData name="이동건" userId="4ad090f6-dadd-4301-b5d0-883b88f508af" providerId="ADAL" clId="{96BF6C5B-7ADC-4020-9078-69A280D66655}" dt="2022-04-15T02:43:28.116" v="559" actId="20577"/>
          <ac:spMkLst>
            <pc:docMk/>
            <pc:sldMk cId="1815566237" sldId="269"/>
            <ac:spMk id="3" creationId="{99C32C24-3AEE-47AD-BDA0-77655973407F}"/>
          </ac:spMkLst>
        </pc:spChg>
        <pc:picChg chg="add mod modCrop">
          <ac:chgData name="이동건" userId="4ad090f6-dadd-4301-b5d0-883b88f508af" providerId="ADAL" clId="{96BF6C5B-7ADC-4020-9078-69A280D66655}" dt="2022-04-15T02:44:52.329" v="572" actId="1076"/>
          <ac:picMkLst>
            <pc:docMk/>
            <pc:sldMk cId="1815566237" sldId="269"/>
            <ac:picMk id="4" creationId="{27F21B9C-1638-4DDF-982C-01D02BE16EA1}"/>
          </ac:picMkLst>
        </pc:picChg>
      </pc:sldChg>
    </pc:docChg>
  </pc:docChgLst>
  <pc:docChgLst>
    <pc:chgData name="donggun.lee@lginnotek.com" userId="4ad090f6-dadd-4301-b5d0-883b88f508af" providerId="ADAL" clId="{4D43E722-CACC-46B2-BE88-E05E9D814DAB}"/>
    <pc:docChg chg="undo custSel addSld modSld sldOrd addSection modSection">
      <pc:chgData name="donggun.lee@lginnotek.com" userId="4ad090f6-dadd-4301-b5d0-883b88f508af" providerId="ADAL" clId="{4D43E722-CACC-46B2-BE88-E05E9D814DAB}" dt="2022-05-18T23:56:54.119" v="490" actId="14100"/>
      <pc:docMkLst>
        <pc:docMk/>
      </pc:docMkLst>
      <pc:sldChg chg="modSp">
        <pc:chgData name="donggun.lee@lginnotek.com" userId="4ad090f6-dadd-4301-b5d0-883b88f508af" providerId="ADAL" clId="{4D43E722-CACC-46B2-BE88-E05E9D814DAB}" dt="2022-05-18T23:56:54.119" v="490" actId="14100"/>
        <pc:sldMkLst>
          <pc:docMk/>
          <pc:sldMk cId="3595365694" sldId="292"/>
        </pc:sldMkLst>
        <pc:picChg chg="mod ord">
          <ac:chgData name="donggun.lee@lginnotek.com" userId="4ad090f6-dadd-4301-b5d0-883b88f508af" providerId="ADAL" clId="{4D43E722-CACC-46B2-BE88-E05E9D814DAB}" dt="2022-05-18T23:56:54.119" v="490" actId="14100"/>
          <ac:picMkLst>
            <pc:docMk/>
            <pc:sldMk cId="3595365694" sldId="292"/>
            <ac:picMk id="24" creationId="{41AA7447-C75A-4B6A-BDD7-00D04FB78768}"/>
          </ac:picMkLst>
        </pc:picChg>
      </pc:sldChg>
      <pc:sldChg chg="addSp delSp modSp">
        <pc:chgData name="donggun.lee@lginnotek.com" userId="4ad090f6-dadd-4301-b5d0-883b88f508af" providerId="ADAL" clId="{4D43E722-CACC-46B2-BE88-E05E9D814DAB}" dt="2022-05-18T02:14:41.517" v="236" actId="20577"/>
        <pc:sldMkLst>
          <pc:docMk/>
          <pc:sldMk cId="1343392586" sldId="310"/>
        </pc:sldMkLst>
        <pc:spChg chg="del">
          <ac:chgData name="donggun.lee@lginnotek.com" userId="4ad090f6-dadd-4301-b5d0-883b88f508af" providerId="ADAL" clId="{4D43E722-CACC-46B2-BE88-E05E9D814DAB}" dt="2022-05-18T02:11:32.728" v="100" actId="478"/>
          <ac:spMkLst>
            <pc:docMk/>
            <pc:sldMk cId="1343392586" sldId="310"/>
            <ac:spMk id="3" creationId="{508AD220-C452-4975-B0F1-C39CCD380676}"/>
          </ac:spMkLst>
        </pc:spChg>
        <pc:spChg chg="mod">
          <ac:chgData name="donggun.lee@lginnotek.com" userId="4ad090f6-dadd-4301-b5d0-883b88f508af" providerId="ADAL" clId="{4D43E722-CACC-46B2-BE88-E05E9D814DAB}" dt="2022-05-18T02:14:41.517" v="236" actId="20577"/>
          <ac:spMkLst>
            <pc:docMk/>
            <pc:sldMk cId="1343392586" sldId="310"/>
            <ac:spMk id="14" creationId="{092531F8-9775-49F5-9DE4-EC64185AA2E4}"/>
          </ac:spMkLst>
        </pc:spChg>
        <pc:picChg chg="add mod">
          <ac:chgData name="donggun.lee@lginnotek.com" userId="4ad090f6-dadd-4301-b5d0-883b88f508af" providerId="ADAL" clId="{4D43E722-CACC-46B2-BE88-E05E9D814DAB}" dt="2022-05-18T02:11:35.699" v="102" actId="1076"/>
          <ac:picMkLst>
            <pc:docMk/>
            <pc:sldMk cId="1343392586" sldId="310"/>
            <ac:picMk id="2" creationId="{634B2CD2-7643-4234-92FE-5FD3EC9199A0}"/>
          </ac:picMkLst>
        </pc:picChg>
        <pc:picChg chg="add mod">
          <ac:chgData name="donggun.lee@lginnotek.com" userId="4ad090f6-dadd-4301-b5d0-883b88f508af" providerId="ADAL" clId="{4D43E722-CACC-46B2-BE88-E05E9D814DAB}" dt="2022-05-18T02:11:33.916" v="101" actId="1076"/>
          <ac:picMkLst>
            <pc:docMk/>
            <pc:sldMk cId="1343392586" sldId="310"/>
            <ac:picMk id="6" creationId="{0A9F0B76-6EE1-461F-A5D9-77C7FA99CBAE}"/>
          </ac:picMkLst>
        </pc:picChg>
      </pc:sldChg>
      <pc:sldChg chg="addSp delSp modSp ord">
        <pc:chgData name="donggun.lee@lginnotek.com" userId="4ad090f6-dadd-4301-b5d0-883b88f508af" providerId="ADAL" clId="{4D43E722-CACC-46B2-BE88-E05E9D814DAB}" dt="2022-05-18T07:28:28.455" v="478" actId="1076"/>
        <pc:sldMkLst>
          <pc:docMk/>
          <pc:sldMk cId="347981246" sldId="311"/>
        </pc:sldMkLst>
        <pc:spChg chg="del">
          <ac:chgData name="donggun.lee@lginnotek.com" userId="4ad090f6-dadd-4301-b5d0-883b88f508af" providerId="ADAL" clId="{4D43E722-CACC-46B2-BE88-E05E9D814DAB}" dt="2022-05-18T06:52:01.770" v="401" actId="478"/>
          <ac:spMkLst>
            <pc:docMk/>
            <pc:sldMk cId="347981246" sldId="311"/>
            <ac:spMk id="3" creationId="{508AD220-C452-4975-B0F1-C39CCD380676}"/>
          </ac:spMkLst>
        </pc:spChg>
        <pc:spChg chg="add del">
          <ac:chgData name="donggun.lee@lginnotek.com" userId="4ad090f6-dadd-4301-b5d0-883b88f508af" providerId="ADAL" clId="{4D43E722-CACC-46B2-BE88-E05E9D814DAB}" dt="2022-05-18T07:28:06.873" v="465"/>
          <ac:spMkLst>
            <pc:docMk/>
            <pc:sldMk cId="347981246" sldId="311"/>
            <ac:spMk id="7" creationId="{A1D961BB-394E-4981-BC07-B6899B2DF654}"/>
          </ac:spMkLst>
        </pc:spChg>
        <pc:spChg chg="add mod">
          <ac:chgData name="donggun.lee@lginnotek.com" userId="4ad090f6-dadd-4301-b5d0-883b88f508af" providerId="ADAL" clId="{4D43E722-CACC-46B2-BE88-E05E9D814DAB}" dt="2022-05-18T07:28:26.688" v="477" actId="1076"/>
          <ac:spMkLst>
            <pc:docMk/>
            <pc:sldMk cId="347981246" sldId="311"/>
            <ac:spMk id="8" creationId="{85B69844-CFDC-4D33-90E1-D0007073C911}"/>
          </ac:spMkLst>
        </pc:spChg>
        <pc:spChg chg="mod">
          <ac:chgData name="donggun.lee@lginnotek.com" userId="4ad090f6-dadd-4301-b5d0-883b88f508af" providerId="ADAL" clId="{4D43E722-CACC-46B2-BE88-E05E9D814DAB}" dt="2022-05-18T07:27:52.105" v="463" actId="20577"/>
          <ac:spMkLst>
            <pc:docMk/>
            <pc:sldMk cId="347981246" sldId="311"/>
            <ac:spMk id="14" creationId="{092531F8-9775-49F5-9DE4-EC64185AA2E4}"/>
          </ac:spMkLst>
        </pc:spChg>
        <pc:picChg chg="del">
          <ac:chgData name="donggun.lee@lginnotek.com" userId="4ad090f6-dadd-4301-b5d0-883b88f508af" providerId="ADAL" clId="{4D43E722-CACC-46B2-BE88-E05E9D814DAB}" dt="2022-05-18T06:51:58.886" v="400" actId="478"/>
          <ac:picMkLst>
            <pc:docMk/>
            <pc:sldMk cId="347981246" sldId="311"/>
            <ac:picMk id="2" creationId="{4EAEC685-9639-4420-A145-0D18F4F626CF}"/>
          </ac:picMkLst>
        </pc:picChg>
        <pc:picChg chg="add mod">
          <ac:chgData name="donggun.lee@lginnotek.com" userId="4ad090f6-dadd-4301-b5d0-883b88f508af" providerId="ADAL" clId="{4D43E722-CACC-46B2-BE88-E05E9D814DAB}" dt="2022-05-18T07:28:28.455" v="478" actId="1076"/>
          <ac:picMkLst>
            <pc:docMk/>
            <pc:sldMk cId="347981246" sldId="311"/>
            <ac:picMk id="6" creationId="{02BEC0A8-2335-4152-B7FE-1CC6E041792B}"/>
          </ac:picMkLst>
        </pc:picChg>
      </pc:sldChg>
      <pc:sldChg chg="addSp delSp modSp add">
        <pc:chgData name="donggun.lee@lginnotek.com" userId="4ad090f6-dadd-4301-b5d0-883b88f508af" providerId="ADAL" clId="{4D43E722-CACC-46B2-BE88-E05E9D814DAB}" dt="2022-05-18T02:44:12.783" v="369" actId="478"/>
        <pc:sldMkLst>
          <pc:docMk/>
          <pc:sldMk cId="1160172897" sldId="312"/>
        </pc:sldMkLst>
        <pc:spChg chg="del">
          <ac:chgData name="donggun.lee@lginnotek.com" userId="4ad090f6-dadd-4301-b5d0-883b88f508af" providerId="ADAL" clId="{4D43E722-CACC-46B2-BE88-E05E9D814DAB}" dt="2022-05-18T02:44:12.783" v="369" actId="478"/>
          <ac:spMkLst>
            <pc:docMk/>
            <pc:sldMk cId="1160172897" sldId="312"/>
            <ac:spMk id="3" creationId="{508AD220-C452-4975-B0F1-C39CCD380676}"/>
          </ac:spMkLst>
        </pc:spChg>
        <pc:spChg chg="add del mod">
          <ac:chgData name="donggun.lee@lginnotek.com" userId="4ad090f6-dadd-4301-b5d0-883b88f508af" providerId="ADAL" clId="{4D43E722-CACC-46B2-BE88-E05E9D814DAB}" dt="2022-05-18T02:14:51.537" v="237" actId="478"/>
          <ac:spMkLst>
            <pc:docMk/>
            <pc:sldMk cId="1160172897" sldId="312"/>
            <ac:spMk id="9" creationId="{ACD90B14-5B41-47AA-814C-B4332D2D667C}"/>
          </ac:spMkLst>
        </pc:spChg>
        <pc:spChg chg="add mod">
          <ac:chgData name="donggun.lee@lginnotek.com" userId="4ad090f6-dadd-4301-b5d0-883b88f508af" providerId="ADAL" clId="{4D43E722-CACC-46B2-BE88-E05E9D814DAB}" dt="2022-05-18T02:15:27.716" v="319" actId="20577"/>
          <ac:spMkLst>
            <pc:docMk/>
            <pc:sldMk cId="1160172897" sldId="312"/>
            <ac:spMk id="10" creationId="{620C7DDF-4289-4180-8E93-6A39B61D73F4}"/>
          </ac:spMkLst>
        </pc:spChg>
        <pc:spChg chg="del">
          <ac:chgData name="donggun.lee@lginnotek.com" userId="4ad090f6-dadd-4301-b5d0-883b88f508af" providerId="ADAL" clId="{4D43E722-CACC-46B2-BE88-E05E9D814DAB}" dt="2022-05-18T02:11:42.305" v="103" actId="478"/>
          <ac:spMkLst>
            <pc:docMk/>
            <pc:sldMk cId="1160172897" sldId="312"/>
            <ac:spMk id="14" creationId="{092531F8-9775-49F5-9DE4-EC64185AA2E4}"/>
          </ac:spMkLst>
        </pc:spChg>
        <pc:picChg chg="del">
          <ac:chgData name="donggun.lee@lginnotek.com" userId="4ad090f6-dadd-4301-b5d0-883b88f508af" providerId="ADAL" clId="{4D43E722-CACC-46B2-BE88-E05E9D814DAB}" dt="2022-05-18T00:13:57.531" v="18" actId="478"/>
          <ac:picMkLst>
            <pc:docMk/>
            <pc:sldMk cId="1160172897" sldId="312"/>
            <ac:picMk id="2" creationId="{634B2CD2-7643-4234-92FE-5FD3EC9199A0}"/>
          </ac:picMkLst>
        </pc:picChg>
        <pc:picChg chg="del">
          <ac:chgData name="donggun.lee@lginnotek.com" userId="4ad090f6-dadd-4301-b5d0-883b88f508af" providerId="ADAL" clId="{4D43E722-CACC-46B2-BE88-E05E9D814DAB}" dt="2022-05-18T00:13:56.044" v="17" actId="478"/>
          <ac:picMkLst>
            <pc:docMk/>
            <pc:sldMk cId="1160172897" sldId="312"/>
            <ac:picMk id="6" creationId="{0A9F0B76-6EE1-461F-A5D9-77C7FA99CBAE}"/>
          </ac:picMkLst>
        </pc:picChg>
        <pc:picChg chg="add mod">
          <ac:chgData name="donggun.lee@lginnotek.com" userId="4ad090f6-dadd-4301-b5d0-883b88f508af" providerId="ADAL" clId="{4D43E722-CACC-46B2-BE88-E05E9D814DAB}" dt="2022-05-18T00:14:17.024" v="21" actId="1076"/>
          <ac:picMkLst>
            <pc:docMk/>
            <pc:sldMk cId="1160172897" sldId="312"/>
            <ac:picMk id="7" creationId="{859D62D4-BF4C-41C4-9386-533578626FE9}"/>
          </ac:picMkLst>
        </pc:picChg>
      </pc:sldChg>
      <pc:sldChg chg="addSp delSp modSp add">
        <pc:chgData name="donggun.lee@lginnotek.com" userId="4ad090f6-dadd-4301-b5d0-883b88f508af" providerId="ADAL" clId="{4D43E722-CACC-46B2-BE88-E05E9D814DAB}" dt="2022-05-18T02:44:55.748" v="376" actId="1076"/>
        <pc:sldMkLst>
          <pc:docMk/>
          <pc:sldMk cId="4085853318" sldId="313"/>
        </pc:sldMkLst>
        <pc:spChg chg="del">
          <ac:chgData name="donggun.lee@lginnotek.com" userId="4ad090f6-dadd-4301-b5d0-883b88f508af" providerId="ADAL" clId="{4D43E722-CACC-46B2-BE88-E05E9D814DAB}" dt="2022-05-18T02:44:10.060" v="368" actId="478"/>
          <ac:spMkLst>
            <pc:docMk/>
            <pc:sldMk cId="4085853318" sldId="313"/>
            <ac:spMk id="3" creationId="{508AD220-C452-4975-B0F1-C39CCD380676}"/>
          </ac:spMkLst>
        </pc:spChg>
        <pc:spChg chg="add mod">
          <ac:chgData name="donggun.lee@lginnotek.com" userId="4ad090f6-dadd-4301-b5d0-883b88f508af" providerId="ADAL" clId="{4D43E722-CACC-46B2-BE88-E05E9D814DAB}" dt="2022-05-18T02:40:39.128" v="359"/>
          <ac:spMkLst>
            <pc:docMk/>
            <pc:sldMk cId="4085853318" sldId="313"/>
            <ac:spMk id="8" creationId="{8764474F-5EB4-40FB-A4AD-FCB64BAFAC6B}"/>
          </ac:spMkLst>
        </pc:spChg>
        <pc:spChg chg="del">
          <ac:chgData name="donggun.lee@lginnotek.com" userId="4ad090f6-dadd-4301-b5d0-883b88f508af" providerId="ADAL" clId="{4D43E722-CACC-46B2-BE88-E05E9D814DAB}" dt="2022-05-18T02:15:14.107" v="300" actId="478"/>
          <ac:spMkLst>
            <pc:docMk/>
            <pc:sldMk cId="4085853318" sldId="313"/>
            <ac:spMk id="14" creationId="{092531F8-9775-49F5-9DE4-EC64185AA2E4}"/>
          </ac:spMkLst>
        </pc:spChg>
        <pc:picChg chg="add mod">
          <ac:chgData name="donggun.lee@lginnotek.com" userId="4ad090f6-dadd-4301-b5d0-883b88f508af" providerId="ADAL" clId="{4D43E722-CACC-46B2-BE88-E05E9D814DAB}" dt="2022-05-18T02:44:33.141" v="372" actId="1076"/>
          <ac:picMkLst>
            <pc:docMk/>
            <pc:sldMk cId="4085853318" sldId="313"/>
            <ac:picMk id="2" creationId="{68CA140C-5E92-45A9-85FD-AB8BC7757FF8}"/>
          </ac:picMkLst>
        </pc:picChg>
        <pc:picChg chg="add mod">
          <ac:chgData name="donggun.lee@lginnotek.com" userId="4ad090f6-dadd-4301-b5d0-883b88f508af" providerId="ADAL" clId="{4D43E722-CACC-46B2-BE88-E05E9D814DAB}" dt="2022-05-18T02:44:55.748" v="376" actId="1076"/>
          <ac:picMkLst>
            <pc:docMk/>
            <pc:sldMk cId="4085853318" sldId="313"/>
            <ac:picMk id="6" creationId="{C2CD96BF-C13B-459A-8306-1D1E0E83D480}"/>
          </ac:picMkLst>
        </pc:picChg>
        <pc:picChg chg="del">
          <ac:chgData name="donggun.lee@lginnotek.com" userId="4ad090f6-dadd-4301-b5d0-883b88f508af" providerId="ADAL" clId="{4D43E722-CACC-46B2-BE88-E05E9D814DAB}" dt="2022-05-18T00:15:00.277" v="23" actId="478"/>
          <ac:picMkLst>
            <pc:docMk/>
            <pc:sldMk cId="4085853318" sldId="313"/>
            <ac:picMk id="7" creationId="{859D62D4-BF4C-41C4-9386-533578626FE9}"/>
          </ac:picMkLst>
        </pc:picChg>
      </pc:sldChg>
      <pc:sldChg chg="delSp modSp add">
        <pc:chgData name="donggun.lee@lginnotek.com" userId="4ad090f6-dadd-4301-b5d0-883b88f508af" providerId="ADAL" clId="{4D43E722-CACC-46B2-BE88-E05E9D814DAB}" dt="2022-05-18T06:35:23.413" v="398" actId="20577"/>
        <pc:sldMkLst>
          <pc:docMk/>
          <pc:sldMk cId="1400695501" sldId="314"/>
        </pc:sldMkLst>
        <pc:spChg chg="mod">
          <ac:chgData name="donggun.lee@lginnotek.com" userId="4ad090f6-dadd-4301-b5d0-883b88f508af" providerId="ADAL" clId="{4D43E722-CACC-46B2-BE88-E05E9D814DAB}" dt="2022-05-18T06:35:23.413" v="398" actId="20577"/>
          <ac:spMkLst>
            <pc:docMk/>
            <pc:sldMk cId="1400695501" sldId="314"/>
            <ac:spMk id="4" creationId="{18507B9F-6865-49C6-AEFE-0AF6E237C549}"/>
          </ac:spMkLst>
        </pc:spChg>
        <pc:picChg chg="del">
          <ac:chgData name="donggun.lee@lginnotek.com" userId="4ad090f6-dadd-4301-b5d0-883b88f508af" providerId="ADAL" clId="{4D43E722-CACC-46B2-BE88-E05E9D814DAB}" dt="2022-05-18T06:34:47.378" v="378" actId="478"/>
          <ac:picMkLst>
            <pc:docMk/>
            <pc:sldMk cId="1400695501" sldId="314"/>
            <ac:picMk id="2" creationId="{68CA140C-5E92-45A9-85FD-AB8BC7757FF8}"/>
          </ac:picMkLst>
        </pc:picChg>
        <pc:picChg chg="del">
          <ac:chgData name="donggun.lee@lginnotek.com" userId="4ad090f6-dadd-4301-b5d0-883b88f508af" providerId="ADAL" clId="{4D43E722-CACC-46B2-BE88-E05E9D814DAB}" dt="2022-05-18T06:34:47.634" v="379" actId="478"/>
          <ac:picMkLst>
            <pc:docMk/>
            <pc:sldMk cId="1400695501" sldId="314"/>
            <ac:picMk id="6" creationId="{C2CD96BF-C13B-459A-8306-1D1E0E83D480}"/>
          </ac:picMkLst>
        </pc:picChg>
      </pc:sldChg>
      <pc:sldChg chg="addSp delSp modSp add">
        <pc:chgData name="donggun.lee@lginnotek.com" userId="4ad090f6-dadd-4301-b5d0-883b88f508af" providerId="ADAL" clId="{4D43E722-CACC-46B2-BE88-E05E9D814DAB}" dt="2022-05-18T06:52:31.165" v="414" actId="404"/>
        <pc:sldMkLst>
          <pc:docMk/>
          <pc:sldMk cId="3777512490" sldId="315"/>
        </pc:sldMkLst>
        <pc:spChg chg="del">
          <ac:chgData name="donggun.lee@lginnotek.com" userId="4ad090f6-dadd-4301-b5d0-883b88f508af" providerId="ADAL" clId="{4D43E722-CACC-46B2-BE88-E05E9D814DAB}" dt="2022-05-18T06:52:04.071" v="402" actId="478"/>
          <ac:spMkLst>
            <pc:docMk/>
            <pc:sldMk cId="3777512490" sldId="315"/>
            <ac:spMk id="3" creationId="{508AD220-C452-4975-B0F1-C39CCD380676}"/>
          </ac:spMkLst>
        </pc:spChg>
        <pc:spChg chg="add mod">
          <ac:chgData name="donggun.lee@lginnotek.com" userId="4ad090f6-dadd-4301-b5d0-883b88f508af" providerId="ADAL" clId="{4D43E722-CACC-46B2-BE88-E05E9D814DAB}" dt="2022-05-18T06:52:31.165" v="414" actId="404"/>
          <ac:spMkLst>
            <pc:docMk/>
            <pc:sldMk cId="3777512490" sldId="315"/>
            <ac:spMk id="6" creationId="{CE467EE7-495C-46EF-AF93-B7CE5F9F5403}"/>
          </ac:spMkLst>
        </pc:spChg>
        <pc:picChg chg="mod">
          <ac:chgData name="donggun.lee@lginnotek.com" userId="4ad090f6-dadd-4301-b5d0-883b88f508af" providerId="ADAL" clId="{4D43E722-CACC-46B2-BE88-E05E9D814DAB}" dt="2022-05-18T06:52:22.276" v="408" actId="1076"/>
          <ac:picMkLst>
            <pc:docMk/>
            <pc:sldMk cId="3777512490" sldId="315"/>
            <ac:picMk id="2" creationId="{4EAEC685-9639-4420-A145-0D18F4F626CF}"/>
          </ac:picMkLst>
        </pc:picChg>
      </pc:sldChg>
    </pc:docChg>
  </pc:docChgLst>
  <pc:docChgLst>
    <pc:chgData name="이동건" userId="4ad090f6-dadd-4301-b5d0-883b88f508af" providerId="ADAL" clId="{8244A5D5-1540-453F-938E-1CDDC723A8C3}"/>
    <pc:docChg chg="custSel modSld">
      <pc:chgData name="이동건" userId="4ad090f6-dadd-4301-b5d0-883b88f508af" providerId="ADAL" clId="{8244A5D5-1540-453F-938E-1CDDC723A8C3}" dt="2022-04-12T09:16:58.658" v="431" actId="1076"/>
      <pc:docMkLst>
        <pc:docMk/>
      </pc:docMkLst>
      <pc:sldChg chg="addSp delSp modSp">
        <pc:chgData name="이동건" userId="4ad090f6-dadd-4301-b5d0-883b88f508af" providerId="ADAL" clId="{8244A5D5-1540-453F-938E-1CDDC723A8C3}" dt="2022-04-12T09:16:58.658" v="431" actId="1076"/>
        <pc:sldMkLst>
          <pc:docMk/>
          <pc:sldMk cId="3290153394" sldId="268"/>
        </pc:sldMkLst>
        <pc:spChg chg="del">
          <ac:chgData name="이동건" userId="4ad090f6-dadd-4301-b5d0-883b88f508af" providerId="ADAL" clId="{8244A5D5-1540-453F-938E-1CDDC723A8C3}" dt="2022-04-12T08:53:18" v="1" actId="478"/>
          <ac:spMkLst>
            <pc:docMk/>
            <pc:sldMk cId="3290153394" sldId="268"/>
            <ac:spMk id="2" creationId="{2A1AD166-C7B4-4E9F-91ED-344A31214B2F}"/>
          </ac:spMkLst>
        </pc:spChg>
        <pc:spChg chg="del">
          <ac:chgData name="이동건" userId="4ad090f6-dadd-4301-b5d0-883b88f508af" providerId="ADAL" clId="{8244A5D5-1540-453F-938E-1CDDC723A8C3}" dt="2022-04-12T08:53:18.720" v="2" actId="478"/>
          <ac:spMkLst>
            <pc:docMk/>
            <pc:sldMk cId="3290153394" sldId="268"/>
            <ac:spMk id="3" creationId="{5D0F0D63-3605-4FEC-95BF-48C514BCD0ED}"/>
          </ac:spMkLst>
        </pc:spChg>
        <pc:spChg chg="add">
          <ac:chgData name="이동건" userId="4ad090f6-dadd-4301-b5d0-883b88f508af" providerId="ADAL" clId="{8244A5D5-1540-453F-938E-1CDDC723A8C3}" dt="2022-04-12T08:53:14.491" v="0"/>
          <ac:spMkLst>
            <pc:docMk/>
            <pc:sldMk cId="3290153394" sldId="268"/>
            <ac:spMk id="4" creationId="{EF3F0905-D11C-44B2-8FBA-5A2BEBC1BAC8}"/>
          </ac:spMkLst>
        </pc:spChg>
        <pc:spChg chg="add mod">
          <ac:chgData name="이동건" userId="4ad090f6-dadd-4301-b5d0-883b88f508af" providerId="ADAL" clId="{8244A5D5-1540-453F-938E-1CDDC723A8C3}" dt="2022-04-12T08:54:14.519" v="62" actId="20577"/>
          <ac:spMkLst>
            <pc:docMk/>
            <pc:sldMk cId="3290153394" sldId="268"/>
            <ac:spMk id="5" creationId="{8BEEF01A-CB90-49E7-B938-2719BD5CA9C2}"/>
          </ac:spMkLst>
        </pc:spChg>
        <pc:spChg chg="add">
          <ac:chgData name="이동건" userId="4ad090f6-dadd-4301-b5d0-883b88f508af" providerId="ADAL" clId="{8244A5D5-1540-453F-938E-1CDDC723A8C3}" dt="2022-04-12T08:53:24.037" v="3"/>
          <ac:spMkLst>
            <pc:docMk/>
            <pc:sldMk cId="3290153394" sldId="268"/>
            <ac:spMk id="6" creationId="{465A381B-C3AE-464C-9D05-2F6145BF23F8}"/>
          </ac:spMkLst>
        </pc:spChg>
        <pc:spChg chg="add mod">
          <ac:chgData name="이동건" userId="4ad090f6-dadd-4301-b5d0-883b88f508af" providerId="ADAL" clId="{8244A5D5-1540-453F-938E-1CDDC723A8C3}" dt="2022-04-12T09:16:58.658" v="431" actId="1076"/>
          <ac:spMkLst>
            <pc:docMk/>
            <pc:sldMk cId="3290153394" sldId="268"/>
            <ac:spMk id="8" creationId="{9113A9F8-16F1-4027-A7A6-D46DDBEA929C}"/>
          </ac:spMkLst>
        </pc:spChg>
        <pc:picChg chg="add mod">
          <ac:chgData name="이동건" userId="4ad090f6-dadd-4301-b5d0-883b88f508af" providerId="ADAL" clId="{8244A5D5-1540-453F-938E-1CDDC723A8C3}" dt="2022-04-12T09:04:51.133" v="64" actId="1076"/>
          <ac:picMkLst>
            <pc:docMk/>
            <pc:sldMk cId="3290153394" sldId="268"/>
            <ac:picMk id="7" creationId="{1261019A-1FD9-489E-8862-E21505A4A08B}"/>
          </ac:picMkLst>
        </pc:picChg>
      </pc:sldChg>
    </pc:docChg>
  </pc:docChgLst>
  <pc:docChgLst>
    <pc:chgData name="이동건" userId="4ad090f6-dadd-4301-b5d0-883b88f508af" providerId="ADAL" clId="{4B50CB87-5642-4620-B8DD-97D3C9B77F5A}"/>
    <pc:docChg chg="delSld delSection">
      <pc:chgData name="이동건" userId="4ad090f6-dadd-4301-b5d0-883b88f508af" providerId="ADAL" clId="{4B50CB87-5642-4620-B8DD-97D3C9B77F5A}" dt="2022-05-31T05:09:09.166" v="34" actId="2696"/>
      <pc:docMkLst>
        <pc:docMk/>
      </pc:docMkLst>
      <pc:sldChg chg="del">
        <pc:chgData name="이동건" userId="4ad090f6-dadd-4301-b5d0-883b88f508af" providerId="ADAL" clId="{4B50CB87-5642-4620-B8DD-97D3C9B77F5A}" dt="2022-05-31T05:09:08.188" v="5" actId="2696"/>
        <pc:sldMkLst>
          <pc:docMk/>
          <pc:sldMk cId="3647365969" sldId="274"/>
        </pc:sldMkLst>
      </pc:sldChg>
      <pc:sldChg chg="del">
        <pc:chgData name="이동건" userId="4ad090f6-dadd-4301-b5d0-883b88f508af" providerId="ADAL" clId="{4B50CB87-5642-4620-B8DD-97D3C9B77F5A}" dt="2022-05-31T05:09:08.481" v="11" actId="2696"/>
        <pc:sldMkLst>
          <pc:docMk/>
          <pc:sldMk cId="3170963388" sldId="275"/>
        </pc:sldMkLst>
      </pc:sldChg>
      <pc:sldChg chg="del">
        <pc:chgData name="이동건" userId="4ad090f6-dadd-4301-b5d0-883b88f508af" providerId="ADAL" clId="{4B50CB87-5642-4620-B8DD-97D3C9B77F5A}" dt="2022-05-31T05:09:07.844" v="1" actId="2696"/>
        <pc:sldMkLst>
          <pc:docMk/>
          <pc:sldMk cId="2663224326" sldId="277"/>
        </pc:sldMkLst>
      </pc:sldChg>
      <pc:sldChg chg="del">
        <pc:chgData name="이동건" userId="4ad090f6-dadd-4301-b5d0-883b88f508af" providerId="ADAL" clId="{4B50CB87-5642-4620-B8DD-97D3C9B77F5A}" dt="2022-05-31T05:09:09.034" v="26" actId="2696"/>
        <pc:sldMkLst>
          <pc:docMk/>
          <pc:sldMk cId="1395375196" sldId="278"/>
        </pc:sldMkLst>
      </pc:sldChg>
      <pc:sldChg chg="del">
        <pc:chgData name="이동건" userId="4ad090f6-dadd-4301-b5d0-883b88f508af" providerId="ADAL" clId="{4B50CB87-5642-4620-B8DD-97D3C9B77F5A}" dt="2022-05-31T05:09:07.955" v="2" actId="2696"/>
        <pc:sldMkLst>
          <pc:docMk/>
          <pc:sldMk cId="1347253333" sldId="279"/>
        </pc:sldMkLst>
      </pc:sldChg>
      <pc:sldChg chg="del">
        <pc:chgData name="이동건" userId="4ad090f6-dadd-4301-b5d0-883b88f508af" providerId="ADAL" clId="{4B50CB87-5642-4620-B8DD-97D3C9B77F5A}" dt="2022-05-31T05:09:08.006" v="3" actId="2696"/>
        <pc:sldMkLst>
          <pc:docMk/>
          <pc:sldMk cId="1332617484" sldId="280"/>
        </pc:sldMkLst>
      </pc:sldChg>
      <pc:sldChg chg="del">
        <pc:chgData name="이동건" userId="4ad090f6-dadd-4301-b5d0-883b88f508af" providerId="ADAL" clId="{4B50CB87-5642-4620-B8DD-97D3C9B77F5A}" dt="2022-05-31T05:09:08.072" v="4" actId="2696"/>
        <pc:sldMkLst>
          <pc:docMk/>
          <pc:sldMk cId="650651155" sldId="281"/>
        </pc:sldMkLst>
      </pc:sldChg>
      <pc:sldChg chg="del">
        <pc:chgData name="이동건" userId="4ad090f6-dadd-4301-b5d0-883b88f508af" providerId="ADAL" clId="{4B50CB87-5642-4620-B8DD-97D3C9B77F5A}" dt="2022-05-31T05:09:08.216" v="6" actId="2696"/>
        <pc:sldMkLst>
          <pc:docMk/>
          <pc:sldMk cId="2788932042" sldId="282"/>
        </pc:sldMkLst>
      </pc:sldChg>
      <pc:sldChg chg="del">
        <pc:chgData name="이동건" userId="4ad090f6-dadd-4301-b5d0-883b88f508af" providerId="ADAL" clId="{4B50CB87-5642-4620-B8DD-97D3C9B77F5A}" dt="2022-05-31T05:09:08.254" v="7" actId="2696"/>
        <pc:sldMkLst>
          <pc:docMk/>
          <pc:sldMk cId="3188821264" sldId="283"/>
        </pc:sldMkLst>
      </pc:sldChg>
      <pc:sldChg chg="del">
        <pc:chgData name="이동건" userId="4ad090f6-dadd-4301-b5d0-883b88f508af" providerId="ADAL" clId="{4B50CB87-5642-4620-B8DD-97D3C9B77F5A}" dt="2022-05-31T05:09:08.350" v="8" actId="2696"/>
        <pc:sldMkLst>
          <pc:docMk/>
          <pc:sldMk cId="1475580868" sldId="284"/>
        </pc:sldMkLst>
      </pc:sldChg>
      <pc:sldChg chg="del">
        <pc:chgData name="이동건" userId="4ad090f6-dadd-4301-b5d0-883b88f508af" providerId="ADAL" clId="{4B50CB87-5642-4620-B8DD-97D3C9B77F5A}" dt="2022-05-31T05:09:08.830" v="18" actId="2696"/>
        <pc:sldMkLst>
          <pc:docMk/>
          <pc:sldMk cId="1314497151" sldId="287"/>
        </pc:sldMkLst>
      </pc:sldChg>
      <pc:sldChg chg="del">
        <pc:chgData name="이동건" userId="4ad090f6-dadd-4301-b5d0-883b88f508af" providerId="ADAL" clId="{4B50CB87-5642-4620-B8DD-97D3C9B77F5A}" dt="2022-05-31T05:09:08.609" v="13" actId="2696"/>
        <pc:sldMkLst>
          <pc:docMk/>
          <pc:sldMk cId="2514598912" sldId="290"/>
        </pc:sldMkLst>
      </pc:sldChg>
      <pc:sldChg chg="del">
        <pc:chgData name="이동건" userId="4ad090f6-dadd-4301-b5d0-883b88f508af" providerId="ADAL" clId="{4B50CB87-5642-4620-B8DD-97D3C9B77F5A}" dt="2022-05-31T05:09:08.953" v="25" actId="2696"/>
        <pc:sldMkLst>
          <pc:docMk/>
          <pc:sldMk cId="3017956375" sldId="291"/>
        </pc:sldMkLst>
      </pc:sldChg>
      <pc:sldChg chg="del">
        <pc:chgData name="이동건" userId="4ad090f6-dadd-4301-b5d0-883b88f508af" providerId="ADAL" clId="{4B50CB87-5642-4620-B8DD-97D3C9B77F5A}" dt="2022-05-31T05:09:08.450" v="10" actId="2696"/>
        <pc:sldMkLst>
          <pc:docMk/>
          <pc:sldMk cId="3595365694" sldId="292"/>
        </pc:sldMkLst>
      </pc:sldChg>
      <pc:sldChg chg="del">
        <pc:chgData name="이동건" userId="4ad090f6-dadd-4301-b5d0-883b88f508af" providerId="ADAL" clId="{4B50CB87-5642-4620-B8DD-97D3C9B77F5A}" dt="2022-05-31T05:09:08.843" v="19" actId="2696"/>
        <pc:sldMkLst>
          <pc:docMk/>
          <pc:sldMk cId="3253758936" sldId="293"/>
        </pc:sldMkLst>
      </pc:sldChg>
      <pc:sldChg chg="del">
        <pc:chgData name="이동건" userId="4ad090f6-dadd-4301-b5d0-883b88f508af" providerId="ADAL" clId="{4B50CB87-5642-4620-B8DD-97D3C9B77F5A}" dt="2022-05-31T05:09:08.863" v="20" actId="2696"/>
        <pc:sldMkLst>
          <pc:docMk/>
          <pc:sldMk cId="1380010792" sldId="294"/>
        </pc:sldMkLst>
      </pc:sldChg>
      <pc:sldChg chg="del">
        <pc:chgData name="이동건" userId="4ad090f6-dadd-4301-b5d0-883b88f508af" providerId="ADAL" clId="{4B50CB87-5642-4620-B8DD-97D3C9B77F5A}" dt="2022-05-31T05:09:08.437" v="9" actId="2696"/>
        <pc:sldMkLst>
          <pc:docMk/>
          <pc:sldMk cId="1101892414" sldId="296"/>
        </pc:sldMkLst>
      </pc:sldChg>
      <pc:sldChg chg="del">
        <pc:chgData name="이동건" userId="4ad090f6-dadd-4301-b5d0-883b88f508af" providerId="ADAL" clId="{4B50CB87-5642-4620-B8DD-97D3C9B77F5A}" dt="2022-05-31T05:09:08.937" v="24" actId="2696"/>
        <pc:sldMkLst>
          <pc:docMk/>
          <pc:sldMk cId="298610595" sldId="298"/>
        </pc:sldMkLst>
      </pc:sldChg>
      <pc:sldChg chg="del">
        <pc:chgData name="이동건" userId="4ad090f6-dadd-4301-b5d0-883b88f508af" providerId="ADAL" clId="{4B50CB87-5642-4620-B8DD-97D3C9B77F5A}" dt="2022-05-31T05:09:08.633" v="14" actId="2696"/>
        <pc:sldMkLst>
          <pc:docMk/>
          <pc:sldMk cId="1286296807" sldId="300"/>
        </pc:sldMkLst>
      </pc:sldChg>
      <pc:sldChg chg="del">
        <pc:chgData name="이동건" userId="4ad090f6-dadd-4301-b5d0-883b88f508af" providerId="ADAL" clId="{4B50CB87-5642-4620-B8DD-97D3C9B77F5A}" dt="2022-05-31T05:09:08.684" v="15" actId="2696"/>
        <pc:sldMkLst>
          <pc:docMk/>
          <pc:sldMk cId="3044900525" sldId="301"/>
        </pc:sldMkLst>
      </pc:sldChg>
      <pc:sldChg chg="del">
        <pc:chgData name="이동건" userId="4ad090f6-dadd-4301-b5d0-883b88f508af" providerId="ADAL" clId="{4B50CB87-5642-4620-B8DD-97D3C9B77F5A}" dt="2022-05-31T05:09:08.774" v="16" actId="2696"/>
        <pc:sldMkLst>
          <pc:docMk/>
          <pc:sldMk cId="870009108" sldId="302"/>
        </pc:sldMkLst>
      </pc:sldChg>
      <pc:sldChg chg="del">
        <pc:chgData name="이동건" userId="4ad090f6-dadd-4301-b5d0-883b88f508af" providerId="ADAL" clId="{4B50CB87-5642-4620-B8DD-97D3C9B77F5A}" dt="2022-05-31T05:09:08.817" v="17" actId="2696"/>
        <pc:sldMkLst>
          <pc:docMk/>
          <pc:sldMk cId="2249739244" sldId="303"/>
        </pc:sldMkLst>
      </pc:sldChg>
      <pc:sldChg chg="del">
        <pc:chgData name="이동건" userId="4ad090f6-dadd-4301-b5d0-883b88f508af" providerId="ADAL" clId="{4B50CB87-5642-4620-B8DD-97D3C9B77F5A}" dt="2022-05-31T05:09:08.905" v="22" actId="2696"/>
        <pc:sldMkLst>
          <pc:docMk/>
          <pc:sldMk cId="1261556801" sldId="304"/>
        </pc:sldMkLst>
      </pc:sldChg>
      <pc:sldChg chg="del">
        <pc:chgData name="이동건" userId="4ad090f6-dadd-4301-b5d0-883b88f508af" providerId="ADAL" clId="{4B50CB87-5642-4620-B8DD-97D3C9B77F5A}" dt="2022-05-31T05:09:08.880" v="21" actId="2696"/>
        <pc:sldMkLst>
          <pc:docMk/>
          <pc:sldMk cId="924625906" sldId="305"/>
        </pc:sldMkLst>
      </pc:sldChg>
      <pc:sldChg chg="del">
        <pc:chgData name="이동건" userId="4ad090f6-dadd-4301-b5d0-883b88f508af" providerId="ADAL" clId="{4B50CB87-5642-4620-B8DD-97D3C9B77F5A}" dt="2022-05-31T05:09:08.545" v="12" actId="2696"/>
        <pc:sldMkLst>
          <pc:docMk/>
          <pc:sldMk cId="4010106815" sldId="307"/>
        </pc:sldMkLst>
      </pc:sldChg>
      <pc:sldChg chg="del">
        <pc:chgData name="이동건" userId="4ad090f6-dadd-4301-b5d0-883b88f508af" providerId="ADAL" clId="{4B50CB87-5642-4620-B8DD-97D3C9B77F5A}" dt="2022-05-31T05:09:08.921" v="23" actId="2696"/>
        <pc:sldMkLst>
          <pc:docMk/>
          <pc:sldMk cId="1895196789" sldId="308"/>
        </pc:sldMkLst>
      </pc:sldChg>
      <pc:sldChg chg="del">
        <pc:chgData name="이동건" userId="4ad090f6-dadd-4301-b5d0-883b88f508af" providerId="ADAL" clId="{4B50CB87-5642-4620-B8DD-97D3C9B77F5A}" dt="2022-05-31T05:09:09.055" v="27" actId="2696"/>
        <pc:sldMkLst>
          <pc:docMk/>
          <pc:sldMk cId="1159728372" sldId="309"/>
        </pc:sldMkLst>
      </pc:sldChg>
      <pc:sldChg chg="del">
        <pc:chgData name="이동건" userId="4ad090f6-dadd-4301-b5d0-883b88f508af" providerId="ADAL" clId="{4B50CB87-5642-4620-B8DD-97D3C9B77F5A}" dt="2022-05-31T05:09:09.132" v="32" actId="2696"/>
        <pc:sldMkLst>
          <pc:docMk/>
          <pc:sldMk cId="1343392586" sldId="310"/>
        </pc:sldMkLst>
      </pc:sldChg>
      <pc:sldChg chg="del">
        <pc:chgData name="이동건" userId="4ad090f6-dadd-4301-b5d0-883b88f508af" providerId="ADAL" clId="{4B50CB87-5642-4620-B8DD-97D3C9B77F5A}" dt="2022-05-31T05:09:09.074" v="28" actId="2696"/>
        <pc:sldMkLst>
          <pc:docMk/>
          <pc:sldMk cId="347981246" sldId="311"/>
        </pc:sldMkLst>
      </pc:sldChg>
      <pc:sldChg chg="del">
        <pc:chgData name="이동건" userId="4ad090f6-dadd-4301-b5d0-883b88f508af" providerId="ADAL" clId="{4B50CB87-5642-4620-B8DD-97D3C9B77F5A}" dt="2022-05-31T05:09:09.114" v="31" actId="2696"/>
        <pc:sldMkLst>
          <pc:docMk/>
          <pc:sldMk cId="1160172897" sldId="312"/>
        </pc:sldMkLst>
      </pc:sldChg>
      <pc:sldChg chg="del">
        <pc:chgData name="이동건" userId="4ad090f6-dadd-4301-b5d0-883b88f508af" providerId="ADAL" clId="{4B50CB87-5642-4620-B8DD-97D3C9B77F5A}" dt="2022-05-31T05:09:09.166" v="34" actId="2696"/>
        <pc:sldMkLst>
          <pc:docMk/>
          <pc:sldMk cId="4085853318" sldId="313"/>
        </pc:sldMkLst>
      </pc:sldChg>
      <pc:sldChg chg="del">
        <pc:chgData name="이동건" userId="4ad090f6-dadd-4301-b5d0-883b88f508af" providerId="ADAL" clId="{4B50CB87-5642-4620-B8DD-97D3C9B77F5A}" dt="2022-05-31T05:09:09.148" v="33" actId="2696"/>
        <pc:sldMkLst>
          <pc:docMk/>
          <pc:sldMk cId="3777512490" sldId="315"/>
        </pc:sldMkLst>
      </pc:sldChg>
      <pc:sldChg chg="del">
        <pc:chgData name="이동건" userId="4ad090f6-dadd-4301-b5d0-883b88f508af" providerId="ADAL" clId="{4B50CB87-5642-4620-B8DD-97D3C9B77F5A}" dt="2022-05-31T05:09:09.088" v="29" actId="2696"/>
        <pc:sldMkLst>
          <pc:docMk/>
          <pc:sldMk cId="1592736646" sldId="316"/>
        </pc:sldMkLst>
      </pc:sldChg>
      <pc:sldChg chg="del">
        <pc:chgData name="이동건" userId="4ad090f6-dadd-4301-b5d0-883b88f508af" providerId="ADAL" clId="{4B50CB87-5642-4620-B8DD-97D3C9B77F5A}" dt="2022-05-31T05:09:09.100" v="30" actId="2696"/>
        <pc:sldMkLst>
          <pc:docMk/>
          <pc:sldMk cId="3896292275" sldId="317"/>
        </pc:sldMkLst>
      </pc:sldChg>
    </pc:docChg>
  </pc:docChgLst>
  <pc:docChgLst>
    <pc:chgData name="이동건" userId="4ad090f6-dadd-4301-b5d0-883b88f508af" providerId="ADAL" clId="{88C9F45D-2781-4108-A650-1A9D3C6D4FBA}"/>
    <pc:docChg chg="custSel delSld modSld">
      <pc:chgData name="이동건" userId="4ad090f6-dadd-4301-b5d0-883b88f508af" providerId="ADAL" clId="{88C9F45D-2781-4108-A650-1A9D3C6D4FBA}" dt="2022-06-02T02:51:05.637" v="15" actId="478"/>
      <pc:docMkLst>
        <pc:docMk/>
      </pc:docMkLst>
      <pc:sldChg chg="del">
        <pc:chgData name="이동건" userId="4ad090f6-dadd-4301-b5d0-883b88f508af" providerId="ADAL" clId="{88C9F45D-2781-4108-A650-1A9D3C6D4FBA}" dt="2022-06-02T02:50:58.204" v="0" actId="2696"/>
        <pc:sldMkLst>
          <pc:docMk/>
          <pc:sldMk cId="3979471892" sldId="262"/>
        </pc:sldMkLst>
      </pc:sldChg>
      <pc:sldChg chg="del">
        <pc:chgData name="이동건" userId="4ad090f6-dadd-4301-b5d0-883b88f508af" providerId="ADAL" clId="{88C9F45D-2781-4108-A650-1A9D3C6D4FBA}" dt="2022-06-02T02:51:00.241" v="10" actId="2696"/>
        <pc:sldMkLst>
          <pc:docMk/>
          <pc:sldMk cId="1530449656" sldId="285"/>
        </pc:sldMkLst>
      </pc:sldChg>
      <pc:sldChg chg="del">
        <pc:chgData name="이동건" userId="4ad090f6-dadd-4301-b5d0-883b88f508af" providerId="ADAL" clId="{88C9F45D-2781-4108-A650-1A9D3C6D4FBA}" dt="2022-06-02T02:51:00.326" v="13" actId="2696"/>
        <pc:sldMkLst>
          <pc:docMk/>
          <pc:sldMk cId="3986541521" sldId="286"/>
        </pc:sldMkLst>
      </pc:sldChg>
      <pc:sldChg chg="del">
        <pc:chgData name="이동건" userId="4ad090f6-dadd-4301-b5d0-883b88f508af" providerId="ADAL" clId="{88C9F45D-2781-4108-A650-1A9D3C6D4FBA}" dt="2022-06-02T02:50:58.221" v="1" actId="2696"/>
        <pc:sldMkLst>
          <pc:docMk/>
          <pc:sldMk cId="2647178728" sldId="319"/>
        </pc:sldMkLst>
      </pc:sldChg>
      <pc:sldChg chg="del">
        <pc:chgData name="이동건" userId="4ad090f6-dadd-4301-b5d0-883b88f508af" providerId="ADAL" clId="{88C9F45D-2781-4108-A650-1A9D3C6D4FBA}" dt="2022-06-02T02:50:58.232" v="2" actId="2696"/>
        <pc:sldMkLst>
          <pc:docMk/>
          <pc:sldMk cId="2535217310" sldId="320"/>
        </pc:sldMkLst>
      </pc:sldChg>
      <pc:sldChg chg="del">
        <pc:chgData name="이동건" userId="4ad090f6-dadd-4301-b5d0-883b88f508af" providerId="ADAL" clId="{88C9F45D-2781-4108-A650-1A9D3C6D4FBA}" dt="2022-06-02T02:51:00.264" v="11" actId="2696"/>
        <pc:sldMkLst>
          <pc:docMk/>
          <pc:sldMk cId="1910449734" sldId="321"/>
        </pc:sldMkLst>
      </pc:sldChg>
      <pc:sldChg chg="del">
        <pc:chgData name="이동건" userId="4ad090f6-dadd-4301-b5d0-883b88f508af" providerId="ADAL" clId="{88C9F45D-2781-4108-A650-1A9D3C6D4FBA}" dt="2022-06-02T02:50:58.744" v="5" actId="2696"/>
        <pc:sldMkLst>
          <pc:docMk/>
          <pc:sldMk cId="3864544812" sldId="323"/>
        </pc:sldMkLst>
      </pc:sldChg>
      <pc:sldChg chg="del">
        <pc:chgData name="이동건" userId="4ad090f6-dadd-4301-b5d0-883b88f508af" providerId="ADAL" clId="{88C9F45D-2781-4108-A650-1A9D3C6D4FBA}" dt="2022-06-02T02:50:59.020" v="6" actId="2696"/>
        <pc:sldMkLst>
          <pc:docMk/>
          <pc:sldMk cId="2284109999" sldId="324"/>
        </pc:sldMkLst>
      </pc:sldChg>
      <pc:sldChg chg="del">
        <pc:chgData name="이동건" userId="4ad090f6-dadd-4301-b5d0-883b88f508af" providerId="ADAL" clId="{88C9F45D-2781-4108-A650-1A9D3C6D4FBA}" dt="2022-06-02T02:50:59.501" v="7" actId="2696"/>
        <pc:sldMkLst>
          <pc:docMk/>
          <pc:sldMk cId="2441764477" sldId="325"/>
        </pc:sldMkLst>
      </pc:sldChg>
      <pc:sldChg chg="del">
        <pc:chgData name="이동건" userId="4ad090f6-dadd-4301-b5d0-883b88f508af" providerId="ADAL" clId="{88C9F45D-2781-4108-A650-1A9D3C6D4FBA}" dt="2022-06-02T02:50:59.926" v="8" actId="2696"/>
        <pc:sldMkLst>
          <pc:docMk/>
          <pc:sldMk cId="3441840872" sldId="326"/>
        </pc:sldMkLst>
      </pc:sldChg>
      <pc:sldChg chg="del">
        <pc:chgData name="이동건" userId="4ad090f6-dadd-4301-b5d0-883b88f508af" providerId="ADAL" clId="{88C9F45D-2781-4108-A650-1A9D3C6D4FBA}" dt="2022-06-02T02:51:00.231" v="9" actId="2696"/>
        <pc:sldMkLst>
          <pc:docMk/>
          <pc:sldMk cId="1950727356" sldId="327"/>
        </pc:sldMkLst>
      </pc:sldChg>
      <pc:sldChg chg="del">
        <pc:chgData name="이동건" userId="4ad090f6-dadd-4301-b5d0-883b88f508af" providerId="ADAL" clId="{88C9F45D-2781-4108-A650-1A9D3C6D4FBA}" dt="2022-06-02T02:50:58.323" v="3" actId="2696"/>
        <pc:sldMkLst>
          <pc:docMk/>
          <pc:sldMk cId="4135303438" sldId="328"/>
        </pc:sldMkLst>
      </pc:sldChg>
      <pc:sldChg chg="del">
        <pc:chgData name="이동건" userId="4ad090f6-dadd-4301-b5d0-883b88f508af" providerId="ADAL" clId="{88C9F45D-2781-4108-A650-1A9D3C6D4FBA}" dt="2022-06-02T02:50:58.559" v="4" actId="2696"/>
        <pc:sldMkLst>
          <pc:docMk/>
          <pc:sldMk cId="110957981" sldId="329"/>
        </pc:sldMkLst>
      </pc:sldChg>
      <pc:sldChg chg="del">
        <pc:chgData name="이동건" userId="4ad090f6-dadd-4301-b5d0-883b88f508af" providerId="ADAL" clId="{88C9F45D-2781-4108-A650-1A9D3C6D4FBA}" dt="2022-06-02T02:51:00.313" v="12" actId="2696"/>
        <pc:sldMkLst>
          <pc:docMk/>
          <pc:sldMk cId="1751255609" sldId="330"/>
        </pc:sldMkLst>
      </pc:sldChg>
      <pc:sldChg chg="addSp delSp modSp">
        <pc:chgData name="이동건" userId="4ad090f6-dadd-4301-b5d0-883b88f508af" providerId="ADAL" clId="{88C9F45D-2781-4108-A650-1A9D3C6D4FBA}" dt="2022-06-02T02:51:05.637" v="15" actId="478"/>
        <pc:sldMkLst>
          <pc:docMk/>
          <pc:sldMk cId="3480425861" sldId="331"/>
        </pc:sldMkLst>
        <pc:spChg chg="del">
          <ac:chgData name="이동건" userId="4ad090f6-dadd-4301-b5d0-883b88f508af" providerId="ADAL" clId="{88C9F45D-2781-4108-A650-1A9D3C6D4FBA}" dt="2022-06-02T02:51:05.637" v="15" actId="478"/>
          <ac:spMkLst>
            <pc:docMk/>
            <pc:sldMk cId="3480425861" sldId="331"/>
            <ac:spMk id="4" creationId="{18507B9F-6865-49C6-AEFE-0AF6E237C549}"/>
          </ac:spMkLst>
        </pc:spChg>
        <pc:spChg chg="add mod">
          <ac:chgData name="이동건" userId="4ad090f6-dadd-4301-b5d0-883b88f508af" providerId="ADAL" clId="{88C9F45D-2781-4108-A650-1A9D3C6D4FBA}" dt="2022-06-02T02:51:05.637" v="15" actId="478"/>
          <ac:spMkLst>
            <pc:docMk/>
            <pc:sldMk cId="3480425861" sldId="331"/>
            <ac:spMk id="5" creationId="{06D35BA1-795C-4718-BC3A-4E53DE9C8A2F}"/>
          </ac:spMkLst>
        </pc:spChg>
        <pc:spChg chg="del">
          <ac:chgData name="이동건" userId="4ad090f6-dadd-4301-b5d0-883b88f508af" providerId="ADAL" clId="{88C9F45D-2781-4108-A650-1A9D3C6D4FBA}" dt="2022-06-02T02:51:03.636" v="14" actId="478"/>
          <ac:spMkLst>
            <pc:docMk/>
            <pc:sldMk cId="3480425861" sldId="331"/>
            <ac:spMk id="10" creationId="{FCD29627-E557-4036-9004-F6103C5B7A72}"/>
          </ac:spMkLst>
        </pc:spChg>
      </pc:sldChg>
    </pc:docChg>
  </pc:docChgLst>
  <pc:docChgLst>
    <pc:chgData name="이동건" userId="4ad090f6-dadd-4301-b5d0-883b88f508af" providerId="ADAL" clId="{612C5713-9D6B-4D4D-A955-73E32340CA85}"/>
    <pc:docChg chg="undo redo custSel addSld delSld modSld sldOrd modMainMaster">
      <pc:chgData name="이동건" userId="4ad090f6-dadd-4301-b5d0-883b88f508af" providerId="ADAL" clId="{612C5713-9D6B-4D4D-A955-73E32340CA85}" dt="2022-08-30T23:49:32.983" v="11788" actId="20577"/>
      <pc:docMkLst>
        <pc:docMk/>
      </pc:docMkLst>
      <pc:sldChg chg="addSp delSp modSp">
        <pc:chgData name="이동건" userId="4ad090f6-dadd-4301-b5d0-883b88f508af" providerId="ADAL" clId="{612C5713-9D6B-4D4D-A955-73E32340CA85}" dt="2022-08-23T03:06:22.005" v="377"/>
        <pc:sldMkLst>
          <pc:docMk/>
          <pc:sldMk cId="3419996363" sldId="256"/>
        </pc:sldMkLst>
        <pc:spChg chg="add del">
          <ac:chgData name="이동건" userId="4ad090f6-dadd-4301-b5d0-883b88f508af" providerId="ADAL" clId="{612C5713-9D6B-4D4D-A955-73E32340CA85}" dt="2022-08-23T02:49:33.064" v="283"/>
          <ac:spMkLst>
            <pc:docMk/>
            <pc:sldMk cId="3419996363" sldId="256"/>
            <ac:spMk id="2" creationId="{D296D0F4-AD29-4187-8130-B9586354A8F5}"/>
          </ac:spMkLst>
        </pc:spChg>
        <pc:spChg chg="add del mod">
          <ac:chgData name="이동건" userId="4ad090f6-dadd-4301-b5d0-883b88f508af" providerId="ADAL" clId="{612C5713-9D6B-4D4D-A955-73E32340CA85}" dt="2022-08-23T02:49:39.209" v="287"/>
          <ac:spMkLst>
            <pc:docMk/>
            <pc:sldMk cId="3419996363" sldId="256"/>
            <ac:spMk id="3" creationId="{4AEB7D33-BE6D-42ED-AFAB-B4088A62E265}"/>
          </ac:spMkLst>
        </pc:spChg>
        <pc:spChg chg="mod">
          <ac:chgData name="이동건" userId="4ad090f6-dadd-4301-b5d0-883b88f508af" providerId="ADAL" clId="{612C5713-9D6B-4D4D-A955-73E32340CA85}" dt="2022-08-23T03:06:22.005" v="377"/>
          <ac:spMkLst>
            <pc:docMk/>
            <pc:sldMk cId="3419996363" sldId="256"/>
            <ac:spMk id="6" creationId="{8AA666E7-D76B-4149-B693-19D5C8854820}"/>
          </ac:spMkLst>
        </pc:spChg>
      </pc:sldChg>
      <pc:sldChg chg="addSp delSp modSp del ord">
        <pc:chgData name="이동건" userId="4ad090f6-dadd-4301-b5d0-883b88f508af" providerId="ADAL" clId="{612C5713-9D6B-4D4D-A955-73E32340CA85}" dt="2022-08-23T05:57:19.115" v="1700" actId="2696"/>
        <pc:sldMkLst>
          <pc:docMk/>
          <pc:sldMk cId="3480425861" sldId="331"/>
        </pc:sldMkLst>
        <pc:spChg chg="add mod">
          <ac:chgData name="이동건" userId="4ad090f6-dadd-4301-b5d0-883b88f508af" providerId="ADAL" clId="{612C5713-9D6B-4D4D-A955-73E32340CA85}" dt="2022-08-09T07:03:16.033" v="207" actId="20577"/>
          <ac:spMkLst>
            <pc:docMk/>
            <pc:sldMk cId="3480425861" sldId="331"/>
            <ac:spMk id="2" creationId="{45F06A40-0036-4635-ABBC-48F884154B2B}"/>
          </ac:spMkLst>
        </pc:spChg>
        <pc:spChg chg="del">
          <ac:chgData name="이동건" userId="4ad090f6-dadd-4301-b5d0-883b88f508af" providerId="ADAL" clId="{612C5713-9D6B-4D4D-A955-73E32340CA85}" dt="2022-08-09T06:56:29.854" v="108"/>
          <ac:spMkLst>
            <pc:docMk/>
            <pc:sldMk cId="3480425861" sldId="331"/>
            <ac:spMk id="3" creationId="{C7219739-4C8B-41E5-AE0D-B21E442D82FD}"/>
          </ac:spMkLst>
        </pc:spChg>
        <pc:spChg chg="add mod">
          <ac:chgData name="이동건" userId="4ad090f6-dadd-4301-b5d0-883b88f508af" providerId="ADAL" clId="{612C5713-9D6B-4D4D-A955-73E32340CA85}" dt="2022-08-09T06:56:29.854" v="108"/>
          <ac:spMkLst>
            <pc:docMk/>
            <pc:sldMk cId="3480425861" sldId="331"/>
            <ac:spMk id="4" creationId="{174B51F4-77BA-403F-8FAF-8AEE196D457F}"/>
          </ac:spMkLst>
        </pc:spChg>
        <pc:spChg chg="del mod">
          <ac:chgData name="이동건" userId="4ad090f6-dadd-4301-b5d0-883b88f508af" providerId="ADAL" clId="{612C5713-9D6B-4D4D-A955-73E32340CA85}" dt="2022-08-09T06:56:29.854" v="108"/>
          <ac:spMkLst>
            <pc:docMk/>
            <pc:sldMk cId="3480425861" sldId="331"/>
            <ac:spMk id="5" creationId="{06D35BA1-795C-4718-BC3A-4E53DE9C8A2F}"/>
          </ac:spMkLst>
        </pc:spChg>
        <pc:spChg chg="add mod">
          <ac:chgData name="이동건" userId="4ad090f6-dadd-4301-b5d0-883b88f508af" providerId="ADAL" clId="{612C5713-9D6B-4D4D-A955-73E32340CA85}" dt="2022-08-09T07:03:45.367" v="216" actId="207"/>
          <ac:spMkLst>
            <pc:docMk/>
            <pc:sldMk cId="3480425861" sldId="331"/>
            <ac:spMk id="6" creationId="{DE1DE602-99FD-4FF1-98E1-98F772C12982}"/>
          </ac:spMkLst>
        </pc:spChg>
        <pc:spChg chg="add mod">
          <ac:chgData name="이동건" userId="4ad090f6-dadd-4301-b5d0-883b88f508af" providerId="ADAL" clId="{612C5713-9D6B-4D4D-A955-73E32340CA85}" dt="2022-08-09T06:58:12.892" v="111" actId="1076"/>
          <ac:spMkLst>
            <pc:docMk/>
            <pc:sldMk cId="3480425861" sldId="331"/>
            <ac:spMk id="7" creationId="{18A160D4-BCB9-4F18-8CC3-C45AC6752531}"/>
          </ac:spMkLst>
        </pc:spChg>
        <pc:spChg chg="add mod">
          <ac:chgData name="이동건" userId="4ad090f6-dadd-4301-b5d0-883b88f508af" providerId="ADAL" clId="{612C5713-9D6B-4D4D-A955-73E32340CA85}" dt="2022-08-09T06:58:12.892" v="111" actId="1076"/>
          <ac:spMkLst>
            <pc:docMk/>
            <pc:sldMk cId="3480425861" sldId="331"/>
            <ac:spMk id="8" creationId="{E3F17CB1-5C06-4ED2-AB28-A036FADA1113}"/>
          </ac:spMkLst>
        </pc:spChg>
        <pc:spChg chg="add mod">
          <ac:chgData name="이동건" userId="4ad090f6-dadd-4301-b5d0-883b88f508af" providerId="ADAL" clId="{612C5713-9D6B-4D4D-A955-73E32340CA85}" dt="2022-08-09T06:58:12.892" v="111" actId="1076"/>
          <ac:spMkLst>
            <pc:docMk/>
            <pc:sldMk cId="3480425861" sldId="331"/>
            <ac:spMk id="9" creationId="{25F03785-B598-4D6F-97AF-446EA7EDEBF5}"/>
          </ac:spMkLst>
        </pc:spChg>
        <pc:spChg chg="add mod">
          <ac:chgData name="이동건" userId="4ad090f6-dadd-4301-b5d0-883b88f508af" providerId="ADAL" clId="{612C5713-9D6B-4D4D-A955-73E32340CA85}" dt="2022-08-09T06:58:12.892" v="111" actId="1076"/>
          <ac:spMkLst>
            <pc:docMk/>
            <pc:sldMk cId="3480425861" sldId="331"/>
            <ac:spMk id="10" creationId="{7A8B692E-3078-4D80-B62E-E0A1C65E5890}"/>
          </ac:spMkLst>
        </pc:spChg>
        <pc:spChg chg="add mod">
          <ac:chgData name="이동건" userId="4ad090f6-dadd-4301-b5d0-883b88f508af" providerId="ADAL" clId="{612C5713-9D6B-4D4D-A955-73E32340CA85}" dt="2022-08-09T06:58:12.892" v="111" actId="1076"/>
          <ac:spMkLst>
            <pc:docMk/>
            <pc:sldMk cId="3480425861" sldId="331"/>
            <ac:spMk id="11" creationId="{89DE9737-6588-49C4-B673-00643F5F3A5D}"/>
          </ac:spMkLst>
        </pc:spChg>
        <pc:spChg chg="mod">
          <ac:chgData name="이동건" userId="4ad090f6-dadd-4301-b5d0-883b88f508af" providerId="ADAL" clId="{612C5713-9D6B-4D4D-A955-73E32340CA85}" dt="2022-08-09T07:01:56.790" v="183" actId="404"/>
          <ac:spMkLst>
            <pc:docMk/>
            <pc:sldMk cId="3480425861" sldId="331"/>
            <ac:spMk id="13" creationId="{EA55B2BE-C50D-45ED-AAAD-34211EEE84B5}"/>
          </ac:spMkLst>
        </pc:spChg>
        <pc:spChg chg="mod">
          <ac:chgData name="이동건" userId="4ad090f6-dadd-4301-b5d0-883b88f508af" providerId="ADAL" clId="{612C5713-9D6B-4D4D-A955-73E32340CA85}" dt="2022-08-09T07:02:01.202" v="184" actId="1076"/>
          <ac:spMkLst>
            <pc:docMk/>
            <pc:sldMk cId="3480425861" sldId="331"/>
            <ac:spMk id="14" creationId="{1E055F20-83C5-44A9-ADED-77838C2D6307}"/>
          </ac:spMkLst>
        </pc:spChg>
        <pc:spChg chg="add mod">
          <ac:chgData name="이동건" userId="4ad090f6-dadd-4301-b5d0-883b88f508af" providerId="ADAL" clId="{612C5713-9D6B-4D4D-A955-73E32340CA85}" dt="2022-08-09T07:03:35.410" v="215" actId="1076"/>
          <ac:spMkLst>
            <pc:docMk/>
            <pc:sldMk cId="3480425861" sldId="331"/>
            <ac:spMk id="18" creationId="{2DEC53BB-2227-46A6-A2D5-B5127FDDB2A1}"/>
          </ac:spMkLst>
        </pc:spChg>
        <pc:spChg chg="add del mod">
          <ac:chgData name="이동건" userId="4ad090f6-dadd-4301-b5d0-883b88f508af" providerId="ADAL" clId="{612C5713-9D6B-4D4D-A955-73E32340CA85}" dt="2022-08-09T07:04:18.485" v="219" actId="478"/>
          <ac:spMkLst>
            <pc:docMk/>
            <pc:sldMk cId="3480425861" sldId="331"/>
            <ac:spMk id="19" creationId="{E698BBFA-C79E-4401-92CA-A62F26749022}"/>
          </ac:spMkLst>
        </pc:spChg>
        <pc:spChg chg="add del mod">
          <ac:chgData name="이동건" userId="4ad090f6-dadd-4301-b5d0-883b88f508af" providerId="ADAL" clId="{612C5713-9D6B-4D4D-A955-73E32340CA85}" dt="2022-08-09T07:04:18.485" v="219" actId="478"/>
          <ac:spMkLst>
            <pc:docMk/>
            <pc:sldMk cId="3480425861" sldId="331"/>
            <ac:spMk id="20" creationId="{0D9A080A-18F9-4A43-AC45-561C6B38C955}"/>
          </ac:spMkLst>
        </pc:spChg>
        <pc:spChg chg="add del mod">
          <ac:chgData name="이동건" userId="4ad090f6-dadd-4301-b5d0-883b88f508af" providerId="ADAL" clId="{612C5713-9D6B-4D4D-A955-73E32340CA85}" dt="2022-08-09T07:04:18.485" v="219" actId="478"/>
          <ac:spMkLst>
            <pc:docMk/>
            <pc:sldMk cId="3480425861" sldId="331"/>
            <ac:spMk id="21" creationId="{BEFC8271-6588-45CE-AC53-122510DA9150}"/>
          </ac:spMkLst>
        </pc:spChg>
        <pc:spChg chg="add del mod">
          <ac:chgData name="이동건" userId="4ad090f6-dadd-4301-b5d0-883b88f508af" providerId="ADAL" clId="{612C5713-9D6B-4D4D-A955-73E32340CA85}" dt="2022-08-09T07:04:18.485" v="219" actId="478"/>
          <ac:spMkLst>
            <pc:docMk/>
            <pc:sldMk cId="3480425861" sldId="331"/>
            <ac:spMk id="22" creationId="{A1130F8E-3D6F-4FDF-8509-73F2742902C1}"/>
          </ac:spMkLst>
        </pc:spChg>
        <pc:spChg chg="add mod">
          <ac:chgData name="이동건" userId="4ad090f6-dadd-4301-b5d0-883b88f508af" providerId="ADAL" clId="{612C5713-9D6B-4D4D-A955-73E32340CA85}" dt="2022-08-09T07:04:55.462" v="230" actId="20577"/>
          <ac:spMkLst>
            <pc:docMk/>
            <pc:sldMk cId="3480425861" sldId="331"/>
            <ac:spMk id="23" creationId="{C881F9A1-B83B-4CE0-A9A9-940E5B42BE1F}"/>
          </ac:spMkLst>
        </pc:spChg>
        <pc:spChg chg="mod topLvl">
          <ac:chgData name="이동건" userId="4ad090f6-dadd-4301-b5d0-883b88f508af" providerId="ADAL" clId="{612C5713-9D6B-4D4D-A955-73E32340CA85}" dt="2022-08-09T07:05:48.374" v="243" actId="1076"/>
          <ac:spMkLst>
            <pc:docMk/>
            <pc:sldMk cId="3480425861" sldId="331"/>
            <ac:spMk id="25" creationId="{557A6B05-2808-48FE-BAA0-F4523C27721D}"/>
          </ac:spMkLst>
        </pc:spChg>
        <pc:spChg chg="del topLvl">
          <ac:chgData name="이동건" userId="4ad090f6-dadd-4301-b5d0-883b88f508af" providerId="ADAL" clId="{612C5713-9D6B-4D4D-A955-73E32340CA85}" dt="2022-08-09T07:05:28.563" v="237" actId="478"/>
          <ac:spMkLst>
            <pc:docMk/>
            <pc:sldMk cId="3480425861" sldId="331"/>
            <ac:spMk id="26" creationId="{1D452CEC-381C-47A9-AFCA-8C3A765FA484}"/>
          </ac:spMkLst>
        </pc:spChg>
        <pc:spChg chg="add mod">
          <ac:chgData name="이동건" userId="4ad090f6-dadd-4301-b5d0-883b88f508af" providerId="ADAL" clId="{612C5713-9D6B-4D4D-A955-73E32340CA85}" dt="2022-08-09T07:18:00.387" v="260" actId="1076"/>
          <ac:spMkLst>
            <pc:docMk/>
            <pc:sldMk cId="3480425861" sldId="331"/>
            <ac:spMk id="28" creationId="{097381AE-823A-4818-BAA7-0FCF01B1724C}"/>
          </ac:spMkLst>
        </pc:spChg>
        <pc:grpChg chg="add mod">
          <ac:chgData name="이동건" userId="4ad090f6-dadd-4301-b5d0-883b88f508af" providerId="ADAL" clId="{612C5713-9D6B-4D4D-A955-73E32340CA85}" dt="2022-08-09T07:03:03.276" v="193" actId="1076"/>
          <ac:grpSpMkLst>
            <pc:docMk/>
            <pc:sldMk cId="3480425861" sldId="331"/>
            <ac:grpSpMk id="12" creationId="{510B1E03-1361-46CD-BE99-61D3AE12ED33}"/>
          </ac:grpSpMkLst>
        </pc:grpChg>
        <pc:grpChg chg="add del mod">
          <ac:chgData name="이동건" userId="4ad090f6-dadd-4301-b5d0-883b88f508af" providerId="ADAL" clId="{612C5713-9D6B-4D4D-A955-73E32340CA85}" dt="2022-08-09T07:05:28.563" v="237" actId="478"/>
          <ac:grpSpMkLst>
            <pc:docMk/>
            <pc:sldMk cId="3480425861" sldId="331"/>
            <ac:grpSpMk id="24" creationId="{2701B2D6-2F9B-48B3-807D-99E2CD5E6BFF}"/>
          </ac:grpSpMkLst>
        </pc:grpChg>
        <pc:cxnChg chg="mod">
          <ac:chgData name="이동건" userId="4ad090f6-dadd-4301-b5d0-883b88f508af" providerId="ADAL" clId="{612C5713-9D6B-4D4D-A955-73E32340CA85}" dt="2022-08-09T07:02:16.134" v="190" actId="14100"/>
          <ac:cxnSpMkLst>
            <pc:docMk/>
            <pc:sldMk cId="3480425861" sldId="331"/>
            <ac:cxnSpMk id="15" creationId="{C84D32FF-E49B-488F-AFE0-F41D5D32F454}"/>
          </ac:cxnSpMkLst>
        </pc:cxnChg>
        <pc:cxnChg chg="del">
          <ac:chgData name="이동건" userId="4ad090f6-dadd-4301-b5d0-883b88f508af" providerId="ADAL" clId="{612C5713-9D6B-4D4D-A955-73E32340CA85}" dt="2022-08-09T07:05:13.572" v="233" actId="478"/>
          <ac:cxnSpMkLst>
            <pc:docMk/>
            <pc:sldMk cId="3480425861" sldId="331"/>
            <ac:cxnSpMk id="27" creationId="{921071B6-AD1E-469B-BF5B-7644D8D3754A}"/>
          </ac:cxnSpMkLst>
        </pc:cxnChg>
      </pc:sldChg>
      <pc:sldChg chg="addSp delSp modSp add">
        <pc:chgData name="이동건" userId="4ad090f6-dadd-4301-b5d0-883b88f508af" providerId="ADAL" clId="{612C5713-9D6B-4D4D-A955-73E32340CA85}" dt="2022-08-25T02:50:35.470" v="3196"/>
        <pc:sldMkLst>
          <pc:docMk/>
          <pc:sldMk cId="3175426994" sldId="332"/>
        </pc:sldMkLst>
        <pc:spChg chg="mod">
          <ac:chgData name="이동건" userId="4ad090f6-dadd-4301-b5d0-883b88f508af" providerId="ADAL" clId="{612C5713-9D6B-4D4D-A955-73E32340CA85}" dt="2022-08-23T04:33:27.586" v="393" actId="20577"/>
          <ac:spMkLst>
            <pc:docMk/>
            <pc:sldMk cId="3175426994" sldId="332"/>
            <ac:spMk id="3" creationId="{E5DCC1C2-0024-4020-9450-090211183365}"/>
          </ac:spMkLst>
        </pc:spChg>
        <pc:spChg chg="add mod">
          <ac:chgData name="이동건" userId="4ad090f6-dadd-4301-b5d0-883b88f508af" providerId="ADAL" clId="{612C5713-9D6B-4D4D-A955-73E32340CA85}" dt="2022-08-09T07:01:48.916" v="178" actId="207"/>
          <ac:spMkLst>
            <pc:docMk/>
            <pc:sldMk cId="3175426994" sldId="332"/>
            <ac:spMk id="4" creationId="{3CEEBBC0-1C75-4FD0-947F-82173C1E4B08}"/>
          </ac:spMkLst>
        </pc:spChg>
        <pc:spChg chg="add del mod">
          <ac:chgData name="이동건" userId="4ad090f6-dadd-4301-b5d0-883b88f508af" providerId="ADAL" clId="{612C5713-9D6B-4D4D-A955-73E32340CA85}" dt="2022-08-25T02:50:35.470" v="3196"/>
          <ac:spMkLst>
            <pc:docMk/>
            <pc:sldMk cId="3175426994" sldId="332"/>
            <ac:spMk id="4" creationId="{78C3C147-D7C4-4F7A-A133-63C3EF7FA7B3}"/>
          </ac:spMkLst>
        </pc:spChg>
        <pc:spChg chg="add del">
          <ac:chgData name="이동건" userId="4ad090f6-dadd-4301-b5d0-883b88f508af" providerId="ADAL" clId="{612C5713-9D6B-4D4D-A955-73E32340CA85}" dt="2022-08-23T04:55:50.038" v="1141" actId="478"/>
          <ac:spMkLst>
            <pc:docMk/>
            <pc:sldMk cId="3175426994" sldId="332"/>
            <ac:spMk id="5" creationId="{874C4C7B-411A-4179-9F25-0F4463260F2E}"/>
          </ac:spMkLst>
        </pc:spChg>
        <pc:spChg chg="add mod">
          <ac:chgData name="이동건" userId="4ad090f6-dadd-4301-b5d0-883b88f508af" providerId="ADAL" clId="{612C5713-9D6B-4D4D-A955-73E32340CA85}" dt="2022-08-09T07:01:30.279" v="172" actId="164"/>
          <ac:spMkLst>
            <pc:docMk/>
            <pc:sldMk cId="3175426994" sldId="332"/>
            <ac:spMk id="5" creationId="{B46685A0-87F2-42BC-9A0C-59441070706E}"/>
          </ac:spMkLst>
        </pc:spChg>
        <pc:spChg chg="add del">
          <ac:chgData name="이동건" userId="4ad090f6-dadd-4301-b5d0-883b88f508af" providerId="ADAL" clId="{612C5713-9D6B-4D4D-A955-73E32340CA85}" dt="2022-08-23T04:34:48.139" v="395" actId="478"/>
          <ac:spMkLst>
            <pc:docMk/>
            <pc:sldMk cId="3175426994" sldId="332"/>
            <ac:spMk id="6" creationId="{B326A1F2-86C3-4950-900E-91383136F5AE}"/>
          </ac:spMkLst>
        </pc:spChg>
        <pc:spChg chg="add del">
          <ac:chgData name="이동건" userId="4ad090f6-dadd-4301-b5d0-883b88f508af" providerId="ADAL" clId="{612C5713-9D6B-4D4D-A955-73E32340CA85}" dt="2022-08-09T07:01:24.768" v="171" actId="478"/>
          <ac:spMkLst>
            <pc:docMk/>
            <pc:sldMk cId="3175426994" sldId="332"/>
            <ac:spMk id="7" creationId="{E2E1460C-7E00-46BA-9073-60FC5240CDAC}"/>
          </ac:spMkLst>
        </pc:spChg>
        <pc:spChg chg="add del">
          <ac:chgData name="이동건" userId="4ad090f6-dadd-4301-b5d0-883b88f508af" providerId="ADAL" clId="{612C5713-9D6B-4D4D-A955-73E32340CA85}" dt="2022-08-23T04:34:48.139" v="395" actId="478"/>
          <ac:spMkLst>
            <pc:docMk/>
            <pc:sldMk cId="3175426994" sldId="332"/>
            <ac:spMk id="8" creationId="{A088A1F7-1708-4E09-8C1D-6A3C1F1A35AA}"/>
          </ac:spMkLst>
        </pc:spChg>
        <pc:spChg chg="add del">
          <ac:chgData name="이동건" userId="4ad090f6-dadd-4301-b5d0-883b88f508af" providerId="ADAL" clId="{612C5713-9D6B-4D4D-A955-73E32340CA85}" dt="2022-08-09T07:01:24.768" v="171" actId="478"/>
          <ac:spMkLst>
            <pc:docMk/>
            <pc:sldMk cId="3175426994" sldId="332"/>
            <ac:spMk id="8" creationId="{DEE139EE-AE54-4748-AE09-9FDD0FB6DAD6}"/>
          </ac:spMkLst>
        </pc:spChg>
        <pc:spChg chg="add mod">
          <ac:chgData name="이동건" userId="4ad090f6-dadd-4301-b5d0-883b88f508af" providerId="ADAL" clId="{612C5713-9D6B-4D4D-A955-73E32340CA85}" dt="2022-08-23T04:55:55.055" v="1142" actId="1076"/>
          <ac:spMkLst>
            <pc:docMk/>
            <pc:sldMk cId="3175426994" sldId="332"/>
            <ac:spMk id="10" creationId="{92A7FCE6-3839-4519-8EED-D42FB6F3D8D1}"/>
          </ac:spMkLst>
        </pc:spChg>
        <pc:spChg chg="add del mod">
          <ac:chgData name="이동건" userId="4ad090f6-dadd-4301-b5d0-883b88f508af" providerId="ADAL" clId="{612C5713-9D6B-4D4D-A955-73E32340CA85}" dt="2022-08-23T04:35:44.354" v="406" actId="478"/>
          <ac:spMkLst>
            <pc:docMk/>
            <pc:sldMk cId="3175426994" sldId="332"/>
            <ac:spMk id="12" creationId="{E73D6DB0-4D59-4B69-9F37-50AD01280C10}"/>
          </ac:spMkLst>
        </pc:spChg>
        <pc:spChg chg="add mod">
          <ac:chgData name="이동건" userId="4ad090f6-dadd-4301-b5d0-883b88f508af" providerId="ADAL" clId="{612C5713-9D6B-4D4D-A955-73E32340CA85}" dt="2022-08-23T04:55:55.055" v="1142" actId="1076"/>
          <ac:spMkLst>
            <pc:docMk/>
            <pc:sldMk cId="3175426994" sldId="332"/>
            <ac:spMk id="14" creationId="{AFC009DE-BB53-4D32-A613-F8F14C41B49F}"/>
          </ac:spMkLst>
        </pc:spChg>
        <pc:spChg chg="add del">
          <ac:chgData name="이동건" userId="4ad090f6-dadd-4301-b5d0-883b88f508af" providerId="ADAL" clId="{612C5713-9D6B-4D4D-A955-73E32340CA85}" dt="2022-08-23T04:34:48.139" v="395" actId="478"/>
          <ac:spMkLst>
            <pc:docMk/>
            <pc:sldMk cId="3175426994" sldId="332"/>
            <ac:spMk id="15" creationId="{92EB296A-205B-40BE-B3F4-651B7372F718}"/>
          </ac:spMkLst>
        </pc:spChg>
        <pc:spChg chg="add del">
          <ac:chgData name="이동건" userId="4ad090f6-dadd-4301-b5d0-883b88f508af" providerId="ADAL" clId="{612C5713-9D6B-4D4D-A955-73E32340CA85}" dt="2022-08-23T04:34:48.139" v="395" actId="478"/>
          <ac:spMkLst>
            <pc:docMk/>
            <pc:sldMk cId="3175426994" sldId="332"/>
            <ac:spMk id="16" creationId="{7A8D19C4-CBDC-4080-9F5C-3B2C2FD6806D}"/>
          </ac:spMkLst>
        </pc:spChg>
        <pc:spChg chg="add mod">
          <ac:chgData name="이동건" userId="4ad090f6-dadd-4301-b5d0-883b88f508af" providerId="ADAL" clId="{612C5713-9D6B-4D4D-A955-73E32340CA85}" dt="2022-08-23T04:55:55.055" v="1142" actId="1076"/>
          <ac:spMkLst>
            <pc:docMk/>
            <pc:sldMk cId="3175426994" sldId="332"/>
            <ac:spMk id="17" creationId="{F99AE24E-833A-4351-A86F-94181E625793}"/>
          </ac:spMkLst>
        </pc:spChg>
        <pc:spChg chg="add del mod">
          <ac:chgData name="이동건" userId="4ad090f6-dadd-4301-b5d0-883b88f508af" providerId="ADAL" clId="{612C5713-9D6B-4D4D-A955-73E32340CA85}" dt="2022-08-23T04:35:44.354" v="406" actId="478"/>
          <ac:spMkLst>
            <pc:docMk/>
            <pc:sldMk cId="3175426994" sldId="332"/>
            <ac:spMk id="18" creationId="{194D3F41-5518-45C5-BF70-221FCF707E5B}"/>
          </ac:spMkLst>
        </pc:spChg>
        <pc:spChg chg="add mod">
          <ac:chgData name="이동건" userId="4ad090f6-dadd-4301-b5d0-883b88f508af" providerId="ADAL" clId="{612C5713-9D6B-4D4D-A955-73E32340CA85}" dt="2022-08-23T04:55:55.055" v="1142" actId="1076"/>
          <ac:spMkLst>
            <pc:docMk/>
            <pc:sldMk cId="3175426994" sldId="332"/>
            <ac:spMk id="19" creationId="{2CEF943B-4616-4A3E-8666-7AD82BA24BBB}"/>
          </ac:spMkLst>
        </pc:spChg>
        <pc:spChg chg="add del">
          <ac:chgData name="이동건" userId="4ad090f6-dadd-4301-b5d0-883b88f508af" providerId="ADAL" clId="{612C5713-9D6B-4D4D-A955-73E32340CA85}" dt="2022-08-23T04:34:48.139" v="395" actId="478"/>
          <ac:spMkLst>
            <pc:docMk/>
            <pc:sldMk cId="3175426994" sldId="332"/>
            <ac:spMk id="20" creationId="{BA2B90D1-DD1B-4CC2-9372-552A59F71473}"/>
          </ac:spMkLst>
        </pc:spChg>
        <pc:spChg chg="add del">
          <ac:chgData name="이동건" userId="4ad090f6-dadd-4301-b5d0-883b88f508af" providerId="ADAL" clId="{612C5713-9D6B-4D4D-A955-73E32340CA85}" dt="2022-08-23T04:34:48.139" v="395" actId="478"/>
          <ac:spMkLst>
            <pc:docMk/>
            <pc:sldMk cId="3175426994" sldId="332"/>
            <ac:spMk id="21" creationId="{71892ED4-4037-4008-8769-55FECDEBD6A2}"/>
          </ac:spMkLst>
        </pc:spChg>
        <pc:spChg chg="add del mod">
          <ac:chgData name="이동건" userId="4ad090f6-dadd-4301-b5d0-883b88f508af" providerId="ADAL" clId="{612C5713-9D6B-4D4D-A955-73E32340CA85}" dt="2022-08-23T04:35:44.354" v="406" actId="478"/>
          <ac:spMkLst>
            <pc:docMk/>
            <pc:sldMk cId="3175426994" sldId="332"/>
            <ac:spMk id="22" creationId="{86F8D602-CFD6-42C3-865B-54EFA405D0F9}"/>
          </ac:spMkLst>
        </pc:spChg>
        <pc:spChg chg="add mod">
          <ac:chgData name="이동건" userId="4ad090f6-dadd-4301-b5d0-883b88f508af" providerId="ADAL" clId="{612C5713-9D6B-4D4D-A955-73E32340CA85}" dt="2022-08-23T04:55:55.055" v="1142" actId="1076"/>
          <ac:spMkLst>
            <pc:docMk/>
            <pc:sldMk cId="3175426994" sldId="332"/>
            <ac:spMk id="24" creationId="{1E17EA5F-DD68-4789-ABED-895806CA2810}"/>
          </ac:spMkLst>
        </pc:spChg>
        <pc:spChg chg="add mod">
          <ac:chgData name="이동건" userId="4ad090f6-dadd-4301-b5d0-883b88f508af" providerId="ADAL" clId="{612C5713-9D6B-4D4D-A955-73E32340CA85}" dt="2022-08-23T04:55:55.055" v="1142" actId="1076"/>
          <ac:spMkLst>
            <pc:docMk/>
            <pc:sldMk cId="3175426994" sldId="332"/>
            <ac:spMk id="25" creationId="{B4CFCCCB-2DE8-4D91-80DE-D79F67FA5067}"/>
          </ac:spMkLst>
        </pc:spChg>
        <pc:spChg chg="add mod">
          <ac:chgData name="이동건" userId="4ad090f6-dadd-4301-b5d0-883b88f508af" providerId="ADAL" clId="{612C5713-9D6B-4D4D-A955-73E32340CA85}" dt="2022-08-23T04:55:55.055" v="1142" actId="1076"/>
          <ac:spMkLst>
            <pc:docMk/>
            <pc:sldMk cId="3175426994" sldId="332"/>
            <ac:spMk id="32" creationId="{EBBB5427-8AA8-4045-B0FC-16EFA093C674}"/>
          </ac:spMkLst>
        </pc:spChg>
        <pc:spChg chg="add mod">
          <ac:chgData name="이동건" userId="4ad090f6-dadd-4301-b5d0-883b88f508af" providerId="ADAL" clId="{612C5713-9D6B-4D4D-A955-73E32340CA85}" dt="2022-08-23T04:55:55.055" v="1142" actId="1076"/>
          <ac:spMkLst>
            <pc:docMk/>
            <pc:sldMk cId="3175426994" sldId="332"/>
            <ac:spMk id="33" creationId="{1DC6EA85-A312-4008-9DEF-7FD5039EFA68}"/>
          </ac:spMkLst>
        </pc:spChg>
        <pc:spChg chg="add mod">
          <ac:chgData name="이동건" userId="4ad090f6-dadd-4301-b5d0-883b88f508af" providerId="ADAL" clId="{612C5713-9D6B-4D4D-A955-73E32340CA85}" dt="2022-08-23T04:55:55.055" v="1142" actId="1076"/>
          <ac:spMkLst>
            <pc:docMk/>
            <pc:sldMk cId="3175426994" sldId="332"/>
            <ac:spMk id="34" creationId="{EE74A50A-2435-4EF3-87DA-CBF7595188EA}"/>
          </ac:spMkLst>
        </pc:spChg>
        <pc:grpChg chg="add del mod">
          <ac:chgData name="이동건" userId="4ad090f6-dadd-4301-b5d0-883b88f508af" providerId="ADAL" clId="{612C5713-9D6B-4D4D-A955-73E32340CA85}" dt="2022-08-09T07:01:52.830" v="179"/>
          <ac:grpSpMkLst>
            <pc:docMk/>
            <pc:sldMk cId="3175426994" sldId="332"/>
            <ac:grpSpMk id="10" creationId="{3D9B2319-F29A-41BB-B5F9-10651271F8E0}"/>
          </ac:grpSpMkLst>
        </pc:grpChg>
        <pc:graphicFrameChg chg="add mod modGraphic">
          <ac:chgData name="이동건" userId="4ad090f6-dadd-4301-b5d0-883b88f508af" providerId="ADAL" clId="{612C5713-9D6B-4D4D-A955-73E32340CA85}" dt="2022-08-23T04:56:07.864" v="1146" actId="14100"/>
          <ac:graphicFrameMkLst>
            <pc:docMk/>
            <pc:sldMk cId="3175426994" sldId="332"/>
            <ac:graphicFrameMk id="23" creationId="{7D79F84D-0F7B-4893-841D-894C03E642FE}"/>
          </ac:graphicFrameMkLst>
        </pc:graphicFrameChg>
        <pc:cxnChg chg="add mod">
          <ac:chgData name="이동건" userId="4ad090f6-dadd-4301-b5d0-883b88f508af" providerId="ADAL" clId="{612C5713-9D6B-4D4D-A955-73E32340CA85}" dt="2022-08-09T07:01:38.414" v="175" actId="1076"/>
          <ac:cxnSpMkLst>
            <pc:docMk/>
            <pc:sldMk cId="3175426994" sldId="332"/>
            <ac:cxnSpMk id="6" creationId="{616DFDAF-AF6D-42D2-8FB8-56655091580A}"/>
          </ac:cxnSpMkLst>
        </pc:cxnChg>
        <pc:cxnChg chg="add del mod">
          <ac:chgData name="이동건" userId="4ad090f6-dadd-4301-b5d0-883b88f508af" providerId="ADAL" clId="{612C5713-9D6B-4D4D-A955-73E32340CA85}" dt="2022-08-23T04:34:48.139" v="395" actId="478"/>
          <ac:cxnSpMkLst>
            <pc:docMk/>
            <pc:sldMk cId="3175426994" sldId="332"/>
            <ac:cxnSpMk id="7" creationId="{7695FE4D-C1D2-490F-89C8-90509E0008DB}"/>
          </ac:cxnSpMkLst>
        </pc:cxnChg>
        <pc:cxnChg chg="add del mod">
          <ac:chgData name="이동건" userId="4ad090f6-dadd-4301-b5d0-883b88f508af" providerId="ADAL" clId="{612C5713-9D6B-4D4D-A955-73E32340CA85}" dt="2022-08-23T04:34:48.139" v="395" actId="478"/>
          <ac:cxnSpMkLst>
            <pc:docMk/>
            <pc:sldMk cId="3175426994" sldId="332"/>
            <ac:cxnSpMk id="9" creationId="{4AE397B4-7011-4DD3-92DB-CE20EC0D2906}"/>
          </ac:cxnSpMkLst>
        </pc:cxnChg>
        <pc:cxnChg chg="add del mod">
          <ac:chgData name="이동건" userId="4ad090f6-dadd-4301-b5d0-883b88f508af" providerId="ADAL" clId="{612C5713-9D6B-4D4D-A955-73E32340CA85}" dt="2022-08-09T07:01:45.652" v="177" actId="478"/>
          <ac:cxnSpMkLst>
            <pc:docMk/>
            <pc:sldMk cId="3175426994" sldId="332"/>
            <ac:cxnSpMk id="9" creationId="{D84DC38B-7885-47F8-B885-BA3CE3A5740C}"/>
          </ac:cxnSpMkLst>
        </pc:cxnChg>
        <pc:cxnChg chg="add mod">
          <ac:chgData name="이동건" userId="4ad090f6-dadd-4301-b5d0-883b88f508af" providerId="ADAL" clId="{612C5713-9D6B-4D4D-A955-73E32340CA85}" dt="2022-08-23T04:55:55.055" v="1142" actId="1076"/>
          <ac:cxnSpMkLst>
            <pc:docMk/>
            <pc:sldMk cId="3175426994" sldId="332"/>
            <ac:cxnSpMk id="11" creationId="{8445DF9B-8AB7-4947-995C-BF084626F84F}"/>
          </ac:cxnSpMkLst>
        </pc:cxnChg>
        <pc:cxnChg chg="add del mod">
          <ac:chgData name="이동건" userId="4ad090f6-dadd-4301-b5d0-883b88f508af" providerId="ADAL" clId="{612C5713-9D6B-4D4D-A955-73E32340CA85}" dt="2022-08-23T04:35:45.046" v="407" actId="478"/>
          <ac:cxnSpMkLst>
            <pc:docMk/>
            <pc:sldMk cId="3175426994" sldId="332"/>
            <ac:cxnSpMk id="13" creationId="{56AF6744-F96E-4653-B0F0-666722D787B0}"/>
          </ac:cxnSpMkLst>
        </pc:cxnChg>
        <pc:cxnChg chg="add mod">
          <ac:chgData name="이동건" userId="4ad090f6-dadd-4301-b5d0-883b88f508af" providerId="ADAL" clId="{612C5713-9D6B-4D4D-A955-73E32340CA85}" dt="2022-08-23T04:55:55.055" v="1142" actId="1076"/>
          <ac:cxnSpMkLst>
            <pc:docMk/>
            <pc:sldMk cId="3175426994" sldId="332"/>
            <ac:cxnSpMk id="36" creationId="{F1702E58-655F-4275-8C65-F2DAE9D8FF15}"/>
          </ac:cxnSpMkLst>
        </pc:cxnChg>
      </pc:sldChg>
      <pc:sldChg chg="addSp delSp modSp add">
        <pc:chgData name="이동건" userId="4ad090f6-dadd-4301-b5d0-883b88f508af" providerId="ADAL" clId="{612C5713-9D6B-4D4D-A955-73E32340CA85}" dt="2022-08-23T07:58:42.571" v="1731" actId="20577"/>
        <pc:sldMkLst>
          <pc:docMk/>
          <pc:sldMk cId="1713597387" sldId="12966"/>
        </pc:sldMkLst>
        <pc:spChg chg="mod">
          <ac:chgData name="이동건" userId="4ad090f6-dadd-4301-b5d0-883b88f508af" providerId="ADAL" clId="{612C5713-9D6B-4D4D-A955-73E32340CA85}" dt="2022-08-23T07:58:42.571" v="1731" actId="20577"/>
          <ac:spMkLst>
            <pc:docMk/>
            <pc:sldMk cId="1713597387" sldId="12966"/>
            <ac:spMk id="2" creationId="{DB528969-A16C-44BD-843E-763FD3C4D0A7}"/>
          </ac:spMkLst>
        </pc:spChg>
        <pc:spChg chg="add del mod">
          <ac:chgData name="이동건" userId="4ad090f6-dadd-4301-b5d0-883b88f508af" providerId="ADAL" clId="{612C5713-9D6B-4D4D-A955-73E32340CA85}" dt="2022-08-23T05:54:49.849" v="1661"/>
          <ac:spMkLst>
            <pc:docMk/>
            <pc:sldMk cId="1713597387" sldId="12966"/>
            <ac:spMk id="4" creationId="{D01C60EE-FAC5-4608-9608-740D761B6829}"/>
          </ac:spMkLst>
        </pc:spChg>
        <pc:spChg chg="add mod">
          <ac:chgData name="이동건" userId="4ad090f6-dadd-4301-b5d0-883b88f508af" providerId="ADAL" clId="{612C5713-9D6B-4D4D-A955-73E32340CA85}" dt="2022-08-23T05:56:19.636" v="1699" actId="1076"/>
          <ac:spMkLst>
            <pc:docMk/>
            <pc:sldMk cId="1713597387" sldId="12966"/>
            <ac:spMk id="5" creationId="{E03E86A5-B1D6-4B09-A0BC-18331A0893AF}"/>
          </ac:spMkLst>
        </pc:spChg>
        <pc:spChg chg="add del mod">
          <ac:chgData name="이동건" userId="4ad090f6-dadd-4301-b5d0-883b88f508af" providerId="ADAL" clId="{612C5713-9D6B-4D4D-A955-73E32340CA85}" dt="2022-08-23T05:55:10.416" v="1675" actId="478"/>
          <ac:spMkLst>
            <pc:docMk/>
            <pc:sldMk cId="1713597387" sldId="12966"/>
            <ac:spMk id="8" creationId="{B377582B-3272-41D1-8A78-5A4129C7912F}"/>
          </ac:spMkLst>
        </pc:spChg>
        <pc:spChg chg="add del mod">
          <ac:chgData name="이동건" userId="4ad090f6-dadd-4301-b5d0-883b88f508af" providerId="ADAL" clId="{612C5713-9D6B-4D4D-A955-73E32340CA85}" dt="2022-08-23T05:55:10.416" v="1675" actId="478"/>
          <ac:spMkLst>
            <pc:docMk/>
            <pc:sldMk cId="1713597387" sldId="12966"/>
            <ac:spMk id="12" creationId="{7816797A-612B-4BA2-B77C-E5A5413926BD}"/>
          </ac:spMkLst>
        </pc:spChg>
        <pc:spChg chg="add del mod">
          <ac:chgData name="이동건" userId="4ad090f6-dadd-4301-b5d0-883b88f508af" providerId="ADAL" clId="{612C5713-9D6B-4D4D-A955-73E32340CA85}" dt="2022-08-23T05:54:28.917" v="1645"/>
          <ac:spMkLst>
            <pc:docMk/>
            <pc:sldMk cId="1713597387" sldId="12966"/>
            <ac:spMk id="14" creationId="{5A64B9C5-11EB-42C0-BBF0-B805F4EDA122}"/>
          </ac:spMkLst>
        </pc:spChg>
        <pc:spChg chg="add del mod">
          <ac:chgData name="이동건" userId="4ad090f6-dadd-4301-b5d0-883b88f508af" providerId="ADAL" clId="{612C5713-9D6B-4D4D-A955-73E32340CA85}" dt="2022-08-23T05:55:05.790" v="1671"/>
          <ac:spMkLst>
            <pc:docMk/>
            <pc:sldMk cId="1713597387" sldId="12966"/>
            <ac:spMk id="16" creationId="{1082C564-66CC-4EC3-9CCB-7B30244248FD}"/>
          </ac:spMkLst>
        </pc:spChg>
        <pc:spChg chg="add del mod">
          <ac:chgData name="이동건" userId="4ad090f6-dadd-4301-b5d0-883b88f508af" providerId="ADAL" clId="{612C5713-9D6B-4D4D-A955-73E32340CA85}" dt="2022-08-23T05:54:54.804" v="1665"/>
          <ac:spMkLst>
            <pc:docMk/>
            <pc:sldMk cId="1713597387" sldId="12966"/>
            <ac:spMk id="17" creationId="{40AA60BA-7A3F-4E9D-8C37-20C6B6AF6088}"/>
          </ac:spMkLst>
        </pc:spChg>
        <pc:spChg chg="add mod">
          <ac:chgData name="이동건" userId="4ad090f6-dadd-4301-b5d0-883b88f508af" providerId="ADAL" clId="{612C5713-9D6B-4D4D-A955-73E32340CA85}" dt="2022-08-23T05:55:56.314" v="1690" actId="1076"/>
          <ac:spMkLst>
            <pc:docMk/>
            <pc:sldMk cId="1713597387" sldId="12966"/>
            <ac:spMk id="18" creationId="{DBF97FB7-7143-418B-AD68-23A02346890B}"/>
          </ac:spMkLst>
        </pc:spChg>
        <pc:spChg chg="add mod">
          <ac:chgData name="이동건" userId="4ad090f6-dadd-4301-b5d0-883b88f508af" providerId="ADAL" clId="{612C5713-9D6B-4D4D-A955-73E32340CA85}" dt="2022-08-23T05:55:54.705" v="1689" actId="1076"/>
          <ac:spMkLst>
            <pc:docMk/>
            <pc:sldMk cId="1713597387" sldId="12966"/>
            <ac:spMk id="19" creationId="{EB87CC28-AAC8-4501-9D9E-2AE904A6DFC4}"/>
          </ac:spMkLst>
        </pc:spChg>
        <pc:spChg chg="add del mod">
          <ac:chgData name="이동건" userId="4ad090f6-dadd-4301-b5d0-883b88f508af" providerId="ADAL" clId="{612C5713-9D6B-4D4D-A955-73E32340CA85}" dt="2022-08-23T05:55:10.416" v="1675" actId="478"/>
          <ac:spMkLst>
            <pc:docMk/>
            <pc:sldMk cId="1713597387" sldId="12966"/>
            <ac:spMk id="21" creationId="{7B5D6FB0-DF4A-4E9B-B593-0B024A532FE5}"/>
          </ac:spMkLst>
        </pc:spChg>
        <pc:spChg chg="add del mod">
          <ac:chgData name="이동건" userId="4ad090f6-dadd-4301-b5d0-883b88f508af" providerId="ADAL" clId="{612C5713-9D6B-4D4D-A955-73E32340CA85}" dt="2022-08-23T05:55:10.416" v="1675" actId="478"/>
          <ac:spMkLst>
            <pc:docMk/>
            <pc:sldMk cId="1713597387" sldId="12966"/>
            <ac:spMk id="24" creationId="{DD07C7A8-C0EE-4B48-99E8-EEA62E7982A5}"/>
          </ac:spMkLst>
        </pc:spChg>
        <pc:spChg chg="add del mod">
          <ac:chgData name="이동건" userId="4ad090f6-dadd-4301-b5d0-883b88f508af" providerId="ADAL" clId="{612C5713-9D6B-4D4D-A955-73E32340CA85}" dt="2022-08-23T05:51:20.504" v="1559" actId="478"/>
          <ac:spMkLst>
            <pc:docMk/>
            <pc:sldMk cId="1713597387" sldId="12966"/>
            <ac:spMk id="26" creationId="{87E53BBC-F57D-4F35-9F4E-F69195C4D3A2}"/>
          </ac:spMkLst>
        </pc:spChg>
        <pc:spChg chg="add del mod">
          <ac:chgData name="이동건" userId="4ad090f6-dadd-4301-b5d0-883b88f508af" providerId="ADAL" clId="{612C5713-9D6B-4D4D-A955-73E32340CA85}" dt="2022-08-23T05:55:05.792" v="1673"/>
          <ac:spMkLst>
            <pc:docMk/>
            <pc:sldMk cId="1713597387" sldId="12966"/>
            <ac:spMk id="27" creationId="{DC06C9D4-E20C-46AF-BC79-6CFEC0174833}"/>
          </ac:spMkLst>
        </pc:spChg>
        <pc:spChg chg="add del mod">
          <ac:chgData name="이동건" userId="4ad090f6-dadd-4301-b5d0-883b88f508af" providerId="ADAL" clId="{612C5713-9D6B-4D4D-A955-73E32340CA85}" dt="2022-08-23T05:55:10.416" v="1675" actId="478"/>
          <ac:spMkLst>
            <pc:docMk/>
            <pc:sldMk cId="1713597387" sldId="12966"/>
            <ac:spMk id="28" creationId="{BE6E597F-4DF6-477A-B69E-B8CE60237C0A}"/>
          </ac:spMkLst>
        </pc:spChg>
        <pc:graphicFrameChg chg="add del mod">
          <ac:chgData name="이동건" userId="4ad090f6-dadd-4301-b5d0-883b88f508af" providerId="ADAL" clId="{612C5713-9D6B-4D4D-A955-73E32340CA85}" dt="2022-08-23T05:52:50.147" v="1606" actId="478"/>
          <ac:graphicFrameMkLst>
            <pc:docMk/>
            <pc:sldMk cId="1713597387" sldId="12966"/>
            <ac:graphicFrameMk id="30" creationId="{28ED6F6F-A559-49C1-A605-4B59BDC8D7AB}"/>
          </ac:graphicFrameMkLst>
        </pc:graphicFrameChg>
        <pc:graphicFrameChg chg="add mod modGraphic">
          <ac:chgData name="이동건" userId="4ad090f6-dadd-4301-b5d0-883b88f508af" providerId="ADAL" clId="{612C5713-9D6B-4D4D-A955-73E32340CA85}" dt="2022-08-23T07:17:48.536" v="1714" actId="403"/>
          <ac:graphicFrameMkLst>
            <pc:docMk/>
            <pc:sldMk cId="1713597387" sldId="12966"/>
            <ac:graphicFrameMk id="32" creationId="{E467E96A-B3AD-4526-82A2-E1CD2A2FE049}"/>
          </ac:graphicFrameMkLst>
        </pc:graphicFrameChg>
        <pc:cxnChg chg="add mod">
          <ac:chgData name="이동건" userId="4ad090f6-dadd-4301-b5d0-883b88f508af" providerId="ADAL" clId="{612C5713-9D6B-4D4D-A955-73E32340CA85}" dt="2022-08-23T05:56:15.268" v="1697" actId="14100"/>
          <ac:cxnSpMkLst>
            <pc:docMk/>
            <pc:sldMk cId="1713597387" sldId="12966"/>
            <ac:cxnSpMk id="7" creationId="{DDF1C962-C0C5-4BF4-BB96-94A6D1C169EC}"/>
          </ac:cxnSpMkLst>
        </pc:cxnChg>
        <pc:cxnChg chg="add mod">
          <ac:chgData name="이동건" userId="4ad090f6-dadd-4301-b5d0-883b88f508af" providerId="ADAL" clId="{612C5713-9D6B-4D4D-A955-73E32340CA85}" dt="2022-08-23T05:56:17.260" v="1698" actId="14100"/>
          <ac:cxnSpMkLst>
            <pc:docMk/>
            <pc:sldMk cId="1713597387" sldId="12966"/>
            <ac:cxnSpMk id="9" creationId="{DFC43DDF-E412-4D14-BF38-901E8756BEB4}"/>
          </ac:cxnSpMkLst>
        </pc:cxnChg>
      </pc:sldChg>
      <pc:sldChg chg="addSp delSp modSp add">
        <pc:chgData name="이동건" userId="4ad090f6-dadd-4301-b5d0-883b88f508af" providerId="ADAL" clId="{612C5713-9D6B-4D4D-A955-73E32340CA85}" dt="2022-08-23T08:25:39.146" v="2567" actId="1076"/>
        <pc:sldMkLst>
          <pc:docMk/>
          <pc:sldMk cId="254780284" sldId="12967"/>
        </pc:sldMkLst>
        <pc:spChg chg="mod">
          <ac:chgData name="이동건" userId="4ad090f6-dadd-4301-b5d0-883b88f508af" providerId="ADAL" clId="{612C5713-9D6B-4D4D-A955-73E32340CA85}" dt="2022-08-23T07:58:46.860" v="1732"/>
          <ac:spMkLst>
            <pc:docMk/>
            <pc:sldMk cId="254780284" sldId="12967"/>
            <ac:spMk id="2" creationId="{DB528969-A16C-44BD-843E-763FD3C4D0A7}"/>
          </ac:spMkLst>
        </pc:spChg>
        <pc:spChg chg="add mod">
          <ac:chgData name="이동건" userId="4ad090f6-dadd-4301-b5d0-883b88f508af" providerId="ADAL" clId="{612C5713-9D6B-4D4D-A955-73E32340CA85}" dt="2022-08-23T08:08:26.206" v="2036" actId="1076"/>
          <ac:spMkLst>
            <pc:docMk/>
            <pc:sldMk cId="254780284" sldId="12967"/>
            <ac:spMk id="4" creationId="{201E295B-35AE-49CB-9E80-583689AFA43D}"/>
          </ac:spMkLst>
        </pc:spChg>
        <pc:spChg chg="del">
          <ac:chgData name="이동건" userId="4ad090f6-dadd-4301-b5d0-883b88f508af" providerId="ADAL" clId="{612C5713-9D6B-4D4D-A955-73E32340CA85}" dt="2022-08-23T07:58:52.039" v="1733" actId="478"/>
          <ac:spMkLst>
            <pc:docMk/>
            <pc:sldMk cId="254780284" sldId="12967"/>
            <ac:spMk id="5" creationId="{E03E86A5-B1D6-4B09-A0BC-18331A0893AF}"/>
          </ac:spMkLst>
        </pc:spChg>
        <pc:spChg chg="add mod">
          <ac:chgData name="이동건" userId="4ad090f6-dadd-4301-b5d0-883b88f508af" providerId="ADAL" clId="{612C5713-9D6B-4D4D-A955-73E32340CA85}" dt="2022-08-23T08:07:28.055" v="2035" actId="1076"/>
          <ac:spMkLst>
            <pc:docMk/>
            <pc:sldMk cId="254780284" sldId="12967"/>
            <ac:spMk id="6" creationId="{21CAEE9E-5E1E-45FA-955F-E229CE2AA4B6}"/>
          </ac:spMkLst>
        </pc:spChg>
        <pc:spChg chg="add mod">
          <ac:chgData name="이동건" userId="4ad090f6-dadd-4301-b5d0-883b88f508af" providerId="ADAL" clId="{612C5713-9D6B-4D4D-A955-73E32340CA85}" dt="2022-08-23T08:07:13.928" v="2034" actId="1076"/>
          <ac:spMkLst>
            <pc:docMk/>
            <pc:sldMk cId="254780284" sldId="12967"/>
            <ac:spMk id="8" creationId="{C9A1A09F-5DD0-4416-B589-6AAC538E1ECC}"/>
          </ac:spMkLst>
        </pc:spChg>
        <pc:spChg chg="add mod">
          <ac:chgData name="이동건" userId="4ad090f6-dadd-4301-b5d0-883b88f508af" providerId="ADAL" clId="{612C5713-9D6B-4D4D-A955-73E32340CA85}" dt="2022-08-23T08:07:08.007" v="2031" actId="1076"/>
          <ac:spMkLst>
            <pc:docMk/>
            <pc:sldMk cId="254780284" sldId="12967"/>
            <ac:spMk id="10" creationId="{0F4FB47E-C093-4D2A-B425-52949C6A9BA4}"/>
          </ac:spMkLst>
        </pc:spChg>
        <pc:spChg chg="add mod">
          <ac:chgData name="이동건" userId="4ad090f6-dadd-4301-b5d0-883b88f508af" providerId="ADAL" clId="{612C5713-9D6B-4D4D-A955-73E32340CA85}" dt="2022-08-23T08:05:37.976" v="1926" actId="1076"/>
          <ac:spMkLst>
            <pc:docMk/>
            <pc:sldMk cId="254780284" sldId="12967"/>
            <ac:spMk id="13" creationId="{67AF5D44-8EB1-47D4-A9FB-64C793AA8312}"/>
          </ac:spMkLst>
        </pc:spChg>
        <pc:spChg chg="add mod">
          <ac:chgData name="이동건" userId="4ad090f6-dadd-4301-b5d0-883b88f508af" providerId="ADAL" clId="{612C5713-9D6B-4D4D-A955-73E32340CA85}" dt="2022-08-23T08:05:39.688" v="1927" actId="1076"/>
          <ac:spMkLst>
            <pc:docMk/>
            <pc:sldMk cId="254780284" sldId="12967"/>
            <ac:spMk id="14" creationId="{B1DE6EB7-BBB7-4D44-BEBB-05722559D7D6}"/>
          </ac:spMkLst>
        </pc:spChg>
        <pc:spChg chg="add mod">
          <ac:chgData name="이동건" userId="4ad090f6-dadd-4301-b5d0-883b88f508af" providerId="ADAL" clId="{612C5713-9D6B-4D4D-A955-73E32340CA85}" dt="2022-08-23T08:05:46.337" v="1930" actId="1076"/>
          <ac:spMkLst>
            <pc:docMk/>
            <pc:sldMk cId="254780284" sldId="12967"/>
            <ac:spMk id="15" creationId="{BA4F1301-131E-489E-A682-1CDB43CF355C}"/>
          </ac:spMkLst>
        </pc:spChg>
        <pc:spChg chg="add del mod">
          <ac:chgData name="이동건" userId="4ad090f6-dadd-4301-b5d0-883b88f508af" providerId="ADAL" clId="{612C5713-9D6B-4D4D-A955-73E32340CA85}" dt="2022-08-23T08:04:55.799" v="1863" actId="478"/>
          <ac:spMkLst>
            <pc:docMk/>
            <pc:sldMk cId="254780284" sldId="12967"/>
            <ac:spMk id="17" creationId="{41798789-6452-414F-921E-1A21D8128DEC}"/>
          </ac:spMkLst>
        </pc:spChg>
        <pc:spChg chg="del">
          <ac:chgData name="이동건" userId="4ad090f6-dadd-4301-b5d0-883b88f508af" providerId="ADAL" clId="{612C5713-9D6B-4D4D-A955-73E32340CA85}" dt="2022-08-23T07:58:52.039" v="1733" actId="478"/>
          <ac:spMkLst>
            <pc:docMk/>
            <pc:sldMk cId="254780284" sldId="12967"/>
            <ac:spMk id="18" creationId="{DBF97FB7-7143-418B-AD68-23A02346890B}"/>
          </ac:spMkLst>
        </pc:spChg>
        <pc:spChg chg="del">
          <ac:chgData name="이동건" userId="4ad090f6-dadd-4301-b5d0-883b88f508af" providerId="ADAL" clId="{612C5713-9D6B-4D4D-A955-73E32340CA85}" dt="2022-08-23T07:58:52.039" v="1733" actId="478"/>
          <ac:spMkLst>
            <pc:docMk/>
            <pc:sldMk cId="254780284" sldId="12967"/>
            <ac:spMk id="19" creationId="{EB87CC28-AAC8-4501-9D9E-2AE904A6DFC4}"/>
          </ac:spMkLst>
        </pc:spChg>
        <pc:spChg chg="add mod">
          <ac:chgData name="이동건" userId="4ad090f6-dadd-4301-b5d0-883b88f508af" providerId="ADAL" clId="{612C5713-9D6B-4D4D-A955-73E32340CA85}" dt="2022-08-23T08:06:30.973" v="1970" actId="1076"/>
          <ac:spMkLst>
            <pc:docMk/>
            <pc:sldMk cId="254780284" sldId="12967"/>
            <ac:spMk id="20" creationId="{F4A6D094-1146-403E-B599-684C5A0ED385}"/>
          </ac:spMkLst>
        </pc:spChg>
        <pc:spChg chg="add del">
          <ac:chgData name="이동건" userId="4ad090f6-dadd-4301-b5d0-883b88f508af" providerId="ADAL" clId="{612C5713-9D6B-4D4D-A955-73E32340CA85}" dt="2022-08-23T08:04:53.894" v="1862" actId="478"/>
          <ac:spMkLst>
            <pc:docMk/>
            <pc:sldMk cId="254780284" sldId="12967"/>
            <ac:spMk id="22" creationId="{9C7738EB-BF9A-4A25-B39B-562C1D3614F9}"/>
          </ac:spMkLst>
        </pc:spChg>
        <pc:spChg chg="add del mod">
          <ac:chgData name="이동건" userId="4ad090f6-dadd-4301-b5d0-883b88f508af" providerId="ADAL" clId="{612C5713-9D6B-4D4D-A955-73E32340CA85}" dt="2022-08-23T08:15:29.241" v="2154" actId="478"/>
          <ac:spMkLst>
            <pc:docMk/>
            <pc:sldMk cId="254780284" sldId="12967"/>
            <ac:spMk id="23" creationId="{F787DC89-109A-4573-ADF9-BC46D9FB3518}"/>
          </ac:spMkLst>
        </pc:spChg>
        <pc:spChg chg="add del">
          <ac:chgData name="이동건" userId="4ad090f6-dadd-4301-b5d0-883b88f508af" providerId="ADAL" clId="{612C5713-9D6B-4D4D-A955-73E32340CA85}" dt="2022-08-23T08:05:52.288" v="1932"/>
          <ac:spMkLst>
            <pc:docMk/>
            <pc:sldMk cId="254780284" sldId="12967"/>
            <ac:spMk id="25" creationId="{3C88EB5C-453D-4089-B2AD-05230DC80FD6}"/>
          </ac:spMkLst>
        </pc:spChg>
        <pc:spChg chg="add mod">
          <ac:chgData name="이동건" userId="4ad090f6-dadd-4301-b5d0-883b88f508af" providerId="ADAL" clId="{612C5713-9D6B-4D4D-A955-73E32340CA85}" dt="2022-08-23T08:06:29.020" v="1969" actId="1076"/>
          <ac:spMkLst>
            <pc:docMk/>
            <pc:sldMk cId="254780284" sldId="12967"/>
            <ac:spMk id="26" creationId="{3CE6E0D4-5224-419D-83FE-88A728F1D3D5}"/>
          </ac:spMkLst>
        </pc:spChg>
        <pc:spChg chg="add mod">
          <ac:chgData name="이동건" userId="4ad090f6-dadd-4301-b5d0-883b88f508af" providerId="ADAL" clId="{612C5713-9D6B-4D4D-A955-73E32340CA85}" dt="2022-08-23T08:06:56.124" v="2025" actId="20577"/>
          <ac:spMkLst>
            <pc:docMk/>
            <pc:sldMk cId="254780284" sldId="12967"/>
            <ac:spMk id="27" creationId="{426CF649-A36C-4CD7-AD14-736E094A8336}"/>
          </ac:spMkLst>
        </pc:spChg>
        <pc:spChg chg="add del mod">
          <ac:chgData name="이동건" userId="4ad090f6-dadd-4301-b5d0-883b88f508af" providerId="ADAL" clId="{612C5713-9D6B-4D4D-A955-73E32340CA85}" dt="2022-08-23T08:15:29.241" v="2154" actId="478"/>
          <ac:spMkLst>
            <pc:docMk/>
            <pc:sldMk cId="254780284" sldId="12967"/>
            <ac:spMk id="28" creationId="{623690A3-243F-47BD-8DA8-D18758BFD24B}"/>
          </ac:spMkLst>
        </pc:spChg>
        <pc:spChg chg="add del mod">
          <ac:chgData name="이동건" userId="4ad090f6-dadd-4301-b5d0-883b88f508af" providerId="ADAL" clId="{612C5713-9D6B-4D4D-A955-73E32340CA85}" dt="2022-08-23T08:17:16.319" v="2232" actId="478"/>
          <ac:spMkLst>
            <pc:docMk/>
            <pc:sldMk cId="254780284" sldId="12967"/>
            <ac:spMk id="29" creationId="{CA00F9E5-BD8F-4C52-95C6-294D6750DCB9}"/>
          </ac:spMkLst>
        </pc:spChg>
        <pc:spChg chg="add del mod">
          <ac:chgData name="이동건" userId="4ad090f6-dadd-4301-b5d0-883b88f508af" providerId="ADAL" clId="{612C5713-9D6B-4D4D-A955-73E32340CA85}" dt="2022-08-23T08:15:29.241" v="2154" actId="478"/>
          <ac:spMkLst>
            <pc:docMk/>
            <pc:sldMk cId="254780284" sldId="12967"/>
            <ac:spMk id="30" creationId="{862F8CAF-0916-4955-B741-1160F244F6D8}"/>
          </ac:spMkLst>
        </pc:spChg>
        <pc:spChg chg="add mod">
          <ac:chgData name="이동건" userId="4ad090f6-dadd-4301-b5d0-883b88f508af" providerId="ADAL" clId="{612C5713-9D6B-4D4D-A955-73E32340CA85}" dt="2022-08-23T08:25:31.806" v="2564" actId="1076"/>
          <ac:spMkLst>
            <pc:docMk/>
            <pc:sldMk cId="254780284" sldId="12967"/>
            <ac:spMk id="31" creationId="{9E0BA3AF-A3F4-4562-8B78-15F804CBACC2}"/>
          </ac:spMkLst>
        </pc:spChg>
        <pc:spChg chg="add del mod">
          <ac:chgData name="이동건" userId="4ad090f6-dadd-4301-b5d0-883b88f508af" providerId="ADAL" clId="{612C5713-9D6B-4D4D-A955-73E32340CA85}" dt="2022-08-23T08:17:16.319" v="2232" actId="478"/>
          <ac:spMkLst>
            <pc:docMk/>
            <pc:sldMk cId="254780284" sldId="12967"/>
            <ac:spMk id="33" creationId="{E176D9D5-B187-44D7-B545-480BFF6B436B}"/>
          </ac:spMkLst>
        </pc:spChg>
        <pc:spChg chg="add del mod">
          <ac:chgData name="이동건" userId="4ad090f6-dadd-4301-b5d0-883b88f508af" providerId="ADAL" clId="{612C5713-9D6B-4D4D-A955-73E32340CA85}" dt="2022-08-23T08:17:16.319" v="2232" actId="478"/>
          <ac:spMkLst>
            <pc:docMk/>
            <pc:sldMk cId="254780284" sldId="12967"/>
            <ac:spMk id="34" creationId="{57B9F7E3-70E0-4BEC-872D-41C96413E239}"/>
          </ac:spMkLst>
        </pc:spChg>
        <pc:spChg chg="add del mod">
          <ac:chgData name="이동건" userId="4ad090f6-dadd-4301-b5d0-883b88f508af" providerId="ADAL" clId="{612C5713-9D6B-4D4D-A955-73E32340CA85}" dt="2022-08-23T08:17:16.319" v="2232" actId="478"/>
          <ac:spMkLst>
            <pc:docMk/>
            <pc:sldMk cId="254780284" sldId="12967"/>
            <ac:spMk id="35" creationId="{2DDACC99-C3EE-4E10-A095-081C390A8CC3}"/>
          </ac:spMkLst>
        </pc:spChg>
        <pc:spChg chg="add del mod">
          <ac:chgData name="이동건" userId="4ad090f6-dadd-4301-b5d0-883b88f508af" providerId="ADAL" clId="{612C5713-9D6B-4D4D-A955-73E32340CA85}" dt="2022-08-23T08:17:16.319" v="2232" actId="478"/>
          <ac:spMkLst>
            <pc:docMk/>
            <pc:sldMk cId="254780284" sldId="12967"/>
            <ac:spMk id="36" creationId="{9BE76E72-C3E7-4C22-9267-0744B1106C27}"/>
          </ac:spMkLst>
        </pc:spChg>
        <pc:spChg chg="add del mod">
          <ac:chgData name="이동건" userId="4ad090f6-dadd-4301-b5d0-883b88f508af" providerId="ADAL" clId="{612C5713-9D6B-4D4D-A955-73E32340CA85}" dt="2022-08-23T08:17:16.319" v="2232" actId="478"/>
          <ac:spMkLst>
            <pc:docMk/>
            <pc:sldMk cId="254780284" sldId="12967"/>
            <ac:spMk id="37" creationId="{8CA1D512-C7BF-40AC-A150-852BCE272A9B}"/>
          </ac:spMkLst>
        </pc:spChg>
        <pc:spChg chg="add mod">
          <ac:chgData name="이동건" userId="4ad090f6-dadd-4301-b5d0-883b88f508af" providerId="ADAL" clId="{612C5713-9D6B-4D4D-A955-73E32340CA85}" dt="2022-08-23T08:25:39.146" v="2567" actId="1076"/>
          <ac:spMkLst>
            <pc:docMk/>
            <pc:sldMk cId="254780284" sldId="12967"/>
            <ac:spMk id="38" creationId="{270BA540-0929-48E5-9448-E819346576A0}"/>
          </ac:spMkLst>
        </pc:spChg>
        <pc:spChg chg="add mod">
          <ac:chgData name="이동건" userId="4ad090f6-dadd-4301-b5d0-883b88f508af" providerId="ADAL" clId="{612C5713-9D6B-4D4D-A955-73E32340CA85}" dt="2022-08-23T08:24:28.644" v="2487" actId="1076"/>
          <ac:spMkLst>
            <pc:docMk/>
            <pc:sldMk cId="254780284" sldId="12967"/>
            <ac:spMk id="39" creationId="{4D0E3D2D-361B-44F4-BA3F-85227D22D42D}"/>
          </ac:spMkLst>
        </pc:spChg>
        <pc:spChg chg="add mod">
          <ac:chgData name="이동건" userId="4ad090f6-dadd-4301-b5d0-883b88f508af" providerId="ADAL" clId="{612C5713-9D6B-4D4D-A955-73E32340CA85}" dt="2022-08-23T08:24:26.835" v="2486" actId="1076"/>
          <ac:spMkLst>
            <pc:docMk/>
            <pc:sldMk cId="254780284" sldId="12967"/>
            <ac:spMk id="40" creationId="{9EFE9FFE-1EC8-4013-A8EB-1982AA107753}"/>
          </ac:spMkLst>
        </pc:spChg>
        <pc:spChg chg="add mod">
          <ac:chgData name="이동건" userId="4ad090f6-dadd-4301-b5d0-883b88f508af" providerId="ADAL" clId="{612C5713-9D6B-4D4D-A955-73E32340CA85}" dt="2022-08-23T08:25:11.610" v="2530" actId="1076"/>
          <ac:spMkLst>
            <pc:docMk/>
            <pc:sldMk cId="254780284" sldId="12967"/>
            <ac:spMk id="41" creationId="{17EEA576-ACF4-4DDC-B363-B8C2CB8AA24A}"/>
          </ac:spMkLst>
        </pc:spChg>
        <pc:spChg chg="add mod">
          <ac:chgData name="이동건" userId="4ad090f6-dadd-4301-b5d0-883b88f508af" providerId="ADAL" clId="{612C5713-9D6B-4D4D-A955-73E32340CA85}" dt="2022-08-23T08:25:27.317" v="2563" actId="20577"/>
          <ac:spMkLst>
            <pc:docMk/>
            <pc:sldMk cId="254780284" sldId="12967"/>
            <ac:spMk id="42" creationId="{CD8A937D-C731-4FE1-9EB5-5B61F8D03121}"/>
          </ac:spMkLst>
        </pc:spChg>
        <pc:graphicFrameChg chg="add del">
          <ac:chgData name="이동건" userId="4ad090f6-dadd-4301-b5d0-883b88f508af" providerId="ADAL" clId="{612C5713-9D6B-4D4D-A955-73E32340CA85}" dt="2022-08-23T08:05:52.288" v="1932"/>
          <ac:graphicFrameMkLst>
            <pc:docMk/>
            <pc:sldMk cId="254780284" sldId="12967"/>
            <ac:graphicFrameMk id="24" creationId="{2FFE2013-D122-43A3-8C83-7E433F146B0C}"/>
          </ac:graphicFrameMkLst>
        </pc:graphicFrameChg>
        <pc:graphicFrameChg chg="mod modGraphic">
          <ac:chgData name="이동건" userId="4ad090f6-dadd-4301-b5d0-883b88f508af" providerId="ADAL" clId="{612C5713-9D6B-4D4D-A955-73E32340CA85}" dt="2022-08-23T08:25:36.782" v="2566" actId="1076"/>
          <ac:graphicFrameMkLst>
            <pc:docMk/>
            <pc:sldMk cId="254780284" sldId="12967"/>
            <ac:graphicFrameMk id="32" creationId="{E467E96A-B3AD-4526-82A2-E1CD2A2FE049}"/>
          </ac:graphicFrameMkLst>
        </pc:graphicFrameChg>
        <pc:cxnChg chg="del">
          <ac:chgData name="이동건" userId="4ad090f6-dadd-4301-b5d0-883b88f508af" providerId="ADAL" clId="{612C5713-9D6B-4D4D-A955-73E32340CA85}" dt="2022-08-23T07:58:52.039" v="1733" actId="478"/>
          <ac:cxnSpMkLst>
            <pc:docMk/>
            <pc:sldMk cId="254780284" sldId="12967"/>
            <ac:cxnSpMk id="7" creationId="{DDF1C962-C0C5-4BF4-BB96-94A6D1C169EC}"/>
          </ac:cxnSpMkLst>
        </pc:cxnChg>
        <pc:cxnChg chg="del">
          <ac:chgData name="이동건" userId="4ad090f6-dadd-4301-b5d0-883b88f508af" providerId="ADAL" clId="{612C5713-9D6B-4D4D-A955-73E32340CA85}" dt="2022-08-23T07:58:52.039" v="1733" actId="478"/>
          <ac:cxnSpMkLst>
            <pc:docMk/>
            <pc:sldMk cId="254780284" sldId="12967"/>
            <ac:cxnSpMk id="9" creationId="{DFC43DDF-E412-4D14-BF38-901E8756BEB4}"/>
          </ac:cxnSpMkLst>
        </pc:cxnChg>
        <pc:cxnChg chg="add del mod">
          <ac:chgData name="이동건" userId="4ad090f6-dadd-4301-b5d0-883b88f508af" providerId="ADAL" clId="{612C5713-9D6B-4D4D-A955-73E32340CA85}" dt="2022-08-23T08:04:23.556" v="1845" actId="478"/>
          <ac:cxnSpMkLst>
            <pc:docMk/>
            <pc:sldMk cId="254780284" sldId="12967"/>
            <ac:cxnSpMk id="16" creationId="{23FEC87C-60C4-418B-99F3-675130C23935}"/>
          </ac:cxnSpMkLst>
        </pc:cxnChg>
        <pc:cxnChg chg="add del mod">
          <ac:chgData name="이동건" userId="4ad090f6-dadd-4301-b5d0-883b88f508af" providerId="ADAL" clId="{612C5713-9D6B-4D4D-A955-73E32340CA85}" dt="2022-08-23T08:04:27.938" v="1847" actId="478"/>
          <ac:cxnSpMkLst>
            <pc:docMk/>
            <pc:sldMk cId="254780284" sldId="12967"/>
            <ac:cxnSpMk id="21" creationId="{20C998F8-46C9-4317-9E1C-C47035092E63}"/>
          </ac:cxnSpMkLst>
        </pc:cxnChg>
      </pc:sldChg>
      <pc:sldChg chg="add del">
        <pc:chgData name="이동건" userId="4ad090f6-dadd-4301-b5d0-883b88f508af" providerId="ADAL" clId="{612C5713-9D6B-4D4D-A955-73E32340CA85}" dt="2022-08-23T07:18:16.513" v="1715" actId="2696"/>
        <pc:sldMkLst>
          <pc:docMk/>
          <pc:sldMk cId="502763149" sldId="12967"/>
        </pc:sldMkLst>
      </pc:sldChg>
      <pc:sldChg chg="add modTransition">
        <pc:chgData name="이동건" userId="4ad090f6-dadd-4301-b5d0-883b88f508af" providerId="ADAL" clId="{612C5713-9D6B-4D4D-A955-73E32340CA85}" dt="2022-08-23T08:15:22.811" v="2153"/>
        <pc:sldMkLst>
          <pc:docMk/>
          <pc:sldMk cId="515769956" sldId="12968"/>
        </pc:sldMkLst>
      </pc:sldChg>
      <pc:sldChg chg="add del">
        <pc:chgData name="이동건" userId="4ad090f6-dadd-4301-b5d0-883b88f508af" providerId="ADAL" clId="{612C5713-9D6B-4D4D-A955-73E32340CA85}" dt="2022-08-23T08:19:33.270" v="2257"/>
        <pc:sldMkLst>
          <pc:docMk/>
          <pc:sldMk cId="30115543" sldId="12969"/>
        </pc:sldMkLst>
      </pc:sldChg>
      <pc:sldChg chg="addSp delSp modSp add">
        <pc:chgData name="이동건" userId="4ad090f6-dadd-4301-b5d0-883b88f508af" providerId="ADAL" clId="{612C5713-9D6B-4D4D-A955-73E32340CA85}" dt="2022-08-25T02:57:07.466" v="3451" actId="113"/>
        <pc:sldMkLst>
          <pc:docMk/>
          <pc:sldMk cId="1333910922" sldId="12969"/>
        </pc:sldMkLst>
        <pc:spChg chg="mod">
          <ac:chgData name="이동건" userId="4ad090f6-dadd-4301-b5d0-883b88f508af" providerId="ADAL" clId="{612C5713-9D6B-4D4D-A955-73E32340CA85}" dt="2022-08-24T00:41:43.477" v="2569"/>
          <ac:spMkLst>
            <pc:docMk/>
            <pc:sldMk cId="1333910922" sldId="12969"/>
            <ac:spMk id="3" creationId="{4AD0FA5B-1688-4EA8-BCA0-AFAB23D711CE}"/>
          </ac:spMkLst>
        </pc:spChg>
        <pc:spChg chg="add mod">
          <ac:chgData name="이동건" userId="4ad090f6-dadd-4301-b5d0-883b88f508af" providerId="ADAL" clId="{612C5713-9D6B-4D4D-A955-73E32340CA85}" dt="2022-08-24T00:44:34.128" v="2642" actId="1076"/>
          <ac:spMkLst>
            <pc:docMk/>
            <pc:sldMk cId="1333910922" sldId="12969"/>
            <ac:spMk id="5" creationId="{DA43C046-2CB2-4362-8CCC-7F2622A319A3}"/>
          </ac:spMkLst>
        </pc:spChg>
        <pc:spChg chg="add mod">
          <ac:chgData name="이동건" userId="4ad090f6-dadd-4301-b5d0-883b88f508af" providerId="ADAL" clId="{612C5713-9D6B-4D4D-A955-73E32340CA85}" dt="2022-08-25T02:56:07.745" v="3369" actId="1076"/>
          <ac:spMkLst>
            <pc:docMk/>
            <pc:sldMk cId="1333910922" sldId="12969"/>
            <ac:spMk id="6" creationId="{10BF4CDA-1CAE-42F3-9062-C527270DB84E}"/>
          </ac:spMkLst>
        </pc:spChg>
        <pc:spChg chg="add del mod">
          <ac:chgData name="이동건" userId="4ad090f6-dadd-4301-b5d0-883b88f508af" providerId="ADAL" clId="{612C5713-9D6B-4D4D-A955-73E32340CA85}" dt="2022-08-24T00:46:48.173" v="2902" actId="478"/>
          <ac:spMkLst>
            <pc:docMk/>
            <pc:sldMk cId="1333910922" sldId="12969"/>
            <ac:spMk id="7" creationId="{220C7597-D153-42B7-98F7-11DBEF126320}"/>
          </ac:spMkLst>
        </pc:spChg>
        <pc:graphicFrameChg chg="add mod modGraphic">
          <ac:chgData name="이동건" userId="4ad090f6-dadd-4301-b5d0-883b88f508af" providerId="ADAL" clId="{612C5713-9D6B-4D4D-A955-73E32340CA85}" dt="2022-08-25T02:57:07.466" v="3451" actId="113"/>
          <ac:graphicFrameMkLst>
            <pc:docMk/>
            <pc:sldMk cId="1333910922" sldId="12969"/>
            <ac:graphicFrameMk id="8" creationId="{32529F4F-FACC-4C65-9A84-D53853968DDB}"/>
          </ac:graphicFrameMkLst>
        </pc:graphicFrameChg>
        <pc:picChg chg="add mod">
          <ac:chgData name="이동건" userId="4ad090f6-dadd-4301-b5d0-883b88f508af" providerId="ADAL" clId="{612C5713-9D6B-4D4D-A955-73E32340CA85}" dt="2022-08-24T00:42:54.032" v="2576" actId="1076"/>
          <ac:picMkLst>
            <pc:docMk/>
            <pc:sldMk cId="1333910922" sldId="12969"/>
            <ac:picMk id="4" creationId="{1B617936-BDA9-418A-B32D-42BC378321CE}"/>
          </ac:picMkLst>
        </pc:picChg>
      </pc:sldChg>
      <pc:sldChg chg="addSp delSp modSp add ord modTransition">
        <pc:chgData name="이동건" userId="4ad090f6-dadd-4301-b5d0-883b88f508af" providerId="ADAL" clId="{612C5713-9D6B-4D4D-A955-73E32340CA85}" dt="2022-08-26T07:17:57.979" v="9468"/>
        <pc:sldMkLst>
          <pc:docMk/>
          <pc:sldMk cId="2648591964" sldId="12970"/>
        </pc:sldMkLst>
        <pc:spChg chg="mod">
          <ac:chgData name="이동건" userId="4ad090f6-dadd-4301-b5d0-883b88f508af" providerId="ADAL" clId="{612C5713-9D6B-4D4D-A955-73E32340CA85}" dt="2022-08-25T05:51:37.347" v="4983"/>
          <ac:spMkLst>
            <pc:docMk/>
            <pc:sldMk cId="2648591964" sldId="12970"/>
            <ac:spMk id="3" creationId="{F32411A0-66CB-4013-8959-7A3FAC89668F}"/>
          </ac:spMkLst>
        </pc:spChg>
        <pc:spChg chg="add del mod">
          <ac:chgData name="이동건" userId="4ad090f6-dadd-4301-b5d0-883b88f508af" providerId="ADAL" clId="{612C5713-9D6B-4D4D-A955-73E32340CA85}" dt="2022-08-25T05:27:27.694" v="4601"/>
          <ac:spMkLst>
            <pc:docMk/>
            <pc:sldMk cId="2648591964" sldId="12970"/>
            <ac:spMk id="7" creationId="{A965F304-CE8A-4257-B0C0-759B2889E57B}"/>
          </ac:spMkLst>
        </pc:spChg>
        <pc:spChg chg="add del mod">
          <ac:chgData name="이동건" userId="4ad090f6-dadd-4301-b5d0-883b88f508af" providerId="ADAL" clId="{612C5713-9D6B-4D4D-A955-73E32340CA85}" dt="2022-08-25T05:46:29.961" v="4805" actId="478"/>
          <ac:spMkLst>
            <pc:docMk/>
            <pc:sldMk cId="2648591964" sldId="12970"/>
            <ac:spMk id="8" creationId="{ECBAD8A7-55AA-445B-9820-E7BC31B89329}"/>
          </ac:spMkLst>
        </pc:spChg>
        <pc:spChg chg="add del mod">
          <ac:chgData name="이동건" userId="4ad090f6-dadd-4301-b5d0-883b88f508af" providerId="ADAL" clId="{612C5713-9D6B-4D4D-A955-73E32340CA85}" dt="2022-08-25T05:46:29.961" v="4805" actId="478"/>
          <ac:spMkLst>
            <pc:docMk/>
            <pc:sldMk cId="2648591964" sldId="12970"/>
            <ac:spMk id="9" creationId="{0D59F5FE-96C8-411E-9963-ADF9121A98DB}"/>
          </ac:spMkLst>
        </pc:spChg>
        <pc:spChg chg="add mod">
          <ac:chgData name="이동건" userId="4ad090f6-dadd-4301-b5d0-883b88f508af" providerId="ADAL" clId="{612C5713-9D6B-4D4D-A955-73E32340CA85}" dt="2022-08-25T05:50:04.981" v="4931" actId="1076"/>
          <ac:spMkLst>
            <pc:docMk/>
            <pc:sldMk cId="2648591964" sldId="12970"/>
            <ac:spMk id="10" creationId="{C952ACF7-3907-4811-B7B5-678B94B9A397}"/>
          </ac:spMkLst>
        </pc:spChg>
        <pc:spChg chg="add mod">
          <ac:chgData name="이동건" userId="4ad090f6-dadd-4301-b5d0-883b88f508af" providerId="ADAL" clId="{612C5713-9D6B-4D4D-A955-73E32340CA85}" dt="2022-08-25T05:50:02.152" v="4930" actId="1076"/>
          <ac:spMkLst>
            <pc:docMk/>
            <pc:sldMk cId="2648591964" sldId="12970"/>
            <ac:spMk id="11" creationId="{3F114081-CEAB-4EC2-9480-82BF3626F281}"/>
          </ac:spMkLst>
        </pc:spChg>
        <pc:spChg chg="add mod">
          <ac:chgData name="이동건" userId="4ad090f6-dadd-4301-b5d0-883b88f508af" providerId="ADAL" clId="{612C5713-9D6B-4D4D-A955-73E32340CA85}" dt="2022-08-25T06:12:11.613" v="5953"/>
          <ac:spMkLst>
            <pc:docMk/>
            <pc:sldMk cId="2648591964" sldId="12970"/>
            <ac:spMk id="12" creationId="{E8650FCC-0003-4138-AF50-BD5F23393D1E}"/>
          </ac:spMkLst>
        </pc:spChg>
        <pc:spChg chg="add">
          <ac:chgData name="이동건" userId="4ad090f6-dadd-4301-b5d0-883b88f508af" providerId="ADAL" clId="{612C5713-9D6B-4D4D-A955-73E32340CA85}" dt="2022-08-25T06:10:39.843" v="5846"/>
          <ac:spMkLst>
            <pc:docMk/>
            <pc:sldMk cId="2648591964" sldId="12970"/>
            <ac:spMk id="13" creationId="{3A7B52F6-7A4B-437A-9452-A4FE6A6363F7}"/>
          </ac:spMkLst>
        </pc:spChg>
        <pc:spChg chg="add">
          <ac:chgData name="이동건" userId="4ad090f6-dadd-4301-b5d0-883b88f508af" providerId="ADAL" clId="{612C5713-9D6B-4D4D-A955-73E32340CA85}" dt="2022-08-25T06:10:39.843" v="5846"/>
          <ac:spMkLst>
            <pc:docMk/>
            <pc:sldMk cId="2648591964" sldId="12970"/>
            <ac:spMk id="14" creationId="{2A7286F8-FAEC-49C7-B14C-A785C85B9B1D}"/>
          </ac:spMkLst>
        </pc:spChg>
        <pc:picChg chg="add del mod">
          <ac:chgData name="이동건" userId="4ad090f6-dadd-4301-b5d0-883b88f508af" providerId="ADAL" clId="{612C5713-9D6B-4D4D-A955-73E32340CA85}" dt="2022-08-25T05:46:29.961" v="4805" actId="478"/>
          <ac:picMkLst>
            <pc:docMk/>
            <pc:sldMk cId="2648591964" sldId="12970"/>
            <ac:picMk id="4" creationId="{DD77095C-7022-4A05-9141-4C928FCA63BF}"/>
          </ac:picMkLst>
        </pc:picChg>
        <pc:picChg chg="add del mod">
          <ac:chgData name="이동건" userId="4ad090f6-dadd-4301-b5d0-883b88f508af" providerId="ADAL" clId="{612C5713-9D6B-4D4D-A955-73E32340CA85}" dt="2022-08-25T06:09:47.237" v="5786"/>
          <ac:picMkLst>
            <pc:docMk/>
            <pc:sldMk cId="2648591964" sldId="12970"/>
            <ac:picMk id="5" creationId="{346A07A3-142E-4B58-854C-2C780D51AED3}"/>
          </ac:picMkLst>
        </pc:picChg>
        <pc:picChg chg="add del mod modCrop">
          <ac:chgData name="이동건" userId="4ad090f6-dadd-4301-b5d0-883b88f508af" providerId="ADAL" clId="{612C5713-9D6B-4D4D-A955-73E32340CA85}" dt="2022-08-25T05:27:27.694" v="4601"/>
          <ac:picMkLst>
            <pc:docMk/>
            <pc:sldMk cId="2648591964" sldId="12970"/>
            <ac:picMk id="6" creationId="{0DF554E6-BEF4-4DBC-AC2E-058A8C5745AB}"/>
          </ac:picMkLst>
        </pc:picChg>
      </pc:sldChg>
      <pc:sldChg chg="addSp delSp modSp add">
        <pc:chgData name="이동건" userId="4ad090f6-dadd-4301-b5d0-883b88f508af" providerId="ADAL" clId="{612C5713-9D6B-4D4D-A955-73E32340CA85}" dt="2022-08-25T02:52:41.134" v="3249" actId="20577"/>
        <pc:sldMkLst>
          <pc:docMk/>
          <pc:sldMk cId="497619412" sldId="12971"/>
        </pc:sldMkLst>
        <pc:spChg chg="mod">
          <ac:chgData name="이동건" userId="4ad090f6-dadd-4301-b5d0-883b88f508af" providerId="ADAL" clId="{612C5713-9D6B-4D4D-A955-73E32340CA85}" dt="2022-08-25T02:51:21.624" v="3220" actId="20577"/>
          <ac:spMkLst>
            <pc:docMk/>
            <pc:sldMk cId="497619412" sldId="12971"/>
            <ac:spMk id="3" creationId="{25575896-7988-4EBF-B32B-3E8189405946}"/>
          </ac:spMkLst>
        </pc:spChg>
        <pc:spChg chg="add mod">
          <ac:chgData name="이동건" userId="4ad090f6-dadd-4301-b5d0-883b88f508af" providerId="ADAL" clId="{612C5713-9D6B-4D4D-A955-73E32340CA85}" dt="2022-08-25T02:52:41.134" v="3249" actId="20577"/>
          <ac:spMkLst>
            <pc:docMk/>
            <pc:sldMk cId="497619412" sldId="12971"/>
            <ac:spMk id="4" creationId="{71C94902-AC3B-400A-8131-0C5D906DC218}"/>
          </ac:spMkLst>
        </pc:spChg>
        <pc:spChg chg="add del mod">
          <ac:chgData name="이동건" userId="4ad090f6-dadd-4301-b5d0-883b88f508af" providerId="ADAL" clId="{612C5713-9D6B-4D4D-A955-73E32340CA85}" dt="2022-08-25T02:51:00.664" v="3203" actId="478"/>
          <ac:spMkLst>
            <pc:docMk/>
            <pc:sldMk cId="497619412" sldId="12971"/>
            <ac:spMk id="5" creationId="{C362DEC3-CB79-4BEF-8212-7BB7AB0DD002}"/>
          </ac:spMkLst>
        </pc:spChg>
      </pc:sldChg>
      <pc:sldChg chg="addSp delSp modSp add ord addCm delCm">
        <pc:chgData name="이동건" userId="4ad090f6-dadd-4301-b5d0-883b88f508af" providerId="ADAL" clId="{612C5713-9D6B-4D4D-A955-73E32340CA85}" dt="2022-08-25T06:08:34.806" v="5781" actId="1076"/>
        <pc:sldMkLst>
          <pc:docMk/>
          <pc:sldMk cId="1157386864" sldId="12972"/>
        </pc:sldMkLst>
        <pc:spChg chg="mod">
          <ac:chgData name="이동건" userId="4ad090f6-dadd-4301-b5d0-883b88f508af" providerId="ADAL" clId="{612C5713-9D6B-4D4D-A955-73E32340CA85}" dt="2022-08-25T05:51:23.512" v="4982" actId="20577"/>
          <ac:spMkLst>
            <pc:docMk/>
            <pc:sldMk cId="1157386864" sldId="12972"/>
            <ac:spMk id="3" creationId="{C269190C-4E59-459B-8CE7-D9D6FEC06255}"/>
          </ac:spMkLst>
        </pc:spChg>
        <pc:spChg chg="add del mod">
          <ac:chgData name="이동건" userId="4ad090f6-dadd-4301-b5d0-883b88f508af" providerId="ADAL" clId="{612C5713-9D6B-4D4D-A955-73E32340CA85}" dt="2022-08-25T05:52:11.512" v="4988" actId="478"/>
          <ac:spMkLst>
            <pc:docMk/>
            <pc:sldMk cId="1157386864" sldId="12972"/>
            <ac:spMk id="4" creationId="{63302070-DF40-44B7-8ED7-DD82A6A47F9E}"/>
          </ac:spMkLst>
        </pc:spChg>
        <pc:spChg chg="add del mod">
          <ac:chgData name="이동건" userId="4ad090f6-dadd-4301-b5d0-883b88f508af" providerId="ADAL" clId="{612C5713-9D6B-4D4D-A955-73E32340CA85}" dt="2022-08-25T05:52:09.139" v="4987" actId="478"/>
          <ac:spMkLst>
            <pc:docMk/>
            <pc:sldMk cId="1157386864" sldId="12972"/>
            <ac:spMk id="5" creationId="{C9E6FF1A-7F3C-422E-A3C8-324A2B39FF88}"/>
          </ac:spMkLst>
        </pc:spChg>
        <pc:spChg chg="add del mod">
          <ac:chgData name="이동건" userId="4ad090f6-dadd-4301-b5d0-883b88f508af" providerId="ADAL" clId="{612C5713-9D6B-4D4D-A955-73E32340CA85}" dt="2022-08-25T05:52:09.139" v="4987" actId="478"/>
          <ac:spMkLst>
            <pc:docMk/>
            <pc:sldMk cId="1157386864" sldId="12972"/>
            <ac:spMk id="6" creationId="{0296BB59-A9F4-479B-AB6A-9FA2103E9BF7}"/>
          </ac:spMkLst>
        </pc:spChg>
        <pc:spChg chg="add del mod">
          <ac:chgData name="이동건" userId="4ad090f6-dadd-4301-b5d0-883b88f508af" providerId="ADAL" clId="{612C5713-9D6B-4D4D-A955-73E32340CA85}" dt="2022-08-25T05:52:09.139" v="4987" actId="478"/>
          <ac:spMkLst>
            <pc:docMk/>
            <pc:sldMk cId="1157386864" sldId="12972"/>
            <ac:spMk id="7" creationId="{67A9D45A-31B6-4172-8403-A52819F7500E}"/>
          </ac:spMkLst>
        </pc:spChg>
        <pc:spChg chg="add del mod">
          <ac:chgData name="이동건" userId="4ad090f6-dadd-4301-b5d0-883b88f508af" providerId="ADAL" clId="{612C5713-9D6B-4D4D-A955-73E32340CA85}" dt="2022-08-25T05:56:08.532" v="5004" actId="478"/>
          <ac:spMkLst>
            <pc:docMk/>
            <pc:sldMk cId="1157386864" sldId="12972"/>
            <ac:spMk id="8" creationId="{22889CA3-F995-4E1E-A664-45BAA0759784}"/>
          </ac:spMkLst>
        </pc:spChg>
        <pc:spChg chg="add del mod">
          <ac:chgData name="이동건" userId="4ad090f6-dadd-4301-b5d0-883b88f508af" providerId="ADAL" clId="{612C5713-9D6B-4D4D-A955-73E32340CA85}" dt="2022-08-25T06:05:37.553" v="5476"/>
          <ac:spMkLst>
            <pc:docMk/>
            <pc:sldMk cId="1157386864" sldId="12972"/>
            <ac:spMk id="10" creationId="{D0DA9D22-F31B-4C77-83F0-0A4FEA8954C6}"/>
          </ac:spMkLst>
        </pc:spChg>
        <pc:spChg chg="add del mod">
          <ac:chgData name="이동건" userId="4ad090f6-dadd-4301-b5d0-883b88f508af" providerId="ADAL" clId="{612C5713-9D6B-4D4D-A955-73E32340CA85}" dt="2022-08-25T06:00:57.285" v="5334"/>
          <ac:spMkLst>
            <pc:docMk/>
            <pc:sldMk cId="1157386864" sldId="12972"/>
            <ac:spMk id="11" creationId="{8284E05C-93D7-4728-8D9A-28F2B095EAEF}"/>
          </ac:spMkLst>
        </pc:spChg>
        <pc:spChg chg="add del">
          <ac:chgData name="이동건" userId="4ad090f6-dadd-4301-b5d0-883b88f508af" providerId="ADAL" clId="{612C5713-9D6B-4D4D-A955-73E32340CA85}" dt="2022-08-25T06:01:20.905" v="5344" actId="478"/>
          <ac:spMkLst>
            <pc:docMk/>
            <pc:sldMk cId="1157386864" sldId="12972"/>
            <ac:spMk id="13" creationId="{28D55668-D266-4AED-B6AA-5CE50F22347C}"/>
          </ac:spMkLst>
        </pc:spChg>
        <pc:spChg chg="add mod">
          <ac:chgData name="이동건" userId="4ad090f6-dadd-4301-b5d0-883b88f508af" providerId="ADAL" clId="{612C5713-9D6B-4D4D-A955-73E32340CA85}" dt="2022-08-25T06:05:19.491" v="5471" actId="1076"/>
          <ac:spMkLst>
            <pc:docMk/>
            <pc:sldMk cId="1157386864" sldId="12972"/>
            <ac:spMk id="15" creationId="{9A667801-B22B-425C-9F2D-36EF925E7895}"/>
          </ac:spMkLst>
        </pc:spChg>
        <pc:spChg chg="add del mod">
          <ac:chgData name="이동건" userId="4ad090f6-dadd-4301-b5d0-883b88f508af" providerId="ADAL" clId="{612C5713-9D6B-4D4D-A955-73E32340CA85}" dt="2022-08-25T06:04:32.204" v="5469" actId="478"/>
          <ac:spMkLst>
            <pc:docMk/>
            <pc:sldMk cId="1157386864" sldId="12972"/>
            <ac:spMk id="16" creationId="{2068C450-41D6-404B-9D0A-549945DFAA9C}"/>
          </ac:spMkLst>
        </pc:spChg>
        <pc:spChg chg="add mod">
          <ac:chgData name="이동건" userId="4ad090f6-dadd-4301-b5d0-883b88f508af" providerId="ADAL" clId="{612C5713-9D6B-4D4D-A955-73E32340CA85}" dt="2022-08-25T06:08:34.806" v="5781" actId="1076"/>
          <ac:spMkLst>
            <pc:docMk/>
            <pc:sldMk cId="1157386864" sldId="12972"/>
            <ac:spMk id="17" creationId="{F64E6085-7346-4C97-952D-B64C6A1E0662}"/>
          </ac:spMkLst>
        </pc:spChg>
        <pc:spChg chg="add del mod">
          <ac:chgData name="이동건" userId="4ad090f6-dadd-4301-b5d0-883b88f508af" providerId="ADAL" clId="{612C5713-9D6B-4D4D-A955-73E32340CA85}" dt="2022-08-25T06:05:56.892" v="5481" actId="1076"/>
          <ac:spMkLst>
            <pc:docMk/>
            <pc:sldMk cId="1157386864" sldId="12972"/>
            <ac:spMk id="19" creationId="{DD50BD53-8881-4D0A-89AF-C345E81F1117}"/>
          </ac:spMkLst>
        </pc:spChg>
        <pc:picChg chg="add mod">
          <ac:chgData name="이동건" userId="4ad090f6-dadd-4301-b5d0-883b88f508af" providerId="ADAL" clId="{612C5713-9D6B-4D4D-A955-73E32340CA85}" dt="2022-08-25T06:05:19.491" v="5471" actId="1076"/>
          <ac:picMkLst>
            <pc:docMk/>
            <pc:sldMk cId="1157386864" sldId="12972"/>
            <ac:picMk id="9" creationId="{129FEA03-F260-43F7-9589-B76A3C247E12}"/>
          </ac:picMkLst>
        </pc:picChg>
        <pc:picChg chg="add del mod">
          <ac:chgData name="이동건" userId="4ad090f6-dadd-4301-b5d0-883b88f508af" providerId="ADAL" clId="{612C5713-9D6B-4D4D-A955-73E32340CA85}" dt="2022-08-25T06:05:49.805" v="5480" actId="1076"/>
          <ac:picMkLst>
            <pc:docMk/>
            <pc:sldMk cId="1157386864" sldId="12972"/>
            <ac:picMk id="18" creationId="{918A6E6A-E05E-4F05-B904-6170A2CE2785}"/>
          </ac:picMkLst>
        </pc:picChg>
        <pc:picChg chg="add del mod">
          <ac:chgData name="이동건" userId="4ad090f6-dadd-4301-b5d0-883b88f508af" providerId="ADAL" clId="{612C5713-9D6B-4D4D-A955-73E32340CA85}" dt="2022-08-25T05:52:09.139" v="4987" actId="478"/>
          <ac:picMkLst>
            <pc:docMk/>
            <pc:sldMk cId="1157386864" sldId="12972"/>
            <ac:picMk id="1026" creationId="{06169760-F357-40C4-B314-1A76721FF61F}"/>
          </ac:picMkLst>
        </pc:picChg>
        <pc:cxnChg chg="add mod">
          <ac:chgData name="이동건" userId="4ad090f6-dadd-4301-b5d0-883b88f508af" providerId="ADAL" clId="{612C5713-9D6B-4D4D-A955-73E32340CA85}" dt="2022-08-25T06:05:19.491" v="5471" actId="1076"/>
          <ac:cxnSpMkLst>
            <pc:docMk/>
            <pc:sldMk cId="1157386864" sldId="12972"/>
            <ac:cxnSpMk id="14" creationId="{D1D2D191-E866-416F-A17B-81571CECB325}"/>
          </ac:cxnSpMkLst>
        </pc:cxnChg>
      </pc:sldChg>
      <pc:sldChg chg="addSp modSp add">
        <pc:chgData name="이동건" userId="4ad090f6-dadd-4301-b5d0-883b88f508af" providerId="ADAL" clId="{612C5713-9D6B-4D4D-A955-73E32340CA85}" dt="2022-08-26T07:12:52.901" v="9466" actId="20577"/>
        <pc:sldMkLst>
          <pc:docMk/>
          <pc:sldMk cId="2736555020" sldId="12973"/>
        </pc:sldMkLst>
        <pc:spChg chg="mod">
          <ac:chgData name="이동건" userId="4ad090f6-dadd-4301-b5d0-883b88f508af" providerId="ADAL" clId="{612C5713-9D6B-4D4D-A955-73E32340CA85}" dt="2022-08-25T05:51:11.318" v="4946" actId="20577"/>
          <ac:spMkLst>
            <pc:docMk/>
            <pc:sldMk cId="2736555020" sldId="12973"/>
            <ac:spMk id="3" creationId="{F103A673-3605-4FD4-9AB9-9D0E919E9BDE}"/>
          </ac:spMkLst>
        </pc:spChg>
        <pc:spChg chg="add mod">
          <ac:chgData name="이동건" userId="4ad090f6-dadd-4301-b5d0-883b88f508af" providerId="ADAL" clId="{612C5713-9D6B-4D4D-A955-73E32340CA85}" dt="2022-08-26T07:12:52.901" v="9466" actId="20577"/>
          <ac:spMkLst>
            <pc:docMk/>
            <pc:sldMk cId="2736555020" sldId="12973"/>
            <ac:spMk id="4" creationId="{6F608A20-2A44-452B-9B7F-5925E92BF06C}"/>
          </ac:spMkLst>
        </pc:spChg>
        <pc:spChg chg="add mod">
          <ac:chgData name="이동건" userId="4ad090f6-dadd-4301-b5d0-883b88f508af" providerId="ADAL" clId="{612C5713-9D6B-4D4D-A955-73E32340CA85}" dt="2022-08-25T05:23:35.571" v="4523" actId="1076"/>
          <ac:spMkLst>
            <pc:docMk/>
            <pc:sldMk cId="2736555020" sldId="12973"/>
            <ac:spMk id="12" creationId="{722CE7F4-B202-402F-A4AC-A629209E9D05}"/>
          </ac:spMkLst>
        </pc:spChg>
        <pc:spChg chg="add mod">
          <ac:chgData name="이동건" userId="4ad090f6-dadd-4301-b5d0-883b88f508af" providerId="ADAL" clId="{612C5713-9D6B-4D4D-A955-73E32340CA85}" dt="2022-08-25T05:23:32.957" v="4522" actId="1076"/>
          <ac:spMkLst>
            <pc:docMk/>
            <pc:sldMk cId="2736555020" sldId="12973"/>
            <ac:spMk id="13" creationId="{C868AA59-033E-483B-BB5B-D6D4DCA9D2DF}"/>
          </ac:spMkLst>
        </pc:spChg>
        <pc:picChg chg="add mod">
          <ac:chgData name="이동건" userId="4ad090f6-dadd-4301-b5d0-883b88f508af" providerId="ADAL" clId="{612C5713-9D6B-4D4D-A955-73E32340CA85}" dt="2022-08-25T05:21:54.174" v="4425" actId="14100"/>
          <ac:picMkLst>
            <pc:docMk/>
            <pc:sldMk cId="2736555020" sldId="12973"/>
            <ac:picMk id="5" creationId="{8DE8A809-2B5D-446A-9923-8B8F19243339}"/>
          </ac:picMkLst>
        </pc:picChg>
        <pc:picChg chg="add mod">
          <ac:chgData name="이동건" userId="4ad090f6-dadd-4301-b5d0-883b88f508af" providerId="ADAL" clId="{612C5713-9D6B-4D4D-A955-73E32340CA85}" dt="2022-08-25T05:21:22.607" v="4421" actId="1076"/>
          <ac:picMkLst>
            <pc:docMk/>
            <pc:sldMk cId="2736555020" sldId="12973"/>
            <ac:picMk id="6" creationId="{619EDF9F-4F47-4BD6-A0CF-750D0A9B3761}"/>
          </ac:picMkLst>
        </pc:picChg>
        <pc:cxnChg chg="add mod">
          <ac:chgData name="이동건" userId="4ad090f6-dadd-4301-b5d0-883b88f508af" providerId="ADAL" clId="{612C5713-9D6B-4D4D-A955-73E32340CA85}" dt="2022-08-25T05:43:28.501" v="4804" actId="14100"/>
          <ac:cxnSpMkLst>
            <pc:docMk/>
            <pc:sldMk cId="2736555020" sldId="12973"/>
            <ac:cxnSpMk id="7" creationId="{51574BE3-B45F-445E-A06D-6D976F78F818}"/>
          </ac:cxnSpMkLst>
        </pc:cxnChg>
        <pc:cxnChg chg="add mod">
          <ac:chgData name="이동건" userId="4ad090f6-dadd-4301-b5d0-883b88f508af" providerId="ADAL" clId="{612C5713-9D6B-4D4D-A955-73E32340CA85}" dt="2022-08-25T05:22:12.057" v="4431" actId="14100"/>
          <ac:cxnSpMkLst>
            <pc:docMk/>
            <pc:sldMk cId="2736555020" sldId="12973"/>
            <ac:cxnSpMk id="10" creationId="{7918F57B-BF0D-45ED-9E18-483914FF669F}"/>
          </ac:cxnSpMkLst>
        </pc:cxnChg>
      </pc:sldChg>
      <pc:sldChg chg="addSp delSp modSp add ord modTransition">
        <pc:chgData name="이동건" userId="4ad090f6-dadd-4301-b5d0-883b88f508af" providerId="ADAL" clId="{612C5713-9D6B-4D4D-A955-73E32340CA85}" dt="2022-08-29T00:04:00.320" v="11187" actId="1076"/>
        <pc:sldMkLst>
          <pc:docMk/>
          <pc:sldMk cId="2507048849" sldId="12974"/>
        </pc:sldMkLst>
        <pc:spChg chg="add mod">
          <ac:chgData name="이동건" userId="4ad090f6-dadd-4301-b5d0-883b88f508af" providerId="ADAL" clId="{612C5713-9D6B-4D4D-A955-73E32340CA85}" dt="2022-08-25T05:27:37.173" v="4605" actId="1076"/>
          <ac:spMkLst>
            <pc:docMk/>
            <pc:sldMk cId="2507048849" sldId="12974"/>
            <ac:spMk id="5" creationId="{851FAD55-D19A-4ADF-8918-1A579DFBA8C1}"/>
          </ac:spMkLst>
        </pc:spChg>
        <pc:spChg chg="add del mod">
          <ac:chgData name="이동건" userId="4ad090f6-dadd-4301-b5d0-883b88f508af" providerId="ADAL" clId="{612C5713-9D6B-4D4D-A955-73E32340CA85}" dt="2022-08-25T05:56:03.923" v="5002"/>
          <ac:spMkLst>
            <pc:docMk/>
            <pc:sldMk cId="2507048849" sldId="12974"/>
            <ac:spMk id="7" creationId="{2F30D435-B0F0-4C6C-8EA6-0A5480C297AB}"/>
          </ac:spMkLst>
        </pc:spChg>
        <pc:grpChg chg="add mod">
          <ac:chgData name="이동건" userId="4ad090f6-dadd-4301-b5d0-883b88f508af" providerId="ADAL" clId="{612C5713-9D6B-4D4D-A955-73E32340CA85}" dt="2022-08-29T00:04:00.320" v="11187" actId="1076"/>
          <ac:grpSpMkLst>
            <pc:docMk/>
            <pc:sldMk cId="2507048849" sldId="12974"/>
            <ac:grpSpMk id="6" creationId="{567E56A3-B18F-48A5-954D-294EFB6CBBC8}"/>
          </ac:grpSpMkLst>
        </pc:grpChg>
        <pc:grpChg chg="add mod">
          <ac:chgData name="이동건" userId="4ad090f6-dadd-4301-b5d0-883b88f508af" providerId="ADAL" clId="{612C5713-9D6B-4D4D-A955-73E32340CA85}" dt="2022-08-29T00:03:57.900" v="11186" actId="1076"/>
          <ac:grpSpMkLst>
            <pc:docMk/>
            <pc:sldMk cId="2507048849" sldId="12974"/>
            <ac:grpSpMk id="20" creationId="{677C2089-5F9B-4E40-8AFF-3CFC21A1A108}"/>
          </ac:grpSpMkLst>
        </pc:grpChg>
        <pc:picChg chg="add mod">
          <ac:chgData name="이동건" userId="4ad090f6-dadd-4301-b5d0-883b88f508af" providerId="ADAL" clId="{612C5713-9D6B-4D4D-A955-73E32340CA85}" dt="2022-08-25T05:26:30.441" v="4592" actId="1076"/>
          <ac:picMkLst>
            <pc:docMk/>
            <pc:sldMk cId="2507048849" sldId="12974"/>
            <ac:picMk id="4" creationId="{7594D0A1-508B-407B-B3DE-734B4C84728F}"/>
          </ac:picMkLst>
        </pc:picChg>
        <pc:picChg chg="add del mod">
          <ac:chgData name="이동건" userId="4ad090f6-dadd-4301-b5d0-883b88f508af" providerId="ADAL" clId="{612C5713-9D6B-4D4D-A955-73E32340CA85}" dt="2022-08-25T05:52:17.841" v="4989"/>
          <ac:picMkLst>
            <pc:docMk/>
            <pc:sldMk cId="2507048849" sldId="12974"/>
            <ac:picMk id="6" creationId="{E581CFB4-2C91-4BE2-866F-F166CCDD4BF1}"/>
          </ac:picMkLst>
        </pc:picChg>
      </pc:sldChg>
      <pc:sldChg chg="add del">
        <pc:chgData name="이동건" userId="4ad090f6-dadd-4301-b5d0-883b88f508af" providerId="ADAL" clId="{612C5713-9D6B-4D4D-A955-73E32340CA85}" dt="2022-08-25T05:52:03.717" v="4985"/>
        <pc:sldMkLst>
          <pc:docMk/>
          <pc:sldMk cId="2039562937" sldId="12975"/>
        </pc:sldMkLst>
      </pc:sldChg>
      <pc:sldChg chg="addSp delSp modSp add">
        <pc:chgData name="이동건" userId="4ad090f6-dadd-4301-b5d0-883b88f508af" providerId="ADAL" clId="{612C5713-9D6B-4D4D-A955-73E32340CA85}" dt="2022-08-25T06:58:22.133" v="6575" actId="20577"/>
        <pc:sldMkLst>
          <pc:docMk/>
          <pc:sldMk cId="2894140942" sldId="12975"/>
        </pc:sldMkLst>
        <pc:spChg chg="mod">
          <ac:chgData name="이동건" userId="4ad090f6-dadd-4301-b5d0-883b88f508af" providerId="ADAL" clId="{612C5713-9D6B-4D4D-A955-73E32340CA85}" dt="2022-08-25T06:26:03.208" v="6473" actId="1076"/>
          <ac:spMkLst>
            <pc:docMk/>
            <pc:sldMk cId="2894140942" sldId="12975"/>
            <ac:spMk id="4" creationId="{63302070-DF40-44B7-8ED7-DD82A6A47F9E}"/>
          </ac:spMkLst>
        </pc:spChg>
        <pc:spChg chg="del">
          <ac:chgData name="이동건" userId="4ad090f6-dadd-4301-b5d0-883b88f508af" providerId="ADAL" clId="{612C5713-9D6B-4D4D-A955-73E32340CA85}" dt="2022-08-25T06:10:38.202" v="5845"/>
          <ac:spMkLst>
            <pc:docMk/>
            <pc:sldMk cId="2894140942" sldId="12975"/>
            <ac:spMk id="5" creationId="{C9E6FF1A-7F3C-422E-A3C8-324A2B39FF88}"/>
          </ac:spMkLst>
        </pc:spChg>
        <pc:spChg chg="del">
          <ac:chgData name="이동건" userId="4ad090f6-dadd-4301-b5d0-883b88f508af" providerId="ADAL" clId="{612C5713-9D6B-4D4D-A955-73E32340CA85}" dt="2022-08-25T06:05:28.874" v="5472"/>
          <ac:spMkLst>
            <pc:docMk/>
            <pc:sldMk cId="2894140942" sldId="12975"/>
            <ac:spMk id="6" creationId="{0296BB59-A9F4-479B-AB6A-9FA2103E9BF7}"/>
          </ac:spMkLst>
        </pc:spChg>
        <pc:spChg chg="del">
          <ac:chgData name="이동건" userId="4ad090f6-dadd-4301-b5d0-883b88f508af" providerId="ADAL" clId="{612C5713-9D6B-4D4D-A955-73E32340CA85}" dt="2022-08-25T06:10:38.202" v="5845"/>
          <ac:spMkLst>
            <pc:docMk/>
            <pc:sldMk cId="2894140942" sldId="12975"/>
            <ac:spMk id="7" creationId="{67A9D45A-31B6-4172-8403-A52819F7500E}"/>
          </ac:spMkLst>
        </pc:spChg>
        <pc:spChg chg="add del">
          <ac:chgData name="이동건" userId="4ad090f6-dadd-4301-b5d0-883b88f508af" providerId="ADAL" clId="{612C5713-9D6B-4D4D-A955-73E32340CA85}" dt="2022-08-25T06:10:32.663" v="5843"/>
          <ac:spMkLst>
            <pc:docMk/>
            <pc:sldMk cId="2894140942" sldId="12975"/>
            <ac:spMk id="9" creationId="{940439D5-878E-4C60-880E-04C7DA921AB5}"/>
          </ac:spMkLst>
        </pc:spChg>
        <pc:spChg chg="add del mod">
          <ac:chgData name="이동건" userId="4ad090f6-dadd-4301-b5d0-883b88f508af" providerId="ADAL" clId="{612C5713-9D6B-4D4D-A955-73E32340CA85}" dt="2022-08-25T06:11:16.750" v="5849" actId="478"/>
          <ac:spMkLst>
            <pc:docMk/>
            <pc:sldMk cId="2894140942" sldId="12975"/>
            <ac:spMk id="10" creationId="{A0ABB46E-BC7D-48DB-8578-84B597050CF9}"/>
          </ac:spMkLst>
        </pc:spChg>
        <pc:spChg chg="add mod">
          <ac:chgData name="이동건" userId="4ad090f6-dadd-4301-b5d0-883b88f508af" providerId="ADAL" clId="{612C5713-9D6B-4D4D-A955-73E32340CA85}" dt="2022-08-25T06:24:11.512" v="6424" actId="208"/>
          <ac:spMkLst>
            <pc:docMk/>
            <pc:sldMk cId="2894140942" sldId="12975"/>
            <ac:spMk id="11" creationId="{EA644D3E-84C6-4521-B439-56AC1E95C1B2}"/>
          </ac:spMkLst>
        </pc:spChg>
        <pc:spChg chg="add mod">
          <ac:chgData name="이동건" userId="4ad090f6-dadd-4301-b5d0-883b88f508af" providerId="ADAL" clId="{612C5713-9D6B-4D4D-A955-73E32340CA85}" dt="2022-08-25T06:58:22.133" v="6575" actId="20577"/>
          <ac:spMkLst>
            <pc:docMk/>
            <pc:sldMk cId="2894140942" sldId="12975"/>
            <ac:spMk id="12" creationId="{2B584A85-93E6-4ED6-B6E7-DFBB6EF75714}"/>
          </ac:spMkLst>
        </pc:spChg>
        <pc:spChg chg="add mod">
          <ac:chgData name="이동건" userId="4ad090f6-dadd-4301-b5d0-883b88f508af" providerId="ADAL" clId="{612C5713-9D6B-4D4D-A955-73E32340CA85}" dt="2022-08-25T06:28:23.715" v="6489" actId="20577"/>
          <ac:spMkLst>
            <pc:docMk/>
            <pc:sldMk cId="2894140942" sldId="12975"/>
            <ac:spMk id="13" creationId="{AF837D7B-AF9F-4791-8EDF-5AD1BD9A7300}"/>
          </ac:spMkLst>
        </pc:spChg>
        <pc:picChg chg="add mod">
          <ac:chgData name="이동건" userId="4ad090f6-dadd-4301-b5d0-883b88f508af" providerId="ADAL" clId="{612C5713-9D6B-4D4D-A955-73E32340CA85}" dt="2022-08-25T06:24:18.371" v="6425" actId="1076"/>
          <ac:picMkLst>
            <pc:docMk/>
            <pc:sldMk cId="2894140942" sldId="12975"/>
            <ac:picMk id="8" creationId="{0A716996-454B-41B6-9895-EEDABEF75868}"/>
          </ac:picMkLst>
        </pc:picChg>
        <pc:picChg chg="add mod">
          <ac:chgData name="이동건" userId="4ad090f6-dadd-4301-b5d0-883b88f508af" providerId="ADAL" clId="{612C5713-9D6B-4D4D-A955-73E32340CA85}" dt="2022-08-25T06:25:56.832" v="6471" actId="1076"/>
          <ac:picMkLst>
            <pc:docMk/>
            <pc:sldMk cId="2894140942" sldId="12975"/>
            <ac:picMk id="14" creationId="{6A74F797-053F-4F60-A52E-69589B68B7F8}"/>
          </ac:picMkLst>
        </pc:picChg>
        <pc:picChg chg="del">
          <ac:chgData name="이동건" userId="4ad090f6-dadd-4301-b5d0-883b88f508af" providerId="ADAL" clId="{612C5713-9D6B-4D4D-A955-73E32340CA85}" dt="2022-08-25T06:05:28.874" v="5472"/>
          <ac:picMkLst>
            <pc:docMk/>
            <pc:sldMk cId="2894140942" sldId="12975"/>
            <ac:picMk id="1026" creationId="{06169760-F357-40C4-B314-1A76721FF61F}"/>
          </ac:picMkLst>
        </pc:picChg>
      </pc:sldChg>
      <pc:sldChg chg="addSp delSp modSp add addCm delCm">
        <pc:chgData name="이동건" userId="4ad090f6-dadd-4301-b5d0-883b88f508af" providerId="ADAL" clId="{612C5713-9D6B-4D4D-A955-73E32340CA85}" dt="2022-08-29T23:42:02.974" v="11531" actId="1076"/>
        <pc:sldMkLst>
          <pc:docMk/>
          <pc:sldMk cId="2652491383" sldId="12976"/>
        </pc:sldMkLst>
        <pc:spChg chg="mod">
          <ac:chgData name="이동건" userId="4ad090f6-dadd-4301-b5d0-883b88f508af" providerId="ADAL" clId="{612C5713-9D6B-4D4D-A955-73E32340CA85}" dt="2022-08-25T07:32:35.106" v="7033" actId="20577"/>
          <ac:spMkLst>
            <pc:docMk/>
            <pc:sldMk cId="2652491383" sldId="12976"/>
            <ac:spMk id="3" creationId="{B4DC0B75-90F2-4956-B25D-BB5A0590B0C8}"/>
          </ac:spMkLst>
        </pc:spChg>
        <pc:spChg chg="add mod">
          <ac:chgData name="이동건" userId="4ad090f6-dadd-4301-b5d0-883b88f508af" providerId="ADAL" clId="{612C5713-9D6B-4D4D-A955-73E32340CA85}" dt="2022-08-29T23:41:31.917" v="11522" actId="1076"/>
          <ac:spMkLst>
            <pc:docMk/>
            <pc:sldMk cId="2652491383" sldId="12976"/>
            <ac:spMk id="4" creationId="{165E78F9-0DF5-4656-BF2A-CB22FD64D0ED}"/>
          </ac:spMkLst>
        </pc:spChg>
        <pc:spChg chg="add del mod">
          <ac:chgData name="이동건" userId="4ad090f6-dadd-4301-b5d0-883b88f508af" providerId="ADAL" clId="{612C5713-9D6B-4D4D-A955-73E32340CA85}" dt="2022-08-25T06:10:28.821" v="5841"/>
          <ac:spMkLst>
            <pc:docMk/>
            <pc:sldMk cId="2652491383" sldId="12976"/>
            <ac:spMk id="5" creationId="{8312549D-D127-438A-A2E3-623FD2E8D6E6}"/>
          </ac:spMkLst>
        </pc:spChg>
        <pc:spChg chg="add mod">
          <ac:chgData name="이동건" userId="4ad090f6-dadd-4301-b5d0-883b88f508af" providerId="ADAL" clId="{612C5713-9D6B-4D4D-A955-73E32340CA85}" dt="2022-08-25T07:31:03.012" v="6920" actId="1076"/>
          <ac:spMkLst>
            <pc:docMk/>
            <pc:sldMk cId="2652491383" sldId="12976"/>
            <ac:spMk id="6" creationId="{851225DE-E143-43DE-9BDA-9A6166EDB1E6}"/>
          </ac:spMkLst>
        </pc:spChg>
        <pc:spChg chg="add mod topLvl">
          <ac:chgData name="이동건" userId="4ad090f6-dadd-4301-b5d0-883b88f508af" providerId="ADAL" clId="{612C5713-9D6B-4D4D-A955-73E32340CA85}" dt="2022-08-25T07:11:17.037" v="6786" actId="164"/>
          <ac:spMkLst>
            <pc:docMk/>
            <pc:sldMk cId="2652491383" sldId="12976"/>
            <ac:spMk id="7" creationId="{29391CBD-0F0D-4762-A1C7-3D95BF5BD5F1}"/>
          </ac:spMkLst>
        </pc:spChg>
        <pc:spChg chg="add mod topLvl">
          <ac:chgData name="이동건" userId="4ad090f6-dadd-4301-b5d0-883b88f508af" providerId="ADAL" clId="{612C5713-9D6B-4D4D-A955-73E32340CA85}" dt="2022-08-29T23:42:02.974" v="11531" actId="1076"/>
          <ac:spMkLst>
            <pc:docMk/>
            <pc:sldMk cId="2652491383" sldId="12976"/>
            <ac:spMk id="19" creationId="{2B8E0348-9AF9-41B8-BFD4-28BB932D7F58}"/>
          </ac:spMkLst>
        </pc:spChg>
        <pc:spChg chg="add del mod">
          <ac:chgData name="이동건" userId="4ad090f6-dadd-4301-b5d0-883b88f508af" providerId="ADAL" clId="{612C5713-9D6B-4D4D-A955-73E32340CA85}" dt="2022-08-25T07:08:57.495" v="6752" actId="478"/>
          <ac:spMkLst>
            <pc:docMk/>
            <pc:sldMk cId="2652491383" sldId="12976"/>
            <ac:spMk id="20" creationId="{F6909393-D4E7-483A-A57A-7E29D8E26596}"/>
          </ac:spMkLst>
        </pc:spChg>
        <pc:spChg chg="add mod topLvl">
          <ac:chgData name="이동건" userId="4ad090f6-dadd-4301-b5d0-883b88f508af" providerId="ADAL" clId="{612C5713-9D6B-4D4D-A955-73E32340CA85}" dt="2022-08-29T23:41:57.382" v="11530" actId="1076"/>
          <ac:spMkLst>
            <pc:docMk/>
            <pc:sldMk cId="2652491383" sldId="12976"/>
            <ac:spMk id="21" creationId="{560F1066-7F40-4837-9DA8-C5C1FF4EE2D3}"/>
          </ac:spMkLst>
        </pc:spChg>
        <pc:spChg chg="add mod">
          <ac:chgData name="이동건" userId="4ad090f6-dadd-4301-b5d0-883b88f508af" providerId="ADAL" clId="{612C5713-9D6B-4D4D-A955-73E32340CA85}" dt="2022-08-25T07:35:28.422" v="7364" actId="164"/>
          <ac:spMkLst>
            <pc:docMk/>
            <pc:sldMk cId="2652491383" sldId="12976"/>
            <ac:spMk id="23" creationId="{1FCBF5B4-098A-42A8-AD4D-B501D397FBBD}"/>
          </ac:spMkLst>
        </pc:spChg>
        <pc:spChg chg="add mod">
          <ac:chgData name="이동건" userId="4ad090f6-dadd-4301-b5d0-883b88f508af" providerId="ADAL" clId="{612C5713-9D6B-4D4D-A955-73E32340CA85}" dt="2022-08-25T07:35:28.422" v="7364" actId="164"/>
          <ac:spMkLst>
            <pc:docMk/>
            <pc:sldMk cId="2652491383" sldId="12976"/>
            <ac:spMk id="24" creationId="{46896EDD-6C8C-43D8-9647-6E55861C356A}"/>
          </ac:spMkLst>
        </pc:spChg>
        <pc:spChg chg="add mod">
          <ac:chgData name="이동건" userId="4ad090f6-dadd-4301-b5d0-883b88f508af" providerId="ADAL" clId="{612C5713-9D6B-4D4D-A955-73E32340CA85}" dt="2022-08-25T07:18:29.942" v="6851" actId="14100"/>
          <ac:spMkLst>
            <pc:docMk/>
            <pc:sldMk cId="2652491383" sldId="12976"/>
            <ac:spMk id="29" creationId="{D69D0F48-FC08-4ED2-858D-2543A6EA885D}"/>
          </ac:spMkLst>
        </pc:spChg>
        <pc:spChg chg="add mod">
          <ac:chgData name="이동건" userId="4ad090f6-dadd-4301-b5d0-883b88f508af" providerId="ADAL" clId="{612C5713-9D6B-4D4D-A955-73E32340CA85}" dt="2022-08-25T07:18:33.486" v="6852" actId="14100"/>
          <ac:spMkLst>
            <pc:docMk/>
            <pc:sldMk cId="2652491383" sldId="12976"/>
            <ac:spMk id="30" creationId="{8074AC30-46E0-4059-961C-FEFABDB529AF}"/>
          </ac:spMkLst>
        </pc:spChg>
        <pc:spChg chg="add mod">
          <ac:chgData name="이동건" userId="4ad090f6-dadd-4301-b5d0-883b88f508af" providerId="ADAL" clId="{612C5713-9D6B-4D4D-A955-73E32340CA85}" dt="2022-08-29T23:41:46.192" v="11529" actId="20577"/>
          <ac:spMkLst>
            <pc:docMk/>
            <pc:sldMk cId="2652491383" sldId="12976"/>
            <ac:spMk id="33" creationId="{A9776034-E0C7-49D6-898F-9F45BB362C4E}"/>
          </ac:spMkLst>
        </pc:spChg>
        <pc:spChg chg="add del mod">
          <ac:chgData name="이동건" userId="4ad090f6-dadd-4301-b5d0-883b88f508af" providerId="ADAL" clId="{612C5713-9D6B-4D4D-A955-73E32340CA85}" dt="2022-08-25T07:18:43.986" v="6854" actId="478"/>
          <ac:spMkLst>
            <pc:docMk/>
            <pc:sldMk cId="2652491383" sldId="12976"/>
            <ac:spMk id="41" creationId="{FD362973-3F93-4E5A-8CB7-1B55A382A529}"/>
          </ac:spMkLst>
        </pc:spChg>
        <pc:spChg chg="add mod">
          <ac:chgData name="이동건" userId="4ad090f6-dadd-4301-b5d0-883b88f508af" providerId="ADAL" clId="{612C5713-9D6B-4D4D-A955-73E32340CA85}" dt="2022-08-25T07:35:28.422" v="7364" actId="164"/>
          <ac:spMkLst>
            <pc:docMk/>
            <pc:sldMk cId="2652491383" sldId="12976"/>
            <ac:spMk id="46" creationId="{F67947E8-C7AC-4CF4-B28F-05D253BE400C}"/>
          </ac:spMkLst>
        </pc:spChg>
        <pc:spChg chg="add mod">
          <ac:chgData name="이동건" userId="4ad090f6-dadd-4301-b5d0-883b88f508af" providerId="ADAL" clId="{612C5713-9D6B-4D4D-A955-73E32340CA85}" dt="2022-08-25T07:35:28.422" v="7364" actId="164"/>
          <ac:spMkLst>
            <pc:docMk/>
            <pc:sldMk cId="2652491383" sldId="12976"/>
            <ac:spMk id="61" creationId="{A6121ABC-0EF0-451F-BC4F-29B016C125D0}"/>
          </ac:spMkLst>
        </pc:spChg>
        <pc:spChg chg="add mod">
          <ac:chgData name="이동건" userId="4ad090f6-dadd-4301-b5d0-883b88f508af" providerId="ADAL" clId="{612C5713-9D6B-4D4D-A955-73E32340CA85}" dt="2022-08-25T07:35:28.422" v="7364" actId="164"/>
          <ac:spMkLst>
            <pc:docMk/>
            <pc:sldMk cId="2652491383" sldId="12976"/>
            <ac:spMk id="62" creationId="{F8F89D3F-9422-40F9-875F-C7BC420E8CB8}"/>
          </ac:spMkLst>
        </pc:spChg>
        <pc:spChg chg="add mod">
          <ac:chgData name="이동건" userId="4ad090f6-dadd-4301-b5d0-883b88f508af" providerId="ADAL" clId="{612C5713-9D6B-4D4D-A955-73E32340CA85}" dt="2022-08-25T07:31:52.437" v="7004" actId="1076"/>
          <ac:spMkLst>
            <pc:docMk/>
            <pc:sldMk cId="2652491383" sldId="12976"/>
            <ac:spMk id="73" creationId="{15279BC8-8F3D-4741-B1F4-67AA4FD6C343}"/>
          </ac:spMkLst>
        </pc:spChg>
        <pc:spChg chg="add mod">
          <ac:chgData name="이동건" userId="4ad090f6-dadd-4301-b5d0-883b88f508af" providerId="ADAL" clId="{612C5713-9D6B-4D4D-A955-73E32340CA85}" dt="2022-08-25T07:47:38.841" v="7596" actId="1076"/>
          <ac:spMkLst>
            <pc:docMk/>
            <pc:sldMk cId="2652491383" sldId="12976"/>
            <ac:spMk id="75" creationId="{E29DB55E-5892-48E6-993D-62682A529842}"/>
          </ac:spMkLst>
        </pc:spChg>
        <pc:spChg chg="add mod">
          <ac:chgData name="이동건" userId="4ad090f6-dadd-4301-b5d0-883b88f508af" providerId="ADAL" clId="{612C5713-9D6B-4D4D-A955-73E32340CA85}" dt="2022-08-25T08:24:16.862" v="8718" actId="1076"/>
          <ac:spMkLst>
            <pc:docMk/>
            <pc:sldMk cId="2652491383" sldId="12976"/>
            <ac:spMk id="76" creationId="{F2A15E14-5283-4A93-8C54-D79BE5625100}"/>
          </ac:spMkLst>
        </pc:spChg>
        <pc:spChg chg="add mod">
          <ac:chgData name="이동건" userId="4ad090f6-dadd-4301-b5d0-883b88f508af" providerId="ADAL" clId="{612C5713-9D6B-4D4D-A955-73E32340CA85}" dt="2022-08-25T08:24:22.641" v="8726" actId="20577"/>
          <ac:spMkLst>
            <pc:docMk/>
            <pc:sldMk cId="2652491383" sldId="12976"/>
            <ac:spMk id="77" creationId="{580AD421-5F82-48B2-BA6D-FA8CD65655E8}"/>
          </ac:spMkLst>
        </pc:spChg>
        <pc:grpChg chg="add del mod">
          <ac:chgData name="이동건" userId="4ad090f6-dadd-4301-b5d0-883b88f508af" providerId="ADAL" clId="{612C5713-9D6B-4D4D-A955-73E32340CA85}" dt="2022-08-25T07:09:18.467" v="6758" actId="165"/>
          <ac:grpSpMkLst>
            <pc:docMk/>
            <pc:sldMk cId="2652491383" sldId="12976"/>
            <ac:grpSpMk id="22" creationId="{FCEC1DE1-9F99-47EB-A081-BA4974271C03}"/>
          </ac:grpSpMkLst>
        </pc:grpChg>
        <pc:grpChg chg="add mod ord">
          <ac:chgData name="이동건" userId="4ad090f6-dadd-4301-b5d0-883b88f508af" providerId="ADAL" clId="{612C5713-9D6B-4D4D-A955-73E32340CA85}" dt="2022-08-25T07:35:28.422" v="7364" actId="164"/>
          <ac:grpSpMkLst>
            <pc:docMk/>
            <pc:sldMk cId="2652491383" sldId="12976"/>
            <ac:grpSpMk id="28" creationId="{38344F69-1A38-49F9-A1FA-747DB79EC3D1}"/>
          </ac:grpSpMkLst>
        </pc:grpChg>
        <pc:grpChg chg="add mod">
          <ac:chgData name="이동건" userId="4ad090f6-dadd-4301-b5d0-883b88f508af" providerId="ADAL" clId="{612C5713-9D6B-4D4D-A955-73E32340CA85}" dt="2022-08-25T07:35:28.422" v="7364" actId="164"/>
          <ac:grpSpMkLst>
            <pc:docMk/>
            <pc:sldMk cId="2652491383" sldId="12976"/>
            <ac:grpSpMk id="39" creationId="{16C4B98C-AF4D-452C-9D5B-7A6D489C9108}"/>
          </ac:grpSpMkLst>
        </pc:grpChg>
        <pc:grpChg chg="add mod">
          <ac:chgData name="이동건" userId="4ad090f6-dadd-4301-b5d0-883b88f508af" providerId="ADAL" clId="{612C5713-9D6B-4D4D-A955-73E32340CA85}" dt="2022-08-25T07:35:28.422" v="7364" actId="164"/>
          <ac:grpSpMkLst>
            <pc:docMk/>
            <pc:sldMk cId="2652491383" sldId="12976"/>
            <ac:grpSpMk id="74" creationId="{B3EBFF05-CA76-4B4D-AC0E-B3715F9B2F54}"/>
          </ac:grpSpMkLst>
        </pc:grpChg>
        <pc:picChg chg="add del">
          <ac:chgData name="이동건" userId="4ad090f6-dadd-4301-b5d0-883b88f508af" providerId="ADAL" clId="{612C5713-9D6B-4D4D-A955-73E32340CA85}" dt="2022-08-25T06:13:29.309" v="5967"/>
          <ac:picMkLst>
            <pc:docMk/>
            <pc:sldMk cId="2652491383" sldId="12976"/>
            <ac:picMk id="4" creationId="{5139A57D-59BC-495B-9754-8D84A98972CF}"/>
          </ac:picMkLst>
        </pc:picChg>
        <pc:cxnChg chg="add del mod">
          <ac:chgData name="이동건" userId="4ad090f6-dadd-4301-b5d0-883b88f508af" providerId="ADAL" clId="{612C5713-9D6B-4D4D-A955-73E32340CA85}" dt="2022-08-25T07:05:14.734" v="6713" actId="11529"/>
          <ac:cxnSpMkLst>
            <pc:docMk/>
            <pc:sldMk cId="2652491383" sldId="12976"/>
            <ac:cxnSpMk id="9" creationId="{E2917608-B3D6-480E-8BB6-73CE588EF88A}"/>
          </ac:cxnSpMkLst>
        </pc:cxnChg>
        <pc:cxnChg chg="add mod topLvl">
          <ac:chgData name="이동건" userId="4ad090f6-dadd-4301-b5d0-883b88f508af" providerId="ADAL" clId="{612C5713-9D6B-4D4D-A955-73E32340CA85}" dt="2022-08-25T07:11:17.037" v="6786" actId="164"/>
          <ac:cxnSpMkLst>
            <pc:docMk/>
            <pc:sldMk cId="2652491383" sldId="12976"/>
            <ac:cxnSpMk id="11" creationId="{E8A59B74-1DC7-4537-B921-69B45ADF7F0B}"/>
          </ac:cxnSpMkLst>
        </pc:cxnChg>
        <pc:cxnChg chg="add mod topLvl">
          <ac:chgData name="이동건" userId="4ad090f6-dadd-4301-b5d0-883b88f508af" providerId="ADAL" clId="{612C5713-9D6B-4D4D-A955-73E32340CA85}" dt="2022-08-29T23:41:38.728" v="11525" actId="692"/>
          <ac:cxnSpMkLst>
            <pc:docMk/>
            <pc:sldMk cId="2652491383" sldId="12976"/>
            <ac:cxnSpMk id="12" creationId="{66D2EAF6-FEE9-4B57-AA71-AE12D29D84AD}"/>
          </ac:cxnSpMkLst>
        </pc:cxnChg>
        <pc:cxnChg chg="add mod topLvl">
          <ac:chgData name="이동건" userId="4ad090f6-dadd-4301-b5d0-883b88f508af" providerId="ADAL" clId="{612C5713-9D6B-4D4D-A955-73E32340CA85}" dt="2022-08-29T23:41:28.115" v="11521" actId="692"/>
          <ac:cxnSpMkLst>
            <pc:docMk/>
            <pc:sldMk cId="2652491383" sldId="12976"/>
            <ac:cxnSpMk id="16" creationId="{92774B79-616E-4C25-A72D-6EA21B369EDC}"/>
          </ac:cxnSpMkLst>
        </pc:cxnChg>
        <pc:cxnChg chg="add mod topLvl">
          <ac:chgData name="이동건" userId="4ad090f6-dadd-4301-b5d0-883b88f508af" providerId="ADAL" clId="{612C5713-9D6B-4D4D-A955-73E32340CA85}" dt="2022-08-25T07:11:17.037" v="6786" actId="164"/>
          <ac:cxnSpMkLst>
            <pc:docMk/>
            <pc:sldMk cId="2652491383" sldId="12976"/>
            <ac:cxnSpMk id="18" creationId="{7DD09F47-4E8F-4FF8-827C-B82622DC8386}"/>
          </ac:cxnSpMkLst>
        </pc:cxnChg>
        <pc:cxnChg chg="add mod">
          <ac:chgData name="이동건" userId="4ad090f6-dadd-4301-b5d0-883b88f508af" providerId="ADAL" clId="{612C5713-9D6B-4D4D-A955-73E32340CA85}" dt="2022-08-25T07:35:28.422" v="7364" actId="164"/>
          <ac:cxnSpMkLst>
            <pc:docMk/>
            <pc:sldMk cId="2652491383" sldId="12976"/>
            <ac:cxnSpMk id="26" creationId="{F81F7800-C0A3-4ECF-8852-B841E1F29582}"/>
          </ac:cxnSpMkLst>
        </pc:cxnChg>
        <pc:cxnChg chg="add mod">
          <ac:chgData name="이동건" userId="4ad090f6-dadd-4301-b5d0-883b88f508af" providerId="ADAL" clId="{612C5713-9D6B-4D4D-A955-73E32340CA85}" dt="2022-08-25T07:18:33.486" v="6852" actId="14100"/>
          <ac:cxnSpMkLst>
            <pc:docMk/>
            <pc:sldMk cId="2652491383" sldId="12976"/>
            <ac:cxnSpMk id="32" creationId="{E9F7B947-FFDF-41C0-99C1-2FAB007D701D}"/>
          </ac:cxnSpMkLst>
        </pc:cxnChg>
        <pc:cxnChg chg="add mod">
          <ac:chgData name="이동건" userId="4ad090f6-dadd-4301-b5d0-883b88f508af" providerId="ADAL" clId="{612C5713-9D6B-4D4D-A955-73E32340CA85}" dt="2022-08-25T07:18:33.486" v="6852" actId="14100"/>
          <ac:cxnSpMkLst>
            <pc:docMk/>
            <pc:sldMk cId="2652491383" sldId="12976"/>
            <ac:cxnSpMk id="36" creationId="{DD84F7AC-4900-4499-82B8-1F081B4FA9D2}"/>
          </ac:cxnSpMkLst>
        </pc:cxnChg>
        <pc:cxnChg chg="add mod">
          <ac:chgData name="이동건" userId="4ad090f6-dadd-4301-b5d0-883b88f508af" providerId="ADAL" clId="{612C5713-9D6B-4D4D-A955-73E32340CA85}" dt="2022-08-25T07:35:28.422" v="7364" actId="164"/>
          <ac:cxnSpMkLst>
            <pc:docMk/>
            <pc:sldMk cId="2652491383" sldId="12976"/>
            <ac:cxnSpMk id="42" creationId="{86432EDE-E13B-47BD-BC9F-958D8418C599}"/>
          </ac:cxnSpMkLst>
        </pc:cxnChg>
        <pc:cxnChg chg="add mod">
          <ac:chgData name="이동건" userId="4ad090f6-dadd-4301-b5d0-883b88f508af" providerId="ADAL" clId="{612C5713-9D6B-4D4D-A955-73E32340CA85}" dt="2022-08-25T07:35:28.422" v="7364" actId="164"/>
          <ac:cxnSpMkLst>
            <pc:docMk/>
            <pc:sldMk cId="2652491383" sldId="12976"/>
            <ac:cxnSpMk id="64" creationId="{1379148E-6DDB-4C93-9F3E-84A7400E2667}"/>
          </ac:cxnSpMkLst>
        </pc:cxnChg>
        <pc:cxnChg chg="add mod">
          <ac:chgData name="이동건" userId="4ad090f6-dadd-4301-b5d0-883b88f508af" providerId="ADAL" clId="{612C5713-9D6B-4D4D-A955-73E32340CA85}" dt="2022-08-25T07:35:28.422" v="7364" actId="164"/>
          <ac:cxnSpMkLst>
            <pc:docMk/>
            <pc:sldMk cId="2652491383" sldId="12976"/>
            <ac:cxnSpMk id="69" creationId="{CCB83263-33DA-4A5E-A7EA-2BCD6245BA6C}"/>
          </ac:cxnSpMkLst>
        </pc:cxnChg>
      </pc:sldChg>
      <pc:sldChg chg="addSp delSp modSp add">
        <pc:chgData name="이동건" userId="4ad090f6-dadd-4301-b5d0-883b88f508af" providerId="ADAL" clId="{612C5713-9D6B-4D4D-A955-73E32340CA85}" dt="2022-08-29T23:42:38.316" v="11538" actId="1076"/>
        <pc:sldMkLst>
          <pc:docMk/>
          <pc:sldMk cId="3681933195" sldId="12977"/>
        </pc:sldMkLst>
        <pc:spChg chg="mod">
          <ac:chgData name="이동건" userId="4ad090f6-dadd-4301-b5d0-883b88f508af" providerId="ADAL" clId="{612C5713-9D6B-4D4D-A955-73E32340CA85}" dt="2022-08-25T07:43:43.874" v="7581"/>
          <ac:spMkLst>
            <pc:docMk/>
            <pc:sldMk cId="3681933195" sldId="12977"/>
            <ac:spMk id="3" creationId="{BDAC840D-1A16-40A6-AC9D-0BE62F5792E6}"/>
          </ac:spMkLst>
        </pc:spChg>
        <pc:spChg chg="add mod">
          <ac:chgData name="이동건" userId="4ad090f6-dadd-4301-b5d0-883b88f508af" providerId="ADAL" clId="{612C5713-9D6B-4D4D-A955-73E32340CA85}" dt="2022-08-29T00:21:35.879" v="11502" actId="113"/>
          <ac:spMkLst>
            <pc:docMk/>
            <pc:sldMk cId="3681933195" sldId="12977"/>
            <ac:spMk id="4" creationId="{0EA34B55-D464-4B1E-9388-0EA960673453}"/>
          </ac:spMkLst>
        </pc:spChg>
        <pc:spChg chg="mod topLvl">
          <ac:chgData name="이동건" userId="4ad090f6-dadd-4301-b5d0-883b88f508af" providerId="ADAL" clId="{612C5713-9D6B-4D4D-A955-73E32340CA85}" dt="2022-08-25T07:35:48.451" v="7369" actId="164"/>
          <ac:spMkLst>
            <pc:docMk/>
            <pc:sldMk cId="3681933195" sldId="12977"/>
            <ac:spMk id="6" creationId="{8CF0D885-D88A-4770-9BCF-E0E8B23BE20D}"/>
          </ac:spMkLst>
        </pc:spChg>
        <pc:spChg chg="mod topLvl">
          <ac:chgData name="이동건" userId="4ad090f6-dadd-4301-b5d0-883b88f508af" providerId="ADAL" clId="{612C5713-9D6B-4D4D-A955-73E32340CA85}" dt="2022-08-25T07:35:48.451" v="7369" actId="164"/>
          <ac:spMkLst>
            <pc:docMk/>
            <pc:sldMk cId="3681933195" sldId="12977"/>
            <ac:spMk id="7" creationId="{FF8E7D10-CF9E-4818-B715-4EA3A6539595}"/>
          </ac:spMkLst>
        </pc:spChg>
        <pc:spChg chg="mod topLvl">
          <ac:chgData name="이동건" userId="4ad090f6-dadd-4301-b5d0-883b88f508af" providerId="ADAL" clId="{612C5713-9D6B-4D4D-A955-73E32340CA85}" dt="2022-08-25T07:35:37.875" v="7367" actId="165"/>
          <ac:spMkLst>
            <pc:docMk/>
            <pc:sldMk cId="3681933195" sldId="12977"/>
            <ac:spMk id="12" creationId="{3E072F84-07A7-4619-B594-76FA85801AED}"/>
          </ac:spMkLst>
        </pc:spChg>
        <pc:spChg chg="mod topLvl">
          <ac:chgData name="이동건" userId="4ad090f6-dadd-4301-b5d0-883b88f508af" providerId="ADAL" clId="{612C5713-9D6B-4D4D-A955-73E32340CA85}" dt="2022-08-25T07:36:33.543" v="7379" actId="1076"/>
          <ac:spMkLst>
            <pc:docMk/>
            <pc:sldMk cId="3681933195" sldId="12977"/>
            <ac:spMk id="13" creationId="{9B50F556-04C5-4627-AC79-B662BACDC0E1}"/>
          </ac:spMkLst>
        </pc:spChg>
        <pc:spChg chg="mod topLvl">
          <ac:chgData name="이동건" userId="4ad090f6-dadd-4301-b5d0-883b88f508af" providerId="ADAL" clId="{612C5713-9D6B-4D4D-A955-73E32340CA85}" dt="2022-08-25T07:35:37.875" v="7367" actId="165"/>
          <ac:spMkLst>
            <pc:docMk/>
            <pc:sldMk cId="3681933195" sldId="12977"/>
            <ac:spMk id="14" creationId="{167AE709-E065-4C56-AA66-B68DBFFC1411}"/>
          </ac:spMkLst>
        </pc:spChg>
        <pc:spChg chg="mod topLvl">
          <ac:chgData name="이동건" userId="4ad090f6-dadd-4301-b5d0-883b88f508af" providerId="ADAL" clId="{612C5713-9D6B-4D4D-A955-73E32340CA85}" dt="2022-08-25T07:35:38.169" v="7368" actId="165"/>
          <ac:spMkLst>
            <pc:docMk/>
            <pc:sldMk cId="3681933195" sldId="12977"/>
            <ac:spMk id="17" creationId="{EBC6CE83-8B1F-42F7-BD85-FE92108B83AE}"/>
          </ac:spMkLst>
        </pc:spChg>
        <pc:spChg chg="del mod topLvl">
          <ac:chgData name="이동건" userId="4ad090f6-dadd-4301-b5d0-883b88f508af" providerId="ADAL" clId="{612C5713-9D6B-4D4D-A955-73E32340CA85}" dt="2022-08-25T07:38:14.492" v="7398" actId="478"/>
          <ac:spMkLst>
            <pc:docMk/>
            <pc:sldMk cId="3681933195" sldId="12977"/>
            <ac:spMk id="22" creationId="{DF3E03D1-A38C-4825-9700-99C3EBD2BB4E}"/>
          </ac:spMkLst>
        </pc:spChg>
        <pc:spChg chg="del mod topLvl">
          <ac:chgData name="이동건" userId="4ad090f6-dadd-4301-b5d0-883b88f508af" providerId="ADAL" clId="{612C5713-9D6B-4D4D-A955-73E32340CA85}" dt="2022-08-25T07:38:12.987" v="7397" actId="478"/>
          <ac:spMkLst>
            <pc:docMk/>
            <pc:sldMk cId="3681933195" sldId="12977"/>
            <ac:spMk id="23" creationId="{E8C5367E-7D0D-4C0C-A221-156F3AC0FCDB}"/>
          </ac:spMkLst>
        </pc:spChg>
        <pc:spChg chg="mod topLvl">
          <ac:chgData name="이동건" userId="4ad090f6-dadd-4301-b5d0-883b88f508af" providerId="ADAL" clId="{612C5713-9D6B-4D4D-A955-73E32340CA85}" dt="2022-08-25T07:35:38.169" v="7368" actId="165"/>
          <ac:spMkLst>
            <pc:docMk/>
            <pc:sldMk cId="3681933195" sldId="12977"/>
            <ac:spMk id="24" creationId="{3DE0E74B-99E3-40C5-8586-3F16D9696ABB}"/>
          </ac:spMkLst>
        </pc:spChg>
        <pc:spChg chg="mod topLvl">
          <ac:chgData name="이동건" userId="4ad090f6-dadd-4301-b5d0-883b88f508af" providerId="ADAL" clId="{612C5713-9D6B-4D4D-A955-73E32340CA85}" dt="2022-08-25T07:35:38.169" v="7368" actId="165"/>
          <ac:spMkLst>
            <pc:docMk/>
            <pc:sldMk cId="3681933195" sldId="12977"/>
            <ac:spMk id="25" creationId="{1C038615-8E93-4AA3-8F45-EBD21886C8EE}"/>
          </ac:spMkLst>
        </pc:spChg>
        <pc:spChg chg="mod topLvl">
          <ac:chgData name="이동건" userId="4ad090f6-dadd-4301-b5d0-883b88f508af" providerId="ADAL" clId="{612C5713-9D6B-4D4D-A955-73E32340CA85}" dt="2022-08-28T23:47:19.947" v="10638" actId="164"/>
          <ac:spMkLst>
            <pc:docMk/>
            <pc:sldMk cId="3681933195" sldId="12977"/>
            <ac:spMk id="30" creationId="{333CAD0F-FBAC-4CB7-B6F3-9F20D7954933}"/>
          </ac:spMkLst>
        </pc:spChg>
        <pc:spChg chg="mod topLvl">
          <ac:chgData name="이동건" userId="4ad090f6-dadd-4301-b5d0-883b88f508af" providerId="ADAL" clId="{612C5713-9D6B-4D4D-A955-73E32340CA85}" dt="2022-08-28T23:47:19.947" v="10638" actId="164"/>
          <ac:spMkLst>
            <pc:docMk/>
            <pc:sldMk cId="3681933195" sldId="12977"/>
            <ac:spMk id="31" creationId="{D6B7AD57-2852-4CBC-9DD4-17F7CD8BBD1F}"/>
          </ac:spMkLst>
        </pc:spChg>
        <pc:spChg chg="add mod">
          <ac:chgData name="이동건" userId="4ad090f6-dadd-4301-b5d0-883b88f508af" providerId="ADAL" clId="{612C5713-9D6B-4D4D-A955-73E32340CA85}" dt="2022-08-25T07:37:42.921" v="7394" actId="1076"/>
          <ac:spMkLst>
            <pc:docMk/>
            <pc:sldMk cId="3681933195" sldId="12977"/>
            <ac:spMk id="34" creationId="{7B2D5BCF-A8D7-4A95-A041-0B3E34ED17AB}"/>
          </ac:spMkLst>
        </pc:spChg>
        <pc:spChg chg="add mod">
          <ac:chgData name="이동건" userId="4ad090f6-dadd-4301-b5d0-883b88f508af" providerId="ADAL" clId="{612C5713-9D6B-4D4D-A955-73E32340CA85}" dt="2022-08-29T23:42:35.182" v="11537" actId="1076"/>
          <ac:spMkLst>
            <pc:docMk/>
            <pc:sldMk cId="3681933195" sldId="12977"/>
            <ac:spMk id="39" creationId="{B3CA3B95-B41A-41C0-8321-6C4C946828B9}"/>
          </ac:spMkLst>
        </pc:spChg>
        <pc:spChg chg="add mod">
          <ac:chgData name="이동건" userId="4ad090f6-dadd-4301-b5d0-883b88f508af" providerId="ADAL" clId="{612C5713-9D6B-4D4D-A955-73E32340CA85}" dt="2022-08-25T07:37:46.039" v="7396" actId="1076"/>
          <ac:spMkLst>
            <pc:docMk/>
            <pc:sldMk cId="3681933195" sldId="12977"/>
            <ac:spMk id="40" creationId="{A885A3A2-D0CE-466E-9112-197BE25720F7}"/>
          </ac:spMkLst>
        </pc:spChg>
        <pc:spChg chg="add mod">
          <ac:chgData name="이동건" userId="4ad090f6-dadd-4301-b5d0-883b88f508af" providerId="ADAL" clId="{612C5713-9D6B-4D4D-A955-73E32340CA85}" dt="2022-08-25T07:41:14.574" v="7462" actId="164"/>
          <ac:spMkLst>
            <pc:docMk/>
            <pc:sldMk cId="3681933195" sldId="12977"/>
            <ac:spMk id="41" creationId="{0C14EEAD-4FA1-4582-8611-45ED9DC79A98}"/>
          </ac:spMkLst>
        </pc:spChg>
        <pc:spChg chg="add mod">
          <ac:chgData name="이동건" userId="4ad090f6-dadd-4301-b5d0-883b88f508af" providerId="ADAL" clId="{612C5713-9D6B-4D4D-A955-73E32340CA85}" dt="2022-08-29T23:42:38.316" v="11538" actId="1076"/>
          <ac:spMkLst>
            <pc:docMk/>
            <pc:sldMk cId="3681933195" sldId="12977"/>
            <ac:spMk id="41" creationId="{8C132F00-7A4F-474D-A175-7D11EE4EE429}"/>
          </ac:spMkLst>
        </pc:spChg>
        <pc:spChg chg="add mod">
          <ac:chgData name="이동건" userId="4ad090f6-dadd-4301-b5d0-883b88f508af" providerId="ADAL" clId="{612C5713-9D6B-4D4D-A955-73E32340CA85}" dt="2022-08-25T07:41:14.574" v="7462" actId="164"/>
          <ac:spMkLst>
            <pc:docMk/>
            <pc:sldMk cId="3681933195" sldId="12977"/>
            <ac:spMk id="42" creationId="{2F580DD9-F959-4322-8362-D716453DD489}"/>
          </ac:spMkLst>
        </pc:spChg>
        <pc:spChg chg="del mod topLvl">
          <ac:chgData name="이동건" userId="4ad090f6-dadd-4301-b5d0-883b88f508af" providerId="ADAL" clId="{612C5713-9D6B-4D4D-A955-73E32340CA85}" dt="2022-08-25T07:43:06.854" v="7579" actId="478"/>
          <ac:spMkLst>
            <pc:docMk/>
            <pc:sldMk cId="3681933195" sldId="12977"/>
            <ac:spMk id="53" creationId="{8B28E525-1230-467F-A95D-2F35ED1741C7}"/>
          </ac:spMkLst>
        </pc:spChg>
        <pc:spChg chg="del">
          <ac:chgData name="이동건" userId="4ad090f6-dadd-4301-b5d0-883b88f508af" providerId="ADAL" clId="{612C5713-9D6B-4D4D-A955-73E32340CA85}" dt="2022-08-25T07:43:04.950" v="7578" actId="478"/>
          <ac:spMkLst>
            <pc:docMk/>
            <pc:sldMk cId="3681933195" sldId="12977"/>
            <ac:spMk id="54" creationId="{A6BE83D8-8DA5-44A6-9CFB-646824CC405D}"/>
          </ac:spMkLst>
        </pc:spChg>
        <pc:grpChg chg="add del">
          <ac:chgData name="이동건" userId="4ad090f6-dadd-4301-b5d0-883b88f508af" providerId="ADAL" clId="{612C5713-9D6B-4D4D-A955-73E32340CA85}" dt="2022-08-25T07:35:37.875" v="7367" actId="165"/>
          <ac:grpSpMkLst>
            <pc:docMk/>
            <pc:sldMk cId="3681933195" sldId="12977"/>
            <ac:grpSpMk id="5" creationId="{9F285416-0D54-41F3-B199-59E5CEBC323E}"/>
          </ac:grpSpMkLst>
        </pc:grpChg>
        <pc:grpChg chg="add mod">
          <ac:chgData name="이동건" userId="4ad090f6-dadd-4301-b5d0-883b88f508af" providerId="ADAL" clId="{612C5713-9D6B-4D4D-A955-73E32340CA85}" dt="2022-08-28T23:46:38.671" v="10620" actId="164"/>
          <ac:grpSpMkLst>
            <pc:docMk/>
            <pc:sldMk cId="3681933195" sldId="12977"/>
            <ac:grpSpMk id="9" creationId="{C5FEB674-2860-4464-A281-D6510E55E665}"/>
          </ac:grpSpMkLst>
        </pc:grpChg>
        <pc:grpChg chg="del mod topLvl">
          <ac:chgData name="이동건" userId="4ad090f6-dadd-4301-b5d0-883b88f508af" providerId="ADAL" clId="{612C5713-9D6B-4D4D-A955-73E32340CA85}" dt="2022-08-25T07:35:38.169" v="7368" actId="165"/>
          <ac:grpSpMkLst>
            <pc:docMk/>
            <pc:sldMk cId="3681933195" sldId="12977"/>
            <ac:grpSpMk id="9" creationId="{E0CA8E1B-5372-4F84-AA18-7434CC2AB325}"/>
          </ac:grpSpMkLst>
        </pc:grpChg>
        <pc:grpChg chg="del mod topLvl">
          <ac:chgData name="이동건" userId="4ad090f6-dadd-4301-b5d0-883b88f508af" providerId="ADAL" clId="{612C5713-9D6B-4D4D-A955-73E32340CA85}" dt="2022-08-25T07:35:38.169" v="7368" actId="165"/>
          <ac:grpSpMkLst>
            <pc:docMk/>
            <pc:sldMk cId="3681933195" sldId="12977"/>
            <ac:grpSpMk id="10" creationId="{637BBE1F-DFC5-4861-934B-C0C32240DDA7}"/>
          </ac:grpSpMkLst>
        </pc:grpChg>
        <pc:grpChg chg="add del mod">
          <ac:chgData name="이동건" userId="4ad090f6-dadd-4301-b5d0-883b88f508af" providerId="ADAL" clId="{612C5713-9D6B-4D4D-A955-73E32340CA85}" dt="2022-08-28T23:47:15.054" v="10636" actId="165"/>
          <ac:grpSpMkLst>
            <pc:docMk/>
            <pc:sldMk cId="3681933195" sldId="12977"/>
            <ac:grpSpMk id="10" creationId="{88C4EF03-928F-49D0-8DCE-1605A085CD19}"/>
          </ac:grpSpMkLst>
        </pc:grpChg>
        <pc:grpChg chg="add mod">
          <ac:chgData name="이동건" userId="4ad090f6-dadd-4301-b5d0-883b88f508af" providerId="ADAL" clId="{612C5713-9D6B-4D4D-A955-73E32340CA85}" dt="2022-08-28T23:50:28.043" v="10860" actId="1076"/>
          <ac:grpSpMkLst>
            <pc:docMk/>
            <pc:sldMk cId="3681933195" sldId="12977"/>
            <ac:grpSpMk id="22" creationId="{0D89EC84-1E20-4DF7-A51A-2E0CBD80DA1D}"/>
          </ac:grpSpMkLst>
        </pc:grpChg>
        <pc:grpChg chg="add mod">
          <ac:chgData name="이동건" userId="4ad090f6-dadd-4301-b5d0-883b88f508af" providerId="ADAL" clId="{612C5713-9D6B-4D4D-A955-73E32340CA85}" dt="2022-08-25T07:35:48.451" v="7369" actId="164"/>
          <ac:grpSpMkLst>
            <pc:docMk/>
            <pc:sldMk cId="3681933195" sldId="12977"/>
            <ac:grpSpMk id="28" creationId="{B7D5CA22-6957-4C91-951C-43C61A628B93}"/>
          </ac:grpSpMkLst>
        </pc:grpChg>
        <pc:grpChg chg="add del mod">
          <ac:chgData name="이동건" userId="4ad090f6-dadd-4301-b5d0-883b88f508af" providerId="ADAL" clId="{612C5713-9D6B-4D4D-A955-73E32340CA85}" dt="2022-08-28T23:47:02.689" v="10630" actId="165"/>
          <ac:grpSpMkLst>
            <pc:docMk/>
            <pc:sldMk cId="3681933195" sldId="12977"/>
            <ac:grpSpMk id="29" creationId="{E7CB189A-DF5A-43F8-8B2A-539AF84BDC65}"/>
          </ac:grpSpMkLst>
        </pc:grpChg>
        <pc:grpChg chg="add mod">
          <ac:chgData name="이동건" userId="4ad090f6-dadd-4301-b5d0-883b88f508af" providerId="ADAL" clId="{612C5713-9D6B-4D4D-A955-73E32340CA85}" dt="2022-08-25T07:37:36.007" v="7393" actId="1076"/>
          <ac:grpSpMkLst>
            <pc:docMk/>
            <pc:sldMk cId="3681933195" sldId="12977"/>
            <ac:grpSpMk id="35" creationId="{79FD2C2B-E98D-44E0-BBAD-34A4757016A1}"/>
          </ac:grpSpMkLst>
        </pc:grpChg>
        <pc:grpChg chg="add del mod">
          <ac:chgData name="이동건" userId="4ad090f6-dadd-4301-b5d0-883b88f508af" providerId="ADAL" clId="{612C5713-9D6B-4D4D-A955-73E32340CA85}" dt="2022-08-25T07:55:06.793" v="7612" actId="478"/>
          <ac:grpSpMkLst>
            <pc:docMk/>
            <pc:sldMk cId="3681933195" sldId="12977"/>
            <ac:grpSpMk id="51" creationId="{4347C27E-F2E0-410D-84E2-BA3819EDB4FE}"/>
          </ac:grpSpMkLst>
        </pc:grpChg>
        <pc:grpChg chg="add del mod">
          <ac:chgData name="이동건" userId="4ad090f6-dadd-4301-b5d0-883b88f508af" providerId="ADAL" clId="{612C5713-9D6B-4D4D-A955-73E32340CA85}" dt="2022-08-25T07:43:06.854" v="7579" actId="478"/>
          <ac:grpSpMkLst>
            <pc:docMk/>
            <pc:sldMk cId="3681933195" sldId="12977"/>
            <ac:grpSpMk id="52" creationId="{84FD79BE-4959-40C9-86CF-FAFE94E80C92}"/>
          </ac:grpSpMkLst>
        </pc:grpChg>
        <pc:cxnChg chg="mod topLvl">
          <ac:chgData name="이동건" userId="4ad090f6-dadd-4301-b5d0-883b88f508af" providerId="ADAL" clId="{612C5713-9D6B-4D4D-A955-73E32340CA85}" dt="2022-08-25T07:35:48.451" v="7369" actId="164"/>
          <ac:cxnSpMkLst>
            <pc:docMk/>
            <pc:sldMk cId="3681933195" sldId="12977"/>
            <ac:cxnSpMk id="8" creationId="{23F8E65F-1879-4D56-AD4C-7775D047E48A}"/>
          </ac:cxnSpMkLst>
        </pc:cxnChg>
        <pc:cxnChg chg="mod topLvl">
          <ac:chgData name="이동건" userId="4ad090f6-dadd-4301-b5d0-883b88f508af" providerId="ADAL" clId="{612C5713-9D6B-4D4D-A955-73E32340CA85}" dt="2022-08-25T07:35:37.875" v="7367" actId="165"/>
          <ac:cxnSpMkLst>
            <pc:docMk/>
            <pc:sldMk cId="3681933195" sldId="12977"/>
            <ac:cxnSpMk id="11" creationId="{F7B42BE8-5AE9-4EA0-896D-C756DE777E13}"/>
          </ac:cxnSpMkLst>
        </pc:cxnChg>
        <pc:cxnChg chg="mod topLvl">
          <ac:chgData name="이동건" userId="4ad090f6-dadd-4301-b5d0-883b88f508af" providerId="ADAL" clId="{612C5713-9D6B-4D4D-A955-73E32340CA85}" dt="2022-08-25T07:35:37.875" v="7367" actId="165"/>
          <ac:cxnSpMkLst>
            <pc:docMk/>
            <pc:sldMk cId="3681933195" sldId="12977"/>
            <ac:cxnSpMk id="15" creationId="{64C124BD-C9F5-4C99-9E4D-9455B4949348}"/>
          </ac:cxnSpMkLst>
        </pc:cxnChg>
        <pc:cxnChg chg="mod topLvl">
          <ac:chgData name="이동건" userId="4ad090f6-dadd-4301-b5d0-883b88f508af" providerId="ADAL" clId="{612C5713-9D6B-4D4D-A955-73E32340CA85}" dt="2022-08-25T07:35:37.875" v="7367" actId="165"/>
          <ac:cxnSpMkLst>
            <pc:docMk/>
            <pc:sldMk cId="3681933195" sldId="12977"/>
            <ac:cxnSpMk id="16" creationId="{24DB4305-97A3-48C6-B504-595A1DCD608F}"/>
          </ac:cxnSpMkLst>
        </pc:cxnChg>
        <pc:cxnChg chg="mod topLvl">
          <ac:chgData name="이동건" userId="4ad090f6-dadd-4301-b5d0-883b88f508af" providerId="ADAL" clId="{612C5713-9D6B-4D4D-A955-73E32340CA85}" dt="2022-08-25T07:58:22.879" v="7733" actId="14100"/>
          <ac:cxnSpMkLst>
            <pc:docMk/>
            <pc:sldMk cId="3681933195" sldId="12977"/>
            <ac:cxnSpMk id="18" creationId="{BE43A50B-6BAC-420A-B1E3-CA4B09498C83}"/>
          </ac:cxnSpMkLst>
        </pc:cxnChg>
        <pc:cxnChg chg="mod topLvl">
          <ac:chgData name="이동건" userId="4ad090f6-dadd-4301-b5d0-883b88f508af" providerId="ADAL" clId="{612C5713-9D6B-4D4D-A955-73E32340CA85}" dt="2022-08-25T07:58:20.056" v="7732" actId="14100"/>
          <ac:cxnSpMkLst>
            <pc:docMk/>
            <pc:sldMk cId="3681933195" sldId="12977"/>
            <ac:cxnSpMk id="19" creationId="{992E6143-EFFA-4759-9FF6-C1D8FA06FE5C}"/>
          </ac:cxnSpMkLst>
        </pc:cxnChg>
        <pc:cxnChg chg="mod topLvl">
          <ac:chgData name="이동건" userId="4ad090f6-dadd-4301-b5d0-883b88f508af" providerId="ADAL" clId="{612C5713-9D6B-4D4D-A955-73E32340CA85}" dt="2022-08-25T07:35:38.169" v="7368" actId="165"/>
          <ac:cxnSpMkLst>
            <pc:docMk/>
            <pc:sldMk cId="3681933195" sldId="12977"/>
            <ac:cxnSpMk id="20" creationId="{655F514F-79DD-4927-9C2B-D6AB43B187CC}"/>
          </ac:cxnSpMkLst>
        </pc:cxnChg>
        <pc:cxnChg chg="mod topLvl">
          <ac:chgData name="이동건" userId="4ad090f6-dadd-4301-b5d0-883b88f508af" providerId="ADAL" clId="{612C5713-9D6B-4D4D-A955-73E32340CA85}" dt="2022-08-25T07:35:38.169" v="7368" actId="165"/>
          <ac:cxnSpMkLst>
            <pc:docMk/>
            <pc:sldMk cId="3681933195" sldId="12977"/>
            <ac:cxnSpMk id="21" creationId="{47A412E1-8FC5-4575-9F20-7B0E939B9A6E}"/>
          </ac:cxnSpMkLst>
        </pc:cxnChg>
        <pc:cxnChg chg="mod topLvl">
          <ac:chgData name="이동건" userId="4ad090f6-dadd-4301-b5d0-883b88f508af" providerId="ADAL" clId="{612C5713-9D6B-4D4D-A955-73E32340CA85}" dt="2022-08-25T07:35:38.169" v="7368" actId="165"/>
          <ac:cxnSpMkLst>
            <pc:docMk/>
            <pc:sldMk cId="3681933195" sldId="12977"/>
            <ac:cxnSpMk id="26" creationId="{880DD889-7896-4856-A1D5-5A8969EF17E5}"/>
          </ac:cxnSpMkLst>
        </pc:cxnChg>
        <pc:cxnChg chg="mod topLvl">
          <ac:chgData name="이동건" userId="4ad090f6-dadd-4301-b5d0-883b88f508af" providerId="ADAL" clId="{612C5713-9D6B-4D4D-A955-73E32340CA85}" dt="2022-08-25T07:35:38.169" v="7368" actId="165"/>
          <ac:cxnSpMkLst>
            <pc:docMk/>
            <pc:sldMk cId="3681933195" sldId="12977"/>
            <ac:cxnSpMk id="27" creationId="{3B8FE03D-E4B1-4EBD-963D-13CE50E83C63}"/>
          </ac:cxnSpMkLst>
        </pc:cxnChg>
        <pc:cxnChg chg="mod topLvl">
          <ac:chgData name="이동건" userId="4ad090f6-dadd-4301-b5d0-883b88f508af" providerId="ADAL" clId="{612C5713-9D6B-4D4D-A955-73E32340CA85}" dt="2022-08-28T23:47:02.689" v="10630" actId="165"/>
          <ac:cxnSpMkLst>
            <pc:docMk/>
            <pc:sldMk cId="3681933195" sldId="12977"/>
            <ac:cxnSpMk id="32" creationId="{8A631E2A-B2C3-487A-A743-19EF7E71017F}"/>
          </ac:cxnSpMkLst>
        </pc:cxnChg>
        <pc:cxnChg chg="mod">
          <ac:chgData name="이동건" userId="4ad090f6-dadd-4301-b5d0-883b88f508af" providerId="ADAL" clId="{612C5713-9D6B-4D4D-A955-73E32340CA85}" dt="2022-08-25T07:37:33.054" v="7392" actId="14100"/>
          <ac:cxnSpMkLst>
            <pc:docMk/>
            <pc:sldMk cId="3681933195" sldId="12977"/>
            <ac:cxnSpMk id="38" creationId="{EBF46F53-FD30-41E8-AA8E-7B9EC78A4FBB}"/>
          </ac:cxnSpMkLst>
        </pc:cxnChg>
        <pc:cxnChg chg="add mod">
          <ac:chgData name="이동건" userId="4ad090f6-dadd-4301-b5d0-883b88f508af" providerId="ADAL" clId="{612C5713-9D6B-4D4D-A955-73E32340CA85}" dt="2022-08-25T07:41:14.574" v="7462" actId="164"/>
          <ac:cxnSpMkLst>
            <pc:docMk/>
            <pc:sldMk cId="3681933195" sldId="12977"/>
            <ac:cxnSpMk id="43" creationId="{FAC6D745-CA0A-4520-8CD7-006C02703260}"/>
          </ac:cxnSpMkLst>
        </pc:cxnChg>
        <pc:cxnChg chg="del topLvl">
          <ac:chgData name="이동건" userId="4ad090f6-dadd-4301-b5d0-883b88f508af" providerId="ADAL" clId="{612C5713-9D6B-4D4D-A955-73E32340CA85}" dt="2022-08-25T07:43:08.803" v="7580" actId="478"/>
          <ac:cxnSpMkLst>
            <pc:docMk/>
            <pc:sldMk cId="3681933195" sldId="12977"/>
            <ac:cxnSpMk id="55" creationId="{D18212B7-1987-48E0-B40B-015E903C77E1}"/>
          </ac:cxnSpMkLst>
        </pc:cxnChg>
      </pc:sldChg>
      <pc:sldChg chg="addSp delSp modSp add ord modTransition">
        <pc:chgData name="이동건" userId="4ad090f6-dadd-4301-b5d0-883b88f508af" providerId="ADAL" clId="{612C5713-9D6B-4D4D-A955-73E32340CA85}" dt="2022-08-25T08:02:06.129" v="7778" actId="164"/>
        <pc:sldMkLst>
          <pc:docMk/>
          <pc:sldMk cId="1265281454" sldId="12978"/>
        </pc:sldMkLst>
        <pc:spChg chg="mod">
          <ac:chgData name="이동건" userId="4ad090f6-dadd-4301-b5d0-883b88f508af" providerId="ADAL" clId="{612C5713-9D6B-4D4D-A955-73E32340CA85}" dt="2022-08-25T07:54:48.982" v="7611" actId="20577"/>
          <ac:spMkLst>
            <pc:docMk/>
            <pc:sldMk cId="1265281454" sldId="12978"/>
            <ac:spMk id="3" creationId="{BDAC840D-1A16-40A6-AC9D-0BE62F5792E6}"/>
          </ac:spMkLst>
        </pc:spChg>
        <pc:spChg chg="del">
          <ac:chgData name="이동건" userId="4ad090f6-dadd-4301-b5d0-883b88f508af" providerId="ADAL" clId="{612C5713-9D6B-4D4D-A955-73E32340CA85}" dt="2022-08-25T07:54:42.912" v="7598" actId="478"/>
          <ac:spMkLst>
            <pc:docMk/>
            <pc:sldMk cId="1265281454" sldId="12978"/>
            <ac:spMk id="4" creationId="{0EA34B55-D464-4B1E-9388-0EA960673453}"/>
          </ac:spMkLst>
        </pc:spChg>
        <pc:spChg chg="mod topLvl">
          <ac:chgData name="이동건" userId="4ad090f6-dadd-4301-b5d0-883b88f508af" providerId="ADAL" clId="{612C5713-9D6B-4D4D-A955-73E32340CA85}" dt="2022-08-25T08:02:06.129" v="7778" actId="164"/>
          <ac:spMkLst>
            <pc:docMk/>
            <pc:sldMk cId="1265281454" sldId="12978"/>
            <ac:spMk id="12" creationId="{3E072F84-07A7-4619-B594-76FA85801AED}"/>
          </ac:spMkLst>
        </pc:spChg>
        <pc:spChg chg="mod topLvl">
          <ac:chgData name="이동건" userId="4ad090f6-dadd-4301-b5d0-883b88f508af" providerId="ADAL" clId="{612C5713-9D6B-4D4D-A955-73E32340CA85}" dt="2022-08-25T08:02:06.129" v="7778" actId="164"/>
          <ac:spMkLst>
            <pc:docMk/>
            <pc:sldMk cId="1265281454" sldId="12978"/>
            <ac:spMk id="13" creationId="{9B50F556-04C5-4627-AC79-B662BACDC0E1}"/>
          </ac:spMkLst>
        </pc:spChg>
        <pc:spChg chg="mod topLvl">
          <ac:chgData name="이동건" userId="4ad090f6-dadd-4301-b5d0-883b88f508af" providerId="ADAL" clId="{612C5713-9D6B-4D4D-A955-73E32340CA85}" dt="2022-08-25T08:02:06.129" v="7778" actId="164"/>
          <ac:spMkLst>
            <pc:docMk/>
            <pc:sldMk cId="1265281454" sldId="12978"/>
            <ac:spMk id="14" creationId="{167AE709-E065-4C56-AA66-B68DBFFC1411}"/>
          </ac:spMkLst>
        </pc:spChg>
        <pc:spChg chg="mod topLvl">
          <ac:chgData name="이동건" userId="4ad090f6-dadd-4301-b5d0-883b88f508af" providerId="ADAL" clId="{612C5713-9D6B-4D4D-A955-73E32340CA85}" dt="2022-08-25T08:02:06.129" v="7778" actId="164"/>
          <ac:spMkLst>
            <pc:docMk/>
            <pc:sldMk cId="1265281454" sldId="12978"/>
            <ac:spMk id="17" creationId="{EBC6CE83-8B1F-42F7-BD85-FE92108B83AE}"/>
          </ac:spMkLst>
        </pc:spChg>
        <pc:spChg chg="mod topLvl">
          <ac:chgData name="이동건" userId="4ad090f6-dadd-4301-b5d0-883b88f508af" providerId="ADAL" clId="{612C5713-9D6B-4D4D-A955-73E32340CA85}" dt="2022-08-25T08:02:06.129" v="7778" actId="164"/>
          <ac:spMkLst>
            <pc:docMk/>
            <pc:sldMk cId="1265281454" sldId="12978"/>
            <ac:spMk id="24" creationId="{3DE0E74B-99E3-40C5-8586-3F16D9696ABB}"/>
          </ac:spMkLst>
        </pc:spChg>
        <pc:spChg chg="mod topLvl">
          <ac:chgData name="이동건" userId="4ad090f6-dadd-4301-b5d0-883b88f508af" providerId="ADAL" clId="{612C5713-9D6B-4D4D-A955-73E32340CA85}" dt="2022-08-25T08:02:06.129" v="7778" actId="164"/>
          <ac:spMkLst>
            <pc:docMk/>
            <pc:sldMk cId="1265281454" sldId="12978"/>
            <ac:spMk id="25" creationId="{1C038615-8E93-4AA3-8F45-EBD21886C8EE}"/>
          </ac:spMkLst>
        </pc:spChg>
        <pc:spChg chg="mod topLvl">
          <ac:chgData name="이동건" userId="4ad090f6-dadd-4301-b5d0-883b88f508af" providerId="ADAL" clId="{612C5713-9D6B-4D4D-A955-73E32340CA85}" dt="2022-08-25T08:02:06.129" v="7778" actId="164"/>
          <ac:spMkLst>
            <pc:docMk/>
            <pc:sldMk cId="1265281454" sldId="12978"/>
            <ac:spMk id="34" creationId="{7B2D5BCF-A8D7-4A95-A041-0B3E34ED17AB}"/>
          </ac:spMkLst>
        </pc:spChg>
        <pc:spChg chg="mod topLvl">
          <ac:chgData name="이동건" userId="4ad090f6-dadd-4301-b5d0-883b88f508af" providerId="ADAL" clId="{612C5713-9D6B-4D4D-A955-73E32340CA85}" dt="2022-08-25T08:02:06.129" v="7778" actId="164"/>
          <ac:spMkLst>
            <pc:docMk/>
            <pc:sldMk cId="1265281454" sldId="12978"/>
            <ac:spMk id="40" creationId="{A885A3A2-D0CE-466E-9112-197BE25720F7}"/>
          </ac:spMkLst>
        </pc:spChg>
        <pc:grpChg chg="add del mod">
          <ac:chgData name="이동건" userId="4ad090f6-dadd-4301-b5d0-883b88f508af" providerId="ADAL" clId="{612C5713-9D6B-4D4D-A955-73E32340CA85}" dt="2022-08-25T08:02:00.413" v="7777" actId="165"/>
          <ac:grpSpMkLst>
            <pc:docMk/>
            <pc:sldMk cId="1265281454" sldId="12978"/>
            <ac:grpSpMk id="5" creationId="{DEB5C950-B280-44B3-B8C3-2C099B4E94B7}"/>
          </ac:grpSpMkLst>
        </pc:grpChg>
        <pc:grpChg chg="add mod">
          <ac:chgData name="이동건" userId="4ad090f6-dadd-4301-b5d0-883b88f508af" providerId="ADAL" clId="{612C5713-9D6B-4D4D-A955-73E32340CA85}" dt="2022-08-25T08:02:06.129" v="7778" actId="164"/>
          <ac:grpSpMkLst>
            <pc:docMk/>
            <pc:sldMk cId="1265281454" sldId="12978"/>
            <ac:grpSpMk id="9" creationId="{CAEA0230-3590-4B4D-93D5-A8366167F12A}"/>
          </ac:grpSpMkLst>
        </pc:grpChg>
        <pc:grpChg chg="mod topLvl">
          <ac:chgData name="이동건" userId="4ad090f6-dadd-4301-b5d0-883b88f508af" providerId="ADAL" clId="{612C5713-9D6B-4D4D-A955-73E32340CA85}" dt="2022-08-25T08:02:06.129" v="7778" actId="164"/>
          <ac:grpSpMkLst>
            <pc:docMk/>
            <pc:sldMk cId="1265281454" sldId="12978"/>
            <ac:grpSpMk id="28" creationId="{B7D5CA22-6957-4C91-951C-43C61A628B93}"/>
          </ac:grpSpMkLst>
        </pc:grpChg>
        <pc:grpChg chg="mod">
          <ac:chgData name="이동건" userId="4ad090f6-dadd-4301-b5d0-883b88f508af" providerId="ADAL" clId="{612C5713-9D6B-4D4D-A955-73E32340CA85}" dt="2022-08-25T08:02:06.129" v="7778" actId="164"/>
          <ac:grpSpMkLst>
            <pc:docMk/>
            <pc:sldMk cId="1265281454" sldId="12978"/>
            <ac:grpSpMk id="29" creationId="{E7CB189A-DF5A-43F8-8B2A-539AF84BDC65}"/>
          </ac:grpSpMkLst>
        </pc:grpChg>
        <pc:grpChg chg="mod">
          <ac:chgData name="이동건" userId="4ad090f6-dadd-4301-b5d0-883b88f508af" providerId="ADAL" clId="{612C5713-9D6B-4D4D-A955-73E32340CA85}" dt="2022-08-25T08:02:06.129" v="7778" actId="164"/>
          <ac:grpSpMkLst>
            <pc:docMk/>
            <pc:sldMk cId="1265281454" sldId="12978"/>
            <ac:grpSpMk id="35" creationId="{79FD2C2B-E98D-44E0-BBAD-34A4757016A1}"/>
          </ac:grpSpMkLst>
        </pc:grpChg>
        <pc:grpChg chg="mod topLvl">
          <ac:chgData name="이동건" userId="4ad090f6-dadd-4301-b5d0-883b88f508af" providerId="ADAL" clId="{612C5713-9D6B-4D4D-A955-73E32340CA85}" dt="2022-08-25T08:02:06.129" v="7778" actId="164"/>
          <ac:grpSpMkLst>
            <pc:docMk/>
            <pc:sldMk cId="1265281454" sldId="12978"/>
            <ac:grpSpMk id="51" creationId="{4347C27E-F2E0-410D-84E2-BA3819EDB4FE}"/>
          </ac:grpSpMkLst>
        </pc:grpChg>
        <pc:cxnChg chg="mod topLvl">
          <ac:chgData name="이동건" userId="4ad090f6-dadd-4301-b5d0-883b88f508af" providerId="ADAL" clId="{612C5713-9D6B-4D4D-A955-73E32340CA85}" dt="2022-08-25T08:02:06.129" v="7778" actId="164"/>
          <ac:cxnSpMkLst>
            <pc:docMk/>
            <pc:sldMk cId="1265281454" sldId="12978"/>
            <ac:cxnSpMk id="11" creationId="{F7B42BE8-5AE9-4EA0-896D-C756DE777E13}"/>
          </ac:cxnSpMkLst>
        </pc:cxnChg>
        <pc:cxnChg chg="mod topLvl">
          <ac:chgData name="이동건" userId="4ad090f6-dadd-4301-b5d0-883b88f508af" providerId="ADAL" clId="{612C5713-9D6B-4D4D-A955-73E32340CA85}" dt="2022-08-25T08:02:06.129" v="7778" actId="164"/>
          <ac:cxnSpMkLst>
            <pc:docMk/>
            <pc:sldMk cId="1265281454" sldId="12978"/>
            <ac:cxnSpMk id="15" creationId="{64C124BD-C9F5-4C99-9E4D-9455B4949348}"/>
          </ac:cxnSpMkLst>
        </pc:cxnChg>
        <pc:cxnChg chg="mod topLvl">
          <ac:chgData name="이동건" userId="4ad090f6-dadd-4301-b5d0-883b88f508af" providerId="ADAL" clId="{612C5713-9D6B-4D4D-A955-73E32340CA85}" dt="2022-08-25T08:02:06.129" v="7778" actId="164"/>
          <ac:cxnSpMkLst>
            <pc:docMk/>
            <pc:sldMk cId="1265281454" sldId="12978"/>
            <ac:cxnSpMk id="16" creationId="{24DB4305-97A3-48C6-B504-595A1DCD608F}"/>
          </ac:cxnSpMkLst>
        </pc:cxnChg>
        <pc:cxnChg chg="mod topLvl">
          <ac:chgData name="이동건" userId="4ad090f6-dadd-4301-b5d0-883b88f508af" providerId="ADAL" clId="{612C5713-9D6B-4D4D-A955-73E32340CA85}" dt="2022-08-25T08:02:06.129" v="7778" actId="164"/>
          <ac:cxnSpMkLst>
            <pc:docMk/>
            <pc:sldMk cId="1265281454" sldId="12978"/>
            <ac:cxnSpMk id="18" creationId="{BE43A50B-6BAC-420A-B1E3-CA4B09498C83}"/>
          </ac:cxnSpMkLst>
        </pc:cxnChg>
        <pc:cxnChg chg="mod topLvl">
          <ac:chgData name="이동건" userId="4ad090f6-dadd-4301-b5d0-883b88f508af" providerId="ADAL" clId="{612C5713-9D6B-4D4D-A955-73E32340CA85}" dt="2022-08-25T08:02:06.129" v="7778" actId="164"/>
          <ac:cxnSpMkLst>
            <pc:docMk/>
            <pc:sldMk cId="1265281454" sldId="12978"/>
            <ac:cxnSpMk id="19" creationId="{992E6143-EFFA-4759-9FF6-C1D8FA06FE5C}"/>
          </ac:cxnSpMkLst>
        </pc:cxnChg>
        <pc:cxnChg chg="mod topLvl">
          <ac:chgData name="이동건" userId="4ad090f6-dadd-4301-b5d0-883b88f508af" providerId="ADAL" clId="{612C5713-9D6B-4D4D-A955-73E32340CA85}" dt="2022-08-25T08:02:06.129" v="7778" actId="164"/>
          <ac:cxnSpMkLst>
            <pc:docMk/>
            <pc:sldMk cId="1265281454" sldId="12978"/>
            <ac:cxnSpMk id="20" creationId="{655F514F-79DD-4927-9C2B-D6AB43B187CC}"/>
          </ac:cxnSpMkLst>
        </pc:cxnChg>
        <pc:cxnChg chg="mod topLvl">
          <ac:chgData name="이동건" userId="4ad090f6-dadd-4301-b5d0-883b88f508af" providerId="ADAL" clId="{612C5713-9D6B-4D4D-A955-73E32340CA85}" dt="2022-08-25T08:02:06.129" v="7778" actId="164"/>
          <ac:cxnSpMkLst>
            <pc:docMk/>
            <pc:sldMk cId="1265281454" sldId="12978"/>
            <ac:cxnSpMk id="21" creationId="{47A412E1-8FC5-4575-9F20-7B0E939B9A6E}"/>
          </ac:cxnSpMkLst>
        </pc:cxnChg>
        <pc:cxnChg chg="mod topLvl">
          <ac:chgData name="이동건" userId="4ad090f6-dadd-4301-b5d0-883b88f508af" providerId="ADAL" clId="{612C5713-9D6B-4D4D-A955-73E32340CA85}" dt="2022-08-25T08:02:06.129" v="7778" actId="164"/>
          <ac:cxnSpMkLst>
            <pc:docMk/>
            <pc:sldMk cId="1265281454" sldId="12978"/>
            <ac:cxnSpMk id="26" creationId="{880DD889-7896-4856-A1D5-5A8969EF17E5}"/>
          </ac:cxnSpMkLst>
        </pc:cxnChg>
        <pc:cxnChg chg="mod topLvl">
          <ac:chgData name="이동건" userId="4ad090f6-dadd-4301-b5d0-883b88f508af" providerId="ADAL" clId="{612C5713-9D6B-4D4D-A955-73E32340CA85}" dt="2022-08-25T08:02:06.129" v="7778" actId="164"/>
          <ac:cxnSpMkLst>
            <pc:docMk/>
            <pc:sldMk cId="1265281454" sldId="12978"/>
            <ac:cxnSpMk id="27" creationId="{3B8FE03D-E4B1-4EBD-963D-13CE50E83C63}"/>
          </ac:cxnSpMkLst>
        </pc:cxnChg>
      </pc:sldChg>
      <pc:sldChg chg="addSp delSp modSp add">
        <pc:chgData name="이동건" userId="4ad090f6-dadd-4301-b5d0-883b88f508af" providerId="ADAL" clId="{612C5713-9D6B-4D4D-A955-73E32340CA85}" dt="2022-08-26T07:59:18.734" v="10309" actId="164"/>
        <pc:sldMkLst>
          <pc:docMk/>
          <pc:sldMk cId="2052553132" sldId="12979"/>
        </pc:sldMkLst>
        <pc:spChg chg="mod">
          <ac:chgData name="이동건" userId="4ad090f6-dadd-4301-b5d0-883b88f508af" providerId="ADAL" clId="{612C5713-9D6B-4D4D-A955-73E32340CA85}" dt="2022-08-25T08:09:19.683" v="8026" actId="20577"/>
          <ac:spMkLst>
            <pc:docMk/>
            <pc:sldMk cId="2052553132" sldId="12979"/>
            <ac:spMk id="3" creationId="{E47CC0F1-CFAD-4C73-9549-779012BEE62B}"/>
          </ac:spMkLst>
        </pc:spChg>
        <pc:spChg chg="mod topLvl">
          <ac:chgData name="이동건" userId="4ad090f6-dadd-4301-b5d0-883b88f508af" providerId="ADAL" clId="{612C5713-9D6B-4D4D-A955-73E32340CA85}" dt="2022-08-26T07:59:18.734" v="10309" actId="164"/>
          <ac:spMkLst>
            <pc:docMk/>
            <pc:sldMk cId="2052553132" sldId="12979"/>
            <ac:spMk id="9" creationId="{87CF156C-9FC9-428C-A2E1-BC027D5E15DF}"/>
          </ac:spMkLst>
        </pc:spChg>
        <pc:spChg chg="mod topLvl">
          <ac:chgData name="이동건" userId="4ad090f6-dadd-4301-b5d0-883b88f508af" providerId="ADAL" clId="{612C5713-9D6B-4D4D-A955-73E32340CA85}" dt="2022-08-26T07:59:18.734" v="10309" actId="164"/>
          <ac:spMkLst>
            <pc:docMk/>
            <pc:sldMk cId="2052553132" sldId="12979"/>
            <ac:spMk id="10" creationId="{A006055C-4EFC-40A4-9B8D-D0E28A9293FD}"/>
          </ac:spMkLst>
        </pc:spChg>
        <pc:spChg chg="mod topLvl">
          <ac:chgData name="이동건" userId="4ad090f6-dadd-4301-b5d0-883b88f508af" providerId="ADAL" clId="{612C5713-9D6B-4D4D-A955-73E32340CA85}" dt="2022-08-26T07:59:18.734" v="10309" actId="164"/>
          <ac:spMkLst>
            <pc:docMk/>
            <pc:sldMk cId="2052553132" sldId="12979"/>
            <ac:spMk id="13" creationId="{8886D422-80E9-498A-AEEE-6718BDE232CA}"/>
          </ac:spMkLst>
        </pc:spChg>
        <pc:spChg chg="mod topLvl">
          <ac:chgData name="이동건" userId="4ad090f6-dadd-4301-b5d0-883b88f508af" providerId="ADAL" clId="{612C5713-9D6B-4D4D-A955-73E32340CA85}" dt="2022-08-26T07:59:18.734" v="10309" actId="164"/>
          <ac:spMkLst>
            <pc:docMk/>
            <pc:sldMk cId="2052553132" sldId="12979"/>
            <ac:spMk id="19" creationId="{14C57147-679D-4D06-9916-0A496C6DD99E}"/>
          </ac:spMkLst>
        </pc:spChg>
        <pc:spChg chg="mod topLvl">
          <ac:chgData name="이동건" userId="4ad090f6-dadd-4301-b5d0-883b88f508af" providerId="ADAL" clId="{612C5713-9D6B-4D4D-A955-73E32340CA85}" dt="2022-08-26T07:59:18.734" v="10309" actId="164"/>
          <ac:spMkLst>
            <pc:docMk/>
            <pc:sldMk cId="2052553132" sldId="12979"/>
            <ac:spMk id="20" creationId="{9492995F-C772-4342-8603-022BBE769E08}"/>
          </ac:spMkLst>
        </pc:spChg>
        <pc:spChg chg="mod topLvl">
          <ac:chgData name="이동건" userId="4ad090f6-dadd-4301-b5d0-883b88f508af" providerId="ADAL" clId="{612C5713-9D6B-4D4D-A955-73E32340CA85}" dt="2022-08-26T07:59:18.734" v="10309" actId="164"/>
          <ac:spMkLst>
            <pc:docMk/>
            <pc:sldMk cId="2052553132" sldId="12979"/>
            <ac:spMk id="21" creationId="{2FA48536-9587-4BC4-B7EC-9F9FED1EFC23}"/>
          </ac:spMkLst>
        </pc:spChg>
        <pc:spChg chg="mod topLvl">
          <ac:chgData name="이동건" userId="4ad090f6-dadd-4301-b5d0-883b88f508af" providerId="ADAL" clId="{612C5713-9D6B-4D4D-A955-73E32340CA85}" dt="2022-08-26T07:59:18.734" v="10309" actId="164"/>
          <ac:spMkLst>
            <pc:docMk/>
            <pc:sldMk cId="2052553132" sldId="12979"/>
            <ac:spMk id="24" creationId="{579378EC-F407-4CD7-BBEF-CAF7F3765663}"/>
          </ac:spMkLst>
        </pc:spChg>
        <pc:spChg chg="mod topLvl">
          <ac:chgData name="이동건" userId="4ad090f6-dadd-4301-b5d0-883b88f508af" providerId="ADAL" clId="{612C5713-9D6B-4D4D-A955-73E32340CA85}" dt="2022-08-26T07:59:18.734" v="10309" actId="164"/>
          <ac:spMkLst>
            <pc:docMk/>
            <pc:sldMk cId="2052553132" sldId="12979"/>
            <ac:spMk id="25" creationId="{EDF79A29-4105-4805-BEDE-FF592DBEDE6C}"/>
          </ac:spMkLst>
        </pc:spChg>
        <pc:spChg chg="del">
          <ac:chgData name="이동건" userId="4ad090f6-dadd-4301-b5d0-883b88f508af" providerId="ADAL" clId="{612C5713-9D6B-4D4D-A955-73E32340CA85}" dt="2022-08-25T08:02:28.788" v="7786" actId="478"/>
          <ac:spMkLst>
            <pc:docMk/>
            <pc:sldMk cId="2052553132" sldId="12979"/>
            <ac:spMk id="27" creationId="{7A535D03-EAE1-4D44-977B-F1A57ABC5290}"/>
          </ac:spMkLst>
        </pc:spChg>
        <pc:spChg chg="mod topLvl">
          <ac:chgData name="이동건" userId="4ad090f6-dadd-4301-b5d0-883b88f508af" providerId="ADAL" clId="{612C5713-9D6B-4D4D-A955-73E32340CA85}" dt="2022-08-25T08:06:08.747" v="7883" actId="164"/>
          <ac:spMkLst>
            <pc:docMk/>
            <pc:sldMk cId="2052553132" sldId="12979"/>
            <ac:spMk id="28" creationId="{CB54D740-211F-4B1D-B8BF-F2D8D63F99D4}"/>
          </ac:spMkLst>
        </pc:spChg>
        <pc:spChg chg="del">
          <ac:chgData name="이동건" userId="4ad090f6-dadd-4301-b5d0-883b88f508af" providerId="ADAL" clId="{612C5713-9D6B-4D4D-A955-73E32340CA85}" dt="2022-08-25T08:02:24.500" v="7783" actId="478"/>
          <ac:spMkLst>
            <pc:docMk/>
            <pc:sldMk cId="2052553132" sldId="12979"/>
            <ac:spMk id="30" creationId="{57B15E28-6C72-41B3-A68A-FDA889A9953B}"/>
          </ac:spMkLst>
        </pc:spChg>
        <pc:spChg chg="mod topLvl">
          <ac:chgData name="이동건" userId="4ad090f6-dadd-4301-b5d0-883b88f508af" providerId="ADAL" clId="{612C5713-9D6B-4D4D-A955-73E32340CA85}" dt="2022-08-25T08:20:54.186" v="8577" actId="164"/>
          <ac:spMkLst>
            <pc:docMk/>
            <pc:sldMk cId="2052553132" sldId="12979"/>
            <ac:spMk id="31" creationId="{B72FD813-B1E9-4D9F-AFC5-71C7B69D4E6D}"/>
          </ac:spMkLst>
        </pc:spChg>
        <pc:spChg chg="del">
          <ac:chgData name="이동건" userId="4ad090f6-dadd-4301-b5d0-883b88f508af" providerId="ADAL" clId="{612C5713-9D6B-4D4D-A955-73E32340CA85}" dt="2022-08-25T08:02:27.468" v="7785" actId="478"/>
          <ac:spMkLst>
            <pc:docMk/>
            <pc:sldMk cId="2052553132" sldId="12979"/>
            <ac:spMk id="33" creationId="{5AF4E569-ABBF-4666-8A90-76F0BB4CD74E}"/>
          </ac:spMkLst>
        </pc:spChg>
        <pc:spChg chg="mod topLvl">
          <ac:chgData name="이동건" userId="4ad090f6-dadd-4301-b5d0-883b88f508af" providerId="ADAL" clId="{612C5713-9D6B-4D4D-A955-73E32340CA85}" dt="2022-08-25T08:22:50.979" v="8682" actId="164"/>
          <ac:spMkLst>
            <pc:docMk/>
            <pc:sldMk cId="2052553132" sldId="12979"/>
            <ac:spMk id="34" creationId="{66FA613F-9CCB-46B3-9382-097B1346BE9D}"/>
          </ac:spMkLst>
        </pc:spChg>
        <pc:spChg chg="del">
          <ac:chgData name="이동건" userId="4ad090f6-dadd-4301-b5d0-883b88f508af" providerId="ADAL" clId="{612C5713-9D6B-4D4D-A955-73E32340CA85}" dt="2022-08-25T08:02:26.312" v="7784" actId="478"/>
          <ac:spMkLst>
            <pc:docMk/>
            <pc:sldMk cId="2052553132" sldId="12979"/>
            <ac:spMk id="36" creationId="{C24511F5-6BB7-4165-96C5-58ABE4F9E586}"/>
          </ac:spMkLst>
        </pc:spChg>
        <pc:spChg chg="mod topLvl">
          <ac:chgData name="이동건" userId="4ad090f6-dadd-4301-b5d0-883b88f508af" providerId="ADAL" clId="{612C5713-9D6B-4D4D-A955-73E32340CA85}" dt="2022-08-25T08:21:04.071" v="8585" actId="164"/>
          <ac:spMkLst>
            <pc:docMk/>
            <pc:sldMk cId="2052553132" sldId="12979"/>
            <ac:spMk id="37" creationId="{D58C26AB-D019-47B2-B576-665E4D6BC3D2}"/>
          </ac:spMkLst>
        </pc:spChg>
        <pc:spChg chg="add mod ord">
          <ac:chgData name="이동건" userId="4ad090f6-dadd-4301-b5d0-883b88f508af" providerId="ADAL" clId="{612C5713-9D6B-4D4D-A955-73E32340CA85}" dt="2022-08-25T08:20:54.186" v="8577" actId="164"/>
          <ac:spMkLst>
            <pc:docMk/>
            <pc:sldMk cId="2052553132" sldId="12979"/>
            <ac:spMk id="39" creationId="{076B7039-9A9E-433F-B67F-CFA6742E988A}"/>
          </ac:spMkLst>
        </pc:spChg>
        <pc:spChg chg="add mod ord">
          <ac:chgData name="이동건" userId="4ad090f6-dadd-4301-b5d0-883b88f508af" providerId="ADAL" clId="{612C5713-9D6B-4D4D-A955-73E32340CA85}" dt="2022-08-25T08:21:04.071" v="8585" actId="164"/>
          <ac:spMkLst>
            <pc:docMk/>
            <pc:sldMk cId="2052553132" sldId="12979"/>
            <ac:spMk id="40" creationId="{8BE24D79-B472-4191-9F1C-A6416D84EBF1}"/>
          </ac:spMkLst>
        </pc:spChg>
        <pc:spChg chg="add mod ord">
          <ac:chgData name="이동건" userId="4ad090f6-dadd-4301-b5d0-883b88f508af" providerId="ADAL" clId="{612C5713-9D6B-4D4D-A955-73E32340CA85}" dt="2022-08-25T08:22:50.979" v="8682" actId="164"/>
          <ac:spMkLst>
            <pc:docMk/>
            <pc:sldMk cId="2052553132" sldId="12979"/>
            <ac:spMk id="41" creationId="{94596F8B-1141-4A02-84A6-3E045BAAB54A}"/>
          </ac:spMkLst>
        </pc:spChg>
        <pc:spChg chg="add mod ord">
          <ac:chgData name="이동건" userId="4ad090f6-dadd-4301-b5d0-883b88f508af" providerId="ADAL" clId="{612C5713-9D6B-4D4D-A955-73E32340CA85}" dt="2022-08-25T08:06:08.747" v="7883" actId="164"/>
          <ac:spMkLst>
            <pc:docMk/>
            <pc:sldMk cId="2052553132" sldId="12979"/>
            <ac:spMk id="42" creationId="{1EF5F304-B7BE-4EBA-8938-EA2B69C43963}"/>
          </ac:spMkLst>
        </pc:spChg>
        <pc:spChg chg="add mod">
          <ac:chgData name="이동건" userId="4ad090f6-dadd-4301-b5d0-883b88f508af" providerId="ADAL" clId="{612C5713-9D6B-4D4D-A955-73E32340CA85}" dt="2022-08-26T07:59:18.734" v="10309" actId="164"/>
          <ac:spMkLst>
            <pc:docMk/>
            <pc:sldMk cId="2052553132" sldId="12979"/>
            <ac:spMk id="60" creationId="{979E9F8D-0EE5-4D3D-8FF1-793482817D43}"/>
          </ac:spMkLst>
        </pc:spChg>
        <pc:spChg chg="add mod">
          <ac:chgData name="이동건" userId="4ad090f6-dadd-4301-b5d0-883b88f508af" providerId="ADAL" clId="{612C5713-9D6B-4D4D-A955-73E32340CA85}" dt="2022-08-26T07:59:18.734" v="10309" actId="164"/>
          <ac:spMkLst>
            <pc:docMk/>
            <pc:sldMk cId="2052553132" sldId="12979"/>
            <ac:spMk id="61" creationId="{ABDB6F24-E087-4911-AFB9-831D934E0A4E}"/>
          </ac:spMkLst>
        </pc:spChg>
        <pc:spChg chg="add mod">
          <ac:chgData name="이동건" userId="4ad090f6-dadd-4301-b5d0-883b88f508af" providerId="ADAL" clId="{612C5713-9D6B-4D4D-A955-73E32340CA85}" dt="2022-08-25T08:09:16.165" v="8025" actId="1076"/>
          <ac:spMkLst>
            <pc:docMk/>
            <pc:sldMk cId="2052553132" sldId="12979"/>
            <ac:spMk id="62" creationId="{2D544841-80F4-4F73-8136-8F34C645478C}"/>
          </ac:spMkLst>
        </pc:spChg>
        <pc:spChg chg="add mod">
          <ac:chgData name="이동건" userId="4ad090f6-dadd-4301-b5d0-883b88f508af" providerId="ADAL" clId="{612C5713-9D6B-4D4D-A955-73E32340CA85}" dt="2022-08-26T01:41:28.051" v="9298" actId="20577"/>
          <ac:spMkLst>
            <pc:docMk/>
            <pc:sldMk cId="2052553132" sldId="12979"/>
            <ac:spMk id="63" creationId="{F1ED2D1F-66F8-43E9-BB48-5993A03ED640}"/>
          </ac:spMkLst>
        </pc:spChg>
        <pc:spChg chg="add mod">
          <ac:chgData name="이동건" userId="4ad090f6-dadd-4301-b5d0-883b88f508af" providerId="ADAL" clId="{612C5713-9D6B-4D4D-A955-73E32340CA85}" dt="2022-08-25T08:16:36.656" v="8553"/>
          <ac:spMkLst>
            <pc:docMk/>
            <pc:sldMk cId="2052553132" sldId="12979"/>
            <ac:spMk id="64" creationId="{1DC81BC9-8849-48CC-9B9D-49181F4DA006}"/>
          </ac:spMkLst>
        </pc:spChg>
        <pc:grpChg chg="add mod">
          <ac:chgData name="이동건" userId="4ad090f6-dadd-4301-b5d0-883b88f508af" providerId="ADAL" clId="{612C5713-9D6B-4D4D-A955-73E32340CA85}" dt="2022-08-26T07:59:18.734" v="10309" actId="164"/>
          <ac:grpSpMkLst>
            <pc:docMk/>
            <pc:sldMk cId="2052553132" sldId="12979"/>
            <ac:grpSpMk id="5" creationId="{100F8857-F0D0-42C3-A36A-A5438987EF48}"/>
          </ac:grpSpMkLst>
        </pc:grpChg>
        <pc:grpChg chg="add del mod">
          <ac:chgData name="이동건" userId="4ad090f6-dadd-4301-b5d0-883b88f508af" providerId="ADAL" clId="{612C5713-9D6B-4D4D-A955-73E32340CA85}" dt="2022-08-25T08:06:04.470" v="7881" actId="165"/>
          <ac:grpSpMkLst>
            <pc:docMk/>
            <pc:sldMk cId="2052553132" sldId="12979"/>
            <ac:grpSpMk id="5" creationId="{E71B24B7-65AE-44A1-B884-945391742BA2}"/>
          </ac:grpSpMkLst>
        </pc:grpChg>
        <pc:grpChg chg="del mod topLvl">
          <ac:chgData name="이동건" userId="4ad090f6-dadd-4301-b5d0-883b88f508af" providerId="ADAL" clId="{612C5713-9D6B-4D4D-A955-73E32340CA85}" dt="2022-08-25T08:06:04.932" v="7882" actId="165"/>
          <ac:grpSpMkLst>
            <pc:docMk/>
            <pc:sldMk cId="2052553132" sldId="12979"/>
            <ac:grpSpMk id="6" creationId="{13D0A9B8-CE3D-4192-80D1-062890CCAF90}"/>
          </ac:grpSpMkLst>
        </pc:grpChg>
        <pc:grpChg chg="del mod topLvl">
          <ac:chgData name="이동건" userId="4ad090f6-dadd-4301-b5d0-883b88f508af" providerId="ADAL" clId="{612C5713-9D6B-4D4D-A955-73E32340CA85}" dt="2022-08-25T08:06:04.932" v="7882" actId="165"/>
          <ac:grpSpMkLst>
            <pc:docMk/>
            <pc:sldMk cId="2052553132" sldId="12979"/>
            <ac:grpSpMk id="7" creationId="{AF524ACE-55A8-40F9-9F41-B65BCD32F275}"/>
          </ac:grpSpMkLst>
        </pc:grpChg>
        <pc:grpChg chg="del mod topLvl">
          <ac:chgData name="이동건" userId="4ad090f6-dadd-4301-b5d0-883b88f508af" providerId="ADAL" clId="{612C5713-9D6B-4D4D-A955-73E32340CA85}" dt="2022-08-25T08:06:04.932" v="7882" actId="165"/>
          <ac:grpSpMkLst>
            <pc:docMk/>
            <pc:sldMk cId="2052553132" sldId="12979"/>
            <ac:grpSpMk id="8" creationId="{2F40D8AC-C674-41BC-926D-BE3DE79774A0}"/>
          </ac:grpSpMkLst>
        </pc:grpChg>
        <pc:grpChg chg="del mod topLvl">
          <ac:chgData name="이동건" userId="4ad090f6-dadd-4301-b5d0-883b88f508af" providerId="ADAL" clId="{612C5713-9D6B-4D4D-A955-73E32340CA85}" dt="2022-08-25T08:06:04.932" v="7882" actId="165"/>
          <ac:grpSpMkLst>
            <pc:docMk/>
            <pc:sldMk cId="2052553132" sldId="12979"/>
            <ac:grpSpMk id="26" creationId="{BD3BD867-AB13-419D-8D6F-275EE1C200C9}"/>
          </ac:grpSpMkLst>
        </pc:grpChg>
        <pc:grpChg chg="add mod">
          <ac:chgData name="이동건" userId="4ad090f6-dadd-4301-b5d0-883b88f508af" providerId="ADAL" clId="{612C5713-9D6B-4D4D-A955-73E32340CA85}" dt="2022-08-26T07:59:18.734" v="10309" actId="164"/>
          <ac:grpSpMkLst>
            <pc:docMk/>
            <pc:sldMk cId="2052553132" sldId="12979"/>
            <ac:grpSpMk id="43" creationId="{961E4DE9-C8BF-4B6D-B085-B8714184C31C}"/>
          </ac:grpSpMkLst>
        </pc:grpChg>
        <pc:grpChg chg="add mod">
          <ac:chgData name="이동건" userId="4ad090f6-dadd-4301-b5d0-883b88f508af" providerId="ADAL" clId="{612C5713-9D6B-4D4D-A955-73E32340CA85}" dt="2022-08-26T07:59:18.734" v="10309" actId="164"/>
          <ac:grpSpMkLst>
            <pc:docMk/>
            <pc:sldMk cId="2052553132" sldId="12979"/>
            <ac:grpSpMk id="44" creationId="{8B303FD6-2385-43BE-A2C0-19D8DCAC029E}"/>
          </ac:grpSpMkLst>
        </pc:grpChg>
        <pc:grpChg chg="add mod ord">
          <ac:chgData name="이동건" userId="4ad090f6-dadd-4301-b5d0-883b88f508af" providerId="ADAL" clId="{612C5713-9D6B-4D4D-A955-73E32340CA85}" dt="2022-08-26T07:59:18.734" v="10309" actId="164"/>
          <ac:grpSpMkLst>
            <pc:docMk/>
            <pc:sldMk cId="2052553132" sldId="12979"/>
            <ac:grpSpMk id="52" creationId="{BAC39F75-5794-435C-9DA9-916DE9AA0984}"/>
          </ac:grpSpMkLst>
        </pc:grpChg>
        <pc:grpChg chg="add mod">
          <ac:chgData name="이동건" userId="4ad090f6-dadd-4301-b5d0-883b88f508af" providerId="ADAL" clId="{612C5713-9D6B-4D4D-A955-73E32340CA85}" dt="2022-08-26T07:59:18.734" v="10309" actId="164"/>
          <ac:grpSpMkLst>
            <pc:docMk/>
            <pc:sldMk cId="2052553132" sldId="12979"/>
            <ac:grpSpMk id="65" creationId="{A921E85A-53BC-4D00-9794-86FC88A7DB33}"/>
          </ac:grpSpMkLst>
        </pc:grpChg>
        <pc:grpChg chg="add mod">
          <ac:chgData name="이동건" userId="4ad090f6-dadd-4301-b5d0-883b88f508af" providerId="ADAL" clId="{612C5713-9D6B-4D4D-A955-73E32340CA85}" dt="2022-08-26T07:59:18.734" v="10309" actId="164"/>
          <ac:grpSpMkLst>
            <pc:docMk/>
            <pc:sldMk cId="2052553132" sldId="12979"/>
            <ac:grpSpMk id="66" creationId="{3AFCD84F-CAE0-4729-AE36-81F99270D554}"/>
          </ac:grpSpMkLst>
        </pc:grpChg>
        <pc:grpChg chg="add mod">
          <ac:chgData name="이동건" userId="4ad090f6-dadd-4301-b5d0-883b88f508af" providerId="ADAL" clId="{612C5713-9D6B-4D4D-A955-73E32340CA85}" dt="2022-08-26T07:59:18.734" v="10309" actId="164"/>
          <ac:grpSpMkLst>
            <pc:docMk/>
            <pc:sldMk cId="2052553132" sldId="12979"/>
            <ac:grpSpMk id="67" creationId="{0B7BFA5B-2732-485F-AF7B-BD0DC5EBD97B}"/>
          </ac:grpSpMkLst>
        </pc:grpChg>
        <pc:picChg chg="add mod">
          <ac:chgData name="이동건" userId="4ad090f6-dadd-4301-b5d0-883b88f508af" providerId="ADAL" clId="{612C5713-9D6B-4D4D-A955-73E32340CA85}" dt="2022-08-25T08:00:56.058" v="7770" actId="1076"/>
          <ac:picMkLst>
            <pc:docMk/>
            <pc:sldMk cId="2052553132" sldId="12979"/>
            <ac:picMk id="4" creationId="{80C93C4E-D277-4B6F-A299-E2333B93B19C}"/>
          </ac:picMkLst>
        </pc:picChg>
        <pc:cxnChg chg="mod topLvl">
          <ac:chgData name="이동건" userId="4ad090f6-dadd-4301-b5d0-883b88f508af" providerId="ADAL" clId="{612C5713-9D6B-4D4D-A955-73E32340CA85}" dt="2022-08-26T07:59:18.734" v="10309" actId="164"/>
          <ac:cxnSpMkLst>
            <pc:docMk/>
            <pc:sldMk cId="2052553132" sldId="12979"/>
            <ac:cxnSpMk id="11" creationId="{80FE30D2-14A6-43A6-B790-70A901C130F2}"/>
          </ac:cxnSpMkLst>
        </pc:cxnChg>
        <pc:cxnChg chg="mod topLvl">
          <ac:chgData name="이동건" userId="4ad090f6-dadd-4301-b5d0-883b88f508af" providerId="ADAL" clId="{612C5713-9D6B-4D4D-A955-73E32340CA85}" dt="2022-08-26T07:59:18.734" v="10309" actId="164"/>
          <ac:cxnSpMkLst>
            <pc:docMk/>
            <pc:sldMk cId="2052553132" sldId="12979"/>
            <ac:cxnSpMk id="12" creationId="{92BF850A-5409-4F94-8F2D-1E622958E29E}"/>
          </ac:cxnSpMkLst>
        </pc:cxnChg>
        <pc:cxnChg chg="mod topLvl">
          <ac:chgData name="이동건" userId="4ad090f6-dadd-4301-b5d0-883b88f508af" providerId="ADAL" clId="{612C5713-9D6B-4D4D-A955-73E32340CA85}" dt="2022-08-26T07:59:18.734" v="10309" actId="164"/>
          <ac:cxnSpMkLst>
            <pc:docMk/>
            <pc:sldMk cId="2052553132" sldId="12979"/>
            <ac:cxnSpMk id="14" creationId="{DBCC77AD-D482-4C1E-A3A4-7ADE2F6D357A}"/>
          </ac:cxnSpMkLst>
        </pc:cxnChg>
        <pc:cxnChg chg="mod topLvl">
          <ac:chgData name="이동건" userId="4ad090f6-dadd-4301-b5d0-883b88f508af" providerId="ADAL" clId="{612C5713-9D6B-4D4D-A955-73E32340CA85}" dt="2022-08-26T07:59:18.734" v="10309" actId="164"/>
          <ac:cxnSpMkLst>
            <pc:docMk/>
            <pc:sldMk cId="2052553132" sldId="12979"/>
            <ac:cxnSpMk id="15" creationId="{B1EB8223-09DD-431D-B0E8-6B6F7C5AC8C4}"/>
          </ac:cxnSpMkLst>
        </pc:cxnChg>
        <pc:cxnChg chg="mod topLvl">
          <ac:chgData name="이동건" userId="4ad090f6-dadd-4301-b5d0-883b88f508af" providerId="ADAL" clId="{612C5713-9D6B-4D4D-A955-73E32340CA85}" dt="2022-08-26T07:59:18.734" v="10309" actId="164"/>
          <ac:cxnSpMkLst>
            <pc:docMk/>
            <pc:sldMk cId="2052553132" sldId="12979"/>
            <ac:cxnSpMk id="16" creationId="{D9647728-7025-4401-9C94-7FF912C73207}"/>
          </ac:cxnSpMkLst>
        </pc:cxnChg>
        <pc:cxnChg chg="mod topLvl">
          <ac:chgData name="이동건" userId="4ad090f6-dadd-4301-b5d0-883b88f508af" providerId="ADAL" clId="{612C5713-9D6B-4D4D-A955-73E32340CA85}" dt="2022-08-26T07:59:18.734" v="10309" actId="164"/>
          <ac:cxnSpMkLst>
            <pc:docMk/>
            <pc:sldMk cId="2052553132" sldId="12979"/>
            <ac:cxnSpMk id="17" creationId="{9F0AC83A-FC0C-4686-9BAE-045BB3E7B03C}"/>
          </ac:cxnSpMkLst>
        </pc:cxnChg>
        <pc:cxnChg chg="mod topLvl">
          <ac:chgData name="이동건" userId="4ad090f6-dadd-4301-b5d0-883b88f508af" providerId="ADAL" clId="{612C5713-9D6B-4D4D-A955-73E32340CA85}" dt="2022-08-26T07:59:18.734" v="10309" actId="164"/>
          <ac:cxnSpMkLst>
            <pc:docMk/>
            <pc:sldMk cId="2052553132" sldId="12979"/>
            <ac:cxnSpMk id="18" creationId="{F129E1E4-EF22-4B9F-8BD2-725832A1C5B1}"/>
          </ac:cxnSpMkLst>
        </pc:cxnChg>
        <pc:cxnChg chg="del mod topLvl">
          <ac:chgData name="이동건" userId="4ad090f6-dadd-4301-b5d0-883b88f508af" providerId="ADAL" clId="{612C5713-9D6B-4D4D-A955-73E32340CA85}" dt="2022-08-25T08:20:32.884" v="8562" actId="478"/>
          <ac:cxnSpMkLst>
            <pc:docMk/>
            <pc:sldMk cId="2052553132" sldId="12979"/>
            <ac:cxnSpMk id="22" creationId="{C5385ADC-59A2-4339-BB1F-D1795B1016A9}"/>
          </ac:cxnSpMkLst>
        </pc:cxnChg>
        <pc:cxnChg chg="del mod topLvl">
          <ac:chgData name="이동건" userId="4ad090f6-dadd-4301-b5d0-883b88f508af" providerId="ADAL" clId="{612C5713-9D6B-4D4D-A955-73E32340CA85}" dt="2022-08-25T08:20:34.518" v="8563" actId="478"/>
          <ac:cxnSpMkLst>
            <pc:docMk/>
            <pc:sldMk cId="2052553132" sldId="12979"/>
            <ac:cxnSpMk id="23" creationId="{B0922796-6197-430F-A066-D211E45C253C}"/>
          </ac:cxnSpMkLst>
        </pc:cxnChg>
        <pc:cxnChg chg="mod topLvl">
          <ac:chgData name="이동건" userId="4ad090f6-dadd-4301-b5d0-883b88f508af" providerId="ADAL" clId="{612C5713-9D6B-4D4D-A955-73E32340CA85}" dt="2022-08-26T07:59:18.734" v="10309" actId="164"/>
          <ac:cxnSpMkLst>
            <pc:docMk/>
            <pc:sldMk cId="2052553132" sldId="12979"/>
            <ac:cxnSpMk id="29" creationId="{C843F427-22E9-4C6D-B30A-EF6B926A5EED}"/>
          </ac:cxnSpMkLst>
        </pc:cxnChg>
        <pc:cxnChg chg="mod topLvl">
          <ac:chgData name="이동건" userId="4ad090f6-dadd-4301-b5d0-883b88f508af" providerId="ADAL" clId="{612C5713-9D6B-4D4D-A955-73E32340CA85}" dt="2022-08-26T07:59:18.734" v="10309" actId="164"/>
          <ac:cxnSpMkLst>
            <pc:docMk/>
            <pc:sldMk cId="2052553132" sldId="12979"/>
            <ac:cxnSpMk id="32" creationId="{31054F3B-FF0A-497D-B38A-BEC14D5CE039}"/>
          </ac:cxnSpMkLst>
        </pc:cxnChg>
        <pc:cxnChg chg="mod topLvl">
          <ac:chgData name="이동건" userId="4ad090f6-dadd-4301-b5d0-883b88f508af" providerId="ADAL" clId="{612C5713-9D6B-4D4D-A955-73E32340CA85}" dt="2022-08-26T07:59:18.734" v="10309" actId="164"/>
          <ac:cxnSpMkLst>
            <pc:docMk/>
            <pc:sldMk cId="2052553132" sldId="12979"/>
            <ac:cxnSpMk id="35" creationId="{AA32EE97-4010-420B-AFA1-E0D019FF8A02}"/>
          </ac:cxnSpMkLst>
        </pc:cxnChg>
        <pc:cxnChg chg="mod topLvl">
          <ac:chgData name="이동건" userId="4ad090f6-dadd-4301-b5d0-883b88f508af" providerId="ADAL" clId="{612C5713-9D6B-4D4D-A955-73E32340CA85}" dt="2022-08-26T07:59:18.734" v="10309" actId="164"/>
          <ac:cxnSpMkLst>
            <pc:docMk/>
            <pc:sldMk cId="2052553132" sldId="12979"/>
            <ac:cxnSpMk id="38" creationId="{2C3EC623-82D9-4512-9335-900FB52013A7}"/>
          </ac:cxnSpMkLst>
        </pc:cxnChg>
        <pc:cxnChg chg="add mod">
          <ac:chgData name="이동건" userId="4ad090f6-dadd-4301-b5d0-883b88f508af" providerId="ADAL" clId="{612C5713-9D6B-4D4D-A955-73E32340CA85}" dt="2022-08-26T07:59:18.734" v="10309" actId="164"/>
          <ac:cxnSpMkLst>
            <pc:docMk/>
            <pc:sldMk cId="2052553132" sldId="12979"/>
            <ac:cxnSpMk id="47" creationId="{1F73AEDA-FA2D-43B7-A3B7-687E93AE3EA1}"/>
          </ac:cxnSpMkLst>
        </pc:cxnChg>
        <pc:cxnChg chg="add mod">
          <ac:chgData name="이동건" userId="4ad090f6-dadd-4301-b5d0-883b88f508af" providerId="ADAL" clId="{612C5713-9D6B-4D4D-A955-73E32340CA85}" dt="2022-08-26T07:59:18.734" v="10309" actId="164"/>
          <ac:cxnSpMkLst>
            <pc:docMk/>
            <pc:sldMk cId="2052553132" sldId="12979"/>
            <ac:cxnSpMk id="49" creationId="{D2763862-D682-4C63-8C7D-D2505C1FA6DD}"/>
          </ac:cxnSpMkLst>
        </pc:cxnChg>
      </pc:sldChg>
      <pc:sldChg chg="addSp delSp modSp add">
        <pc:chgData name="이동건" userId="4ad090f6-dadd-4301-b5d0-883b88f508af" providerId="ADAL" clId="{612C5713-9D6B-4D4D-A955-73E32340CA85}" dt="2022-08-30T23:49:32.983" v="11788" actId="20577"/>
        <pc:sldMkLst>
          <pc:docMk/>
          <pc:sldMk cId="2333946846" sldId="12980"/>
        </pc:sldMkLst>
        <pc:spChg chg="add mod topLvl">
          <ac:chgData name="이동건" userId="4ad090f6-dadd-4301-b5d0-883b88f508af" providerId="ADAL" clId="{612C5713-9D6B-4D4D-A955-73E32340CA85}" dt="2022-08-28T23:56:46.698" v="10952" actId="164"/>
          <ac:spMkLst>
            <pc:docMk/>
            <pc:sldMk cId="2333946846" sldId="12980"/>
            <ac:spMk id="4" creationId="{51F394F4-A276-4765-8859-4B8D7E8DDB78}"/>
          </ac:spMkLst>
        </pc:spChg>
        <pc:spChg chg="add mod topLvl">
          <ac:chgData name="이동건" userId="4ad090f6-dadd-4301-b5d0-883b88f508af" providerId="ADAL" clId="{612C5713-9D6B-4D4D-A955-73E32340CA85}" dt="2022-08-28T23:56:46.698" v="10952" actId="164"/>
          <ac:spMkLst>
            <pc:docMk/>
            <pc:sldMk cId="2333946846" sldId="12980"/>
            <ac:spMk id="5" creationId="{5C6EC61F-90C8-48C3-AD88-606461C5C9A8}"/>
          </ac:spMkLst>
        </pc:spChg>
        <pc:spChg chg="del">
          <ac:chgData name="이동건" userId="4ad090f6-dadd-4301-b5d0-883b88f508af" providerId="ADAL" clId="{612C5713-9D6B-4D4D-A955-73E32340CA85}" dt="2022-08-25T08:28:44.008" v="8747" actId="478"/>
          <ac:spMkLst>
            <pc:docMk/>
            <pc:sldMk cId="2333946846" sldId="12980"/>
            <ac:spMk id="6" creationId="{851225DE-E143-43DE-9BDA-9A6166EDB1E6}"/>
          </ac:spMkLst>
        </pc:spChg>
        <pc:spChg chg="add del mod">
          <ac:chgData name="이동건" userId="4ad090f6-dadd-4301-b5d0-883b88f508af" providerId="ADAL" clId="{612C5713-9D6B-4D4D-A955-73E32340CA85}" dt="2022-08-28T23:55:42.961" v="10935"/>
          <ac:spMkLst>
            <pc:docMk/>
            <pc:sldMk cId="2333946846" sldId="12980"/>
            <ac:spMk id="6" creationId="{9258350A-D55D-4314-9A87-C31CAB7C85E5}"/>
          </ac:spMkLst>
        </pc:spChg>
        <pc:spChg chg="add del mod">
          <ac:chgData name="이동건" userId="4ad090f6-dadd-4301-b5d0-883b88f508af" providerId="ADAL" clId="{612C5713-9D6B-4D4D-A955-73E32340CA85}" dt="2022-08-26T07:46:36.196" v="9980" actId="478"/>
          <ac:spMkLst>
            <pc:docMk/>
            <pc:sldMk cId="2333946846" sldId="12980"/>
            <ac:spMk id="13" creationId="{4D79C9AE-9EDF-4814-A351-47D8DBFFC1F1}"/>
          </ac:spMkLst>
        </pc:spChg>
        <pc:spChg chg="add mod topLvl">
          <ac:chgData name="이동건" userId="4ad090f6-dadd-4301-b5d0-883b88f508af" providerId="ADAL" clId="{612C5713-9D6B-4D4D-A955-73E32340CA85}" dt="2022-08-29T00:17:19.114" v="11423" actId="20577"/>
          <ac:spMkLst>
            <pc:docMk/>
            <pc:sldMk cId="2333946846" sldId="12980"/>
            <ac:spMk id="18" creationId="{D2B3CE39-EA2E-4965-B438-C1670770B9A5}"/>
          </ac:spMkLst>
        </pc:spChg>
        <pc:spChg chg="add del mod">
          <ac:chgData name="이동건" userId="4ad090f6-dadd-4301-b5d0-883b88f508af" providerId="ADAL" clId="{612C5713-9D6B-4D4D-A955-73E32340CA85}" dt="2022-08-28T23:51:28.166" v="10866" actId="478"/>
          <ac:spMkLst>
            <pc:docMk/>
            <pc:sldMk cId="2333946846" sldId="12980"/>
            <ac:spMk id="20" creationId="{1F580AC3-1A20-4C57-B5F5-7E251A767D39}"/>
          </ac:spMkLst>
        </pc:spChg>
        <pc:spChg chg="add mod">
          <ac:chgData name="이동건" userId="4ad090f6-dadd-4301-b5d0-883b88f508af" providerId="ADAL" clId="{612C5713-9D6B-4D4D-A955-73E32340CA85}" dt="2022-08-28T23:58:27.339" v="11004" actId="1076"/>
          <ac:spMkLst>
            <pc:docMk/>
            <pc:sldMk cId="2333946846" sldId="12980"/>
            <ac:spMk id="21" creationId="{1972A329-D7B5-411B-B665-7730189E0ABE}"/>
          </ac:spMkLst>
        </pc:spChg>
        <pc:spChg chg="add del mod topLvl">
          <ac:chgData name="이동건" userId="4ad090f6-dadd-4301-b5d0-883b88f508af" providerId="ADAL" clId="{612C5713-9D6B-4D4D-A955-73E32340CA85}" dt="2022-08-29T00:17:47.111" v="11442" actId="478"/>
          <ac:spMkLst>
            <pc:docMk/>
            <pc:sldMk cId="2333946846" sldId="12980"/>
            <ac:spMk id="31" creationId="{C6629555-057E-486C-8B35-9C393455FBB7}"/>
          </ac:spMkLst>
        </pc:spChg>
        <pc:spChg chg="add mod topLvl">
          <ac:chgData name="이동건" userId="4ad090f6-dadd-4301-b5d0-883b88f508af" providerId="ADAL" clId="{612C5713-9D6B-4D4D-A955-73E32340CA85}" dt="2022-08-29T00:18:01.951" v="11445" actId="1076"/>
          <ac:spMkLst>
            <pc:docMk/>
            <pc:sldMk cId="2333946846" sldId="12980"/>
            <ac:spMk id="33" creationId="{E4E6DC2B-E942-4B64-918C-5047B9E19212}"/>
          </ac:spMkLst>
        </pc:spChg>
        <pc:spChg chg="add del mod topLvl">
          <ac:chgData name="이동건" userId="4ad090f6-dadd-4301-b5d0-883b88f508af" providerId="ADAL" clId="{612C5713-9D6B-4D4D-A955-73E32340CA85}" dt="2022-08-28T23:53:21.687" v="10893" actId="478"/>
          <ac:spMkLst>
            <pc:docMk/>
            <pc:sldMk cId="2333946846" sldId="12980"/>
            <ac:spMk id="37" creationId="{3C2ED8AF-D0A1-4311-A15E-B8E26DA8BEBF}"/>
          </ac:spMkLst>
        </pc:spChg>
        <pc:spChg chg="add del mod">
          <ac:chgData name="이동건" userId="4ad090f6-dadd-4301-b5d0-883b88f508af" providerId="ADAL" clId="{612C5713-9D6B-4D4D-A955-73E32340CA85}" dt="2022-08-26T07:50:13.455" v="10057" actId="478"/>
          <ac:spMkLst>
            <pc:docMk/>
            <pc:sldMk cId="2333946846" sldId="12980"/>
            <ac:spMk id="38" creationId="{33500B3B-FE48-4EE4-8B4E-8C3082786194}"/>
          </ac:spMkLst>
        </pc:spChg>
        <pc:spChg chg="add mod topLvl">
          <ac:chgData name="이동건" userId="4ad090f6-dadd-4301-b5d0-883b88f508af" providerId="ADAL" clId="{612C5713-9D6B-4D4D-A955-73E32340CA85}" dt="2022-08-29T00:17:40.838" v="11439" actId="165"/>
          <ac:spMkLst>
            <pc:docMk/>
            <pc:sldMk cId="2333946846" sldId="12980"/>
            <ac:spMk id="40" creationId="{6410A4A3-9621-41B7-B4DA-6A2F35027CDD}"/>
          </ac:spMkLst>
        </pc:spChg>
        <pc:spChg chg="add del mod topLvl">
          <ac:chgData name="이동건" userId="4ad090f6-dadd-4301-b5d0-883b88f508af" providerId="ADAL" clId="{612C5713-9D6B-4D4D-A955-73E32340CA85}" dt="2022-08-26T07:52:18.013" v="10086" actId="478"/>
          <ac:spMkLst>
            <pc:docMk/>
            <pc:sldMk cId="2333946846" sldId="12980"/>
            <ac:spMk id="41" creationId="{43918EEC-2309-4C82-98A3-7D308D334F41}"/>
          </ac:spMkLst>
        </pc:spChg>
        <pc:spChg chg="add mod topLvl">
          <ac:chgData name="이동건" userId="4ad090f6-dadd-4301-b5d0-883b88f508af" providerId="ADAL" clId="{612C5713-9D6B-4D4D-A955-73E32340CA85}" dt="2022-08-29T23:51:13.474" v="11713" actId="1076"/>
          <ac:spMkLst>
            <pc:docMk/>
            <pc:sldMk cId="2333946846" sldId="12980"/>
            <ac:spMk id="42" creationId="{D15E1272-0DFF-4C23-B83D-B6E6950D9C38}"/>
          </ac:spMkLst>
        </pc:spChg>
        <pc:spChg chg="add mod">
          <ac:chgData name="이동건" userId="4ad090f6-dadd-4301-b5d0-883b88f508af" providerId="ADAL" clId="{612C5713-9D6B-4D4D-A955-73E32340CA85}" dt="2022-08-29T23:42:26.986" v="11535" actId="1076"/>
          <ac:spMkLst>
            <pc:docMk/>
            <pc:sldMk cId="2333946846" sldId="12980"/>
            <ac:spMk id="43" creationId="{4A686400-9F74-49E6-BFC1-AD18DB10E127}"/>
          </ac:spMkLst>
        </pc:spChg>
        <pc:spChg chg="add del mod">
          <ac:chgData name="이동건" userId="4ad090f6-dadd-4301-b5d0-883b88f508af" providerId="ADAL" clId="{612C5713-9D6B-4D4D-A955-73E32340CA85}" dt="2022-08-26T07:50:14.794" v="10058" actId="478"/>
          <ac:spMkLst>
            <pc:docMk/>
            <pc:sldMk cId="2333946846" sldId="12980"/>
            <ac:spMk id="43" creationId="{A048A06F-9BC0-4CCC-A5C3-B276B096095B}"/>
          </ac:spMkLst>
        </pc:spChg>
        <pc:spChg chg="add mod topLvl">
          <ac:chgData name="이동건" userId="4ad090f6-dadd-4301-b5d0-883b88f508af" providerId="ADAL" clId="{612C5713-9D6B-4D4D-A955-73E32340CA85}" dt="2022-08-28T23:56:46.698" v="10952" actId="164"/>
          <ac:spMkLst>
            <pc:docMk/>
            <pc:sldMk cId="2333946846" sldId="12980"/>
            <ac:spMk id="45" creationId="{3CDA455D-A283-4688-8939-DF81C02402D2}"/>
          </ac:spMkLst>
        </pc:spChg>
        <pc:spChg chg="add mod">
          <ac:chgData name="이동건" userId="4ad090f6-dadd-4301-b5d0-883b88f508af" providerId="ADAL" clId="{612C5713-9D6B-4D4D-A955-73E32340CA85}" dt="2022-08-29T23:42:24.070" v="11534" actId="1076"/>
          <ac:spMkLst>
            <pc:docMk/>
            <pc:sldMk cId="2333946846" sldId="12980"/>
            <ac:spMk id="45" creationId="{8839F348-B7BB-4264-BE83-E19B9B94A1C5}"/>
          </ac:spMkLst>
        </pc:spChg>
        <pc:spChg chg="add mod">
          <ac:chgData name="이동건" userId="4ad090f6-dadd-4301-b5d0-883b88f508af" providerId="ADAL" clId="{612C5713-9D6B-4D4D-A955-73E32340CA85}" dt="2022-08-30T23:49:11.361" v="11742" actId="20577"/>
          <ac:spMkLst>
            <pc:docMk/>
            <pc:sldMk cId="2333946846" sldId="12980"/>
            <ac:spMk id="46" creationId="{446B1EC4-4A98-4EF7-A494-8137C6E14532}"/>
          </ac:spMkLst>
        </pc:spChg>
        <pc:spChg chg="add del mod topLvl">
          <ac:chgData name="이동건" userId="4ad090f6-dadd-4301-b5d0-883b88f508af" providerId="ADAL" clId="{612C5713-9D6B-4D4D-A955-73E32340CA85}" dt="2022-08-26T07:52:46.822" v="10095" actId="478"/>
          <ac:spMkLst>
            <pc:docMk/>
            <pc:sldMk cId="2333946846" sldId="12980"/>
            <ac:spMk id="47" creationId="{A47D64BE-6C01-4CBE-85F8-4899ABC47B38}"/>
          </ac:spMkLst>
        </pc:spChg>
        <pc:spChg chg="add mod">
          <ac:chgData name="이동건" userId="4ad090f6-dadd-4301-b5d0-883b88f508af" providerId="ADAL" clId="{612C5713-9D6B-4D4D-A955-73E32340CA85}" dt="2022-08-30T23:47:36.415" v="11723" actId="14100"/>
          <ac:spMkLst>
            <pc:docMk/>
            <pc:sldMk cId="2333946846" sldId="12980"/>
            <ac:spMk id="47" creationId="{BD6728A0-FEE7-4823-9E11-E53CE3A61081}"/>
          </ac:spMkLst>
        </pc:spChg>
        <pc:spChg chg="add mod topLvl">
          <ac:chgData name="이동건" userId="4ad090f6-dadd-4301-b5d0-883b88f508af" providerId="ADAL" clId="{612C5713-9D6B-4D4D-A955-73E32340CA85}" dt="2022-08-29T00:17:40.838" v="11439" actId="165"/>
          <ac:spMkLst>
            <pc:docMk/>
            <pc:sldMk cId="2333946846" sldId="12980"/>
            <ac:spMk id="48" creationId="{7E7AFE9D-A9F7-4F50-9144-45B85B6B7EC3}"/>
          </ac:spMkLst>
        </pc:spChg>
        <pc:spChg chg="mod topLvl">
          <ac:chgData name="이동건" userId="4ad090f6-dadd-4301-b5d0-883b88f508af" providerId="ADAL" clId="{612C5713-9D6B-4D4D-A955-73E32340CA85}" dt="2022-08-28T23:56:51.887" v="10954" actId="164"/>
          <ac:spMkLst>
            <pc:docMk/>
            <pc:sldMk cId="2333946846" sldId="12980"/>
            <ac:spMk id="50" creationId="{825FDCAA-4967-4CC9-8C3F-23C22AF2A69E}"/>
          </ac:spMkLst>
        </pc:spChg>
        <pc:spChg chg="add del mod topLvl">
          <ac:chgData name="이동건" userId="4ad090f6-dadd-4301-b5d0-883b88f508af" providerId="ADAL" clId="{612C5713-9D6B-4D4D-A955-73E32340CA85}" dt="2022-08-26T07:52:12.569" v="10084" actId="478"/>
          <ac:spMkLst>
            <pc:docMk/>
            <pc:sldMk cId="2333946846" sldId="12980"/>
            <ac:spMk id="51" creationId="{35FA345B-5857-4320-8F81-7E206D37F807}"/>
          </ac:spMkLst>
        </pc:spChg>
        <pc:spChg chg="add mod">
          <ac:chgData name="이동건" userId="4ad090f6-dadd-4301-b5d0-883b88f508af" providerId="ADAL" clId="{612C5713-9D6B-4D4D-A955-73E32340CA85}" dt="2022-08-30T23:47:39.183" v="11725" actId="1076"/>
          <ac:spMkLst>
            <pc:docMk/>
            <pc:sldMk cId="2333946846" sldId="12980"/>
            <ac:spMk id="51" creationId="{5342A9A7-452C-4B97-9FAE-1C942960143D}"/>
          </ac:spMkLst>
        </pc:spChg>
        <pc:spChg chg="add mod">
          <ac:chgData name="이동건" userId="4ad090f6-dadd-4301-b5d0-883b88f508af" providerId="ADAL" clId="{612C5713-9D6B-4D4D-A955-73E32340CA85}" dt="2022-08-30T23:47:46.893" v="11728" actId="1076"/>
          <ac:spMkLst>
            <pc:docMk/>
            <pc:sldMk cId="2333946846" sldId="12980"/>
            <ac:spMk id="53" creationId="{8DD7BFF3-B1D8-4CED-9DCA-8D2EE923E1D2}"/>
          </ac:spMkLst>
        </pc:spChg>
        <pc:spChg chg="add del mod topLvl">
          <ac:chgData name="이동건" userId="4ad090f6-dadd-4301-b5d0-883b88f508af" providerId="ADAL" clId="{612C5713-9D6B-4D4D-A955-73E32340CA85}" dt="2022-08-26T07:52:14.933" v="10085" actId="478"/>
          <ac:spMkLst>
            <pc:docMk/>
            <pc:sldMk cId="2333946846" sldId="12980"/>
            <ac:spMk id="54" creationId="{412F52B1-3B87-40AB-986F-AC95454607D8}"/>
          </ac:spMkLst>
        </pc:spChg>
        <pc:spChg chg="add mod">
          <ac:chgData name="이동건" userId="4ad090f6-dadd-4301-b5d0-883b88f508af" providerId="ADAL" clId="{612C5713-9D6B-4D4D-A955-73E32340CA85}" dt="2022-08-30T23:49:32.983" v="11788" actId="20577"/>
          <ac:spMkLst>
            <pc:docMk/>
            <pc:sldMk cId="2333946846" sldId="12980"/>
            <ac:spMk id="55" creationId="{D8B0FE04-835D-4F2A-80B9-B44B3098EF27}"/>
          </ac:spMkLst>
        </pc:spChg>
        <pc:spChg chg="mod topLvl">
          <ac:chgData name="이동건" userId="4ad090f6-dadd-4301-b5d0-883b88f508af" providerId="ADAL" clId="{612C5713-9D6B-4D4D-A955-73E32340CA85}" dt="2022-08-28T23:56:51.887" v="10954" actId="164"/>
          <ac:spMkLst>
            <pc:docMk/>
            <pc:sldMk cId="2333946846" sldId="12980"/>
            <ac:spMk id="56" creationId="{9E93C400-ADD1-445D-9CA5-7366A56537BC}"/>
          </ac:spMkLst>
        </pc:spChg>
        <pc:spChg chg="mod topLvl">
          <ac:chgData name="이동건" userId="4ad090f6-dadd-4301-b5d0-883b88f508af" providerId="ADAL" clId="{612C5713-9D6B-4D4D-A955-73E32340CA85}" dt="2022-08-28T23:56:51.887" v="10954" actId="164"/>
          <ac:spMkLst>
            <pc:docMk/>
            <pc:sldMk cId="2333946846" sldId="12980"/>
            <ac:spMk id="59" creationId="{0FC4DF28-2ED8-485C-A1E4-F14CB1022F60}"/>
          </ac:spMkLst>
        </pc:spChg>
        <pc:spChg chg="add del mod">
          <ac:chgData name="이동건" userId="4ad090f6-dadd-4301-b5d0-883b88f508af" providerId="ADAL" clId="{612C5713-9D6B-4D4D-A955-73E32340CA85}" dt="2022-08-25T23:55:51.399" v="9078" actId="478"/>
          <ac:spMkLst>
            <pc:docMk/>
            <pc:sldMk cId="2333946846" sldId="12980"/>
            <ac:spMk id="59" creationId="{2F9A1A94-AB27-433B-AA83-9CDB22FAB263}"/>
          </ac:spMkLst>
        </pc:spChg>
        <pc:spChg chg="add del mod topLvl">
          <ac:chgData name="이동건" userId="4ad090f6-dadd-4301-b5d0-883b88f508af" providerId="ADAL" clId="{612C5713-9D6B-4D4D-A955-73E32340CA85}" dt="2022-08-26T07:52:19.546" v="10087" actId="478"/>
          <ac:spMkLst>
            <pc:docMk/>
            <pc:sldMk cId="2333946846" sldId="12980"/>
            <ac:spMk id="60" creationId="{942AA297-923F-41C2-AA35-1D9C418EC939}"/>
          </ac:spMkLst>
        </pc:spChg>
        <pc:spChg chg="mod topLvl">
          <ac:chgData name="이동건" userId="4ad090f6-dadd-4301-b5d0-883b88f508af" providerId="ADAL" clId="{612C5713-9D6B-4D4D-A955-73E32340CA85}" dt="2022-08-28T23:56:51.887" v="10954" actId="164"/>
          <ac:spMkLst>
            <pc:docMk/>
            <pc:sldMk cId="2333946846" sldId="12980"/>
            <ac:spMk id="61" creationId="{6C02642D-4C4F-4F77-8DED-DDA0F929A8B2}"/>
          </ac:spMkLst>
        </pc:spChg>
        <pc:spChg chg="add del mod topLvl">
          <ac:chgData name="이동건" userId="4ad090f6-dadd-4301-b5d0-883b88f508af" providerId="ADAL" clId="{612C5713-9D6B-4D4D-A955-73E32340CA85}" dt="2022-08-29T23:50:32.100" v="11702" actId="478"/>
          <ac:spMkLst>
            <pc:docMk/>
            <pc:sldMk cId="2333946846" sldId="12980"/>
            <ac:spMk id="63" creationId="{8EC9025E-DEA5-4B27-BC42-1F886537814E}"/>
          </ac:spMkLst>
        </pc:spChg>
        <pc:spChg chg="mod topLvl">
          <ac:chgData name="이동건" userId="4ad090f6-dadd-4301-b5d0-883b88f508af" providerId="ADAL" clId="{612C5713-9D6B-4D4D-A955-73E32340CA85}" dt="2022-08-28T23:56:51.887" v="10954" actId="164"/>
          <ac:spMkLst>
            <pc:docMk/>
            <pc:sldMk cId="2333946846" sldId="12980"/>
            <ac:spMk id="64" creationId="{105EDC27-804B-4EE1-AD76-F077EE779609}"/>
          </ac:spMkLst>
        </pc:spChg>
        <pc:spChg chg="del mod topLvl">
          <ac:chgData name="이동건" userId="4ad090f6-dadd-4301-b5d0-883b88f508af" providerId="ADAL" clId="{612C5713-9D6B-4D4D-A955-73E32340CA85}" dt="2022-08-28T23:53:25.212" v="10895" actId="478"/>
          <ac:spMkLst>
            <pc:docMk/>
            <pc:sldMk cId="2333946846" sldId="12980"/>
            <ac:spMk id="65" creationId="{CE64ED9C-3BD9-46D8-A0F7-16EE78C30225}"/>
          </ac:spMkLst>
        </pc:spChg>
        <pc:spChg chg="del mod topLvl">
          <ac:chgData name="이동건" userId="4ad090f6-dadd-4301-b5d0-883b88f508af" providerId="ADAL" clId="{612C5713-9D6B-4D4D-A955-73E32340CA85}" dt="2022-08-28T23:53:25.612" v="10896" actId="478"/>
          <ac:spMkLst>
            <pc:docMk/>
            <pc:sldMk cId="2333946846" sldId="12980"/>
            <ac:spMk id="66" creationId="{03F87EE0-6A0A-4F83-B8B1-521D19E5B5F1}"/>
          </ac:spMkLst>
        </pc:spChg>
        <pc:spChg chg="add del mod topLvl">
          <ac:chgData name="이동건" userId="4ad090f6-dadd-4301-b5d0-883b88f508af" providerId="ADAL" clId="{612C5713-9D6B-4D4D-A955-73E32340CA85}" dt="2022-08-28T23:53:27.397" v="10897" actId="478"/>
          <ac:spMkLst>
            <pc:docMk/>
            <pc:sldMk cId="2333946846" sldId="12980"/>
            <ac:spMk id="67" creationId="{D5901764-99B4-40D6-AFEF-21400CB85F42}"/>
          </ac:spMkLst>
        </pc:spChg>
        <pc:spChg chg="add mod topLvl">
          <ac:chgData name="이동건" userId="4ad090f6-dadd-4301-b5d0-883b88f508af" providerId="ADAL" clId="{612C5713-9D6B-4D4D-A955-73E32340CA85}" dt="2022-08-28T23:56:51.887" v="10954" actId="164"/>
          <ac:spMkLst>
            <pc:docMk/>
            <pc:sldMk cId="2333946846" sldId="12980"/>
            <ac:spMk id="68" creationId="{7D6B52A8-E39E-4EC0-854E-776A5297F8A4}"/>
          </ac:spMkLst>
        </pc:spChg>
        <pc:spChg chg="add del mod topLvl">
          <ac:chgData name="이동건" userId="4ad090f6-dadd-4301-b5d0-883b88f508af" providerId="ADAL" clId="{612C5713-9D6B-4D4D-A955-73E32340CA85}" dt="2022-08-29T23:50:35.059" v="11703" actId="478"/>
          <ac:spMkLst>
            <pc:docMk/>
            <pc:sldMk cId="2333946846" sldId="12980"/>
            <ac:spMk id="69" creationId="{B8352A35-FCEB-4440-ACCD-9F092E653DA6}"/>
          </ac:spMkLst>
        </pc:spChg>
        <pc:spChg chg="add mod topLvl">
          <ac:chgData name="이동건" userId="4ad090f6-dadd-4301-b5d0-883b88f508af" providerId="ADAL" clId="{612C5713-9D6B-4D4D-A955-73E32340CA85}" dt="2022-08-28T23:56:46.698" v="10952" actId="164"/>
          <ac:spMkLst>
            <pc:docMk/>
            <pc:sldMk cId="2333946846" sldId="12980"/>
            <ac:spMk id="70" creationId="{93BB6F8A-A2EF-4F22-A478-82B15B613679}"/>
          </ac:spMkLst>
        </pc:spChg>
        <pc:spChg chg="add mod topLvl">
          <ac:chgData name="이동건" userId="4ad090f6-dadd-4301-b5d0-883b88f508af" providerId="ADAL" clId="{612C5713-9D6B-4D4D-A955-73E32340CA85}" dt="2022-08-28T23:56:51.887" v="10954" actId="164"/>
          <ac:spMkLst>
            <pc:docMk/>
            <pc:sldMk cId="2333946846" sldId="12980"/>
            <ac:spMk id="71" creationId="{C071FFC4-BA00-4D88-B32C-12516C967649}"/>
          </ac:spMkLst>
        </pc:spChg>
        <pc:spChg chg="add mod topLvl">
          <ac:chgData name="이동건" userId="4ad090f6-dadd-4301-b5d0-883b88f508af" providerId="ADAL" clId="{612C5713-9D6B-4D4D-A955-73E32340CA85}" dt="2022-08-28T23:56:51.887" v="10954" actId="164"/>
          <ac:spMkLst>
            <pc:docMk/>
            <pc:sldMk cId="2333946846" sldId="12980"/>
            <ac:spMk id="72" creationId="{76B25B23-F63E-4F65-8E55-FF8D5B6AF457}"/>
          </ac:spMkLst>
        </pc:spChg>
        <pc:spChg chg="del">
          <ac:chgData name="이동건" userId="4ad090f6-dadd-4301-b5d0-883b88f508af" providerId="ADAL" clId="{612C5713-9D6B-4D4D-A955-73E32340CA85}" dt="2022-08-25T08:28:46.152" v="8748" actId="478"/>
          <ac:spMkLst>
            <pc:docMk/>
            <pc:sldMk cId="2333946846" sldId="12980"/>
            <ac:spMk id="73" creationId="{15279BC8-8F3D-4741-B1F4-67AA4FD6C343}"/>
          </ac:spMkLst>
        </pc:spChg>
        <pc:spChg chg="add mod topLvl">
          <ac:chgData name="이동건" userId="4ad090f6-dadd-4301-b5d0-883b88f508af" providerId="ADAL" clId="{612C5713-9D6B-4D4D-A955-73E32340CA85}" dt="2022-08-28T23:56:51.887" v="10954" actId="164"/>
          <ac:spMkLst>
            <pc:docMk/>
            <pc:sldMk cId="2333946846" sldId="12980"/>
            <ac:spMk id="73" creationId="{91DFACE2-8D57-4F70-AC47-B0FCB01D67CF}"/>
          </ac:spMkLst>
        </pc:spChg>
        <pc:spChg chg="add del mod topLvl">
          <ac:chgData name="이동건" userId="4ad090f6-dadd-4301-b5d0-883b88f508af" providerId="ADAL" clId="{612C5713-9D6B-4D4D-A955-73E32340CA85}" dt="2022-08-28T23:56:46.698" v="10952" actId="164"/>
          <ac:spMkLst>
            <pc:docMk/>
            <pc:sldMk cId="2333946846" sldId="12980"/>
            <ac:spMk id="75" creationId="{E29DB55E-5892-48E6-993D-62682A529842}"/>
          </ac:spMkLst>
        </pc:spChg>
        <pc:spChg chg="add del mod topLvl">
          <ac:chgData name="이동건" userId="4ad090f6-dadd-4301-b5d0-883b88f508af" providerId="ADAL" clId="{612C5713-9D6B-4D4D-A955-73E32340CA85}" dt="2022-08-28T23:58:21.999" v="11003" actId="1076"/>
          <ac:spMkLst>
            <pc:docMk/>
            <pc:sldMk cId="2333946846" sldId="12980"/>
            <ac:spMk id="76" creationId="{F2A15E14-5283-4A93-8C54-D79BE5625100}"/>
          </ac:spMkLst>
        </pc:spChg>
        <pc:spChg chg="add del mod topLvl">
          <ac:chgData name="이동건" userId="4ad090f6-dadd-4301-b5d0-883b88f508af" providerId="ADAL" clId="{612C5713-9D6B-4D4D-A955-73E32340CA85}" dt="2022-08-28T23:56:56.624" v="10955" actId="1076"/>
          <ac:spMkLst>
            <pc:docMk/>
            <pc:sldMk cId="2333946846" sldId="12980"/>
            <ac:spMk id="77" creationId="{580AD421-5F82-48B2-BA6D-FA8CD65655E8}"/>
          </ac:spMkLst>
        </pc:spChg>
        <pc:spChg chg="add del mod topLvl">
          <ac:chgData name="이동건" userId="4ad090f6-dadd-4301-b5d0-883b88f508af" providerId="ADAL" clId="{612C5713-9D6B-4D4D-A955-73E32340CA85}" dt="2022-08-28T23:53:23.317" v="10894" actId="478"/>
          <ac:spMkLst>
            <pc:docMk/>
            <pc:sldMk cId="2333946846" sldId="12980"/>
            <ac:spMk id="78" creationId="{9ED3C280-A0F6-4B39-BA55-BDB103F599A2}"/>
          </ac:spMkLst>
        </pc:spChg>
        <pc:spChg chg="del">
          <ac:chgData name="이동건" userId="4ad090f6-dadd-4301-b5d0-883b88f508af" providerId="ADAL" clId="{612C5713-9D6B-4D4D-A955-73E32340CA85}" dt="2022-08-28T23:55:19.977" v="10926" actId="478"/>
          <ac:spMkLst>
            <pc:docMk/>
            <pc:sldMk cId="2333946846" sldId="12980"/>
            <ac:spMk id="81" creationId="{21546CF4-C659-41BA-A6FE-B6BE1121F8B4}"/>
          </ac:spMkLst>
        </pc:spChg>
        <pc:spChg chg="mod topLvl">
          <ac:chgData name="이동건" userId="4ad090f6-dadd-4301-b5d0-883b88f508af" providerId="ADAL" clId="{612C5713-9D6B-4D4D-A955-73E32340CA85}" dt="2022-08-29T00:14:30.173" v="11372" actId="165"/>
          <ac:spMkLst>
            <pc:docMk/>
            <pc:sldMk cId="2333946846" sldId="12980"/>
            <ac:spMk id="104" creationId="{C2E3E45C-817D-4097-BFB4-CB77139F4E82}"/>
          </ac:spMkLst>
        </pc:spChg>
        <pc:spChg chg="mod topLvl">
          <ac:chgData name="이동건" userId="4ad090f6-dadd-4301-b5d0-883b88f508af" providerId="ADAL" clId="{612C5713-9D6B-4D4D-A955-73E32340CA85}" dt="2022-08-29T00:14:30.173" v="11372" actId="165"/>
          <ac:spMkLst>
            <pc:docMk/>
            <pc:sldMk cId="2333946846" sldId="12980"/>
            <ac:spMk id="105" creationId="{317516C4-3F25-4DA0-9BFB-E3C1ABB80A48}"/>
          </ac:spMkLst>
        </pc:spChg>
        <pc:spChg chg="mod topLvl">
          <ac:chgData name="이동건" userId="4ad090f6-dadd-4301-b5d0-883b88f508af" providerId="ADAL" clId="{612C5713-9D6B-4D4D-A955-73E32340CA85}" dt="2022-08-29T00:15:03.296" v="11382" actId="1076"/>
          <ac:spMkLst>
            <pc:docMk/>
            <pc:sldMk cId="2333946846" sldId="12980"/>
            <ac:spMk id="110" creationId="{C8FBA827-1623-4B97-B1AA-02E9DED0AED8}"/>
          </ac:spMkLst>
        </pc:spChg>
        <pc:spChg chg="del mod topLvl">
          <ac:chgData name="이동건" userId="4ad090f6-dadd-4301-b5d0-883b88f508af" providerId="ADAL" clId="{612C5713-9D6B-4D4D-A955-73E32340CA85}" dt="2022-08-29T00:08:10.278" v="11260" actId="478"/>
          <ac:spMkLst>
            <pc:docMk/>
            <pc:sldMk cId="2333946846" sldId="12980"/>
            <ac:spMk id="111" creationId="{C68103CA-BF20-442B-9195-2642B04A93BA}"/>
          </ac:spMkLst>
        </pc:spChg>
        <pc:spChg chg="mod topLvl">
          <ac:chgData name="이동건" userId="4ad090f6-dadd-4301-b5d0-883b88f508af" providerId="ADAL" clId="{612C5713-9D6B-4D4D-A955-73E32340CA85}" dt="2022-08-29T00:18:30.255" v="11450" actId="1076"/>
          <ac:spMkLst>
            <pc:docMk/>
            <pc:sldMk cId="2333946846" sldId="12980"/>
            <ac:spMk id="112" creationId="{2FD6AAFD-48F8-4C08-8271-8572670E8B7C}"/>
          </ac:spMkLst>
        </pc:spChg>
        <pc:spChg chg="del mod topLvl">
          <ac:chgData name="이동건" userId="4ad090f6-dadd-4301-b5d0-883b88f508af" providerId="ADAL" clId="{612C5713-9D6B-4D4D-A955-73E32340CA85}" dt="2022-08-28T23:59:24.694" v="11057" actId="478"/>
          <ac:spMkLst>
            <pc:docMk/>
            <pc:sldMk cId="2333946846" sldId="12980"/>
            <ac:spMk id="115" creationId="{5715584D-2279-4301-A1C4-879153A68D26}"/>
          </ac:spMkLst>
        </pc:spChg>
        <pc:spChg chg="mod topLvl">
          <ac:chgData name="이동건" userId="4ad090f6-dadd-4301-b5d0-883b88f508af" providerId="ADAL" clId="{612C5713-9D6B-4D4D-A955-73E32340CA85}" dt="2022-08-29T23:47:00.591" v="11687" actId="14100"/>
          <ac:spMkLst>
            <pc:docMk/>
            <pc:sldMk cId="2333946846" sldId="12980"/>
            <ac:spMk id="120" creationId="{9B3CBF6F-86C9-4B96-BE00-EA5D9A264FD7}"/>
          </ac:spMkLst>
        </pc:spChg>
        <pc:spChg chg="mod topLvl">
          <ac:chgData name="이동건" userId="4ad090f6-dadd-4301-b5d0-883b88f508af" providerId="ADAL" clId="{612C5713-9D6B-4D4D-A955-73E32340CA85}" dt="2022-08-29T23:47:32.530" v="11696" actId="14100"/>
          <ac:spMkLst>
            <pc:docMk/>
            <pc:sldMk cId="2333946846" sldId="12980"/>
            <ac:spMk id="121" creationId="{60CE2E2D-93E8-45CC-A052-49825CFD1050}"/>
          </ac:spMkLst>
        </pc:spChg>
        <pc:spChg chg="mod topLvl">
          <ac:chgData name="이동건" userId="4ad090f6-dadd-4301-b5d0-883b88f508af" providerId="ADAL" clId="{612C5713-9D6B-4D4D-A955-73E32340CA85}" dt="2022-08-29T00:14:30.173" v="11372" actId="165"/>
          <ac:spMkLst>
            <pc:docMk/>
            <pc:sldMk cId="2333946846" sldId="12980"/>
            <ac:spMk id="122" creationId="{C5A9FEBA-1560-4298-B43E-D997B2BDF4A2}"/>
          </ac:spMkLst>
        </pc:spChg>
        <pc:spChg chg="mod topLvl">
          <ac:chgData name="이동건" userId="4ad090f6-dadd-4301-b5d0-883b88f508af" providerId="ADAL" clId="{612C5713-9D6B-4D4D-A955-73E32340CA85}" dt="2022-08-29T00:14:30.173" v="11372" actId="165"/>
          <ac:spMkLst>
            <pc:docMk/>
            <pc:sldMk cId="2333946846" sldId="12980"/>
            <ac:spMk id="123" creationId="{A01150B8-D56A-477E-B8DB-9F8D35982AF1}"/>
          </ac:spMkLst>
        </pc:spChg>
        <pc:spChg chg="add mod ord topLvl">
          <ac:chgData name="이동건" userId="4ad090f6-dadd-4301-b5d0-883b88f508af" providerId="ADAL" clId="{612C5713-9D6B-4D4D-A955-73E32340CA85}" dt="2022-08-29T00:14:30.173" v="11372" actId="165"/>
          <ac:spMkLst>
            <pc:docMk/>
            <pc:sldMk cId="2333946846" sldId="12980"/>
            <ac:spMk id="126" creationId="{21D5710C-E8C0-4CCD-94E3-C7D68A84A98C}"/>
          </ac:spMkLst>
        </pc:spChg>
        <pc:spChg chg="add del mod topLvl">
          <ac:chgData name="이동건" userId="4ad090f6-dadd-4301-b5d0-883b88f508af" providerId="ADAL" clId="{612C5713-9D6B-4D4D-A955-73E32340CA85}" dt="2022-08-29T00:16:56.391" v="11409" actId="478"/>
          <ac:spMkLst>
            <pc:docMk/>
            <pc:sldMk cId="2333946846" sldId="12980"/>
            <ac:spMk id="128" creationId="{98AE8F6B-7D2D-4BAF-9FD4-9E17B54C7098}"/>
          </ac:spMkLst>
        </pc:spChg>
        <pc:spChg chg="add mod topLvl">
          <ac:chgData name="이동건" userId="4ad090f6-dadd-4301-b5d0-883b88f508af" providerId="ADAL" clId="{612C5713-9D6B-4D4D-A955-73E32340CA85}" dt="2022-08-29T00:14:58.705" v="11381" actId="14100"/>
          <ac:spMkLst>
            <pc:docMk/>
            <pc:sldMk cId="2333946846" sldId="12980"/>
            <ac:spMk id="178" creationId="{75D320C6-C28D-440B-8EB7-00F9B2F2B410}"/>
          </ac:spMkLst>
        </pc:spChg>
        <pc:spChg chg="add del mod topLvl">
          <ac:chgData name="이동건" userId="4ad090f6-dadd-4301-b5d0-883b88f508af" providerId="ADAL" clId="{612C5713-9D6B-4D4D-A955-73E32340CA85}" dt="2022-08-29T00:18:22.715" v="11448" actId="478"/>
          <ac:spMkLst>
            <pc:docMk/>
            <pc:sldMk cId="2333946846" sldId="12980"/>
            <ac:spMk id="179" creationId="{7B767257-B566-475F-9DDB-E193744D4777}"/>
          </ac:spMkLst>
        </pc:spChg>
        <pc:spChg chg="add mod topLvl">
          <ac:chgData name="이동건" userId="4ad090f6-dadd-4301-b5d0-883b88f508af" providerId="ADAL" clId="{612C5713-9D6B-4D4D-A955-73E32340CA85}" dt="2022-08-29T00:17:40.838" v="11439" actId="165"/>
          <ac:spMkLst>
            <pc:docMk/>
            <pc:sldMk cId="2333946846" sldId="12980"/>
            <ac:spMk id="207" creationId="{0D612462-0358-4A0B-A5F6-DF5DBDE19C3C}"/>
          </ac:spMkLst>
        </pc:spChg>
        <pc:spChg chg="add del mod topLvl">
          <ac:chgData name="이동건" userId="4ad090f6-dadd-4301-b5d0-883b88f508af" providerId="ADAL" clId="{612C5713-9D6B-4D4D-A955-73E32340CA85}" dt="2022-08-29T00:17:40.796" v="11438" actId="165"/>
          <ac:spMkLst>
            <pc:docMk/>
            <pc:sldMk cId="2333946846" sldId="12980"/>
            <ac:spMk id="209" creationId="{7D715C1C-85C0-434C-8F80-8B4D2ADED640}"/>
          </ac:spMkLst>
        </pc:spChg>
        <pc:spChg chg="add mod topLvl">
          <ac:chgData name="이동건" userId="4ad090f6-dadd-4301-b5d0-883b88f508af" providerId="ADAL" clId="{612C5713-9D6B-4D4D-A955-73E32340CA85}" dt="2022-08-30T23:48:01.753" v="11734" actId="14100"/>
          <ac:spMkLst>
            <pc:docMk/>
            <pc:sldMk cId="2333946846" sldId="12980"/>
            <ac:spMk id="211" creationId="{CDCB1DF0-5C26-4CAE-836A-50EB19073893}"/>
          </ac:spMkLst>
        </pc:spChg>
        <pc:spChg chg="add mod">
          <ac:chgData name="이동건" userId="4ad090f6-dadd-4301-b5d0-883b88f508af" providerId="ADAL" clId="{612C5713-9D6B-4D4D-A955-73E32340CA85}" dt="2022-08-29T00:16:28.306" v="11406" actId="692"/>
          <ac:spMkLst>
            <pc:docMk/>
            <pc:sldMk cId="2333946846" sldId="12980"/>
            <ac:spMk id="214" creationId="{02EEA5D9-0C25-4C79-B141-E7111CA3FC60}"/>
          </ac:spMkLst>
        </pc:spChg>
        <pc:spChg chg="add mod">
          <ac:chgData name="이동건" userId="4ad090f6-dadd-4301-b5d0-883b88f508af" providerId="ADAL" clId="{612C5713-9D6B-4D4D-A955-73E32340CA85}" dt="2022-08-30T23:49:03.809" v="11740" actId="20577"/>
          <ac:spMkLst>
            <pc:docMk/>
            <pc:sldMk cId="2333946846" sldId="12980"/>
            <ac:spMk id="215" creationId="{C78DD6F8-D704-4B44-BE23-079C102CE8E9}"/>
          </ac:spMkLst>
        </pc:spChg>
        <pc:spChg chg="add mod">
          <ac:chgData name="이동건" userId="4ad090f6-dadd-4301-b5d0-883b88f508af" providerId="ADAL" clId="{612C5713-9D6B-4D4D-A955-73E32340CA85}" dt="2022-08-29T00:17:51.295" v="11444" actId="14100"/>
          <ac:spMkLst>
            <pc:docMk/>
            <pc:sldMk cId="2333946846" sldId="12980"/>
            <ac:spMk id="216" creationId="{082AD6CC-030E-469E-966F-3C3195A0E348}"/>
          </ac:spMkLst>
        </pc:spChg>
        <pc:spChg chg="add mod">
          <ac:chgData name="이동건" userId="4ad090f6-dadd-4301-b5d0-883b88f508af" providerId="ADAL" clId="{612C5713-9D6B-4D4D-A955-73E32340CA85}" dt="2022-08-29T00:18:11.558" v="11447" actId="1076"/>
          <ac:spMkLst>
            <pc:docMk/>
            <pc:sldMk cId="2333946846" sldId="12980"/>
            <ac:spMk id="217" creationId="{BD3FDC15-B3D8-4CF0-BCE3-4D61D77AB617}"/>
          </ac:spMkLst>
        </pc:spChg>
        <pc:grpChg chg="add del mod">
          <ac:chgData name="이동건" userId="4ad090f6-dadd-4301-b5d0-883b88f508af" providerId="ADAL" clId="{612C5713-9D6B-4D4D-A955-73E32340CA85}" dt="2022-08-26T07:51:57.519" v="10081" actId="165"/>
          <ac:grpSpMkLst>
            <pc:docMk/>
            <pc:sldMk cId="2333946846" sldId="12980"/>
            <ac:grpSpMk id="10" creationId="{1E106D43-9C14-48D2-B168-7AE185C60D2D}"/>
          </ac:grpSpMkLst>
        </pc:grpChg>
        <pc:grpChg chg="add del mod topLvl">
          <ac:chgData name="이동건" userId="4ad090f6-dadd-4301-b5d0-883b88f508af" providerId="ADAL" clId="{612C5713-9D6B-4D4D-A955-73E32340CA85}" dt="2022-08-28T23:53:09.659" v="10891" actId="165"/>
          <ac:grpSpMkLst>
            <pc:docMk/>
            <pc:sldMk cId="2333946846" sldId="12980"/>
            <ac:grpSpMk id="11" creationId="{A012B351-31B0-4A12-B8C9-212427E96F3C}"/>
          </ac:grpSpMkLst>
        </pc:grpChg>
        <pc:grpChg chg="add del mod topLvl">
          <ac:chgData name="이동건" userId="4ad090f6-dadd-4301-b5d0-883b88f508af" providerId="ADAL" clId="{612C5713-9D6B-4D4D-A955-73E32340CA85}" dt="2022-08-28T23:53:09.659" v="10891" actId="165"/>
          <ac:grpSpMkLst>
            <pc:docMk/>
            <pc:sldMk cId="2333946846" sldId="12980"/>
            <ac:grpSpMk id="16" creationId="{CB30D8EB-F51F-4B40-9335-0163BB2F611C}"/>
          </ac:grpSpMkLst>
        </pc:grpChg>
        <pc:grpChg chg="add del mod">
          <ac:chgData name="이동건" userId="4ad090f6-dadd-4301-b5d0-883b88f508af" providerId="ADAL" clId="{612C5713-9D6B-4D4D-A955-73E32340CA85}" dt="2022-08-28T23:53:09.485" v="10890" actId="165"/>
          <ac:grpSpMkLst>
            <pc:docMk/>
            <pc:sldMk cId="2333946846" sldId="12980"/>
            <ac:grpSpMk id="19" creationId="{DA9D6853-B694-472A-BFCA-7775745913CC}"/>
          </ac:grpSpMkLst>
        </pc:grpChg>
        <pc:grpChg chg="add del mod">
          <ac:chgData name="이동건" userId="4ad090f6-dadd-4301-b5d0-883b88f508af" providerId="ADAL" clId="{612C5713-9D6B-4D4D-A955-73E32340CA85}" dt="2022-08-28T23:56:41.513" v="10951" actId="165"/>
          <ac:grpSpMkLst>
            <pc:docMk/>
            <pc:sldMk cId="2333946846" sldId="12980"/>
            <ac:grpSpMk id="29" creationId="{6270BD4C-8868-4155-B06A-43AB1A7C5FEC}"/>
          </ac:grpSpMkLst>
        </pc:grpChg>
        <pc:grpChg chg="add del mod">
          <ac:chgData name="이동건" userId="4ad090f6-dadd-4301-b5d0-883b88f508af" providerId="ADAL" clId="{612C5713-9D6B-4D4D-A955-73E32340CA85}" dt="2022-08-29T00:03:52.247" v="11184"/>
          <ac:grpSpMkLst>
            <pc:docMk/>
            <pc:sldMk cId="2333946846" sldId="12980"/>
            <ac:grpSpMk id="32" creationId="{3568551E-0110-485C-98DA-0C43B779473D}"/>
          </ac:grpSpMkLst>
        </pc:grpChg>
        <pc:grpChg chg="add del mod">
          <ac:chgData name="이동건" userId="4ad090f6-dadd-4301-b5d0-883b88f508af" providerId="ADAL" clId="{612C5713-9D6B-4D4D-A955-73E32340CA85}" dt="2022-08-29T00:11:12.686" v="11299" actId="165"/>
          <ac:grpSpMkLst>
            <pc:docMk/>
            <pc:sldMk cId="2333946846" sldId="12980"/>
            <ac:grpSpMk id="34" creationId="{9FECFFF6-210F-4D20-A1F9-8309B2F5A507}"/>
          </ac:grpSpMkLst>
        </pc:grpChg>
        <pc:grpChg chg="add del mod">
          <ac:chgData name="이동건" userId="4ad090f6-dadd-4301-b5d0-883b88f508af" providerId="ADAL" clId="{612C5713-9D6B-4D4D-A955-73E32340CA85}" dt="2022-08-28T23:57:16.010" v="10960"/>
          <ac:grpSpMkLst>
            <pc:docMk/>
            <pc:sldMk cId="2333946846" sldId="12980"/>
            <ac:grpSpMk id="36" creationId="{5C7F991C-C95D-4065-B253-409C556CF48A}"/>
          </ac:grpSpMkLst>
        </pc:grpChg>
        <pc:grpChg chg="add del mod topLvl">
          <ac:chgData name="이동건" userId="4ad090f6-dadd-4301-b5d0-883b88f508af" providerId="ADAL" clId="{612C5713-9D6B-4D4D-A955-73E32340CA85}" dt="2022-08-28T23:53:09.659" v="10891" actId="165"/>
          <ac:grpSpMkLst>
            <pc:docMk/>
            <pc:sldMk cId="2333946846" sldId="12980"/>
            <ac:grpSpMk id="46" creationId="{A985C8B0-AFA3-41EF-913C-D8EE07F8BACF}"/>
          </ac:grpSpMkLst>
        </pc:grpChg>
        <pc:grpChg chg="del">
          <ac:chgData name="이동건" userId="4ad090f6-dadd-4301-b5d0-883b88f508af" providerId="ADAL" clId="{612C5713-9D6B-4D4D-A955-73E32340CA85}" dt="2022-08-25T08:27:34.569" v="8728" actId="478"/>
          <ac:grpSpMkLst>
            <pc:docMk/>
            <pc:sldMk cId="2333946846" sldId="12980"/>
            <ac:grpSpMk id="74" creationId="{B3EBFF05-CA76-4B4D-AC0E-B3715F9B2F54}"/>
          </ac:grpSpMkLst>
        </pc:grpChg>
        <pc:grpChg chg="add del mod">
          <ac:chgData name="이동건" userId="4ad090f6-dadd-4301-b5d0-883b88f508af" providerId="ADAL" clId="{612C5713-9D6B-4D4D-A955-73E32340CA85}" dt="2022-08-29T00:04:38.209" v="11196" actId="165"/>
          <ac:grpSpMkLst>
            <pc:docMk/>
            <pc:sldMk cId="2333946846" sldId="12980"/>
            <ac:grpSpMk id="74" creationId="{BB4EE562-635F-417E-B0DB-3047ADF4A4E1}"/>
          </ac:grpSpMkLst>
        </pc:grpChg>
        <pc:grpChg chg="add del mod">
          <ac:chgData name="이동건" userId="4ad090f6-dadd-4301-b5d0-883b88f508af" providerId="ADAL" clId="{612C5713-9D6B-4D4D-A955-73E32340CA85}" dt="2022-08-28T23:56:25.236" v="10946" actId="478"/>
          <ac:grpSpMkLst>
            <pc:docMk/>
            <pc:sldMk cId="2333946846" sldId="12980"/>
            <ac:grpSpMk id="80" creationId="{3547335C-B583-42C7-BCF5-7E02C9CCE076}"/>
          </ac:grpSpMkLst>
        </pc:grpChg>
        <pc:grpChg chg="add del mod">
          <ac:chgData name="이동건" userId="4ad090f6-dadd-4301-b5d0-883b88f508af" providerId="ADAL" clId="{612C5713-9D6B-4D4D-A955-73E32340CA85}" dt="2022-08-28T23:58:53.864" v="11005" actId="165"/>
          <ac:grpSpMkLst>
            <pc:docMk/>
            <pc:sldMk cId="2333946846" sldId="12980"/>
            <ac:grpSpMk id="103" creationId="{F0ED3670-2775-420B-B7C3-6E3186F09585}"/>
          </ac:grpSpMkLst>
        </pc:grpChg>
        <pc:grpChg chg="del mod topLvl">
          <ac:chgData name="이동건" userId="4ad090f6-dadd-4301-b5d0-883b88f508af" providerId="ADAL" clId="{612C5713-9D6B-4D4D-A955-73E32340CA85}" dt="2022-08-29T00:04:38.388" v="11197" actId="165"/>
          <ac:grpSpMkLst>
            <pc:docMk/>
            <pc:sldMk cId="2333946846" sldId="12980"/>
            <ac:grpSpMk id="107" creationId="{576D8926-56EE-46FE-B6C5-8CAEB16D2C8B}"/>
          </ac:grpSpMkLst>
        </pc:grpChg>
        <pc:grpChg chg="del mod topLvl">
          <ac:chgData name="이동건" userId="4ad090f6-dadd-4301-b5d0-883b88f508af" providerId="ADAL" clId="{612C5713-9D6B-4D4D-A955-73E32340CA85}" dt="2022-08-28T23:58:56.292" v="11006" actId="165"/>
          <ac:grpSpMkLst>
            <pc:docMk/>
            <pc:sldMk cId="2333946846" sldId="12980"/>
            <ac:grpSpMk id="108" creationId="{51EBD0EC-33C2-4BC0-8CB9-C7C214205697}"/>
          </ac:grpSpMkLst>
        </pc:grpChg>
        <pc:grpChg chg="add del mod">
          <ac:chgData name="이동건" userId="4ad090f6-dadd-4301-b5d0-883b88f508af" providerId="ADAL" clId="{612C5713-9D6B-4D4D-A955-73E32340CA85}" dt="2022-08-29T00:14:30.173" v="11372" actId="165"/>
          <ac:grpSpMkLst>
            <pc:docMk/>
            <pc:sldMk cId="2333946846" sldId="12980"/>
            <ac:grpSpMk id="206" creationId="{AD236651-6E3D-401C-B521-B866DDEA0BF7}"/>
          </ac:grpSpMkLst>
        </pc:grpChg>
        <pc:grpChg chg="add del mod">
          <ac:chgData name="이동건" userId="4ad090f6-dadd-4301-b5d0-883b88f508af" providerId="ADAL" clId="{612C5713-9D6B-4D4D-A955-73E32340CA85}" dt="2022-08-29T00:11:54.702" v="11326" actId="165"/>
          <ac:grpSpMkLst>
            <pc:docMk/>
            <pc:sldMk cId="2333946846" sldId="12980"/>
            <ac:grpSpMk id="208" creationId="{C91AFE34-AA93-450D-A525-665B60B42AD8}"/>
          </ac:grpSpMkLst>
        </pc:grpChg>
        <pc:grpChg chg="add del mod topLvl">
          <ac:chgData name="이동건" userId="4ad090f6-dadd-4301-b5d0-883b88f508af" providerId="ADAL" clId="{612C5713-9D6B-4D4D-A955-73E32340CA85}" dt="2022-08-29T00:17:40.838" v="11439" actId="165"/>
          <ac:grpSpMkLst>
            <pc:docMk/>
            <pc:sldMk cId="2333946846" sldId="12980"/>
            <ac:grpSpMk id="210" creationId="{7FA3D391-C9F6-41F6-B94F-229233E2F5E1}"/>
          </ac:grpSpMkLst>
        </pc:grpChg>
        <pc:grpChg chg="add del mod">
          <ac:chgData name="이동건" userId="4ad090f6-dadd-4301-b5d0-883b88f508af" providerId="ADAL" clId="{612C5713-9D6B-4D4D-A955-73E32340CA85}" dt="2022-08-29T00:17:40.796" v="11438" actId="165"/>
          <ac:grpSpMkLst>
            <pc:docMk/>
            <pc:sldMk cId="2333946846" sldId="12980"/>
            <ac:grpSpMk id="212" creationId="{5946CBA1-18FB-4012-A08E-46B1E6C80266}"/>
          </ac:grpSpMkLst>
        </pc:grpChg>
        <pc:cxnChg chg="add mod topLvl">
          <ac:chgData name="이동건" userId="4ad090f6-dadd-4301-b5d0-883b88f508af" providerId="ADAL" clId="{612C5713-9D6B-4D4D-A955-73E32340CA85}" dt="2022-08-28T23:56:46.698" v="10952" actId="164"/>
          <ac:cxnSpMkLst>
            <pc:docMk/>
            <pc:sldMk cId="2333946846" sldId="12980"/>
            <ac:cxnSpMk id="9" creationId="{622D2BDF-A48B-45B7-B303-E6EFB02B1A90}"/>
          </ac:cxnSpMkLst>
        </pc:cxnChg>
        <pc:cxnChg chg="add mod topLvl">
          <ac:chgData name="이동건" userId="4ad090f6-dadd-4301-b5d0-883b88f508af" providerId="ADAL" clId="{612C5713-9D6B-4D4D-A955-73E32340CA85}" dt="2022-08-29T00:17:40.838" v="11439" actId="165"/>
          <ac:cxnSpMkLst>
            <pc:docMk/>
            <pc:sldMk cId="2333946846" sldId="12980"/>
            <ac:cxnSpMk id="15" creationId="{09C9AE4E-C11E-4E9D-A8F5-0A65B40B3390}"/>
          </ac:cxnSpMkLst>
        </pc:cxnChg>
        <pc:cxnChg chg="mod">
          <ac:chgData name="이동건" userId="4ad090f6-dadd-4301-b5d0-883b88f508af" providerId="ADAL" clId="{612C5713-9D6B-4D4D-A955-73E32340CA85}" dt="2022-08-25T08:27:34.569" v="8728" actId="478"/>
          <ac:cxnSpMkLst>
            <pc:docMk/>
            <pc:sldMk cId="2333946846" sldId="12980"/>
            <ac:cxnSpMk id="32" creationId="{E9F7B947-FFDF-41C0-99C1-2FAB007D701D}"/>
          </ac:cxnSpMkLst>
        </pc:cxnChg>
        <pc:cxnChg chg="add mod topLvl">
          <ac:chgData name="이동건" userId="4ad090f6-dadd-4301-b5d0-883b88f508af" providerId="ADAL" clId="{612C5713-9D6B-4D4D-A955-73E32340CA85}" dt="2022-08-28T23:56:46.698" v="10952" actId="164"/>
          <ac:cxnSpMkLst>
            <pc:docMk/>
            <pc:sldMk cId="2333946846" sldId="12980"/>
            <ac:cxnSpMk id="35" creationId="{1FBDA085-4EED-4A27-8313-9F92C3EF7843}"/>
          </ac:cxnSpMkLst>
        </pc:cxnChg>
        <pc:cxnChg chg="mod">
          <ac:chgData name="이동건" userId="4ad090f6-dadd-4301-b5d0-883b88f508af" providerId="ADAL" clId="{612C5713-9D6B-4D4D-A955-73E32340CA85}" dt="2022-08-25T08:27:34.569" v="8728" actId="478"/>
          <ac:cxnSpMkLst>
            <pc:docMk/>
            <pc:sldMk cId="2333946846" sldId="12980"/>
            <ac:cxnSpMk id="36" creationId="{DD84F7AC-4900-4499-82B8-1F081B4FA9D2}"/>
          </ac:cxnSpMkLst>
        </pc:cxnChg>
        <pc:cxnChg chg="add mod topLvl">
          <ac:chgData name="이동건" userId="4ad090f6-dadd-4301-b5d0-883b88f508af" providerId="ADAL" clId="{612C5713-9D6B-4D4D-A955-73E32340CA85}" dt="2022-08-29T00:17:40.838" v="11439" actId="165"/>
          <ac:cxnSpMkLst>
            <pc:docMk/>
            <pc:sldMk cId="2333946846" sldId="12980"/>
            <ac:cxnSpMk id="44" creationId="{5A28784F-227F-4FC9-8DCD-88D5C558533C}"/>
          </ac:cxnSpMkLst>
        </pc:cxnChg>
        <pc:cxnChg chg="add mod topLvl">
          <ac:chgData name="이동건" userId="4ad090f6-dadd-4301-b5d0-883b88f508af" providerId="ADAL" clId="{612C5713-9D6B-4D4D-A955-73E32340CA85}" dt="2022-08-29T00:17:40.838" v="11439" actId="165"/>
          <ac:cxnSpMkLst>
            <pc:docMk/>
            <pc:sldMk cId="2333946846" sldId="12980"/>
            <ac:cxnSpMk id="49" creationId="{A7F3F7A0-08A3-456A-9BBA-06D46B297829}"/>
          </ac:cxnSpMkLst>
        </pc:cxnChg>
        <pc:cxnChg chg="add mod">
          <ac:chgData name="이동건" userId="4ad090f6-dadd-4301-b5d0-883b88f508af" providerId="ADAL" clId="{612C5713-9D6B-4D4D-A955-73E32340CA85}" dt="2022-08-30T23:48:07.574" v="11736" actId="14100"/>
          <ac:cxnSpMkLst>
            <pc:docMk/>
            <pc:sldMk cId="2333946846" sldId="12980"/>
            <ac:cxnSpMk id="50" creationId="{CD821A1D-C960-4E42-ABC9-D39697771F7D}"/>
          </ac:cxnSpMkLst>
        </pc:cxnChg>
        <pc:cxnChg chg="add del mod topLvl">
          <ac:chgData name="이동건" userId="4ad090f6-dadd-4301-b5d0-883b88f508af" providerId="ADAL" clId="{612C5713-9D6B-4D4D-A955-73E32340CA85}" dt="2022-08-26T07:52:21.865" v="10089" actId="478"/>
          <ac:cxnSpMkLst>
            <pc:docMk/>
            <pc:sldMk cId="2333946846" sldId="12980"/>
            <ac:cxnSpMk id="52" creationId="{9CF21A7B-A880-4EE9-87D3-81C2A049041B}"/>
          </ac:cxnSpMkLst>
        </pc:cxnChg>
        <pc:cxnChg chg="add mod">
          <ac:chgData name="이동건" userId="4ad090f6-dadd-4301-b5d0-883b88f508af" providerId="ADAL" clId="{612C5713-9D6B-4D4D-A955-73E32340CA85}" dt="2022-08-30T23:47:23.909" v="11719" actId="1076"/>
          <ac:cxnSpMkLst>
            <pc:docMk/>
            <pc:sldMk cId="2333946846" sldId="12980"/>
            <ac:cxnSpMk id="52" creationId="{C92138BA-9756-42ED-AC3F-61EC7634BB97}"/>
          </ac:cxnSpMkLst>
        </pc:cxnChg>
        <pc:cxnChg chg="mod topLvl">
          <ac:chgData name="이동건" userId="4ad090f6-dadd-4301-b5d0-883b88f508af" providerId="ADAL" clId="{612C5713-9D6B-4D4D-A955-73E32340CA85}" dt="2022-08-28T23:56:51.887" v="10954" actId="164"/>
          <ac:cxnSpMkLst>
            <pc:docMk/>
            <pc:sldMk cId="2333946846" sldId="12980"/>
            <ac:cxnSpMk id="53" creationId="{D313ADAF-72E4-46C2-82B8-432145FA282D}"/>
          </ac:cxnSpMkLst>
        </pc:cxnChg>
        <pc:cxnChg chg="add mod">
          <ac:chgData name="이동건" userId="4ad090f6-dadd-4301-b5d0-883b88f508af" providerId="ADAL" clId="{612C5713-9D6B-4D4D-A955-73E32340CA85}" dt="2022-08-30T23:48:10.284" v="11737" actId="1076"/>
          <ac:cxnSpMkLst>
            <pc:docMk/>
            <pc:sldMk cId="2333946846" sldId="12980"/>
            <ac:cxnSpMk id="54" creationId="{11E0D774-0410-46B3-83B8-6ADDEC6C1D6A}"/>
          </ac:cxnSpMkLst>
        </pc:cxnChg>
        <pc:cxnChg chg="mod topLvl">
          <ac:chgData name="이동건" userId="4ad090f6-dadd-4301-b5d0-883b88f508af" providerId="ADAL" clId="{612C5713-9D6B-4D4D-A955-73E32340CA85}" dt="2022-08-28T23:56:51.887" v="10954" actId="164"/>
          <ac:cxnSpMkLst>
            <pc:docMk/>
            <pc:sldMk cId="2333946846" sldId="12980"/>
            <ac:cxnSpMk id="55" creationId="{E5A48F7D-4285-421B-AFCF-10E3965A3DC4}"/>
          </ac:cxnSpMkLst>
        </pc:cxnChg>
        <pc:cxnChg chg="add del mod topLvl">
          <ac:chgData name="이동건" userId="4ad090f6-dadd-4301-b5d0-883b88f508af" providerId="ADAL" clId="{612C5713-9D6B-4D4D-A955-73E32340CA85}" dt="2022-08-29T23:50:30.032" v="11701" actId="478"/>
          <ac:cxnSpMkLst>
            <pc:docMk/>
            <pc:sldMk cId="2333946846" sldId="12980"/>
            <ac:cxnSpMk id="57" creationId="{8DC84B3A-B230-407E-B2FF-21CCBF1A397B}"/>
          </ac:cxnSpMkLst>
        </pc:cxnChg>
        <pc:cxnChg chg="mod topLvl">
          <ac:chgData name="이동건" userId="4ad090f6-dadd-4301-b5d0-883b88f508af" providerId="ADAL" clId="{612C5713-9D6B-4D4D-A955-73E32340CA85}" dt="2022-08-28T23:56:51.887" v="10954" actId="164"/>
          <ac:cxnSpMkLst>
            <pc:docMk/>
            <pc:sldMk cId="2333946846" sldId="12980"/>
            <ac:cxnSpMk id="58" creationId="{672FD342-3625-4153-A524-AB2337E25F1A}"/>
          </ac:cxnSpMkLst>
        </pc:cxnChg>
        <pc:cxnChg chg="mod topLvl">
          <ac:chgData name="이동건" userId="4ad090f6-dadd-4301-b5d0-883b88f508af" providerId="ADAL" clId="{612C5713-9D6B-4D4D-A955-73E32340CA85}" dt="2022-08-28T23:56:51.887" v="10954" actId="164"/>
          <ac:cxnSpMkLst>
            <pc:docMk/>
            <pc:sldMk cId="2333946846" sldId="12980"/>
            <ac:cxnSpMk id="62" creationId="{2E419795-5891-4566-A871-44DB8916EDD0}"/>
          </ac:cxnSpMkLst>
        </pc:cxnChg>
        <pc:cxnChg chg="add del mod topLvl">
          <ac:chgData name="이동건" userId="4ad090f6-dadd-4301-b5d0-883b88f508af" providerId="ADAL" clId="{612C5713-9D6B-4D4D-A955-73E32340CA85}" dt="2022-08-26T07:52:20.704" v="10088" actId="478"/>
          <ac:cxnSpMkLst>
            <pc:docMk/>
            <pc:sldMk cId="2333946846" sldId="12980"/>
            <ac:cxnSpMk id="79" creationId="{F06E46A2-47A5-4FB3-892D-C0861D550649}"/>
          </ac:cxnSpMkLst>
        </pc:cxnChg>
        <pc:cxnChg chg="mod">
          <ac:chgData name="이동건" userId="4ad090f6-dadd-4301-b5d0-883b88f508af" providerId="ADAL" clId="{612C5713-9D6B-4D4D-A955-73E32340CA85}" dt="2022-08-28T23:56:25.236" v="10946" actId="478"/>
          <ac:cxnSpMkLst>
            <pc:docMk/>
            <pc:sldMk cId="2333946846" sldId="12980"/>
            <ac:cxnSpMk id="101" creationId="{712A9E0E-E9CD-48EB-A13F-08BB649383C2}"/>
          </ac:cxnSpMkLst>
        </pc:cxnChg>
        <pc:cxnChg chg="mod">
          <ac:chgData name="이동건" userId="4ad090f6-dadd-4301-b5d0-883b88f508af" providerId="ADAL" clId="{612C5713-9D6B-4D4D-A955-73E32340CA85}" dt="2022-08-28T23:56:25.236" v="10946" actId="478"/>
          <ac:cxnSpMkLst>
            <pc:docMk/>
            <pc:sldMk cId="2333946846" sldId="12980"/>
            <ac:cxnSpMk id="102" creationId="{69648F4D-66D0-47C6-AC1E-6985110CA0EB}"/>
          </ac:cxnSpMkLst>
        </pc:cxnChg>
        <pc:cxnChg chg="mod topLvl">
          <ac:chgData name="이동건" userId="4ad090f6-dadd-4301-b5d0-883b88f508af" providerId="ADAL" clId="{612C5713-9D6B-4D4D-A955-73E32340CA85}" dt="2022-08-29T00:14:30.173" v="11372" actId="165"/>
          <ac:cxnSpMkLst>
            <pc:docMk/>
            <pc:sldMk cId="2333946846" sldId="12980"/>
            <ac:cxnSpMk id="106" creationId="{9C06A0BD-E961-4F08-80FA-2535FD1AA16D}"/>
          </ac:cxnSpMkLst>
        </pc:cxnChg>
        <pc:cxnChg chg="mod topLvl">
          <ac:chgData name="이동건" userId="4ad090f6-dadd-4301-b5d0-883b88f508af" providerId="ADAL" clId="{612C5713-9D6B-4D4D-A955-73E32340CA85}" dt="2022-08-29T00:14:30.173" v="11372" actId="165"/>
          <ac:cxnSpMkLst>
            <pc:docMk/>
            <pc:sldMk cId="2333946846" sldId="12980"/>
            <ac:cxnSpMk id="109" creationId="{E4B3AA02-3673-4040-BAA7-C5B5A4DB9A71}"/>
          </ac:cxnSpMkLst>
        </pc:cxnChg>
        <pc:cxnChg chg="del mod topLvl">
          <ac:chgData name="이동건" userId="4ad090f6-dadd-4301-b5d0-883b88f508af" providerId="ADAL" clId="{612C5713-9D6B-4D4D-A955-73E32340CA85}" dt="2022-08-29T00:01:41.473" v="11119" actId="478"/>
          <ac:cxnSpMkLst>
            <pc:docMk/>
            <pc:sldMk cId="2333946846" sldId="12980"/>
            <ac:cxnSpMk id="113" creationId="{26A0AC6A-59FD-499E-BE1C-1F955E6E379F}"/>
          </ac:cxnSpMkLst>
        </pc:cxnChg>
        <pc:cxnChg chg="del mod topLvl">
          <ac:chgData name="이동건" userId="4ad090f6-dadd-4301-b5d0-883b88f508af" providerId="ADAL" clId="{612C5713-9D6B-4D4D-A955-73E32340CA85}" dt="2022-08-29T00:01:43.065" v="11120" actId="478"/>
          <ac:cxnSpMkLst>
            <pc:docMk/>
            <pc:sldMk cId="2333946846" sldId="12980"/>
            <ac:cxnSpMk id="114" creationId="{C559CC55-C34E-4403-A7A3-D5FB5B2B5381}"/>
          </ac:cxnSpMkLst>
        </pc:cxnChg>
        <pc:cxnChg chg="mod topLvl">
          <ac:chgData name="이동건" userId="4ad090f6-dadd-4301-b5d0-883b88f508af" providerId="ADAL" clId="{612C5713-9D6B-4D4D-A955-73E32340CA85}" dt="2022-08-29T00:14:30.173" v="11372" actId="165"/>
          <ac:cxnSpMkLst>
            <pc:docMk/>
            <pc:sldMk cId="2333946846" sldId="12980"/>
            <ac:cxnSpMk id="116" creationId="{1F83EBE0-FBC6-4DF2-AE08-A504F9E6AB3F}"/>
          </ac:cxnSpMkLst>
        </pc:cxnChg>
        <pc:cxnChg chg="mod topLvl">
          <ac:chgData name="이동건" userId="4ad090f6-dadd-4301-b5d0-883b88f508af" providerId="ADAL" clId="{612C5713-9D6B-4D4D-A955-73E32340CA85}" dt="2022-08-29T23:46:54.288" v="11685" actId="692"/>
          <ac:cxnSpMkLst>
            <pc:docMk/>
            <pc:sldMk cId="2333946846" sldId="12980"/>
            <ac:cxnSpMk id="117" creationId="{96FADA8B-60C2-4414-9C1B-BFFBF1E33B2F}"/>
          </ac:cxnSpMkLst>
        </pc:cxnChg>
        <pc:cxnChg chg="mod topLvl">
          <ac:chgData name="이동건" userId="4ad090f6-dadd-4301-b5d0-883b88f508af" providerId="ADAL" clId="{612C5713-9D6B-4D4D-A955-73E32340CA85}" dt="2022-08-29T23:46:48.740" v="11684" actId="692"/>
          <ac:cxnSpMkLst>
            <pc:docMk/>
            <pc:sldMk cId="2333946846" sldId="12980"/>
            <ac:cxnSpMk id="118" creationId="{F8ACCD07-E64F-4638-8818-8643B9822DF0}"/>
          </ac:cxnSpMkLst>
        </pc:cxnChg>
        <pc:cxnChg chg="mod topLvl">
          <ac:chgData name="이동건" userId="4ad090f6-dadd-4301-b5d0-883b88f508af" providerId="ADAL" clId="{612C5713-9D6B-4D4D-A955-73E32340CA85}" dt="2022-08-29T00:14:30.173" v="11372" actId="165"/>
          <ac:cxnSpMkLst>
            <pc:docMk/>
            <pc:sldMk cId="2333946846" sldId="12980"/>
            <ac:cxnSpMk id="119" creationId="{530FE622-A003-4140-8147-B8F0777FAE76}"/>
          </ac:cxnSpMkLst>
        </pc:cxnChg>
        <pc:cxnChg chg="mod topLvl">
          <ac:chgData name="이동건" userId="4ad090f6-dadd-4301-b5d0-883b88f508af" providerId="ADAL" clId="{612C5713-9D6B-4D4D-A955-73E32340CA85}" dt="2022-08-29T00:14:30.173" v="11372" actId="165"/>
          <ac:cxnSpMkLst>
            <pc:docMk/>
            <pc:sldMk cId="2333946846" sldId="12980"/>
            <ac:cxnSpMk id="124" creationId="{DEF21769-B0F3-4905-9073-C46EF78C7876}"/>
          </ac:cxnSpMkLst>
        </pc:cxnChg>
        <pc:cxnChg chg="mod topLvl">
          <ac:chgData name="이동건" userId="4ad090f6-dadd-4301-b5d0-883b88f508af" providerId="ADAL" clId="{612C5713-9D6B-4D4D-A955-73E32340CA85}" dt="2022-08-29T00:14:30.173" v="11372" actId="165"/>
          <ac:cxnSpMkLst>
            <pc:docMk/>
            <pc:sldMk cId="2333946846" sldId="12980"/>
            <ac:cxnSpMk id="125" creationId="{C916184F-58AE-459C-B5A8-66AD238B59EC}"/>
          </ac:cxnSpMkLst>
        </pc:cxnChg>
        <pc:cxnChg chg="add mod topLvl">
          <ac:chgData name="이동건" userId="4ad090f6-dadd-4301-b5d0-883b88f508af" providerId="ADAL" clId="{612C5713-9D6B-4D4D-A955-73E32340CA85}" dt="2022-08-29T00:14:30.173" v="11372" actId="165"/>
          <ac:cxnSpMkLst>
            <pc:docMk/>
            <pc:sldMk cId="2333946846" sldId="12980"/>
            <ac:cxnSpMk id="127" creationId="{12DE0091-7F26-4710-BA8E-359F12D89405}"/>
          </ac:cxnSpMkLst>
        </pc:cxnChg>
        <pc:cxnChg chg="add mod">
          <ac:chgData name="이동건" userId="4ad090f6-dadd-4301-b5d0-883b88f508af" providerId="ADAL" clId="{612C5713-9D6B-4D4D-A955-73E32340CA85}" dt="2022-08-30T23:49:03.809" v="11740" actId="20577"/>
          <ac:cxnSpMkLst>
            <pc:docMk/>
            <pc:sldMk cId="2333946846" sldId="12980"/>
            <ac:cxnSpMk id="219" creationId="{34BFF607-8F83-4487-863C-6F18C5B49E67}"/>
          </ac:cxnSpMkLst>
        </pc:cxnChg>
      </pc:sldChg>
      <pc:sldChg chg="addSp modSp add">
        <pc:chgData name="이동건" userId="4ad090f6-dadd-4301-b5d0-883b88f508af" providerId="ADAL" clId="{612C5713-9D6B-4D4D-A955-73E32340CA85}" dt="2022-08-26T07:27:23.168" v="9978" actId="1076"/>
        <pc:sldMkLst>
          <pc:docMk/>
          <pc:sldMk cId="715526118" sldId="12981"/>
        </pc:sldMkLst>
        <pc:spChg chg="mod">
          <ac:chgData name="이동건" userId="4ad090f6-dadd-4301-b5d0-883b88f508af" providerId="ADAL" clId="{612C5713-9D6B-4D4D-A955-73E32340CA85}" dt="2022-08-26T07:18:24.265" v="9497" actId="20577"/>
          <ac:spMkLst>
            <pc:docMk/>
            <pc:sldMk cId="715526118" sldId="12981"/>
            <ac:spMk id="3" creationId="{85CD6BD7-8CF0-460C-8285-E1898E09C176}"/>
          </ac:spMkLst>
        </pc:spChg>
        <pc:graphicFrameChg chg="add mod modGraphic">
          <ac:chgData name="이동건" userId="4ad090f6-dadd-4301-b5d0-883b88f508af" providerId="ADAL" clId="{612C5713-9D6B-4D4D-A955-73E32340CA85}" dt="2022-08-26T07:27:23.168" v="9978" actId="1076"/>
          <ac:graphicFrameMkLst>
            <pc:docMk/>
            <pc:sldMk cId="715526118" sldId="12981"/>
            <ac:graphicFrameMk id="4" creationId="{8F2EC5E3-6091-4756-86B3-9F45AC49AA18}"/>
          </ac:graphicFrameMkLst>
        </pc:graphicFrameChg>
      </pc:sldChg>
      <pc:sldChg chg="addSp modSp add del">
        <pc:chgData name="이동건" userId="4ad090f6-dadd-4301-b5d0-883b88f508af" providerId="ADAL" clId="{612C5713-9D6B-4D4D-A955-73E32340CA85}" dt="2022-08-26T07:01:01.844" v="9420" actId="2696"/>
        <pc:sldMkLst>
          <pc:docMk/>
          <pc:sldMk cId="3333439544" sldId="12981"/>
        </pc:sldMkLst>
        <pc:spChg chg="mod">
          <ac:chgData name="이동건" userId="4ad090f6-dadd-4301-b5d0-883b88f508af" providerId="ADAL" clId="{612C5713-9D6B-4D4D-A955-73E32340CA85}" dt="2022-08-26T01:39:34.233" v="9124"/>
          <ac:spMkLst>
            <pc:docMk/>
            <pc:sldMk cId="3333439544" sldId="12981"/>
            <ac:spMk id="3" creationId="{EE8F640D-5A71-4C40-BA9A-010EA2646620}"/>
          </ac:spMkLst>
        </pc:spChg>
        <pc:spChg chg="add mod">
          <ac:chgData name="이동건" userId="4ad090f6-dadd-4301-b5d0-883b88f508af" providerId="ADAL" clId="{612C5713-9D6B-4D4D-A955-73E32340CA85}" dt="2022-08-26T01:42:07.189" v="9340" actId="1076"/>
          <ac:spMkLst>
            <pc:docMk/>
            <pc:sldMk cId="3333439544" sldId="12981"/>
            <ac:spMk id="5" creationId="{B229F03B-90D7-47E2-9237-FA3A88DD28B0}"/>
          </ac:spMkLst>
        </pc:spChg>
        <pc:spChg chg="add mod">
          <ac:chgData name="이동건" userId="4ad090f6-dadd-4301-b5d0-883b88f508af" providerId="ADAL" clId="{612C5713-9D6B-4D4D-A955-73E32340CA85}" dt="2022-08-26T01:42:11.751" v="9345" actId="20577"/>
          <ac:spMkLst>
            <pc:docMk/>
            <pc:sldMk cId="3333439544" sldId="12981"/>
            <ac:spMk id="6" creationId="{CC2863EC-1EBE-4D4B-A40C-9F78592C7D31}"/>
          </ac:spMkLst>
        </pc:spChg>
        <pc:spChg chg="add mod">
          <ac:chgData name="이동건" userId="4ad090f6-dadd-4301-b5d0-883b88f508af" providerId="ADAL" clId="{612C5713-9D6B-4D4D-A955-73E32340CA85}" dt="2022-08-26T01:45:12.203" v="9419" actId="20577"/>
          <ac:spMkLst>
            <pc:docMk/>
            <pc:sldMk cId="3333439544" sldId="12981"/>
            <ac:spMk id="10" creationId="{24E4FA40-F974-4C78-8BD1-D9421557B91B}"/>
          </ac:spMkLst>
        </pc:spChg>
        <pc:picChg chg="add mod">
          <ac:chgData name="이동건" userId="4ad090f6-dadd-4301-b5d0-883b88f508af" providerId="ADAL" clId="{612C5713-9D6B-4D4D-A955-73E32340CA85}" dt="2022-08-26T01:41:53.602" v="9302" actId="1076"/>
          <ac:picMkLst>
            <pc:docMk/>
            <pc:sldMk cId="3333439544" sldId="12981"/>
            <ac:picMk id="4" creationId="{062CCCE8-396D-412E-A5C2-B1CAF25A6A83}"/>
          </ac:picMkLst>
        </pc:picChg>
        <pc:picChg chg="add mod">
          <ac:chgData name="이동건" userId="4ad090f6-dadd-4301-b5d0-883b88f508af" providerId="ADAL" clId="{612C5713-9D6B-4D4D-A955-73E32340CA85}" dt="2022-08-26T01:44:18.067" v="9347" actId="1076"/>
          <ac:picMkLst>
            <pc:docMk/>
            <pc:sldMk cId="3333439544" sldId="12981"/>
            <ac:picMk id="2050" creationId="{9D5871D7-6706-425B-BA5D-05055E6E62DD}"/>
          </ac:picMkLst>
        </pc:picChg>
        <pc:cxnChg chg="add mod">
          <ac:chgData name="이동건" userId="4ad090f6-dadd-4301-b5d0-883b88f508af" providerId="ADAL" clId="{612C5713-9D6B-4D4D-A955-73E32340CA85}" dt="2022-08-26T01:44:29.217" v="9350" actId="14100"/>
          <ac:cxnSpMkLst>
            <pc:docMk/>
            <pc:sldMk cId="3333439544" sldId="12981"/>
            <ac:cxnSpMk id="8" creationId="{22BF584B-28F6-497A-94DC-CAC200B4B5F7}"/>
          </ac:cxnSpMkLst>
        </pc:cxnChg>
      </pc:sldChg>
      <pc:sldChg chg="addSp delSp modSp add ord modTransition">
        <pc:chgData name="이동건" userId="4ad090f6-dadd-4301-b5d0-883b88f508af" providerId="ADAL" clId="{612C5713-9D6B-4D4D-A955-73E32340CA85}" dt="2022-08-29T23:50:10.536" v="11700" actId="478"/>
        <pc:sldMkLst>
          <pc:docMk/>
          <pc:sldMk cId="1063554138" sldId="12982"/>
        </pc:sldMkLst>
        <pc:spChg chg="add mod">
          <ac:chgData name="이동건" userId="4ad090f6-dadd-4301-b5d0-883b88f508af" providerId="ADAL" clId="{612C5713-9D6B-4D4D-A955-73E32340CA85}" dt="2022-08-29T23:46:05.216" v="11674" actId="20577"/>
          <ac:spMkLst>
            <pc:docMk/>
            <pc:sldMk cId="1063554138" sldId="12982"/>
            <ac:spMk id="34" creationId="{5E41BCA0-D810-4AD9-8409-8E78AEE9C36D}"/>
          </ac:spMkLst>
        </pc:spChg>
        <pc:spChg chg="mod">
          <ac:chgData name="이동건" userId="4ad090f6-dadd-4301-b5d0-883b88f508af" providerId="ADAL" clId="{612C5713-9D6B-4D4D-A955-73E32340CA85}" dt="2022-08-29T23:44:26.207" v="11661" actId="20577"/>
          <ac:spMkLst>
            <pc:docMk/>
            <pc:sldMk cId="1063554138" sldId="12982"/>
            <ac:spMk id="51" creationId="{35FA345B-5857-4320-8F81-7E206D37F807}"/>
          </ac:spMkLst>
        </pc:spChg>
        <pc:spChg chg="del mod">
          <ac:chgData name="이동건" userId="4ad090f6-dadd-4301-b5d0-883b88f508af" providerId="ADAL" clId="{612C5713-9D6B-4D4D-A955-73E32340CA85}" dt="2022-08-29T23:50:07.196" v="11698" actId="478"/>
          <ac:spMkLst>
            <pc:docMk/>
            <pc:sldMk cId="1063554138" sldId="12982"/>
            <ac:spMk id="54" creationId="{412F52B1-3B87-40AB-986F-AC95454607D8}"/>
          </ac:spMkLst>
        </pc:spChg>
        <pc:spChg chg="del">
          <ac:chgData name="이동건" userId="4ad090f6-dadd-4301-b5d0-883b88f508af" providerId="ADAL" clId="{612C5713-9D6B-4D4D-A955-73E32340CA85}" dt="2022-08-29T23:50:10.536" v="11700" actId="478"/>
          <ac:spMkLst>
            <pc:docMk/>
            <pc:sldMk cId="1063554138" sldId="12982"/>
            <ac:spMk id="78" creationId="{9ED3C280-A0F6-4B39-BA55-BDB103F599A2}"/>
          </ac:spMkLst>
        </pc:spChg>
        <pc:cxnChg chg="del">
          <ac:chgData name="이동건" userId="4ad090f6-dadd-4301-b5d0-883b88f508af" providerId="ADAL" clId="{612C5713-9D6B-4D4D-A955-73E32340CA85}" dt="2022-08-29T23:50:08.641" v="11699" actId="478"/>
          <ac:cxnSpMkLst>
            <pc:docMk/>
            <pc:sldMk cId="1063554138" sldId="12982"/>
            <ac:cxnSpMk id="52" creationId="{9CF21A7B-A880-4EE9-87D3-81C2A049041B}"/>
          </ac:cxnSpMkLst>
        </pc:cxnChg>
        <pc:cxnChg chg="del">
          <ac:chgData name="이동건" userId="4ad090f6-dadd-4301-b5d0-883b88f508af" providerId="ADAL" clId="{612C5713-9D6B-4D4D-A955-73E32340CA85}" dt="2022-08-29T23:50:04.123" v="11697" actId="478"/>
          <ac:cxnSpMkLst>
            <pc:docMk/>
            <pc:sldMk cId="1063554138" sldId="12982"/>
            <ac:cxnSpMk id="57" creationId="{8DC84B3A-B230-407E-B2FF-21CCBF1A397B}"/>
          </ac:cxnSpMkLst>
        </pc:cxnChg>
      </pc:sldChg>
      <pc:sldChg chg="addSp delSp modSp add">
        <pc:chgData name="이동건" userId="4ad090f6-dadd-4301-b5d0-883b88f508af" providerId="ADAL" clId="{612C5713-9D6B-4D4D-A955-73E32340CA85}" dt="2022-08-28T23:47:02.521" v="10629" actId="14100"/>
        <pc:sldMkLst>
          <pc:docMk/>
          <pc:sldMk cId="3691998007" sldId="12983"/>
        </pc:sldMkLst>
        <pc:spChg chg="mod">
          <ac:chgData name="이동건" userId="4ad090f6-dadd-4301-b5d0-883b88f508af" providerId="ADAL" clId="{612C5713-9D6B-4D4D-A955-73E32340CA85}" dt="2022-08-26T07:59:10.818" v="10308"/>
          <ac:spMkLst>
            <pc:docMk/>
            <pc:sldMk cId="3691998007" sldId="12983"/>
            <ac:spMk id="3" creationId="{3AA294F7-9A47-44CD-8EF3-95EE6D6BF3B6}"/>
          </ac:spMkLst>
        </pc:spChg>
        <pc:spChg chg="mod topLvl">
          <ac:chgData name="이동건" userId="4ad090f6-dadd-4301-b5d0-883b88f508af" providerId="ADAL" clId="{612C5713-9D6B-4D4D-A955-73E32340CA85}" dt="2022-08-26T07:59:50.384" v="10320" actId="164"/>
          <ac:spMkLst>
            <pc:docMk/>
            <pc:sldMk cId="3691998007" sldId="12983"/>
            <ac:spMk id="12" creationId="{2E258E57-31B5-4F70-994B-9756D4020EA5}"/>
          </ac:spMkLst>
        </pc:spChg>
        <pc:spChg chg="mod topLvl">
          <ac:chgData name="이동건" userId="4ad090f6-dadd-4301-b5d0-883b88f508af" providerId="ADAL" clId="{612C5713-9D6B-4D4D-A955-73E32340CA85}" dt="2022-08-26T07:59:50.384" v="10320" actId="164"/>
          <ac:spMkLst>
            <pc:docMk/>
            <pc:sldMk cId="3691998007" sldId="12983"/>
            <ac:spMk id="13" creationId="{3AC7189E-2FA5-404D-9D79-624959D86617}"/>
          </ac:spMkLst>
        </pc:spChg>
        <pc:spChg chg="mod topLvl">
          <ac:chgData name="이동건" userId="4ad090f6-dadd-4301-b5d0-883b88f508af" providerId="ADAL" clId="{612C5713-9D6B-4D4D-A955-73E32340CA85}" dt="2022-08-26T07:59:50.384" v="10320" actId="164"/>
          <ac:spMkLst>
            <pc:docMk/>
            <pc:sldMk cId="3691998007" sldId="12983"/>
            <ac:spMk id="16" creationId="{C13CCFDE-1F6B-48D7-8D30-2A33CAE29979}"/>
          </ac:spMkLst>
        </pc:spChg>
        <pc:spChg chg="mod topLvl">
          <ac:chgData name="이동건" userId="4ad090f6-dadd-4301-b5d0-883b88f508af" providerId="ADAL" clId="{612C5713-9D6B-4D4D-A955-73E32340CA85}" dt="2022-08-26T07:59:50.384" v="10320" actId="164"/>
          <ac:spMkLst>
            <pc:docMk/>
            <pc:sldMk cId="3691998007" sldId="12983"/>
            <ac:spMk id="22" creationId="{C8C65FD1-567A-44A9-AE09-1C50CFD7B548}"/>
          </ac:spMkLst>
        </pc:spChg>
        <pc:spChg chg="mod topLvl">
          <ac:chgData name="이동건" userId="4ad090f6-dadd-4301-b5d0-883b88f508af" providerId="ADAL" clId="{612C5713-9D6B-4D4D-A955-73E32340CA85}" dt="2022-08-26T07:59:50.384" v="10320" actId="164"/>
          <ac:spMkLst>
            <pc:docMk/>
            <pc:sldMk cId="3691998007" sldId="12983"/>
            <ac:spMk id="23" creationId="{D9D29A90-93C6-42BB-9A19-6F1157F70082}"/>
          </ac:spMkLst>
        </pc:spChg>
        <pc:spChg chg="mod topLvl">
          <ac:chgData name="이동건" userId="4ad090f6-dadd-4301-b5d0-883b88f508af" providerId="ADAL" clId="{612C5713-9D6B-4D4D-A955-73E32340CA85}" dt="2022-08-26T08:03:12.084" v="10546" actId="1076"/>
          <ac:spMkLst>
            <pc:docMk/>
            <pc:sldMk cId="3691998007" sldId="12983"/>
            <ac:spMk id="24" creationId="{8E6B2495-69DF-4ED7-801D-0CFF71D3AD77}"/>
          </ac:spMkLst>
        </pc:spChg>
        <pc:spChg chg="mod topLvl">
          <ac:chgData name="이동건" userId="4ad090f6-dadd-4301-b5d0-883b88f508af" providerId="ADAL" clId="{612C5713-9D6B-4D4D-A955-73E32340CA85}" dt="2022-08-26T07:59:50.384" v="10320" actId="164"/>
          <ac:spMkLst>
            <pc:docMk/>
            <pc:sldMk cId="3691998007" sldId="12983"/>
            <ac:spMk id="25" creationId="{E756AC1B-41DA-4C24-B067-B121704E9080}"/>
          </ac:spMkLst>
        </pc:spChg>
        <pc:spChg chg="mod topLvl">
          <ac:chgData name="이동건" userId="4ad090f6-dadd-4301-b5d0-883b88f508af" providerId="ADAL" clId="{612C5713-9D6B-4D4D-A955-73E32340CA85}" dt="2022-08-26T07:59:50.384" v="10320" actId="164"/>
          <ac:spMkLst>
            <pc:docMk/>
            <pc:sldMk cId="3691998007" sldId="12983"/>
            <ac:spMk id="26" creationId="{A5B8D005-0701-4339-A7D2-F0A9C73B52AE}"/>
          </ac:spMkLst>
        </pc:spChg>
        <pc:spChg chg="mod topLvl">
          <ac:chgData name="이동건" userId="4ad090f6-dadd-4301-b5d0-883b88f508af" providerId="ADAL" clId="{612C5713-9D6B-4D4D-A955-73E32340CA85}" dt="2022-08-26T07:59:50.384" v="10320" actId="164"/>
          <ac:spMkLst>
            <pc:docMk/>
            <pc:sldMk cId="3691998007" sldId="12983"/>
            <ac:spMk id="32" creationId="{C88090DB-B0D6-4A12-92D3-F5586F5AB068}"/>
          </ac:spMkLst>
        </pc:spChg>
        <pc:spChg chg="mod topLvl">
          <ac:chgData name="이동건" userId="4ad090f6-dadd-4301-b5d0-883b88f508af" providerId="ADAL" clId="{612C5713-9D6B-4D4D-A955-73E32340CA85}" dt="2022-08-26T07:59:50.384" v="10320" actId="164"/>
          <ac:spMkLst>
            <pc:docMk/>
            <pc:sldMk cId="3691998007" sldId="12983"/>
            <ac:spMk id="33" creationId="{F4EB4349-716E-4F79-AAF4-6F7378FDB02D}"/>
          </ac:spMkLst>
        </pc:spChg>
        <pc:spChg chg="mod topLvl">
          <ac:chgData name="이동건" userId="4ad090f6-dadd-4301-b5d0-883b88f508af" providerId="ADAL" clId="{612C5713-9D6B-4D4D-A955-73E32340CA85}" dt="2022-08-26T07:59:50.384" v="10320" actId="164"/>
          <ac:spMkLst>
            <pc:docMk/>
            <pc:sldMk cId="3691998007" sldId="12983"/>
            <ac:spMk id="34" creationId="{1C1042B3-8B0E-4EC4-AD68-435E55BFB002}"/>
          </ac:spMkLst>
        </pc:spChg>
        <pc:spChg chg="mod topLvl">
          <ac:chgData name="이동건" userId="4ad090f6-dadd-4301-b5d0-883b88f508af" providerId="ADAL" clId="{612C5713-9D6B-4D4D-A955-73E32340CA85}" dt="2022-08-26T07:59:50.384" v="10320" actId="164"/>
          <ac:spMkLst>
            <pc:docMk/>
            <pc:sldMk cId="3691998007" sldId="12983"/>
            <ac:spMk id="35" creationId="{02562DF5-2030-4F88-B1C2-58BDB72132A0}"/>
          </ac:spMkLst>
        </pc:spChg>
        <pc:spChg chg="del mod topLvl">
          <ac:chgData name="이동건" userId="4ad090f6-dadd-4301-b5d0-883b88f508af" providerId="ADAL" clId="{612C5713-9D6B-4D4D-A955-73E32340CA85}" dt="2022-08-26T07:59:44.655" v="10317" actId="478"/>
          <ac:spMkLst>
            <pc:docMk/>
            <pc:sldMk cId="3691998007" sldId="12983"/>
            <ac:spMk id="36" creationId="{5B2775E3-9587-41C9-BD91-3A43AC0685B3}"/>
          </ac:spMkLst>
        </pc:spChg>
        <pc:spChg chg="del mod topLvl">
          <ac:chgData name="이동건" userId="4ad090f6-dadd-4301-b5d0-883b88f508af" providerId="ADAL" clId="{612C5713-9D6B-4D4D-A955-73E32340CA85}" dt="2022-08-26T07:59:46.097" v="10319" actId="478"/>
          <ac:spMkLst>
            <pc:docMk/>
            <pc:sldMk cId="3691998007" sldId="12983"/>
            <ac:spMk id="37" creationId="{B5CA990F-DED4-4D09-8C35-F68E498ACE21}"/>
          </ac:spMkLst>
        </pc:spChg>
        <pc:spChg chg="mod topLvl">
          <ac:chgData name="이동건" userId="4ad090f6-dadd-4301-b5d0-883b88f508af" providerId="ADAL" clId="{612C5713-9D6B-4D4D-A955-73E32340CA85}" dt="2022-08-26T07:59:50.384" v="10320" actId="164"/>
          <ac:spMkLst>
            <pc:docMk/>
            <pc:sldMk cId="3691998007" sldId="12983"/>
            <ac:spMk id="38" creationId="{64836FC0-1641-4E99-BA7E-D48ADE6406D7}"/>
          </ac:spMkLst>
        </pc:spChg>
        <pc:spChg chg="mod topLvl">
          <ac:chgData name="이동건" userId="4ad090f6-dadd-4301-b5d0-883b88f508af" providerId="ADAL" clId="{612C5713-9D6B-4D4D-A955-73E32340CA85}" dt="2022-08-26T07:59:50.384" v="10320" actId="164"/>
          <ac:spMkLst>
            <pc:docMk/>
            <pc:sldMk cId="3691998007" sldId="12983"/>
            <ac:spMk id="39" creationId="{49CD7D60-B125-40B1-A957-877EBD7735ED}"/>
          </ac:spMkLst>
        </pc:spChg>
        <pc:spChg chg="mod topLvl">
          <ac:chgData name="이동건" userId="4ad090f6-dadd-4301-b5d0-883b88f508af" providerId="ADAL" clId="{612C5713-9D6B-4D4D-A955-73E32340CA85}" dt="2022-08-26T07:59:50.384" v="10320" actId="164"/>
          <ac:spMkLst>
            <pc:docMk/>
            <pc:sldMk cId="3691998007" sldId="12983"/>
            <ac:spMk id="40" creationId="{9F7B3BF5-9973-4919-B4A2-A932ECDB6913}"/>
          </ac:spMkLst>
        </pc:spChg>
        <pc:spChg chg="mod topLvl">
          <ac:chgData name="이동건" userId="4ad090f6-dadd-4301-b5d0-883b88f508af" providerId="ADAL" clId="{612C5713-9D6B-4D4D-A955-73E32340CA85}" dt="2022-08-26T07:59:50.384" v="10320" actId="164"/>
          <ac:spMkLst>
            <pc:docMk/>
            <pc:sldMk cId="3691998007" sldId="12983"/>
            <ac:spMk id="41" creationId="{EAF67E1B-CEC4-4EC9-B18D-310CEB0ED820}"/>
          </ac:spMkLst>
        </pc:spChg>
        <pc:spChg chg="mod topLvl">
          <ac:chgData name="이동건" userId="4ad090f6-dadd-4301-b5d0-883b88f508af" providerId="ADAL" clId="{612C5713-9D6B-4D4D-A955-73E32340CA85}" dt="2022-08-26T07:59:50.384" v="10320" actId="164"/>
          <ac:spMkLst>
            <pc:docMk/>
            <pc:sldMk cId="3691998007" sldId="12983"/>
            <ac:spMk id="42" creationId="{F3EB2E75-2E3D-47DC-ABFB-DA8E67AAE11E}"/>
          </ac:spMkLst>
        </pc:spChg>
        <pc:spChg chg="mod topLvl">
          <ac:chgData name="이동건" userId="4ad090f6-dadd-4301-b5d0-883b88f508af" providerId="ADAL" clId="{612C5713-9D6B-4D4D-A955-73E32340CA85}" dt="2022-08-26T07:59:50.384" v="10320" actId="164"/>
          <ac:spMkLst>
            <pc:docMk/>
            <pc:sldMk cId="3691998007" sldId="12983"/>
            <ac:spMk id="43" creationId="{24B7ECD2-2272-4983-B2B0-7A6BA9548E5B}"/>
          </ac:spMkLst>
        </pc:spChg>
        <pc:spChg chg="mod topLvl">
          <ac:chgData name="이동건" userId="4ad090f6-dadd-4301-b5d0-883b88f508af" providerId="ADAL" clId="{612C5713-9D6B-4D4D-A955-73E32340CA85}" dt="2022-08-26T07:59:50.384" v="10320" actId="164"/>
          <ac:spMkLst>
            <pc:docMk/>
            <pc:sldMk cId="3691998007" sldId="12983"/>
            <ac:spMk id="44" creationId="{7A50C589-C67B-4D2A-8322-22008FE84267}"/>
          </ac:spMkLst>
        </pc:spChg>
        <pc:spChg chg="mod topLvl">
          <ac:chgData name="이동건" userId="4ad090f6-dadd-4301-b5d0-883b88f508af" providerId="ADAL" clId="{612C5713-9D6B-4D4D-A955-73E32340CA85}" dt="2022-08-26T07:59:50.384" v="10320" actId="164"/>
          <ac:spMkLst>
            <pc:docMk/>
            <pc:sldMk cId="3691998007" sldId="12983"/>
            <ac:spMk id="45" creationId="{C7A89CB7-7DB4-413C-9715-DD99E6B39611}"/>
          </ac:spMkLst>
        </pc:spChg>
        <pc:spChg chg="add mod">
          <ac:chgData name="이동건" userId="4ad090f6-dadd-4301-b5d0-883b88f508af" providerId="ADAL" clId="{612C5713-9D6B-4D4D-A955-73E32340CA85}" dt="2022-08-26T08:02:05.560" v="10422" actId="20577"/>
          <ac:spMkLst>
            <pc:docMk/>
            <pc:sldMk cId="3691998007" sldId="12983"/>
            <ac:spMk id="48" creationId="{ABB51A9A-53D7-4BD7-A863-E167AC79F4F7}"/>
          </ac:spMkLst>
        </pc:spChg>
        <pc:spChg chg="add mod">
          <ac:chgData name="이동건" userId="4ad090f6-dadd-4301-b5d0-883b88f508af" providerId="ADAL" clId="{612C5713-9D6B-4D4D-A955-73E32340CA85}" dt="2022-08-26T08:04:30.560" v="10596" actId="20577"/>
          <ac:spMkLst>
            <pc:docMk/>
            <pc:sldMk cId="3691998007" sldId="12983"/>
            <ac:spMk id="49" creationId="{5CE532FC-3AF2-4251-A2E7-AEB9BC6E672D}"/>
          </ac:spMkLst>
        </pc:spChg>
        <pc:spChg chg="add mod">
          <ac:chgData name="이동건" userId="4ad090f6-dadd-4301-b5d0-883b88f508af" providerId="ADAL" clId="{612C5713-9D6B-4D4D-A955-73E32340CA85}" dt="2022-08-26T08:03:59.456" v="10571" actId="1076"/>
          <ac:spMkLst>
            <pc:docMk/>
            <pc:sldMk cId="3691998007" sldId="12983"/>
            <ac:spMk id="53" creationId="{B24BA5B6-AEE0-47F8-BB5B-312657AED2F7}"/>
          </ac:spMkLst>
        </pc:spChg>
        <pc:spChg chg="add mod">
          <ac:chgData name="이동건" userId="4ad090f6-dadd-4301-b5d0-883b88f508af" providerId="ADAL" clId="{612C5713-9D6B-4D4D-A955-73E32340CA85}" dt="2022-08-26T08:05:17.447" v="10610" actId="2085"/>
          <ac:spMkLst>
            <pc:docMk/>
            <pc:sldMk cId="3691998007" sldId="12983"/>
            <ac:spMk id="54" creationId="{CC243A00-FCE7-4C9A-B221-3B03EFF39DEB}"/>
          </ac:spMkLst>
        </pc:spChg>
        <pc:spChg chg="add mod">
          <ac:chgData name="이동건" userId="4ad090f6-dadd-4301-b5d0-883b88f508af" providerId="ADAL" clId="{612C5713-9D6B-4D4D-A955-73E32340CA85}" dt="2022-08-26T08:04:33.422" v="10598" actId="20577"/>
          <ac:spMkLst>
            <pc:docMk/>
            <pc:sldMk cId="3691998007" sldId="12983"/>
            <ac:spMk id="59" creationId="{A702B319-2EC4-48DF-9148-D8E5ACCF79EE}"/>
          </ac:spMkLst>
        </pc:spChg>
        <pc:spChg chg="add mod">
          <ac:chgData name="이동건" userId="4ad090f6-dadd-4301-b5d0-883b88f508af" providerId="ADAL" clId="{612C5713-9D6B-4D4D-A955-73E32340CA85}" dt="2022-08-26T08:04:52.196" v="10602" actId="2085"/>
          <ac:spMkLst>
            <pc:docMk/>
            <pc:sldMk cId="3691998007" sldId="12983"/>
            <ac:spMk id="60" creationId="{FC1B3E4B-AC11-4E91-BC35-6835EAB1D2A2}"/>
          </ac:spMkLst>
        </pc:spChg>
        <pc:grpChg chg="add del mod">
          <ac:chgData name="이동건" userId="4ad090f6-dadd-4301-b5d0-883b88f508af" providerId="ADAL" clId="{612C5713-9D6B-4D4D-A955-73E32340CA85}" dt="2022-08-26T07:59:41.935" v="10315" actId="165"/>
          <ac:grpSpMkLst>
            <pc:docMk/>
            <pc:sldMk cId="3691998007" sldId="12983"/>
            <ac:grpSpMk id="4" creationId="{F2687AA9-24EB-4F9D-923D-E7C9FA281239}"/>
          </ac:grpSpMkLst>
        </pc:grpChg>
        <pc:grpChg chg="del mod topLvl">
          <ac:chgData name="이동건" userId="4ad090f6-dadd-4301-b5d0-883b88f508af" providerId="ADAL" clId="{612C5713-9D6B-4D4D-A955-73E32340CA85}" dt="2022-08-26T07:59:42.202" v="10316" actId="165"/>
          <ac:grpSpMkLst>
            <pc:docMk/>
            <pc:sldMk cId="3691998007" sldId="12983"/>
            <ac:grpSpMk id="5" creationId="{769108CC-A074-442E-8C80-4D9F97D5600C}"/>
          </ac:grpSpMkLst>
        </pc:grpChg>
        <pc:grpChg chg="del mod topLvl">
          <ac:chgData name="이동건" userId="4ad090f6-dadd-4301-b5d0-883b88f508af" providerId="ADAL" clId="{612C5713-9D6B-4D4D-A955-73E32340CA85}" dt="2022-08-26T07:59:42.202" v="10316" actId="165"/>
          <ac:grpSpMkLst>
            <pc:docMk/>
            <pc:sldMk cId="3691998007" sldId="12983"/>
            <ac:grpSpMk id="6" creationId="{9C8CB16A-3154-48DD-83B3-D70E8D9D152C}"/>
          </ac:grpSpMkLst>
        </pc:grpChg>
        <pc:grpChg chg="del mod topLvl">
          <ac:chgData name="이동건" userId="4ad090f6-dadd-4301-b5d0-883b88f508af" providerId="ADAL" clId="{612C5713-9D6B-4D4D-A955-73E32340CA85}" dt="2022-08-26T07:59:42.202" v="10316" actId="165"/>
          <ac:grpSpMkLst>
            <pc:docMk/>
            <pc:sldMk cId="3691998007" sldId="12983"/>
            <ac:grpSpMk id="8" creationId="{E888E4FF-0399-4B30-81B8-AB3270632DC4}"/>
          </ac:grpSpMkLst>
        </pc:grpChg>
        <pc:grpChg chg="del mod topLvl">
          <ac:chgData name="이동건" userId="4ad090f6-dadd-4301-b5d0-883b88f508af" providerId="ADAL" clId="{612C5713-9D6B-4D4D-A955-73E32340CA85}" dt="2022-08-26T07:59:42.202" v="10316" actId="165"/>
          <ac:grpSpMkLst>
            <pc:docMk/>
            <pc:sldMk cId="3691998007" sldId="12983"/>
            <ac:grpSpMk id="10" creationId="{EB65C50C-13D7-44EB-A8BB-FB3B3C15E327}"/>
          </ac:grpSpMkLst>
        </pc:grpChg>
        <pc:grpChg chg="del mod topLvl">
          <ac:chgData name="이동건" userId="4ad090f6-dadd-4301-b5d0-883b88f508af" providerId="ADAL" clId="{612C5713-9D6B-4D4D-A955-73E32340CA85}" dt="2022-08-26T07:59:42.202" v="10316" actId="165"/>
          <ac:grpSpMkLst>
            <pc:docMk/>
            <pc:sldMk cId="3691998007" sldId="12983"/>
            <ac:grpSpMk id="27" creationId="{298995AC-58C5-4E33-B773-9B5467127EA4}"/>
          </ac:grpSpMkLst>
        </pc:grpChg>
        <pc:grpChg chg="del mod topLvl">
          <ac:chgData name="이동건" userId="4ad090f6-dadd-4301-b5d0-883b88f508af" providerId="ADAL" clId="{612C5713-9D6B-4D4D-A955-73E32340CA85}" dt="2022-08-26T07:59:42.202" v="10316" actId="165"/>
          <ac:grpSpMkLst>
            <pc:docMk/>
            <pc:sldMk cId="3691998007" sldId="12983"/>
            <ac:grpSpMk id="29" creationId="{CDD5C843-D943-413D-8799-2FBC9A83222E}"/>
          </ac:grpSpMkLst>
        </pc:grpChg>
        <pc:grpChg chg="add mod">
          <ac:chgData name="이동건" userId="4ad090f6-dadd-4301-b5d0-883b88f508af" providerId="ADAL" clId="{612C5713-9D6B-4D4D-A955-73E32340CA85}" dt="2022-08-26T08:01:15.126" v="10327" actId="1076"/>
          <ac:grpSpMkLst>
            <pc:docMk/>
            <pc:sldMk cId="3691998007" sldId="12983"/>
            <ac:grpSpMk id="46" creationId="{994C69E6-4145-43FA-B1B4-27CBEEE55483}"/>
          </ac:grpSpMkLst>
        </pc:grpChg>
        <pc:picChg chg="add mod">
          <ac:chgData name="이동건" userId="4ad090f6-dadd-4301-b5d0-883b88f508af" providerId="ADAL" clId="{612C5713-9D6B-4D4D-A955-73E32340CA85}" dt="2022-08-26T08:01:17.195" v="10328" actId="1076"/>
          <ac:picMkLst>
            <pc:docMk/>
            <pc:sldMk cId="3691998007" sldId="12983"/>
            <ac:picMk id="47" creationId="{062A18DB-4DCE-4F00-9829-41BC6F17F15B}"/>
          </ac:picMkLst>
        </pc:picChg>
        <pc:cxnChg chg="mod topLvl">
          <ac:chgData name="이동건" userId="4ad090f6-dadd-4301-b5d0-883b88f508af" providerId="ADAL" clId="{612C5713-9D6B-4D4D-A955-73E32340CA85}" dt="2022-08-26T07:59:50.384" v="10320" actId="164"/>
          <ac:cxnSpMkLst>
            <pc:docMk/>
            <pc:sldMk cId="3691998007" sldId="12983"/>
            <ac:cxnSpMk id="7" creationId="{E02C3DB2-9AE0-43D6-9550-BA37F13B2E67}"/>
          </ac:cxnSpMkLst>
        </pc:cxnChg>
        <pc:cxnChg chg="mod topLvl">
          <ac:chgData name="이동건" userId="4ad090f6-dadd-4301-b5d0-883b88f508af" providerId="ADAL" clId="{612C5713-9D6B-4D4D-A955-73E32340CA85}" dt="2022-08-26T07:59:50.384" v="10320" actId="164"/>
          <ac:cxnSpMkLst>
            <pc:docMk/>
            <pc:sldMk cId="3691998007" sldId="12983"/>
            <ac:cxnSpMk id="9" creationId="{A9B9AC3B-73C5-4326-A427-AB805A191368}"/>
          </ac:cxnSpMkLst>
        </pc:cxnChg>
        <pc:cxnChg chg="mod topLvl">
          <ac:chgData name="이동건" userId="4ad090f6-dadd-4301-b5d0-883b88f508af" providerId="ADAL" clId="{612C5713-9D6B-4D4D-A955-73E32340CA85}" dt="2022-08-26T07:59:50.384" v="10320" actId="164"/>
          <ac:cxnSpMkLst>
            <pc:docMk/>
            <pc:sldMk cId="3691998007" sldId="12983"/>
            <ac:cxnSpMk id="11" creationId="{7D8E478D-D68B-4E30-8BD6-CF55378A40BC}"/>
          </ac:cxnSpMkLst>
        </pc:cxnChg>
        <pc:cxnChg chg="mod topLvl">
          <ac:chgData name="이동건" userId="4ad090f6-dadd-4301-b5d0-883b88f508af" providerId="ADAL" clId="{612C5713-9D6B-4D4D-A955-73E32340CA85}" dt="2022-08-26T07:59:50.384" v="10320" actId="164"/>
          <ac:cxnSpMkLst>
            <pc:docMk/>
            <pc:sldMk cId="3691998007" sldId="12983"/>
            <ac:cxnSpMk id="14" creationId="{3962D7CB-0363-4B29-B045-631232EFA3B4}"/>
          </ac:cxnSpMkLst>
        </pc:cxnChg>
        <pc:cxnChg chg="mod topLvl">
          <ac:chgData name="이동건" userId="4ad090f6-dadd-4301-b5d0-883b88f508af" providerId="ADAL" clId="{612C5713-9D6B-4D4D-A955-73E32340CA85}" dt="2022-08-26T07:59:50.384" v="10320" actId="164"/>
          <ac:cxnSpMkLst>
            <pc:docMk/>
            <pc:sldMk cId="3691998007" sldId="12983"/>
            <ac:cxnSpMk id="15" creationId="{7F5101D2-BABD-4887-ABE3-921E0399EDC2}"/>
          </ac:cxnSpMkLst>
        </pc:cxnChg>
        <pc:cxnChg chg="mod topLvl">
          <ac:chgData name="이동건" userId="4ad090f6-dadd-4301-b5d0-883b88f508af" providerId="ADAL" clId="{612C5713-9D6B-4D4D-A955-73E32340CA85}" dt="2022-08-26T07:59:50.384" v="10320" actId="164"/>
          <ac:cxnSpMkLst>
            <pc:docMk/>
            <pc:sldMk cId="3691998007" sldId="12983"/>
            <ac:cxnSpMk id="17" creationId="{3D9A41D9-BC4C-4596-89B2-4E692C9BB3B7}"/>
          </ac:cxnSpMkLst>
        </pc:cxnChg>
        <pc:cxnChg chg="mod topLvl">
          <ac:chgData name="이동건" userId="4ad090f6-dadd-4301-b5d0-883b88f508af" providerId="ADAL" clId="{612C5713-9D6B-4D4D-A955-73E32340CA85}" dt="2022-08-26T07:59:50.384" v="10320" actId="164"/>
          <ac:cxnSpMkLst>
            <pc:docMk/>
            <pc:sldMk cId="3691998007" sldId="12983"/>
            <ac:cxnSpMk id="18" creationId="{2DF6FAE8-FF25-416C-9FEC-9509D1447421}"/>
          </ac:cxnSpMkLst>
        </pc:cxnChg>
        <pc:cxnChg chg="mod topLvl">
          <ac:chgData name="이동건" userId="4ad090f6-dadd-4301-b5d0-883b88f508af" providerId="ADAL" clId="{612C5713-9D6B-4D4D-A955-73E32340CA85}" dt="2022-08-26T07:59:50.384" v="10320" actId="164"/>
          <ac:cxnSpMkLst>
            <pc:docMk/>
            <pc:sldMk cId="3691998007" sldId="12983"/>
            <ac:cxnSpMk id="19" creationId="{C76F89CD-151F-476D-954F-B13A7B03D76D}"/>
          </ac:cxnSpMkLst>
        </pc:cxnChg>
        <pc:cxnChg chg="mod topLvl">
          <ac:chgData name="이동건" userId="4ad090f6-dadd-4301-b5d0-883b88f508af" providerId="ADAL" clId="{612C5713-9D6B-4D4D-A955-73E32340CA85}" dt="2022-08-26T07:59:50.384" v="10320" actId="164"/>
          <ac:cxnSpMkLst>
            <pc:docMk/>
            <pc:sldMk cId="3691998007" sldId="12983"/>
            <ac:cxnSpMk id="20" creationId="{56FA732C-5941-4B0A-A4CB-57A6BF185E34}"/>
          </ac:cxnSpMkLst>
        </pc:cxnChg>
        <pc:cxnChg chg="mod topLvl">
          <ac:chgData name="이동건" userId="4ad090f6-dadd-4301-b5d0-883b88f508af" providerId="ADAL" clId="{612C5713-9D6B-4D4D-A955-73E32340CA85}" dt="2022-08-26T07:59:50.384" v="10320" actId="164"/>
          <ac:cxnSpMkLst>
            <pc:docMk/>
            <pc:sldMk cId="3691998007" sldId="12983"/>
            <ac:cxnSpMk id="21" creationId="{DA0710A4-BEA6-4D17-8ED5-EAB5FBE15957}"/>
          </ac:cxnSpMkLst>
        </pc:cxnChg>
        <pc:cxnChg chg="del mod topLvl">
          <ac:chgData name="이동건" userId="4ad090f6-dadd-4301-b5d0-883b88f508af" providerId="ADAL" clId="{612C5713-9D6B-4D4D-A955-73E32340CA85}" dt="2022-08-26T07:59:45.610" v="10318" actId="478"/>
          <ac:cxnSpMkLst>
            <pc:docMk/>
            <pc:sldMk cId="3691998007" sldId="12983"/>
            <ac:cxnSpMk id="28" creationId="{177C8E7F-2472-4A6E-AC4D-048966015E5B}"/>
          </ac:cxnSpMkLst>
        </pc:cxnChg>
        <pc:cxnChg chg="mod topLvl">
          <ac:chgData name="이동건" userId="4ad090f6-dadd-4301-b5d0-883b88f508af" providerId="ADAL" clId="{612C5713-9D6B-4D4D-A955-73E32340CA85}" dt="2022-08-26T07:59:50.384" v="10320" actId="164"/>
          <ac:cxnSpMkLst>
            <pc:docMk/>
            <pc:sldMk cId="3691998007" sldId="12983"/>
            <ac:cxnSpMk id="30" creationId="{B37F1D19-9170-4A94-A3CD-57FBD79267C8}"/>
          </ac:cxnSpMkLst>
        </pc:cxnChg>
        <pc:cxnChg chg="mod topLvl">
          <ac:chgData name="이동건" userId="4ad090f6-dadd-4301-b5d0-883b88f508af" providerId="ADAL" clId="{612C5713-9D6B-4D4D-A955-73E32340CA85}" dt="2022-08-26T07:59:50.384" v="10320" actId="164"/>
          <ac:cxnSpMkLst>
            <pc:docMk/>
            <pc:sldMk cId="3691998007" sldId="12983"/>
            <ac:cxnSpMk id="31" creationId="{B7B259E7-3B17-4740-ADF8-1763E2AF6639}"/>
          </ac:cxnSpMkLst>
        </pc:cxnChg>
        <pc:cxnChg chg="add mod">
          <ac:chgData name="이동건" userId="4ad090f6-dadd-4301-b5d0-883b88f508af" providerId="ADAL" clId="{612C5713-9D6B-4D4D-A955-73E32340CA85}" dt="2022-08-26T08:03:57.493" v="10570" actId="14100"/>
          <ac:cxnSpMkLst>
            <pc:docMk/>
            <pc:sldMk cId="3691998007" sldId="12983"/>
            <ac:cxnSpMk id="51" creationId="{FFBC9073-B229-4B94-AD16-F67D94338E7F}"/>
          </ac:cxnSpMkLst>
        </pc:cxnChg>
        <pc:cxnChg chg="add mod">
          <ac:chgData name="이동건" userId="4ad090f6-dadd-4301-b5d0-883b88f508af" providerId="ADAL" clId="{612C5713-9D6B-4D4D-A955-73E32340CA85}" dt="2022-08-26T08:04:58.486" v="10604" actId="208"/>
          <ac:cxnSpMkLst>
            <pc:docMk/>
            <pc:sldMk cId="3691998007" sldId="12983"/>
            <ac:cxnSpMk id="56" creationId="{9BF39CF5-B1F4-47DB-9D07-660A35A77D85}"/>
          </ac:cxnSpMkLst>
        </pc:cxnChg>
        <pc:cxnChg chg="add mod">
          <ac:chgData name="이동건" userId="4ad090f6-dadd-4301-b5d0-883b88f508af" providerId="ADAL" clId="{612C5713-9D6B-4D4D-A955-73E32340CA85}" dt="2022-08-26T08:05:12.579" v="10608" actId="14100"/>
          <ac:cxnSpMkLst>
            <pc:docMk/>
            <pc:sldMk cId="3691998007" sldId="12983"/>
            <ac:cxnSpMk id="62" creationId="{66155098-FE9B-4A52-BC9D-168EA2AEDE3C}"/>
          </ac:cxnSpMkLst>
        </pc:cxnChg>
        <pc:cxnChg chg="add mod">
          <ac:chgData name="이동건" userId="4ad090f6-dadd-4301-b5d0-883b88f508af" providerId="ADAL" clId="{612C5713-9D6B-4D4D-A955-73E32340CA85}" dt="2022-08-28T23:47:02.521" v="10629" actId="14100"/>
          <ac:cxnSpMkLst>
            <pc:docMk/>
            <pc:sldMk cId="3691998007" sldId="12983"/>
            <ac:cxnSpMk id="66" creationId="{D506D6A6-C6C6-4FE7-AF3F-6DF95F8EBB4D}"/>
          </ac:cxnSpMkLst>
        </pc:cxnChg>
      </pc:sldChg>
      <pc:sldMasterChg chg="delSldLayout modSldLayout">
        <pc:chgData name="이동건" userId="4ad090f6-dadd-4301-b5d0-883b88f508af" providerId="ADAL" clId="{612C5713-9D6B-4D4D-A955-73E32340CA85}" dt="2022-08-09T06:55:13.034" v="107" actId="2696"/>
        <pc:sldMasterMkLst>
          <pc:docMk/>
          <pc:sldMasterMk cId="1149892062" sldId="2147483660"/>
        </pc:sldMasterMkLst>
        <pc:sldLayoutChg chg="addSp delSp modSp">
          <pc:chgData name="이동건" userId="4ad090f6-dadd-4301-b5d0-883b88f508af" providerId="ADAL" clId="{612C5713-9D6B-4D4D-A955-73E32340CA85}" dt="2022-08-09T06:54:57.641" v="106"/>
          <pc:sldLayoutMkLst>
            <pc:docMk/>
            <pc:sldMasterMk cId="1149892062" sldId="2147483660"/>
            <pc:sldLayoutMk cId="3832191060" sldId="2147483662"/>
          </pc:sldLayoutMkLst>
          <pc:spChg chg="add del">
            <ac:chgData name="이동건" userId="4ad090f6-dadd-4301-b5d0-883b88f508af" providerId="ADAL" clId="{612C5713-9D6B-4D4D-A955-73E32340CA85}" dt="2022-08-09T06:53:35.535" v="77" actId="11529"/>
            <ac:spMkLst>
              <pc:docMk/>
              <pc:sldMasterMk cId="1149892062" sldId="2147483660"/>
              <pc:sldLayoutMk cId="3832191060" sldId="2147483662"/>
              <ac:spMk id="2" creationId="{F98A5BE2-4150-48CC-B5C2-1D58C6CDD330}"/>
            </ac:spMkLst>
          </pc:spChg>
          <pc:spChg chg="add del mod">
            <ac:chgData name="이동건" userId="4ad090f6-dadd-4301-b5d0-883b88f508af" providerId="ADAL" clId="{612C5713-9D6B-4D4D-A955-73E32340CA85}" dt="2022-08-09T06:53:38.705" v="78" actId="478"/>
            <ac:spMkLst>
              <pc:docMk/>
              <pc:sldMasterMk cId="1149892062" sldId="2147483660"/>
              <pc:sldLayoutMk cId="3832191060" sldId="2147483662"/>
              <ac:spMk id="3" creationId="{14F2E18A-04E3-4140-B3D4-FAEFEB8F8B4A}"/>
            </ac:spMkLst>
          </pc:spChg>
          <pc:spChg chg="add del mod">
            <ac:chgData name="이동건" userId="4ad090f6-dadd-4301-b5d0-883b88f508af" providerId="ADAL" clId="{612C5713-9D6B-4D4D-A955-73E32340CA85}" dt="2022-08-09T06:54:57.641" v="106"/>
            <ac:spMkLst>
              <pc:docMk/>
              <pc:sldMasterMk cId="1149892062" sldId="2147483660"/>
              <pc:sldLayoutMk cId="3832191060" sldId="2147483662"/>
              <ac:spMk id="4" creationId="{CCB29917-8148-4FE2-A861-E5DEA7FC791F}"/>
            </ac:spMkLst>
          </pc:spChg>
          <pc:spChg chg="add del mod">
            <ac:chgData name="이동건" userId="4ad090f6-dadd-4301-b5d0-883b88f508af" providerId="ADAL" clId="{612C5713-9D6B-4D4D-A955-73E32340CA85}" dt="2022-08-09T06:53:49.734" v="84"/>
            <ac:spMkLst>
              <pc:docMk/>
              <pc:sldMasterMk cId="1149892062" sldId="2147483660"/>
              <pc:sldLayoutMk cId="3832191060" sldId="2147483662"/>
              <ac:spMk id="5" creationId="{B8784374-C845-4320-859F-E73A554372AD}"/>
            </ac:spMkLst>
          </pc:spChg>
          <pc:spChg chg="del mod">
            <ac:chgData name="이동건" userId="4ad090f6-dadd-4301-b5d0-883b88f508af" providerId="ADAL" clId="{612C5713-9D6B-4D4D-A955-73E32340CA85}" dt="2022-08-09T06:53:46.615" v="79"/>
            <ac:spMkLst>
              <pc:docMk/>
              <pc:sldMasterMk cId="1149892062" sldId="2147483660"/>
              <pc:sldLayoutMk cId="3832191060" sldId="2147483662"/>
              <ac:spMk id="6" creationId="{22F62EFF-23B3-42E1-B1B4-25BC3F2B5EC4}"/>
            </ac:spMkLst>
          </pc:spChg>
          <pc:spChg chg="del">
            <ac:chgData name="이동건" userId="4ad090f6-dadd-4301-b5d0-883b88f508af" providerId="ADAL" clId="{612C5713-9D6B-4D4D-A955-73E32340CA85}" dt="2022-08-09T06:53:48.682" v="82"/>
            <ac:spMkLst>
              <pc:docMk/>
              <pc:sldMasterMk cId="1149892062" sldId="2147483660"/>
              <pc:sldLayoutMk cId="3832191060" sldId="2147483662"/>
              <ac:spMk id="7" creationId="{AD228208-909D-4BE5-9246-9D0BF101AA6B}"/>
            </ac:spMkLst>
          </pc:spChg>
          <pc:spChg chg="del">
            <ac:chgData name="이동건" userId="4ad090f6-dadd-4301-b5d0-883b88f508af" providerId="ADAL" clId="{612C5713-9D6B-4D4D-A955-73E32340CA85}" dt="2022-08-09T06:53:48.682" v="82"/>
            <ac:spMkLst>
              <pc:docMk/>
              <pc:sldMasterMk cId="1149892062" sldId="2147483660"/>
              <pc:sldLayoutMk cId="3832191060" sldId="2147483662"/>
              <ac:spMk id="8" creationId="{F19813A8-AABB-4B27-8749-246A08AC1EB5}"/>
            </ac:spMkLst>
          </pc:spChg>
          <pc:spChg chg="del">
            <ac:chgData name="이동건" userId="4ad090f6-dadd-4301-b5d0-883b88f508af" providerId="ADAL" clId="{612C5713-9D6B-4D4D-A955-73E32340CA85}" dt="2022-08-09T06:53:48.682" v="82"/>
            <ac:spMkLst>
              <pc:docMk/>
              <pc:sldMasterMk cId="1149892062" sldId="2147483660"/>
              <pc:sldLayoutMk cId="3832191060" sldId="2147483662"/>
              <ac:spMk id="9" creationId="{51394577-9A7F-429B-8BED-758BC783AC78}"/>
            </ac:spMkLst>
          </pc:spChg>
          <pc:spChg chg="add del mod">
            <ac:chgData name="이동건" userId="4ad090f6-dadd-4301-b5d0-883b88f508af" providerId="ADAL" clId="{612C5713-9D6B-4D4D-A955-73E32340CA85}" dt="2022-08-09T06:53:49.734" v="84"/>
            <ac:spMkLst>
              <pc:docMk/>
              <pc:sldMasterMk cId="1149892062" sldId="2147483660"/>
              <pc:sldLayoutMk cId="3832191060" sldId="2147483662"/>
              <ac:spMk id="10" creationId="{D6D5EDDF-38EF-4658-8A78-8C5EDE92D02E}"/>
            </ac:spMkLst>
          </pc:spChg>
          <pc:spChg chg="add del mod">
            <ac:chgData name="이동건" userId="4ad090f6-dadd-4301-b5d0-883b88f508af" providerId="ADAL" clId="{612C5713-9D6B-4D4D-A955-73E32340CA85}" dt="2022-08-09T06:53:49.734" v="84"/>
            <ac:spMkLst>
              <pc:docMk/>
              <pc:sldMasterMk cId="1149892062" sldId="2147483660"/>
              <pc:sldLayoutMk cId="3832191060" sldId="2147483662"/>
              <ac:spMk id="11" creationId="{9EC1464E-DFBB-471C-AB80-E108AD3EEEB6}"/>
            </ac:spMkLst>
          </pc:spChg>
          <pc:spChg chg="mod">
            <ac:chgData name="이동건" userId="4ad090f6-dadd-4301-b5d0-883b88f508af" providerId="ADAL" clId="{612C5713-9D6B-4D4D-A955-73E32340CA85}" dt="2022-08-09T06:54:48.865" v="99" actId="1076"/>
            <ac:spMkLst>
              <pc:docMk/>
              <pc:sldMasterMk cId="1149892062" sldId="2147483660"/>
              <pc:sldLayoutMk cId="3832191060" sldId="2147483662"/>
              <ac:spMk id="13" creationId="{D6FCC2A6-6626-449C-AD82-6B0C6B384BE6}"/>
            </ac:spMkLst>
          </pc:spChg>
          <pc:spChg chg="add del mod">
            <ac:chgData name="이동건" userId="4ad090f6-dadd-4301-b5d0-883b88f508af" providerId="ADAL" clId="{612C5713-9D6B-4D4D-A955-73E32340CA85}" dt="2022-08-09T06:53:50.588" v="86"/>
            <ac:spMkLst>
              <pc:docMk/>
              <pc:sldMasterMk cId="1149892062" sldId="2147483660"/>
              <pc:sldLayoutMk cId="3832191060" sldId="2147483662"/>
              <ac:spMk id="15" creationId="{09FDC983-056D-4BDB-92E8-0D2480AEF9D2}"/>
            </ac:spMkLst>
          </pc:spChg>
          <pc:spChg chg="add del mod">
            <ac:chgData name="이동건" userId="4ad090f6-dadd-4301-b5d0-883b88f508af" providerId="ADAL" clId="{612C5713-9D6B-4D4D-A955-73E32340CA85}" dt="2022-08-09T06:53:50.588" v="86"/>
            <ac:spMkLst>
              <pc:docMk/>
              <pc:sldMasterMk cId="1149892062" sldId="2147483660"/>
              <pc:sldLayoutMk cId="3832191060" sldId="2147483662"/>
              <ac:spMk id="18" creationId="{8F4A2D47-D391-42E4-AB8D-D38655C2D350}"/>
            </ac:spMkLst>
          </pc:spChg>
          <pc:spChg chg="add del mod">
            <ac:chgData name="이동건" userId="4ad090f6-dadd-4301-b5d0-883b88f508af" providerId="ADAL" clId="{612C5713-9D6B-4D4D-A955-73E32340CA85}" dt="2022-08-09T06:53:50.588" v="86"/>
            <ac:spMkLst>
              <pc:docMk/>
              <pc:sldMasterMk cId="1149892062" sldId="2147483660"/>
              <pc:sldLayoutMk cId="3832191060" sldId="2147483662"/>
              <ac:spMk id="19" creationId="{302B964E-423D-4DEE-8BB9-72DD04D50112}"/>
            </ac:spMkLst>
          </pc:spChg>
          <pc:spChg chg="add del mod">
            <ac:chgData name="이동건" userId="4ad090f6-dadd-4301-b5d0-883b88f508af" providerId="ADAL" clId="{612C5713-9D6B-4D4D-A955-73E32340CA85}" dt="2022-08-09T06:54:53.770" v="100"/>
            <ac:spMkLst>
              <pc:docMk/>
              <pc:sldMasterMk cId="1149892062" sldId="2147483660"/>
              <pc:sldLayoutMk cId="3832191060" sldId="2147483662"/>
              <ac:spMk id="20" creationId="{62704C8E-3861-42DD-8422-DE6FFEA6E9E0}"/>
            </ac:spMkLst>
          </pc:spChg>
          <pc:spChg chg="add del mod">
            <ac:chgData name="이동건" userId="4ad090f6-dadd-4301-b5d0-883b88f508af" providerId="ADAL" clId="{612C5713-9D6B-4D4D-A955-73E32340CA85}" dt="2022-08-09T06:54:53.770" v="100"/>
            <ac:spMkLst>
              <pc:docMk/>
              <pc:sldMasterMk cId="1149892062" sldId="2147483660"/>
              <pc:sldLayoutMk cId="3832191060" sldId="2147483662"/>
              <ac:spMk id="21" creationId="{9D4D09D5-AA97-470A-BED4-C9C960B22FF6}"/>
            </ac:spMkLst>
          </pc:spChg>
          <pc:spChg chg="add del mod">
            <ac:chgData name="이동건" userId="4ad090f6-dadd-4301-b5d0-883b88f508af" providerId="ADAL" clId="{612C5713-9D6B-4D4D-A955-73E32340CA85}" dt="2022-08-09T06:54:53.770" v="100"/>
            <ac:spMkLst>
              <pc:docMk/>
              <pc:sldMasterMk cId="1149892062" sldId="2147483660"/>
              <pc:sldLayoutMk cId="3832191060" sldId="2147483662"/>
              <ac:spMk id="22" creationId="{CB7BF7B3-4B6F-4431-86D5-BA37645A955C}"/>
            </ac:spMkLst>
          </pc:spChg>
          <pc:spChg chg="add del mod">
            <ac:chgData name="이동건" userId="4ad090f6-dadd-4301-b5d0-883b88f508af" providerId="ADAL" clId="{612C5713-9D6B-4D4D-A955-73E32340CA85}" dt="2022-08-09T06:54:57.328" v="104"/>
            <ac:spMkLst>
              <pc:docMk/>
              <pc:sldMasterMk cId="1149892062" sldId="2147483660"/>
              <pc:sldLayoutMk cId="3832191060" sldId="2147483662"/>
              <ac:spMk id="23" creationId="{14F2034E-6B30-43BF-A03C-8E96B154B32D}"/>
            </ac:spMkLst>
          </pc:spChg>
        </pc:sldLayoutChg>
        <pc:sldLayoutChg chg="del">
          <pc:chgData name="이동건" userId="4ad090f6-dadd-4301-b5d0-883b88f508af" providerId="ADAL" clId="{612C5713-9D6B-4D4D-A955-73E32340CA85}" dt="2022-08-09T06:55:13.034" v="107" actId="2696"/>
          <pc:sldLayoutMkLst>
            <pc:docMk/>
            <pc:sldMasterMk cId="1149892062" sldId="2147483660"/>
            <pc:sldLayoutMk cId="1904417017" sldId="2147483663"/>
          </pc:sldLayoutMkLst>
        </pc:sldLayoutChg>
        <pc:sldLayoutChg chg="del">
          <pc:chgData name="이동건" userId="4ad090f6-dadd-4301-b5d0-883b88f508af" providerId="ADAL" clId="{612C5713-9D6B-4D4D-A955-73E32340CA85}" dt="2022-08-09T06:53:19.805" v="76" actId="2696"/>
          <pc:sldLayoutMkLst>
            <pc:docMk/>
            <pc:sldMasterMk cId="1149892062" sldId="2147483660"/>
            <pc:sldLayoutMk cId="3245639348"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912C1-DA6A-460F-91D1-5341AAA5C225}" type="datetimeFigureOut">
              <a:rPr lang="ko-KR" altLang="en-US" smtClean="0"/>
              <a:t>22-08-31</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D33A6-0F46-4769-8655-4F8C83797D56}" type="slidenum">
              <a:rPr lang="ko-KR" altLang="en-US" smtClean="0"/>
              <a:t>‹#›</a:t>
            </a:fld>
            <a:endParaRPr lang="ko-KR" altLang="en-US"/>
          </a:p>
        </p:txBody>
      </p:sp>
    </p:spTree>
    <p:extLst>
      <p:ext uri="{BB962C8B-B14F-4D97-AF65-F5344CB8AC3E}">
        <p14:creationId xmlns:p14="http://schemas.microsoft.com/office/powerpoint/2010/main" val="203502732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757545CE-1657-4606-93E9-90ECE7512FF6}" type="datetime1">
              <a:rPr lang="ko-KR" altLang="en-US" smtClean="0"/>
              <a:t>22-08-31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019FB59-222A-4F53-86CE-C3AA9E51BA84}" type="slidenum">
              <a:rPr lang="ko-KR" altLang="en-US" smtClean="0"/>
              <a:t>‹#›</a:t>
            </a:fld>
            <a:endParaRPr lang="ko-KR" altLang="en-US"/>
          </a:p>
        </p:txBody>
      </p:sp>
    </p:spTree>
    <p:extLst>
      <p:ext uri="{BB962C8B-B14F-4D97-AF65-F5344CB8AC3E}">
        <p14:creationId xmlns:p14="http://schemas.microsoft.com/office/powerpoint/2010/main" val="27048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용">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9F4170F2-4118-4E87-9F32-1D9CB36006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4817" y="6569884"/>
            <a:ext cx="850208" cy="196955"/>
          </a:xfrm>
          <a:prstGeom prst="rect">
            <a:avLst/>
          </a:prstGeom>
        </p:spPr>
      </p:pic>
      <p:sp>
        <p:nvSpPr>
          <p:cNvPr id="13" name="텍스트 개체 틀 10">
            <a:extLst>
              <a:ext uri="{FF2B5EF4-FFF2-40B4-BE49-F238E27FC236}">
                <a16:creationId xmlns:a16="http://schemas.microsoft.com/office/drawing/2014/main" id="{D6FCC2A6-6626-449C-AD82-6B0C6B384BE6}"/>
              </a:ext>
            </a:extLst>
          </p:cNvPr>
          <p:cNvSpPr>
            <a:spLocks noGrp="1"/>
          </p:cNvSpPr>
          <p:nvPr>
            <p:ph type="body" sz="quarter" idx="13"/>
          </p:nvPr>
        </p:nvSpPr>
        <p:spPr>
          <a:xfrm>
            <a:off x="6213386" y="142582"/>
            <a:ext cx="2506104" cy="320675"/>
          </a:xfrm>
        </p:spPr>
        <p:txBody>
          <a:bodyPr>
            <a:noAutofit/>
          </a:bodyPr>
          <a:lstStyle>
            <a:lvl1pPr marL="0" indent="0" algn="r">
              <a:buFontTx/>
              <a:buNone/>
              <a:defRPr sz="1400">
                <a:latin typeface="LG스마트체 Regular" panose="020B0600000101010101" pitchFamily="50" charset="-127"/>
                <a:ea typeface="LG스마트체 Regular" panose="020B0600000101010101" pitchFamily="50" charset="-127"/>
              </a:defRPr>
            </a:lvl1pPr>
            <a:lvl2pPr marL="457200" indent="0">
              <a:buFontTx/>
              <a:buNone/>
              <a:defRPr sz="1600">
                <a:latin typeface="LG스마트체 Regular" panose="020B0600000101010101" pitchFamily="50" charset="-127"/>
                <a:ea typeface="LG스마트체 Regular" panose="020B0600000101010101" pitchFamily="50" charset="-127"/>
              </a:defRPr>
            </a:lvl2pPr>
            <a:lvl3pPr marL="914400" indent="0">
              <a:buFontTx/>
              <a:buNone/>
              <a:defRPr sz="1600">
                <a:latin typeface="LG스마트체 Regular" panose="020B0600000101010101" pitchFamily="50" charset="-127"/>
                <a:ea typeface="LG스마트체 Regular" panose="020B0600000101010101" pitchFamily="50" charset="-127"/>
              </a:defRPr>
            </a:lvl3pPr>
            <a:lvl4pPr marL="1371600" indent="0">
              <a:buFontTx/>
              <a:buNone/>
              <a:defRPr sz="1600">
                <a:latin typeface="LG스마트체 Regular" panose="020B0600000101010101" pitchFamily="50" charset="-127"/>
                <a:ea typeface="LG스마트체 Regular" panose="020B0600000101010101" pitchFamily="50" charset="-127"/>
              </a:defRPr>
            </a:lvl4pPr>
            <a:lvl5pPr marL="1828800" indent="0">
              <a:buFontTx/>
              <a:buNone/>
              <a:defRPr sz="1600">
                <a:latin typeface="LG스마트체 Regular" panose="020B0600000101010101" pitchFamily="50" charset="-127"/>
                <a:ea typeface="LG스마트체 Regular" panose="020B0600000101010101" pitchFamily="50" charset="-127"/>
              </a:defRPr>
            </a:lvl5pPr>
          </a:lstStyle>
          <a:p>
            <a:pPr lvl="0"/>
            <a:endParaRPr lang="ko-KR" altLang="en-US" dirty="0"/>
          </a:p>
        </p:txBody>
      </p:sp>
      <p:sp>
        <p:nvSpPr>
          <p:cNvPr id="16" name="Line 2">
            <a:extLst>
              <a:ext uri="{FF2B5EF4-FFF2-40B4-BE49-F238E27FC236}">
                <a16:creationId xmlns:a16="http://schemas.microsoft.com/office/drawing/2014/main" id="{AEBDE53E-8439-42DF-9DE9-22A7CF5C6705}"/>
              </a:ext>
            </a:extLst>
          </p:cNvPr>
          <p:cNvSpPr>
            <a:spLocks noChangeShapeType="1"/>
          </p:cNvSpPr>
          <p:nvPr userDrawn="1"/>
        </p:nvSpPr>
        <p:spPr bwMode="auto">
          <a:xfrm>
            <a:off x="65533" y="522959"/>
            <a:ext cx="8951717"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defPPr>
              <a:defRPr lang="ko-KR"/>
            </a:defPPr>
            <a:lvl1pPr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맑은 고딕" pitchFamily="50" charset="-127"/>
                <a:ea typeface="굴림" pitchFamily="50" charset="-127"/>
                <a:cs typeface="+mn-cs"/>
              </a:defRPr>
            </a:lvl5pPr>
            <a:lvl6pPr marL="2286000" algn="l" defTabSz="914400" rtl="0" eaLnBrk="1" latinLnBrk="1" hangingPunct="1">
              <a:defRPr kumimoji="1" kern="1200">
                <a:solidFill>
                  <a:schemeClr val="tx1"/>
                </a:solidFill>
                <a:latin typeface="맑은 고딕" pitchFamily="50" charset="-127"/>
                <a:ea typeface="굴림" pitchFamily="50" charset="-127"/>
                <a:cs typeface="+mn-cs"/>
              </a:defRPr>
            </a:lvl6pPr>
            <a:lvl7pPr marL="2743200" algn="l" defTabSz="914400" rtl="0" eaLnBrk="1" latinLnBrk="1" hangingPunct="1">
              <a:defRPr kumimoji="1" kern="1200">
                <a:solidFill>
                  <a:schemeClr val="tx1"/>
                </a:solidFill>
                <a:latin typeface="맑은 고딕" pitchFamily="50" charset="-127"/>
                <a:ea typeface="굴림" pitchFamily="50" charset="-127"/>
                <a:cs typeface="+mn-cs"/>
              </a:defRPr>
            </a:lvl7pPr>
            <a:lvl8pPr marL="3200400" algn="l" defTabSz="914400" rtl="0" eaLnBrk="1" latinLnBrk="1" hangingPunct="1">
              <a:defRPr kumimoji="1" kern="1200">
                <a:solidFill>
                  <a:schemeClr val="tx1"/>
                </a:solidFill>
                <a:latin typeface="맑은 고딕" pitchFamily="50" charset="-127"/>
                <a:ea typeface="굴림" pitchFamily="50" charset="-127"/>
                <a:cs typeface="+mn-cs"/>
              </a:defRPr>
            </a:lvl8pPr>
            <a:lvl9pPr marL="3657600" algn="l" defTabSz="914400" rtl="0" eaLnBrk="1" latinLnBrk="1" hangingPunct="1">
              <a:defRPr kumimoji="1" kern="1200">
                <a:solidFill>
                  <a:schemeClr val="tx1"/>
                </a:solidFill>
                <a:latin typeface="맑은 고딕" pitchFamily="50" charset="-127"/>
                <a:ea typeface="굴림" pitchFamily="50" charset="-127"/>
                <a:cs typeface="+mn-cs"/>
              </a:defRPr>
            </a:lvl9pPr>
          </a:lstStyle>
          <a:p>
            <a:pPr algn="ctr" fontAlgn="auto">
              <a:spcBef>
                <a:spcPts val="0"/>
              </a:spcBef>
              <a:spcAft>
                <a:spcPts val="0"/>
              </a:spcAft>
              <a:defRPr/>
            </a:pPr>
            <a:endParaRPr kumimoji="0" lang="ko-KR" altLang="en-US" sz="1200" dirty="0">
              <a:solidFill>
                <a:prstClr val="black"/>
              </a:solidFill>
              <a:latin typeface="Arial Narrow" panose="020B0606020202030204" pitchFamily="34" charset="0"/>
              <a:ea typeface="LG스마트체 Regular" panose="020B0600000101010101" pitchFamily="50" charset="-127"/>
            </a:endParaRPr>
          </a:p>
        </p:txBody>
      </p:sp>
      <p:pic>
        <p:nvPicPr>
          <p:cNvPr id="17" name="그림 16" descr="텍스트이(가) 표시된 사진&#10;&#10;자동 생성된 설명">
            <a:extLst>
              <a:ext uri="{FF2B5EF4-FFF2-40B4-BE49-F238E27FC236}">
                <a16:creationId xmlns:a16="http://schemas.microsoft.com/office/drawing/2014/main" id="{B95604D1-A37E-4D41-841B-23AEF8781F3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6204" t="33967" r="15812" b="32739"/>
          <a:stretch/>
        </p:blipFill>
        <p:spPr>
          <a:xfrm>
            <a:off x="8719490" y="327871"/>
            <a:ext cx="1048051" cy="203089"/>
          </a:xfrm>
          <a:prstGeom prst="rect">
            <a:avLst/>
          </a:prstGeom>
          <a:solidFill>
            <a:schemeClr val="bg1"/>
          </a:solidFill>
        </p:spPr>
      </p:pic>
      <p:sp>
        <p:nvSpPr>
          <p:cNvPr id="14" name="Line 3">
            <a:extLst>
              <a:ext uri="{FF2B5EF4-FFF2-40B4-BE49-F238E27FC236}">
                <a16:creationId xmlns:a16="http://schemas.microsoft.com/office/drawing/2014/main" id="{C9C7CF54-4E34-42CA-8C7F-BA81598CD4F5}"/>
              </a:ext>
            </a:extLst>
          </p:cNvPr>
          <p:cNvSpPr>
            <a:spLocks noChangeShapeType="1"/>
          </p:cNvSpPr>
          <p:nvPr userDrawn="1"/>
        </p:nvSpPr>
        <p:spPr bwMode="auto">
          <a:xfrm>
            <a:off x="93663" y="6475756"/>
            <a:ext cx="9718675"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1200" b="0">
              <a:solidFill>
                <a:prstClr val="black"/>
              </a:solidFill>
              <a:latin typeface="굴림" pitchFamily="50" charset="-127"/>
              <a:ea typeface="굴림" pitchFamily="50" charset="-127"/>
            </a:endParaRPr>
          </a:p>
        </p:txBody>
      </p:sp>
      <p:sp>
        <p:nvSpPr>
          <p:cNvPr id="4" name="제목 3">
            <a:extLst>
              <a:ext uri="{FF2B5EF4-FFF2-40B4-BE49-F238E27FC236}">
                <a16:creationId xmlns:a16="http://schemas.microsoft.com/office/drawing/2014/main" id="{CCB29917-8148-4FE2-A861-E5DEA7FC791F}"/>
              </a:ext>
            </a:extLst>
          </p:cNvPr>
          <p:cNvSpPr>
            <a:spLocks noGrp="1"/>
          </p:cNvSpPr>
          <p:nvPr>
            <p:ph type="title"/>
          </p:nvPr>
        </p:nvSpPr>
        <p:spPr>
          <a:xfrm>
            <a:off x="65533" y="62421"/>
            <a:ext cx="3994783" cy="429636"/>
          </a:xfrm>
        </p:spPr>
        <p:txBody>
          <a:bodyPr>
            <a:normAutofit/>
          </a:bodyPr>
          <a:lstStyle>
            <a:lvl1pPr>
              <a:defRPr sz="2000"/>
            </a:lvl1pPr>
          </a:lstStyle>
          <a:p>
            <a:r>
              <a:rPr lang="ko-KR" altLang="en-US"/>
              <a:t>마스터 제목 스타일 편집</a:t>
            </a:r>
          </a:p>
        </p:txBody>
      </p:sp>
    </p:spTree>
    <p:extLst>
      <p:ext uri="{BB962C8B-B14F-4D97-AF65-F5344CB8AC3E}">
        <p14:creationId xmlns:p14="http://schemas.microsoft.com/office/powerpoint/2010/main" val="3832191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22BF8-CBF1-45A9-8C27-929C6F2AF550}" type="datetime1">
              <a:rPr lang="ko-KR" altLang="en-US" smtClean="0"/>
              <a:t>22-08-31</a:t>
            </a:fld>
            <a:endParaRPr lang="ko-KR"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9FB59-222A-4F53-86CE-C3AA9E51BA84}" type="slidenum">
              <a:rPr lang="ko-KR" altLang="en-US" smtClean="0"/>
              <a:t>‹#›</a:t>
            </a:fld>
            <a:endParaRPr lang="ko-KR" altLang="en-US"/>
          </a:p>
        </p:txBody>
      </p:sp>
      <p:sp>
        <p:nvSpPr>
          <p:cNvPr id="7" name="MSIPCMContentMarking" descr="{&quot;HashCode&quot;:1951497329,&quot;Placement&quot;:&quot;Footer&quot;,&quot;Top&quot;:521.91,&quot;Left&quot;:0.0,&quot;SlideWidth&quot;:780,&quot;SlideHeight&quot;:540}">
            <a:extLst>
              <a:ext uri="{FF2B5EF4-FFF2-40B4-BE49-F238E27FC236}">
                <a16:creationId xmlns:a16="http://schemas.microsoft.com/office/drawing/2014/main" id="{375BD4AC-A1E3-4945-8E2B-6E5A1C9020D9}"/>
              </a:ext>
            </a:extLst>
          </p:cNvPr>
          <p:cNvSpPr txBox="1"/>
          <p:nvPr userDrawn="1"/>
        </p:nvSpPr>
        <p:spPr>
          <a:xfrm>
            <a:off x="0" y="6628257"/>
            <a:ext cx="4632731" cy="229743"/>
          </a:xfrm>
          <a:prstGeom prst="rect">
            <a:avLst/>
          </a:prstGeom>
          <a:noFill/>
        </p:spPr>
        <p:txBody>
          <a:bodyPr vert="horz" wrap="square" lIns="0" tIns="0" rIns="0" bIns="0" rtlCol="0" anchor="ctr" anchorCtr="1">
            <a:spAutoFit/>
          </a:bodyPr>
          <a:lstStyle/>
          <a:p>
            <a:pPr algn="l">
              <a:spcBef>
                <a:spcPts val="0"/>
              </a:spcBef>
              <a:spcAft>
                <a:spcPts val="0"/>
              </a:spcAft>
            </a:pPr>
            <a:r>
              <a:rPr lang="en-US" altLang="ko-KR" sz="900">
                <a:solidFill>
                  <a:srgbClr val="808080"/>
                </a:solidFill>
                <a:latin typeface="LG스마트체 SemiBold" panose="020B0600000101010101" pitchFamily="50" charset="-127"/>
              </a:rPr>
              <a:t>LG Innotek Confidential : This document is protected by security policies and laws.</a:t>
            </a:r>
            <a:endParaRPr lang="ko-KR" altLang="en-US" sz="900">
              <a:solidFill>
                <a:srgbClr val="808080"/>
              </a:solidFill>
              <a:latin typeface="LG스마트체 SemiBold" panose="020B0600000101010101" pitchFamily="50" charset="-127"/>
            </a:endParaRPr>
          </a:p>
        </p:txBody>
      </p:sp>
      <p:sp>
        <p:nvSpPr>
          <p:cNvPr id="8" name="MSIPCMContentMarking" descr="{&quot;HashCode&quot;:166943725,&quot;Placement&quot;:&quot;Header&quot;,&quot;Top&quot;:0.0,&quot;Left&quot;:685.0934,&quot;SlideWidth&quot;:780,&quot;SlideHeight&quot;:540}">
            <a:extLst>
              <a:ext uri="{FF2B5EF4-FFF2-40B4-BE49-F238E27FC236}">
                <a16:creationId xmlns:a16="http://schemas.microsoft.com/office/drawing/2014/main" id="{4B9E2C61-A3C9-4C6C-8D10-61C9C24A0303}"/>
              </a:ext>
            </a:extLst>
          </p:cNvPr>
          <p:cNvSpPr txBox="1"/>
          <p:nvPr userDrawn="1"/>
        </p:nvSpPr>
        <p:spPr>
          <a:xfrm>
            <a:off x="8700686" y="0"/>
            <a:ext cx="1205314" cy="260477"/>
          </a:xfrm>
          <a:prstGeom prst="rect">
            <a:avLst/>
          </a:prstGeom>
          <a:noFill/>
        </p:spPr>
        <p:txBody>
          <a:bodyPr vert="horz" wrap="square" lIns="0" tIns="0" rIns="0" bIns="0" rtlCol="0" anchor="ctr" anchorCtr="1">
            <a:spAutoFit/>
          </a:bodyPr>
          <a:lstStyle/>
          <a:p>
            <a:pPr algn="r">
              <a:spcBef>
                <a:spcPts val="0"/>
              </a:spcBef>
              <a:spcAft>
                <a:spcPts val="0"/>
              </a:spcAft>
            </a:pPr>
            <a:r>
              <a:rPr lang="en-US" altLang="ko-KR" sz="1100">
                <a:solidFill>
                  <a:srgbClr val="C0004B"/>
                </a:solidFill>
                <a:latin typeface="LG스마트체2.0 Bold" panose="020B0600000101010101" pitchFamily="50" charset="-127"/>
              </a:rPr>
              <a:t>[Confidential]</a:t>
            </a:r>
            <a:endParaRPr lang="ko-KR" altLang="en-US" sz="1100">
              <a:solidFill>
                <a:srgbClr val="C0004B"/>
              </a:solidFill>
              <a:latin typeface="LG스마트체2.0 Bold" panose="020B0600000101010101" pitchFamily="50" charset="-127"/>
            </a:endParaRPr>
          </a:p>
        </p:txBody>
      </p:sp>
    </p:spTree>
    <p:extLst>
      <p:ext uri="{BB962C8B-B14F-4D97-AF65-F5344CB8AC3E}">
        <p14:creationId xmlns:p14="http://schemas.microsoft.com/office/powerpoint/2010/main" val="1149892062"/>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1.png"/><Relationship Id="rId7" Type="http://schemas.openxmlformats.org/officeDocument/2006/relationships/image" Target="../media/image37.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02.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11.png"/><Relationship Id="rId4" Type="http://schemas.openxmlformats.org/officeDocument/2006/relationships/image" Target="../media/image401.png"/></Relationships>
</file>

<file path=ppt/slides/_rels/slide13.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11/j.1477-9730.1960.tb01300.x" TargetMode="External"/><Relationship Id="rId2" Type="http://schemas.openxmlformats.org/officeDocument/2006/relationships/hyperlink" Target="https://doi.org/10.1109/JRA.1987.1087109" TargetMode="External"/><Relationship Id="rId1" Type="http://schemas.openxmlformats.org/officeDocument/2006/relationships/slideLayout" Target="../slideLayouts/slideLayout2.xml"/><Relationship Id="rId4" Type="http://schemas.openxmlformats.org/officeDocument/2006/relationships/hyperlink" Target="https://doi.org/10.1364/oe.16.02024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45.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1.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47.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60.png"/><Relationship Id="rId2" Type="http://schemas.openxmlformats.org/officeDocument/2006/relationships/image" Target="../media/image7.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450.png"/><Relationship Id="rId5" Type="http://schemas.openxmlformats.org/officeDocument/2006/relationships/image" Target="../media/image10.png"/><Relationship Id="rId15" Type="http://schemas.openxmlformats.org/officeDocument/2006/relationships/image" Target="../media/image49.png"/><Relationship Id="rId10" Type="http://schemas.openxmlformats.org/officeDocument/2006/relationships/image" Target="../media/image440.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4">
            <a:extLst>
              <a:ext uri="{FF2B5EF4-FFF2-40B4-BE49-F238E27FC236}">
                <a16:creationId xmlns:a16="http://schemas.microsoft.com/office/drawing/2014/main" id="{1BE978CE-7C0E-47CD-A542-06AA68991FF5}"/>
              </a:ext>
            </a:extLst>
          </p:cNvPr>
          <p:cNvCxnSpPr>
            <a:cxnSpLocks noChangeShapeType="1"/>
          </p:cNvCxnSpPr>
          <p:nvPr/>
        </p:nvCxnSpPr>
        <p:spPr bwMode="auto">
          <a:xfrm>
            <a:off x="2649449" y="2264538"/>
            <a:ext cx="459909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 name="직선 연결선 5">
            <a:extLst>
              <a:ext uri="{FF2B5EF4-FFF2-40B4-BE49-F238E27FC236}">
                <a16:creationId xmlns:a16="http://schemas.microsoft.com/office/drawing/2014/main" id="{5875F5DD-B3A7-4172-BC4B-8B5CEFE67CF9}"/>
              </a:ext>
            </a:extLst>
          </p:cNvPr>
          <p:cNvCxnSpPr>
            <a:cxnSpLocks noChangeShapeType="1"/>
          </p:cNvCxnSpPr>
          <p:nvPr/>
        </p:nvCxnSpPr>
        <p:spPr bwMode="auto">
          <a:xfrm>
            <a:off x="3056164" y="2285175"/>
            <a:ext cx="3785668" cy="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8AA666E7-D76B-4149-B693-19D5C8854820}"/>
              </a:ext>
            </a:extLst>
          </p:cNvPr>
          <p:cNvSpPr txBox="1"/>
          <p:nvPr/>
        </p:nvSpPr>
        <p:spPr>
          <a:xfrm>
            <a:off x="1320722" y="1785377"/>
            <a:ext cx="7256551" cy="369332"/>
          </a:xfrm>
          <a:prstGeom prst="rect">
            <a:avLst/>
          </a:prstGeom>
          <a:noFill/>
        </p:spPr>
        <p:txBody>
          <a:bodyPr wrap="square" lIns="0" tIns="0" rIns="0" bIns="0" rtlCol="0" anchor="ctr" anchorCtr="0">
            <a:spAutoFit/>
          </a:bodyPr>
          <a:lstStyle/>
          <a:p>
            <a:pPr algn="ctr"/>
            <a:r>
              <a:rPr lang="en-US" altLang="ko-KR" sz="2400" dirty="0">
                <a:solidFill>
                  <a:srgbClr val="000000"/>
                </a:solidFill>
                <a:latin typeface="LG스마트체2.0 SemiBold" panose="020B0600000101010101" pitchFamily="50" charset="-127"/>
                <a:ea typeface="LG스마트체2.0 SemiBold" panose="020B0600000101010101" pitchFamily="50" charset="-127"/>
                <a:cs typeface="Times New Roman" pitchFamily="18" charset="0"/>
              </a:rPr>
              <a:t>XY Cal methods </a:t>
            </a:r>
            <a:r>
              <a:rPr lang="ko-KR" altLang="en-US" sz="2400" dirty="0">
                <a:solidFill>
                  <a:srgbClr val="000000"/>
                </a:solidFill>
                <a:latin typeface="LG스마트체2.0 SemiBold" panose="020B0600000101010101" pitchFamily="50" charset="-127"/>
                <a:ea typeface="LG스마트체2.0 SemiBold" panose="020B0600000101010101" pitchFamily="50" charset="-127"/>
                <a:cs typeface="Times New Roman" pitchFamily="18" charset="0"/>
              </a:rPr>
              <a:t>비교 분석</a:t>
            </a:r>
          </a:p>
        </p:txBody>
      </p:sp>
      <p:pic>
        <p:nvPicPr>
          <p:cNvPr id="7" name="그림 6">
            <a:extLst>
              <a:ext uri="{FF2B5EF4-FFF2-40B4-BE49-F238E27FC236}">
                <a16:creationId xmlns:a16="http://schemas.microsoft.com/office/drawing/2014/main" id="{4BD735E7-64B9-439A-A164-FD123AC4BA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3432" y="5615126"/>
            <a:ext cx="1131627" cy="262146"/>
          </a:xfrm>
          <a:prstGeom prst="rect">
            <a:avLst/>
          </a:prstGeom>
        </p:spPr>
      </p:pic>
      <p:grpSp>
        <p:nvGrpSpPr>
          <p:cNvPr id="8" name="그룹 7">
            <a:extLst>
              <a:ext uri="{FF2B5EF4-FFF2-40B4-BE49-F238E27FC236}">
                <a16:creationId xmlns:a16="http://schemas.microsoft.com/office/drawing/2014/main" id="{FC8649C6-C596-4036-98B1-FB824AF520DC}"/>
              </a:ext>
            </a:extLst>
          </p:cNvPr>
          <p:cNvGrpSpPr/>
          <p:nvPr/>
        </p:nvGrpSpPr>
        <p:grpSpPr>
          <a:xfrm>
            <a:off x="199500" y="402146"/>
            <a:ext cx="4340423" cy="203606"/>
            <a:chOff x="199500" y="402146"/>
            <a:chExt cx="4340423" cy="203606"/>
          </a:xfrm>
        </p:grpSpPr>
        <p:cxnSp>
          <p:nvCxnSpPr>
            <p:cNvPr id="9" name="직선 연결선 8">
              <a:extLst>
                <a:ext uri="{FF2B5EF4-FFF2-40B4-BE49-F238E27FC236}">
                  <a16:creationId xmlns:a16="http://schemas.microsoft.com/office/drawing/2014/main" id="{DDD68524-932C-4CA7-9781-99B3850482FD}"/>
                </a:ext>
              </a:extLst>
            </p:cNvPr>
            <p:cNvCxnSpPr/>
            <p:nvPr/>
          </p:nvCxnSpPr>
          <p:spPr>
            <a:xfrm rot="16200000">
              <a:off x="1903745" y="507476"/>
              <a:ext cx="193855" cy="0"/>
            </a:xfrm>
            <a:prstGeom prst="line">
              <a:avLst/>
            </a:prstGeom>
            <a:ln w="19050">
              <a:solidFill>
                <a:srgbClr val="C7004C"/>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BE2A48B-EFFD-4911-A0DB-D2F41030AB98}"/>
                </a:ext>
              </a:extLst>
            </p:cNvPr>
            <p:cNvSpPr txBox="1"/>
            <p:nvPr/>
          </p:nvSpPr>
          <p:spPr>
            <a:xfrm>
              <a:off x="2101434" y="409201"/>
              <a:ext cx="720000" cy="196551"/>
            </a:xfrm>
            <a:prstGeom prst="rect">
              <a:avLst/>
            </a:prstGeom>
            <a:solidFill>
              <a:srgbClr val="DB6355"/>
            </a:solidFill>
          </p:spPr>
          <p:txBody>
            <a:bodyPr wrap="none" rtlCol="0" anchor="ctr">
              <a:noAutofit/>
            </a:bodyPr>
            <a:lstStyle/>
            <a:p>
              <a:pPr algn="ctr"/>
              <a:r>
                <a:rPr lang="ko-KR" altLang="en-US" sz="1050" b="1" dirty="0">
                  <a:ln>
                    <a:solidFill>
                      <a:schemeClr val="accent1">
                        <a:alpha val="0"/>
                      </a:schemeClr>
                    </a:solidFill>
                  </a:ln>
                  <a:solidFill>
                    <a:schemeClr val="bg1"/>
                  </a:solidFill>
                  <a:latin typeface="LG스마트체 Regular" panose="020B0600000101010101" pitchFamily="50" charset="-127"/>
                  <a:ea typeface="LG스마트체 Regular" panose="020B0600000101010101" pitchFamily="50" charset="-127"/>
                </a:rPr>
                <a:t>고객가치</a:t>
              </a:r>
            </a:p>
          </p:txBody>
        </p:sp>
        <p:sp>
          <p:nvSpPr>
            <p:cNvPr id="11" name="TextBox 10">
              <a:extLst>
                <a:ext uri="{FF2B5EF4-FFF2-40B4-BE49-F238E27FC236}">
                  <a16:creationId xmlns:a16="http://schemas.microsoft.com/office/drawing/2014/main" id="{DB7BD5C4-671F-4010-908E-4A80068915FF}"/>
                </a:ext>
              </a:extLst>
            </p:cNvPr>
            <p:cNvSpPr txBox="1"/>
            <p:nvPr/>
          </p:nvSpPr>
          <p:spPr>
            <a:xfrm>
              <a:off x="2960678" y="409201"/>
              <a:ext cx="720000" cy="196551"/>
            </a:xfrm>
            <a:prstGeom prst="rect">
              <a:avLst/>
            </a:prstGeom>
            <a:solidFill>
              <a:srgbClr val="B6C163"/>
            </a:solidFill>
          </p:spPr>
          <p:txBody>
            <a:bodyPr wrap="none" rtlCol="0" anchor="ctr">
              <a:noAutofit/>
            </a:bodyPr>
            <a:lstStyle/>
            <a:p>
              <a:pPr algn="ctr"/>
              <a:r>
                <a:rPr lang="ko-KR" altLang="en-US" sz="1050" b="1" dirty="0">
                  <a:ln>
                    <a:solidFill>
                      <a:schemeClr val="accent1">
                        <a:alpha val="0"/>
                      </a:schemeClr>
                    </a:solidFill>
                  </a:ln>
                  <a:solidFill>
                    <a:schemeClr val="bg1"/>
                  </a:solidFill>
                  <a:latin typeface="LG스마트체 Regular" panose="020B0600000101010101" pitchFamily="50" charset="-127"/>
                  <a:ea typeface="LG스마트체 Regular" panose="020B0600000101010101" pitchFamily="50" charset="-127"/>
                </a:rPr>
                <a:t>새로운 시도</a:t>
              </a:r>
            </a:p>
          </p:txBody>
        </p:sp>
        <p:sp>
          <p:nvSpPr>
            <p:cNvPr id="12" name="TextBox 11">
              <a:extLst>
                <a:ext uri="{FF2B5EF4-FFF2-40B4-BE49-F238E27FC236}">
                  <a16:creationId xmlns:a16="http://schemas.microsoft.com/office/drawing/2014/main" id="{68015E2F-FB69-4141-8242-9149B65EA3E3}"/>
                </a:ext>
              </a:extLst>
            </p:cNvPr>
            <p:cNvSpPr txBox="1"/>
            <p:nvPr/>
          </p:nvSpPr>
          <p:spPr>
            <a:xfrm>
              <a:off x="3819923" y="409201"/>
              <a:ext cx="720000" cy="196551"/>
            </a:xfrm>
            <a:prstGeom prst="rect">
              <a:avLst/>
            </a:prstGeom>
            <a:solidFill>
              <a:srgbClr val="3B8BC1"/>
            </a:solidFill>
          </p:spPr>
          <p:txBody>
            <a:bodyPr wrap="none" rtlCol="0" anchor="ctr">
              <a:noAutofit/>
            </a:bodyPr>
            <a:lstStyle/>
            <a:p>
              <a:pPr algn="ctr"/>
              <a:r>
                <a:rPr lang="ko-KR" altLang="en-US" sz="1050" b="1" dirty="0">
                  <a:ln>
                    <a:solidFill>
                      <a:schemeClr val="accent1">
                        <a:alpha val="0"/>
                      </a:schemeClr>
                    </a:solidFill>
                  </a:ln>
                  <a:solidFill>
                    <a:schemeClr val="bg1"/>
                  </a:solidFill>
                  <a:latin typeface="LG스마트체 Regular" panose="020B0600000101010101" pitchFamily="50" charset="-127"/>
                  <a:ea typeface="LG스마트체 Regular" panose="020B0600000101010101" pitchFamily="50" charset="-127"/>
                </a:rPr>
                <a:t>집요한 실행</a:t>
              </a:r>
            </a:p>
          </p:txBody>
        </p:sp>
        <p:sp>
          <p:nvSpPr>
            <p:cNvPr id="13" name="타원 12">
              <a:extLst>
                <a:ext uri="{FF2B5EF4-FFF2-40B4-BE49-F238E27FC236}">
                  <a16:creationId xmlns:a16="http://schemas.microsoft.com/office/drawing/2014/main" id="{B9D58E0D-B4D9-47FC-8742-0BF8EDC25982}"/>
                </a:ext>
              </a:extLst>
            </p:cNvPr>
            <p:cNvSpPr/>
            <p:nvPr/>
          </p:nvSpPr>
          <p:spPr>
            <a:xfrm>
              <a:off x="2873056" y="489476"/>
              <a:ext cx="36000" cy="36000"/>
            </a:xfrm>
            <a:prstGeom prst="ellipse">
              <a:avLst/>
            </a:prstGeom>
            <a:solidFill>
              <a:srgbClr val="C7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E80DB3BA-F1AA-43D6-B3ED-12C84EB701A3}"/>
                </a:ext>
              </a:extLst>
            </p:cNvPr>
            <p:cNvSpPr/>
            <p:nvPr/>
          </p:nvSpPr>
          <p:spPr>
            <a:xfrm>
              <a:off x="3732300" y="489476"/>
              <a:ext cx="36000" cy="36000"/>
            </a:xfrm>
            <a:prstGeom prst="ellipse">
              <a:avLst/>
            </a:prstGeom>
            <a:solidFill>
              <a:srgbClr val="C7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Picture 2">
              <a:extLst>
                <a:ext uri="{FF2B5EF4-FFF2-40B4-BE49-F238E27FC236}">
                  <a16:creationId xmlns:a16="http://schemas.microsoft.com/office/drawing/2014/main" id="{3DBE8E51-ED2C-4561-A4D2-CCAEA21162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00" y="402146"/>
              <a:ext cx="1764000" cy="196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419996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43622D-0410-4813-8565-2C3E27E9D00E}"/>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B4DC0B75-90F2-4956-B25D-BB5A0590B0C8}"/>
              </a:ext>
            </a:extLst>
          </p:cNvPr>
          <p:cNvSpPr>
            <a:spLocks noGrp="1"/>
          </p:cNvSpPr>
          <p:nvPr>
            <p:ph type="title"/>
          </p:nvPr>
        </p:nvSpPr>
        <p:spPr/>
        <p:txBody>
          <a:bodyPr/>
          <a:lstStyle/>
          <a:p>
            <a:r>
              <a:rPr lang="en-US" altLang="ko-KR" dirty="0"/>
              <a:t>DOE Calibration: Motivation</a:t>
            </a:r>
            <a:endParaRPr lang="ko-KR" altLang="en-US" dirty="0"/>
          </a:p>
        </p:txBody>
      </p:sp>
      <p:sp>
        <p:nvSpPr>
          <p:cNvPr id="21" name="직사각형 20">
            <a:extLst>
              <a:ext uri="{FF2B5EF4-FFF2-40B4-BE49-F238E27FC236}">
                <a16:creationId xmlns:a16="http://schemas.microsoft.com/office/drawing/2014/main" id="{1972A329-D7B5-411B-B665-7730189E0ABE}"/>
              </a:ext>
            </a:extLst>
          </p:cNvPr>
          <p:cNvSpPr/>
          <p:nvPr/>
        </p:nvSpPr>
        <p:spPr>
          <a:xfrm>
            <a:off x="371331" y="5728257"/>
            <a:ext cx="8872404" cy="584775"/>
          </a:xfrm>
          <a:prstGeom prst="rect">
            <a:avLst/>
          </a:prstGeom>
        </p:spPr>
        <p:txBody>
          <a:bodyPr wrap="square">
            <a:spAutoFit/>
          </a:bodyPr>
          <a:lstStyle/>
          <a:p>
            <a:r>
              <a:rPr lang="en-US" altLang="ko-KR" sz="1600" dirty="0"/>
              <a:t>One spot acquisition per rotation. Empirically, it requires approximately 100 spots.</a:t>
            </a:r>
          </a:p>
          <a:p>
            <a:r>
              <a:rPr lang="en-US" altLang="ko-KR" sz="1600" dirty="0"/>
              <a:t>However, rotating the camera or collimator </a:t>
            </a:r>
            <a:r>
              <a:rPr lang="en-US" altLang="ko-KR" sz="1600" b="1" dirty="0"/>
              <a:t>takes a long time.</a:t>
            </a:r>
            <a:endParaRPr lang="ko-KR" altLang="en-US" sz="1600" b="1" dirty="0"/>
          </a:p>
        </p:txBody>
      </p:sp>
      <p:sp>
        <p:nvSpPr>
          <p:cNvPr id="104" name="정육면체 103">
            <a:extLst>
              <a:ext uri="{FF2B5EF4-FFF2-40B4-BE49-F238E27FC236}">
                <a16:creationId xmlns:a16="http://schemas.microsoft.com/office/drawing/2014/main" id="{C2E3E45C-817D-4097-BFB4-CB77139F4E82}"/>
              </a:ext>
            </a:extLst>
          </p:cNvPr>
          <p:cNvSpPr/>
          <p:nvPr/>
        </p:nvSpPr>
        <p:spPr>
          <a:xfrm>
            <a:off x="4013676" y="1571821"/>
            <a:ext cx="880535" cy="794993"/>
          </a:xfrm>
          <a:prstGeom prst="cube">
            <a:avLst>
              <a:gd name="adj" fmla="val 41138"/>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타원 104">
            <a:extLst>
              <a:ext uri="{FF2B5EF4-FFF2-40B4-BE49-F238E27FC236}">
                <a16:creationId xmlns:a16="http://schemas.microsoft.com/office/drawing/2014/main" id="{317516C4-3F25-4DA0-9BFB-E3C1ABB80A48}"/>
              </a:ext>
            </a:extLst>
          </p:cNvPr>
          <p:cNvSpPr/>
          <p:nvPr/>
        </p:nvSpPr>
        <p:spPr>
          <a:xfrm>
            <a:off x="4137545" y="2012585"/>
            <a:ext cx="245193" cy="24519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6" name="직선 연결선 105">
            <a:extLst>
              <a:ext uri="{FF2B5EF4-FFF2-40B4-BE49-F238E27FC236}">
                <a16:creationId xmlns:a16="http://schemas.microsoft.com/office/drawing/2014/main" id="{9C06A0BD-E961-4F08-80FA-2535FD1AA16D}"/>
              </a:ext>
            </a:extLst>
          </p:cNvPr>
          <p:cNvCxnSpPr>
            <a:cxnSpLocks/>
            <a:stCxn id="105" idx="3"/>
          </p:cNvCxnSpPr>
          <p:nvPr/>
        </p:nvCxnSpPr>
        <p:spPr>
          <a:xfrm flipH="1">
            <a:off x="2232261" y="2221870"/>
            <a:ext cx="1941192" cy="20042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2" name="원호 121">
            <a:extLst>
              <a:ext uri="{FF2B5EF4-FFF2-40B4-BE49-F238E27FC236}">
                <a16:creationId xmlns:a16="http://schemas.microsoft.com/office/drawing/2014/main" id="{C5A9FEBA-1560-4298-B43E-D997B2BDF4A2}"/>
              </a:ext>
            </a:extLst>
          </p:cNvPr>
          <p:cNvSpPr/>
          <p:nvPr/>
        </p:nvSpPr>
        <p:spPr>
          <a:xfrm rot="21190854">
            <a:off x="699880" y="2364354"/>
            <a:ext cx="3884101" cy="2175140"/>
          </a:xfrm>
          <a:prstGeom prst="arc">
            <a:avLst>
              <a:gd name="adj1" fmla="val 12032774"/>
              <a:gd name="adj2" fmla="val 203853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3" name="원호 122">
            <a:extLst>
              <a:ext uri="{FF2B5EF4-FFF2-40B4-BE49-F238E27FC236}">
                <a16:creationId xmlns:a16="http://schemas.microsoft.com/office/drawing/2014/main" id="{A01150B8-D56A-477E-B8DB-9F8D35982AF1}"/>
              </a:ext>
            </a:extLst>
          </p:cNvPr>
          <p:cNvSpPr/>
          <p:nvPr/>
        </p:nvSpPr>
        <p:spPr>
          <a:xfrm>
            <a:off x="1009170" y="3492362"/>
            <a:ext cx="3563398" cy="1909235"/>
          </a:xfrm>
          <a:prstGeom prst="arc">
            <a:avLst>
              <a:gd name="adj1" fmla="val 11907247"/>
              <a:gd name="adj2" fmla="val 1954205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4" name="직선 연결선 123">
            <a:extLst>
              <a:ext uri="{FF2B5EF4-FFF2-40B4-BE49-F238E27FC236}">
                <a16:creationId xmlns:a16="http://schemas.microsoft.com/office/drawing/2014/main" id="{DEF21769-B0F3-4905-9073-C46EF78C7876}"/>
              </a:ext>
            </a:extLst>
          </p:cNvPr>
          <p:cNvCxnSpPr>
            <a:cxnSpLocks/>
            <a:stCxn id="122" idx="0"/>
            <a:endCxn id="123" idx="0"/>
          </p:cNvCxnSpPr>
          <p:nvPr/>
        </p:nvCxnSpPr>
        <p:spPr>
          <a:xfrm>
            <a:off x="967590" y="3042923"/>
            <a:ext cx="310926" cy="8993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직선 연결선 124">
            <a:extLst>
              <a:ext uri="{FF2B5EF4-FFF2-40B4-BE49-F238E27FC236}">
                <a16:creationId xmlns:a16="http://schemas.microsoft.com/office/drawing/2014/main" id="{C916184F-58AE-459C-B5A8-66AD238B59EC}"/>
              </a:ext>
            </a:extLst>
          </p:cNvPr>
          <p:cNvCxnSpPr>
            <a:cxnSpLocks/>
            <a:stCxn id="122" idx="2"/>
            <a:endCxn id="123" idx="2"/>
          </p:cNvCxnSpPr>
          <p:nvPr/>
        </p:nvCxnSpPr>
        <p:spPr>
          <a:xfrm flipH="1">
            <a:off x="3891426" y="2665394"/>
            <a:ext cx="289912" cy="1030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직선 연결선 115">
            <a:extLst>
              <a:ext uri="{FF2B5EF4-FFF2-40B4-BE49-F238E27FC236}">
                <a16:creationId xmlns:a16="http://schemas.microsoft.com/office/drawing/2014/main" id="{1F83EBE0-FBC6-4DF2-AE08-A504F9E6AB3F}"/>
              </a:ext>
            </a:extLst>
          </p:cNvPr>
          <p:cNvCxnSpPr>
            <a:cxnSpLocks/>
          </p:cNvCxnSpPr>
          <p:nvPr/>
        </p:nvCxnSpPr>
        <p:spPr>
          <a:xfrm>
            <a:off x="2153869" y="3443860"/>
            <a:ext cx="0" cy="725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96FADA8B-60C2-4414-9C1B-BFFBF1E33B2F}"/>
              </a:ext>
            </a:extLst>
          </p:cNvPr>
          <p:cNvCxnSpPr>
            <a:cxnSpLocks/>
          </p:cNvCxnSpPr>
          <p:nvPr/>
        </p:nvCxnSpPr>
        <p:spPr>
          <a:xfrm>
            <a:off x="2133729" y="4827213"/>
            <a:ext cx="0" cy="618739"/>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직선 연결선 117">
            <a:extLst>
              <a:ext uri="{FF2B5EF4-FFF2-40B4-BE49-F238E27FC236}">
                <a16:creationId xmlns:a16="http://schemas.microsoft.com/office/drawing/2014/main" id="{F8ACCD07-E64F-4638-8818-8643B9822DF0}"/>
              </a:ext>
            </a:extLst>
          </p:cNvPr>
          <p:cNvCxnSpPr>
            <a:cxnSpLocks/>
          </p:cNvCxnSpPr>
          <p:nvPr/>
        </p:nvCxnSpPr>
        <p:spPr>
          <a:xfrm flipH="1">
            <a:off x="2529843" y="4482598"/>
            <a:ext cx="762515" cy="0"/>
          </a:xfrm>
          <a:prstGeom prst="line">
            <a:avLst/>
          </a:prstGeom>
          <a:ln>
            <a:solidFill>
              <a:schemeClr val="tx1"/>
            </a:solidFill>
            <a:headEnd type="triangle"/>
            <a:tailEnd type="none" w="sm" len="med"/>
          </a:ln>
        </p:spPr>
        <p:style>
          <a:lnRef idx="1">
            <a:schemeClr val="accent1"/>
          </a:lnRef>
          <a:fillRef idx="0">
            <a:schemeClr val="accent1"/>
          </a:fillRef>
          <a:effectRef idx="0">
            <a:schemeClr val="accent1"/>
          </a:effectRef>
          <a:fontRef idx="minor">
            <a:schemeClr val="tx1"/>
          </a:fontRef>
        </p:style>
      </p:cxnSp>
      <p:cxnSp>
        <p:nvCxnSpPr>
          <p:cNvPr id="119" name="직선 연결선 118">
            <a:extLst>
              <a:ext uri="{FF2B5EF4-FFF2-40B4-BE49-F238E27FC236}">
                <a16:creationId xmlns:a16="http://schemas.microsoft.com/office/drawing/2014/main" id="{530FE622-A003-4140-8147-B8F0777FAE76}"/>
              </a:ext>
            </a:extLst>
          </p:cNvPr>
          <p:cNvCxnSpPr>
            <a:cxnSpLocks/>
          </p:cNvCxnSpPr>
          <p:nvPr/>
        </p:nvCxnSpPr>
        <p:spPr>
          <a:xfrm flipH="1">
            <a:off x="1015411" y="4482598"/>
            <a:ext cx="7625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화살표: 원형 119">
            <a:extLst>
              <a:ext uri="{FF2B5EF4-FFF2-40B4-BE49-F238E27FC236}">
                <a16:creationId xmlns:a16="http://schemas.microsoft.com/office/drawing/2014/main" id="{9B3CBF6F-86C9-4B96-BE00-EA5D9A264FD7}"/>
              </a:ext>
            </a:extLst>
          </p:cNvPr>
          <p:cNvSpPr/>
          <p:nvPr/>
        </p:nvSpPr>
        <p:spPr>
          <a:xfrm rot="16200000">
            <a:off x="1974085" y="4827535"/>
            <a:ext cx="268625" cy="584649"/>
          </a:xfrm>
          <a:prstGeom prst="circularArrow">
            <a:avLst>
              <a:gd name="adj1" fmla="val 3853"/>
              <a:gd name="adj2" fmla="val 1148260"/>
              <a:gd name="adj3" fmla="val 20394377"/>
              <a:gd name="adj4" fmla="val 2653320"/>
              <a:gd name="adj5" fmla="val 1672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1" name="화살표: 원형 120">
            <a:extLst>
              <a:ext uri="{FF2B5EF4-FFF2-40B4-BE49-F238E27FC236}">
                <a16:creationId xmlns:a16="http://schemas.microsoft.com/office/drawing/2014/main" id="{60CE2E2D-93E8-45CC-A052-49825CFD1050}"/>
              </a:ext>
            </a:extLst>
          </p:cNvPr>
          <p:cNvSpPr/>
          <p:nvPr/>
        </p:nvSpPr>
        <p:spPr>
          <a:xfrm>
            <a:off x="2915258" y="4206700"/>
            <a:ext cx="242932" cy="531524"/>
          </a:xfrm>
          <a:prstGeom prst="circularArrow">
            <a:avLst>
              <a:gd name="adj1" fmla="val 3493"/>
              <a:gd name="adj2" fmla="val 1966534"/>
              <a:gd name="adj3" fmla="val 18734001"/>
              <a:gd name="adj4" fmla="val 2823889"/>
              <a:gd name="adj5" fmla="val 1096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109" name="직선 연결선 108">
            <a:extLst>
              <a:ext uri="{FF2B5EF4-FFF2-40B4-BE49-F238E27FC236}">
                <a16:creationId xmlns:a16="http://schemas.microsoft.com/office/drawing/2014/main" id="{E4B3AA02-3673-4040-BAA7-C5B5A4DB9A71}"/>
              </a:ext>
            </a:extLst>
          </p:cNvPr>
          <p:cNvCxnSpPr>
            <a:cxnSpLocks/>
          </p:cNvCxnSpPr>
          <p:nvPr/>
        </p:nvCxnSpPr>
        <p:spPr>
          <a:xfrm>
            <a:off x="2540501" y="2075342"/>
            <a:ext cx="0" cy="164465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10" name="타원 109">
            <a:extLst>
              <a:ext uri="{FF2B5EF4-FFF2-40B4-BE49-F238E27FC236}">
                <a16:creationId xmlns:a16="http://schemas.microsoft.com/office/drawing/2014/main" id="{C8FBA827-1623-4B97-B1AA-02E9DED0AED8}"/>
              </a:ext>
            </a:extLst>
          </p:cNvPr>
          <p:cNvSpPr/>
          <p:nvPr/>
        </p:nvSpPr>
        <p:spPr>
          <a:xfrm>
            <a:off x="3345119" y="2999420"/>
            <a:ext cx="87005" cy="870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TextBox 111">
            <a:extLst>
              <a:ext uri="{FF2B5EF4-FFF2-40B4-BE49-F238E27FC236}">
                <a16:creationId xmlns:a16="http://schemas.microsoft.com/office/drawing/2014/main" id="{2FD6AAFD-48F8-4C08-8271-8572670E8B7C}"/>
              </a:ext>
            </a:extLst>
          </p:cNvPr>
          <p:cNvSpPr txBox="1"/>
          <p:nvPr/>
        </p:nvSpPr>
        <p:spPr>
          <a:xfrm>
            <a:off x="720193" y="2250785"/>
            <a:ext cx="1000595" cy="276999"/>
          </a:xfrm>
          <a:prstGeom prst="rect">
            <a:avLst/>
          </a:prstGeom>
          <a:noFill/>
        </p:spPr>
        <p:txBody>
          <a:bodyPr wrap="none" rtlCol="0">
            <a:spAutoFit/>
          </a:bodyPr>
          <a:lstStyle/>
          <a:p>
            <a:pPr algn="ctr"/>
            <a:r>
              <a:rPr lang="en-US" altLang="ko-KR" sz="1200" dirty="0"/>
              <a:t>image plane</a:t>
            </a:r>
            <a:endParaRPr lang="ko-KR" altLang="en-US" sz="1200" dirty="0"/>
          </a:p>
        </p:txBody>
      </p:sp>
      <p:cxnSp>
        <p:nvCxnSpPr>
          <p:cNvPr id="127" name="직선 연결선 126">
            <a:extLst>
              <a:ext uri="{FF2B5EF4-FFF2-40B4-BE49-F238E27FC236}">
                <a16:creationId xmlns:a16="http://schemas.microsoft.com/office/drawing/2014/main" id="{12DE0091-7F26-4710-BA8E-359F12D89405}"/>
              </a:ext>
            </a:extLst>
          </p:cNvPr>
          <p:cNvCxnSpPr>
            <a:cxnSpLocks/>
          </p:cNvCxnSpPr>
          <p:nvPr/>
        </p:nvCxnSpPr>
        <p:spPr>
          <a:xfrm flipH="1">
            <a:off x="2245046" y="2030987"/>
            <a:ext cx="532754" cy="223532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6" name="직사각형 125">
            <a:extLst>
              <a:ext uri="{FF2B5EF4-FFF2-40B4-BE49-F238E27FC236}">
                <a16:creationId xmlns:a16="http://schemas.microsoft.com/office/drawing/2014/main" id="{21D5710C-E8C0-4CCD-94E3-C7D68A84A98C}"/>
              </a:ext>
            </a:extLst>
          </p:cNvPr>
          <p:cNvSpPr/>
          <p:nvPr/>
        </p:nvSpPr>
        <p:spPr>
          <a:xfrm>
            <a:off x="1784212" y="4313257"/>
            <a:ext cx="682518" cy="553319"/>
          </a:xfrm>
          <a:prstGeom prst="rect">
            <a:avLst/>
          </a:prstGeom>
          <a:scene3d>
            <a:camera prst="orthographicFront">
              <a:rot lat="1446414" lon="685394" rev="139152"/>
            </a:camera>
            <a:lightRig rig="threePt" dir="t"/>
          </a:scene3d>
          <a:sp3d>
            <a:bevelT w="0" h="3810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78" name="원호 177">
            <a:extLst>
              <a:ext uri="{FF2B5EF4-FFF2-40B4-BE49-F238E27FC236}">
                <a16:creationId xmlns:a16="http://schemas.microsoft.com/office/drawing/2014/main" id="{75D320C6-C28D-440B-8EB7-00F9B2F2B410}"/>
              </a:ext>
            </a:extLst>
          </p:cNvPr>
          <p:cNvSpPr/>
          <p:nvPr/>
        </p:nvSpPr>
        <p:spPr>
          <a:xfrm>
            <a:off x="731520" y="3010718"/>
            <a:ext cx="4249805" cy="2053478"/>
          </a:xfrm>
          <a:prstGeom prst="arc">
            <a:avLst>
              <a:gd name="adj1" fmla="val 11945679"/>
              <a:gd name="adj2" fmla="val 19468754"/>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2B3CE39-EA2E-4965-B438-C1670770B9A5}"/>
                  </a:ext>
                </a:extLst>
              </p:cNvPr>
              <p:cNvSpPr txBox="1"/>
              <p:nvPr/>
            </p:nvSpPr>
            <p:spPr>
              <a:xfrm>
                <a:off x="517759" y="1064269"/>
                <a:ext cx="2625501" cy="338554"/>
              </a:xfrm>
              <a:prstGeom prst="rect">
                <a:avLst/>
              </a:prstGeom>
              <a:noFill/>
            </p:spPr>
            <p:txBody>
              <a:bodyPr wrap="square" rtlCol="0">
                <a:spAutoFit/>
              </a:bodyPr>
              <a:lstStyle/>
              <a:p>
                <a:pPr algn="ctr"/>
                <a14:m>
                  <m:oMath xmlns:m="http://schemas.openxmlformats.org/officeDocument/2006/math">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𝜃</m:t>
                    </m:r>
                    <m:r>
                      <a:rPr lang="en-US" altLang="ko-KR" sz="1600" b="0" i="1" smtClean="0">
                        <a:latin typeface="Cambria Math" panose="02040503050406030204" pitchFamily="18" charset="0"/>
                      </a:rPr>
                      <m:t>°</m:t>
                    </m:r>
                  </m:oMath>
                </a14:m>
                <a:r>
                  <a:rPr lang="ko-KR" altLang="en-US" sz="1600" dirty="0"/>
                  <a:t> </a:t>
                </a:r>
                <a:r>
                  <a:rPr lang="en-US" altLang="ko-KR" sz="1600" dirty="0"/>
                  <a:t>rotation along </a:t>
                </a:r>
                <a14:m>
                  <m:oMath xmlns:m="http://schemas.openxmlformats.org/officeDocument/2006/math">
                    <m:r>
                      <a:rPr lang="en-US" altLang="ko-KR" sz="1600" b="0" i="1" smtClean="0">
                        <a:latin typeface="Cambria Math" panose="02040503050406030204" pitchFamily="18" charset="0"/>
                      </a:rPr>
                      <m:t>𝑦</m:t>
                    </m:r>
                  </m:oMath>
                </a14:m>
                <a:r>
                  <a:rPr lang="ko-KR" altLang="en-US" sz="1600" dirty="0"/>
                  <a:t> </a:t>
                </a:r>
                <a:r>
                  <a:rPr lang="en-US" altLang="ko-KR" sz="1600" dirty="0"/>
                  <a:t>axis.</a:t>
                </a:r>
                <a:endParaRPr lang="ko-KR" altLang="en-US" sz="1600" dirty="0"/>
              </a:p>
            </p:txBody>
          </p:sp>
        </mc:Choice>
        <mc:Fallback xmlns="">
          <p:sp>
            <p:nvSpPr>
              <p:cNvPr id="18" name="TextBox 17">
                <a:extLst>
                  <a:ext uri="{FF2B5EF4-FFF2-40B4-BE49-F238E27FC236}">
                    <a16:creationId xmlns:a16="http://schemas.microsoft.com/office/drawing/2014/main" id="{D2B3CE39-EA2E-4965-B438-C1670770B9A5}"/>
                  </a:ext>
                </a:extLst>
              </p:cNvPr>
              <p:cNvSpPr txBox="1">
                <a:spLocks noRot="1" noChangeAspect="1" noMove="1" noResize="1" noEditPoints="1" noAdjustHandles="1" noChangeArrowheads="1" noChangeShapeType="1" noTextEdit="1"/>
              </p:cNvSpPr>
              <p:nvPr/>
            </p:nvSpPr>
            <p:spPr>
              <a:xfrm>
                <a:off x="517759" y="1064269"/>
                <a:ext cx="2625501" cy="338554"/>
              </a:xfrm>
              <a:prstGeom prst="rect">
                <a:avLst/>
              </a:prstGeom>
              <a:blipFill>
                <a:blip r:embed="rId2"/>
                <a:stretch>
                  <a:fillRect t="-3636" b="-25455"/>
                </a:stretch>
              </a:blipFill>
            </p:spPr>
            <p:txBody>
              <a:bodyPr/>
              <a:lstStyle/>
              <a:p>
                <a:r>
                  <a:rPr lang="ko-KR" altLang="en-US">
                    <a:noFill/>
                  </a:rPr>
                  <a:t> </a:t>
                </a:r>
              </a:p>
            </p:txBody>
          </p:sp>
        </mc:Fallback>
      </mc:AlternateContent>
      <p:sp>
        <p:nvSpPr>
          <p:cNvPr id="40" name="직사각형 39">
            <a:extLst>
              <a:ext uri="{FF2B5EF4-FFF2-40B4-BE49-F238E27FC236}">
                <a16:creationId xmlns:a16="http://schemas.microsoft.com/office/drawing/2014/main" id="{6410A4A3-9621-41B7-B4DA-6A2F35027CDD}"/>
              </a:ext>
            </a:extLst>
          </p:cNvPr>
          <p:cNvSpPr/>
          <p:nvPr/>
        </p:nvSpPr>
        <p:spPr>
          <a:xfrm rot="19705243">
            <a:off x="7193265" y="4268025"/>
            <a:ext cx="672664" cy="545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15" name="직선 연결선 14">
            <a:extLst>
              <a:ext uri="{FF2B5EF4-FFF2-40B4-BE49-F238E27FC236}">
                <a16:creationId xmlns:a16="http://schemas.microsoft.com/office/drawing/2014/main" id="{09C9AE4E-C11E-4E9D-A8F5-0A65B40B3390}"/>
              </a:ext>
            </a:extLst>
          </p:cNvPr>
          <p:cNvCxnSpPr>
            <a:cxnSpLocks/>
          </p:cNvCxnSpPr>
          <p:nvPr/>
        </p:nvCxnSpPr>
        <p:spPr>
          <a:xfrm>
            <a:off x="6701566" y="3137917"/>
            <a:ext cx="1109424" cy="1919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5A28784F-227F-4FC9-8DCD-88D5C558533C}"/>
              </a:ext>
            </a:extLst>
          </p:cNvPr>
          <p:cNvCxnSpPr>
            <a:cxnSpLocks/>
          </p:cNvCxnSpPr>
          <p:nvPr/>
        </p:nvCxnSpPr>
        <p:spPr>
          <a:xfrm flipH="1">
            <a:off x="6864134" y="4132017"/>
            <a:ext cx="1370014" cy="783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7E7AFE9D-A9F7-4F50-9144-45B85B6B7EC3}"/>
              </a:ext>
            </a:extLst>
          </p:cNvPr>
          <p:cNvSpPr/>
          <p:nvPr/>
        </p:nvSpPr>
        <p:spPr>
          <a:xfrm>
            <a:off x="7331294" y="1787751"/>
            <a:ext cx="376697" cy="887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49" name="직선 연결선 48">
            <a:extLst>
              <a:ext uri="{FF2B5EF4-FFF2-40B4-BE49-F238E27FC236}">
                <a16:creationId xmlns:a16="http://schemas.microsoft.com/office/drawing/2014/main" id="{A7F3F7A0-08A3-456A-9BBA-06D46B297829}"/>
              </a:ext>
            </a:extLst>
          </p:cNvPr>
          <p:cNvCxnSpPr>
            <a:cxnSpLocks/>
            <a:stCxn id="48" idx="2"/>
          </p:cNvCxnSpPr>
          <p:nvPr/>
        </p:nvCxnSpPr>
        <p:spPr>
          <a:xfrm>
            <a:off x="7519643" y="2674951"/>
            <a:ext cx="0" cy="25792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E6DC2B-E942-4B64-918C-5047B9E19212}"/>
                  </a:ext>
                </a:extLst>
              </p:cNvPr>
              <p:cNvSpPr txBox="1"/>
              <p:nvPr/>
            </p:nvSpPr>
            <p:spPr>
              <a:xfrm>
                <a:off x="7060128" y="3369257"/>
                <a:ext cx="4598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𝜃</m:t>
                      </m:r>
                    </m:oMath>
                  </m:oMathPara>
                </a14:m>
                <a:endParaRPr lang="ko-KR" altLang="en-US" sz="2400" dirty="0"/>
              </a:p>
            </p:txBody>
          </p:sp>
        </mc:Choice>
        <mc:Fallback xmlns="">
          <p:sp>
            <p:nvSpPr>
              <p:cNvPr id="33" name="TextBox 32">
                <a:extLst>
                  <a:ext uri="{FF2B5EF4-FFF2-40B4-BE49-F238E27FC236}">
                    <a16:creationId xmlns:a16="http://schemas.microsoft.com/office/drawing/2014/main" id="{E4E6DC2B-E942-4B64-918C-5047B9E19212}"/>
                  </a:ext>
                </a:extLst>
              </p:cNvPr>
              <p:cNvSpPr txBox="1">
                <a:spLocks noRot="1" noChangeAspect="1" noMove="1" noResize="1" noEditPoints="1" noAdjustHandles="1" noChangeArrowheads="1" noChangeShapeType="1" noTextEdit="1"/>
              </p:cNvSpPr>
              <p:nvPr/>
            </p:nvSpPr>
            <p:spPr>
              <a:xfrm>
                <a:off x="7060128" y="3369257"/>
                <a:ext cx="459806" cy="461665"/>
              </a:xfrm>
              <a:prstGeom prst="rect">
                <a:avLst/>
              </a:prstGeom>
              <a:blipFill>
                <a:blip r:embed="rId3"/>
                <a:stretch>
                  <a:fillRect/>
                </a:stretch>
              </a:blipFill>
            </p:spPr>
            <p:txBody>
              <a:bodyPr/>
              <a:lstStyle/>
              <a:p>
                <a:r>
                  <a:rPr lang="ko-KR" altLang="en-US">
                    <a:noFill/>
                  </a:rPr>
                  <a:t> </a:t>
                </a:r>
              </a:p>
            </p:txBody>
          </p:sp>
        </mc:Fallback>
      </mc:AlternateContent>
      <p:sp>
        <p:nvSpPr>
          <p:cNvPr id="42" name="타원 41">
            <a:extLst>
              <a:ext uri="{FF2B5EF4-FFF2-40B4-BE49-F238E27FC236}">
                <a16:creationId xmlns:a16="http://schemas.microsoft.com/office/drawing/2014/main" id="{D15E1272-0DFF-4C23-B83D-B6E6950D9C38}"/>
              </a:ext>
            </a:extLst>
          </p:cNvPr>
          <p:cNvSpPr/>
          <p:nvPr/>
        </p:nvSpPr>
        <p:spPr>
          <a:xfrm>
            <a:off x="6781577" y="3314383"/>
            <a:ext cx="88316" cy="91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0D612462-0358-4A0B-A5F6-DF5DBDE19C3C}"/>
                  </a:ext>
                </a:extLst>
              </p:cNvPr>
              <p:cNvSpPr txBox="1"/>
              <p:nvPr/>
            </p:nvSpPr>
            <p:spPr>
              <a:xfrm>
                <a:off x="6109175" y="3126873"/>
                <a:ext cx="623825" cy="30777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d>
                        <m:dPr>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0,0</m:t>
                          </m:r>
                        </m:e>
                      </m:d>
                    </m:oMath>
                  </m:oMathPara>
                </a14:m>
                <a:endParaRPr lang="ko-KR" altLang="en-US" sz="1400" dirty="0"/>
              </a:p>
            </p:txBody>
          </p:sp>
        </mc:Choice>
        <mc:Fallback xmlns="">
          <p:sp>
            <p:nvSpPr>
              <p:cNvPr id="207" name="TextBox 206">
                <a:extLst>
                  <a:ext uri="{FF2B5EF4-FFF2-40B4-BE49-F238E27FC236}">
                    <a16:creationId xmlns:a16="http://schemas.microsoft.com/office/drawing/2014/main" id="{0D612462-0358-4A0B-A5F6-DF5DBDE19C3C}"/>
                  </a:ext>
                </a:extLst>
              </p:cNvPr>
              <p:cNvSpPr txBox="1">
                <a:spLocks noRot="1" noChangeAspect="1" noMove="1" noResize="1" noEditPoints="1" noAdjustHandles="1" noChangeArrowheads="1" noChangeShapeType="1" noTextEdit="1"/>
              </p:cNvSpPr>
              <p:nvPr/>
            </p:nvSpPr>
            <p:spPr>
              <a:xfrm>
                <a:off x="6109175" y="3126873"/>
                <a:ext cx="623825" cy="307777"/>
              </a:xfrm>
              <a:prstGeom prst="rect">
                <a:avLst/>
              </a:prstGeom>
              <a:blipFill>
                <a:blip r:embed="rId4"/>
                <a:stretch>
                  <a:fillRect/>
                </a:stretch>
              </a:blipFill>
            </p:spPr>
            <p:txBody>
              <a:bodyPr/>
              <a:lstStyle/>
              <a:p>
                <a:r>
                  <a:rPr lang="ko-KR" altLang="en-US">
                    <a:noFill/>
                  </a:rPr>
                  <a:t> </a:t>
                </a:r>
              </a:p>
            </p:txBody>
          </p:sp>
        </mc:Fallback>
      </mc:AlternateContent>
      <p:sp>
        <p:nvSpPr>
          <p:cNvPr id="209" name="TextBox 208">
            <a:extLst>
              <a:ext uri="{FF2B5EF4-FFF2-40B4-BE49-F238E27FC236}">
                <a16:creationId xmlns:a16="http://schemas.microsoft.com/office/drawing/2014/main" id="{7D715C1C-85C0-434C-8F80-8B4D2ADED640}"/>
              </a:ext>
            </a:extLst>
          </p:cNvPr>
          <p:cNvSpPr txBox="1"/>
          <p:nvPr/>
        </p:nvSpPr>
        <p:spPr>
          <a:xfrm>
            <a:off x="6764355" y="1060827"/>
            <a:ext cx="1194558" cy="400110"/>
          </a:xfrm>
          <a:prstGeom prst="rect">
            <a:avLst/>
          </a:prstGeom>
          <a:noFill/>
          <a:ln>
            <a:noFill/>
          </a:ln>
        </p:spPr>
        <p:txBody>
          <a:bodyPr wrap="none" rtlCol="0">
            <a:spAutoFit/>
          </a:bodyPr>
          <a:lstStyle/>
          <a:p>
            <a:r>
              <a:rPr lang="en-US" altLang="ko-KR" sz="2000" dirty="0"/>
              <a:t>Top view</a:t>
            </a:r>
            <a:endParaRPr lang="ko-KR" altLang="en-US" sz="2000" dirty="0"/>
          </a:p>
        </p:txBody>
      </p:sp>
      <p:sp>
        <p:nvSpPr>
          <p:cNvPr id="211" name="직사각형 210">
            <a:extLst>
              <a:ext uri="{FF2B5EF4-FFF2-40B4-BE49-F238E27FC236}">
                <a16:creationId xmlns:a16="http://schemas.microsoft.com/office/drawing/2014/main" id="{CDCB1DF0-5C26-4CAE-836A-50EB19073893}"/>
              </a:ext>
            </a:extLst>
          </p:cNvPr>
          <p:cNvSpPr/>
          <p:nvPr/>
        </p:nvSpPr>
        <p:spPr>
          <a:xfrm>
            <a:off x="6073309" y="947237"/>
            <a:ext cx="2817280" cy="4506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4" name="원호 213">
            <a:extLst>
              <a:ext uri="{FF2B5EF4-FFF2-40B4-BE49-F238E27FC236}">
                <a16:creationId xmlns:a16="http://schemas.microsoft.com/office/drawing/2014/main" id="{02EEA5D9-0C25-4C79-B141-E7111CA3FC60}"/>
              </a:ext>
            </a:extLst>
          </p:cNvPr>
          <p:cNvSpPr/>
          <p:nvPr/>
        </p:nvSpPr>
        <p:spPr>
          <a:xfrm>
            <a:off x="2050322" y="3301101"/>
            <a:ext cx="1311743" cy="1909235"/>
          </a:xfrm>
          <a:prstGeom prst="arc">
            <a:avLst>
              <a:gd name="adj1" fmla="val 15303294"/>
              <a:gd name="adj2" fmla="val 17397156"/>
            </a:avLst>
          </a:prstGeom>
          <a:ln w="25400">
            <a:solidFill>
              <a:srgbClr val="0000FF"/>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215" name="TextBox 214">
                <a:extLst>
                  <a:ext uri="{FF2B5EF4-FFF2-40B4-BE49-F238E27FC236}">
                    <a16:creationId xmlns:a16="http://schemas.microsoft.com/office/drawing/2014/main" id="{C78DD6F8-D704-4B44-BE23-079C102CE8E9}"/>
                  </a:ext>
                </a:extLst>
              </p:cNvPr>
              <p:cNvSpPr txBox="1"/>
              <p:nvPr/>
            </p:nvSpPr>
            <p:spPr>
              <a:xfrm>
                <a:off x="3750992" y="4206700"/>
                <a:ext cx="1165255"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d>
                        <m:dPr>
                          <m:ctrlPr>
                            <a:rPr lang="en-US" altLang="ko-KR" b="0" i="1" smtClean="0">
                              <a:latin typeface="Cambria Math" panose="02040503050406030204" pitchFamily="18" charset="0"/>
                            </a:rPr>
                          </m:ctrlPr>
                        </m:dPr>
                        <m:e>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sin</m:t>
                              </m:r>
                            </m:fName>
                            <m:e>
                              <m:r>
                                <a:rPr lang="en-US" altLang="ko-KR" b="0" i="1" smtClean="0">
                                  <a:latin typeface="Cambria Math" panose="02040503050406030204" pitchFamily="18" charset="0"/>
                                </a:rPr>
                                <m:t>𝜃</m:t>
                              </m:r>
                            </m:e>
                          </m:func>
                          <m:r>
                            <a:rPr lang="en-US" altLang="ko-KR" b="0" i="1" smtClean="0">
                              <a:latin typeface="Cambria Math" panose="02040503050406030204" pitchFamily="18" charset="0"/>
                            </a:rPr>
                            <m:t>,0</m:t>
                          </m:r>
                        </m:e>
                      </m:d>
                    </m:oMath>
                  </m:oMathPara>
                </a14:m>
                <a:endParaRPr lang="ko-KR" altLang="en-US" dirty="0"/>
              </a:p>
            </p:txBody>
          </p:sp>
        </mc:Choice>
        <mc:Fallback>
          <p:sp>
            <p:nvSpPr>
              <p:cNvPr id="215" name="TextBox 214">
                <a:extLst>
                  <a:ext uri="{FF2B5EF4-FFF2-40B4-BE49-F238E27FC236}">
                    <a16:creationId xmlns:a16="http://schemas.microsoft.com/office/drawing/2014/main" id="{C78DD6F8-D704-4B44-BE23-079C102CE8E9}"/>
                  </a:ext>
                </a:extLst>
              </p:cNvPr>
              <p:cNvSpPr txBox="1">
                <a:spLocks noRot="1" noChangeAspect="1" noMove="1" noResize="1" noEditPoints="1" noAdjustHandles="1" noChangeArrowheads="1" noChangeShapeType="1" noTextEdit="1"/>
              </p:cNvSpPr>
              <p:nvPr/>
            </p:nvSpPr>
            <p:spPr>
              <a:xfrm>
                <a:off x="3750992" y="4206700"/>
                <a:ext cx="1165255" cy="369332"/>
              </a:xfrm>
              <a:prstGeom prst="rect">
                <a:avLst/>
              </a:prstGeom>
              <a:blipFill>
                <a:blip r:embed="rId5"/>
                <a:stretch>
                  <a:fillRect/>
                </a:stretch>
              </a:blipFill>
            </p:spPr>
            <p:txBody>
              <a:bodyPr/>
              <a:lstStyle/>
              <a:p>
                <a:r>
                  <a:rPr lang="ko-KR" altLang="en-US">
                    <a:noFill/>
                  </a:rPr>
                  <a:t> </a:t>
                </a:r>
              </a:p>
            </p:txBody>
          </p:sp>
        </mc:Fallback>
      </mc:AlternateContent>
      <p:sp>
        <p:nvSpPr>
          <p:cNvPr id="216" name="원호 215">
            <a:extLst>
              <a:ext uri="{FF2B5EF4-FFF2-40B4-BE49-F238E27FC236}">
                <a16:creationId xmlns:a16="http://schemas.microsoft.com/office/drawing/2014/main" id="{082AD6CC-030E-469E-966F-3C3195A0E348}"/>
              </a:ext>
            </a:extLst>
          </p:cNvPr>
          <p:cNvSpPr/>
          <p:nvPr/>
        </p:nvSpPr>
        <p:spPr>
          <a:xfrm>
            <a:off x="6764355" y="3891670"/>
            <a:ext cx="1311743" cy="1909235"/>
          </a:xfrm>
          <a:prstGeom prst="arc">
            <a:avLst>
              <a:gd name="adj1" fmla="val 15303294"/>
              <a:gd name="adj2" fmla="val 16523487"/>
            </a:avLst>
          </a:prstGeom>
          <a:ln w="25400">
            <a:solidFill>
              <a:srgbClr val="0000FF"/>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id="{BD3FDC15-B3D8-4CF0-BCE3-4D61D77AB617}"/>
                  </a:ext>
                </a:extLst>
              </p:cNvPr>
              <p:cNvSpPr txBox="1"/>
              <p:nvPr/>
            </p:nvSpPr>
            <p:spPr>
              <a:xfrm>
                <a:off x="2762345" y="2947448"/>
                <a:ext cx="4598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𝜃</m:t>
                      </m:r>
                    </m:oMath>
                  </m:oMathPara>
                </a14:m>
                <a:endParaRPr lang="ko-KR" altLang="en-US" sz="2400" dirty="0"/>
              </a:p>
            </p:txBody>
          </p:sp>
        </mc:Choice>
        <mc:Fallback xmlns="">
          <p:sp>
            <p:nvSpPr>
              <p:cNvPr id="217" name="TextBox 216">
                <a:extLst>
                  <a:ext uri="{FF2B5EF4-FFF2-40B4-BE49-F238E27FC236}">
                    <a16:creationId xmlns:a16="http://schemas.microsoft.com/office/drawing/2014/main" id="{BD3FDC15-B3D8-4CF0-BCE3-4D61D77AB617}"/>
                  </a:ext>
                </a:extLst>
              </p:cNvPr>
              <p:cNvSpPr txBox="1">
                <a:spLocks noRot="1" noChangeAspect="1" noMove="1" noResize="1" noEditPoints="1" noAdjustHandles="1" noChangeArrowheads="1" noChangeShapeType="1" noTextEdit="1"/>
              </p:cNvSpPr>
              <p:nvPr/>
            </p:nvSpPr>
            <p:spPr>
              <a:xfrm>
                <a:off x="2762345" y="2947448"/>
                <a:ext cx="459806" cy="461665"/>
              </a:xfrm>
              <a:prstGeom prst="rect">
                <a:avLst/>
              </a:prstGeom>
              <a:blipFill>
                <a:blip r:embed="rId6"/>
                <a:stretch>
                  <a:fillRect/>
                </a:stretch>
              </a:blipFill>
            </p:spPr>
            <p:txBody>
              <a:bodyPr/>
              <a:lstStyle/>
              <a:p>
                <a:r>
                  <a:rPr lang="ko-KR" altLang="en-US">
                    <a:noFill/>
                  </a:rPr>
                  <a:t> </a:t>
                </a:r>
              </a:p>
            </p:txBody>
          </p:sp>
        </mc:Fallback>
      </mc:AlternateContent>
      <p:cxnSp>
        <p:nvCxnSpPr>
          <p:cNvPr id="219" name="직선 화살표 연결선 218">
            <a:extLst>
              <a:ext uri="{FF2B5EF4-FFF2-40B4-BE49-F238E27FC236}">
                <a16:creationId xmlns:a16="http://schemas.microsoft.com/office/drawing/2014/main" id="{34BFF607-8F83-4487-863C-6F18C5B49E67}"/>
              </a:ext>
            </a:extLst>
          </p:cNvPr>
          <p:cNvCxnSpPr>
            <a:cxnSpLocks/>
            <a:stCxn id="215" idx="0"/>
          </p:cNvCxnSpPr>
          <p:nvPr/>
        </p:nvCxnSpPr>
        <p:spPr>
          <a:xfrm flipH="1" flipV="1">
            <a:off x="3432131" y="3105450"/>
            <a:ext cx="901489" cy="1101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A686400-9F74-49E6-BFC1-AD18DB10E127}"/>
                  </a:ext>
                </a:extLst>
              </p:cNvPr>
              <p:cNvSpPr txBox="1"/>
              <p:nvPr/>
            </p:nvSpPr>
            <p:spPr>
              <a:xfrm>
                <a:off x="3212299" y="4273033"/>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𝑥</m:t>
                      </m:r>
                    </m:oMath>
                  </m:oMathPara>
                </a14:m>
                <a:endParaRPr lang="ko-KR" altLang="en-US" dirty="0"/>
              </a:p>
            </p:txBody>
          </p:sp>
        </mc:Choice>
        <mc:Fallback xmlns="">
          <p:sp>
            <p:nvSpPr>
              <p:cNvPr id="43" name="TextBox 42">
                <a:extLst>
                  <a:ext uri="{FF2B5EF4-FFF2-40B4-BE49-F238E27FC236}">
                    <a16:creationId xmlns:a16="http://schemas.microsoft.com/office/drawing/2014/main" id="{4A686400-9F74-49E6-BFC1-AD18DB10E127}"/>
                  </a:ext>
                </a:extLst>
              </p:cNvPr>
              <p:cNvSpPr txBox="1">
                <a:spLocks noRot="1" noChangeAspect="1" noMove="1" noResize="1" noEditPoints="1" noAdjustHandles="1" noChangeArrowheads="1" noChangeShapeType="1" noTextEdit="1"/>
              </p:cNvSpPr>
              <p:nvPr/>
            </p:nvSpPr>
            <p:spPr>
              <a:xfrm>
                <a:off x="3212299" y="4273033"/>
                <a:ext cx="384016" cy="369332"/>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839F348-B7BB-4264-BE83-E19B9B94A1C5}"/>
                  </a:ext>
                </a:extLst>
              </p:cNvPr>
              <p:cNvSpPr txBox="1"/>
              <p:nvPr/>
            </p:nvSpPr>
            <p:spPr>
              <a:xfrm>
                <a:off x="2225187" y="5131387"/>
                <a:ext cx="3874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oMath>
                  </m:oMathPara>
                </a14:m>
                <a:endParaRPr lang="ko-KR" altLang="en-US" dirty="0"/>
              </a:p>
            </p:txBody>
          </p:sp>
        </mc:Choice>
        <mc:Fallback xmlns="">
          <p:sp>
            <p:nvSpPr>
              <p:cNvPr id="45" name="TextBox 44">
                <a:extLst>
                  <a:ext uri="{FF2B5EF4-FFF2-40B4-BE49-F238E27FC236}">
                    <a16:creationId xmlns:a16="http://schemas.microsoft.com/office/drawing/2014/main" id="{8839F348-B7BB-4264-BE83-E19B9B94A1C5}"/>
                  </a:ext>
                </a:extLst>
              </p:cNvPr>
              <p:cNvSpPr txBox="1">
                <a:spLocks noRot="1" noChangeAspect="1" noMove="1" noResize="1" noEditPoints="1" noAdjustHandles="1" noChangeArrowheads="1" noChangeShapeType="1" noTextEdit="1"/>
              </p:cNvSpPr>
              <p:nvPr/>
            </p:nvSpPr>
            <p:spPr>
              <a:xfrm>
                <a:off x="2225187" y="5131387"/>
                <a:ext cx="387414" cy="369332"/>
              </a:xfrm>
              <a:prstGeom prst="rect">
                <a:avLst/>
              </a:prstGeom>
              <a:blipFill>
                <a:blip r:embed="rId8"/>
                <a:stretch>
                  <a:fillRect b="-8333"/>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446B1EC4-4A98-4EF7-A494-8137C6E14532}"/>
                  </a:ext>
                </a:extLst>
              </p:cNvPr>
              <p:cNvSpPr txBox="1"/>
              <p:nvPr/>
            </p:nvSpPr>
            <p:spPr>
              <a:xfrm>
                <a:off x="7733638" y="3490926"/>
                <a:ext cx="948145" cy="30777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d>
                        <m:dPr>
                          <m:ctrlPr>
                            <a:rPr lang="en-US" altLang="ko-KR" sz="1400" b="0" i="1" smtClean="0">
                              <a:latin typeface="Cambria Math" panose="02040503050406030204" pitchFamily="18" charset="0"/>
                            </a:rPr>
                          </m:ctrlPr>
                        </m:dPr>
                        <m:e>
                          <m:func>
                            <m:funcPr>
                              <m:ctrlPr>
                                <a:rPr lang="en-US" altLang="ko-KR" sz="1400" b="0" i="1" smtClean="0">
                                  <a:latin typeface="Cambria Math" panose="02040503050406030204" pitchFamily="18" charset="0"/>
                                </a:rPr>
                              </m:ctrlPr>
                            </m:funcPr>
                            <m:fName>
                              <m:r>
                                <m:rPr>
                                  <m:sty m:val="p"/>
                                </m:rPr>
                                <a:rPr lang="en-US" altLang="ko-KR" sz="1400" b="0" i="0" smtClean="0">
                                  <a:latin typeface="Cambria Math" panose="02040503050406030204" pitchFamily="18" charset="0"/>
                                </a:rPr>
                                <m:t>sin</m:t>
                              </m:r>
                            </m:fName>
                            <m:e>
                              <m:r>
                                <a:rPr lang="en-US" altLang="ko-KR" sz="1400" b="0" i="1" smtClean="0">
                                  <a:latin typeface="Cambria Math" panose="02040503050406030204" pitchFamily="18" charset="0"/>
                                </a:rPr>
                                <m:t>𝜃</m:t>
                              </m:r>
                            </m:e>
                          </m:func>
                          <m:r>
                            <a:rPr lang="en-US" altLang="ko-KR" sz="1400" b="0" i="1" smtClean="0">
                              <a:latin typeface="Cambria Math" panose="02040503050406030204" pitchFamily="18" charset="0"/>
                            </a:rPr>
                            <m:t>,0</m:t>
                          </m:r>
                        </m:e>
                      </m:d>
                    </m:oMath>
                  </m:oMathPara>
                </a14:m>
                <a:endParaRPr lang="ko-KR" altLang="en-US" sz="1400" dirty="0"/>
              </a:p>
            </p:txBody>
          </p:sp>
        </mc:Choice>
        <mc:Fallback>
          <p:sp>
            <p:nvSpPr>
              <p:cNvPr id="46" name="TextBox 45">
                <a:extLst>
                  <a:ext uri="{FF2B5EF4-FFF2-40B4-BE49-F238E27FC236}">
                    <a16:creationId xmlns:a16="http://schemas.microsoft.com/office/drawing/2014/main" id="{446B1EC4-4A98-4EF7-A494-8137C6E14532}"/>
                  </a:ext>
                </a:extLst>
              </p:cNvPr>
              <p:cNvSpPr txBox="1">
                <a:spLocks noRot="1" noChangeAspect="1" noMove="1" noResize="1" noEditPoints="1" noAdjustHandles="1" noChangeArrowheads="1" noChangeShapeType="1" noTextEdit="1"/>
              </p:cNvSpPr>
              <p:nvPr/>
            </p:nvSpPr>
            <p:spPr>
              <a:xfrm>
                <a:off x="7733638" y="3490926"/>
                <a:ext cx="948145" cy="307777"/>
              </a:xfrm>
              <a:prstGeom prst="rect">
                <a:avLst/>
              </a:prstGeom>
              <a:blipFill>
                <a:blip r:embed="rId9"/>
                <a:stretch>
                  <a:fillRect/>
                </a:stretch>
              </a:blipFill>
            </p:spPr>
            <p:txBody>
              <a:bodyPr/>
              <a:lstStyle/>
              <a:p>
                <a:r>
                  <a:rPr lang="ko-KR" altLang="en-US">
                    <a:noFill/>
                  </a:rPr>
                  <a:t> </a:t>
                </a:r>
              </a:p>
            </p:txBody>
          </p:sp>
        </mc:Fallback>
      </mc:AlternateContent>
      <p:sp>
        <p:nvSpPr>
          <p:cNvPr id="47" name="원호 46">
            <a:extLst>
              <a:ext uri="{FF2B5EF4-FFF2-40B4-BE49-F238E27FC236}">
                <a16:creationId xmlns:a16="http://schemas.microsoft.com/office/drawing/2014/main" id="{BD6728A0-FEE7-4823-9E11-E53CE3A61081}"/>
              </a:ext>
            </a:extLst>
          </p:cNvPr>
          <p:cNvSpPr/>
          <p:nvPr/>
        </p:nvSpPr>
        <p:spPr>
          <a:xfrm rot="16200000">
            <a:off x="6187406" y="3176646"/>
            <a:ext cx="2551611" cy="2551611"/>
          </a:xfrm>
          <a:prstGeom prst="arc">
            <a:avLst>
              <a:gd name="adj1" fmla="val 19820275"/>
              <a:gd name="adj2" fmla="val 151265"/>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0" name="직선 화살표 연결선 49">
            <a:extLst>
              <a:ext uri="{FF2B5EF4-FFF2-40B4-BE49-F238E27FC236}">
                <a16:creationId xmlns:a16="http://schemas.microsoft.com/office/drawing/2014/main" id="{CD821A1D-C960-4E42-ABC9-D39697771F7D}"/>
              </a:ext>
            </a:extLst>
          </p:cNvPr>
          <p:cNvCxnSpPr>
            <a:cxnSpLocks/>
          </p:cNvCxnSpPr>
          <p:nvPr/>
        </p:nvCxnSpPr>
        <p:spPr>
          <a:xfrm flipH="1" flipV="1">
            <a:off x="7641869" y="3200494"/>
            <a:ext cx="233834" cy="290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타원 50">
            <a:extLst>
              <a:ext uri="{FF2B5EF4-FFF2-40B4-BE49-F238E27FC236}">
                <a16:creationId xmlns:a16="http://schemas.microsoft.com/office/drawing/2014/main" id="{5342A9A7-452C-4B97-9FAE-1C942960143D}"/>
              </a:ext>
            </a:extLst>
          </p:cNvPr>
          <p:cNvSpPr/>
          <p:nvPr/>
        </p:nvSpPr>
        <p:spPr>
          <a:xfrm>
            <a:off x="7482022" y="3131140"/>
            <a:ext cx="88316" cy="91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52" name="직선 연결선 51">
            <a:extLst>
              <a:ext uri="{FF2B5EF4-FFF2-40B4-BE49-F238E27FC236}">
                <a16:creationId xmlns:a16="http://schemas.microsoft.com/office/drawing/2014/main" id="{C92138BA-9756-42ED-AC3F-61EC7634BB97}"/>
              </a:ext>
            </a:extLst>
          </p:cNvPr>
          <p:cNvCxnSpPr>
            <a:cxnSpLocks/>
          </p:cNvCxnSpPr>
          <p:nvPr/>
        </p:nvCxnSpPr>
        <p:spPr>
          <a:xfrm flipV="1">
            <a:off x="6549515" y="2849656"/>
            <a:ext cx="1267822" cy="624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타원 52">
            <a:extLst>
              <a:ext uri="{FF2B5EF4-FFF2-40B4-BE49-F238E27FC236}">
                <a16:creationId xmlns:a16="http://schemas.microsoft.com/office/drawing/2014/main" id="{8DD7BFF3-B1D8-4CED-9DCA-8D2EE923E1D2}"/>
              </a:ext>
            </a:extLst>
          </p:cNvPr>
          <p:cNvSpPr/>
          <p:nvPr/>
        </p:nvSpPr>
        <p:spPr>
          <a:xfrm>
            <a:off x="7469608" y="2959784"/>
            <a:ext cx="88316" cy="910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54" name="직선 화살표 연결선 53">
            <a:extLst>
              <a:ext uri="{FF2B5EF4-FFF2-40B4-BE49-F238E27FC236}">
                <a16:creationId xmlns:a16="http://schemas.microsoft.com/office/drawing/2014/main" id="{11E0D774-0410-46B3-83B8-6ADDEC6C1D6A}"/>
              </a:ext>
            </a:extLst>
          </p:cNvPr>
          <p:cNvCxnSpPr>
            <a:cxnSpLocks/>
          </p:cNvCxnSpPr>
          <p:nvPr/>
        </p:nvCxnSpPr>
        <p:spPr>
          <a:xfrm flipH="1" flipV="1">
            <a:off x="7614428" y="2991105"/>
            <a:ext cx="387985" cy="256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D8B0FE04-835D-4F2A-80B9-B44B3098EF27}"/>
                  </a:ext>
                </a:extLst>
              </p:cNvPr>
              <p:cNvSpPr txBox="1"/>
              <p:nvPr/>
            </p:nvSpPr>
            <p:spPr>
              <a:xfrm>
                <a:off x="7803443" y="3214592"/>
                <a:ext cx="970587" cy="30777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d>
                        <m:dPr>
                          <m:ctrlPr>
                            <a:rPr lang="en-US" altLang="ko-KR" sz="1400" b="0" i="1" smtClean="0">
                              <a:latin typeface="Cambria Math" panose="02040503050406030204" pitchFamily="18" charset="0"/>
                            </a:rPr>
                          </m:ctrlPr>
                        </m:dPr>
                        <m:e>
                          <m:func>
                            <m:funcPr>
                              <m:ctrlPr>
                                <a:rPr lang="en-US" altLang="ko-KR" sz="1400" b="0" i="1" smtClean="0">
                                  <a:latin typeface="Cambria Math" panose="02040503050406030204" pitchFamily="18" charset="0"/>
                                </a:rPr>
                              </m:ctrlPr>
                            </m:funcPr>
                            <m:fName>
                              <m:r>
                                <m:rPr>
                                  <m:sty m:val="p"/>
                                </m:rPr>
                                <a:rPr lang="en-US" altLang="ko-KR" sz="1400" b="0" i="0" smtClean="0">
                                  <a:latin typeface="Cambria Math" panose="02040503050406030204" pitchFamily="18" charset="0"/>
                                </a:rPr>
                                <m:t>tan</m:t>
                              </m:r>
                            </m:fName>
                            <m:e>
                              <m:r>
                                <a:rPr lang="en-US" altLang="ko-KR" sz="1400" b="0" i="1" smtClean="0">
                                  <a:latin typeface="Cambria Math" panose="02040503050406030204" pitchFamily="18" charset="0"/>
                                </a:rPr>
                                <m:t>𝜃</m:t>
                              </m:r>
                            </m:e>
                          </m:func>
                          <m:r>
                            <a:rPr lang="en-US" altLang="ko-KR" sz="1400" b="0" i="1" smtClean="0">
                              <a:latin typeface="Cambria Math" panose="02040503050406030204" pitchFamily="18" charset="0"/>
                            </a:rPr>
                            <m:t>,0</m:t>
                          </m:r>
                        </m:e>
                      </m:d>
                    </m:oMath>
                  </m:oMathPara>
                </a14:m>
                <a:endParaRPr lang="ko-KR" altLang="en-US" sz="1400" dirty="0"/>
              </a:p>
            </p:txBody>
          </p:sp>
        </mc:Choice>
        <mc:Fallback>
          <p:sp>
            <p:nvSpPr>
              <p:cNvPr id="55" name="TextBox 54">
                <a:extLst>
                  <a:ext uri="{FF2B5EF4-FFF2-40B4-BE49-F238E27FC236}">
                    <a16:creationId xmlns:a16="http://schemas.microsoft.com/office/drawing/2014/main" id="{D8B0FE04-835D-4F2A-80B9-B44B3098EF27}"/>
                  </a:ext>
                </a:extLst>
              </p:cNvPr>
              <p:cNvSpPr txBox="1">
                <a:spLocks noRot="1" noChangeAspect="1" noMove="1" noResize="1" noEditPoints="1" noAdjustHandles="1" noChangeArrowheads="1" noChangeShapeType="1" noTextEdit="1"/>
              </p:cNvSpPr>
              <p:nvPr/>
            </p:nvSpPr>
            <p:spPr>
              <a:xfrm>
                <a:off x="7803443" y="3214592"/>
                <a:ext cx="970587" cy="307777"/>
              </a:xfrm>
              <a:prstGeom prst="rect">
                <a:avLst/>
              </a:prstGeom>
              <a:blipFill>
                <a:blip r:embed="rId10"/>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3394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9ED191B-4813-4407-A9E7-CC68429C510D}"/>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BDAC840D-1A16-40A6-AC9D-0BE62F5792E6}"/>
              </a:ext>
            </a:extLst>
          </p:cNvPr>
          <p:cNvSpPr>
            <a:spLocks noGrp="1"/>
          </p:cNvSpPr>
          <p:nvPr>
            <p:ph type="title"/>
          </p:nvPr>
        </p:nvSpPr>
        <p:spPr/>
        <p:txBody>
          <a:bodyPr/>
          <a:lstStyle/>
          <a:p>
            <a:r>
              <a:rPr lang="en-US" altLang="ko-KR" dirty="0"/>
              <a:t>DOE Calibration: Motivation</a:t>
            </a:r>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EA34B55-D464-4B1E-9388-0EA960673453}"/>
                  </a:ext>
                </a:extLst>
              </p:cNvPr>
              <p:cNvSpPr txBox="1"/>
              <p:nvPr/>
            </p:nvSpPr>
            <p:spPr>
              <a:xfrm>
                <a:off x="1715960" y="4680147"/>
                <a:ext cx="6109365" cy="1708929"/>
              </a:xfrm>
              <a:prstGeom prst="rect">
                <a:avLst/>
              </a:prstGeom>
              <a:noFill/>
            </p:spPr>
            <p:txBody>
              <a:bodyPr wrap="none" rtlCol="0">
                <a:spAutoFit/>
              </a:bodyPr>
              <a:lstStyle/>
              <a:p>
                <a:pPr>
                  <a:lnSpc>
                    <a:spcPct val="150000"/>
                  </a:lnSpc>
                </a:pPr>
                <a:r>
                  <a:rPr lang="en-US" altLang="ko-KR" dirty="0"/>
                  <a:t>For accurate calibration, there should be many rotations.</a:t>
                </a:r>
              </a:p>
              <a:p>
                <a:pPr>
                  <a:lnSpc>
                    <a:spcPct val="150000"/>
                  </a:lnSpc>
                </a:pPr>
                <a14:m>
                  <m:oMath xmlns:m="http://schemas.openxmlformats.org/officeDocument/2006/math">
                    <m:r>
                      <a:rPr lang="en-US" altLang="ko-KR" b="0" i="1" smtClean="0">
                        <a:latin typeface="Cambria Math" panose="02040503050406030204" pitchFamily="18" charset="0"/>
                      </a:rPr>
                      <m:t>→</m:t>
                    </m:r>
                  </m:oMath>
                </a14:m>
                <a:r>
                  <a:rPr lang="en-US" altLang="ko-KR" dirty="0"/>
                  <a:t> However, rotation is time-consuming.</a:t>
                </a:r>
              </a:p>
              <a:p>
                <a:pPr>
                  <a:lnSpc>
                    <a:spcPct val="150000"/>
                  </a:lnSpc>
                </a:pPr>
                <a14:m>
                  <m:oMath xmlns:m="http://schemas.openxmlformats.org/officeDocument/2006/math">
                    <m:r>
                      <a:rPr lang="en-US" altLang="ko-KR" i="1">
                        <a:latin typeface="Cambria Math" panose="02040503050406030204" pitchFamily="18" charset="0"/>
                      </a:rPr>
                      <m:t>→</m:t>
                    </m:r>
                  </m:oMath>
                </a14:m>
                <a:r>
                  <a:rPr lang="en-US" altLang="ko-KR" dirty="0"/>
                  <a:t> If there are many collimators, rotation is not necessary.</a:t>
                </a:r>
              </a:p>
              <a:p>
                <a:pPr>
                  <a:lnSpc>
                    <a:spcPct val="150000"/>
                  </a:lnSpc>
                </a:pPr>
                <a14:m>
                  <m:oMath xmlns:m="http://schemas.openxmlformats.org/officeDocument/2006/math">
                    <m:r>
                      <a:rPr lang="en-US" altLang="ko-KR" b="0" i="1" smtClean="0">
                        <a:latin typeface="Cambria Math" panose="02040503050406030204" pitchFamily="18" charset="0"/>
                      </a:rPr>
                      <m:t>→</m:t>
                    </m:r>
                  </m:oMath>
                </a14:m>
                <a:r>
                  <a:rPr lang="ko-KR" altLang="en-US" dirty="0"/>
                  <a:t> </a:t>
                </a:r>
                <a:r>
                  <a:rPr lang="en-US" altLang="ko-KR" dirty="0"/>
                  <a:t>Calibration can be done with </a:t>
                </a:r>
                <a:r>
                  <a:rPr lang="en-US" altLang="ko-KR" b="1" dirty="0"/>
                  <a:t>only a single shot</a:t>
                </a:r>
                <a:endParaRPr lang="ko-KR" altLang="en-US" b="1" dirty="0"/>
              </a:p>
            </p:txBody>
          </p:sp>
        </mc:Choice>
        <mc:Fallback xmlns="">
          <p:sp>
            <p:nvSpPr>
              <p:cNvPr id="4" name="TextBox 3">
                <a:extLst>
                  <a:ext uri="{FF2B5EF4-FFF2-40B4-BE49-F238E27FC236}">
                    <a16:creationId xmlns:a16="http://schemas.microsoft.com/office/drawing/2014/main" id="{0EA34B55-D464-4B1E-9388-0EA960673453}"/>
                  </a:ext>
                </a:extLst>
              </p:cNvPr>
              <p:cNvSpPr txBox="1">
                <a:spLocks noRot="1" noChangeAspect="1" noMove="1" noResize="1" noEditPoints="1" noAdjustHandles="1" noChangeArrowheads="1" noChangeShapeType="1" noTextEdit="1"/>
              </p:cNvSpPr>
              <p:nvPr/>
            </p:nvSpPr>
            <p:spPr>
              <a:xfrm>
                <a:off x="1715960" y="4680147"/>
                <a:ext cx="6109365" cy="1708929"/>
              </a:xfrm>
              <a:prstGeom prst="rect">
                <a:avLst/>
              </a:prstGeom>
              <a:blipFill>
                <a:blip r:embed="rId2"/>
                <a:stretch>
                  <a:fillRect l="-798" r="-100" b="-5000"/>
                </a:stretch>
              </a:blipFill>
            </p:spPr>
            <p:txBody>
              <a:bodyPr/>
              <a:lstStyle/>
              <a:p>
                <a:r>
                  <a:rPr lang="ko-KR" altLang="en-US">
                    <a:noFill/>
                  </a:rPr>
                  <a:t> </a:t>
                </a:r>
              </a:p>
            </p:txBody>
          </p:sp>
        </mc:Fallback>
      </mc:AlternateContent>
      <p:grpSp>
        <p:nvGrpSpPr>
          <p:cNvPr id="28" name="그룹 27">
            <a:extLst>
              <a:ext uri="{FF2B5EF4-FFF2-40B4-BE49-F238E27FC236}">
                <a16:creationId xmlns:a16="http://schemas.microsoft.com/office/drawing/2014/main" id="{B7D5CA22-6957-4C91-951C-43C61A628B93}"/>
              </a:ext>
            </a:extLst>
          </p:cNvPr>
          <p:cNvGrpSpPr/>
          <p:nvPr/>
        </p:nvGrpSpPr>
        <p:grpSpPr>
          <a:xfrm>
            <a:off x="4340717" y="896483"/>
            <a:ext cx="2485728" cy="2654756"/>
            <a:chOff x="4340717" y="896483"/>
            <a:chExt cx="2485728" cy="2654756"/>
          </a:xfrm>
        </p:grpSpPr>
        <p:sp>
          <p:nvSpPr>
            <p:cNvPr id="6" name="정육면체 5">
              <a:extLst>
                <a:ext uri="{FF2B5EF4-FFF2-40B4-BE49-F238E27FC236}">
                  <a16:creationId xmlns:a16="http://schemas.microsoft.com/office/drawing/2014/main" id="{8CF0D885-D88A-4770-9BCF-E0E8B23BE20D}"/>
                </a:ext>
              </a:extLst>
            </p:cNvPr>
            <p:cNvSpPr/>
            <p:nvPr/>
          </p:nvSpPr>
          <p:spPr>
            <a:xfrm>
              <a:off x="5633380" y="896483"/>
              <a:ext cx="1193065" cy="1147364"/>
            </a:xfrm>
            <a:prstGeom prst="cube">
              <a:avLst>
                <a:gd name="adj" fmla="val 7071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FF8E7D10-CF9E-4818-B715-4EA3A6539595}"/>
                </a:ext>
              </a:extLst>
            </p:cNvPr>
            <p:cNvSpPr/>
            <p:nvPr/>
          </p:nvSpPr>
          <p:spPr>
            <a:xfrm>
              <a:off x="5709301" y="1765983"/>
              <a:ext cx="218221" cy="2182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연결선 7">
              <a:extLst>
                <a:ext uri="{FF2B5EF4-FFF2-40B4-BE49-F238E27FC236}">
                  <a16:creationId xmlns:a16="http://schemas.microsoft.com/office/drawing/2014/main" id="{23F8E65F-1879-4D56-AD4C-7775D047E48A}"/>
                </a:ext>
              </a:extLst>
            </p:cNvPr>
            <p:cNvCxnSpPr>
              <a:cxnSpLocks/>
            </p:cNvCxnSpPr>
            <p:nvPr/>
          </p:nvCxnSpPr>
          <p:spPr>
            <a:xfrm flipH="1">
              <a:off x="4340717" y="1875093"/>
              <a:ext cx="1477694" cy="167614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4" name="원호 23">
            <a:extLst>
              <a:ext uri="{FF2B5EF4-FFF2-40B4-BE49-F238E27FC236}">
                <a16:creationId xmlns:a16="http://schemas.microsoft.com/office/drawing/2014/main" id="{3DE0E74B-99E3-40C5-8586-3F16D9696ABB}"/>
              </a:ext>
            </a:extLst>
          </p:cNvPr>
          <p:cNvSpPr/>
          <p:nvPr/>
        </p:nvSpPr>
        <p:spPr>
          <a:xfrm>
            <a:off x="3098569" y="2075807"/>
            <a:ext cx="3986215" cy="1683986"/>
          </a:xfrm>
          <a:prstGeom prst="arc">
            <a:avLst>
              <a:gd name="adj1" fmla="val 12114832"/>
              <a:gd name="adj2" fmla="val 2062515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원호 24">
            <a:extLst>
              <a:ext uri="{FF2B5EF4-FFF2-40B4-BE49-F238E27FC236}">
                <a16:creationId xmlns:a16="http://schemas.microsoft.com/office/drawing/2014/main" id="{1C038615-8E93-4AA3-8F45-EBD21886C8EE}"/>
              </a:ext>
            </a:extLst>
          </p:cNvPr>
          <p:cNvSpPr/>
          <p:nvPr/>
        </p:nvSpPr>
        <p:spPr>
          <a:xfrm>
            <a:off x="3074344" y="3098208"/>
            <a:ext cx="3986215" cy="1683986"/>
          </a:xfrm>
          <a:prstGeom prst="arc">
            <a:avLst>
              <a:gd name="adj1" fmla="val 12512631"/>
              <a:gd name="adj2" fmla="val 2017903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880DD889-7896-4856-A1D5-5A8969EF17E5}"/>
              </a:ext>
            </a:extLst>
          </p:cNvPr>
          <p:cNvCxnSpPr>
            <a:cxnSpLocks/>
            <a:stCxn id="24" idx="0"/>
            <a:endCxn id="25" idx="0"/>
          </p:cNvCxnSpPr>
          <p:nvPr/>
        </p:nvCxnSpPr>
        <p:spPr>
          <a:xfrm>
            <a:off x="3648294" y="2337158"/>
            <a:ext cx="196623" cy="938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3B8FE03D-E4B1-4EBD-963D-13CE50E83C63}"/>
              </a:ext>
            </a:extLst>
          </p:cNvPr>
          <p:cNvCxnSpPr>
            <a:cxnSpLocks/>
            <a:stCxn id="24" idx="2"/>
            <a:endCxn id="25" idx="2"/>
          </p:cNvCxnSpPr>
          <p:nvPr/>
        </p:nvCxnSpPr>
        <p:spPr>
          <a:xfrm flipH="1">
            <a:off x="6450100" y="2439685"/>
            <a:ext cx="282184" cy="8940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정육면체 16">
            <a:extLst>
              <a:ext uri="{FF2B5EF4-FFF2-40B4-BE49-F238E27FC236}">
                <a16:creationId xmlns:a16="http://schemas.microsoft.com/office/drawing/2014/main" id="{EBC6CE83-8B1F-42F7-BD85-FE92108B83AE}"/>
              </a:ext>
            </a:extLst>
          </p:cNvPr>
          <p:cNvSpPr/>
          <p:nvPr/>
        </p:nvSpPr>
        <p:spPr>
          <a:xfrm>
            <a:off x="3609247" y="3589867"/>
            <a:ext cx="669176" cy="6811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연결선 17">
            <a:extLst>
              <a:ext uri="{FF2B5EF4-FFF2-40B4-BE49-F238E27FC236}">
                <a16:creationId xmlns:a16="http://schemas.microsoft.com/office/drawing/2014/main" id="{BE43A50B-6BAC-420A-B1E3-CA4B09498C83}"/>
              </a:ext>
            </a:extLst>
          </p:cNvPr>
          <p:cNvCxnSpPr>
            <a:cxnSpLocks/>
          </p:cNvCxnSpPr>
          <p:nvPr/>
        </p:nvCxnSpPr>
        <p:spPr>
          <a:xfrm>
            <a:off x="3943835" y="3399505"/>
            <a:ext cx="0" cy="285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992E6143-EFFA-4759-9FF6-C1D8FA06FE5C}"/>
              </a:ext>
            </a:extLst>
          </p:cNvPr>
          <p:cNvCxnSpPr>
            <a:cxnSpLocks/>
          </p:cNvCxnSpPr>
          <p:nvPr/>
        </p:nvCxnSpPr>
        <p:spPr>
          <a:xfrm>
            <a:off x="3925911" y="4270994"/>
            <a:ext cx="0" cy="309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655F514F-79DD-4927-9C2B-D6AB43B187CC}"/>
              </a:ext>
            </a:extLst>
          </p:cNvPr>
          <p:cNvCxnSpPr>
            <a:cxnSpLocks/>
          </p:cNvCxnSpPr>
          <p:nvPr/>
        </p:nvCxnSpPr>
        <p:spPr>
          <a:xfrm flipH="1">
            <a:off x="4209589" y="3964288"/>
            <a:ext cx="6786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47A412E1-8FC5-4575-9F20-7B0E939B9A6E}"/>
              </a:ext>
            </a:extLst>
          </p:cNvPr>
          <p:cNvCxnSpPr>
            <a:cxnSpLocks/>
          </p:cNvCxnSpPr>
          <p:nvPr/>
        </p:nvCxnSpPr>
        <p:spPr>
          <a:xfrm flipH="1">
            <a:off x="2930611" y="3964288"/>
            <a:ext cx="6786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F7B42BE8-5AE9-4EA0-896D-C756DE777E13}"/>
              </a:ext>
            </a:extLst>
          </p:cNvPr>
          <p:cNvCxnSpPr>
            <a:cxnSpLocks/>
          </p:cNvCxnSpPr>
          <p:nvPr/>
        </p:nvCxnSpPr>
        <p:spPr>
          <a:xfrm>
            <a:off x="5190207" y="1500686"/>
            <a:ext cx="0" cy="196926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id="{3E072F84-07A7-4619-B594-76FA85801AED}"/>
              </a:ext>
            </a:extLst>
          </p:cNvPr>
          <p:cNvSpPr/>
          <p:nvPr/>
        </p:nvSpPr>
        <p:spPr>
          <a:xfrm>
            <a:off x="5151490" y="2548291"/>
            <a:ext cx="77434" cy="774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원호 12">
            <a:extLst>
              <a:ext uri="{FF2B5EF4-FFF2-40B4-BE49-F238E27FC236}">
                <a16:creationId xmlns:a16="http://schemas.microsoft.com/office/drawing/2014/main" id="{9B50F556-04C5-4627-AC79-B662BACDC0E1}"/>
              </a:ext>
            </a:extLst>
          </p:cNvPr>
          <p:cNvSpPr/>
          <p:nvPr/>
        </p:nvSpPr>
        <p:spPr>
          <a:xfrm>
            <a:off x="3050119" y="2587007"/>
            <a:ext cx="3986215" cy="1683986"/>
          </a:xfrm>
          <a:prstGeom prst="arc">
            <a:avLst>
              <a:gd name="adj1" fmla="val 11729510"/>
              <a:gd name="adj2" fmla="val 20766766"/>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167AE709-E065-4C56-AA66-B68DBFFC1411}"/>
              </a:ext>
            </a:extLst>
          </p:cNvPr>
          <p:cNvSpPr txBox="1"/>
          <p:nvPr/>
        </p:nvSpPr>
        <p:spPr>
          <a:xfrm>
            <a:off x="5897993" y="3399505"/>
            <a:ext cx="1000595" cy="276999"/>
          </a:xfrm>
          <a:prstGeom prst="rect">
            <a:avLst/>
          </a:prstGeom>
          <a:noFill/>
        </p:spPr>
        <p:txBody>
          <a:bodyPr wrap="none" rtlCol="0">
            <a:spAutoFit/>
          </a:bodyPr>
          <a:lstStyle/>
          <a:p>
            <a:r>
              <a:rPr lang="en-US" altLang="ko-KR" sz="1200" dirty="0"/>
              <a:t>image plane</a:t>
            </a:r>
            <a:endParaRPr lang="ko-KR" altLang="en-US" sz="1200" dirty="0"/>
          </a:p>
        </p:txBody>
      </p:sp>
      <p:cxnSp>
        <p:nvCxnSpPr>
          <p:cNvPr id="15" name="직선 화살표 연결선 14">
            <a:extLst>
              <a:ext uri="{FF2B5EF4-FFF2-40B4-BE49-F238E27FC236}">
                <a16:creationId xmlns:a16="http://schemas.microsoft.com/office/drawing/2014/main" id="{64C124BD-C9F5-4C99-9E4D-9455B4949348}"/>
              </a:ext>
            </a:extLst>
          </p:cNvPr>
          <p:cNvCxnSpPr>
            <a:cxnSpLocks/>
          </p:cNvCxnSpPr>
          <p:nvPr/>
        </p:nvCxnSpPr>
        <p:spPr>
          <a:xfrm flipH="1">
            <a:off x="4885538" y="2787058"/>
            <a:ext cx="222005" cy="245957"/>
          </a:xfrm>
          <a:prstGeom prst="straightConnector1">
            <a:avLst/>
          </a:prstGeom>
          <a:ln w="254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24DB4305-97A3-48C6-B504-595A1DCD608F}"/>
              </a:ext>
            </a:extLst>
          </p:cNvPr>
          <p:cNvCxnSpPr>
            <a:cxnSpLocks/>
          </p:cNvCxnSpPr>
          <p:nvPr/>
        </p:nvCxnSpPr>
        <p:spPr>
          <a:xfrm flipV="1">
            <a:off x="5355536" y="2247080"/>
            <a:ext cx="223544" cy="262746"/>
          </a:xfrm>
          <a:prstGeom prst="straightConnector1">
            <a:avLst/>
          </a:prstGeom>
          <a:ln w="254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p:nvGrpSpPr>
          <p:cNvPr id="22" name="그룹 21">
            <a:extLst>
              <a:ext uri="{FF2B5EF4-FFF2-40B4-BE49-F238E27FC236}">
                <a16:creationId xmlns:a16="http://schemas.microsoft.com/office/drawing/2014/main" id="{0D89EC84-1E20-4DF7-A51A-2E0CBD80DA1D}"/>
              </a:ext>
            </a:extLst>
          </p:cNvPr>
          <p:cNvGrpSpPr/>
          <p:nvPr/>
        </p:nvGrpSpPr>
        <p:grpSpPr>
          <a:xfrm rot="421486">
            <a:off x="6661024" y="1048774"/>
            <a:ext cx="1193065" cy="1147364"/>
            <a:chOff x="7095431" y="934034"/>
            <a:chExt cx="1193065" cy="1147364"/>
          </a:xfrm>
          <a:scene3d>
            <a:camera prst="orthographicFront">
              <a:rot lat="0" lon="21599987" rev="0"/>
            </a:camera>
            <a:lightRig rig="threePt" dir="t"/>
          </a:scene3d>
        </p:grpSpPr>
        <p:sp>
          <p:nvSpPr>
            <p:cNvPr id="30" name="정육면체 29">
              <a:extLst>
                <a:ext uri="{FF2B5EF4-FFF2-40B4-BE49-F238E27FC236}">
                  <a16:creationId xmlns:a16="http://schemas.microsoft.com/office/drawing/2014/main" id="{333CAD0F-FBAC-4CB7-B6F3-9F20D7954933}"/>
                </a:ext>
              </a:extLst>
            </p:cNvPr>
            <p:cNvSpPr/>
            <p:nvPr/>
          </p:nvSpPr>
          <p:spPr>
            <a:xfrm rot="64428">
              <a:off x="7095431" y="934034"/>
              <a:ext cx="1193065" cy="1147364"/>
            </a:xfrm>
            <a:prstGeom prst="cube">
              <a:avLst>
                <a:gd name="adj" fmla="val 7071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D6B7AD57-2852-4CBC-9DD4-17F7CD8BBD1F}"/>
                </a:ext>
              </a:extLst>
            </p:cNvPr>
            <p:cNvSpPr/>
            <p:nvPr/>
          </p:nvSpPr>
          <p:spPr>
            <a:xfrm rot="64428">
              <a:off x="7163836" y="1795750"/>
              <a:ext cx="218221" cy="2182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32" name="직선 연결선 31">
            <a:extLst>
              <a:ext uri="{FF2B5EF4-FFF2-40B4-BE49-F238E27FC236}">
                <a16:creationId xmlns:a16="http://schemas.microsoft.com/office/drawing/2014/main" id="{8A631E2A-B2C3-487A-A743-19EF7E71017F}"/>
              </a:ext>
            </a:extLst>
          </p:cNvPr>
          <p:cNvCxnSpPr>
            <a:cxnSpLocks/>
          </p:cNvCxnSpPr>
          <p:nvPr/>
        </p:nvCxnSpPr>
        <p:spPr>
          <a:xfrm flipH="1">
            <a:off x="4356818" y="1997689"/>
            <a:ext cx="2344392" cy="15858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4" name="타원 33">
            <a:extLst>
              <a:ext uri="{FF2B5EF4-FFF2-40B4-BE49-F238E27FC236}">
                <a16:creationId xmlns:a16="http://schemas.microsoft.com/office/drawing/2014/main" id="{7B2D5BCF-A8D7-4A95-A041-0B3E34ED17AB}"/>
              </a:ext>
            </a:extLst>
          </p:cNvPr>
          <p:cNvSpPr/>
          <p:nvPr/>
        </p:nvSpPr>
        <p:spPr>
          <a:xfrm>
            <a:off x="5708014" y="2599420"/>
            <a:ext cx="77434" cy="774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 name="그룹 34">
            <a:extLst>
              <a:ext uri="{FF2B5EF4-FFF2-40B4-BE49-F238E27FC236}">
                <a16:creationId xmlns:a16="http://schemas.microsoft.com/office/drawing/2014/main" id="{79FD2C2B-E98D-44E0-BBAD-34A4757016A1}"/>
              </a:ext>
            </a:extLst>
          </p:cNvPr>
          <p:cNvGrpSpPr/>
          <p:nvPr/>
        </p:nvGrpSpPr>
        <p:grpSpPr>
          <a:xfrm rot="1707013">
            <a:off x="4731391" y="1064406"/>
            <a:ext cx="3598282" cy="2750557"/>
            <a:chOff x="3228163" y="896483"/>
            <a:chExt cx="3598282" cy="2750557"/>
          </a:xfrm>
        </p:grpSpPr>
        <p:sp>
          <p:nvSpPr>
            <p:cNvPr id="36" name="정육면체 35">
              <a:extLst>
                <a:ext uri="{FF2B5EF4-FFF2-40B4-BE49-F238E27FC236}">
                  <a16:creationId xmlns:a16="http://schemas.microsoft.com/office/drawing/2014/main" id="{4A9B22E0-6275-4823-A9F4-BCBA782F207E}"/>
                </a:ext>
              </a:extLst>
            </p:cNvPr>
            <p:cNvSpPr/>
            <p:nvPr/>
          </p:nvSpPr>
          <p:spPr>
            <a:xfrm>
              <a:off x="5633380" y="896483"/>
              <a:ext cx="1193065" cy="1147364"/>
            </a:xfrm>
            <a:prstGeom prst="cube">
              <a:avLst>
                <a:gd name="adj" fmla="val 7071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a:extLst>
                <a:ext uri="{FF2B5EF4-FFF2-40B4-BE49-F238E27FC236}">
                  <a16:creationId xmlns:a16="http://schemas.microsoft.com/office/drawing/2014/main" id="{B8F556BA-ECBE-4929-ABC4-FE31D56D2C4D}"/>
                </a:ext>
              </a:extLst>
            </p:cNvPr>
            <p:cNvSpPr/>
            <p:nvPr/>
          </p:nvSpPr>
          <p:spPr>
            <a:xfrm>
              <a:off x="5709301" y="1765983"/>
              <a:ext cx="218221" cy="2182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37">
              <a:extLst>
                <a:ext uri="{FF2B5EF4-FFF2-40B4-BE49-F238E27FC236}">
                  <a16:creationId xmlns:a16="http://schemas.microsoft.com/office/drawing/2014/main" id="{EBF46F53-FD30-41E8-AA8E-7B9EC78A4FBB}"/>
                </a:ext>
              </a:extLst>
            </p:cNvPr>
            <p:cNvCxnSpPr>
              <a:cxnSpLocks/>
            </p:cNvCxnSpPr>
            <p:nvPr/>
          </p:nvCxnSpPr>
          <p:spPr>
            <a:xfrm rot="19892987" flipH="1">
              <a:off x="3228163" y="2531735"/>
              <a:ext cx="3039446" cy="111530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40" name="타원 39">
            <a:extLst>
              <a:ext uri="{FF2B5EF4-FFF2-40B4-BE49-F238E27FC236}">
                <a16:creationId xmlns:a16="http://schemas.microsoft.com/office/drawing/2014/main" id="{A885A3A2-D0CE-466E-9112-197BE25720F7}"/>
              </a:ext>
            </a:extLst>
          </p:cNvPr>
          <p:cNvSpPr/>
          <p:nvPr/>
        </p:nvSpPr>
        <p:spPr>
          <a:xfrm>
            <a:off x="6402334" y="2787058"/>
            <a:ext cx="77434" cy="774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3CA3B95-B41A-41C0-8321-6C4C946828B9}"/>
                  </a:ext>
                </a:extLst>
              </p:cNvPr>
              <p:cNvSpPr txBox="1"/>
              <p:nvPr/>
            </p:nvSpPr>
            <p:spPr>
              <a:xfrm>
                <a:off x="4844908" y="3751654"/>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𝑥</m:t>
                      </m:r>
                    </m:oMath>
                  </m:oMathPara>
                </a14:m>
                <a:endParaRPr lang="ko-KR" altLang="en-US" dirty="0"/>
              </a:p>
            </p:txBody>
          </p:sp>
        </mc:Choice>
        <mc:Fallback xmlns="">
          <p:sp>
            <p:nvSpPr>
              <p:cNvPr id="39" name="TextBox 38">
                <a:extLst>
                  <a:ext uri="{FF2B5EF4-FFF2-40B4-BE49-F238E27FC236}">
                    <a16:creationId xmlns:a16="http://schemas.microsoft.com/office/drawing/2014/main" id="{B3CA3B95-B41A-41C0-8321-6C4C946828B9}"/>
                  </a:ext>
                </a:extLst>
              </p:cNvPr>
              <p:cNvSpPr txBox="1">
                <a:spLocks noRot="1" noChangeAspect="1" noMove="1" noResize="1" noEditPoints="1" noAdjustHandles="1" noChangeArrowheads="1" noChangeShapeType="1" noTextEdit="1"/>
              </p:cNvSpPr>
              <p:nvPr/>
            </p:nvSpPr>
            <p:spPr>
              <a:xfrm>
                <a:off x="4844908" y="3751654"/>
                <a:ext cx="384016" cy="3693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C132F00-7A4F-474D-A175-7D11EE4EE429}"/>
                  </a:ext>
                </a:extLst>
              </p:cNvPr>
              <p:cNvSpPr txBox="1"/>
              <p:nvPr/>
            </p:nvSpPr>
            <p:spPr>
              <a:xfrm>
                <a:off x="3866609" y="4445762"/>
                <a:ext cx="3874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oMath>
                  </m:oMathPara>
                </a14:m>
                <a:endParaRPr lang="ko-KR" altLang="en-US" dirty="0"/>
              </a:p>
            </p:txBody>
          </p:sp>
        </mc:Choice>
        <mc:Fallback xmlns="">
          <p:sp>
            <p:nvSpPr>
              <p:cNvPr id="41" name="TextBox 40">
                <a:extLst>
                  <a:ext uri="{FF2B5EF4-FFF2-40B4-BE49-F238E27FC236}">
                    <a16:creationId xmlns:a16="http://schemas.microsoft.com/office/drawing/2014/main" id="{8C132F00-7A4F-474D-A175-7D11EE4EE429}"/>
                  </a:ext>
                </a:extLst>
              </p:cNvPr>
              <p:cNvSpPr txBox="1">
                <a:spLocks noRot="1" noChangeAspect="1" noMove="1" noResize="1" noEditPoints="1" noAdjustHandles="1" noChangeArrowheads="1" noChangeShapeType="1" noTextEdit="1"/>
              </p:cNvSpPr>
              <p:nvPr/>
            </p:nvSpPr>
            <p:spPr>
              <a:xfrm>
                <a:off x="3866609" y="4445762"/>
                <a:ext cx="387414" cy="369332"/>
              </a:xfrm>
              <a:prstGeom prst="rect">
                <a:avLst/>
              </a:prstGeom>
              <a:blipFill>
                <a:blip r:embed="rId4"/>
                <a:stretch>
                  <a:fillRect b="-819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8193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9AF23C6-5BBF-4D20-8C1F-F11A23775D47}"/>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3AA294F7-9A47-44CD-8EF3-95EE6D6BF3B6}"/>
              </a:ext>
            </a:extLst>
          </p:cNvPr>
          <p:cNvSpPr>
            <a:spLocks noGrp="1"/>
          </p:cNvSpPr>
          <p:nvPr>
            <p:ph type="title"/>
          </p:nvPr>
        </p:nvSpPr>
        <p:spPr/>
        <p:txBody>
          <a:bodyPr/>
          <a:lstStyle/>
          <a:p>
            <a:r>
              <a:rPr lang="en-US" altLang="ko-KR" dirty="0"/>
              <a:t>DOE Calibration: Motivation</a:t>
            </a:r>
            <a:endParaRPr lang="ko-KR" altLang="en-US" dirty="0"/>
          </a:p>
        </p:txBody>
      </p:sp>
      <p:grpSp>
        <p:nvGrpSpPr>
          <p:cNvPr id="46" name="그룹 45">
            <a:extLst>
              <a:ext uri="{FF2B5EF4-FFF2-40B4-BE49-F238E27FC236}">
                <a16:creationId xmlns:a16="http://schemas.microsoft.com/office/drawing/2014/main" id="{994C69E6-4145-43FA-B1B4-27CBEEE55483}"/>
              </a:ext>
            </a:extLst>
          </p:cNvPr>
          <p:cNvGrpSpPr/>
          <p:nvPr/>
        </p:nvGrpSpPr>
        <p:grpSpPr>
          <a:xfrm>
            <a:off x="-7123" y="1367246"/>
            <a:ext cx="4960123" cy="3596640"/>
            <a:chOff x="722810" y="1375954"/>
            <a:chExt cx="6287590" cy="4559201"/>
          </a:xfrm>
        </p:grpSpPr>
        <p:sp>
          <p:nvSpPr>
            <p:cNvPr id="44" name="직사각형 43">
              <a:extLst>
                <a:ext uri="{FF2B5EF4-FFF2-40B4-BE49-F238E27FC236}">
                  <a16:creationId xmlns:a16="http://schemas.microsoft.com/office/drawing/2014/main" id="{7A50C589-C67B-4D2A-8322-22008FE84267}"/>
                </a:ext>
              </a:extLst>
            </p:cNvPr>
            <p:cNvSpPr/>
            <p:nvPr/>
          </p:nvSpPr>
          <p:spPr>
            <a:xfrm>
              <a:off x="2292855" y="1408021"/>
              <a:ext cx="517238" cy="578008"/>
            </a:xfrm>
            <a:prstGeom prst="rect">
              <a:avLst/>
            </a:prstGeom>
            <a:solidFill>
              <a:schemeClr val="accent5">
                <a:lumMod val="60000"/>
                <a:lumOff val="40000"/>
              </a:schemeClr>
            </a:solidFill>
            <a:scene3d>
              <a:camera prst="isometricOffAxis2Right">
                <a:rot lat="0" lon="20399994" rev="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a:extLst>
                <a:ext uri="{FF2B5EF4-FFF2-40B4-BE49-F238E27FC236}">
                  <a16:creationId xmlns:a16="http://schemas.microsoft.com/office/drawing/2014/main" id="{C7A89CB7-7DB4-413C-9715-DD99E6B39611}"/>
                </a:ext>
              </a:extLst>
            </p:cNvPr>
            <p:cNvSpPr/>
            <p:nvPr/>
          </p:nvSpPr>
          <p:spPr>
            <a:xfrm rot="21151925">
              <a:off x="2423088" y="1572082"/>
              <a:ext cx="292155" cy="299584"/>
            </a:xfrm>
            <a:prstGeom prst="ellipse">
              <a:avLst/>
            </a:prstGeom>
            <a:ln>
              <a:solidFill>
                <a:schemeClr val="tx1"/>
              </a:solidFill>
            </a:ln>
            <a:scene3d>
              <a:camera prst="isometricOffAxis2Right">
                <a:rot lat="0" lon="20399994" rev="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a:extLst>
                <a:ext uri="{FF2B5EF4-FFF2-40B4-BE49-F238E27FC236}">
                  <a16:creationId xmlns:a16="http://schemas.microsoft.com/office/drawing/2014/main" id="{F3EB2E75-2E3D-47DC-ABFB-DA8E67AAE11E}"/>
                </a:ext>
              </a:extLst>
            </p:cNvPr>
            <p:cNvSpPr/>
            <p:nvPr/>
          </p:nvSpPr>
          <p:spPr>
            <a:xfrm>
              <a:off x="5531710" y="1769258"/>
              <a:ext cx="517238" cy="578008"/>
            </a:xfrm>
            <a:prstGeom prst="rect">
              <a:avLst/>
            </a:prstGeom>
            <a:solidFill>
              <a:schemeClr val="accent5">
                <a:lumMod val="60000"/>
                <a:lumOff val="40000"/>
              </a:schemeClr>
            </a:solidFill>
            <a:scene3d>
              <a:camera prst="orthographicFront">
                <a:rot lat="20399999" lon="20099991"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a:extLst>
                <a:ext uri="{FF2B5EF4-FFF2-40B4-BE49-F238E27FC236}">
                  <a16:creationId xmlns:a16="http://schemas.microsoft.com/office/drawing/2014/main" id="{24B7ECD2-2272-4983-B2B0-7A6BA9548E5B}"/>
                </a:ext>
              </a:extLst>
            </p:cNvPr>
            <p:cNvSpPr/>
            <p:nvPr/>
          </p:nvSpPr>
          <p:spPr>
            <a:xfrm rot="871496">
              <a:off x="5624815" y="1908472"/>
              <a:ext cx="292155" cy="299584"/>
            </a:xfrm>
            <a:prstGeom prst="ellipse">
              <a:avLst/>
            </a:prstGeom>
            <a:ln>
              <a:solidFill>
                <a:schemeClr val="tx1"/>
              </a:solidFill>
            </a:ln>
            <a:scene3d>
              <a:camera prst="orthographicFront">
                <a:rot lat="20399999" lon="20099991"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E02C3DB2-9AE0-43D6-9550-BA37F13B2E67}"/>
                </a:ext>
              </a:extLst>
            </p:cNvPr>
            <p:cNvCxnSpPr>
              <a:cxnSpLocks/>
            </p:cNvCxnSpPr>
            <p:nvPr/>
          </p:nvCxnSpPr>
          <p:spPr>
            <a:xfrm flipH="1">
              <a:off x="2632217" y="2058262"/>
              <a:ext cx="3138673" cy="217708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9F7B3BF5-9973-4919-B4A2-A932ECDB6913}"/>
                </a:ext>
              </a:extLst>
            </p:cNvPr>
            <p:cNvSpPr/>
            <p:nvPr/>
          </p:nvSpPr>
          <p:spPr>
            <a:xfrm>
              <a:off x="6493162" y="2412643"/>
              <a:ext cx="517238" cy="578008"/>
            </a:xfrm>
            <a:prstGeom prst="rect">
              <a:avLst/>
            </a:prstGeom>
            <a:solidFill>
              <a:schemeClr val="accent5">
                <a:lumMod val="60000"/>
                <a:lumOff val="40000"/>
              </a:schemeClr>
            </a:solidFill>
            <a:scene3d>
              <a:camera prst="orthographicFront">
                <a:rot lat="20128347" lon="19109570" rev="114952"/>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a:extLst>
                <a:ext uri="{FF2B5EF4-FFF2-40B4-BE49-F238E27FC236}">
                  <a16:creationId xmlns:a16="http://schemas.microsoft.com/office/drawing/2014/main" id="{EAF67E1B-CEC4-4EC9-B18D-310CEB0ED820}"/>
                </a:ext>
              </a:extLst>
            </p:cNvPr>
            <p:cNvSpPr/>
            <p:nvPr/>
          </p:nvSpPr>
          <p:spPr>
            <a:xfrm rot="1707013">
              <a:off x="6580529" y="2553863"/>
              <a:ext cx="292155" cy="299584"/>
            </a:xfrm>
            <a:prstGeom prst="ellipse">
              <a:avLst/>
            </a:prstGeom>
            <a:ln>
              <a:solidFill>
                <a:schemeClr val="tx1"/>
              </a:solidFill>
            </a:ln>
            <a:scene3d>
              <a:camera prst="orthographicFront">
                <a:rot lat="20128347" lon="19109570" rev="114952"/>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a:extLst>
                <a:ext uri="{FF2B5EF4-FFF2-40B4-BE49-F238E27FC236}">
                  <a16:creationId xmlns:a16="http://schemas.microsoft.com/office/drawing/2014/main" id="{A9B9AC3B-73C5-4326-A427-AB805A191368}"/>
                </a:ext>
              </a:extLst>
            </p:cNvPr>
            <p:cNvCxnSpPr>
              <a:cxnSpLocks/>
            </p:cNvCxnSpPr>
            <p:nvPr/>
          </p:nvCxnSpPr>
          <p:spPr>
            <a:xfrm flipH="1">
              <a:off x="2657393" y="2703655"/>
              <a:ext cx="4069212" cy="153114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8" name="직사각형 37">
              <a:extLst>
                <a:ext uri="{FF2B5EF4-FFF2-40B4-BE49-F238E27FC236}">
                  <a16:creationId xmlns:a16="http://schemas.microsoft.com/office/drawing/2014/main" id="{64836FC0-1641-4E99-BA7E-D48ADE6406D7}"/>
                </a:ext>
              </a:extLst>
            </p:cNvPr>
            <p:cNvSpPr/>
            <p:nvPr/>
          </p:nvSpPr>
          <p:spPr>
            <a:xfrm>
              <a:off x="4362341" y="1575544"/>
              <a:ext cx="517238" cy="578008"/>
            </a:xfrm>
            <a:prstGeom prst="rect">
              <a:avLst/>
            </a:prstGeom>
            <a:solidFill>
              <a:schemeClr val="accent5">
                <a:lumMod val="60000"/>
                <a:lumOff val="40000"/>
              </a:schemeClr>
            </a:solidFill>
            <a:scene3d>
              <a:camera prst="orthographicFront">
                <a:rot lat="20999999" lon="20099991"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a:extLst>
                <a:ext uri="{FF2B5EF4-FFF2-40B4-BE49-F238E27FC236}">
                  <a16:creationId xmlns:a16="http://schemas.microsoft.com/office/drawing/2014/main" id="{49CD7D60-B125-40B1-A957-877EBD7735ED}"/>
                </a:ext>
              </a:extLst>
            </p:cNvPr>
            <p:cNvSpPr/>
            <p:nvPr/>
          </p:nvSpPr>
          <p:spPr>
            <a:xfrm>
              <a:off x="4442922" y="1740167"/>
              <a:ext cx="292155" cy="299584"/>
            </a:xfrm>
            <a:prstGeom prst="ellipse">
              <a:avLst/>
            </a:prstGeom>
            <a:ln>
              <a:solidFill>
                <a:schemeClr val="tx1"/>
              </a:solidFill>
            </a:ln>
            <a:scene3d>
              <a:camera prst="orthographicFront">
                <a:rot lat="20999999" lon="20099991"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7D8E478D-D68B-4E30-8BD6-CF55378A40BC}"/>
                </a:ext>
              </a:extLst>
            </p:cNvPr>
            <p:cNvCxnSpPr>
              <a:cxnSpLocks/>
            </p:cNvCxnSpPr>
            <p:nvPr/>
          </p:nvCxnSpPr>
          <p:spPr>
            <a:xfrm flipH="1">
              <a:off x="2610660" y="1889959"/>
              <a:ext cx="1978339" cy="23010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 name="원호 11">
              <a:extLst>
                <a:ext uri="{FF2B5EF4-FFF2-40B4-BE49-F238E27FC236}">
                  <a16:creationId xmlns:a16="http://schemas.microsoft.com/office/drawing/2014/main" id="{2E258E57-31B5-4F70-994B-9756D4020EA5}"/>
                </a:ext>
              </a:extLst>
            </p:cNvPr>
            <p:cNvSpPr/>
            <p:nvPr/>
          </p:nvSpPr>
          <p:spPr>
            <a:xfrm>
              <a:off x="947673" y="2165507"/>
              <a:ext cx="5336748" cy="2311854"/>
            </a:xfrm>
            <a:prstGeom prst="arc">
              <a:avLst>
                <a:gd name="adj1" fmla="val 12114832"/>
                <a:gd name="adj2" fmla="val 2062515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3" name="원호 12">
              <a:extLst>
                <a:ext uri="{FF2B5EF4-FFF2-40B4-BE49-F238E27FC236}">
                  <a16:creationId xmlns:a16="http://schemas.microsoft.com/office/drawing/2014/main" id="{3AC7189E-2FA5-404D-9D79-624959D86617}"/>
                </a:ext>
              </a:extLst>
            </p:cNvPr>
            <p:cNvSpPr/>
            <p:nvPr/>
          </p:nvSpPr>
          <p:spPr>
            <a:xfrm>
              <a:off x="915240" y="3569105"/>
              <a:ext cx="5336748" cy="2311854"/>
            </a:xfrm>
            <a:prstGeom prst="arc">
              <a:avLst>
                <a:gd name="adj1" fmla="val 12512631"/>
                <a:gd name="adj2" fmla="val 2017903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4" name="직선 연결선 13">
              <a:extLst>
                <a:ext uri="{FF2B5EF4-FFF2-40B4-BE49-F238E27FC236}">
                  <a16:creationId xmlns:a16="http://schemas.microsoft.com/office/drawing/2014/main" id="{3962D7CB-0363-4B29-B045-631232EFA3B4}"/>
                </a:ext>
              </a:extLst>
            </p:cNvPr>
            <p:cNvCxnSpPr>
              <a:cxnSpLocks/>
              <a:stCxn id="12" idx="0"/>
              <a:endCxn id="13" idx="0"/>
            </p:cNvCxnSpPr>
            <p:nvPr/>
          </p:nvCxnSpPr>
          <p:spPr>
            <a:xfrm>
              <a:off x="1683644" y="2524301"/>
              <a:ext cx="263238" cy="1287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7F5101D2-BABD-4887-ABE3-921E0399EDC2}"/>
                </a:ext>
              </a:extLst>
            </p:cNvPr>
            <p:cNvCxnSpPr>
              <a:cxnSpLocks/>
              <a:stCxn id="12" idx="2"/>
              <a:endCxn id="13" idx="2"/>
            </p:cNvCxnSpPr>
            <p:nvPr/>
          </p:nvCxnSpPr>
          <p:spPr>
            <a:xfrm flipH="1">
              <a:off x="5434704" y="2665055"/>
              <a:ext cx="377788" cy="1227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정육면체 15">
              <a:extLst>
                <a:ext uri="{FF2B5EF4-FFF2-40B4-BE49-F238E27FC236}">
                  <a16:creationId xmlns:a16="http://schemas.microsoft.com/office/drawing/2014/main" id="{C13CCFDE-1F6B-48D7-8D30-2A33CAE29979}"/>
                </a:ext>
              </a:extLst>
            </p:cNvPr>
            <p:cNvSpPr/>
            <p:nvPr/>
          </p:nvSpPr>
          <p:spPr>
            <a:xfrm>
              <a:off x="1631368" y="4244079"/>
              <a:ext cx="895894" cy="9350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연결선 16">
              <a:extLst>
                <a:ext uri="{FF2B5EF4-FFF2-40B4-BE49-F238E27FC236}">
                  <a16:creationId xmlns:a16="http://schemas.microsoft.com/office/drawing/2014/main" id="{3D9A41D9-BC4C-4596-89B2-4E692C9BB3B7}"/>
                </a:ext>
              </a:extLst>
            </p:cNvPr>
            <p:cNvCxnSpPr>
              <a:cxnSpLocks/>
            </p:cNvCxnSpPr>
            <p:nvPr/>
          </p:nvCxnSpPr>
          <p:spPr>
            <a:xfrm>
              <a:off x="2079316" y="3488940"/>
              <a:ext cx="0" cy="886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2DF6FAE8-FF25-416C-9FEC-9509D1447421}"/>
                </a:ext>
              </a:extLst>
            </p:cNvPr>
            <p:cNvCxnSpPr>
              <a:cxnSpLocks/>
            </p:cNvCxnSpPr>
            <p:nvPr/>
          </p:nvCxnSpPr>
          <p:spPr>
            <a:xfrm>
              <a:off x="2055319" y="5179162"/>
              <a:ext cx="0" cy="755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C76F89CD-151F-476D-954F-B13A7B03D76D}"/>
                </a:ext>
              </a:extLst>
            </p:cNvPr>
            <p:cNvCxnSpPr>
              <a:cxnSpLocks/>
            </p:cNvCxnSpPr>
            <p:nvPr/>
          </p:nvCxnSpPr>
          <p:spPr>
            <a:xfrm flipH="1">
              <a:off x="2435106" y="4758102"/>
              <a:ext cx="9085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56FA732C-5941-4B0A-A4CB-57A6BF185E34}"/>
                </a:ext>
              </a:extLst>
            </p:cNvPr>
            <p:cNvCxnSpPr>
              <a:cxnSpLocks/>
            </p:cNvCxnSpPr>
            <p:nvPr/>
          </p:nvCxnSpPr>
          <p:spPr>
            <a:xfrm flipH="1">
              <a:off x="722810" y="4758102"/>
              <a:ext cx="9085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DA0710A4-BEA6-4D17-8ED5-EAB5FBE15957}"/>
                </a:ext>
              </a:extLst>
            </p:cNvPr>
            <p:cNvCxnSpPr>
              <a:cxnSpLocks/>
            </p:cNvCxnSpPr>
            <p:nvPr/>
          </p:nvCxnSpPr>
          <p:spPr>
            <a:xfrm>
              <a:off x="3747960" y="1375954"/>
              <a:ext cx="0" cy="270349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타원 21">
              <a:extLst>
                <a:ext uri="{FF2B5EF4-FFF2-40B4-BE49-F238E27FC236}">
                  <a16:creationId xmlns:a16="http://schemas.microsoft.com/office/drawing/2014/main" id="{C8C65FD1-567A-44A9-AE09-1C50CFD7B548}"/>
                </a:ext>
              </a:extLst>
            </p:cNvPr>
            <p:cNvSpPr/>
            <p:nvPr/>
          </p:nvSpPr>
          <p:spPr>
            <a:xfrm>
              <a:off x="3696124" y="2814155"/>
              <a:ext cx="103668" cy="106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원호 22">
              <a:extLst>
                <a:ext uri="{FF2B5EF4-FFF2-40B4-BE49-F238E27FC236}">
                  <a16:creationId xmlns:a16="http://schemas.microsoft.com/office/drawing/2014/main" id="{D9D29A90-93C6-42BB-9A19-6F1157F70082}"/>
                </a:ext>
              </a:extLst>
            </p:cNvPr>
            <p:cNvSpPr/>
            <p:nvPr/>
          </p:nvSpPr>
          <p:spPr>
            <a:xfrm>
              <a:off x="882808" y="2867306"/>
              <a:ext cx="5336748" cy="2311854"/>
            </a:xfrm>
            <a:prstGeom prst="arc">
              <a:avLst>
                <a:gd name="adj1" fmla="val 11729510"/>
                <a:gd name="adj2" fmla="val 20766766"/>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8E6B2495-69DF-4ED7-801D-0CFF71D3AD77}"/>
                </a:ext>
              </a:extLst>
            </p:cNvPr>
            <p:cNvSpPr txBox="1"/>
            <p:nvPr/>
          </p:nvSpPr>
          <p:spPr>
            <a:xfrm>
              <a:off x="5634024" y="3597833"/>
              <a:ext cx="1339597" cy="380277"/>
            </a:xfrm>
            <a:prstGeom prst="rect">
              <a:avLst/>
            </a:prstGeom>
            <a:noFill/>
          </p:spPr>
          <p:txBody>
            <a:bodyPr wrap="none" rtlCol="0">
              <a:spAutoFit/>
            </a:bodyPr>
            <a:lstStyle/>
            <a:p>
              <a:r>
                <a:rPr lang="en-US" altLang="ko-KR" sz="1200" dirty="0"/>
                <a:t>image plane</a:t>
              </a:r>
              <a:endParaRPr lang="ko-KR" altLang="en-US" sz="1200" dirty="0"/>
            </a:p>
          </p:txBody>
        </p:sp>
        <p:sp>
          <p:nvSpPr>
            <p:cNvPr id="25" name="타원 24">
              <a:extLst>
                <a:ext uri="{FF2B5EF4-FFF2-40B4-BE49-F238E27FC236}">
                  <a16:creationId xmlns:a16="http://schemas.microsoft.com/office/drawing/2014/main" id="{E756AC1B-41DA-4C24-B067-B121704E9080}"/>
                </a:ext>
              </a:extLst>
            </p:cNvPr>
            <p:cNvSpPr/>
            <p:nvPr/>
          </p:nvSpPr>
          <p:spPr>
            <a:xfrm>
              <a:off x="4441199" y="2884346"/>
              <a:ext cx="103668" cy="106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A5B8D005-0701-4339-A7D2-F0A9C73B52AE}"/>
                </a:ext>
              </a:extLst>
            </p:cNvPr>
            <p:cNvSpPr/>
            <p:nvPr/>
          </p:nvSpPr>
          <p:spPr>
            <a:xfrm>
              <a:off x="5370755" y="3141946"/>
              <a:ext cx="103668" cy="106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1C1042B3-8B0E-4EC4-AD68-435E55BFB002}"/>
                </a:ext>
              </a:extLst>
            </p:cNvPr>
            <p:cNvSpPr/>
            <p:nvPr/>
          </p:nvSpPr>
          <p:spPr>
            <a:xfrm>
              <a:off x="1277447" y="1740108"/>
              <a:ext cx="517238" cy="578008"/>
            </a:xfrm>
            <a:prstGeom prst="rect">
              <a:avLst/>
            </a:prstGeom>
            <a:solidFill>
              <a:schemeClr val="accent5">
                <a:lumMod val="60000"/>
                <a:lumOff val="40000"/>
              </a:schemeClr>
            </a:solidFill>
            <a:scene3d>
              <a:camera prst="isometricOffAxis2Right">
                <a:rot lat="782999" lon="20551072" rev="47856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a:extLst>
                <a:ext uri="{FF2B5EF4-FFF2-40B4-BE49-F238E27FC236}">
                  <a16:creationId xmlns:a16="http://schemas.microsoft.com/office/drawing/2014/main" id="{02562DF5-2030-4F88-B1C2-58BDB72132A0}"/>
                </a:ext>
              </a:extLst>
            </p:cNvPr>
            <p:cNvSpPr/>
            <p:nvPr/>
          </p:nvSpPr>
          <p:spPr>
            <a:xfrm rot="21151925">
              <a:off x="1407680" y="1904169"/>
              <a:ext cx="292155" cy="299584"/>
            </a:xfrm>
            <a:prstGeom prst="ellipse">
              <a:avLst/>
            </a:prstGeom>
            <a:ln>
              <a:solidFill>
                <a:schemeClr val="tx1"/>
              </a:solidFill>
            </a:ln>
            <a:scene3d>
              <a:camera prst="isometricOffAxis2Right">
                <a:rot lat="782999" lon="20551072" rev="47856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29">
              <a:extLst>
                <a:ext uri="{FF2B5EF4-FFF2-40B4-BE49-F238E27FC236}">
                  <a16:creationId xmlns:a16="http://schemas.microsoft.com/office/drawing/2014/main" id="{B37F1D19-9170-4A94-A3CD-57FBD79267C8}"/>
                </a:ext>
              </a:extLst>
            </p:cNvPr>
            <p:cNvCxnSpPr>
              <a:cxnSpLocks/>
            </p:cNvCxnSpPr>
            <p:nvPr/>
          </p:nvCxnSpPr>
          <p:spPr>
            <a:xfrm flipH="1" flipV="1">
              <a:off x="1526894" y="2072759"/>
              <a:ext cx="1062722" cy="209572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B7B259E7-3B17-4740-ADF8-1763E2AF6639}"/>
                </a:ext>
              </a:extLst>
            </p:cNvPr>
            <p:cNvCxnSpPr>
              <a:cxnSpLocks/>
              <a:endCxn id="45" idx="4"/>
            </p:cNvCxnSpPr>
            <p:nvPr/>
          </p:nvCxnSpPr>
          <p:spPr>
            <a:xfrm flipH="1" flipV="1">
              <a:off x="2588152" y="1870396"/>
              <a:ext cx="27833" cy="229063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2" name="타원 31">
              <a:extLst>
                <a:ext uri="{FF2B5EF4-FFF2-40B4-BE49-F238E27FC236}">
                  <a16:creationId xmlns:a16="http://schemas.microsoft.com/office/drawing/2014/main" id="{C88090DB-B0D6-4A12-92D3-F5586F5AB068}"/>
                </a:ext>
              </a:extLst>
            </p:cNvPr>
            <p:cNvSpPr/>
            <p:nvPr/>
          </p:nvSpPr>
          <p:spPr>
            <a:xfrm>
              <a:off x="1983264" y="3002626"/>
              <a:ext cx="103668" cy="106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a:extLst>
                <a:ext uri="{FF2B5EF4-FFF2-40B4-BE49-F238E27FC236}">
                  <a16:creationId xmlns:a16="http://schemas.microsoft.com/office/drawing/2014/main" id="{F4EB4349-716E-4F79-AAF4-6F7378FDB02D}"/>
                </a:ext>
              </a:extLst>
            </p:cNvPr>
            <p:cNvSpPr/>
            <p:nvPr/>
          </p:nvSpPr>
          <p:spPr>
            <a:xfrm>
              <a:off x="2555119" y="2869385"/>
              <a:ext cx="103668" cy="10630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7" name="그림 46">
            <a:extLst>
              <a:ext uri="{FF2B5EF4-FFF2-40B4-BE49-F238E27FC236}">
                <a16:creationId xmlns:a16="http://schemas.microsoft.com/office/drawing/2014/main" id="{062A18DB-4DCE-4F00-9829-41BC6F17F15B}"/>
              </a:ext>
            </a:extLst>
          </p:cNvPr>
          <p:cNvPicPr>
            <a:picLocks noChangeAspect="1"/>
          </p:cNvPicPr>
          <p:nvPr/>
        </p:nvPicPr>
        <p:blipFill>
          <a:blip r:embed="rId2"/>
          <a:stretch>
            <a:fillRect/>
          </a:stretch>
        </p:blipFill>
        <p:spPr>
          <a:xfrm>
            <a:off x="5166322" y="1170193"/>
            <a:ext cx="4547401" cy="3774640"/>
          </a:xfrm>
          <a:prstGeom prst="rect">
            <a:avLst/>
          </a:prstGeom>
        </p:spPr>
      </p:pic>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BB51A9A-53D7-4BD7-A863-E167AC79F4F7}"/>
                  </a:ext>
                </a:extLst>
              </p:cNvPr>
              <p:cNvSpPr txBox="1"/>
              <p:nvPr/>
            </p:nvSpPr>
            <p:spPr>
              <a:xfrm>
                <a:off x="2017096" y="5199114"/>
                <a:ext cx="5736442" cy="369332"/>
              </a:xfrm>
              <a:prstGeom prst="rect">
                <a:avLst/>
              </a:prstGeom>
              <a:noFill/>
            </p:spPr>
            <p:txBody>
              <a:bodyPr wrap="none" rtlCol="0">
                <a:spAutoFit/>
              </a:bodyPr>
              <a:lstStyle/>
              <a:p>
                <a:r>
                  <a:rPr lang="en-US" altLang="ko-KR" dirty="0"/>
                  <a:t>We can obtain the ideal </a:t>
                </a:r>
                <a14:m>
                  <m:oMath xmlns:m="http://schemas.openxmlformats.org/officeDocument/2006/math">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oMath>
                </a14:m>
                <a:r>
                  <a:rPr lang="ko-KR" altLang="en-US" dirty="0"/>
                  <a:t> </a:t>
                </a:r>
                <a:r>
                  <a:rPr lang="en-US" altLang="ko-KR" dirty="0"/>
                  <a:t>coordinate of all beams.</a:t>
                </a:r>
                <a:endParaRPr lang="ko-KR" altLang="en-US" dirty="0"/>
              </a:p>
            </p:txBody>
          </p:sp>
        </mc:Choice>
        <mc:Fallback xmlns="">
          <p:sp>
            <p:nvSpPr>
              <p:cNvPr id="48" name="TextBox 47">
                <a:extLst>
                  <a:ext uri="{FF2B5EF4-FFF2-40B4-BE49-F238E27FC236}">
                    <a16:creationId xmlns:a16="http://schemas.microsoft.com/office/drawing/2014/main" id="{ABB51A9A-53D7-4BD7-A863-E167AC79F4F7}"/>
                  </a:ext>
                </a:extLst>
              </p:cNvPr>
              <p:cNvSpPr txBox="1">
                <a:spLocks noRot="1" noChangeAspect="1" noMove="1" noResize="1" noEditPoints="1" noAdjustHandles="1" noChangeArrowheads="1" noChangeShapeType="1" noTextEdit="1"/>
              </p:cNvSpPr>
              <p:nvPr/>
            </p:nvSpPr>
            <p:spPr>
              <a:xfrm>
                <a:off x="2017096" y="5199114"/>
                <a:ext cx="5736442" cy="369332"/>
              </a:xfrm>
              <a:prstGeom prst="rect">
                <a:avLst/>
              </a:prstGeom>
              <a:blipFill>
                <a:blip r:embed="rId3"/>
                <a:stretch>
                  <a:fillRect l="-956" t="-8333" r="-106" b="-28333"/>
                </a:stretch>
              </a:blipFill>
            </p:spPr>
            <p:txBody>
              <a:bodyPr/>
              <a:lstStyle/>
              <a:p>
                <a:r>
                  <a:rPr lang="ko-KR" altLang="en-US">
                    <a:noFill/>
                  </a:rPr>
                  <a:t> </a:t>
                </a:r>
              </a:p>
            </p:txBody>
          </p:sp>
        </mc:Fallback>
      </mc:AlternateContent>
      <p:sp>
        <p:nvSpPr>
          <p:cNvPr id="49" name="TextBox 48">
            <a:extLst>
              <a:ext uri="{FF2B5EF4-FFF2-40B4-BE49-F238E27FC236}">
                <a16:creationId xmlns:a16="http://schemas.microsoft.com/office/drawing/2014/main" id="{5CE532FC-3AF2-4251-A2E7-AEB9BC6E672D}"/>
              </a:ext>
            </a:extLst>
          </p:cNvPr>
          <p:cNvSpPr txBox="1"/>
          <p:nvPr/>
        </p:nvSpPr>
        <p:spPr>
          <a:xfrm>
            <a:off x="627199" y="5700114"/>
            <a:ext cx="9137438" cy="369332"/>
          </a:xfrm>
          <a:prstGeom prst="rect">
            <a:avLst/>
          </a:prstGeom>
          <a:noFill/>
        </p:spPr>
        <p:txBody>
          <a:bodyPr wrap="none" rtlCol="0">
            <a:spAutoFit/>
          </a:bodyPr>
          <a:lstStyle/>
          <a:p>
            <a:r>
              <a:rPr lang="en-US" altLang="ko-KR" dirty="0"/>
              <a:t>By comparison to the captured image, we can calculate the radial distortion parameters.</a:t>
            </a:r>
            <a:endParaRPr lang="ko-KR" altLang="en-US" dirty="0"/>
          </a:p>
        </p:txBody>
      </p:sp>
      <p:cxnSp>
        <p:nvCxnSpPr>
          <p:cNvPr id="51" name="직선 화살표 연결선 50">
            <a:extLst>
              <a:ext uri="{FF2B5EF4-FFF2-40B4-BE49-F238E27FC236}">
                <a16:creationId xmlns:a16="http://schemas.microsoft.com/office/drawing/2014/main" id="{FFBC9073-B229-4B94-AD16-F67D94338E7F}"/>
              </a:ext>
            </a:extLst>
          </p:cNvPr>
          <p:cNvCxnSpPr>
            <a:cxnSpLocks/>
          </p:cNvCxnSpPr>
          <p:nvPr/>
        </p:nvCxnSpPr>
        <p:spPr>
          <a:xfrm flipV="1">
            <a:off x="2815512" y="2695182"/>
            <a:ext cx="135492" cy="1271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24BA5B6-AEE0-47F8-BB5B-312657AED2F7}"/>
                  </a:ext>
                </a:extLst>
              </p:cNvPr>
              <p:cNvSpPr txBox="1"/>
              <p:nvPr/>
            </p:nvSpPr>
            <p:spPr>
              <a:xfrm>
                <a:off x="2393777" y="3958534"/>
                <a:ext cx="905312" cy="276999"/>
              </a:xfrm>
              <a:prstGeom prst="rect">
                <a:avLst/>
              </a:prstGeom>
              <a:noFill/>
            </p:spPr>
            <p:txBody>
              <a:bodyPr wrap="none" rtlCol="0">
                <a:spAutoFit/>
              </a:bodyPr>
              <a:lstStyle/>
              <a:p>
                <a:r>
                  <a:rPr lang="en-US" altLang="ko-KR" sz="1200" dirty="0"/>
                  <a:t>ideal </a:t>
                </a:r>
                <a14:m>
                  <m:oMath xmlns:m="http://schemas.openxmlformats.org/officeDocument/2006/math">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𝑥</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𝑦</m:t>
                        </m:r>
                      </m:e>
                    </m:d>
                  </m:oMath>
                </a14:m>
                <a:endParaRPr lang="ko-KR" altLang="en-US" sz="1200" dirty="0"/>
              </a:p>
            </p:txBody>
          </p:sp>
        </mc:Choice>
        <mc:Fallback xmlns="">
          <p:sp>
            <p:nvSpPr>
              <p:cNvPr id="53" name="TextBox 52">
                <a:extLst>
                  <a:ext uri="{FF2B5EF4-FFF2-40B4-BE49-F238E27FC236}">
                    <a16:creationId xmlns:a16="http://schemas.microsoft.com/office/drawing/2014/main" id="{B24BA5B6-AEE0-47F8-BB5B-312657AED2F7}"/>
                  </a:ext>
                </a:extLst>
              </p:cNvPr>
              <p:cNvSpPr txBox="1">
                <a:spLocks noRot="1" noChangeAspect="1" noMove="1" noResize="1" noEditPoints="1" noAdjustHandles="1" noChangeArrowheads="1" noChangeShapeType="1" noTextEdit="1"/>
              </p:cNvSpPr>
              <p:nvPr/>
            </p:nvSpPr>
            <p:spPr>
              <a:xfrm>
                <a:off x="2393777" y="3958534"/>
                <a:ext cx="905312" cy="276999"/>
              </a:xfrm>
              <a:prstGeom prst="rect">
                <a:avLst/>
              </a:prstGeom>
              <a:blipFill>
                <a:blip r:embed="rId4"/>
                <a:stretch>
                  <a:fillRect l="-676" b="-17391"/>
                </a:stretch>
              </a:blipFill>
            </p:spPr>
            <p:txBody>
              <a:bodyPr/>
              <a:lstStyle/>
              <a:p>
                <a:r>
                  <a:rPr lang="ko-KR" altLang="en-US">
                    <a:noFill/>
                  </a:rPr>
                  <a:t> </a:t>
                </a:r>
              </a:p>
            </p:txBody>
          </p:sp>
        </mc:Fallback>
      </mc:AlternateContent>
      <p:sp>
        <p:nvSpPr>
          <p:cNvPr id="54" name="타원 53">
            <a:extLst>
              <a:ext uri="{FF2B5EF4-FFF2-40B4-BE49-F238E27FC236}">
                <a16:creationId xmlns:a16="http://schemas.microsoft.com/office/drawing/2014/main" id="{CC243A00-FCE7-4C9A-B221-3B03EFF39DEB}"/>
              </a:ext>
            </a:extLst>
          </p:cNvPr>
          <p:cNvSpPr/>
          <p:nvPr/>
        </p:nvSpPr>
        <p:spPr>
          <a:xfrm>
            <a:off x="3776030" y="2824896"/>
            <a:ext cx="81781" cy="838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화살표 연결선 55">
            <a:extLst>
              <a:ext uri="{FF2B5EF4-FFF2-40B4-BE49-F238E27FC236}">
                <a16:creationId xmlns:a16="http://schemas.microsoft.com/office/drawing/2014/main" id="{9BF39CF5-B1F4-47DB-9D07-660A35A77D85}"/>
              </a:ext>
            </a:extLst>
          </p:cNvPr>
          <p:cNvCxnSpPr>
            <a:cxnSpLocks/>
          </p:cNvCxnSpPr>
          <p:nvPr/>
        </p:nvCxnSpPr>
        <p:spPr>
          <a:xfrm flipH="1" flipV="1">
            <a:off x="3173997" y="2716902"/>
            <a:ext cx="376230" cy="15650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702B319-2EC4-48DF-9148-D8E5ACCF79EE}"/>
                  </a:ext>
                </a:extLst>
              </p:cNvPr>
              <p:cNvSpPr txBox="1"/>
              <p:nvPr/>
            </p:nvSpPr>
            <p:spPr>
              <a:xfrm>
                <a:off x="3092595" y="4304663"/>
                <a:ext cx="1196546" cy="276999"/>
              </a:xfrm>
              <a:prstGeom prst="rect">
                <a:avLst/>
              </a:prstGeom>
              <a:noFill/>
            </p:spPr>
            <p:txBody>
              <a:bodyPr wrap="none" rtlCol="0">
                <a:spAutoFit/>
              </a:bodyPr>
              <a:lstStyle/>
              <a:p>
                <a:r>
                  <a:rPr lang="en-US" altLang="ko-KR" sz="1200" dirty="0"/>
                  <a:t>captured </a:t>
                </a:r>
                <a14:m>
                  <m:oMath xmlns:m="http://schemas.openxmlformats.org/officeDocument/2006/math">
                    <m:d>
                      <m:dPr>
                        <m:ctrlPr>
                          <a:rPr lang="en-US" altLang="ko-KR" sz="1200" b="0" i="1" smtClean="0">
                            <a:latin typeface="Cambria Math" panose="02040503050406030204" pitchFamily="18" charset="0"/>
                          </a:rPr>
                        </m:ctrlPr>
                      </m:dPr>
                      <m:e>
                        <m:r>
                          <a:rPr lang="en-US" altLang="ko-KR" sz="1200" b="0" i="1" smtClean="0">
                            <a:latin typeface="Cambria Math" panose="02040503050406030204" pitchFamily="18" charset="0"/>
                          </a:rPr>
                          <m:t>𝑥</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𝑦</m:t>
                        </m:r>
                      </m:e>
                    </m:d>
                  </m:oMath>
                </a14:m>
                <a:endParaRPr lang="ko-KR" altLang="en-US" sz="1200" dirty="0"/>
              </a:p>
            </p:txBody>
          </p:sp>
        </mc:Choice>
        <mc:Fallback xmlns="">
          <p:sp>
            <p:nvSpPr>
              <p:cNvPr id="59" name="TextBox 58">
                <a:extLst>
                  <a:ext uri="{FF2B5EF4-FFF2-40B4-BE49-F238E27FC236}">
                    <a16:creationId xmlns:a16="http://schemas.microsoft.com/office/drawing/2014/main" id="{A702B319-2EC4-48DF-9148-D8E5ACCF79EE}"/>
                  </a:ext>
                </a:extLst>
              </p:cNvPr>
              <p:cNvSpPr txBox="1">
                <a:spLocks noRot="1" noChangeAspect="1" noMove="1" noResize="1" noEditPoints="1" noAdjustHandles="1" noChangeArrowheads="1" noChangeShapeType="1" noTextEdit="1"/>
              </p:cNvSpPr>
              <p:nvPr/>
            </p:nvSpPr>
            <p:spPr>
              <a:xfrm>
                <a:off x="3092595" y="4304663"/>
                <a:ext cx="1196546" cy="276999"/>
              </a:xfrm>
              <a:prstGeom prst="rect">
                <a:avLst/>
              </a:prstGeom>
              <a:blipFill>
                <a:blip r:embed="rId5"/>
                <a:stretch>
                  <a:fillRect b="-17391"/>
                </a:stretch>
              </a:blipFill>
            </p:spPr>
            <p:txBody>
              <a:bodyPr/>
              <a:lstStyle/>
              <a:p>
                <a:r>
                  <a:rPr lang="ko-KR" altLang="en-US">
                    <a:noFill/>
                  </a:rPr>
                  <a:t> </a:t>
                </a:r>
              </a:p>
            </p:txBody>
          </p:sp>
        </mc:Fallback>
      </mc:AlternateContent>
      <p:sp>
        <p:nvSpPr>
          <p:cNvPr id="60" name="타원 59">
            <a:extLst>
              <a:ext uri="{FF2B5EF4-FFF2-40B4-BE49-F238E27FC236}">
                <a16:creationId xmlns:a16="http://schemas.microsoft.com/office/drawing/2014/main" id="{FC1B3E4B-AC11-4E91-BC35-6835EAB1D2A2}"/>
              </a:ext>
            </a:extLst>
          </p:cNvPr>
          <p:cNvSpPr/>
          <p:nvPr/>
        </p:nvSpPr>
        <p:spPr>
          <a:xfrm>
            <a:off x="3124071" y="2607734"/>
            <a:ext cx="81781" cy="838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2" name="직선 화살표 연결선 61">
            <a:extLst>
              <a:ext uri="{FF2B5EF4-FFF2-40B4-BE49-F238E27FC236}">
                <a16:creationId xmlns:a16="http://schemas.microsoft.com/office/drawing/2014/main" id="{66155098-FE9B-4A52-BC9D-168EA2AEDE3C}"/>
              </a:ext>
            </a:extLst>
          </p:cNvPr>
          <p:cNvCxnSpPr>
            <a:cxnSpLocks/>
          </p:cNvCxnSpPr>
          <p:nvPr/>
        </p:nvCxnSpPr>
        <p:spPr>
          <a:xfrm flipV="1">
            <a:off x="3624544" y="2965700"/>
            <a:ext cx="158133" cy="1250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D506D6A6-C6C6-4FE7-AF3F-6DF95F8EBB4D}"/>
              </a:ext>
            </a:extLst>
          </p:cNvPr>
          <p:cNvCxnSpPr>
            <a:cxnSpLocks/>
            <a:stCxn id="53" idx="0"/>
          </p:cNvCxnSpPr>
          <p:nvPr/>
        </p:nvCxnSpPr>
        <p:spPr>
          <a:xfrm flipV="1">
            <a:off x="2846433" y="2908757"/>
            <a:ext cx="820551" cy="1049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9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146452F-8460-44D7-84AA-13CE83043188}"/>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E47CC0F1-CFAD-4C73-9549-779012BEE62B}"/>
              </a:ext>
            </a:extLst>
          </p:cNvPr>
          <p:cNvSpPr>
            <a:spLocks noGrp="1"/>
          </p:cNvSpPr>
          <p:nvPr>
            <p:ph type="title"/>
          </p:nvPr>
        </p:nvSpPr>
        <p:spPr/>
        <p:txBody>
          <a:bodyPr/>
          <a:lstStyle/>
          <a:p>
            <a:r>
              <a:rPr lang="en-US" altLang="ko-KR" dirty="0"/>
              <a:t>DOE Calibration: Cons</a:t>
            </a:r>
            <a:endParaRPr lang="ko-KR" altLang="en-US" dirty="0"/>
          </a:p>
        </p:txBody>
      </p:sp>
      <p:pic>
        <p:nvPicPr>
          <p:cNvPr id="4" name="그림 3">
            <a:extLst>
              <a:ext uri="{FF2B5EF4-FFF2-40B4-BE49-F238E27FC236}">
                <a16:creationId xmlns:a16="http://schemas.microsoft.com/office/drawing/2014/main" id="{80C93C4E-D277-4B6F-A299-E2333B93B19C}"/>
              </a:ext>
            </a:extLst>
          </p:cNvPr>
          <p:cNvPicPr>
            <a:picLocks noChangeAspect="1"/>
          </p:cNvPicPr>
          <p:nvPr/>
        </p:nvPicPr>
        <p:blipFill>
          <a:blip r:embed="rId2"/>
          <a:stretch>
            <a:fillRect/>
          </a:stretch>
        </p:blipFill>
        <p:spPr>
          <a:xfrm>
            <a:off x="5083981" y="1071698"/>
            <a:ext cx="4582622" cy="3030039"/>
          </a:xfrm>
          <a:prstGeom prst="rect">
            <a:avLst/>
          </a:prstGeom>
        </p:spPr>
      </p:pic>
      <p:grpSp>
        <p:nvGrpSpPr>
          <p:cNvPr id="5" name="그룹 4">
            <a:extLst>
              <a:ext uri="{FF2B5EF4-FFF2-40B4-BE49-F238E27FC236}">
                <a16:creationId xmlns:a16="http://schemas.microsoft.com/office/drawing/2014/main" id="{100F8857-F0D0-42C3-A36A-A5438987EF48}"/>
              </a:ext>
            </a:extLst>
          </p:cNvPr>
          <p:cNvGrpSpPr/>
          <p:nvPr/>
        </p:nvGrpSpPr>
        <p:grpSpPr>
          <a:xfrm>
            <a:off x="735033" y="1331004"/>
            <a:ext cx="3277886" cy="2317887"/>
            <a:chOff x="735033" y="1331004"/>
            <a:chExt cx="3277886" cy="2317887"/>
          </a:xfrm>
        </p:grpSpPr>
        <p:grpSp>
          <p:nvGrpSpPr>
            <p:cNvPr id="52" name="그룹 51">
              <a:extLst>
                <a:ext uri="{FF2B5EF4-FFF2-40B4-BE49-F238E27FC236}">
                  <a16:creationId xmlns:a16="http://schemas.microsoft.com/office/drawing/2014/main" id="{BAC39F75-5794-435C-9DA9-916DE9AA0984}"/>
                </a:ext>
              </a:extLst>
            </p:cNvPr>
            <p:cNvGrpSpPr/>
            <p:nvPr/>
          </p:nvGrpSpPr>
          <p:grpSpPr>
            <a:xfrm>
              <a:off x="1553539" y="1347307"/>
              <a:ext cx="269650" cy="293858"/>
              <a:chOff x="817955" y="1996827"/>
              <a:chExt cx="269650" cy="293858"/>
            </a:xfrm>
            <a:scene3d>
              <a:camera prst="isometricOffAxis2Right">
                <a:rot lat="0" lon="20399994" rev="300000"/>
              </a:camera>
              <a:lightRig rig="threePt" dir="t"/>
            </a:scene3d>
          </p:grpSpPr>
          <p:sp>
            <p:nvSpPr>
              <p:cNvPr id="53" name="직사각형 52">
                <a:extLst>
                  <a:ext uri="{FF2B5EF4-FFF2-40B4-BE49-F238E27FC236}">
                    <a16:creationId xmlns:a16="http://schemas.microsoft.com/office/drawing/2014/main" id="{03CDF601-C2E8-4BEE-9EEF-7AC19DD55DBD}"/>
                  </a:ext>
                </a:extLst>
              </p:cNvPr>
              <p:cNvSpPr/>
              <p:nvPr/>
            </p:nvSpPr>
            <p:spPr>
              <a:xfrm>
                <a:off x="817955" y="1996827"/>
                <a:ext cx="269650" cy="29385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5BAE75AB-4D91-4840-A3B8-BAF2322984AD}"/>
                  </a:ext>
                </a:extLst>
              </p:cNvPr>
              <p:cNvSpPr/>
              <p:nvPr/>
            </p:nvSpPr>
            <p:spPr>
              <a:xfrm rot="21151925">
                <a:off x="885849" y="2080235"/>
                <a:ext cx="152308" cy="1523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6" name="그룹 65">
              <a:extLst>
                <a:ext uri="{FF2B5EF4-FFF2-40B4-BE49-F238E27FC236}">
                  <a16:creationId xmlns:a16="http://schemas.microsoft.com/office/drawing/2014/main" id="{3AFCD84F-CAE0-4729-AE36-81F99270D554}"/>
                </a:ext>
              </a:extLst>
            </p:cNvPr>
            <p:cNvGrpSpPr/>
            <p:nvPr/>
          </p:nvGrpSpPr>
          <p:grpSpPr>
            <a:xfrm>
              <a:off x="3242039" y="1530959"/>
              <a:ext cx="269650" cy="293858"/>
              <a:chOff x="3242039" y="1530959"/>
              <a:chExt cx="269650" cy="293858"/>
            </a:xfrm>
            <a:scene3d>
              <a:camera prst="orthographicFront">
                <a:rot lat="20399999" lon="20099991" rev="0"/>
              </a:camera>
              <a:lightRig rig="threePt" dir="t"/>
            </a:scene3d>
          </p:grpSpPr>
          <p:sp>
            <p:nvSpPr>
              <p:cNvPr id="40" name="직사각형 39">
                <a:extLst>
                  <a:ext uri="{FF2B5EF4-FFF2-40B4-BE49-F238E27FC236}">
                    <a16:creationId xmlns:a16="http://schemas.microsoft.com/office/drawing/2014/main" id="{8BE24D79-B472-4191-9F1C-A6416D84EBF1}"/>
                  </a:ext>
                </a:extLst>
              </p:cNvPr>
              <p:cNvSpPr/>
              <p:nvPr/>
            </p:nvSpPr>
            <p:spPr>
              <a:xfrm>
                <a:off x="3242039" y="1530959"/>
                <a:ext cx="269650" cy="29385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a:extLst>
                  <a:ext uri="{FF2B5EF4-FFF2-40B4-BE49-F238E27FC236}">
                    <a16:creationId xmlns:a16="http://schemas.microsoft.com/office/drawing/2014/main" id="{D58C26AB-D019-47B2-B576-665E4D6BC3D2}"/>
                  </a:ext>
                </a:extLst>
              </p:cNvPr>
              <p:cNvSpPr/>
              <p:nvPr/>
            </p:nvSpPr>
            <p:spPr>
              <a:xfrm rot="871496">
                <a:off x="3290577" y="1601735"/>
                <a:ext cx="152308" cy="1523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38" name="직선 연결선 37">
              <a:extLst>
                <a:ext uri="{FF2B5EF4-FFF2-40B4-BE49-F238E27FC236}">
                  <a16:creationId xmlns:a16="http://schemas.microsoft.com/office/drawing/2014/main" id="{2C3EC623-82D9-4512-9335-900FB52013A7}"/>
                </a:ext>
              </a:extLst>
            </p:cNvPr>
            <p:cNvCxnSpPr>
              <a:cxnSpLocks/>
            </p:cNvCxnSpPr>
            <p:nvPr/>
          </p:nvCxnSpPr>
          <p:spPr>
            <a:xfrm flipH="1">
              <a:off x="1730457" y="1677888"/>
              <a:ext cx="1636273" cy="110682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67" name="그룹 66">
              <a:extLst>
                <a:ext uri="{FF2B5EF4-FFF2-40B4-BE49-F238E27FC236}">
                  <a16:creationId xmlns:a16="http://schemas.microsoft.com/office/drawing/2014/main" id="{0B7BFA5B-2732-485F-AF7B-BD0DC5EBD97B}"/>
                </a:ext>
              </a:extLst>
            </p:cNvPr>
            <p:cNvGrpSpPr/>
            <p:nvPr/>
          </p:nvGrpSpPr>
          <p:grpSpPr>
            <a:xfrm>
              <a:off x="3743269" y="1858054"/>
              <a:ext cx="269650" cy="293858"/>
              <a:chOff x="3743269" y="1858054"/>
              <a:chExt cx="269650" cy="293858"/>
            </a:xfrm>
            <a:scene3d>
              <a:camera prst="orthographicFront">
                <a:rot lat="20128347" lon="19109570" rev="114952"/>
              </a:camera>
              <a:lightRig rig="threePt" dir="t"/>
            </a:scene3d>
          </p:grpSpPr>
          <p:sp>
            <p:nvSpPr>
              <p:cNvPr id="41" name="직사각형 40">
                <a:extLst>
                  <a:ext uri="{FF2B5EF4-FFF2-40B4-BE49-F238E27FC236}">
                    <a16:creationId xmlns:a16="http://schemas.microsoft.com/office/drawing/2014/main" id="{94596F8B-1141-4A02-84A6-3E045BAAB54A}"/>
                  </a:ext>
                </a:extLst>
              </p:cNvPr>
              <p:cNvSpPr/>
              <p:nvPr/>
            </p:nvSpPr>
            <p:spPr>
              <a:xfrm>
                <a:off x="3743269" y="1858054"/>
                <a:ext cx="269650" cy="29385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a:extLst>
                  <a:ext uri="{FF2B5EF4-FFF2-40B4-BE49-F238E27FC236}">
                    <a16:creationId xmlns:a16="http://schemas.microsoft.com/office/drawing/2014/main" id="{66FA613F-9CCB-46B3-9382-097B1346BE9D}"/>
                  </a:ext>
                </a:extLst>
              </p:cNvPr>
              <p:cNvSpPr/>
              <p:nvPr/>
            </p:nvSpPr>
            <p:spPr>
              <a:xfrm rot="1707013">
                <a:off x="3788816" y="1929850"/>
                <a:ext cx="152308" cy="1523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35" name="직선 연결선 34">
              <a:extLst>
                <a:ext uri="{FF2B5EF4-FFF2-40B4-BE49-F238E27FC236}">
                  <a16:creationId xmlns:a16="http://schemas.microsoft.com/office/drawing/2014/main" id="{AA32EE97-4010-420B-AFA1-E0D019FF8A02}"/>
                </a:ext>
              </a:extLst>
            </p:cNvPr>
            <p:cNvCxnSpPr>
              <a:cxnSpLocks/>
            </p:cNvCxnSpPr>
            <p:nvPr/>
          </p:nvCxnSpPr>
          <p:spPr>
            <a:xfrm flipH="1">
              <a:off x="1743582" y="2006004"/>
              <a:ext cx="2121387" cy="77842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65" name="그룹 64">
              <a:extLst>
                <a:ext uri="{FF2B5EF4-FFF2-40B4-BE49-F238E27FC236}">
                  <a16:creationId xmlns:a16="http://schemas.microsoft.com/office/drawing/2014/main" id="{A921E85A-53BC-4D00-9794-86FC88A7DB33}"/>
                </a:ext>
              </a:extLst>
            </p:cNvPr>
            <p:cNvGrpSpPr/>
            <p:nvPr/>
          </p:nvGrpSpPr>
          <p:grpSpPr>
            <a:xfrm>
              <a:off x="2632416" y="1432475"/>
              <a:ext cx="269650" cy="293858"/>
              <a:chOff x="2632416" y="1432475"/>
              <a:chExt cx="269650" cy="293858"/>
            </a:xfrm>
            <a:scene3d>
              <a:camera prst="orthographicFront">
                <a:rot lat="20999999" lon="20099991" rev="0"/>
              </a:camera>
              <a:lightRig rig="threePt" dir="t"/>
            </a:scene3d>
          </p:grpSpPr>
          <p:sp>
            <p:nvSpPr>
              <p:cNvPr id="39" name="직사각형 38">
                <a:extLst>
                  <a:ext uri="{FF2B5EF4-FFF2-40B4-BE49-F238E27FC236}">
                    <a16:creationId xmlns:a16="http://schemas.microsoft.com/office/drawing/2014/main" id="{076B7039-9A9E-433F-B67F-CFA6742E988A}"/>
                  </a:ext>
                </a:extLst>
              </p:cNvPr>
              <p:cNvSpPr/>
              <p:nvPr/>
            </p:nvSpPr>
            <p:spPr>
              <a:xfrm>
                <a:off x="2632416" y="1432475"/>
                <a:ext cx="269650" cy="29385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B72FD813-B1E9-4D9F-AFC5-71C7B69D4E6D}"/>
                  </a:ext>
                </a:extLst>
              </p:cNvPr>
              <p:cNvSpPr/>
              <p:nvPr/>
            </p:nvSpPr>
            <p:spPr>
              <a:xfrm>
                <a:off x="2674425" y="1516169"/>
                <a:ext cx="152308" cy="1523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32" name="직선 연결선 31">
              <a:extLst>
                <a:ext uri="{FF2B5EF4-FFF2-40B4-BE49-F238E27FC236}">
                  <a16:creationId xmlns:a16="http://schemas.microsoft.com/office/drawing/2014/main" id="{31054F3B-FF0A-497D-B38A-BEC14D5CE039}"/>
                </a:ext>
              </a:extLst>
            </p:cNvPr>
            <p:cNvCxnSpPr>
              <a:cxnSpLocks/>
            </p:cNvCxnSpPr>
            <p:nvPr/>
          </p:nvCxnSpPr>
          <p:spPr>
            <a:xfrm flipH="1">
              <a:off x="1719219" y="1592323"/>
              <a:ext cx="1031360" cy="116986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9" name="원호 8">
              <a:extLst>
                <a:ext uri="{FF2B5EF4-FFF2-40B4-BE49-F238E27FC236}">
                  <a16:creationId xmlns:a16="http://schemas.microsoft.com/office/drawing/2014/main" id="{87CF156C-9FC9-428C-A2E1-BC027D5E15DF}"/>
                </a:ext>
              </a:extLst>
            </p:cNvPr>
            <p:cNvSpPr/>
            <p:nvPr/>
          </p:nvSpPr>
          <p:spPr>
            <a:xfrm>
              <a:off x="852260" y="1732411"/>
              <a:ext cx="2782187" cy="1175341"/>
            </a:xfrm>
            <a:prstGeom prst="arc">
              <a:avLst>
                <a:gd name="adj1" fmla="val 12114832"/>
                <a:gd name="adj2" fmla="val 2062515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원호 9">
              <a:extLst>
                <a:ext uri="{FF2B5EF4-FFF2-40B4-BE49-F238E27FC236}">
                  <a16:creationId xmlns:a16="http://schemas.microsoft.com/office/drawing/2014/main" id="{A006055C-4EFC-40A4-9B8D-D0E28A9293FD}"/>
                </a:ext>
              </a:extLst>
            </p:cNvPr>
            <p:cNvSpPr/>
            <p:nvPr/>
          </p:nvSpPr>
          <p:spPr>
            <a:xfrm>
              <a:off x="835352" y="2445997"/>
              <a:ext cx="2782187" cy="1175341"/>
            </a:xfrm>
            <a:prstGeom prst="arc">
              <a:avLst>
                <a:gd name="adj1" fmla="val 12512631"/>
                <a:gd name="adj2" fmla="val 2017903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80FE30D2-14A6-43A6-B790-70A901C130F2}"/>
                </a:ext>
              </a:extLst>
            </p:cNvPr>
            <p:cNvCxnSpPr>
              <a:cxnSpLocks/>
              <a:stCxn id="9" idx="0"/>
              <a:endCxn id="10" idx="0"/>
            </p:cNvCxnSpPr>
            <p:nvPr/>
          </p:nvCxnSpPr>
          <p:spPr>
            <a:xfrm>
              <a:off x="1235941" y="1914821"/>
              <a:ext cx="137233" cy="654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2BF850A-5409-4F94-8F2D-1E622958E29E}"/>
                </a:ext>
              </a:extLst>
            </p:cNvPr>
            <p:cNvCxnSpPr>
              <a:cxnSpLocks/>
              <a:stCxn id="9" idx="2"/>
              <a:endCxn id="10" idx="2"/>
            </p:cNvCxnSpPr>
            <p:nvPr/>
          </p:nvCxnSpPr>
          <p:spPr>
            <a:xfrm flipH="1">
              <a:off x="3191467" y="1986380"/>
              <a:ext cx="196951" cy="6240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정육면체 12">
              <a:extLst>
                <a:ext uri="{FF2B5EF4-FFF2-40B4-BE49-F238E27FC236}">
                  <a16:creationId xmlns:a16="http://schemas.microsoft.com/office/drawing/2014/main" id="{8886D422-80E9-498A-AEEE-6718BDE232CA}"/>
                </a:ext>
              </a:extLst>
            </p:cNvPr>
            <p:cNvSpPr/>
            <p:nvPr/>
          </p:nvSpPr>
          <p:spPr>
            <a:xfrm>
              <a:off x="1208688" y="2789152"/>
              <a:ext cx="467053" cy="47539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a:extLst>
                <a:ext uri="{FF2B5EF4-FFF2-40B4-BE49-F238E27FC236}">
                  <a16:creationId xmlns:a16="http://schemas.microsoft.com/office/drawing/2014/main" id="{DBCC77AD-D482-4C1E-A3A4-7ADE2F6D357A}"/>
                </a:ext>
              </a:extLst>
            </p:cNvPr>
            <p:cNvCxnSpPr>
              <a:cxnSpLocks/>
            </p:cNvCxnSpPr>
            <p:nvPr/>
          </p:nvCxnSpPr>
          <p:spPr>
            <a:xfrm>
              <a:off x="1442215" y="2405241"/>
              <a:ext cx="0" cy="4506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B1EB8223-09DD-431D-B0E8-6B6F7C5AC8C4}"/>
                </a:ext>
              </a:extLst>
            </p:cNvPr>
            <p:cNvCxnSpPr>
              <a:cxnSpLocks/>
            </p:cNvCxnSpPr>
            <p:nvPr/>
          </p:nvCxnSpPr>
          <p:spPr>
            <a:xfrm>
              <a:off x="1429705" y="3264546"/>
              <a:ext cx="0" cy="384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D9647728-7025-4401-9C94-7FF912C73207}"/>
                </a:ext>
              </a:extLst>
            </p:cNvPr>
            <p:cNvCxnSpPr>
              <a:cxnSpLocks/>
            </p:cNvCxnSpPr>
            <p:nvPr/>
          </p:nvCxnSpPr>
          <p:spPr>
            <a:xfrm flipH="1">
              <a:off x="1627698" y="3050480"/>
              <a:ext cx="473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9F0AC83A-FC0C-4686-9BAE-045BB3E7B03C}"/>
                </a:ext>
              </a:extLst>
            </p:cNvPr>
            <p:cNvCxnSpPr>
              <a:cxnSpLocks/>
            </p:cNvCxnSpPr>
            <p:nvPr/>
          </p:nvCxnSpPr>
          <p:spPr>
            <a:xfrm flipH="1">
              <a:off x="735033" y="3050480"/>
              <a:ext cx="4736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F129E1E4-EF22-4B9F-8BD2-725832A1C5B1}"/>
                </a:ext>
              </a:extLst>
            </p:cNvPr>
            <p:cNvCxnSpPr>
              <a:cxnSpLocks/>
            </p:cNvCxnSpPr>
            <p:nvPr/>
          </p:nvCxnSpPr>
          <p:spPr>
            <a:xfrm>
              <a:off x="2312123" y="1331004"/>
              <a:ext cx="0" cy="137445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9" name="타원 18">
              <a:extLst>
                <a:ext uri="{FF2B5EF4-FFF2-40B4-BE49-F238E27FC236}">
                  <a16:creationId xmlns:a16="http://schemas.microsoft.com/office/drawing/2014/main" id="{14C57147-679D-4D06-9916-0A496C6DD99E}"/>
                </a:ext>
              </a:extLst>
            </p:cNvPr>
            <p:cNvSpPr/>
            <p:nvPr/>
          </p:nvSpPr>
          <p:spPr>
            <a:xfrm>
              <a:off x="2285100" y="2062182"/>
              <a:ext cx="54045" cy="540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원호 19">
              <a:extLst>
                <a:ext uri="{FF2B5EF4-FFF2-40B4-BE49-F238E27FC236}">
                  <a16:creationId xmlns:a16="http://schemas.microsoft.com/office/drawing/2014/main" id="{9492995F-C772-4342-8603-022BBE769E08}"/>
                </a:ext>
              </a:extLst>
            </p:cNvPr>
            <p:cNvSpPr/>
            <p:nvPr/>
          </p:nvSpPr>
          <p:spPr>
            <a:xfrm>
              <a:off x="818444" y="2089204"/>
              <a:ext cx="2782187" cy="1175341"/>
            </a:xfrm>
            <a:prstGeom prst="arc">
              <a:avLst>
                <a:gd name="adj1" fmla="val 11729510"/>
                <a:gd name="adj2" fmla="val 20766766"/>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2FA48536-9587-4BC4-B7EC-9F9FED1EFC23}"/>
                </a:ext>
              </a:extLst>
            </p:cNvPr>
            <p:cNvSpPr txBox="1"/>
            <p:nvPr/>
          </p:nvSpPr>
          <p:spPr>
            <a:xfrm>
              <a:off x="2806123" y="2656288"/>
              <a:ext cx="698367" cy="193332"/>
            </a:xfrm>
            <a:prstGeom prst="rect">
              <a:avLst/>
            </a:prstGeom>
            <a:noFill/>
          </p:spPr>
          <p:txBody>
            <a:bodyPr wrap="none" rtlCol="0">
              <a:spAutoFit/>
            </a:bodyPr>
            <a:lstStyle/>
            <a:p>
              <a:r>
                <a:rPr lang="en-US" altLang="ko-KR" sz="1200" dirty="0"/>
                <a:t>image plane</a:t>
              </a:r>
              <a:endParaRPr lang="ko-KR" altLang="en-US" sz="1200" dirty="0"/>
            </a:p>
          </p:txBody>
        </p:sp>
        <p:sp>
          <p:nvSpPr>
            <p:cNvPr id="24" name="타원 23">
              <a:extLst>
                <a:ext uri="{FF2B5EF4-FFF2-40B4-BE49-F238E27FC236}">
                  <a16:creationId xmlns:a16="http://schemas.microsoft.com/office/drawing/2014/main" id="{579378EC-F407-4CD7-BBEF-CAF7F3765663}"/>
                </a:ext>
              </a:extLst>
            </p:cNvPr>
            <p:cNvSpPr/>
            <p:nvPr/>
          </p:nvSpPr>
          <p:spPr>
            <a:xfrm>
              <a:off x="2673527" y="2097867"/>
              <a:ext cx="54045" cy="540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a:extLst>
                <a:ext uri="{FF2B5EF4-FFF2-40B4-BE49-F238E27FC236}">
                  <a16:creationId xmlns:a16="http://schemas.microsoft.com/office/drawing/2014/main" id="{EDF79A29-4105-4805-BEDE-FF592DBEDE6C}"/>
                </a:ext>
              </a:extLst>
            </p:cNvPr>
            <p:cNvSpPr/>
            <p:nvPr/>
          </p:nvSpPr>
          <p:spPr>
            <a:xfrm>
              <a:off x="3158129" y="2228830"/>
              <a:ext cx="54045" cy="540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961E4DE9-C8BF-4B6D-B085-B8714184C31C}"/>
                </a:ext>
              </a:extLst>
            </p:cNvPr>
            <p:cNvGrpSpPr/>
            <p:nvPr/>
          </p:nvGrpSpPr>
          <p:grpSpPr>
            <a:xfrm>
              <a:off x="817955" y="1996827"/>
              <a:ext cx="269650" cy="293858"/>
              <a:chOff x="817955" y="1996827"/>
              <a:chExt cx="269650" cy="293858"/>
            </a:xfrm>
            <a:scene3d>
              <a:camera prst="isometricOffAxis2Right">
                <a:rot lat="975847" lon="19327126" rev="469120"/>
              </a:camera>
              <a:lightRig rig="threePt" dir="t"/>
            </a:scene3d>
          </p:grpSpPr>
          <p:sp>
            <p:nvSpPr>
              <p:cNvPr id="42" name="직사각형 41">
                <a:extLst>
                  <a:ext uri="{FF2B5EF4-FFF2-40B4-BE49-F238E27FC236}">
                    <a16:creationId xmlns:a16="http://schemas.microsoft.com/office/drawing/2014/main" id="{1EF5F304-B7BE-4EBA-8938-EA2B69C43963}"/>
                  </a:ext>
                </a:extLst>
              </p:cNvPr>
              <p:cNvSpPr/>
              <p:nvPr/>
            </p:nvSpPr>
            <p:spPr>
              <a:xfrm>
                <a:off x="817955" y="1996827"/>
                <a:ext cx="269650" cy="29385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a:extLst>
                  <a:ext uri="{FF2B5EF4-FFF2-40B4-BE49-F238E27FC236}">
                    <a16:creationId xmlns:a16="http://schemas.microsoft.com/office/drawing/2014/main" id="{CB54D740-211F-4B1D-B8BF-F2D8D63F99D4}"/>
                  </a:ext>
                </a:extLst>
              </p:cNvPr>
              <p:cNvSpPr/>
              <p:nvPr/>
            </p:nvSpPr>
            <p:spPr>
              <a:xfrm rot="21151925">
                <a:off x="885849" y="2080235"/>
                <a:ext cx="152308" cy="1523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29" name="직선 연결선 28">
              <a:extLst>
                <a:ext uri="{FF2B5EF4-FFF2-40B4-BE49-F238E27FC236}">
                  <a16:creationId xmlns:a16="http://schemas.microsoft.com/office/drawing/2014/main" id="{C843F427-22E9-4C6D-B30A-EF6B926A5EED}"/>
                </a:ext>
              </a:extLst>
            </p:cNvPr>
            <p:cNvCxnSpPr>
              <a:cxnSpLocks/>
            </p:cNvCxnSpPr>
            <p:nvPr/>
          </p:nvCxnSpPr>
          <p:spPr>
            <a:xfrm rot="21151925" flipH="1" flipV="1">
              <a:off x="989273" y="2120190"/>
              <a:ext cx="659823" cy="67821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44" name="그룹 43">
              <a:extLst>
                <a:ext uri="{FF2B5EF4-FFF2-40B4-BE49-F238E27FC236}">
                  <a16:creationId xmlns:a16="http://schemas.microsoft.com/office/drawing/2014/main" id="{8B303FD6-2385-43BE-A2C0-19D8DCAC029E}"/>
                </a:ext>
              </a:extLst>
            </p:cNvPr>
            <p:cNvGrpSpPr/>
            <p:nvPr/>
          </p:nvGrpSpPr>
          <p:grpSpPr>
            <a:xfrm>
              <a:off x="1024180" y="1516139"/>
              <a:ext cx="269650" cy="293858"/>
              <a:chOff x="817955" y="1996827"/>
              <a:chExt cx="269650" cy="293858"/>
            </a:xfrm>
            <a:scene3d>
              <a:camera prst="isometricOffAxis2Right">
                <a:rot lat="782999" lon="20551072" rev="478569"/>
              </a:camera>
              <a:lightRig rig="threePt" dir="t"/>
            </a:scene3d>
          </p:grpSpPr>
          <p:sp>
            <p:nvSpPr>
              <p:cNvPr id="45" name="직사각형 44">
                <a:extLst>
                  <a:ext uri="{FF2B5EF4-FFF2-40B4-BE49-F238E27FC236}">
                    <a16:creationId xmlns:a16="http://schemas.microsoft.com/office/drawing/2014/main" id="{87BADE72-EAC5-49C6-9D75-62817B239E05}"/>
                  </a:ext>
                </a:extLst>
              </p:cNvPr>
              <p:cNvSpPr/>
              <p:nvPr/>
            </p:nvSpPr>
            <p:spPr>
              <a:xfrm>
                <a:off x="817955" y="1996827"/>
                <a:ext cx="269650" cy="29385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a:extLst>
                  <a:ext uri="{FF2B5EF4-FFF2-40B4-BE49-F238E27FC236}">
                    <a16:creationId xmlns:a16="http://schemas.microsoft.com/office/drawing/2014/main" id="{28264138-58CC-473E-86DA-C6EBBCCF718F}"/>
                  </a:ext>
                </a:extLst>
              </p:cNvPr>
              <p:cNvSpPr/>
              <p:nvPr/>
            </p:nvSpPr>
            <p:spPr>
              <a:xfrm rot="21151925">
                <a:off x="885849" y="2080235"/>
                <a:ext cx="152308" cy="15230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47" name="직선 연결선 46">
              <a:extLst>
                <a:ext uri="{FF2B5EF4-FFF2-40B4-BE49-F238E27FC236}">
                  <a16:creationId xmlns:a16="http://schemas.microsoft.com/office/drawing/2014/main" id="{1F73AEDA-FA2D-43B7-A3B7-687E93AE3EA1}"/>
                </a:ext>
              </a:extLst>
            </p:cNvPr>
            <p:cNvCxnSpPr>
              <a:cxnSpLocks/>
            </p:cNvCxnSpPr>
            <p:nvPr/>
          </p:nvCxnSpPr>
          <p:spPr>
            <a:xfrm flipH="1" flipV="1">
              <a:off x="1154223" y="1685258"/>
              <a:ext cx="554025" cy="106546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D2763862-D682-4C63-8C7D-D2505C1FA6DD}"/>
                </a:ext>
              </a:extLst>
            </p:cNvPr>
            <p:cNvCxnSpPr>
              <a:cxnSpLocks/>
              <a:endCxn id="54" idx="4"/>
            </p:cNvCxnSpPr>
            <p:nvPr/>
          </p:nvCxnSpPr>
          <p:spPr>
            <a:xfrm flipH="1" flipV="1">
              <a:off x="1707485" y="1582377"/>
              <a:ext cx="14510" cy="11645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0" name="타원 59">
              <a:extLst>
                <a:ext uri="{FF2B5EF4-FFF2-40B4-BE49-F238E27FC236}">
                  <a16:creationId xmlns:a16="http://schemas.microsoft.com/office/drawing/2014/main" id="{979E9F8D-0EE5-4D3D-8FF1-793482817D43}"/>
                </a:ext>
              </a:extLst>
            </p:cNvPr>
            <p:cNvSpPr/>
            <p:nvPr/>
          </p:nvSpPr>
          <p:spPr>
            <a:xfrm>
              <a:off x="1392141" y="2158000"/>
              <a:ext cx="54045" cy="540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a:extLst>
                <a:ext uri="{FF2B5EF4-FFF2-40B4-BE49-F238E27FC236}">
                  <a16:creationId xmlns:a16="http://schemas.microsoft.com/office/drawing/2014/main" id="{ABDB6F24-E087-4911-AFB9-831D934E0A4E}"/>
                </a:ext>
              </a:extLst>
            </p:cNvPr>
            <p:cNvSpPr/>
            <p:nvPr/>
          </p:nvSpPr>
          <p:spPr>
            <a:xfrm>
              <a:off x="1690264" y="2090261"/>
              <a:ext cx="54045" cy="5404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2" name="TextBox 61">
            <a:extLst>
              <a:ext uri="{FF2B5EF4-FFF2-40B4-BE49-F238E27FC236}">
                <a16:creationId xmlns:a16="http://schemas.microsoft.com/office/drawing/2014/main" id="{2D544841-80F4-4F73-8136-8F34C645478C}"/>
              </a:ext>
            </a:extLst>
          </p:cNvPr>
          <p:cNvSpPr txBox="1"/>
          <p:nvPr/>
        </p:nvSpPr>
        <p:spPr>
          <a:xfrm>
            <a:off x="195196" y="3876665"/>
            <a:ext cx="4233851" cy="369332"/>
          </a:xfrm>
          <a:prstGeom prst="rect">
            <a:avLst/>
          </a:prstGeom>
          <a:noFill/>
        </p:spPr>
        <p:txBody>
          <a:bodyPr wrap="none" rtlCol="0">
            <a:spAutoFit/>
          </a:bodyPr>
          <a:lstStyle/>
          <a:p>
            <a:r>
              <a:rPr lang="en-US" altLang="ko-KR" dirty="0"/>
              <a:t>Cons </a:t>
            </a:r>
            <a:r>
              <a:rPr lang="ko-KR" altLang="en-US" dirty="0"/>
              <a:t>① </a:t>
            </a:r>
            <a:r>
              <a:rPr lang="en-US" altLang="ko-KR" dirty="0"/>
              <a:t>DOE should be larger than FOV</a:t>
            </a:r>
            <a:endParaRPr lang="ko-KR" altLang="en-US" dirty="0"/>
          </a:p>
        </p:txBody>
      </p:sp>
      <p:sp>
        <p:nvSpPr>
          <p:cNvPr id="63" name="TextBox 62">
            <a:extLst>
              <a:ext uri="{FF2B5EF4-FFF2-40B4-BE49-F238E27FC236}">
                <a16:creationId xmlns:a16="http://schemas.microsoft.com/office/drawing/2014/main" id="{F1ED2D1F-66F8-43E9-BB48-5993A03ED640}"/>
              </a:ext>
            </a:extLst>
          </p:cNvPr>
          <p:cNvSpPr txBox="1"/>
          <p:nvPr/>
        </p:nvSpPr>
        <p:spPr>
          <a:xfrm>
            <a:off x="5241038" y="4383737"/>
            <a:ext cx="4133781" cy="1477328"/>
          </a:xfrm>
          <a:prstGeom prst="rect">
            <a:avLst/>
          </a:prstGeom>
          <a:noFill/>
        </p:spPr>
        <p:txBody>
          <a:bodyPr wrap="square" rtlCol="0">
            <a:spAutoFit/>
          </a:bodyPr>
          <a:lstStyle/>
          <a:p>
            <a:r>
              <a:rPr lang="en-US" altLang="ko-KR" dirty="0"/>
              <a:t>Cons </a:t>
            </a:r>
            <a:r>
              <a:rPr lang="ko-KR" altLang="en-US" dirty="0"/>
              <a:t>③ </a:t>
            </a:r>
            <a:r>
              <a:rPr lang="en-US" altLang="ko-KR" dirty="0"/>
              <a:t>For a lens with a long focal length, FOV is small. Then, it has little radial distortion, which makes it difficult to determine the principal point.</a:t>
            </a:r>
            <a:endParaRPr lang="ko-KR" altLang="en-US" dirty="0"/>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DC81BC9-8849-48CC-9B9D-49181F4DA006}"/>
                  </a:ext>
                </a:extLst>
              </p:cNvPr>
              <p:cNvSpPr txBox="1"/>
              <p:nvPr/>
            </p:nvSpPr>
            <p:spPr>
              <a:xfrm>
                <a:off x="207099" y="4508986"/>
                <a:ext cx="4586843" cy="923330"/>
              </a:xfrm>
              <a:prstGeom prst="rect">
                <a:avLst/>
              </a:prstGeom>
              <a:noFill/>
            </p:spPr>
            <p:txBody>
              <a:bodyPr wrap="square" rtlCol="0">
                <a:spAutoFit/>
              </a:bodyPr>
              <a:lstStyle/>
              <a:p>
                <a:r>
                  <a:rPr lang="en-US" altLang="ko-KR" dirty="0"/>
                  <a:t>Cons </a:t>
                </a:r>
                <a:r>
                  <a:rPr lang="ko-KR" altLang="en-US" dirty="0"/>
                  <a:t>② </a:t>
                </a:r>
                <a14:m>
                  <m:oMath xmlns:m="http://schemas.openxmlformats.org/officeDocument/2006/math">
                    <m:r>
                      <a:rPr lang="en-US" altLang="ko-KR" i="1">
                        <a:latin typeface="Cambria Math" panose="02040503050406030204" pitchFamily="18" charset="0"/>
                      </a:rPr>
                      <m:t>→</m:t>
                    </m:r>
                  </m:oMath>
                </a14:m>
                <a:r>
                  <a:rPr lang="ko-KR" altLang="en-US" dirty="0"/>
                  <a:t> </a:t>
                </a:r>
                <a:r>
                  <a:rPr lang="en-US" altLang="ko-KR" dirty="0"/>
                  <a:t>Elaborate DOE should be used to locate the image point of a light at an intended </a:t>
                </a:r>
                <a14:m>
                  <m:oMath xmlns:m="http://schemas.openxmlformats.org/officeDocument/2006/math">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oMath>
                </a14:m>
                <a:r>
                  <a:rPr lang="ko-KR" altLang="en-US" dirty="0"/>
                  <a:t> </a:t>
                </a:r>
                <a:r>
                  <a:rPr lang="en-US" altLang="ko-KR" dirty="0"/>
                  <a:t>coordinate.</a:t>
                </a:r>
                <a:endParaRPr lang="ko-KR" altLang="en-US" dirty="0"/>
              </a:p>
            </p:txBody>
          </p:sp>
        </mc:Choice>
        <mc:Fallback xmlns="">
          <p:sp>
            <p:nvSpPr>
              <p:cNvPr id="64" name="TextBox 63">
                <a:extLst>
                  <a:ext uri="{FF2B5EF4-FFF2-40B4-BE49-F238E27FC236}">
                    <a16:creationId xmlns:a16="http://schemas.microsoft.com/office/drawing/2014/main" id="{1DC81BC9-8849-48CC-9B9D-49181F4DA006}"/>
                  </a:ext>
                </a:extLst>
              </p:cNvPr>
              <p:cNvSpPr txBox="1">
                <a:spLocks noRot="1" noChangeAspect="1" noMove="1" noResize="1" noEditPoints="1" noAdjustHandles="1" noChangeArrowheads="1" noChangeShapeType="1" noTextEdit="1"/>
              </p:cNvSpPr>
              <p:nvPr/>
            </p:nvSpPr>
            <p:spPr>
              <a:xfrm>
                <a:off x="207099" y="4508986"/>
                <a:ext cx="4586843" cy="923330"/>
              </a:xfrm>
              <a:prstGeom prst="rect">
                <a:avLst/>
              </a:prstGeom>
              <a:blipFill>
                <a:blip r:embed="rId3"/>
                <a:stretch>
                  <a:fillRect l="-1197" t="-3311" b="-1059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52553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12509DE-AFF5-4AAC-AB77-054949F5B8A9}"/>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85CD6BD7-8CF0-460C-8285-E1898E09C176}"/>
              </a:ext>
            </a:extLst>
          </p:cNvPr>
          <p:cNvSpPr>
            <a:spLocks noGrp="1"/>
          </p:cNvSpPr>
          <p:nvPr>
            <p:ph type="title"/>
          </p:nvPr>
        </p:nvSpPr>
        <p:spPr/>
        <p:txBody>
          <a:bodyPr/>
          <a:lstStyle/>
          <a:p>
            <a:r>
              <a:rPr lang="en-US" altLang="ko-KR" dirty="0"/>
              <a:t>Zhang vs collimator vs DOE</a:t>
            </a:r>
            <a:endParaRPr lang="ko-KR" altLang="en-US" dirty="0"/>
          </a:p>
        </p:txBody>
      </p:sp>
      <mc:AlternateContent xmlns:mc="http://schemas.openxmlformats.org/markup-compatibility/2006" xmlns:a14="http://schemas.microsoft.com/office/drawing/2010/main">
        <mc:Choice Requires="a14">
          <p:graphicFrame>
            <p:nvGraphicFramePr>
              <p:cNvPr id="4" name="표 4">
                <a:extLst>
                  <a:ext uri="{FF2B5EF4-FFF2-40B4-BE49-F238E27FC236}">
                    <a16:creationId xmlns:a16="http://schemas.microsoft.com/office/drawing/2014/main" id="{8F2EC5E3-6091-4756-86B3-9F45AC49AA18}"/>
                  </a:ext>
                </a:extLst>
              </p:cNvPr>
              <p:cNvGraphicFramePr>
                <a:graphicFrameLocks noGrp="1"/>
              </p:cNvGraphicFramePr>
              <p:nvPr>
                <p:extLst>
                  <p:ext uri="{D42A27DB-BD31-4B8C-83A1-F6EECF244321}">
                    <p14:modId xmlns:p14="http://schemas.microsoft.com/office/powerpoint/2010/main" val="328142471"/>
                  </p:ext>
                </p:extLst>
              </p:nvPr>
            </p:nvGraphicFramePr>
            <p:xfrm>
              <a:off x="577850" y="1084791"/>
              <a:ext cx="8750300" cy="5001684"/>
            </p:xfrm>
            <a:graphic>
              <a:graphicData uri="http://schemas.openxmlformats.org/drawingml/2006/table">
                <a:tbl>
                  <a:tblPr firstRow="1" bandRow="1">
                    <a:tableStyleId>{5940675A-B579-460E-94D1-54222C63F5DA}</a:tableStyleId>
                  </a:tblPr>
                  <a:tblGrid>
                    <a:gridCol w="2187575">
                      <a:extLst>
                        <a:ext uri="{9D8B030D-6E8A-4147-A177-3AD203B41FA5}">
                          <a16:colId xmlns:a16="http://schemas.microsoft.com/office/drawing/2014/main" val="2039595289"/>
                        </a:ext>
                      </a:extLst>
                    </a:gridCol>
                    <a:gridCol w="2187575">
                      <a:extLst>
                        <a:ext uri="{9D8B030D-6E8A-4147-A177-3AD203B41FA5}">
                          <a16:colId xmlns:a16="http://schemas.microsoft.com/office/drawing/2014/main" val="790771112"/>
                        </a:ext>
                      </a:extLst>
                    </a:gridCol>
                    <a:gridCol w="2187575">
                      <a:extLst>
                        <a:ext uri="{9D8B030D-6E8A-4147-A177-3AD203B41FA5}">
                          <a16:colId xmlns:a16="http://schemas.microsoft.com/office/drawing/2014/main" val="199161756"/>
                        </a:ext>
                      </a:extLst>
                    </a:gridCol>
                    <a:gridCol w="2187575">
                      <a:extLst>
                        <a:ext uri="{9D8B030D-6E8A-4147-A177-3AD203B41FA5}">
                          <a16:colId xmlns:a16="http://schemas.microsoft.com/office/drawing/2014/main" val="3436960494"/>
                        </a:ext>
                      </a:extLst>
                    </a:gridCol>
                  </a:tblGrid>
                  <a:tr h="833614">
                    <a:tc>
                      <a:txBody>
                        <a:bodyPr/>
                        <a:lstStyle/>
                        <a:p>
                          <a:pPr algn="ctr" latinLnBrk="1"/>
                          <a:r>
                            <a:rPr lang="en-US" altLang="ko-KR" dirty="0"/>
                            <a:t>Feature</a:t>
                          </a:r>
                          <a:endParaRPr lang="ko-KR" altLang="en-US" dirty="0"/>
                        </a:p>
                      </a:txBody>
                      <a:tcPr anchor="ctr">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latinLnBrk="1"/>
                          <a:r>
                            <a:rPr lang="en-US" altLang="ko-KR" dirty="0"/>
                            <a:t>Zhang (or Tsai)</a:t>
                          </a:r>
                          <a:endParaRPr lang="ko-KR" altLang="en-US" dirty="0"/>
                        </a:p>
                      </a:txBody>
                      <a:tcPr anchor="ctr">
                        <a:lnB w="38100" cap="flat" cmpd="sng" algn="ctr">
                          <a:solidFill>
                            <a:schemeClr val="tx1"/>
                          </a:solidFill>
                          <a:prstDash val="solid"/>
                          <a:round/>
                          <a:headEnd type="none" w="med" len="med"/>
                          <a:tailEnd type="none" w="med" len="med"/>
                        </a:lnB>
                      </a:tcPr>
                    </a:tc>
                    <a:tc>
                      <a:txBody>
                        <a:bodyPr/>
                        <a:lstStyle/>
                        <a:p>
                          <a:pPr algn="ctr" latinLnBrk="1"/>
                          <a:r>
                            <a:rPr lang="en-US" altLang="ko-KR" dirty="0"/>
                            <a:t>Collimator</a:t>
                          </a:r>
                          <a:endParaRPr lang="ko-KR" altLang="en-US" dirty="0"/>
                        </a:p>
                      </a:txBody>
                      <a:tcPr anchor="ctr">
                        <a:lnB w="38100" cap="flat" cmpd="sng" algn="ctr">
                          <a:solidFill>
                            <a:schemeClr val="tx1"/>
                          </a:solidFill>
                          <a:prstDash val="solid"/>
                          <a:round/>
                          <a:headEnd type="none" w="med" len="med"/>
                          <a:tailEnd type="none" w="med" len="med"/>
                        </a:lnB>
                      </a:tcPr>
                    </a:tc>
                    <a:tc>
                      <a:txBody>
                        <a:bodyPr/>
                        <a:lstStyle/>
                        <a:p>
                          <a:pPr algn="ctr" latinLnBrk="1"/>
                          <a:r>
                            <a:rPr lang="en-US" altLang="ko-KR" dirty="0"/>
                            <a:t>DOE</a:t>
                          </a:r>
                          <a:endParaRPr lang="ko-KR" altLang="en-US" dirty="0"/>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5047845"/>
                      </a:ext>
                    </a:extLst>
                  </a:tr>
                  <a:tr h="833614">
                    <a:tc>
                      <a:txBody>
                        <a:bodyPr/>
                        <a:lstStyle/>
                        <a:p>
                          <a:pPr algn="ctr" latinLnBrk="1"/>
                          <a:r>
                            <a:rPr lang="en-US" altLang="ko-KR" dirty="0"/>
                            <a:t>Costs for setup</a:t>
                          </a:r>
                          <a:endParaRPr lang="ko-KR" altLang="en-US" dirty="0"/>
                        </a:p>
                      </a:txBody>
                      <a:tcPr anchor="ctr">
                        <a:lnT w="381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latinLnBrk="1"/>
                          <a:r>
                            <a:rPr lang="en-US" altLang="ko-KR" sz="1600" dirty="0"/>
                            <a:t>Low</a:t>
                          </a:r>
                          <a:endParaRPr lang="ko-KR" altLang="en-US" sz="1600" dirty="0"/>
                        </a:p>
                      </a:txBody>
                      <a:tcPr anchor="ctr">
                        <a:lnT w="38100" cap="flat" cmpd="sng" algn="ctr">
                          <a:solidFill>
                            <a:schemeClr val="tx1"/>
                          </a:solidFill>
                          <a:prstDash val="solid"/>
                          <a:round/>
                          <a:headEnd type="none" w="med" len="med"/>
                          <a:tailEnd type="none" w="med" len="med"/>
                        </a:lnT>
                      </a:tcPr>
                    </a:tc>
                    <a:tc>
                      <a:txBody>
                        <a:bodyPr/>
                        <a:lstStyle/>
                        <a:p>
                          <a:pPr algn="ctr" latinLnBrk="1"/>
                          <a:r>
                            <a:rPr lang="en-US" altLang="ko-KR" sz="1600" dirty="0"/>
                            <a:t>High</a:t>
                          </a:r>
                          <a:endParaRPr lang="ko-KR" altLang="en-US" sz="1600" dirty="0"/>
                        </a:p>
                      </a:txBody>
                      <a:tcPr anchor="ctr">
                        <a:lnT w="38100" cap="flat" cmpd="sng" algn="ctr">
                          <a:solidFill>
                            <a:schemeClr val="tx1"/>
                          </a:solidFill>
                          <a:prstDash val="solid"/>
                          <a:round/>
                          <a:headEnd type="none" w="med" len="med"/>
                          <a:tailEnd type="none" w="med" len="med"/>
                        </a:lnT>
                      </a:tcPr>
                    </a:tc>
                    <a:tc>
                      <a:txBody>
                        <a:bodyPr/>
                        <a:lstStyle/>
                        <a:p>
                          <a:pPr algn="ctr" latinLnBrk="1"/>
                          <a:r>
                            <a:rPr lang="en-US" altLang="ko-KR" sz="1600" dirty="0"/>
                            <a:t>High</a:t>
                          </a:r>
                          <a:endParaRPr lang="ko-KR" altLang="en-US" sz="1600"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0198638"/>
                      </a:ext>
                    </a:extLst>
                  </a:tr>
                  <a:tr h="833614">
                    <a:tc>
                      <a:txBody>
                        <a:bodyPr/>
                        <a:lstStyle/>
                        <a:p>
                          <a:pPr algn="ctr" latinLnBrk="1"/>
                          <a:r>
                            <a:rPr lang="en-US" altLang="ko-KR" dirty="0"/>
                            <a:t>Geometric features per image</a:t>
                          </a:r>
                          <a:endParaRPr lang="ko-KR" altLang="en-US" dirty="0"/>
                        </a:p>
                      </a:txBody>
                      <a:tcPr anchor="ctr">
                        <a:solidFill>
                          <a:schemeClr val="bg1">
                            <a:lumMod val="75000"/>
                          </a:schemeClr>
                        </a:solidFill>
                      </a:tcPr>
                    </a:tc>
                    <a:tc>
                      <a:txBody>
                        <a:bodyPr/>
                        <a:lstStyle/>
                        <a:p>
                          <a:pPr algn="ctr" latinLnBrk="1"/>
                          <a:r>
                            <a:rPr lang="en-US" altLang="ko-KR" sz="1600" dirty="0"/>
                            <a:t>20~500+</a:t>
                          </a:r>
                          <a:endParaRPr lang="ko-KR" altLang="en-US" sz="1600" dirty="0"/>
                        </a:p>
                      </a:txBody>
                      <a:tcPr anchor="ctr"/>
                    </a:tc>
                    <a:tc>
                      <a:txBody>
                        <a:bodyPr/>
                        <a:lstStyle/>
                        <a:p>
                          <a:pPr algn="ctr" latinLnBrk="1"/>
                          <a:r>
                            <a:rPr lang="en-US" altLang="ko-KR" sz="1600" dirty="0"/>
                            <a:t>1</a:t>
                          </a:r>
                          <a:endParaRPr lang="ko-KR" altLang="en-US" sz="1600" dirty="0"/>
                        </a:p>
                      </a:txBody>
                      <a:tcPr anchor="ctr"/>
                    </a:tc>
                    <a:tc>
                      <a:txBody>
                        <a:bodyPr/>
                        <a:lstStyle/>
                        <a:p>
                          <a:pPr algn="ctr" latinLnBrk="1"/>
                          <a:r>
                            <a:rPr lang="en-US" altLang="ko-KR" sz="1600" dirty="0"/>
                            <a:t>200~3000+</a:t>
                          </a:r>
                          <a:endParaRPr lang="ko-KR" altLang="en-US" sz="1600" dirty="0"/>
                        </a:p>
                      </a:txBody>
                      <a:tcPr anchor="ctr"/>
                    </a:tc>
                    <a:extLst>
                      <a:ext uri="{0D108BD9-81ED-4DB2-BD59-A6C34878D82A}">
                        <a16:rowId xmlns:a16="http://schemas.microsoft.com/office/drawing/2014/main" val="190336642"/>
                      </a:ext>
                    </a:extLst>
                  </a:tr>
                  <a:tr h="833614">
                    <a:tc>
                      <a:txBody>
                        <a:bodyPr/>
                        <a:lstStyle/>
                        <a:p>
                          <a:pPr algn="ctr" latinLnBrk="1"/>
                          <a:r>
                            <a:rPr lang="en-US" altLang="ko-KR" dirty="0"/>
                            <a:t>Images per Cal</a:t>
                          </a:r>
                          <a:endParaRPr lang="ko-KR" altLang="en-US" dirty="0"/>
                        </a:p>
                      </a:txBody>
                      <a:tcPr anchor="ctr">
                        <a:solidFill>
                          <a:schemeClr val="bg1">
                            <a:lumMod val="75000"/>
                          </a:schemeClr>
                        </a:solidFill>
                      </a:tcPr>
                    </a:tc>
                    <a:tc>
                      <a:txBody>
                        <a:bodyPr/>
                        <a:lstStyle/>
                        <a:p>
                          <a:pPr algn="ctr" latinLnBrk="1"/>
                          <a:r>
                            <a:rPr lang="en-US" altLang="ko-KR" sz="1600" dirty="0"/>
                            <a:t>8~20</a:t>
                          </a:r>
                        </a:p>
                        <a:p>
                          <a:pPr algn="ctr" latinLnBrk="1"/>
                          <a:r>
                            <a:rPr lang="en-US" altLang="ko-KR" sz="1000" b="0" dirty="0">
                              <a:solidFill>
                                <a:srgbClr val="FF0000"/>
                              </a:solidFill>
                            </a:rPr>
                            <a:t>(one shot calibration exists, but is less reliable)</a:t>
                          </a:r>
                          <a:endParaRPr lang="ko-KR" altLang="en-US" sz="1000" b="0" dirty="0">
                            <a:solidFill>
                              <a:srgbClr val="FF0000"/>
                            </a:solidFill>
                          </a:endParaRPr>
                        </a:p>
                      </a:txBody>
                      <a:tcPr anchor="ctr"/>
                    </a:tc>
                    <a:tc>
                      <a:txBody>
                        <a:bodyPr/>
                        <a:lstStyle/>
                        <a:p>
                          <a:pPr algn="ctr" latinLnBrk="1"/>
                          <a:r>
                            <a:rPr lang="en-US" altLang="ko-KR" sz="1600" dirty="0"/>
                            <a:t>&gt;100</a:t>
                          </a:r>
                          <a:endParaRPr lang="ko-KR" altLang="en-US" sz="1600" dirty="0"/>
                        </a:p>
                      </a:txBody>
                      <a:tcPr anchor="ctr"/>
                    </a:tc>
                    <a:tc>
                      <a:txBody>
                        <a:bodyPr/>
                        <a:lstStyle/>
                        <a:p>
                          <a:pPr algn="ctr" latinLnBrk="1"/>
                          <a:r>
                            <a:rPr lang="en-US" altLang="ko-KR" sz="1600" dirty="0"/>
                            <a:t>1</a:t>
                          </a:r>
                          <a:endParaRPr lang="ko-KR" altLang="en-US" sz="1600" dirty="0"/>
                        </a:p>
                      </a:txBody>
                      <a:tcPr anchor="ctr"/>
                    </a:tc>
                    <a:extLst>
                      <a:ext uri="{0D108BD9-81ED-4DB2-BD59-A6C34878D82A}">
                        <a16:rowId xmlns:a16="http://schemas.microsoft.com/office/drawing/2014/main" val="1200302308"/>
                      </a:ext>
                    </a:extLst>
                  </a:tr>
                  <a:tr h="833614">
                    <a:tc>
                      <a:txBody>
                        <a:bodyPr/>
                        <a:lstStyle/>
                        <a:p>
                          <a:pPr algn="ctr" latinLnBrk="1"/>
                          <a:r>
                            <a:rPr lang="en-US" altLang="ko-KR" dirty="0"/>
                            <a:t>Max focal length</a:t>
                          </a:r>
                          <a:endParaRPr lang="ko-KR" altLang="en-US" dirty="0"/>
                        </a:p>
                      </a:txBody>
                      <a:tcPr anchor="ctr">
                        <a:solidFill>
                          <a:schemeClr val="bg1">
                            <a:lumMod val="75000"/>
                          </a:schemeClr>
                        </a:solidFill>
                      </a:tcPr>
                    </a:tc>
                    <a:tc>
                      <a:txBody>
                        <a:bodyPr/>
                        <a:lstStyle/>
                        <a:p>
                          <a:pPr algn="ctr" latinLnBrk="1"/>
                          <a:r>
                            <a:rPr lang="en-US" altLang="ko-KR" sz="1600" dirty="0"/>
                            <a:t>~ 30 mm</a:t>
                          </a:r>
                          <a:endParaRPr lang="ko-KR" altLang="en-US" sz="1600" dirty="0"/>
                        </a:p>
                      </a:txBody>
                      <a:tcPr anchor="ctr"/>
                    </a:tc>
                    <a:tc>
                      <a:txBody>
                        <a:bodyPr/>
                        <a:lstStyle/>
                        <a:p>
                          <a:pPr algn="ctr" latinLnBrk="1"/>
                          <a:r>
                            <a:rPr lang="en-US" altLang="ko-KR" sz="1100" dirty="0"/>
                            <a:t>Depends on the diameter of the collimated beam</a:t>
                          </a:r>
                          <a:endParaRPr lang="ko-KR" altLang="en-US" sz="1100" dirty="0"/>
                        </a:p>
                      </a:txBody>
                      <a:tcPr anchor="ctr"/>
                    </a:tc>
                    <a:tc>
                      <a:txBody>
                        <a:bodyPr/>
                        <a:lstStyle/>
                        <a:p>
                          <a:pPr algn="ctr" latinLnBrk="1"/>
                          <a:r>
                            <a:rPr lang="en-US" altLang="ko-KR" sz="1100" dirty="0"/>
                            <a:t>Depends on the diameter of the DOE</a:t>
                          </a:r>
                          <a:endParaRPr lang="ko-KR" altLang="en-US" sz="1100" dirty="0"/>
                        </a:p>
                      </a:txBody>
                      <a:tcPr anchor="ctr"/>
                    </a:tc>
                    <a:extLst>
                      <a:ext uri="{0D108BD9-81ED-4DB2-BD59-A6C34878D82A}">
                        <a16:rowId xmlns:a16="http://schemas.microsoft.com/office/drawing/2014/main" val="2928471997"/>
                      </a:ext>
                    </a:extLst>
                  </a:tr>
                  <a:tr h="833614">
                    <a:tc>
                      <a:txBody>
                        <a:bodyPr/>
                        <a:lstStyle/>
                        <a:p>
                          <a:pPr algn="ctr" latinLnBrk="1"/>
                          <a:r>
                            <a:rPr lang="en-US" altLang="ko-KR" dirty="0"/>
                            <a:t>Max FOV</a:t>
                          </a:r>
                          <a:endParaRPr lang="ko-KR" altLang="en-US" dirty="0"/>
                        </a:p>
                      </a:txBody>
                      <a:tcPr anchor="ctr">
                        <a:solidFill>
                          <a:schemeClr val="bg1">
                            <a:lumMod val="75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360°×180°</m:t>
                                </m:r>
                              </m:oMath>
                            </m:oMathPara>
                          </a14:m>
                          <a:endParaRPr lang="ko-KR" altLang="en-US" sz="1600"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360°×180°</m:t>
                                </m:r>
                              </m:oMath>
                            </m:oMathPara>
                          </a14:m>
                          <a:endParaRPr lang="en-US" altLang="ko-KR" sz="1600" dirty="0"/>
                        </a:p>
                        <a:p>
                          <a:pPr algn="ctr" latinLnBrk="1"/>
                          <a:r>
                            <a:rPr lang="en-US" altLang="ko-KR" sz="1050" dirty="0"/>
                            <a:t>(Depends on goniometer)</a:t>
                          </a:r>
                          <a:endParaRPr lang="ko-KR" altLang="en-US" sz="1600"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600" b="0" i="1" smtClean="0">
                                    <a:latin typeface="Cambria Math" panose="02040503050406030204" pitchFamily="18" charset="0"/>
                                  </a:rPr>
                                  <m:t>360°×180°</m:t>
                                </m:r>
                              </m:oMath>
                            </m:oMathPara>
                          </a14:m>
                          <a:endParaRPr lang="en-US" altLang="ko-KR" sz="1600" dirty="0"/>
                        </a:p>
                        <a:p>
                          <a:pPr algn="ctr" latinLnBrk="1"/>
                          <a:r>
                            <a:rPr lang="en-US" altLang="ko-KR" sz="1050" dirty="0"/>
                            <a:t>(Depends on the size of DOE)</a:t>
                          </a:r>
                          <a:endParaRPr lang="ko-KR" altLang="en-US" sz="1050" dirty="0"/>
                        </a:p>
                      </a:txBody>
                      <a:tcPr anchor="ctr"/>
                    </a:tc>
                    <a:extLst>
                      <a:ext uri="{0D108BD9-81ED-4DB2-BD59-A6C34878D82A}">
                        <a16:rowId xmlns:a16="http://schemas.microsoft.com/office/drawing/2014/main" val="1148721622"/>
                      </a:ext>
                    </a:extLst>
                  </a:tr>
                </a:tbl>
              </a:graphicData>
            </a:graphic>
          </p:graphicFrame>
        </mc:Choice>
        <mc:Fallback xmlns="">
          <p:graphicFrame>
            <p:nvGraphicFramePr>
              <p:cNvPr id="4" name="표 4">
                <a:extLst>
                  <a:ext uri="{FF2B5EF4-FFF2-40B4-BE49-F238E27FC236}">
                    <a16:creationId xmlns:a16="http://schemas.microsoft.com/office/drawing/2014/main" id="{8F2EC5E3-6091-4756-86B3-9F45AC49AA18}"/>
                  </a:ext>
                </a:extLst>
              </p:cNvPr>
              <p:cNvGraphicFramePr>
                <a:graphicFrameLocks noGrp="1"/>
              </p:cNvGraphicFramePr>
              <p:nvPr>
                <p:extLst>
                  <p:ext uri="{D42A27DB-BD31-4B8C-83A1-F6EECF244321}">
                    <p14:modId xmlns:p14="http://schemas.microsoft.com/office/powerpoint/2010/main" val="328142471"/>
                  </p:ext>
                </p:extLst>
              </p:nvPr>
            </p:nvGraphicFramePr>
            <p:xfrm>
              <a:off x="577850" y="1084791"/>
              <a:ext cx="8750300" cy="5001684"/>
            </p:xfrm>
            <a:graphic>
              <a:graphicData uri="http://schemas.openxmlformats.org/drawingml/2006/table">
                <a:tbl>
                  <a:tblPr firstRow="1" bandRow="1">
                    <a:tableStyleId>{5940675A-B579-460E-94D1-54222C63F5DA}</a:tableStyleId>
                  </a:tblPr>
                  <a:tblGrid>
                    <a:gridCol w="2187575">
                      <a:extLst>
                        <a:ext uri="{9D8B030D-6E8A-4147-A177-3AD203B41FA5}">
                          <a16:colId xmlns:a16="http://schemas.microsoft.com/office/drawing/2014/main" val="2039595289"/>
                        </a:ext>
                      </a:extLst>
                    </a:gridCol>
                    <a:gridCol w="2187575">
                      <a:extLst>
                        <a:ext uri="{9D8B030D-6E8A-4147-A177-3AD203B41FA5}">
                          <a16:colId xmlns:a16="http://schemas.microsoft.com/office/drawing/2014/main" val="790771112"/>
                        </a:ext>
                      </a:extLst>
                    </a:gridCol>
                    <a:gridCol w="2187575">
                      <a:extLst>
                        <a:ext uri="{9D8B030D-6E8A-4147-A177-3AD203B41FA5}">
                          <a16:colId xmlns:a16="http://schemas.microsoft.com/office/drawing/2014/main" val="199161756"/>
                        </a:ext>
                      </a:extLst>
                    </a:gridCol>
                    <a:gridCol w="2187575">
                      <a:extLst>
                        <a:ext uri="{9D8B030D-6E8A-4147-A177-3AD203B41FA5}">
                          <a16:colId xmlns:a16="http://schemas.microsoft.com/office/drawing/2014/main" val="3436960494"/>
                        </a:ext>
                      </a:extLst>
                    </a:gridCol>
                  </a:tblGrid>
                  <a:tr h="833614">
                    <a:tc>
                      <a:txBody>
                        <a:bodyPr/>
                        <a:lstStyle/>
                        <a:p>
                          <a:pPr algn="ctr" latinLnBrk="1"/>
                          <a:r>
                            <a:rPr lang="en-US" altLang="ko-KR" dirty="0"/>
                            <a:t>Feature</a:t>
                          </a:r>
                          <a:endParaRPr lang="ko-KR" altLang="en-US" dirty="0"/>
                        </a:p>
                      </a:txBody>
                      <a:tcPr anchor="ctr">
                        <a:lnB w="381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latinLnBrk="1"/>
                          <a:r>
                            <a:rPr lang="en-US" altLang="ko-KR" dirty="0"/>
                            <a:t>Zhang (or Tsai)</a:t>
                          </a:r>
                          <a:endParaRPr lang="ko-KR" altLang="en-US" dirty="0"/>
                        </a:p>
                      </a:txBody>
                      <a:tcPr anchor="ctr">
                        <a:lnB w="38100" cap="flat" cmpd="sng" algn="ctr">
                          <a:solidFill>
                            <a:schemeClr val="tx1"/>
                          </a:solidFill>
                          <a:prstDash val="solid"/>
                          <a:round/>
                          <a:headEnd type="none" w="med" len="med"/>
                          <a:tailEnd type="none" w="med" len="med"/>
                        </a:lnB>
                      </a:tcPr>
                    </a:tc>
                    <a:tc>
                      <a:txBody>
                        <a:bodyPr/>
                        <a:lstStyle/>
                        <a:p>
                          <a:pPr algn="ctr" latinLnBrk="1"/>
                          <a:r>
                            <a:rPr lang="en-US" altLang="ko-KR" dirty="0"/>
                            <a:t>Collimator</a:t>
                          </a:r>
                          <a:endParaRPr lang="ko-KR" altLang="en-US" dirty="0"/>
                        </a:p>
                      </a:txBody>
                      <a:tcPr anchor="ctr">
                        <a:lnB w="38100" cap="flat" cmpd="sng" algn="ctr">
                          <a:solidFill>
                            <a:schemeClr val="tx1"/>
                          </a:solidFill>
                          <a:prstDash val="solid"/>
                          <a:round/>
                          <a:headEnd type="none" w="med" len="med"/>
                          <a:tailEnd type="none" w="med" len="med"/>
                        </a:lnB>
                      </a:tcPr>
                    </a:tc>
                    <a:tc>
                      <a:txBody>
                        <a:bodyPr/>
                        <a:lstStyle/>
                        <a:p>
                          <a:pPr algn="ctr" latinLnBrk="1"/>
                          <a:r>
                            <a:rPr lang="en-US" altLang="ko-KR" dirty="0"/>
                            <a:t>DOE</a:t>
                          </a:r>
                          <a:endParaRPr lang="ko-KR" altLang="en-US" dirty="0"/>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5047845"/>
                      </a:ext>
                    </a:extLst>
                  </a:tr>
                  <a:tr h="833614">
                    <a:tc>
                      <a:txBody>
                        <a:bodyPr/>
                        <a:lstStyle/>
                        <a:p>
                          <a:pPr algn="ctr" latinLnBrk="1"/>
                          <a:r>
                            <a:rPr lang="en-US" altLang="ko-KR" dirty="0"/>
                            <a:t>Costs for setup</a:t>
                          </a:r>
                          <a:endParaRPr lang="ko-KR" altLang="en-US" dirty="0"/>
                        </a:p>
                      </a:txBody>
                      <a:tcPr anchor="ctr">
                        <a:lnT w="381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latinLnBrk="1"/>
                          <a:r>
                            <a:rPr lang="en-US" altLang="ko-KR" sz="1600" dirty="0"/>
                            <a:t>Low</a:t>
                          </a:r>
                          <a:endParaRPr lang="ko-KR" altLang="en-US" sz="1600" dirty="0"/>
                        </a:p>
                      </a:txBody>
                      <a:tcPr anchor="ctr">
                        <a:lnT w="38100" cap="flat" cmpd="sng" algn="ctr">
                          <a:solidFill>
                            <a:schemeClr val="tx1"/>
                          </a:solidFill>
                          <a:prstDash val="solid"/>
                          <a:round/>
                          <a:headEnd type="none" w="med" len="med"/>
                          <a:tailEnd type="none" w="med" len="med"/>
                        </a:lnT>
                      </a:tcPr>
                    </a:tc>
                    <a:tc>
                      <a:txBody>
                        <a:bodyPr/>
                        <a:lstStyle/>
                        <a:p>
                          <a:pPr algn="ctr" latinLnBrk="1"/>
                          <a:r>
                            <a:rPr lang="en-US" altLang="ko-KR" sz="1600" dirty="0"/>
                            <a:t>High</a:t>
                          </a:r>
                          <a:endParaRPr lang="ko-KR" altLang="en-US" sz="1600" dirty="0"/>
                        </a:p>
                      </a:txBody>
                      <a:tcPr anchor="ctr">
                        <a:lnT w="38100" cap="flat" cmpd="sng" algn="ctr">
                          <a:solidFill>
                            <a:schemeClr val="tx1"/>
                          </a:solidFill>
                          <a:prstDash val="solid"/>
                          <a:round/>
                          <a:headEnd type="none" w="med" len="med"/>
                          <a:tailEnd type="none" w="med" len="med"/>
                        </a:lnT>
                      </a:tcPr>
                    </a:tc>
                    <a:tc>
                      <a:txBody>
                        <a:bodyPr/>
                        <a:lstStyle/>
                        <a:p>
                          <a:pPr algn="ctr" latinLnBrk="1"/>
                          <a:r>
                            <a:rPr lang="en-US" altLang="ko-KR" sz="1600" dirty="0"/>
                            <a:t>High</a:t>
                          </a:r>
                          <a:endParaRPr lang="ko-KR" altLang="en-US" sz="1600"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0198638"/>
                      </a:ext>
                    </a:extLst>
                  </a:tr>
                  <a:tr h="833614">
                    <a:tc>
                      <a:txBody>
                        <a:bodyPr/>
                        <a:lstStyle/>
                        <a:p>
                          <a:pPr algn="ctr" latinLnBrk="1"/>
                          <a:r>
                            <a:rPr lang="en-US" altLang="ko-KR" dirty="0"/>
                            <a:t>Geometric features per image</a:t>
                          </a:r>
                          <a:endParaRPr lang="ko-KR" altLang="en-US" dirty="0"/>
                        </a:p>
                      </a:txBody>
                      <a:tcPr anchor="ctr">
                        <a:solidFill>
                          <a:schemeClr val="bg1">
                            <a:lumMod val="75000"/>
                          </a:schemeClr>
                        </a:solidFill>
                      </a:tcPr>
                    </a:tc>
                    <a:tc>
                      <a:txBody>
                        <a:bodyPr/>
                        <a:lstStyle/>
                        <a:p>
                          <a:pPr algn="ctr" latinLnBrk="1"/>
                          <a:r>
                            <a:rPr lang="en-US" altLang="ko-KR" sz="1600" dirty="0"/>
                            <a:t>20~500+</a:t>
                          </a:r>
                          <a:endParaRPr lang="ko-KR" altLang="en-US" sz="1600" dirty="0"/>
                        </a:p>
                      </a:txBody>
                      <a:tcPr anchor="ctr"/>
                    </a:tc>
                    <a:tc>
                      <a:txBody>
                        <a:bodyPr/>
                        <a:lstStyle/>
                        <a:p>
                          <a:pPr algn="ctr" latinLnBrk="1"/>
                          <a:r>
                            <a:rPr lang="en-US" altLang="ko-KR" sz="1600" dirty="0"/>
                            <a:t>1</a:t>
                          </a:r>
                          <a:endParaRPr lang="ko-KR" altLang="en-US" sz="1600" dirty="0"/>
                        </a:p>
                      </a:txBody>
                      <a:tcPr anchor="ctr"/>
                    </a:tc>
                    <a:tc>
                      <a:txBody>
                        <a:bodyPr/>
                        <a:lstStyle/>
                        <a:p>
                          <a:pPr algn="ctr" latinLnBrk="1"/>
                          <a:r>
                            <a:rPr lang="en-US" altLang="ko-KR" sz="1600" dirty="0"/>
                            <a:t>200~3000+</a:t>
                          </a:r>
                          <a:endParaRPr lang="ko-KR" altLang="en-US" sz="1600" dirty="0"/>
                        </a:p>
                      </a:txBody>
                      <a:tcPr anchor="ctr"/>
                    </a:tc>
                    <a:extLst>
                      <a:ext uri="{0D108BD9-81ED-4DB2-BD59-A6C34878D82A}">
                        <a16:rowId xmlns:a16="http://schemas.microsoft.com/office/drawing/2014/main" val="190336642"/>
                      </a:ext>
                    </a:extLst>
                  </a:tr>
                  <a:tr h="833614">
                    <a:tc>
                      <a:txBody>
                        <a:bodyPr/>
                        <a:lstStyle/>
                        <a:p>
                          <a:pPr algn="ctr" latinLnBrk="1"/>
                          <a:r>
                            <a:rPr lang="en-US" altLang="ko-KR" dirty="0"/>
                            <a:t>Images per Cal</a:t>
                          </a:r>
                          <a:endParaRPr lang="ko-KR" altLang="en-US" dirty="0"/>
                        </a:p>
                      </a:txBody>
                      <a:tcPr anchor="ctr">
                        <a:solidFill>
                          <a:schemeClr val="bg1">
                            <a:lumMod val="75000"/>
                          </a:schemeClr>
                        </a:solidFill>
                      </a:tcPr>
                    </a:tc>
                    <a:tc>
                      <a:txBody>
                        <a:bodyPr/>
                        <a:lstStyle/>
                        <a:p>
                          <a:pPr algn="ctr" latinLnBrk="1"/>
                          <a:r>
                            <a:rPr lang="en-US" altLang="ko-KR" sz="1600" dirty="0"/>
                            <a:t>8~20</a:t>
                          </a:r>
                        </a:p>
                        <a:p>
                          <a:pPr algn="ctr" latinLnBrk="1"/>
                          <a:r>
                            <a:rPr lang="en-US" altLang="ko-KR" sz="1000" b="0" dirty="0">
                              <a:solidFill>
                                <a:srgbClr val="FF0000"/>
                              </a:solidFill>
                            </a:rPr>
                            <a:t>(one shot calibration exists, but is less reliable)</a:t>
                          </a:r>
                          <a:endParaRPr lang="ko-KR" altLang="en-US" sz="1000" b="0" dirty="0">
                            <a:solidFill>
                              <a:srgbClr val="FF0000"/>
                            </a:solidFill>
                          </a:endParaRPr>
                        </a:p>
                      </a:txBody>
                      <a:tcPr anchor="ctr"/>
                    </a:tc>
                    <a:tc>
                      <a:txBody>
                        <a:bodyPr/>
                        <a:lstStyle/>
                        <a:p>
                          <a:pPr algn="ctr" latinLnBrk="1"/>
                          <a:r>
                            <a:rPr lang="en-US" altLang="ko-KR" sz="1600" dirty="0"/>
                            <a:t>&gt;100</a:t>
                          </a:r>
                          <a:endParaRPr lang="ko-KR" altLang="en-US" sz="1600" dirty="0"/>
                        </a:p>
                      </a:txBody>
                      <a:tcPr anchor="ctr"/>
                    </a:tc>
                    <a:tc>
                      <a:txBody>
                        <a:bodyPr/>
                        <a:lstStyle/>
                        <a:p>
                          <a:pPr algn="ctr" latinLnBrk="1"/>
                          <a:r>
                            <a:rPr lang="en-US" altLang="ko-KR" sz="1600" dirty="0"/>
                            <a:t>1</a:t>
                          </a:r>
                          <a:endParaRPr lang="ko-KR" altLang="en-US" sz="1600" dirty="0"/>
                        </a:p>
                      </a:txBody>
                      <a:tcPr anchor="ctr"/>
                    </a:tc>
                    <a:extLst>
                      <a:ext uri="{0D108BD9-81ED-4DB2-BD59-A6C34878D82A}">
                        <a16:rowId xmlns:a16="http://schemas.microsoft.com/office/drawing/2014/main" val="1200302308"/>
                      </a:ext>
                    </a:extLst>
                  </a:tr>
                  <a:tr h="833614">
                    <a:tc>
                      <a:txBody>
                        <a:bodyPr/>
                        <a:lstStyle/>
                        <a:p>
                          <a:pPr algn="ctr" latinLnBrk="1"/>
                          <a:r>
                            <a:rPr lang="en-US" altLang="ko-KR" dirty="0"/>
                            <a:t>Max focal length</a:t>
                          </a:r>
                          <a:endParaRPr lang="ko-KR" altLang="en-US" dirty="0"/>
                        </a:p>
                      </a:txBody>
                      <a:tcPr anchor="ctr">
                        <a:solidFill>
                          <a:schemeClr val="bg1">
                            <a:lumMod val="75000"/>
                          </a:schemeClr>
                        </a:solidFill>
                      </a:tcPr>
                    </a:tc>
                    <a:tc>
                      <a:txBody>
                        <a:bodyPr/>
                        <a:lstStyle/>
                        <a:p>
                          <a:pPr algn="ctr" latinLnBrk="1"/>
                          <a:r>
                            <a:rPr lang="en-US" altLang="ko-KR" sz="1600" dirty="0"/>
                            <a:t>~ 30 mm</a:t>
                          </a:r>
                          <a:endParaRPr lang="ko-KR" altLang="en-US" sz="1600" dirty="0"/>
                        </a:p>
                      </a:txBody>
                      <a:tcPr anchor="ctr"/>
                    </a:tc>
                    <a:tc>
                      <a:txBody>
                        <a:bodyPr/>
                        <a:lstStyle/>
                        <a:p>
                          <a:pPr algn="ctr" latinLnBrk="1"/>
                          <a:r>
                            <a:rPr lang="en-US" altLang="ko-KR" sz="1100" dirty="0"/>
                            <a:t>Depends on the diameter of the collimated beam</a:t>
                          </a:r>
                          <a:endParaRPr lang="ko-KR" altLang="en-US" sz="1100" dirty="0"/>
                        </a:p>
                      </a:txBody>
                      <a:tcPr anchor="ctr"/>
                    </a:tc>
                    <a:tc>
                      <a:txBody>
                        <a:bodyPr/>
                        <a:lstStyle/>
                        <a:p>
                          <a:pPr algn="ctr" latinLnBrk="1"/>
                          <a:r>
                            <a:rPr lang="en-US" altLang="ko-KR" sz="1100" dirty="0"/>
                            <a:t>Depends on the diameter of the DOE</a:t>
                          </a:r>
                          <a:endParaRPr lang="ko-KR" altLang="en-US" sz="1100" dirty="0"/>
                        </a:p>
                      </a:txBody>
                      <a:tcPr anchor="ctr"/>
                    </a:tc>
                    <a:extLst>
                      <a:ext uri="{0D108BD9-81ED-4DB2-BD59-A6C34878D82A}">
                        <a16:rowId xmlns:a16="http://schemas.microsoft.com/office/drawing/2014/main" val="2928471997"/>
                      </a:ext>
                    </a:extLst>
                  </a:tr>
                  <a:tr h="833614">
                    <a:tc>
                      <a:txBody>
                        <a:bodyPr/>
                        <a:lstStyle/>
                        <a:p>
                          <a:pPr algn="ctr" latinLnBrk="1"/>
                          <a:r>
                            <a:rPr lang="en-US" altLang="ko-KR" dirty="0"/>
                            <a:t>Max FOV</a:t>
                          </a:r>
                          <a:endParaRPr lang="ko-KR" altLang="en-US" dirty="0"/>
                        </a:p>
                      </a:txBody>
                      <a:tcPr anchor="ctr">
                        <a:solidFill>
                          <a:schemeClr val="bg1">
                            <a:lumMod val="75000"/>
                          </a:schemeClr>
                        </a:solidFill>
                      </a:tcPr>
                    </a:tc>
                    <a:tc>
                      <a:txBody>
                        <a:bodyPr/>
                        <a:lstStyle/>
                        <a:p>
                          <a:endParaRPr lang="ko-KR"/>
                        </a:p>
                      </a:txBody>
                      <a:tcPr anchor="ctr">
                        <a:blipFill>
                          <a:blip r:embed="rId2"/>
                          <a:stretch>
                            <a:fillRect l="-100000" t="-500730" r="-200556" b="-1460"/>
                          </a:stretch>
                        </a:blipFill>
                      </a:tcPr>
                    </a:tc>
                    <a:tc>
                      <a:txBody>
                        <a:bodyPr/>
                        <a:lstStyle/>
                        <a:p>
                          <a:endParaRPr lang="ko-KR"/>
                        </a:p>
                      </a:txBody>
                      <a:tcPr anchor="ctr">
                        <a:blipFill>
                          <a:blip r:embed="rId2"/>
                          <a:stretch>
                            <a:fillRect l="-200557" t="-500730" r="-101114" b="-1460"/>
                          </a:stretch>
                        </a:blipFill>
                      </a:tcPr>
                    </a:tc>
                    <a:tc>
                      <a:txBody>
                        <a:bodyPr/>
                        <a:lstStyle/>
                        <a:p>
                          <a:endParaRPr lang="ko-KR"/>
                        </a:p>
                      </a:txBody>
                      <a:tcPr anchor="ctr">
                        <a:blipFill>
                          <a:blip r:embed="rId2"/>
                          <a:stretch>
                            <a:fillRect l="-300557" t="-500730" r="-1114" b="-1460"/>
                          </a:stretch>
                        </a:blipFill>
                      </a:tcPr>
                    </a:tc>
                    <a:extLst>
                      <a:ext uri="{0D108BD9-81ED-4DB2-BD59-A6C34878D82A}">
                        <a16:rowId xmlns:a16="http://schemas.microsoft.com/office/drawing/2014/main" val="1148721622"/>
                      </a:ext>
                    </a:extLst>
                  </a:tr>
                </a:tbl>
              </a:graphicData>
            </a:graphic>
          </p:graphicFrame>
        </mc:Fallback>
      </mc:AlternateContent>
    </p:spTree>
    <p:extLst>
      <p:ext uri="{BB962C8B-B14F-4D97-AF65-F5344CB8AC3E}">
        <p14:creationId xmlns:p14="http://schemas.microsoft.com/office/powerpoint/2010/main" val="71552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388749E-03EA-4601-B4CC-76B0F4255796}"/>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25575896-7988-4EBF-B32B-3E8189405946}"/>
              </a:ext>
            </a:extLst>
          </p:cNvPr>
          <p:cNvSpPr>
            <a:spLocks noGrp="1"/>
          </p:cNvSpPr>
          <p:nvPr>
            <p:ph type="title"/>
          </p:nvPr>
        </p:nvSpPr>
        <p:spPr/>
        <p:txBody>
          <a:bodyPr/>
          <a:lstStyle/>
          <a:p>
            <a:r>
              <a:rPr lang="en-US" altLang="ko-KR" dirty="0"/>
              <a:t>Reference</a:t>
            </a:r>
            <a:endParaRPr lang="ko-KR" altLang="en-US" dirty="0"/>
          </a:p>
        </p:txBody>
      </p:sp>
      <p:sp>
        <p:nvSpPr>
          <p:cNvPr id="4" name="직사각형 3">
            <a:extLst>
              <a:ext uri="{FF2B5EF4-FFF2-40B4-BE49-F238E27FC236}">
                <a16:creationId xmlns:a16="http://schemas.microsoft.com/office/drawing/2014/main" id="{71C94902-AC3B-400A-8131-0C5D906DC218}"/>
              </a:ext>
            </a:extLst>
          </p:cNvPr>
          <p:cNvSpPr/>
          <p:nvPr/>
        </p:nvSpPr>
        <p:spPr>
          <a:xfrm>
            <a:off x="195398" y="852828"/>
            <a:ext cx="9306197" cy="4904676"/>
          </a:xfrm>
          <a:prstGeom prst="rect">
            <a:avLst/>
          </a:prstGeom>
        </p:spPr>
        <p:txBody>
          <a:bodyPr wrap="square">
            <a:spAutoFit/>
          </a:bodyPr>
          <a:lstStyle/>
          <a:p>
            <a:pPr marL="342900" indent="-342900">
              <a:lnSpc>
                <a:spcPct val="150000"/>
              </a:lnSpc>
              <a:buFont typeface="+mj-ea"/>
              <a:buAutoNum type="circleNumDbPlain"/>
            </a:pPr>
            <a:r>
              <a:rPr lang="en-US" altLang="ko-KR" sz="1400" dirty="0"/>
              <a:t>Tsai, R. Y. (1987). A Versatile Camera Calibration Technique for High-Accuracy 3D Machine Vision Metrology Using Off-the-Shelf TV Cameras and Lenses. IEEE Journal on Robotics and Automation, 3(4), 323–344. </a:t>
            </a:r>
            <a:r>
              <a:rPr lang="en-US" altLang="ko-KR" sz="1400" dirty="0">
                <a:hlinkClick r:id="rId2"/>
              </a:rPr>
              <a:t>https://doi.org/10.1109/JRA.1987.1087109</a:t>
            </a:r>
            <a:endParaRPr lang="en-US" altLang="ko-KR" sz="1400" dirty="0"/>
          </a:p>
          <a:p>
            <a:pPr marL="342900" indent="-342900">
              <a:lnSpc>
                <a:spcPct val="150000"/>
              </a:lnSpc>
              <a:buFont typeface="+mj-ea"/>
              <a:buAutoNum type="circleNumDbPlain"/>
            </a:pPr>
            <a:r>
              <a:rPr lang="en-US" altLang="ko-KR" sz="1400" dirty="0"/>
              <a:t>Sinha, P. K. (2012). Camera Calibration. In Image acquisition and preprocessing for machine vision systems (1st ed.). SPIE PRESS. </a:t>
            </a:r>
            <a:r>
              <a:rPr lang="en-US" altLang="ko-KR" sz="1400" dirty="0">
                <a:hlinkClick r:id="rId3"/>
              </a:rPr>
              <a:t>https://doi.org/10.1111/j.1477-9730.1960.tb01300.x</a:t>
            </a:r>
            <a:endParaRPr lang="en-US" altLang="ko-KR" sz="1400" dirty="0"/>
          </a:p>
          <a:p>
            <a:pPr marL="342900" indent="-342900">
              <a:lnSpc>
                <a:spcPct val="150000"/>
              </a:lnSpc>
              <a:buFont typeface="+mj-ea"/>
              <a:buAutoNum type="circleNumDbPlain"/>
            </a:pPr>
            <a:r>
              <a:rPr lang="en-US" altLang="ko-KR" sz="1400" dirty="0"/>
              <a:t>Zhang, Z. (2000). A Flexible New Technique for Camera Calibration. IEEE Transactions on Pattern Analysis and Machine Intelligence, 22(11), 1330–1334.</a:t>
            </a:r>
          </a:p>
          <a:p>
            <a:pPr marL="342900" indent="-342900">
              <a:lnSpc>
                <a:spcPct val="150000"/>
              </a:lnSpc>
              <a:buFont typeface="+mj-ea"/>
              <a:buAutoNum type="circleNumDbPlain"/>
            </a:pPr>
            <a:r>
              <a:rPr lang="en-US" altLang="ko-KR" sz="1400" dirty="0" err="1"/>
              <a:t>Krüger</a:t>
            </a:r>
            <a:r>
              <a:rPr lang="en-US" altLang="ko-KR" sz="1400" dirty="0"/>
              <a:t>, S., Scheele, M., &amp; Schuster, R. (2005). New Calibration Scheme for Panoramic Line Scanners. International Archives of Photogrammetry, Remote Sensing and Spatial Information Sciences, XXXVI-5/W8, 1–4.</a:t>
            </a:r>
          </a:p>
          <a:p>
            <a:pPr marL="342900" indent="-342900">
              <a:lnSpc>
                <a:spcPct val="150000"/>
              </a:lnSpc>
              <a:buFont typeface="+mj-ea"/>
              <a:buAutoNum type="circleNumDbPlain"/>
            </a:pPr>
            <a:r>
              <a:rPr lang="en-US" altLang="ko-KR" sz="1400" dirty="0"/>
              <a:t>Bauer, M., </a:t>
            </a:r>
            <a:r>
              <a:rPr lang="en-US" altLang="ko-KR" sz="1400" dirty="0" err="1"/>
              <a:t>Grießbach</a:t>
            </a:r>
            <a:r>
              <a:rPr lang="en-US" altLang="ko-KR" sz="1400" dirty="0"/>
              <a:t>, D., </a:t>
            </a:r>
            <a:r>
              <a:rPr lang="en-US" altLang="ko-KR" sz="1400" dirty="0" err="1"/>
              <a:t>Hermerschmidt</a:t>
            </a:r>
            <a:r>
              <a:rPr lang="en-US" altLang="ko-KR" sz="1400" dirty="0"/>
              <a:t>, A., </a:t>
            </a:r>
            <a:r>
              <a:rPr lang="en-US" altLang="ko-KR" sz="1400" dirty="0" err="1"/>
              <a:t>Krüger</a:t>
            </a:r>
            <a:r>
              <a:rPr lang="en-US" altLang="ko-KR" sz="1400" dirty="0"/>
              <a:t>, S., Scheele, M., &amp; </a:t>
            </a:r>
            <a:r>
              <a:rPr lang="en-US" altLang="ko-KR" sz="1400" dirty="0" err="1"/>
              <a:t>Schischmanow</a:t>
            </a:r>
            <a:r>
              <a:rPr lang="en-US" altLang="ko-KR" sz="1400" dirty="0"/>
              <a:t>, A. (2008). Geometrical camera calibration with diffractive optical elements. Optics Express, 16(25), 20241. </a:t>
            </a:r>
            <a:r>
              <a:rPr lang="en-US" altLang="ko-KR" sz="1400" dirty="0">
                <a:hlinkClick r:id="rId4"/>
              </a:rPr>
              <a:t>https://doi.org/10.1364/oe.16.020241</a:t>
            </a:r>
            <a:endParaRPr lang="en-US" altLang="ko-KR" sz="1400" dirty="0"/>
          </a:p>
          <a:p>
            <a:pPr marL="342900" indent="-342900">
              <a:lnSpc>
                <a:spcPct val="150000"/>
              </a:lnSpc>
              <a:buFont typeface="+mj-ea"/>
              <a:buAutoNum type="circleNumDbPlain"/>
            </a:pPr>
            <a:r>
              <a:rPr lang="en-US" altLang="ko-KR" sz="1400" dirty="0"/>
              <a:t>Jan Hieronymus. (2012). COMPARISON OF METHODS FOR GEOMETRIC CAMERA CALIBRATION. International Archives of Photogrammetry, Remote Sensing and Spatial Information Sciences, XXXIX(September), 595–599.</a:t>
            </a:r>
          </a:p>
        </p:txBody>
      </p:sp>
    </p:spTree>
    <p:extLst>
      <p:ext uri="{BB962C8B-B14F-4D97-AF65-F5344CB8AC3E}">
        <p14:creationId xmlns:p14="http://schemas.microsoft.com/office/powerpoint/2010/main" val="497619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43622D-0410-4813-8565-2C3E27E9D00E}"/>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B4DC0B75-90F2-4956-B25D-BB5A0590B0C8}"/>
              </a:ext>
            </a:extLst>
          </p:cNvPr>
          <p:cNvSpPr>
            <a:spLocks noGrp="1"/>
          </p:cNvSpPr>
          <p:nvPr>
            <p:ph type="title"/>
          </p:nvPr>
        </p:nvSpPr>
        <p:spPr/>
        <p:txBody>
          <a:bodyPr/>
          <a:lstStyle/>
          <a:p>
            <a:r>
              <a:rPr lang="en-US" altLang="ko-KR" dirty="0"/>
              <a:t>DOE Calibration: Motivation</a:t>
            </a:r>
            <a:endParaRPr lang="ko-KR" altLang="en-US" dirty="0"/>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E29DB55E-5892-48E6-993D-62682A529842}"/>
                  </a:ext>
                </a:extLst>
              </p:cNvPr>
              <p:cNvSpPr txBox="1"/>
              <p:nvPr/>
            </p:nvSpPr>
            <p:spPr>
              <a:xfrm>
                <a:off x="2602093" y="4279385"/>
                <a:ext cx="1008289" cy="40011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0,0,1</m:t>
                          </m:r>
                        </m:e>
                      </m:d>
                    </m:oMath>
                  </m:oMathPara>
                </a14:m>
                <a:endParaRPr lang="ko-KR" altLang="en-US" sz="2000" dirty="0"/>
              </a:p>
            </p:txBody>
          </p:sp>
        </mc:Choice>
        <mc:Fallback xmlns="">
          <p:sp>
            <p:nvSpPr>
              <p:cNvPr id="75" name="TextBox 74">
                <a:extLst>
                  <a:ext uri="{FF2B5EF4-FFF2-40B4-BE49-F238E27FC236}">
                    <a16:creationId xmlns:a16="http://schemas.microsoft.com/office/drawing/2014/main" id="{E29DB55E-5892-48E6-993D-62682A529842}"/>
                  </a:ext>
                </a:extLst>
              </p:cNvPr>
              <p:cNvSpPr txBox="1">
                <a:spLocks noRot="1" noChangeAspect="1" noMove="1" noResize="1" noEditPoints="1" noAdjustHandles="1" noChangeArrowheads="1" noChangeShapeType="1" noTextEdit="1"/>
              </p:cNvSpPr>
              <p:nvPr/>
            </p:nvSpPr>
            <p:spPr>
              <a:xfrm>
                <a:off x="2602093" y="4279385"/>
                <a:ext cx="1008289" cy="400110"/>
              </a:xfrm>
              <a:prstGeom prst="rect">
                <a:avLst/>
              </a:prstGeom>
              <a:blipFill>
                <a:blip r:embed="rId2"/>
                <a:stretch>
                  <a:fillRect/>
                </a:stretch>
              </a:blipFill>
            </p:spPr>
            <p:txBody>
              <a:bodyPr/>
              <a:lstStyle/>
              <a:p>
                <a:r>
                  <a:rPr lang="ko-KR" altLang="en-US">
                    <a:noFill/>
                  </a:rPr>
                  <a:t> </a:t>
                </a:r>
              </a:p>
            </p:txBody>
          </p:sp>
        </mc:Fallback>
      </mc:AlternateContent>
      <p:sp>
        <p:nvSpPr>
          <p:cNvPr id="76" name="TextBox 75">
            <a:extLst>
              <a:ext uri="{FF2B5EF4-FFF2-40B4-BE49-F238E27FC236}">
                <a16:creationId xmlns:a16="http://schemas.microsoft.com/office/drawing/2014/main" id="{F2A15E14-5283-4A93-8C54-D79BE5625100}"/>
              </a:ext>
            </a:extLst>
          </p:cNvPr>
          <p:cNvSpPr txBox="1"/>
          <p:nvPr/>
        </p:nvSpPr>
        <p:spPr>
          <a:xfrm>
            <a:off x="2960336" y="2510133"/>
            <a:ext cx="1234633" cy="369332"/>
          </a:xfrm>
          <a:prstGeom prst="rect">
            <a:avLst/>
          </a:prstGeom>
          <a:noFill/>
        </p:spPr>
        <p:txBody>
          <a:bodyPr wrap="none" rtlCol="0">
            <a:spAutoFit/>
          </a:bodyPr>
          <a:lstStyle/>
          <a:p>
            <a:r>
              <a:rPr lang="en-US" altLang="ko-KR" dirty="0"/>
              <a:t>Collimator</a:t>
            </a:r>
            <a:endParaRPr lang="ko-KR" altLang="en-US" dirty="0"/>
          </a:p>
        </p:txBody>
      </p:sp>
      <p:sp>
        <p:nvSpPr>
          <p:cNvPr id="77" name="TextBox 76">
            <a:extLst>
              <a:ext uri="{FF2B5EF4-FFF2-40B4-BE49-F238E27FC236}">
                <a16:creationId xmlns:a16="http://schemas.microsoft.com/office/drawing/2014/main" id="{580AD421-5F82-48B2-BA6D-FA8CD65655E8}"/>
              </a:ext>
            </a:extLst>
          </p:cNvPr>
          <p:cNvSpPr txBox="1"/>
          <p:nvPr/>
        </p:nvSpPr>
        <p:spPr>
          <a:xfrm>
            <a:off x="3094987" y="5473527"/>
            <a:ext cx="965329" cy="369332"/>
          </a:xfrm>
          <a:prstGeom prst="rect">
            <a:avLst/>
          </a:prstGeom>
          <a:noFill/>
        </p:spPr>
        <p:txBody>
          <a:bodyPr wrap="none" rtlCol="0">
            <a:spAutoFit/>
          </a:bodyPr>
          <a:lstStyle/>
          <a:p>
            <a:r>
              <a:rPr lang="en-US" altLang="ko-KR" dirty="0"/>
              <a:t>Camera</a:t>
            </a:r>
            <a:endParaRPr lang="ko-KR" altLang="en-US" dirty="0"/>
          </a:p>
        </p:txBody>
      </p:sp>
      <p:sp>
        <p:nvSpPr>
          <p:cNvPr id="4" name="직사각형 3">
            <a:extLst>
              <a:ext uri="{FF2B5EF4-FFF2-40B4-BE49-F238E27FC236}">
                <a16:creationId xmlns:a16="http://schemas.microsoft.com/office/drawing/2014/main" id="{51F394F4-A276-4765-8859-4B8D7E8DDB78}"/>
              </a:ext>
            </a:extLst>
          </p:cNvPr>
          <p:cNvSpPr/>
          <p:nvPr/>
        </p:nvSpPr>
        <p:spPr>
          <a:xfrm>
            <a:off x="2390301" y="2169039"/>
            <a:ext cx="361950" cy="105152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5C6EC61F-90C8-48C3-AD88-606461C5C9A8}"/>
              </a:ext>
            </a:extLst>
          </p:cNvPr>
          <p:cNvSpPr/>
          <p:nvPr/>
        </p:nvSpPr>
        <p:spPr>
          <a:xfrm>
            <a:off x="2248110" y="5144923"/>
            <a:ext cx="64633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a:extLst>
              <a:ext uri="{FF2B5EF4-FFF2-40B4-BE49-F238E27FC236}">
                <a16:creationId xmlns:a16="http://schemas.microsoft.com/office/drawing/2014/main" id="{622D2BDF-A48B-45B7-B303-E6EFB02B1A90}"/>
              </a:ext>
            </a:extLst>
          </p:cNvPr>
          <p:cNvCxnSpPr>
            <a:cxnSpLocks/>
            <a:stCxn id="4" idx="2"/>
            <a:endCxn id="5" idx="0"/>
          </p:cNvCxnSpPr>
          <p:nvPr/>
        </p:nvCxnSpPr>
        <p:spPr>
          <a:xfrm>
            <a:off x="2571276" y="3220559"/>
            <a:ext cx="0" cy="19243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3500B3B-FE48-4EE4-8B4E-8C3082786194}"/>
                  </a:ext>
                </a:extLst>
              </p:cNvPr>
              <p:cNvSpPr txBox="1"/>
              <p:nvPr/>
            </p:nvSpPr>
            <p:spPr>
              <a:xfrm>
                <a:off x="5601303" y="731648"/>
                <a:ext cx="3388748" cy="523220"/>
              </a:xfrm>
              <a:prstGeom prst="rect">
                <a:avLst/>
              </a:prstGeom>
              <a:noFill/>
              <a:ln>
                <a:solidFill>
                  <a:schemeClr val="tx1"/>
                </a:solidFill>
              </a:ln>
            </p:spPr>
            <p:txBody>
              <a:bodyPr wrap="none" rtlCol="0">
                <a:spAutoFit/>
              </a:bodyPr>
              <a:lstStyle/>
              <a:p>
                <a:pPr algn="ctr"/>
                <a:r>
                  <a:rPr lang="en-US" altLang="ko-KR" sz="2800" dirty="0"/>
                  <a:t>Rotation w.r.t </a:t>
                </a:r>
                <a14:m>
                  <m:oMath xmlns:m="http://schemas.openxmlformats.org/officeDocument/2006/math">
                    <m:r>
                      <a:rPr lang="en-US" altLang="ko-KR" sz="2800" b="0" i="1" smtClean="0">
                        <a:latin typeface="Cambria Math" panose="02040503050406030204" pitchFamily="18" charset="0"/>
                      </a:rPr>
                      <m:t>𝑥</m:t>
                    </m:r>
                  </m:oMath>
                </a14:m>
                <a:r>
                  <a:rPr lang="ko-KR" altLang="en-US" sz="2800" dirty="0"/>
                  <a:t> </a:t>
                </a:r>
                <a:r>
                  <a:rPr lang="en-US" altLang="ko-KR" sz="2800" dirty="0"/>
                  <a:t>axis</a:t>
                </a:r>
                <a:endParaRPr lang="ko-KR" altLang="en-US" sz="2800" dirty="0"/>
              </a:p>
            </p:txBody>
          </p:sp>
        </mc:Choice>
        <mc:Fallback xmlns="">
          <p:sp>
            <p:nvSpPr>
              <p:cNvPr id="38" name="TextBox 37">
                <a:extLst>
                  <a:ext uri="{FF2B5EF4-FFF2-40B4-BE49-F238E27FC236}">
                    <a16:creationId xmlns:a16="http://schemas.microsoft.com/office/drawing/2014/main" id="{33500B3B-FE48-4EE4-8B4E-8C3082786194}"/>
                  </a:ext>
                </a:extLst>
              </p:cNvPr>
              <p:cNvSpPr txBox="1">
                <a:spLocks noRot="1" noChangeAspect="1" noMove="1" noResize="1" noEditPoints="1" noAdjustHandles="1" noChangeArrowheads="1" noChangeShapeType="1" noTextEdit="1"/>
              </p:cNvSpPr>
              <p:nvPr/>
            </p:nvSpPr>
            <p:spPr>
              <a:xfrm>
                <a:off x="5601303" y="731648"/>
                <a:ext cx="3388748" cy="523220"/>
              </a:xfrm>
              <a:prstGeom prst="rect">
                <a:avLst/>
              </a:prstGeom>
              <a:blipFill>
                <a:blip r:embed="rId3"/>
                <a:stretch>
                  <a:fillRect l="-3226" t="-11364" r="-2867" b="-28409"/>
                </a:stretch>
              </a:blipFill>
              <a:ln>
                <a:solidFill>
                  <a:schemeClr val="tx1"/>
                </a:solidFill>
              </a:ln>
            </p:spPr>
            <p:txBody>
              <a:bodyPr/>
              <a:lstStyle/>
              <a:p>
                <a:r>
                  <a:rPr lang="ko-KR" altLang="en-US">
                    <a:noFill/>
                  </a:rPr>
                  <a:t> </a:t>
                </a:r>
              </a:p>
            </p:txBody>
          </p:sp>
        </mc:Fallback>
      </mc:AlternateContent>
      <p:sp>
        <p:nvSpPr>
          <p:cNvPr id="40" name="직사각형 39">
            <a:extLst>
              <a:ext uri="{FF2B5EF4-FFF2-40B4-BE49-F238E27FC236}">
                <a16:creationId xmlns:a16="http://schemas.microsoft.com/office/drawing/2014/main" id="{6410A4A3-9621-41B7-B4DA-6A2F35027CDD}"/>
              </a:ext>
            </a:extLst>
          </p:cNvPr>
          <p:cNvSpPr/>
          <p:nvPr/>
        </p:nvSpPr>
        <p:spPr>
          <a:xfrm rot="19705243">
            <a:off x="7225914" y="5144922"/>
            <a:ext cx="64633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 name="직선 연결선 14">
            <a:extLst>
              <a:ext uri="{FF2B5EF4-FFF2-40B4-BE49-F238E27FC236}">
                <a16:creationId xmlns:a16="http://schemas.microsoft.com/office/drawing/2014/main" id="{09C9AE4E-C11E-4E9D-A8F5-0A65B40B3390}"/>
              </a:ext>
            </a:extLst>
          </p:cNvPr>
          <p:cNvCxnSpPr>
            <a:cxnSpLocks/>
          </p:cNvCxnSpPr>
          <p:nvPr/>
        </p:nvCxnSpPr>
        <p:spPr>
          <a:xfrm>
            <a:off x="6434138" y="3722059"/>
            <a:ext cx="1433512" cy="2291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5A28784F-227F-4FC9-8DCD-88D5C558533C}"/>
              </a:ext>
            </a:extLst>
          </p:cNvPr>
          <p:cNvCxnSpPr>
            <a:cxnSpLocks/>
          </p:cNvCxnSpPr>
          <p:nvPr/>
        </p:nvCxnSpPr>
        <p:spPr>
          <a:xfrm flipH="1">
            <a:off x="6883764" y="5057395"/>
            <a:ext cx="1330630" cy="821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47D64BE-6C01-4CBE-85F8-4899ABC47B38}"/>
              </a:ext>
            </a:extLst>
          </p:cNvPr>
          <p:cNvSpPr txBox="1"/>
          <p:nvPr/>
        </p:nvSpPr>
        <p:spPr>
          <a:xfrm>
            <a:off x="7928574" y="2546366"/>
            <a:ext cx="1234633" cy="369332"/>
          </a:xfrm>
          <a:prstGeom prst="rect">
            <a:avLst/>
          </a:prstGeom>
          <a:noFill/>
        </p:spPr>
        <p:txBody>
          <a:bodyPr wrap="none" rtlCol="0">
            <a:spAutoFit/>
          </a:bodyPr>
          <a:lstStyle/>
          <a:p>
            <a:r>
              <a:rPr lang="en-US" altLang="ko-KR" dirty="0"/>
              <a:t>Collimator</a:t>
            </a:r>
            <a:endParaRPr lang="ko-KR" altLang="en-US" dirty="0"/>
          </a:p>
        </p:txBody>
      </p:sp>
      <p:sp>
        <p:nvSpPr>
          <p:cNvPr id="48" name="직사각형 47">
            <a:extLst>
              <a:ext uri="{FF2B5EF4-FFF2-40B4-BE49-F238E27FC236}">
                <a16:creationId xmlns:a16="http://schemas.microsoft.com/office/drawing/2014/main" id="{7E7AFE9D-A9F7-4F50-9144-45B85B6B7EC3}"/>
              </a:ext>
            </a:extLst>
          </p:cNvPr>
          <p:cNvSpPr/>
          <p:nvPr/>
        </p:nvSpPr>
        <p:spPr>
          <a:xfrm>
            <a:off x="7358539" y="2205272"/>
            <a:ext cx="361950" cy="105152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9" name="직선 연결선 48">
            <a:extLst>
              <a:ext uri="{FF2B5EF4-FFF2-40B4-BE49-F238E27FC236}">
                <a16:creationId xmlns:a16="http://schemas.microsoft.com/office/drawing/2014/main" id="{A7F3F7A0-08A3-456A-9BBA-06D46B297829}"/>
              </a:ext>
            </a:extLst>
          </p:cNvPr>
          <p:cNvCxnSpPr>
            <a:cxnSpLocks/>
            <a:stCxn id="48" idx="2"/>
          </p:cNvCxnSpPr>
          <p:nvPr/>
        </p:nvCxnSpPr>
        <p:spPr>
          <a:xfrm>
            <a:off x="7539514" y="3256792"/>
            <a:ext cx="0" cy="30569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5FA345B-5857-4320-8F81-7E206D37F807}"/>
                  </a:ext>
                </a:extLst>
              </p:cNvPr>
              <p:cNvSpPr txBox="1"/>
              <p:nvPr/>
            </p:nvSpPr>
            <p:spPr>
              <a:xfrm>
                <a:off x="7648123" y="4258532"/>
                <a:ext cx="1565813" cy="30777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d>
                        <m:dPr>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m:t>
                          </m:r>
                          <m:func>
                            <m:funcPr>
                              <m:ctrlPr>
                                <a:rPr lang="en-US" altLang="ko-KR" sz="1400" b="0" i="1" smtClean="0">
                                  <a:latin typeface="Cambria Math" panose="02040503050406030204" pitchFamily="18" charset="0"/>
                                </a:rPr>
                              </m:ctrlPr>
                            </m:funcPr>
                            <m:fName>
                              <m:r>
                                <m:rPr>
                                  <m:sty m:val="p"/>
                                </m:rPr>
                                <a:rPr lang="en-US" altLang="ko-KR" sz="1400" b="0" i="0" smtClean="0">
                                  <a:latin typeface="Cambria Math" panose="02040503050406030204" pitchFamily="18" charset="0"/>
                                </a:rPr>
                                <m:t>sin</m:t>
                              </m:r>
                            </m:fName>
                            <m:e>
                              <m:r>
                                <a:rPr lang="en-US" altLang="ko-KR" sz="1400" b="0" i="1" smtClean="0">
                                  <a:latin typeface="Cambria Math" panose="02040503050406030204" pitchFamily="18" charset="0"/>
                                </a:rPr>
                                <m:t>𝜃</m:t>
                              </m:r>
                            </m:e>
                          </m:func>
                          <m:r>
                            <a:rPr lang="en-US" altLang="ko-KR" sz="1400" b="0" i="1" smtClean="0">
                              <a:latin typeface="Cambria Math" panose="02040503050406030204" pitchFamily="18" charset="0"/>
                            </a:rPr>
                            <m:t>,0,</m:t>
                          </m:r>
                          <m:func>
                            <m:funcPr>
                              <m:ctrlPr>
                                <a:rPr lang="en-US" altLang="ko-KR" sz="1400" b="0" i="1" smtClean="0">
                                  <a:latin typeface="Cambria Math" panose="02040503050406030204" pitchFamily="18" charset="0"/>
                                </a:rPr>
                              </m:ctrlPr>
                            </m:funcPr>
                            <m:fName>
                              <m:r>
                                <m:rPr>
                                  <m:sty m:val="p"/>
                                </m:rPr>
                                <a:rPr lang="en-US" altLang="ko-KR" sz="1400" b="0" i="0" smtClean="0">
                                  <a:latin typeface="Cambria Math" panose="02040503050406030204" pitchFamily="18" charset="0"/>
                                </a:rPr>
                                <m:t>cos</m:t>
                              </m:r>
                            </m:fName>
                            <m:e>
                              <m:r>
                                <a:rPr lang="en-US" altLang="ko-KR" sz="1400" b="0" i="1" smtClean="0">
                                  <a:latin typeface="Cambria Math" panose="02040503050406030204" pitchFamily="18" charset="0"/>
                                </a:rPr>
                                <m:t>𝜃</m:t>
                              </m:r>
                            </m:e>
                          </m:func>
                        </m:e>
                      </m:d>
                    </m:oMath>
                  </m:oMathPara>
                </a14:m>
                <a:endParaRPr lang="ko-KR" altLang="en-US" sz="1400" dirty="0"/>
              </a:p>
            </p:txBody>
          </p:sp>
        </mc:Choice>
        <mc:Fallback xmlns="">
          <p:sp>
            <p:nvSpPr>
              <p:cNvPr id="51" name="TextBox 50">
                <a:extLst>
                  <a:ext uri="{FF2B5EF4-FFF2-40B4-BE49-F238E27FC236}">
                    <a16:creationId xmlns:a16="http://schemas.microsoft.com/office/drawing/2014/main" id="{35FA345B-5857-4320-8F81-7E206D37F807}"/>
                  </a:ext>
                </a:extLst>
              </p:cNvPr>
              <p:cNvSpPr txBox="1">
                <a:spLocks noRot="1" noChangeAspect="1" noMove="1" noResize="1" noEditPoints="1" noAdjustHandles="1" noChangeArrowheads="1" noChangeShapeType="1" noTextEdit="1"/>
              </p:cNvSpPr>
              <p:nvPr/>
            </p:nvSpPr>
            <p:spPr>
              <a:xfrm>
                <a:off x="7648123" y="4258532"/>
                <a:ext cx="1565813" cy="307777"/>
              </a:xfrm>
              <a:prstGeom prst="rect">
                <a:avLst/>
              </a:prstGeom>
              <a:blipFill>
                <a:blip r:embed="rId4"/>
                <a:stretch>
                  <a:fillRect/>
                </a:stretch>
              </a:blipFill>
            </p:spPr>
            <p:txBody>
              <a:bodyPr/>
              <a:lstStyle/>
              <a:p>
                <a:r>
                  <a:rPr lang="ko-KR" altLang="en-US">
                    <a:noFill/>
                  </a:rPr>
                  <a:t> </a:t>
                </a:r>
              </a:p>
            </p:txBody>
          </p:sp>
        </mc:Fallback>
      </mc:AlternateContent>
      <p:sp>
        <p:nvSpPr>
          <p:cNvPr id="31" name="원호 30">
            <a:extLst>
              <a:ext uri="{FF2B5EF4-FFF2-40B4-BE49-F238E27FC236}">
                <a16:creationId xmlns:a16="http://schemas.microsoft.com/office/drawing/2014/main" id="{C6629555-057E-486C-8B35-9C393455FBB7}"/>
              </a:ext>
            </a:extLst>
          </p:cNvPr>
          <p:cNvSpPr/>
          <p:nvPr/>
        </p:nvSpPr>
        <p:spPr>
          <a:xfrm rot="17756960">
            <a:off x="7078122" y="4727016"/>
            <a:ext cx="615955" cy="548904"/>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E6DC2B-E942-4B64-918C-5047B9E19212}"/>
                  </a:ext>
                </a:extLst>
              </p:cNvPr>
              <p:cNvSpPr txBox="1"/>
              <p:nvPr/>
            </p:nvSpPr>
            <p:spPr>
              <a:xfrm>
                <a:off x="7055275" y="4358587"/>
                <a:ext cx="390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𝜃</m:t>
                      </m:r>
                    </m:oMath>
                  </m:oMathPara>
                </a14:m>
                <a:endParaRPr lang="ko-KR" altLang="en-US" dirty="0"/>
              </a:p>
            </p:txBody>
          </p:sp>
        </mc:Choice>
        <mc:Fallback xmlns="">
          <p:sp>
            <p:nvSpPr>
              <p:cNvPr id="33" name="TextBox 32">
                <a:extLst>
                  <a:ext uri="{FF2B5EF4-FFF2-40B4-BE49-F238E27FC236}">
                    <a16:creationId xmlns:a16="http://schemas.microsoft.com/office/drawing/2014/main" id="{E4E6DC2B-E942-4B64-918C-5047B9E19212}"/>
                  </a:ext>
                </a:extLst>
              </p:cNvPr>
              <p:cNvSpPr txBox="1">
                <a:spLocks noRot="1" noChangeAspect="1" noMove="1" noResize="1" noEditPoints="1" noAdjustHandles="1" noChangeArrowheads="1" noChangeShapeType="1" noTextEdit="1"/>
              </p:cNvSpPr>
              <p:nvPr/>
            </p:nvSpPr>
            <p:spPr>
              <a:xfrm>
                <a:off x="7055275" y="4358587"/>
                <a:ext cx="390170" cy="369332"/>
              </a:xfrm>
              <a:prstGeom prst="rect">
                <a:avLst/>
              </a:prstGeom>
              <a:blipFill>
                <a:blip r:embed="rId5"/>
                <a:stretch>
                  <a:fillRect/>
                </a:stretch>
              </a:blipFill>
            </p:spPr>
            <p:txBody>
              <a:bodyPr/>
              <a:lstStyle/>
              <a:p>
                <a:r>
                  <a:rPr lang="ko-KR" altLang="en-US">
                    <a:noFill/>
                  </a:rPr>
                  <a:t> </a:t>
                </a:r>
              </a:p>
            </p:txBody>
          </p:sp>
        </mc:Fallback>
      </mc:AlternateContent>
      <p:cxnSp>
        <p:nvCxnSpPr>
          <p:cNvPr id="35" name="직선 연결선 34">
            <a:extLst>
              <a:ext uri="{FF2B5EF4-FFF2-40B4-BE49-F238E27FC236}">
                <a16:creationId xmlns:a16="http://schemas.microsoft.com/office/drawing/2014/main" id="{1FBDA085-4EED-4A27-8313-9F92C3EF7843}"/>
              </a:ext>
            </a:extLst>
          </p:cNvPr>
          <p:cNvCxnSpPr/>
          <p:nvPr/>
        </p:nvCxnSpPr>
        <p:spPr>
          <a:xfrm>
            <a:off x="1358537" y="4182741"/>
            <a:ext cx="25516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타원 36">
            <a:extLst>
              <a:ext uri="{FF2B5EF4-FFF2-40B4-BE49-F238E27FC236}">
                <a16:creationId xmlns:a16="http://schemas.microsoft.com/office/drawing/2014/main" id="{3C2ED8AF-D0A1-4311-A15E-B8E26DA8BEBF}"/>
              </a:ext>
            </a:extLst>
          </p:cNvPr>
          <p:cNvSpPr/>
          <p:nvPr/>
        </p:nvSpPr>
        <p:spPr>
          <a:xfrm>
            <a:off x="2523805" y="4135270"/>
            <a:ext cx="94940" cy="949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원호 40">
            <a:extLst>
              <a:ext uri="{FF2B5EF4-FFF2-40B4-BE49-F238E27FC236}">
                <a16:creationId xmlns:a16="http://schemas.microsoft.com/office/drawing/2014/main" id="{43918EEC-2309-4C82-98A3-7D308D334F41}"/>
              </a:ext>
            </a:extLst>
          </p:cNvPr>
          <p:cNvSpPr/>
          <p:nvPr/>
        </p:nvSpPr>
        <p:spPr>
          <a:xfrm rot="16200000">
            <a:off x="6212930" y="3935522"/>
            <a:ext cx="2551611" cy="2551611"/>
          </a:xfrm>
          <a:prstGeom prst="arc">
            <a:avLst>
              <a:gd name="adj1" fmla="val 19447200"/>
              <a:gd name="adj2" fmla="val 127963"/>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0" name="타원 59">
            <a:extLst>
              <a:ext uri="{FF2B5EF4-FFF2-40B4-BE49-F238E27FC236}">
                <a16:creationId xmlns:a16="http://schemas.microsoft.com/office/drawing/2014/main" id="{942AA297-923F-41C2-AA35-1D9C418EC939}"/>
              </a:ext>
            </a:extLst>
          </p:cNvPr>
          <p:cNvSpPr/>
          <p:nvPr/>
        </p:nvSpPr>
        <p:spPr>
          <a:xfrm>
            <a:off x="7492044" y="3892519"/>
            <a:ext cx="94940" cy="949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048A06F-9BC0-4CCC-A5C3-B276B096095B}"/>
                  </a:ext>
                </a:extLst>
              </p:cNvPr>
              <p:cNvSpPr txBox="1"/>
              <p:nvPr/>
            </p:nvSpPr>
            <p:spPr>
              <a:xfrm>
                <a:off x="6088430" y="1458127"/>
                <a:ext cx="2736454" cy="580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ko-KR" sz="1200" b="0" i="1" smtClean="0">
                              <a:latin typeface="Cambria Math" panose="02040503050406030204" pitchFamily="18" charset="0"/>
                            </a:rPr>
                          </m:ctrlPr>
                        </m:dPr>
                        <m:e>
                          <m:m>
                            <m:mPr>
                              <m:mcs>
                                <m:mc>
                                  <m:mcPr>
                                    <m:count m:val="3"/>
                                    <m:mcJc m:val="center"/>
                                  </m:mcPr>
                                </m:mc>
                              </m:mcs>
                              <m:ctrlPr>
                                <a:rPr lang="en-US" altLang="ko-KR" sz="1200" b="0" i="1" smtClean="0">
                                  <a:latin typeface="Cambria Math" panose="02040503050406030204" pitchFamily="18" charset="0"/>
                                </a:rPr>
                              </m:ctrlPr>
                            </m:mPr>
                            <m:mr>
                              <m:e>
                                <m:r>
                                  <m:rPr>
                                    <m:brk m:alnAt="7"/>
                                  </m:rPr>
                                  <a:rPr lang="en-US" altLang="ko-KR" sz="1200" b="0" i="1" smtClean="0">
                                    <a:latin typeface="Cambria Math" panose="02040503050406030204" pitchFamily="18" charset="0"/>
                                  </a:rPr>
                                  <m:t>1</m:t>
                                </m:r>
                              </m:e>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0</m:t>
                                </m:r>
                              </m:e>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𝜃</m:t>
                                    </m:r>
                                  </m:e>
                                </m:func>
                              </m:e>
                              <m:e>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𝜃</m:t>
                                    </m:r>
                                  </m:e>
                                </m:func>
                              </m:e>
                            </m:mr>
                            <m:mr>
                              <m:e>
                                <m:r>
                                  <a:rPr lang="en-US" altLang="ko-KR" sz="1200" b="0" i="1" smtClean="0">
                                    <a:latin typeface="Cambria Math" panose="02040503050406030204" pitchFamily="18" charset="0"/>
                                  </a:rPr>
                                  <m:t>0</m:t>
                                </m:r>
                              </m:e>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𝜃</m:t>
                                    </m:r>
                                  </m:e>
                                </m:func>
                              </m:e>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𝜃</m:t>
                                    </m:r>
                                  </m:e>
                                </m:func>
                              </m:e>
                            </m:mr>
                          </m:m>
                        </m:e>
                      </m:d>
                      <m:d>
                        <m:dPr>
                          <m:ctrlPr>
                            <a:rPr lang="en-US" altLang="ko-KR" sz="1200" i="1">
                              <a:latin typeface="Cambria Math" panose="02040503050406030204" pitchFamily="18" charset="0"/>
                            </a:rPr>
                          </m:ctrlPr>
                        </m:dPr>
                        <m:e>
                          <m:m>
                            <m:mPr>
                              <m:mcs>
                                <m:mc>
                                  <m:mcPr>
                                    <m:count m:val="1"/>
                                    <m:mcJc m:val="center"/>
                                  </m:mcPr>
                                </m:mc>
                              </m:mcs>
                              <m:ctrlPr>
                                <a:rPr lang="en-US" altLang="ko-KR" sz="1200" i="1">
                                  <a:latin typeface="Cambria Math" panose="02040503050406030204" pitchFamily="18" charset="0"/>
                                </a:rPr>
                              </m:ctrlPr>
                            </m:mPr>
                            <m:mr>
                              <m:e>
                                <m:r>
                                  <m:rPr>
                                    <m:brk m:alnAt="7"/>
                                  </m:rP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1</m:t>
                                </m:r>
                              </m:e>
                            </m:mr>
                          </m:m>
                        </m:e>
                      </m:d>
                      <m:r>
                        <a:rPr lang="en-US" altLang="ko-KR" sz="1200" b="0" i="1" smtClean="0">
                          <a:latin typeface="Cambria Math" panose="02040503050406030204" pitchFamily="18" charset="0"/>
                        </a:rPr>
                        <m:t>=</m:t>
                      </m:r>
                      <m:d>
                        <m:dPr>
                          <m:ctrlPr>
                            <a:rPr lang="en-US" altLang="ko-KR" sz="1200" i="1">
                              <a:latin typeface="Cambria Math" panose="02040503050406030204" pitchFamily="18" charset="0"/>
                            </a:rPr>
                          </m:ctrlPr>
                        </m:dPr>
                        <m:e>
                          <m:m>
                            <m:mPr>
                              <m:mcs>
                                <m:mc>
                                  <m:mcPr>
                                    <m:count m:val="1"/>
                                    <m:mcJc m:val="center"/>
                                  </m:mcPr>
                                </m:mc>
                              </m:mcs>
                              <m:ctrlPr>
                                <a:rPr lang="en-US" altLang="ko-KR" sz="1200" i="1">
                                  <a:latin typeface="Cambria Math" panose="02040503050406030204" pitchFamily="18" charset="0"/>
                                </a:rPr>
                              </m:ctrlPr>
                            </m:mPr>
                            <m:mr>
                              <m:e>
                                <m:r>
                                  <m:rPr>
                                    <m:brk m:alnAt="7"/>
                                  </m:rP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m:t>
                                </m:r>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𝜃</m:t>
                                    </m:r>
                                  </m:e>
                                </m:func>
                              </m:e>
                            </m:mr>
                            <m:mr>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𝜃</m:t>
                                    </m:r>
                                  </m:e>
                                </m:func>
                              </m:e>
                            </m:mr>
                          </m:m>
                        </m:e>
                      </m:d>
                    </m:oMath>
                  </m:oMathPara>
                </a14:m>
                <a:endParaRPr lang="ko-KR" altLang="en-US" sz="1200" dirty="0"/>
              </a:p>
            </p:txBody>
          </p:sp>
        </mc:Choice>
        <mc:Fallback xmlns="">
          <p:sp>
            <p:nvSpPr>
              <p:cNvPr id="43" name="TextBox 42">
                <a:extLst>
                  <a:ext uri="{FF2B5EF4-FFF2-40B4-BE49-F238E27FC236}">
                    <a16:creationId xmlns:a16="http://schemas.microsoft.com/office/drawing/2014/main" id="{A048A06F-9BC0-4CCC-A5C3-B276B096095B}"/>
                  </a:ext>
                </a:extLst>
              </p:cNvPr>
              <p:cNvSpPr txBox="1">
                <a:spLocks noRot="1" noChangeAspect="1" noMove="1" noResize="1" noEditPoints="1" noAdjustHandles="1" noChangeArrowheads="1" noChangeShapeType="1" noTextEdit="1"/>
              </p:cNvSpPr>
              <p:nvPr/>
            </p:nvSpPr>
            <p:spPr>
              <a:xfrm>
                <a:off x="6088430" y="1458127"/>
                <a:ext cx="2736454" cy="580736"/>
              </a:xfrm>
              <a:prstGeom prst="rect">
                <a:avLst/>
              </a:prstGeom>
              <a:blipFill>
                <a:blip r:embed="rId6"/>
                <a:stretch>
                  <a:fillRect b="-2105"/>
                </a:stretch>
              </a:blipFill>
            </p:spPr>
            <p:txBody>
              <a:bodyPr/>
              <a:lstStyle/>
              <a:p>
                <a:r>
                  <a:rPr lang="ko-KR" altLang="en-US">
                    <a:noFill/>
                  </a:rPr>
                  <a:t> </a:t>
                </a:r>
              </a:p>
            </p:txBody>
          </p:sp>
        </mc:Fallback>
      </mc:AlternateContent>
      <p:sp>
        <p:nvSpPr>
          <p:cNvPr id="45" name="TextBox 44">
            <a:extLst>
              <a:ext uri="{FF2B5EF4-FFF2-40B4-BE49-F238E27FC236}">
                <a16:creationId xmlns:a16="http://schemas.microsoft.com/office/drawing/2014/main" id="{3CDA455D-A283-4688-8939-DF81C02402D2}"/>
              </a:ext>
            </a:extLst>
          </p:cNvPr>
          <p:cNvSpPr txBox="1"/>
          <p:nvPr/>
        </p:nvSpPr>
        <p:spPr>
          <a:xfrm>
            <a:off x="334092" y="4005862"/>
            <a:ext cx="1000595" cy="276999"/>
          </a:xfrm>
          <a:prstGeom prst="rect">
            <a:avLst/>
          </a:prstGeom>
          <a:noFill/>
        </p:spPr>
        <p:txBody>
          <a:bodyPr wrap="none" rtlCol="0">
            <a:spAutoFit/>
          </a:bodyPr>
          <a:lstStyle/>
          <a:p>
            <a:r>
              <a:rPr lang="en-US" altLang="ko-KR" sz="1200" dirty="0"/>
              <a:t>image plane</a:t>
            </a:r>
            <a:endParaRPr lang="ko-KR" altLang="en-US" sz="1200" dirty="0"/>
          </a:p>
        </p:txBody>
      </p:sp>
      <p:sp>
        <p:nvSpPr>
          <p:cNvPr id="63" name="TextBox 62">
            <a:extLst>
              <a:ext uri="{FF2B5EF4-FFF2-40B4-BE49-F238E27FC236}">
                <a16:creationId xmlns:a16="http://schemas.microsoft.com/office/drawing/2014/main" id="{8EC9025E-DEA5-4B27-BC42-1F886537814E}"/>
              </a:ext>
            </a:extLst>
          </p:cNvPr>
          <p:cNvSpPr txBox="1"/>
          <p:nvPr/>
        </p:nvSpPr>
        <p:spPr>
          <a:xfrm>
            <a:off x="5415339" y="4647313"/>
            <a:ext cx="1000595" cy="276999"/>
          </a:xfrm>
          <a:prstGeom prst="rect">
            <a:avLst/>
          </a:prstGeom>
          <a:noFill/>
        </p:spPr>
        <p:txBody>
          <a:bodyPr wrap="none" rtlCol="0">
            <a:spAutoFit/>
          </a:bodyPr>
          <a:lstStyle/>
          <a:p>
            <a:r>
              <a:rPr lang="en-US" altLang="ko-KR" sz="1200" dirty="0"/>
              <a:t>image plane</a:t>
            </a:r>
            <a:endParaRPr lang="ko-KR" altLang="en-US" sz="1200" dirty="0"/>
          </a:p>
        </p:txBody>
      </p:sp>
      <p:cxnSp>
        <p:nvCxnSpPr>
          <p:cNvPr id="79" name="직선 화살표 연결선 78">
            <a:extLst>
              <a:ext uri="{FF2B5EF4-FFF2-40B4-BE49-F238E27FC236}">
                <a16:creationId xmlns:a16="http://schemas.microsoft.com/office/drawing/2014/main" id="{F06E46A2-47A5-4FB3-892D-C0861D550649}"/>
              </a:ext>
            </a:extLst>
          </p:cNvPr>
          <p:cNvCxnSpPr>
            <a:cxnSpLocks/>
          </p:cNvCxnSpPr>
          <p:nvPr/>
        </p:nvCxnSpPr>
        <p:spPr>
          <a:xfrm flipH="1" flipV="1">
            <a:off x="7612966" y="4025904"/>
            <a:ext cx="387985" cy="256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258350A-D55D-4314-9A87-C31CAB7C85E5}"/>
              </a:ext>
            </a:extLst>
          </p:cNvPr>
          <p:cNvSpPr txBox="1"/>
          <p:nvPr/>
        </p:nvSpPr>
        <p:spPr>
          <a:xfrm>
            <a:off x="334092" y="888999"/>
            <a:ext cx="4220491" cy="646331"/>
          </a:xfrm>
          <a:prstGeom prst="rect">
            <a:avLst/>
          </a:prstGeom>
          <a:noFill/>
        </p:spPr>
        <p:txBody>
          <a:bodyPr wrap="square" rtlCol="0">
            <a:spAutoFit/>
          </a:bodyPr>
          <a:lstStyle/>
          <a:p>
            <a:r>
              <a:rPr lang="en-US" altLang="ko-KR" dirty="0"/>
              <a:t>However, rotating the camera or collimator </a:t>
            </a:r>
            <a:r>
              <a:rPr lang="en-US" altLang="ko-KR" b="1" dirty="0"/>
              <a:t>takes a long time.</a:t>
            </a:r>
            <a:endParaRPr lang="ko-KR" altLang="en-US" b="1"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E41BCA0-D810-4AD9-8409-8E78AEE9C36D}"/>
                  </a:ext>
                </a:extLst>
              </p:cNvPr>
              <p:cNvSpPr txBox="1"/>
              <p:nvPr/>
            </p:nvSpPr>
            <p:spPr>
              <a:xfrm>
                <a:off x="4540195" y="2359950"/>
                <a:ext cx="2622641" cy="5823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ko-KR" sz="1200" b="0" i="1" smtClean="0">
                              <a:latin typeface="Cambria Math" panose="02040503050406030204" pitchFamily="18" charset="0"/>
                            </a:rPr>
                          </m:ctrlPr>
                        </m:dPr>
                        <m:e>
                          <m:m>
                            <m:mPr>
                              <m:mcs>
                                <m:mc>
                                  <m:mcPr>
                                    <m:count m:val="3"/>
                                    <m:mcJc m:val="center"/>
                                  </m:mcPr>
                                </m:mc>
                              </m:mcs>
                              <m:ctrlPr>
                                <a:rPr lang="en-US" altLang="ko-KR" sz="1200" b="0" i="1" smtClean="0">
                                  <a:latin typeface="Cambria Math" panose="02040503050406030204" pitchFamily="18" charset="0"/>
                                </a:rPr>
                              </m:ctrlPr>
                            </m:mPr>
                            <m:mr>
                              <m:e>
                                <m:func>
                                  <m:funcPr>
                                    <m:ctrlPr>
                                      <a:rPr lang="en-US" altLang="ko-KR" sz="1200" b="0" i="1" smtClean="0">
                                        <a:latin typeface="Cambria Math" panose="02040503050406030204" pitchFamily="18" charset="0"/>
                                      </a:rPr>
                                    </m:ctrlPr>
                                  </m:funcPr>
                                  <m:fName>
                                    <m:r>
                                      <m:rPr>
                                        <m:sty m:val="p"/>
                                        <m:brk m:alnAt="7"/>
                                      </m:rPr>
                                      <a:rPr lang="en-US" altLang="ko-KR" sz="1200" b="0" i="0" smtClean="0">
                                        <a:latin typeface="Cambria Math" panose="02040503050406030204" pitchFamily="18" charset="0"/>
                                      </a:rPr>
                                      <m:t>c</m:t>
                                    </m:r>
                                    <m:r>
                                      <m:rPr>
                                        <m:sty m:val="p"/>
                                      </m:rPr>
                                      <a:rPr lang="en-US" altLang="ko-KR" sz="1200" b="0" i="0" smtClean="0">
                                        <a:latin typeface="Cambria Math" panose="02040503050406030204" pitchFamily="18" charset="0"/>
                                      </a:rPr>
                                      <m:t>os</m:t>
                                    </m:r>
                                  </m:fName>
                                  <m:e>
                                    <m:r>
                                      <m:rPr>
                                        <m:brk m:alnAt="7"/>
                                      </m:rPr>
                                      <a:rPr lang="en-US" altLang="ko-KR" sz="1200" b="0" i="1" smtClean="0">
                                        <a:latin typeface="Cambria Math" panose="02040503050406030204" pitchFamily="18" charset="0"/>
                                      </a:rPr>
                                      <m:t>𝜃</m:t>
                                    </m:r>
                                  </m:e>
                                </m:func>
                              </m:e>
                              <m:e>
                                <m:r>
                                  <a:rPr lang="en-US" altLang="ko-KR" sz="1200" b="0" i="1" smtClean="0">
                                    <a:latin typeface="Cambria Math" panose="02040503050406030204" pitchFamily="18" charset="0"/>
                                  </a:rPr>
                                  <m:t>0</m:t>
                                </m:r>
                              </m:e>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𝜃</m:t>
                                    </m:r>
                                  </m:e>
                                </m:func>
                              </m:e>
                            </m:mr>
                            <m:mr>
                              <m:e>
                                <m:r>
                                  <a:rPr lang="en-US" altLang="ko-KR" sz="1200" b="0" i="1" smtClean="0">
                                    <a:latin typeface="Cambria Math" panose="02040503050406030204" pitchFamily="18" charset="0"/>
                                  </a:rPr>
                                  <m:t>0</m:t>
                                </m:r>
                              </m:e>
                              <m:e>
                                <m:r>
                                  <a:rPr lang="en-US" altLang="ko-KR" sz="1200" b="0" i="1" smtClean="0">
                                    <a:latin typeface="Cambria Math" panose="02040503050406030204" pitchFamily="18" charset="0"/>
                                  </a:rPr>
                                  <m:t>1</m:t>
                                </m:r>
                              </m:e>
                              <m:e>
                                <m:r>
                                  <a:rPr lang="en-US" altLang="ko-KR" sz="1200" b="0" i="1" smtClean="0">
                                    <a:latin typeface="Cambria Math" panose="02040503050406030204" pitchFamily="18" charset="0"/>
                                  </a:rPr>
                                  <m:t>0</m:t>
                                </m:r>
                              </m:e>
                            </m:mr>
                            <m:mr>
                              <m:e>
                                <m:func>
                                  <m:funcPr>
                                    <m:ctrlPr>
                                      <a:rPr lang="en-US" altLang="ko-KR" sz="1200" b="0" i="1" smtClean="0">
                                        <a:latin typeface="Cambria Math" panose="02040503050406030204" pitchFamily="18" charset="0"/>
                                      </a:rPr>
                                    </m:ctrlPr>
                                  </m:funcPr>
                                  <m:fName>
                                    <m:r>
                                      <a:rPr lang="en-US" altLang="ko-KR" sz="1200" b="0" i="0" smtClean="0">
                                        <a:latin typeface="Cambria Math" panose="02040503050406030204" pitchFamily="18" charset="0"/>
                                      </a:rPr>
                                      <m:t>−</m:t>
                                    </m:r>
                                    <m:r>
                                      <m:rPr>
                                        <m:sty m:val="p"/>
                                      </m:rPr>
                                      <a:rPr lang="en-US" altLang="ko-KR" sz="1200" b="0" i="0" smtClean="0">
                                        <a:latin typeface="Cambria Math" panose="02040503050406030204" pitchFamily="18" charset="0"/>
                                      </a:rPr>
                                      <m:t>sin</m:t>
                                    </m:r>
                                  </m:fName>
                                  <m:e>
                                    <m:r>
                                      <a:rPr lang="en-US" altLang="ko-KR" sz="1200" b="0" i="1" smtClean="0">
                                        <a:latin typeface="Cambria Math" panose="02040503050406030204" pitchFamily="18" charset="0"/>
                                      </a:rPr>
                                      <m:t>𝜃</m:t>
                                    </m:r>
                                  </m:e>
                                </m:func>
                                <m:r>
                                  <a:rPr lang="en-US" altLang="ko-KR" sz="1200" b="0" i="1" smtClean="0">
                                    <a:latin typeface="Cambria Math" panose="02040503050406030204" pitchFamily="18" charset="0"/>
                                  </a:rPr>
                                  <m:t> </m:t>
                                </m:r>
                              </m:e>
                              <m:e>
                                <m:r>
                                  <a:rPr lang="en-US" altLang="ko-KR" sz="1200" b="0" i="1" smtClean="0">
                                    <a:latin typeface="Cambria Math" panose="02040503050406030204" pitchFamily="18" charset="0"/>
                                  </a:rPr>
                                  <m:t>0</m:t>
                                </m:r>
                              </m:e>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𝜃</m:t>
                                    </m:r>
                                  </m:e>
                                </m:func>
                              </m:e>
                            </m:mr>
                          </m:m>
                        </m:e>
                      </m:d>
                      <m:d>
                        <m:dPr>
                          <m:ctrlPr>
                            <a:rPr lang="en-US" altLang="ko-KR" sz="1200" i="1">
                              <a:latin typeface="Cambria Math" panose="02040503050406030204" pitchFamily="18" charset="0"/>
                            </a:rPr>
                          </m:ctrlPr>
                        </m:dPr>
                        <m:e>
                          <m:m>
                            <m:mPr>
                              <m:mcs>
                                <m:mc>
                                  <m:mcPr>
                                    <m:count m:val="1"/>
                                    <m:mcJc m:val="center"/>
                                  </m:mcPr>
                                </m:mc>
                              </m:mcs>
                              <m:ctrlPr>
                                <a:rPr lang="en-US" altLang="ko-KR" sz="1200" i="1">
                                  <a:latin typeface="Cambria Math" panose="02040503050406030204" pitchFamily="18" charset="0"/>
                                </a:rPr>
                              </m:ctrlPr>
                            </m:mPr>
                            <m:mr>
                              <m:e>
                                <m:r>
                                  <m:rPr>
                                    <m:brk m:alnAt="7"/>
                                  </m:rP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0</m:t>
                                </m:r>
                              </m:e>
                            </m:mr>
                            <m:mr>
                              <m:e>
                                <m:r>
                                  <a:rPr lang="en-US" altLang="ko-KR" sz="1200" b="0" i="1" smtClean="0">
                                    <a:latin typeface="Cambria Math" panose="02040503050406030204" pitchFamily="18" charset="0"/>
                                  </a:rPr>
                                  <m:t>1</m:t>
                                </m:r>
                              </m:e>
                            </m:mr>
                          </m:m>
                        </m:e>
                      </m:d>
                      <m:r>
                        <a:rPr lang="en-US" altLang="ko-KR" sz="1200" b="0" i="1" smtClean="0">
                          <a:latin typeface="Cambria Math" panose="02040503050406030204" pitchFamily="18" charset="0"/>
                        </a:rPr>
                        <m:t>=</m:t>
                      </m:r>
                      <m:d>
                        <m:dPr>
                          <m:ctrlPr>
                            <a:rPr lang="en-US" altLang="ko-KR" sz="1200" i="1">
                              <a:latin typeface="Cambria Math" panose="02040503050406030204" pitchFamily="18" charset="0"/>
                            </a:rPr>
                          </m:ctrlPr>
                        </m:dPr>
                        <m:e>
                          <m:m>
                            <m:mPr>
                              <m:mcs>
                                <m:mc>
                                  <m:mcPr>
                                    <m:count m:val="1"/>
                                    <m:mcJc m:val="center"/>
                                  </m:mcPr>
                                </m:mc>
                              </m:mcs>
                              <m:ctrlPr>
                                <a:rPr lang="en-US" altLang="ko-KR" sz="1200" i="1">
                                  <a:latin typeface="Cambria Math" panose="02040503050406030204" pitchFamily="18" charset="0"/>
                                </a:rPr>
                              </m:ctrlPr>
                            </m:mPr>
                            <m:mr>
                              <m:e>
                                <m:func>
                                  <m:funcPr>
                                    <m:ctrlPr>
                                      <a:rPr lang="en-US" altLang="ko-KR" sz="1200" b="0" i="1" smtClean="0">
                                        <a:latin typeface="Cambria Math" panose="02040503050406030204" pitchFamily="18" charset="0"/>
                                      </a:rPr>
                                    </m:ctrlPr>
                                  </m:funcPr>
                                  <m:fName>
                                    <m:r>
                                      <m:rPr>
                                        <m:sty m:val="p"/>
                                        <m:brk m:alnAt="7"/>
                                      </m:rPr>
                                      <a:rPr lang="en-US" altLang="ko-KR" sz="1200" b="0" i="0" smtClean="0">
                                        <a:latin typeface="Cambria Math" panose="02040503050406030204" pitchFamily="18" charset="0"/>
                                      </a:rPr>
                                      <m:t>s</m:t>
                                    </m:r>
                                    <m:r>
                                      <m:rPr>
                                        <m:sty m:val="p"/>
                                      </m:rPr>
                                      <a:rPr lang="en-US" altLang="ko-KR" sz="1200" b="0" i="0" smtClean="0">
                                        <a:latin typeface="Cambria Math" panose="02040503050406030204" pitchFamily="18" charset="0"/>
                                      </a:rPr>
                                      <m:t>in</m:t>
                                    </m:r>
                                  </m:fName>
                                  <m:e>
                                    <m:r>
                                      <m:rPr>
                                        <m:brk m:alnAt="7"/>
                                      </m:rPr>
                                      <a:rPr lang="en-US" altLang="ko-KR" sz="1200" b="0" i="1" smtClean="0">
                                        <a:latin typeface="Cambria Math" panose="02040503050406030204" pitchFamily="18" charset="0"/>
                                      </a:rPr>
                                      <m:t>𝜃</m:t>
                                    </m:r>
                                  </m:e>
                                </m:func>
                              </m:e>
                            </m:mr>
                            <m:mr>
                              <m:e>
                                <m:r>
                                  <a:rPr lang="en-US" altLang="ko-KR" sz="1200" b="0" i="1" smtClean="0">
                                    <a:latin typeface="Cambria Math" panose="02040503050406030204" pitchFamily="18" charset="0"/>
                                  </a:rPr>
                                  <m:t>0</m:t>
                                </m:r>
                              </m:e>
                            </m:mr>
                            <m:mr>
                              <m:e>
                                <m:func>
                                  <m:funcPr>
                                    <m:ctrlPr>
                                      <a:rPr lang="en-US" altLang="ko-KR" sz="1200" b="0" i="1" smtClean="0">
                                        <a:latin typeface="Cambria Math" panose="02040503050406030204" pitchFamily="18" charset="0"/>
                                      </a:rPr>
                                    </m:ctrlPr>
                                  </m:funcPr>
                                  <m:fName>
                                    <m:r>
                                      <m:rPr>
                                        <m:sty m:val="p"/>
                                      </m:rPr>
                                      <a:rPr lang="en-US" altLang="ko-KR" sz="1200" b="0" i="0" smtClean="0">
                                        <a:latin typeface="Cambria Math" panose="02040503050406030204" pitchFamily="18" charset="0"/>
                                      </a:rPr>
                                      <m:t>cos</m:t>
                                    </m:r>
                                  </m:fName>
                                  <m:e>
                                    <m:r>
                                      <a:rPr lang="en-US" altLang="ko-KR" sz="1200" b="0" i="1" smtClean="0">
                                        <a:latin typeface="Cambria Math" panose="02040503050406030204" pitchFamily="18" charset="0"/>
                                      </a:rPr>
                                      <m:t>𝜃</m:t>
                                    </m:r>
                                  </m:e>
                                </m:func>
                              </m:e>
                            </m:mr>
                          </m:m>
                        </m:e>
                      </m:d>
                    </m:oMath>
                  </m:oMathPara>
                </a14:m>
                <a:endParaRPr lang="ko-KR" altLang="en-US" sz="1200" dirty="0"/>
              </a:p>
            </p:txBody>
          </p:sp>
        </mc:Choice>
        <mc:Fallback xmlns="">
          <p:sp>
            <p:nvSpPr>
              <p:cNvPr id="34" name="TextBox 33">
                <a:extLst>
                  <a:ext uri="{FF2B5EF4-FFF2-40B4-BE49-F238E27FC236}">
                    <a16:creationId xmlns:a16="http://schemas.microsoft.com/office/drawing/2014/main" id="{5E41BCA0-D810-4AD9-8409-8E78AEE9C36D}"/>
                  </a:ext>
                </a:extLst>
              </p:cNvPr>
              <p:cNvSpPr txBox="1">
                <a:spLocks noRot="1" noChangeAspect="1" noMove="1" noResize="1" noEditPoints="1" noAdjustHandles="1" noChangeArrowheads="1" noChangeShapeType="1" noTextEdit="1"/>
              </p:cNvSpPr>
              <p:nvPr/>
            </p:nvSpPr>
            <p:spPr>
              <a:xfrm>
                <a:off x="4540195" y="2359950"/>
                <a:ext cx="2622641" cy="582339"/>
              </a:xfrm>
              <a:prstGeom prst="rect">
                <a:avLst/>
              </a:prstGeom>
              <a:blipFill>
                <a:blip r:embed="rId7"/>
                <a:stretch>
                  <a:fillRect b="-104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6355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2DFAAE8-62BB-4526-A608-5DBFC48C787D}"/>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F32411A0-66CB-4013-8959-7A3FAC89668F}"/>
              </a:ext>
            </a:extLst>
          </p:cNvPr>
          <p:cNvSpPr>
            <a:spLocks noGrp="1"/>
          </p:cNvSpPr>
          <p:nvPr>
            <p:ph type="title"/>
          </p:nvPr>
        </p:nvSpPr>
        <p:spPr/>
        <p:txBody>
          <a:bodyPr/>
          <a:lstStyle/>
          <a:p>
            <a:r>
              <a:rPr lang="en-US" altLang="ko-KR" dirty="0"/>
              <a:t>DOE Calibration: Motivation</a:t>
            </a:r>
            <a:endParaRPr lang="ko-KR" altLang="en-US" dirty="0"/>
          </a:p>
        </p:txBody>
      </p: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C952ACF7-3907-4811-B7B5-678B94B9A397}"/>
                  </a:ext>
                </a:extLst>
              </p:cNvPr>
              <p:cNvSpPr/>
              <p:nvPr/>
            </p:nvSpPr>
            <p:spPr>
              <a:xfrm>
                <a:off x="5073464" y="4649439"/>
                <a:ext cx="4448525" cy="1012072"/>
              </a:xfrm>
              <a:prstGeom prst="rect">
                <a:avLst/>
              </a:prstGeom>
            </p:spPr>
            <p:txBody>
              <a:bodyPr wrap="none">
                <a:spAutoFit/>
              </a:bodyPr>
              <a:lstStyle/>
              <a:p>
                <a:pPr lvl="0" algn="ctr" defTabSz="914400" latinLnBrk="1">
                  <a:defRPr/>
                </a:pPr>
                <a14:m>
                  <m:oMathPara xmlns:m="http://schemas.openxmlformats.org/officeDocument/2006/math">
                    <m:oMathParaPr>
                      <m:jc m:val="centerGroup"/>
                    </m:oMathParaPr>
                    <m:oMath xmlns:m="http://schemas.openxmlformats.org/officeDocument/2006/math">
                      <m:r>
                        <a:rPr lang="en-US" altLang="ko-KR" sz="1600" i="1">
                          <a:latin typeface="Cambria Math" panose="02040503050406030204" pitchFamily="18" charset="0"/>
                        </a:rPr>
                        <m:t>𝑠</m:t>
                      </m:r>
                      <m:d>
                        <m:dPr>
                          <m:ctrlPr>
                            <a:rPr lang="en-US" altLang="ko-KR" sz="1600" i="1">
                              <a:latin typeface="Cambria Math" panose="02040503050406030204" pitchFamily="18" charset="0"/>
                            </a:rPr>
                          </m:ctrlPr>
                        </m:dPr>
                        <m:e>
                          <m:eqArr>
                            <m:eqArrPr>
                              <m:ctrlPr>
                                <a:rPr lang="en-US" altLang="ko-KR" sz="1600" i="1">
                                  <a:latin typeface="Cambria Math" panose="02040503050406030204" pitchFamily="18" charset="0"/>
                                </a:rPr>
                              </m:ctrlPr>
                            </m:eqArrPr>
                            <m:e>
                              <m:r>
                                <a:rPr lang="en-US" altLang="ko-KR" sz="1600" i="1">
                                  <a:latin typeface="Cambria Math" panose="02040503050406030204" pitchFamily="18" charset="0"/>
                                </a:rPr>
                                <m:t>𝑢</m:t>
                              </m:r>
                            </m:e>
                            <m:e>
                              <m:r>
                                <a:rPr lang="en-US" altLang="ko-KR" sz="1600" i="1">
                                  <a:latin typeface="Cambria Math" panose="02040503050406030204" pitchFamily="18" charset="0"/>
                                </a:rPr>
                                <m:t>𝑣</m:t>
                              </m:r>
                            </m:e>
                            <m:e>
                              <m:r>
                                <a:rPr lang="en-US" altLang="ko-KR" sz="1600" i="1">
                                  <a:latin typeface="Cambria Math" panose="02040503050406030204" pitchFamily="18" charset="0"/>
                                </a:rPr>
                                <m:t>1</m:t>
                              </m:r>
                            </m:e>
                          </m:eqArr>
                        </m:e>
                      </m:d>
                      <m:r>
                        <m:rPr>
                          <m:aln/>
                        </m:rPr>
                        <a:rPr lang="en-US" altLang="ko-KR" sz="1600" i="1">
                          <a:latin typeface="Cambria Math" panose="02040503050406030204" pitchFamily="18" charset="0"/>
                        </a:rPr>
                        <m:t>=</m:t>
                      </m:r>
                      <m:d>
                        <m:dPr>
                          <m:ctrlPr>
                            <a:rPr lang="en-US" altLang="ko-KR" sz="1600" i="1">
                              <a:latin typeface="Cambria Math" panose="02040503050406030204" pitchFamily="18" charset="0"/>
                            </a:rPr>
                          </m:ctrlPr>
                        </m:dPr>
                        <m:e>
                          <m:m>
                            <m:mPr>
                              <m:mcs>
                                <m:mc>
                                  <m:mcPr>
                                    <m:count m:val="3"/>
                                    <m:mcJc m:val="center"/>
                                  </m:mcPr>
                                </m:mc>
                              </m:mcs>
                              <m:ctrlPr>
                                <a:rPr lang="en-US" altLang="ko-KR" sz="1600" i="1">
                                  <a:latin typeface="Cambria Math" panose="02040503050406030204" pitchFamily="18" charset="0"/>
                                </a:rPr>
                              </m:ctrlPr>
                            </m:mPr>
                            <m:mr>
                              <m:e>
                                <m:r>
                                  <a:rPr lang="en-US" altLang="ko-KR" sz="1600" i="1">
                                    <a:latin typeface="Cambria Math" panose="02040503050406030204" pitchFamily="18" charset="0"/>
                                  </a:rPr>
                                  <m:t>𝛼</m:t>
                                </m:r>
                              </m:e>
                              <m:e>
                                <m:r>
                                  <a:rPr lang="en-US" altLang="ko-KR" sz="1600" i="1">
                                    <a:latin typeface="Cambria Math" panose="02040503050406030204" pitchFamily="18" charset="0"/>
                                  </a:rPr>
                                  <m:t>𝛾</m:t>
                                </m:r>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𝑢</m:t>
                                    </m:r>
                                  </m:e>
                                  <m:sub>
                                    <m:r>
                                      <a:rPr lang="en-US" altLang="ko-KR" sz="1600" i="1">
                                        <a:latin typeface="Cambria Math" panose="02040503050406030204" pitchFamily="18" charset="0"/>
                                      </a:rPr>
                                      <m:t>𝑐</m:t>
                                    </m:r>
                                  </m:sub>
                                </m:sSub>
                              </m:e>
                            </m:mr>
                            <m:mr>
                              <m:e>
                                <m:r>
                                  <a:rPr lang="en-US" altLang="ko-KR" sz="1600" i="1">
                                    <a:latin typeface="Cambria Math" panose="02040503050406030204" pitchFamily="18" charset="0"/>
                                  </a:rPr>
                                  <m:t>0</m:t>
                                </m:r>
                              </m:e>
                              <m:e>
                                <m:r>
                                  <a:rPr lang="en-US" altLang="ko-KR" sz="1600" i="1">
                                    <a:latin typeface="Cambria Math" panose="02040503050406030204" pitchFamily="18" charset="0"/>
                                  </a:rPr>
                                  <m:t>𝛽</m:t>
                                </m:r>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𝑣</m:t>
                                    </m:r>
                                  </m:e>
                                  <m:sub>
                                    <m:r>
                                      <a:rPr lang="en-US" altLang="ko-KR" sz="1600" i="1">
                                        <a:latin typeface="Cambria Math" panose="02040503050406030204" pitchFamily="18" charset="0"/>
                                      </a:rPr>
                                      <m:t>𝑐</m:t>
                                    </m:r>
                                  </m:sub>
                                </m:sSub>
                              </m:e>
                            </m:mr>
                            <m:mr>
                              <m:e>
                                <m:r>
                                  <a:rPr lang="en-US" altLang="ko-KR" sz="1600" i="1">
                                    <a:latin typeface="Cambria Math" panose="02040503050406030204" pitchFamily="18" charset="0"/>
                                  </a:rPr>
                                  <m:t>0</m:t>
                                </m:r>
                              </m:e>
                              <m:e>
                                <m:r>
                                  <a:rPr lang="en-US" altLang="ko-KR" sz="1600" i="1">
                                    <a:latin typeface="Cambria Math" panose="02040503050406030204" pitchFamily="18" charset="0"/>
                                  </a:rPr>
                                  <m:t>0</m:t>
                                </m:r>
                              </m:e>
                              <m:e>
                                <m:r>
                                  <a:rPr lang="en-US" altLang="ko-KR" sz="1600" i="1">
                                    <a:latin typeface="Cambria Math" panose="02040503050406030204" pitchFamily="18" charset="0"/>
                                  </a:rPr>
                                  <m:t>1</m:t>
                                </m:r>
                              </m:e>
                            </m:mr>
                          </m:m>
                        </m:e>
                      </m:d>
                      <m:d>
                        <m:dPr>
                          <m:ctrlPr>
                            <a:rPr lang="en-US" altLang="ko-KR" sz="1600" i="1">
                              <a:latin typeface="Cambria Math" panose="02040503050406030204" pitchFamily="18" charset="0"/>
                            </a:rPr>
                          </m:ctrlPr>
                        </m:dPr>
                        <m:e>
                          <m:m>
                            <m:mPr>
                              <m:mcs>
                                <m:mc>
                                  <m:mcPr>
                                    <m:count m:val="4"/>
                                    <m:mcJc m:val="center"/>
                                  </m:mcPr>
                                </m:mc>
                              </m:mcs>
                              <m:ctrlPr>
                                <a:rPr lang="en-US" altLang="ko-KR" sz="1600" i="1">
                                  <a:latin typeface="Cambria Math" panose="02040503050406030204" pitchFamily="18" charset="0"/>
                                </a:rPr>
                              </m:ctrlPr>
                            </m:mPr>
                            <m:mr>
                              <m:e>
                                <m:sSub>
                                  <m:sSubPr>
                                    <m:ctrlPr>
                                      <a:rPr lang="en-US" altLang="ko-KR" sz="1600" i="1">
                                        <a:latin typeface="Cambria Math" panose="02040503050406030204" pitchFamily="18" charset="0"/>
                                      </a:rPr>
                                    </m:ctrlPr>
                                  </m:sSubPr>
                                  <m:e>
                                    <m:r>
                                      <m:rPr>
                                        <m:brk m:alnAt="7"/>
                                      </m:rPr>
                                      <a:rPr lang="en-US" altLang="ko-KR" sz="1600" i="1">
                                        <a:latin typeface="Cambria Math" panose="02040503050406030204" pitchFamily="18" charset="0"/>
                                      </a:rPr>
                                      <m:t>𝑟</m:t>
                                    </m:r>
                                  </m:e>
                                  <m:sub>
                                    <m:r>
                                      <a:rPr lang="en-US" altLang="ko-KR" sz="1600" i="1">
                                        <a:latin typeface="Cambria Math" panose="02040503050406030204" pitchFamily="18" charset="0"/>
                                      </a:rPr>
                                      <m:t>00</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01</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02</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𝑡</m:t>
                                    </m:r>
                                  </m:e>
                                  <m:sub>
                                    <m:r>
                                      <a:rPr lang="en-US" altLang="ko-KR" sz="1600" i="1">
                                        <a:latin typeface="Cambria Math" panose="02040503050406030204" pitchFamily="18" charset="0"/>
                                      </a:rPr>
                                      <m:t>0</m:t>
                                    </m:r>
                                  </m:sub>
                                </m:sSub>
                              </m:e>
                            </m:mr>
                            <m:mr>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10</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11</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12</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𝑡</m:t>
                                    </m:r>
                                  </m:e>
                                  <m:sub>
                                    <m:r>
                                      <a:rPr lang="en-US" altLang="ko-KR" sz="1600" i="1">
                                        <a:latin typeface="Cambria Math" panose="02040503050406030204" pitchFamily="18" charset="0"/>
                                      </a:rPr>
                                      <m:t>1</m:t>
                                    </m:r>
                                  </m:sub>
                                </m:sSub>
                              </m:e>
                            </m:mr>
                            <m:mr>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20</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21</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22</m:t>
                                    </m:r>
                                  </m:sub>
                                </m:sSub>
                              </m:e>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𝑡</m:t>
                                    </m:r>
                                  </m:e>
                                  <m:sub>
                                    <m:r>
                                      <a:rPr lang="en-US" altLang="ko-KR" sz="1600" i="1">
                                        <a:latin typeface="Cambria Math" panose="02040503050406030204" pitchFamily="18" charset="0"/>
                                      </a:rPr>
                                      <m:t>2</m:t>
                                    </m:r>
                                  </m:sub>
                                </m:sSub>
                              </m:e>
                            </m:mr>
                          </m:m>
                        </m:e>
                      </m:d>
                      <m:d>
                        <m:dPr>
                          <m:ctrlPr>
                            <a:rPr lang="en-US" altLang="ko-KR" sz="1600" i="1">
                              <a:latin typeface="Cambria Math" panose="02040503050406030204" pitchFamily="18" charset="0"/>
                            </a:rPr>
                          </m:ctrlPr>
                        </m:dPr>
                        <m:e>
                          <m:eqArr>
                            <m:eqArrPr>
                              <m:ctrlPr>
                                <a:rPr lang="en-US" altLang="ko-KR" sz="1600" i="1">
                                  <a:latin typeface="Cambria Math" panose="02040503050406030204" pitchFamily="18" charset="0"/>
                                </a:rPr>
                              </m:ctrlPr>
                            </m:eqArrPr>
                            <m:e>
                              <m:r>
                                <a:rPr lang="en-US" altLang="ko-KR" sz="1600" i="1">
                                  <a:latin typeface="Cambria Math" panose="02040503050406030204" pitchFamily="18" charset="0"/>
                                </a:rPr>
                                <m:t>𝑋</m:t>
                              </m:r>
                            </m:e>
                            <m:e>
                              <m:r>
                                <a:rPr lang="en-US" altLang="ko-KR" sz="1600" i="1">
                                  <a:latin typeface="Cambria Math" panose="02040503050406030204" pitchFamily="18" charset="0"/>
                                </a:rPr>
                                <m:t>𝑌</m:t>
                              </m:r>
                            </m:e>
                            <m:e>
                              <m:r>
                                <a:rPr lang="en-US" altLang="ko-KR" sz="1600" i="1">
                                  <a:latin typeface="Cambria Math" panose="02040503050406030204" pitchFamily="18" charset="0"/>
                                </a:rPr>
                                <m:t>𝑍</m:t>
                              </m:r>
                            </m:e>
                            <m:e>
                              <m:r>
                                <a:rPr lang="en-US" altLang="ko-KR" sz="1600" i="1">
                                  <a:latin typeface="Cambria Math" panose="02040503050406030204" pitchFamily="18" charset="0"/>
                                </a:rPr>
                                <m:t>1</m:t>
                              </m:r>
                            </m:e>
                          </m:eqArr>
                        </m:e>
                      </m:d>
                    </m:oMath>
                  </m:oMathPara>
                </a14:m>
                <a:endParaRPr lang="en-US" altLang="ko-KR" sz="1600" dirty="0"/>
              </a:p>
            </p:txBody>
          </p:sp>
        </mc:Choice>
        <mc:Fallback xmlns="">
          <p:sp>
            <p:nvSpPr>
              <p:cNvPr id="10" name="직사각형 9">
                <a:extLst>
                  <a:ext uri="{FF2B5EF4-FFF2-40B4-BE49-F238E27FC236}">
                    <a16:creationId xmlns:a16="http://schemas.microsoft.com/office/drawing/2014/main" id="{C952ACF7-3907-4811-B7B5-678B94B9A397}"/>
                  </a:ext>
                </a:extLst>
              </p:cNvPr>
              <p:cNvSpPr>
                <a:spLocks noRot="1" noChangeAspect="1" noMove="1" noResize="1" noEditPoints="1" noAdjustHandles="1" noChangeArrowheads="1" noChangeShapeType="1" noTextEdit="1"/>
              </p:cNvSpPr>
              <p:nvPr/>
            </p:nvSpPr>
            <p:spPr>
              <a:xfrm>
                <a:off x="5073464" y="4649439"/>
                <a:ext cx="4448525" cy="101207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F114081-CEAB-4EC2-9480-82BF3626F281}"/>
                  </a:ext>
                </a:extLst>
              </p:cNvPr>
              <p:cNvSpPr txBox="1"/>
              <p:nvPr/>
            </p:nvSpPr>
            <p:spPr>
              <a:xfrm>
                <a:off x="5236713" y="5698372"/>
                <a:ext cx="4285276" cy="584775"/>
              </a:xfrm>
              <a:prstGeom prst="rect">
                <a:avLst/>
              </a:prstGeom>
              <a:noFill/>
            </p:spPr>
            <p:txBody>
              <a:bodyPr wrap="none" rtlCol="0">
                <a:spAutoFit/>
              </a:bodyPr>
              <a:lstStyle/>
              <a:p>
                <a:pPr marL="285750" indent="-285750">
                  <a:buFont typeface="Arial" panose="020B0604020202020204" pitchFamily="34" charset="0"/>
                  <a:buChar char="•"/>
                </a:pPr>
                <a:r>
                  <a:rPr lang="en-US" altLang="ko-KR" sz="1600" dirty="0"/>
                  <a:t>Translation is fixed.</a:t>
                </a:r>
              </a:p>
              <a:p>
                <a:pPr marL="285750" indent="-285750">
                  <a:buFont typeface="Arial" panose="020B0604020202020204" pitchFamily="34" charset="0"/>
                  <a:buChar char="•"/>
                </a:pPr>
                <a:r>
                  <a:rPr lang="en-US" altLang="ko-KR" sz="1600" dirty="0"/>
                  <a:t>Camera is rotated only along </a:t>
                </a:r>
                <a14:m>
                  <m:oMath xmlns:m="http://schemas.openxmlformats.org/officeDocument/2006/math">
                    <m:r>
                      <a:rPr lang="en-US" altLang="ko-KR" sz="1600" b="0" i="1" smtClean="0">
                        <a:latin typeface="Cambria Math" panose="02040503050406030204" pitchFamily="18" charset="0"/>
                      </a:rPr>
                      <m:t>𝑥</m:t>
                    </m:r>
                  </m:oMath>
                </a14:m>
                <a:r>
                  <a:rPr lang="ko-KR" altLang="en-US" sz="1600" dirty="0"/>
                  <a:t> </a:t>
                </a:r>
                <a:r>
                  <a:rPr lang="en-US" altLang="ko-KR" sz="1600" dirty="0"/>
                  <a:t>and </a:t>
                </a:r>
                <a14:m>
                  <m:oMath xmlns:m="http://schemas.openxmlformats.org/officeDocument/2006/math">
                    <m:r>
                      <a:rPr lang="en-US" altLang="ko-KR" sz="1600" b="0" i="1" smtClean="0">
                        <a:latin typeface="Cambria Math" panose="02040503050406030204" pitchFamily="18" charset="0"/>
                      </a:rPr>
                      <m:t>𝑦</m:t>
                    </m:r>
                  </m:oMath>
                </a14:m>
                <a:r>
                  <a:rPr lang="ko-KR" altLang="en-US" sz="1600" dirty="0"/>
                  <a:t> </a:t>
                </a:r>
                <a:r>
                  <a:rPr lang="en-US" altLang="ko-KR" sz="1600" dirty="0"/>
                  <a:t>axis.</a:t>
                </a:r>
                <a:endParaRPr lang="ko-KR" altLang="en-US" sz="1600" dirty="0"/>
              </a:p>
            </p:txBody>
          </p:sp>
        </mc:Choice>
        <mc:Fallback xmlns="">
          <p:sp>
            <p:nvSpPr>
              <p:cNvPr id="11" name="TextBox 10">
                <a:extLst>
                  <a:ext uri="{FF2B5EF4-FFF2-40B4-BE49-F238E27FC236}">
                    <a16:creationId xmlns:a16="http://schemas.microsoft.com/office/drawing/2014/main" id="{3F114081-CEAB-4EC2-9480-82BF3626F281}"/>
                  </a:ext>
                </a:extLst>
              </p:cNvPr>
              <p:cNvSpPr txBox="1">
                <a:spLocks noRot="1" noChangeAspect="1" noMove="1" noResize="1" noEditPoints="1" noAdjustHandles="1" noChangeArrowheads="1" noChangeShapeType="1" noTextEdit="1"/>
              </p:cNvSpPr>
              <p:nvPr/>
            </p:nvSpPr>
            <p:spPr>
              <a:xfrm>
                <a:off x="5236713" y="5698372"/>
                <a:ext cx="4285276" cy="584775"/>
              </a:xfrm>
              <a:prstGeom prst="rect">
                <a:avLst/>
              </a:prstGeom>
              <a:blipFill>
                <a:blip r:embed="rId3"/>
                <a:stretch>
                  <a:fillRect l="-569" t="-2083" b="-13542"/>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E8650FCC-0003-4138-AF50-BD5F23393D1E}"/>
              </a:ext>
            </a:extLst>
          </p:cNvPr>
          <p:cNvSpPr txBox="1"/>
          <p:nvPr/>
        </p:nvSpPr>
        <p:spPr>
          <a:xfrm>
            <a:off x="569612" y="2258916"/>
            <a:ext cx="5030000" cy="1600438"/>
          </a:xfrm>
          <a:prstGeom prst="rect">
            <a:avLst/>
          </a:prstGeom>
          <a:noFill/>
        </p:spPr>
        <p:txBody>
          <a:bodyPr wrap="square" rtlCol="0">
            <a:spAutoFit/>
          </a:bodyPr>
          <a:lstStyle/>
          <a:p>
            <a:pPr marL="342900" indent="-342900">
              <a:buFont typeface="+mj-lt"/>
              <a:buAutoNum type="arabicPeriod"/>
            </a:pPr>
            <a:r>
              <a:rPr lang="en-US" altLang="ko-KR" sz="1400" dirty="0"/>
              <a:t>When</a:t>
            </a:r>
            <a:r>
              <a:rPr lang="ko-KR" altLang="en-US" sz="1400" dirty="0"/>
              <a:t> </a:t>
            </a:r>
            <a:r>
              <a:rPr lang="en-US" altLang="ko-KR" sz="1400" dirty="0"/>
              <a:t>the</a:t>
            </a:r>
            <a:r>
              <a:rPr lang="ko-KR" altLang="en-US" sz="1400" dirty="0"/>
              <a:t> </a:t>
            </a:r>
            <a:r>
              <a:rPr lang="en-US" altLang="ko-KR" sz="1400" dirty="0"/>
              <a:t>focal</a:t>
            </a:r>
            <a:r>
              <a:rPr lang="ko-KR" altLang="en-US" sz="1400" dirty="0"/>
              <a:t> </a:t>
            </a:r>
            <a:r>
              <a:rPr lang="en-US" altLang="ko-KR" sz="1400" dirty="0"/>
              <a:t>length</a:t>
            </a:r>
            <a:r>
              <a:rPr lang="ko-KR" altLang="en-US" sz="1400" dirty="0"/>
              <a:t> </a:t>
            </a:r>
            <a:r>
              <a:rPr lang="en-US" altLang="ko-KR" sz="1400" dirty="0"/>
              <a:t>of</a:t>
            </a:r>
            <a:r>
              <a:rPr lang="ko-KR" altLang="en-US" sz="1400" dirty="0"/>
              <a:t> </a:t>
            </a:r>
            <a:r>
              <a:rPr lang="en-US" altLang="ko-KR" sz="1400" dirty="0"/>
              <a:t>the</a:t>
            </a:r>
            <a:r>
              <a:rPr lang="ko-KR" altLang="en-US" sz="1400" dirty="0"/>
              <a:t> </a:t>
            </a:r>
            <a:r>
              <a:rPr lang="en-US" altLang="ko-KR" sz="1400" dirty="0"/>
              <a:t>lens</a:t>
            </a:r>
            <a:r>
              <a:rPr lang="ko-KR" altLang="en-US" sz="1400" dirty="0"/>
              <a:t> </a:t>
            </a:r>
            <a:r>
              <a:rPr lang="en-US" altLang="ko-KR" sz="1400" dirty="0"/>
              <a:t>is</a:t>
            </a:r>
            <a:r>
              <a:rPr lang="ko-KR" altLang="en-US" sz="1400" dirty="0"/>
              <a:t> </a:t>
            </a:r>
            <a:r>
              <a:rPr lang="en-US" altLang="ko-KR" sz="1400" dirty="0"/>
              <a:t>long,</a:t>
            </a:r>
            <a:r>
              <a:rPr lang="ko-KR" altLang="en-US" sz="1400" dirty="0"/>
              <a:t> </a:t>
            </a:r>
            <a:r>
              <a:rPr lang="en-US" altLang="ko-KR" sz="1400" dirty="0"/>
              <a:t>the target at a short distance is hardly identified.</a:t>
            </a:r>
          </a:p>
          <a:p>
            <a:pPr marL="342900" indent="-342900">
              <a:buFont typeface="+mj-lt"/>
              <a:buAutoNum type="arabicPeriod"/>
            </a:pPr>
            <a:endParaRPr lang="en-US" altLang="ko-KR" sz="1400" dirty="0"/>
          </a:p>
          <a:p>
            <a:pPr marL="342900" indent="-342900">
              <a:buFont typeface="+mj-lt"/>
              <a:buAutoNum type="arabicPeriod"/>
            </a:pPr>
            <a:r>
              <a:rPr lang="en-US" altLang="ko-KR" sz="1400" dirty="0"/>
              <a:t>To calibrate and undistort the lens with a long focal length, the target plane should be placed at a long distance.</a:t>
            </a:r>
          </a:p>
          <a:p>
            <a:pPr marL="342900" indent="-342900">
              <a:buFont typeface="+mj-lt"/>
              <a:buAutoNum type="arabicPeriod"/>
            </a:pPr>
            <a:endParaRPr lang="en-US" altLang="ko-KR" sz="1400" dirty="0"/>
          </a:p>
        </p:txBody>
      </p:sp>
      <p:sp>
        <p:nvSpPr>
          <p:cNvPr id="13" name="TextBox 12">
            <a:extLst>
              <a:ext uri="{FF2B5EF4-FFF2-40B4-BE49-F238E27FC236}">
                <a16:creationId xmlns:a16="http://schemas.microsoft.com/office/drawing/2014/main" id="{3A7B52F6-7A4B-437A-9452-A4FE6A6363F7}"/>
              </a:ext>
            </a:extLst>
          </p:cNvPr>
          <p:cNvSpPr txBox="1"/>
          <p:nvPr/>
        </p:nvSpPr>
        <p:spPr>
          <a:xfrm>
            <a:off x="5750578" y="1945839"/>
            <a:ext cx="3817036" cy="30068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dirty="0"/>
              <a:t>The distance between lens</a:t>
            </a:r>
            <a:r>
              <a:rPr lang="ko-KR" altLang="en-US" sz="1600" dirty="0"/>
              <a:t> </a:t>
            </a:r>
            <a:r>
              <a:rPr lang="en-US" altLang="ko-KR" sz="1600" dirty="0"/>
              <a:t>and</a:t>
            </a:r>
            <a:r>
              <a:rPr lang="ko-KR" altLang="en-US" sz="1600" dirty="0"/>
              <a:t> </a:t>
            </a:r>
            <a:r>
              <a:rPr lang="en-US" altLang="ko-KR" sz="1600" dirty="0"/>
              <a:t>image</a:t>
            </a:r>
            <a:r>
              <a:rPr lang="ko-KR" altLang="en-US" sz="1600" dirty="0"/>
              <a:t> </a:t>
            </a:r>
            <a:r>
              <a:rPr lang="en-US" altLang="ko-KR" sz="1600" dirty="0"/>
              <a:t>plane increased.</a:t>
            </a:r>
          </a:p>
          <a:p>
            <a:pPr marL="285750" indent="-285750">
              <a:lnSpc>
                <a:spcPct val="150000"/>
              </a:lnSpc>
              <a:buFont typeface="Arial" panose="020B0604020202020204" pitchFamily="34" charset="0"/>
              <a:buChar char="•"/>
            </a:pPr>
            <a:r>
              <a:rPr lang="en-US" altLang="ko-KR" sz="1600" dirty="0"/>
              <a:t>FOV is reduced.</a:t>
            </a:r>
          </a:p>
          <a:p>
            <a:pPr marL="285750" indent="-285750">
              <a:lnSpc>
                <a:spcPct val="150000"/>
              </a:lnSpc>
              <a:buFont typeface="Arial" panose="020B0604020202020204" pitchFamily="34" charset="0"/>
              <a:buChar char="•"/>
            </a:pPr>
            <a:r>
              <a:rPr lang="en-US" altLang="ko-KR" sz="1600" dirty="0"/>
              <a:t>The projected size of an object at a far distance becomes the same as the object at a close distance.</a:t>
            </a:r>
            <a:br>
              <a:rPr lang="en-US" altLang="ko-KR" sz="1600" dirty="0"/>
            </a:br>
            <a:r>
              <a:rPr lang="en-US" altLang="ko-KR" sz="1600" dirty="0"/>
              <a:t>That is, the lens can see the object at a farther distance.</a:t>
            </a:r>
          </a:p>
        </p:txBody>
      </p:sp>
      <p:sp>
        <p:nvSpPr>
          <p:cNvPr id="14" name="TextBox 13">
            <a:extLst>
              <a:ext uri="{FF2B5EF4-FFF2-40B4-BE49-F238E27FC236}">
                <a16:creationId xmlns:a16="http://schemas.microsoft.com/office/drawing/2014/main" id="{2A7286F8-FAEC-49C7-B14C-A785C85B9B1D}"/>
              </a:ext>
            </a:extLst>
          </p:cNvPr>
          <p:cNvSpPr txBox="1"/>
          <p:nvPr/>
        </p:nvSpPr>
        <p:spPr>
          <a:xfrm>
            <a:off x="5663492" y="1094296"/>
            <a:ext cx="3783408" cy="369332"/>
          </a:xfrm>
          <a:prstGeom prst="rect">
            <a:avLst/>
          </a:prstGeom>
          <a:noFill/>
        </p:spPr>
        <p:txBody>
          <a:bodyPr wrap="none" rtlCol="0">
            <a:spAutoFit/>
          </a:bodyPr>
          <a:lstStyle/>
          <a:p>
            <a:r>
              <a:rPr lang="en-US" altLang="ko-KR" dirty="0"/>
              <a:t>When the focal length is increased,</a:t>
            </a:r>
            <a:endParaRPr lang="ko-KR" altLang="en-US" dirty="0"/>
          </a:p>
        </p:txBody>
      </p:sp>
    </p:spTree>
    <p:extLst>
      <p:ext uri="{BB962C8B-B14F-4D97-AF65-F5344CB8AC3E}">
        <p14:creationId xmlns:p14="http://schemas.microsoft.com/office/powerpoint/2010/main" val="264859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9ED191B-4813-4407-A9E7-CC68429C510D}"/>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BDAC840D-1A16-40A6-AC9D-0BE62F5792E6}"/>
              </a:ext>
            </a:extLst>
          </p:cNvPr>
          <p:cNvSpPr>
            <a:spLocks noGrp="1"/>
          </p:cNvSpPr>
          <p:nvPr>
            <p:ph type="title"/>
          </p:nvPr>
        </p:nvSpPr>
        <p:spPr/>
        <p:txBody>
          <a:bodyPr/>
          <a:lstStyle/>
          <a:p>
            <a:r>
              <a:rPr lang="en-US" altLang="ko-KR" dirty="0"/>
              <a:t>DOE Calibration: Pros and Cons</a:t>
            </a:r>
            <a:endParaRPr lang="ko-KR" altLang="en-US" dirty="0"/>
          </a:p>
        </p:txBody>
      </p:sp>
      <p:grpSp>
        <p:nvGrpSpPr>
          <p:cNvPr id="9" name="그룹 8">
            <a:extLst>
              <a:ext uri="{FF2B5EF4-FFF2-40B4-BE49-F238E27FC236}">
                <a16:creationId xmlns:a16="http://schemas.microsoft.com/office/drawing/2014/main" id="{CAEA0230-3590-4B4D-93D5-A8366167F12A}"/>
              </a:ext>
            </a:extLst>
          </p:cNvPr>
          <p:cNvGrpSpPr/>
          <p:nvPr/>
        </p:nvGrpSpPr>
        <p:grpSpPr>
          <a:xfrm>
            <a:off x="2898408" y="867138"/>
            <a:ext cx="5431265" cy="3954532"/>
            <a:chOff x="2898408" y="867138"/>
            <a:chExt cx="5431265" cy="3954532"/>
          </a:xfrm>
        </p:grpSpPr>
        <p:grpSp>
          <p:nvGrpSpPr>
            <p:cNvPr id="29" name="그룹 28">
              <a:extLst>
                <a:ext uri="{FF2B5EF4-FFF2-40B4-BE49-F238E27FC236}">
                  <a16:creationId xmlns:a16="http://schemas.microsoft.com/office/drawing/2014/main" id="{E7CB189A-DF5A-43F8-8B2A-539AF84BDC65}"/>
                </a:ext>
              </a:extLst>
            </p:cNvPr>
            <p:cNvGrpSpPr/>
            <p:nvPr/>
          </p:nvGrpSpPr>
          <p:grpSpPr>
            <a:xfrm rot="871496">
              <a:off x="4500892" y="867138"/>
              <a:ext cx="3116099" cy="2833072"/>
              <a:chOff x="3710346" y="896483"/>
              <a:chExt cx="3116099" cy="2833072"/>
            </a:xfrm>
          </p:grpSpPr>
          <p:sp>
            <p:nvSpPr>
              <p:cNvPr id="30" name="정육면체 29">
                <a:extLst>
                  <a:ext uri="{FF2B5EF4-FFF2-40B4-BE49-F238E27FC236}">
                    <a16:creationId xmlns:a16="http://schemas.microsoft.com/office/drawing/2014/main" id="{333CAD0F-FBAC-4CB7-B6F3-9F20D7954933}"/>
                  </a:ext>
                </a:extLst>
              </p:cNvPr>
              <p:cNvSpPr/>
              <p:nvPr/>
            </p:nvSpPr>
            <p:spPr>
              <a:xfrm>
                <a:off x="5633380" y="896483"/>
                <a:ext cx="1193065" cy="1147364"/>
              </a:xfrm>
              <a:prstGeom prst="cube">
                <a:avLst>
                  <a:gd name="adj" fmla="val 7071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D6B7AD57-2852-4CBC-9DD4-17F7CD8BBD1F}"/>
                  </a:ext>
                </a:extLst>
              </p:cNvPr>
              <p:cNvSpPr/>
              <p:nvPr/>
            </p:nvSpPr>
            <p:spPr>
              <a:xfrm>
                <a:off x="5709301" y="1765983"/>
                <a:ext cx="218221" cy="2182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a:extLst>
                  <a:ext uri="{FF2B5EF4-FFF2-40B4-BE49-F238E27FC236}">
                    <a16:creationId xmlns:a16="http://schemas.microsoft.com/office/drawing/2014/main" id="{8A631E2A-B2C3-487A-A743-19EF7E71017F}"/>
                  </a:ext>
                </a:extLst>
              </p:cNvPr>
              <p:cNvCxnSpPr>
                <a:cxnSpLocks/>
              </p:cNvCxnSpPr>
              <p:nvPr/>
            </p:nvCxnSpPr>
            <p:spPr>
              <a:xfrm rot="20728504" flipH="1">
                <a:off x="3710346" y="2143739"/>
                <a:ext cx="2344392" cy="15858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35" name="그룹 34">
              <a:extLst>
                <a:ext uri="{FF2B5EF4-FFF2-40B4-BE49-F238E27FC236}">
                  <a16:creationId xmlns:a16="http://schemas.microsoft.com/office/drawing/2014/main" id="{79FD2C2B-E98D-44E0-BBAD-34A4757016A1}"/>
                </a:ext>
              </a:extLst>
            </p:cNvPr>
            <p:cNvGrpSpPr/>
            <p:nvPr/>
          </p:nvGrpSpPr>
          <p:grpSpPr>
            <a:xfrm rot="1707013">
              <a:off x="4731391" y="1064406"/>
              <a:ext cx="3598282" cy="2750557"/>
              <a:chOff x="3228163" y="896483"/>
              <a:chExt cx="3598282" cy="2750557"/>
            </a:xfrm>
          </p:grpSpPr>
          <p:sp>
            <p:nvSpPr>
              <p:cNvPr id="36" name="정육면체 35">
                <a:extLst>
                  <a:ext uri="{FF2B5EF4-FFF2-40B4-BE49-F238E27FC236}">
                    <a16:creationId xmlns:a16="http://schemas.microsoft.com/office/drawing/2014/main" id="{4A9B22E0-6275-4823-A9F4-BCBA782F207E}"/>
                  </a:ext>
                </a:extLst>
              </p:cNvPr>
              <p:cNvSpPr/>
              <p:nvPr/>
            </p:nvSpPr>
            <p:spPr>
              <a:xfrm>
                <a:off x="5633380" y="896483"/>
                <a:ext cx="1193065" cy="1147364"/>
              </a:xfrm>
              <a:prstGeom prst="cube">
                <a:avLst>
                  <a:gd name="adj" fmla="val 7071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a:extLst>
                  <a:ext uri="{FF2B5EF4-FFF2-40B4-BE49-F238E27FC236}">
                    <a16:creationId xmlns:a16="http://schemas.microsoft.com/office/drawing/2014/main" id="{B8F556BA-ECBE-4929-ABC4-FE31D56D2C4D}"/>
                  </a:ext>
                </a:extLst>
              </p:cNvPr>
              <p:cNvSpPr/>
              <p:nvPr/>
            </p:nvSpPr>
            <p:spPr>
              <a:xfrm>
                <a:off x="5709301" y="1765983"/>
                <a:ext cx="218221" cy="2182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37">
                <a:extLst>
                  <a:ext uri="{FF2B5EF4-FFF2-40B4-BE49-F238E27FC236}">
                    <a16:creationId xmlns:a16="http://schemas.microsoft.com/office/drawing/2014/main" id="{EBF46F53-FD30-41E8-AA8E-7B9EC78A4FBB}"/>
                  </a:ext>
                </a:extLst>
              </p:cNvPr>
              <p:cNvCxnSpPr>
                <a:cxnSpLocks/>
              </p:cNvCxnSpPr>
              <p:nvPr/>
            </p:nvCxnSpPr>
            <p:spPr>
              <a:xfrm rot="19892987" flipH="1">
                <a:off x="3228163" y="2531735"/>
                <a:ext cx="3039446" cy="111530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28" name="그룹 27">
              <a:extLst>
                <a:ext uri="{FF2B5EF4-FFF2-40B4-BE49-F238E27FC236}">
                  <a16:creationId xmlns:a16="http://schemas.microsoft.com/office/drawing/2014/main" id="{B7D5CA22-6957-4C91-951C-43C61A628B93}"/>
                </a:ext>
              </a:extLst>
            </p:cNvPr>
            <p:cNvGrpSpPr/>
            <p:nvPr/>
          </p:nvGrpSpPr>
          <p:grpSpPr>
            <a:xfrm>
              <a:off x="4340717" y="896483"/>
              <a:ext cx="2485728" cy="2654756"/>
              <a:chOff x="4340717" y="896483"/>
              <a:chExt cx="2485728" cy="2654756"/>
            </a:xfrm>
          </p:grpSpPr>
          <p:sp>
            <p:nvSpPr>
              <p:cNvPr id="6" name="정육면체 5">
                <a:extLst>
                  <a:ext uri="{FF2B5EF4-FFF2-40B4-BE49-F238E27FC236}">
                    <a16:creationId xmlns:a16="http://schemas.microsoft.com/office/drawing/2014/main" id="{8CF0D885-D88A-4770-9BCF-E0E8B23BE20D}"/>
                  </a:ext>
                </a:extLst>
              </p:cNvPr>
              <p:cNvSpPr/>
              <p:nvPr/>
            </p:nvSpPr>
            <p:spPr>
              <a:xfrm>
                <a:off x="5633380" y="896483"/>
                <a:ext cx="1193065" cy="1147364"/>
              </a:xfrm>
              <a:prstGeom prst="cube">
                <a:avLst>
                  <a:gd name="adj" fmla="val 7071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FF8E7D10-CF9E-4818-B715-4EA3A6539595}"/>
                  </a:ext>
                </a:extLst>
              </p:cNvPr>
              <p:cNvSpPr/>
              <p:nvPr/>
            </p:nvSpPr>
            <p:spPr>
              <a:xfrm>
                <a:off x="5709301" y="1765983"/>
                <a:ext cx="218221" cy="2182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연결선 7">
                <a:extLst>
                  <a:ext uri="{FF2B5EF4-FFF2-40B4-BE49-F238E27FC236}">
                    <a16:creationId xmlns:a16="http://schemas.microsoft.com/office/drawing/2014/main" id="{23F8E65F-1879-4D56-AD4C-7775D047E48A}"/>
                  </a:ext>
                </a:extLst>
              </p:cNvPr>
              <p:cNvCxnSpPr>
                <a:cxnSpLocks/>
              </p:cNvCxnSpPr>
              <p:nvPr/>
            </p:nvCxnSpPr>
            <p:spPr>
              <a:xfrm flipH="1">
                <a:off x="4340717" y="1875093"/>
                <a:ext cx="1477694" cy="167614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4" name="원호 23">
              <a:extLst>
                <a:ext uri="{FF2B5EF4-FFF2-40B4-BE49-F238E27FC236}">
                  <a16:creationId xmlns:a16="http://schemas.microsoft.com/office/drawing/2014/main" id="{3DE0E74B-99E3-40C5-8586-3F16D9696ABB}"/>
                </a:ext>
              </a:extLst>
            </p:cNvPr>
            <p:cNvSpPr/>
            <p:nvPr/>
          </p:nvSpPr>
          <p:spPr>
            <a:xfrm>
              <a:off x="3098569" y="2075807"/>
              <a:ext cx="3986215" cy="1683986"/>
            </a:xfrm>
            <a:prstGeom prst="arc">
              <a:avLst>
                <a:gd name="adj1" fmla="val 12114832"/>
                <a:gd name="adj2" fmla="val 2062515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원호 24">
              <a:extLst>
                <a:ext uri="{FF2B5EF4-FFF2-40B4-BE49-F238E27FC236}">
                  <a16:creationId xmlns:a16="http://schemas.microsoft.com/office/drawing/2014/main" id="{1C038615-8E93-4AA3-8F45-EBD21886C8EE}"/>
                </a:ext>
              </a:extLst>
            </p:cNvPr>
            <p:cNvSpPr/>
            <p:nvPr/>
          </p:nvSpPr>
          <p:spPr>
            <a:xfrm>
              <a:off x="3074344" y="3098208"/>
              <a:ext cx="3986215" cy="1683986"/>
            </a:xfrm>
            <a:prstGeom prst="arc">
              <a:avLst>
                <a:gd name="adj1" fmla="val 12512631"/>
                <a:gd name="adj2" fmla="val 2017903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880DD889-7896-4856-A1D5-5A8969EF17E5}"/>
                </a:ext>
              </a:extLst>
            </p:cNvPr>
            <p:cNvCxnSpPr>
              <a:cxnSpLocks/>
              <a:stCxn id="24" idx="0"/>
              <a:endCxn id="25" idx="0"/>
            </p:cNvCxnSpPr>
            <p:nvPr/>
          </p:nvCxnSpPr>
          <p:spPr>
            <a:xfrm>
              <a:off x="3648294" y="2337158"/>
              <a:ext cx="196623" cy="938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3B8FE03D-E4B1-4EBD-963D-13CE50E83C63}"/>
                </a:ext>
              </a:extLst>
            </p:cNvPr>
            <p:cNvCxnSpPr>
              <a:cxnSpLocks/>
              <a:stCxn id="24" idx="2"/>
              <a:endCxn id="25" idx="2"/>
            </p:cNvCxnSpPr>
            <p:nvPr/>
          </p:nvCxnSpPr>
          <p:spPr>
            <a:xfrm flipH="1">
              <a:off x="6450100" y="2439685"/>
              <a:ext cx="282184" cy="8940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정육면체 16">
              <a:extLst>
                <a:ext uri="{FF2B5EF4-FFF2-40B4-BE49-F238E27FC236}">
                  <a16:creationId xmlns:a16="http://schemas.microsoft.com/office/drawing/2014/main" id="{EBC6CE83-8B1F-42F7-BD85-FE92108B83AE}"/>
                </a:ext>
              </a:extLst>
            </p:cNvPr>
            <p:cNvSpPr/>
            <p:nvPr/>
          </p:nvSpPr>
          <p:spPr>
            <a:xfrm>
              <a:off x="3609247" y="3589867"/>
              <a:ext cx="669176" cy="6811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연결선 17">
              <a:extLst>
                <a:ext uri="{FF2B5EF4-FFF2-40B4-BE49-F238E27FC236}">
                  <a16:creationId xmlns:a16="http://schemas.microsoft.com/office/drawing/2014/main" id="{BE43A50B-6BAC-420A-B1E3-CA4B09498C83}"/>
                </a:ext>
              </a:extLst>
            </p:cNvPr>
            <p:cNvCxnSpPr>
              <a:cxnSpLocks/>
            </p:cNvCxnSpPr>
            <p:nvPr/>
          </p:nvCxnSpPr>
          <p:spPr>
            <a:xfrm>
              <a:off x="3943835" y="3039814"/>
              <a:ext cx="0" cy="64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992E6143-EFFA-4759-9FF6-C1D8FA06FE5C}"/>
                </a:ext>
              </a:extLst>
            </p:cNvPr>
            <p:cNvCxnSpPr>
              <a:cxnSpLocks/>
            </p:cNvCxnSpPr>
            <p:nvPr/>
          </p:nvCxnSpPr>
          <p:spPr>
            <a:xfrm>
              <a:off x="3925911" y="4270994"/>
              <a:ext cx="0" cy="550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655F514F-79DD-4927-9C2B-D6AB43B187CC}"/>
                </a:ext>
              </a:extLst>
            </p:cNvPr>
            <p:cNvCxnSpPr>
              <a:cxnSpLocks/>
            </p:cNvCxnSpPr>
            <p:nvPr/>
          </p:nvCxnSpPr>
          <p:spPr>
            <a:xfrm flipH="1">
              <a:off x="4209589" y="3964288"/>
              <a:ext cx="6786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47A412E1-8FC5-4575-9F20-7B0E939B9A6E}"/>
                </a:ext>
              </a:extLst>
            </p:cNvPr>
            <p:cNvCxnSpPr>
              <a:cxnSpLocks/>
            </p:cNvCxnSpPr>
            <p:nvPr/>
          </p:nvCxnSpPr>
          <p:spPr>
            <a:xfrm flipH="1">
              <a:off x="2930611" y="3964288"/>
              <a:ext cx="6786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F7B42BE8-5AE9-4EA0-896D-C756DE777E13}"/>
                </a:ext>
              </a:extLst>
            </p:cNvPr>
            <p:cNvCxnSpPr>
              <a:cxnSpLocks/>
            </p:cNvCxnSpPr>
            <p:nvPr/>
          </p:nvCxnSpPr>
          <p:spPr>
            <a:xfrm>
              <a:off x="5190207" y="1500686"/>
              <a:ext cx="0" cy="196926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 name="타원 11">
              <a:extLst>
                <a:ext uri="{FF2B5EF4-FFF2-40B4-BE49-F238E27FC236}">
                  <a16:creationId xmlns:a16="http://schemas.microsoft.com/office/drawing/2014/main" id="{3E072F84-07A7-4619-B594-76FA85801AED}"/>
                </a:ext>
              </a:extLst>
            </p:cNvPr>
            <p:cNvSpPr/>
            <p:nvPr/>
          </p:nvSpPr>
          <p:spPr>
            <a:xfrm>
              <a:off x="5151490" y="2548291"/>
              <a:ext cx="77434" cy="774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원호 12">
              <a:extLst>
                <a:ext uri="{FF2B5EF4-FFF2-40B4-BE49-F238E27FC236}">
                  <a16:creationId xmlns:a16="http://schemas.microsoft.com/office/drawing/2014/main" id="{9B50F556-04C5-4627-AC79-B662BACDC0E1}"/>
                </a:ext>
              </a:extLst>
            </p:cNvPr>
            <p:cNvSpPr/>
            <p:nvPr/>
          </p:nvSpPr>
          <p:spPr>
            <a:xfrm>
              <a:off x="3050119" y="2587007"/>
              <a:ext cx="3986215" cy="1683986"/>
            </a:xfrm>
            <a:prstGeom prst="arc">
              <a:avLst>
                <a:gd name="adj1" fmla="val 11729510"/>
                <a:gd name="adj2" fmla="val 20766766"/>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167AE709-E065-4C56-AA66-B68DBFFC1411}"/>
                </a:ext>
              </a:extLst>
            </p:cNvPr>
            <p:cNvSpPr txBox="1"/>
            <p:nvPr/>
          </p:nvSpPr>
          <p:spPr>
            <a:xfrm>
              <a:off x="5897993" y="3399505"/>
              <a:ext cx="1000595" cy="276999"/>
            </a:xfrm>
            <a:prstGeom prst="rect">
              <a:avLst/>
            </a:prstGeom>
            <a:noFill/>
          </p:spPr>
          <p:txBody>
            <a:bodyPr wrap="none" rtlCol="0">
              <a:spAutoFit/>
            </a:bodyPr>
            <a:lstStyle/>
            <a:p>
              <a:r>
                <a:rPr lang="en-US" altLang="ko-KR" sz="1200" dirty="0"/>
                <a:t>image plane</a:t>
              </a:r>
              <a:endParaRPr lang="ko-KR" altLang="en-US" sz="1200" dirty="0"/>
            </a:p>
          </p:txBody>
        </p:sp>
        <p:cxnSp>
          <p:nvCxnSpPr>
            <p:cNvPr id="15" name="직선 화살표 연결선 14">
              <a:extLst>
                <a:ext uri="{FF2B5EF4-FFF2-40B4-BE49-F238E27FC236}">
                  <a16:creationId xmlns:a16="http://schemas.microsoft.com/office/drawing/2014/main" id="{64C124BD-C9F5-4C99-9E4D-9455B4949348}"/>
                </a:ext>
              </a:extLst>
            </p:cNvPr>
            <p:cNvCxnSpPr>
              <a:cxnSpLocks/>
            </p:cNvCxnSpPr>
            <p:nvPr/>
          </p:nvCxnSpPr>
          <p:spPr>
            <a:xfrm flipH="1">
              <a:off x="4885538" y="2787058"/>
              <a:ext cx="222005" cy="245957"/>
            </a:xfrm>
            <a:prstGeom prst="straightConnector1">
              <a:avLst/>
            </a:prstGeom>
            <a:ln w="254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24DB4305-97A3-48C6-B504-595A1DCD608F}"/>
                </a:ext>
              </a:extLst>
            </p:cNvPr>
            <p:cNvCxnSpPr>
              <a:cxnSpLocks/>
            </p:cNvCxnSpPr>
            <p:nvPr/>
          </p:nvCxnSpPr>
          <p:spPr>
            <a:xfrm flipV="1">
              <a:off x="5355536" y="2247080"/>
              <a:ext cx="223544" cy="262746"/>
            </a:xfrm>
            <a:prstGeom prst="straightConnector1">
              <a:avLst/>
            </a:prstGeom>
            <a:ln w="254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sp>
          <p:nvSpPr>
            <p:cNvPr id="34" name="타원 33">
              <a:extLst>
                <a:ext uri="{FF2B5EF4-FFF2-40B4-BE49-F238E27FC236}">
                  <a16:creationId xmlns:a16="http://schemas.microsoft.com/office/drawing/2014/main" id="{7B2D5BCF-A8D7-4A95-A041-0B3E34ED17AB}"/>
                </a:ext>
              </a:extLst>
            </p:cNvPr>
            <p:cNvSpPr/>
            <p:nvPr/>
          </p:nvSpPr>
          <p:spPr>
            <a:xfrm>
              <a:off x="5708014" y="2599420"/>
              <a:ext cx="77434" cy="774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a:extLst>
                <a:ext uri="{FF2B5EF4-FFF2-40B4-BE49-F238E27FC236}">
                  <a16:creationId xmlns:a16="http://schemas.microsoft.com/office/drawing/2014/main" id="{A885A3A2-D0CE-466E-9112-197BE25720F7}"/>
                </a:ext>
              </a:extLst>
            </p:cNvPr>
            <p:cNvSpPr/>
            <p:nvPr/>
          </p:nvSpPr>
          <p:spPr>
            <a:xfrm>
              <a:off x="6402334" y="2787058"/>
              <a:ext cx="77434" cy="774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1" name="그룹 50">
              <a:extLst>
                <a:ext uri="{FF2B5EF4-FFF2-40B4-BE49-F238E27FC236}">
                  <a16:creationId xmlns:a16="http://schemas.microsoft.com/office/drawing/2014/main" id="{4347C27E-F2E0-410D-84E2-BA3819EDB4FE}"/>
                </a:ext>
              </a:extLst>
            </p:cNvPr>
            <p:cNvGrpSpPr/>
            <p:nvPr/>
          </p:nvGrpSpPr>
          <p:grpSpPr>
            <a:xfrm rot="21151925">
              <a:off x="2898408" y="2244937"/>
              <a:ext cx="1316617" cy="1384060"/>
              <a:chOff x="2924986" y="2111679"/>
              <a:chExt cx="1316617" cy="1384060"/>
            </a:xfrm>
          </p:grpSpPr>
          <p:sp>
            <p:nvSpPr>
              <p:cNvPr id="41" name="정육면체 40">
                <a:extLst>
                  <a:ext uri="{FF2B5EF4-FFF2-40B4-BE49-F238E27FC236}">
                    <a16:creationId xmlns:a16="http://schemas.microsoft.com/office/drawing/2014/main" id="{0C14EEAD-4FA1-4582-8611-45ED9DC79A98}"/>
                  </a:ext>
                </a:extLst>
              </p:cNvPr>
              <p:cNvSpPr/>
              <p:nvPr/>
            </p:nvSpPr>
            <p:spPr>
              <a:xfrm flipH="1">
                <a:off x="2924986" y="2111679"/>
                <a:ext cx="567122" cy="611440"/>
              </a:xfrm>
              <a:prstGeom prst="cube">
                <a:avLst>
                  <a:gd name="adj" fmla="val 386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타원 41">
                <a:extLst>
                  <a:ext uri="{FF2B5EF4-FFF2-40B4-BE49-F238E27FC236}">
                    <a16:creationId xmlns:a16="http://schemas.microsoft.com/office/drawing/2014/main" id="{2F580DD9-F959-4322-8362-D716453DD489}"/>
                  </a:ext>
                </a:extLst>
              </p:cNvPr>
              <p:cNvSpPr/>
              <p:nvPr/>
            </p:nvSpPr>
            <p:spPr>
              <a:xfrm>
                <a:off x="3208798" y="2403941"/>
                <a:ext cx="218221" cy="2182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3" name="직선 연결선 42">
                <a:extLst>
                  <a:ext uri="{FF2B5EF4-FFF2-40B4-BE49-F238E27FC236}">
                    <a16:creationId xmlns:a16="http://schemas.microsoft.com/office/drawing/2014/main" id="{FAC6D745-CA0A-4520-8CD7-006C02703260}"/>
                  </a:ext>
                </a:extLst>
              </p:cNvPr>
              <p:cNvCxnSpPr>
                <a:cxnSpLocks/>
              </p:cNvCxnSpPr>
              <p:nvPr/>
            </p:nvCxnSpPr>
            <p:spPr>
              <a:xfrm flipH="1" flipV="1">
                <a:off x="3296233" y="2524020"/>
                <a:ext cx="945370" cy="97171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65281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2869284-25F6-48A3-81FD-D6658FBC1A0B}"/>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45B3FCCE-264D-405D-BFB0-FE6C35144728}"/>
              </a:ext>
            </a:extLst>
          </p:cNvPr>
          <p:cNvSpPr>
            <a:spLocks noGrp="1"/>
          </p:cNvSpPr>
          <p:nvPr>
            <p:ph type="title"/>
          </p:nvPr>
        </p:nvSpPr>
        <p:spPr/>
        <p:txBody>
          <a:bodyPr/>
          <a:lstStyle/>
          <a:p>
            <a:endParaRPr lang="ko-KR" altLang="en-US"/>
          </a:p>
        </p:txBody>
      </p:sp>
      <p:pic>
        <p:nvPicPr>
          <p:cNvPr id="4" name="그림 3">
            <a:extLst>
              <a:ext uri="{FF2B5EF4-FFF2-40B4-BE49-F238E27FC236}">
                <a16:creationId xmlns:a16="http://schemas.microsoft.com/office/drawing/2014/main" id="{7594D0A1-508B-407B-B3DE-734B4C84728F}"/>
              </a:ext>
            </a:extLst>
          </p:cNvPr>
          <p:cNvPicPr>
            <a:picLocks noChangeAspect="1"/>
          </p:cNvPicPr>
          <p:nvPr/>
        </p:nvPicPr>
        <p:blipFill>
          <a:blip r:embed="rId2"/>
          <a:stretch>
            <a:fillRect/>
          </a:stretch>
        </p:blipFill>
        <p:spPr>
          <a:xfrm>
            <a:off x="5171067" y="836567"/>
            <a:ext cx="4582622" cy="3030039"/>
          </a:xfrm>
          <a:prstGeom prst="rect">
            <a:avLst/>
          </a:prstGeom>
        </p:spPr>
      </p:pic>
      <p:sp>
        <p:nvSpPr>
          <p:cNvPr id="5" name="직사각형 4">
            <a:extLst>
              <a:ext uri="{FF2B5EF4-FFF2-40B4-BE49-F238E27FC236}">
                <a16:creationId xmlns:a16="http://schemas.microsoft.com/office/drawing/2014/main" id="{851FAD55-D19A-4ADF-8918-1A579DFBA8C1}"/>
              </a:ext>
            </a:extLst>
          </p:cNvPr>
          <p:cNvSpPr/>
          <p:nvPr/>
        </p:nvSpPr>
        <p:spPr>
          <a:xfrm>
            <a:off x="421764" y="1362348"/>
            <a:ext cx="4973196" cy="338554"/>
          </a:xfrm>
          <a:prstGeom prst="rect">
            <a:avLst/>
          </a:prstGeom>
        </p:spPr>
        <p:txBody>
          <a:bodyPr wrap="square">
            <a:spAutoFit/>
          </a:bodyPr>
          <a:lstStyle/>
          <a:p>
            <a:r>
              <a:rPr lang="ko-KR" altLang="en-US" sz="800" dirty="0"/>
              <a:t>이미지 출처</a:t>
            </a:r>
            <a:r>
              <a:rPr lang="en-US" altLang="ko-KR" sz="800" dirty="0"/>
              <a:t>: https://blog.naver.com/PostView.nhn?isHttpsRedirect=true&amp;blogId=astalw&amp;logNo=100169734052</a:t>
            </a:r>
            <a:endParaRPr lang="ko-KR" altLang="en-US" sz="800" dirty="0"/>
          </a:p>
        </p:txBody>
      </p:sp>
      <p:grpSp>
        <p:nvGrpSpPr>
          <p:cNvPr id="6" name="그룹 5">
            <a:extLst>
              <a:ext uri="{FF2B5EF4-FFF2-40B4-BE49-F238E27FC236}">
                <a16:creationId xmlns:a16="http://schemas.microsoft.com/office/drawing/2014/main" id="{567E56A3-B18F-48A5-954D-294EFB6CBBC8}"/>
              </a:ext>
            </a:extLst>
          </p:cNvPr>
          <p:cNvGrpSpPr/>
          <p:nvPr/>
        </p:nvGrpSpPr>
        <p:grpSpPr>
          <a:xfrm>
            <a:off x="2928076" y="2910531"/>
            <a:ext cx="1749179" cy="2585121"/>
            <a:chOff x="8846034" y="2700715"/>
            <a:chExt cx="1749179" cy="2585121"/>
          </a:xfrm>
        </p:grpSpPr>
        <p:sp>
          <p:nvSpPr>
            <p:cNvPr id="7" name="직사각형 6">
              <a:extLst>
                <a:ext uri="{FF2B5EF4-FFF2-40B4-BE49-F238E27FC236}">
                  <a16:creationId xmlns:a16="http://schemas.microsoft.com/office/drawing/2014/main" id="{C3B9DE77-C4C3-4F86-A55F-CFE5D4E581D1}"/>
                </a:ext>
              </a:extLst>
            </p:cNvPr>
            <p:cNvSpPr/>
            <p:nvPr/>
          </p:nvSpPr>
          <p:spPr>
            <a:xfrm rot="1894757" flipH="1">
              <a:off x="9438692" y="4626185"/>
              <a:ext cx="449957" cy="36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8" name="직선 연결선 7">
              <a:extLst>
                <a:ext uri="{FF2B5EF4-FFF2-40B4-BE49-F238E27FC236}">
                  <a16:creationId xmlns:a16="http://schemas.microsoft.com/office/drawing/2014/main" id="{6E2F9019-2E37-4967-A263-22E939577894}"/>
                </a:ext>
              </a:extLst>
            </p:cNvPr>
            <p:cNvCxnSpPr>
              <a:cxnSpLocks/>
            </p:cNvCxnSpPr>
            <p:nvPr/>
          </p:nvCxnSpPr>
          <p:spPr>
            <a:xfrm flipH="1">
              <a:off x="9475444" y="3729600"/>
              <a:ext cx="813663" cy="14096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6FE7FB37-650D-420A-9D36-8B0A17FA970B}"/>
                </a:ext>
              </a:extLst>
            </p:cNvPr>
            <p:cNvCxnSpPr>
              <a:cxnSpLocks/>
            </p:cNvCxnSpPr>
            <p:nvPr/>
          </p:nvCxnSpPr>
          <p:spPr>
            <a:xfrm>
              <a:off x="9210418" y="4516108"/>
              <a:ext cx="865943" cy="525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EE73FBFB-FE3B-4995-85D7-8C6740F2990C}"/>
                </a:ext>
              </a:extLst>
            </p:cNvPr>
            <p:cNvSpPr/>
            <p:nvPr/>
          </p:nvSpPr>
          <p:spPr>
            <a:xfrm flipH="1">
              <a:off x="9544340" y="2967086"/>
              <a:ext cx="251979" cy="59346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11" name="직선 연결선 10">
              <a:extLst>
                <a:ext uri="{FF2B5EF4-FFF2-40B4-BE49-F238E27FC236}">
                  <a16:creationId xmlns:a16="http://schemas.microsoft.com/office/drawing/2014/main" id="{C8AEB8B1-F9EC-4437-90C0-AB38D840F5A2}"/>
                </a:ext>
              </a:extLst>
            </p:cNvPr>
            <p:cNvCxnSpPr>
              <a:cxnSpLocks/>
              <a:stCxn id="10" idx="2"/>
            </p:cNvCxnSpPr>
            <p:nvPr/>
          </p:nvCxnSpPr>
          <p:spPr>
            <a:xfrm flipH="1">
              <a:off x="9670329" y="3560550"/>
              <a:ext cx="0" cy="172528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원호 11">
              <a:extLst>
                <a:ext uri="{FF2B5EF4-FFF2-40B4-BE49-F238E27FC236}">
                  <a16:creationId xmlns:a16="http://schemas.microsoft.com/office/drawing/2014/main" id="{D747F170-7E6D-4F74-9FFF-88B85F123C9D}"/>
                </a:ext>
              </a:extLst>
            </p:cNvPr>
            <p:cNvSpPr/>
            <p:nvPr/>
          </p:nvSpPr>
          <p:spPr>
            <a:xfrm rot="3843040" flipH="1">
              <a:off x="9593834" y="4245832"/>
              <a:ext cx="347637" cy="382131"/>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7EABB55-FD1C-4609-B380-A96E8146E3DD}"/>
                    </a:ext>
                  </a:extLst>
                </p:cNvPr>
                <p:cNvSpPr txBox="1"/>
                <p:nvPr/>
              </p:nvSpPr>
              <p:spPr>
                <a:xfrm flipH="1">
                  <a:off x="9686560" y="4001666"/>
                  <a:ext cx="32220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𝜃</m:t>
                        </m:r>
                      </m:oMath>
                    </m:oMathPara>
                  </a14:m>
                  <a:endParaRPr lang="ko-KR" altLang="en-US" sz="1200" dirty="0"/>
                </a:p>
              </p:txBody>
            </p:sp>
          </mc:Choice>
          <mc:Fallback xmlns="">
            <p:sp>
              <p:nvSpPr>
                <p:cNvPr id="13" name="TextBox 12">
                  <a:extLst>
                    <a:ext uri="{FF2B5EF4-FFF2-40B4-BE49-F238E27FC236}">
                      <a16:creationId xmlns:a16="http://schemas.microsoft.com/office/drawing/2014/main" id="{C7EABB55-FD1C-4609-B380-A96E8146E3DD}"/>
                    </a:ext>
                  </a:extLst>
                </p:cNvPr>
                <p:cNvSpPr txBox="1">
                  <a:spLocks noRot="1" noChangeAspect="1" noMove="1" noResize="1" noEditPoints="1" noAdjustHandles="1" noChangeArrowheads="1" noChangeShapeType="1" noTextEdit="1"/>
                </p:cNvSpPr>
                <p:nvPr/>
              </p:nvSpPr>
              <p:spPr>
                <a:xfrm flipH="1">
                  <a:off x="9686560" y="4001666"/>
                  <a:ext cx="322204" cy="276999"/>
                </a:xfrm>
                <a:prstGeom prst="rect">
                  <a:avLst/>
                </a:prstGeom>
                <a:blipFill>
                  <a:blip r:embed="rId3"/>
                  <a:stretch>
                    <a:fillRect/>
                  </a:stretch>
                </a:blipFill>
              </p:spPr>
              <p:txBody>
                <a:bodyPr/>
                <a:lstStyle/>
                <a:p>
                  <a:r>
                    <a:rPr lang="ko-KR" altLang="en-US">
                      <a:noFill/>
                    </a:rPr>
                    <a:t> </a:t>
                  </a:r>
                </a:p>
              </p:txBody>
            </p:sp>
          </mc:Fallback>
        </mc:AlternateContent>
        <p:cxnSp>
          <p:nvCxnSpPr>
            <p:cNvPr id="14" name="직선 연결선 13">
              <a:extLst>
                <a:ext uri="{FF2B5EF4-FFF2-40B4-BE49-F238E27FC236}">
                  <a16:creationId xmlns:a16="http://schemas.microsoft.com/office/drawing/2014/main" id="{2E236A3B-0232-4A4F-AF4C-2CC48DF56D30}"/>
                </a:ext>
              </a:extLst>
            </p:cNvPr>
            <p:cNvCxnSpPr>
              <a:cxnSpLocks/>
            </p:cNvCxnSpPr>
            <p:nvPr/>
          </p:nvCxnSpPr>
          <p:spPr>
            <a:xfrm flipH="1" flipV="1">
              <a:off x="9508166" y="3707290"/>
              <a:ext cx="1087047" cy="549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C43966-DF74-4ABE-9600-C3A9E21869AE}"/>
                </a:ext>
              </a:extLst>
            </p:cNvPr>
            <p:cNvSpPr txBox="1"/>
            <p:nvPr/>
          </p:nvSpPr>
          <p:spPr>
            <a:xfrm flipH="1">
              <a:off x="8846034" y="3893745"/>
              <a:ext cx="865943" cy="246221"/>
            </a:xfrm>
            <a:prstGeom prst="rect">
              <a:avLst/>
            </a:prstGeom>
            <a:noFill/>
          </p:spPr>
          <p:txBody>
            <a:bodyPr wrap="none" rtlCol="0">
              <a:spAutoFit/>
            </a:bodyPr>
            <a:lstStyle/>
            <a:p>
              <a:r>
                <a:rPr lang="en-US" altLang="ko-KR" sz="1000" dirty="0"/>
                <a:t>image plane</a:t>
              </a:r>
              <a:endParaRPr lang="ko-KR" altLang="en-US" sz="10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73165A3-3AF1-4162-929C-9405F245C847}"/>
                    </a:ext>
                  </a:extLst>
                </p:cNvPr>
                <p:cNvSpPr txBox="1"/>
                <p:nvPr/>
              </p:nvSpPr>
              <p:spPr>
                <a:xfrm>
                  <a:off x="9194327" y="2700715"/>
                  <a:ext cx="1056700" cy="276999"/>
                </a:xfrm>
                <a:prstGeom prst="rect">
                  <a:avLst/>
                </a:prstGeom>
                <a:noFill/>
              </p:spPr>
              <p:txBody>
                <a:bodyPr wrap="none" rtlCol="0">
                  <a:spAutoFit/>
                </a:bodyPr>
                <a:lstStyle/>
                <a:p>
                  <a14:m>
                    <m:oMath xmlns:m="http://schemas.openxmlformats.org/officeDocument/2006/math">
                      <m:r>
                        <a:rPr lang="en-US" altLang="ko-KR" sz="1200" i="1" smtClean="0">
                          <a:latin typeface="Cambria Math" panose="02040503050406030204" pitchFamily="18" charset="0"/>
                        </a:rPr>
                        <m:t>−</m:t>
                      </m:r>
                      <m:r>
                        <a:rPr lang="en-US" altLang="ko-KR" sz="1200" b="0" i="1" smtClean="0">
                          <a:latin typeface="Cambria Math" panose="02040503050406030204" pitchFamily="18" charset="0"/>
                        </a:rPr>
                        <m:t>30°</m:t>
                      </m:r>
                    </m:oMath>
                  </a14:m>
                  <a:r>
                    <a:rPr lang="ko-KR" altLang="en-US" sz="1200" dirty="0"/>
                    <a:t> </a:t>
                  </a:r>
                  <a:r>
                    <a:rPr lang="en-US" altLang="ko-KR" sz="1200" dirty="0"/>
                    <a:t>rotation</a:t>
                  </a:r>
                  <a:endParaRPr lang="ko-KR" altLang="en-US" sz="1200" dirty="0"/>
                </a:p>
              </p:txBody>
            </p:sp>
          </mc:Choice>
          <mc:Fallback xmlns="">
            <p:sp>
              <p:nvSpPr>
                <p:cNvPr id="16" name="TextBox 15">
                  <a:extLst>
                    <a:ext uri="{FF2B5EF4-FFF2-40B4-BE49-F238E27FC236}">
                      <a16:creationId xmlns:a16="http://schemas.microsoft.com/office/drawing/2014/main" id="{F73165A3-3AF1-4162-929C-9405F245C847}"/>
                    </a:ext>
                  </a:extLst>
                </p:cNvPr>
                <p:cNvSpPr txBox="1">
                  <a:spLocks noRot="1" noChangeAspect="1" noMove="1" noResize="1" noEditPoints="1" noAdjustHandles="1" noChangeArrowheads="1" noChangeShapeType="1" noTextEdit="1"/>
                </p:cNvSpPr>
                <p:nvPr/>
              </p:nvSpPr>
              <p:spPr>
                <a:xfrm>
                  <a:off x="9194327" y="2700715"/>
                  <a:ext cx="1056700" cy="276999"/>
                </a:xfrm>
                <a:prstGeom prst="rect">
                  <a:avLst/>
                </a:prstGeom>
                <a:blipFill>
                  <a:blip r:embed="rId4"/>
                  <a:stretch>
                    <a:fillRect b="-17391"/>
                  </a:stretch>
                </a:blipFill>
              </p:spPr>
              <p:txBody>
                <a:bodyPr/>
                <a:lstStyle/>
                <a:p>
                  <a:r>
                    <a:rPr lang="ko-KR" altLang="en-US">
                      <a:noFill/>
                    </a:rPr>
                    <a:t> </a:t>
                  </a:r>
                </a:p>
              </p:txBody>
            </p:sp>
          </mc:Fallback>
        </mc:AlternateContent>
        <p:sp>
          <p:nvSpPr>
            <p:cNvPr id="17" name="타원 16">
              <a:extLst>
                <a:ext uri="{FF2B5EF4-FFF2-40B4-BE49-F238E27FC236}">
                  <a16:creationId xmlns:a16="http://schemas.microsoft.com/office/drawing/2014/main" id="{DF01DE48-EE3A-4382-A730-165D1D69C763}"/>
                </a:ext>
              </a:extLst>
            </p:cNvPr>
            <p:cNvSpPr/>
            <p:nvPr/>
          </p:nvSpPr>
          <p:spPr>
            <a:xfrm>
              <a:off x="9643389" y="3765641"/>
              <a:ext cx="59076" cy="608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8" name="타원 17">
              <a:extLst>
                <a:ext uri="{FF2B5EF4-FFF2-40B4-BE49-F238E27FC236}">
                  <a16:creationId xmlns:a16="http://schemas.microsoft.com/office/drawing/2014/main" id="{E0402246-2CDE-4C22-82D2-9CA64A10D815}"/>
                </a:ext>
              </a:extLst>
            </p:cNvPr>
            <p:cNvSpPr/>
            <p:nvPr/>
          </p:nvSpPr>
          <p:spPr>
            <a:xfrm>
              <a:off x="10089859" y="3986416"/>
              <a:ext cx="59076" cy="608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9" name="타원 18">
              <a:extLst>
                <a:ext uri="{FF2B5EF4-FFF2-40B4-BE49-F238E27FC236}">
                  <a16:creationId xmlns:a16="http://schemas.microsoft.com/office/drawing/2014/main" id="{C3D3D24C-77B4-4132-95FD-838D66A33D7A}"/>
                </a:ext>
              </a:extLst>
            </p:cNvPr>
            <p:cNvSpPr/>
            <p:nvPr/>
          </p:nvSpPr>
          <p:spPr>
            <a:xfrm>
              <a:off x="10458469" y="4165601"/>
              <a:ext cx="59076" cy="608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grpSp>
        <p:nvGrpSpPr>
          <p:cNvPr id="20" name="그룹 19">
            <a:extLst>
              <a:ext uri="{FF2B5EF4-FFF2-40B4-BE49-F238E27FC236}">
                <a16:creationId xmlns:a16="http://schemas.microsoft.com/office/drawing/2014/main" id="{677C2089-5F9B-4E40-8AFF-3CFC21A1A108}"/>
              </a:ext>
            </a:extLst>
          </p:cNvPr>
          <p:cNvGrpSpPr/>
          <p:nvPr/>
        </p:nvGrpSpPr>
        <p:grpSpPr>
          <a:xfrm>
            <a:off x="379332" y="2252214"/>
            <a:ext cx="2148640" cy="3507363"/>
            <a:chOff x="4563140" y="2768389"/>
            <a:chExt cx="1591592" cy="2598058"/>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B23323D-0601-405F-AE69-0FFCA1101209}"/>
                    </a:ext>
                  </a:extLst>
                </p:cNvPr>
                <p:cNvSpPr txBox="1"/>
                <p:nvPr/>
              </p:nvSpPr>
              <p:spPr>
                <a:xfrm>
                  <a:off x="5394652" y="4188301"/>
                  <a:ext cx="760080" cy="30777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d>
                          <m:dPr>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0,0,1</m:t>
                            </m:r>
                          </m:e>
                        </m:d>
                      </m:oMath>
                    </m:oMathPara>
                  </a14:m>
                  <a:endParaRPr lang="ko-KR" altLang="en-US" sz="1400" dirty="0"/>
                </a:p>
              </p:txBody>
            </p:sp>
          </mc:Choice>
          <mc:Fallback xmlns="">
            <p:sp>
              <p:nvSpPr>
                <p:cNvPr id="21" name="TextBox 20">
                  <a:extLst>
                    <a:ext uri="{FF2B5EF4-FFF2-40B4-BE49-F238E27FC236}">
                      <a16:creationId xmlns:a16="http://schemas.microsoft.com/office/drawing/2014/main" id="{1B23323D-0601-405F-AE69-0FFCA1101209}"/>
                    </a:ext>
                  </a:extLst>
                </p:cNvPr>
                <p:cNvSpPr txBox="1">
                  <a:spLocks noRot="1" noChangeAspect="1" noMove="1" noResize="1" noEditPoints="1" noAdjustHandles="1" noChangeArrowheads="1" noChangeShapeType="1" noTextEdit="1"/>
                </p:cNvSpPr>
                <p:nvPr/>
              </p:nvSpPr>
              <p:spPr>
                <a:xfrm>
                  <a:off x="5394652" y="4188301"/>
                  <a:ext cx="760080" cy="307777"/>
                </a:xfrm>
                <a:prstGeom prst="rect">
                  <a:avLst/>
                </a:prstGeom>
                <a:blipFill>
                  <a:blip r:embed="rId5"/>
                  <a:stretch>
                    <a:fillRect/>
                  </a:stretch>
                </a:blipFill>
              </p:spPr>
              <p:txBody>
                <a:bodyPr/>
                <a:lstStyle/>
                <a:p>
                  <a:r>
                    <a:rPr lang="ko-KR" altLang="en-US">
                      <a:noFill/>
                    </a:rPr>
                    <a:t> </a:t>
                  </a:r>
                </a:p>
              </p:txBody>
            </p:sp>
          </mc:Fallback>
        </mc:AlternateContent>
        <p:sp>
          <p:nvSpPr>
            <p:cNvPr id="22" name="TextBox 21">
              <a:extLst>
                <a:ext uri="{FF2B5EF4-FFF2-40B4-BE49-F238E27FC236}">
                  <a16:creationId xmlns:a16="http://schemas.microsoft.com/office/drawing/2014/main" id="{1D604AB9-25BB-4D35-BCD7-2CCD4716760E}"/>
                </a:ext>
              </a:extLst>
            </p:cNvPr>
            <p:cNvSpPr txBox="1"/>
            <p:nvPr/>
          </p:nvSpPr>
          <p:spPr>
            <a:xfrm>
              <a:off x="5013775" y="2768389"/>
              <a:ext cx="883575" cy="276999"/>
            </a:xfrm>
            <a:prstGeom prst="rect">
              <a:avLst/>
            </a:prstGeom>
            <a:noFill/>
          </p:spPr>
          <p:txBody>
            <a:bodyPr wrap="none" rtlCol="0">
              <a:spAutoFit/>
            </a:bodyPr>
            <a:lstStyle/>
            <a:p>
              <a:r>
                <a:rPr lang="en-US" altLang="ko-KR" sz="1200" dirty="0"/>
                <a:t>Collimator</a:t>
              </a:r>
              <a:endParaRPr lang="ko-KR" altLang="en-US" sz="1200" dirty="0"/>
            </a:p>
          </p:txBody>
        </p:sp>
        <p:sp>
          <p:nvSpPr>
            <p:cNvPr id="23" name="TextBox 22">
              <a:extLst>
                <a:ext uri="{FF2B5EF4-FFF2-40B4-BE49-F238E27FC236}">
                  <a16:creationId xmlns:a16="http://schemas.microsoft.com/office/drawing/2014/main" id="{63F46335-14D8-4E12-9FC0-C08AA1942020}"/>
                </a:ext>
              </a:extLst>
            </p:cNvPr>
            <p:cNvSpPr txBox="1"/>
            <p:nvPr/>
          </p:nvSpPr>
          <p:spPr>
            <a:xfrm>
              <a:off x="5022013" y="5089448"/>
              <a:ext cx="707246" cy="276999"/>
            </a:xfrm>
            <a:prstGeom prst="rect">
              <a:avLst/>
            </a:prstGeom>
            <a:noFill/>
          </p:spPr>
          <p:txBody>
            <a:bodyPr wrap="none" rtlCol="0">
              <a:spAutoFit/>
            </a:bodyPr>
            <a:lstStyle/>
            <a:p>
              <a:r>
                <a:rPr lang="en-US" altLang="ko-KR" sz="1200" dirty="0"/>
                <a:t>Camera</a:t>
              </a:r>
              <a:endParaRPr lang="ko-KR" altLang="en-US" sz="1200" dirty="0"/>
            </a:p>
          </p:txBody>
        </p:sp>
        <p:sp>
          <p:nvSpPr>
            <p:cNvPr id="24" name="직사각형 23">
              <a:extLst>
                <a:ext uri="{FF2B5EF4-FFF2-40B4-BE49-F238E27FC236}">
                  <a16:creationId xmlns:a16="http://schemas.microsoft.com/office/drawing/2014/main" id="{C405CE5F-B387-48CB-87BD-A521FB1FF767}"/>
                </a:ext>
              </a:extLst>
            </p:cNvPr>
            <p:cNvSpPr/>
            <p:nvPr/>
          </p:nvSpPr>
          <p:spPr>
            <a:xfrm>
              <a:off x="5247208" y="2997249"/>
              <a:ext cx="251979" cy="593464"/>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5" name="직사각형 24">
              <a:extLst>
                <a:ext uri="{FF2B5EF4-FFF2-40B4-BE49-F238E27FC236}">
                  <a16:creationId xmlns:a16="http://schemas.microsoft.com/office/drawing/2014/main" id="{028E2168-E85F-4D7B-9798-D581777DB8B7}"/>
                </a:ext>
              </a:extLst>
            </p:cNvPr>
            <p:cNvSpPr/>
            <p:nvPr/>
          </p:nvSpPr>
          <p:spPr>
            <a:xfrm>
              <a:off x="5148219" y="4676798"/>
              <a:ext cx="449957" cy="364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26" name="직선 연결선 25">
              <a:extLst>
                <a:ext uri="{FF2B5EF4-FFF2-40B4-BE49-F238E27FC236}">
                  <a16:creationId xmlns:a16="http://schemas.microsoft.com/office/drawing/2014/main" id="{742268BE-2B73-4AEA-8346-10A6343B0088}"/>
                </a:ext>
              </a:extLst>
            </p:cNvPr>
            <p:cNvCxnSpPr>
              <a:cxnSpLocks/>
              <a:stCxn id="24" idx="2"/>
              <a:endCxn id="25" idx="0"/>
            </p:cNvCxnSpPr>
            <p:nvPr/>
          </p:nvCxnSpPr>
          <p:spPr>
            <a:xfrm>
              <a:off x="5373198" y="3590713"/>
              <a:ext cx="0" cy="10860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ADF4774F-2123-46BC-950A-E5455CEE5A51}"/>
                </a:ext>
              </a:extLst>
            </p:cNvPr>
            <p:cNvCxnSpPr>
              <a:cxnSpLocks/>
            </p:cNvCxnSpPr>
            <p:nvPr/>
          </p:nvCxnSpPr>
          <p:spPr>
            <a:xfrm>
              <a:off x="5019998" y="4133756"/>
              <a:ext cx="776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E76B2FB-9D13-4F9A-927D-CB64A2DC0DCB}"/>
                </a:ext>
              </a:extLst>
            </p:cNvPr>
            <p:cNvSpPr txBox="1"/>
            <p:nvPr/>
          </p:nvSpPr>
          <p:spPr>
            <a:xfrm>
              <a:off x="4563140" y="4193902"/>
              <a:ext cx="865943" cy="246221"/>
            </a:xfrm>
            <a:prstGeom prst="rect">
              <a:avLst/>
            </a:prstGeom>
            <a:noFill/>
          </p:spPr>
          <p:txBody>
            <a:bodyPr wrap="none" rtlCol="0">
              <a:spAutoFit/>
            </a:bodyPr>
            <a:lstStyle/>
            <a:p>
              <a:r>
                <a:rPr lang="en-US" altLang="ko-KR" sz="1000" dirty="0"/>
                <a:t>image plane</a:t>
              </a:r>
              <a:endParaRPr lang="ko-KR" altLang="en-US" sz="1000" dirty="0"/>
            </a:p>
          </p:txBody>
        </p:sp>
        <p:sp>
          <p:nvSpPr>
            <p:cNvPr id="29" name="타원 28">
              <a:extLst>
                <a:ext uri="{FF2B5EF4-FFF2-40B4-BE49-F238E27FC236}">
                  <a16:creationId xmlns:a16="http://schemas.microsoft.com/office/drawing/2014/main" id="{DBCDA9F2-F671-4228-8537-153A67DF7F2D}"/>
                </a:ext>
              </a:extLst>
            </p:cNvPr>
            <p:cNvSpPr/>
            <p:nvPr/>
          </p:nvSpPr>
          <p:spPr>
            <a:xfrm>
              <a:off x="5343659" y="4107508"/>
              <a:ext cx="59076" cy="608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spTree>
    <p:extLst>
      <p:ext uri="{BB962C8B-B14F-4D97-AF65-F5344CB8AC3E}">
        <p14:creationId xmlns:p14="http://schemas.microsoft.com/office/powerpoint/2010/main" val="250704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E6B39C7-EC7F-458C-9059-0E03AC7B10C9}"/>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E5DCC1C2-0024-4020-9450-090211183365}"/>
              </a:ext>
            </a:extLst>
          </p:cNvPr>
          <p:cNvSpPr>
            <a:spLocks noGrp="1"/>
          </p:cNvSpPr>
          <p:nvPr>
            <p:ph type="title"/>
          </p:nvPr>
        </p:nvSpPr>
        <p:spPr/>
        <p:txBody>
          <a:bodyPr/>
          <a:lstStyle/>
          <a:p>
            <a:r>
              <a:rPr lang="en-US" altLang="ko-KR" dirty="0"/>
              <a:t>History</a:t>
            </a:r>
            <a:endParaRPr lang="ko-KR" altLang="en-US" dirty="0"/>
          </a:p>
        </p:txBody>
      </p:sp>
      <p:sp>
        <p:nvSpPr>
          <p:cNvPr id="10" name="타원 9">
            <a:extLst>
              <a:ext uri="{FF2B5EF4-FFF2-40B4-BE49-F238E27FC236}">
                <a16:creationId xmlns:a16="http://schemas.microsoft.com/office/drawing/2014/main" id="{92A7FCE6-3839-4519-8EED-D42FB6F3D8D1}"/>
              </a:ext>
            </a:extLst>
          </p:cNvPr>
          <p:cNvSpPr/>
          <p:nvPr/>
        </p:nvSpPr>
        <p:spPr>
          <a:xfrm>
            <a:off x="2838733" y="1199434"/>
            <a:ext cx="200297" cy="200297"/>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cxnSp>
        <p:nvCxnSpPr>
          <p:cNvPr id="11" name="직선 화살표 연결선 10">
            <a:extLst>
              <a:ext uri="{FF2B5EF4-FFF2-40B4-BE49-F238E27FC236}">
                <a16:creationId xmlns:a16="http://schemas.microsoft.com/office/drawing/2014/main" id="{8445DF9B-8AB7-4947-995C-BF084626F84F}"/>
              </a:ext>
            </a:extLst>
          </p:cNvPr>
          <p:cNvCxnSpPr>
            <a:cxnSpLocks/>
            <a:stCxn id="10" idx="6"/>
            <a:endCxn id="14" idx="2"/>
          </p:cNvCxnSpPr>
          <p:nvPr/>
        </p:nvCxnSpPr>
        <p:spPr>
          <a:xfrm>
            <a:off x="3039030" y="1299583"/>
            <a:ext cx="1813822" cy="629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타원 13">
            <a:extLst>
              <a:ext uri="{FF2B5EF4-FFF2-40B4-BE49-F238E27FC236}">
                <a16:creationId xmlns:a16="http://schemas.microsoft.com/office/drawing/2014/main" id="{AFC009DE-BB53-4D32-A613-F8F14C41B49F}"/>
              </a:ext>
            </a:extLst>
          </p:cNvPr>
          <p:cNvSpPr/>
          <p:nvPr/>
        </p:nvSpPr>
        <p:spPr>
          <a:xfrm>
            <a:off x="4852852" y="1205732"/>
            <a:ext cx="200297" cy="200297"/>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17" name="TextBox 16">
            <a:extLst>
              <a:ext uri="{FF2B5EF4-FFF2-40B4-BE49-F238E27FC236}">
                <a16:creationId xmlns:a16="http://schemas.microsoft.com/office/drawing/2014/main" id="{F99AE24E-833A-4351-A86F-94181E625793}"/>
              </a:ext>
            </a:extLst>
          </p:cNvPr>
          <p:cNvSpPr txBox="1"/>
          <p:nvPr/>
        </p:nvSpPr>
        <p:spPr>
          <a:xfrm>
            <a:off x="2608273" y="837223"/>
            <a:ext cx="627095" cy="307777"/>
          </a:xfrm>
          <a:prstGeom prst="rect">
            <a:avLst/>
          </a:prstGeom>
          <a:noFill/>
        </p:spPr>
        <p:txBody>
          <a:bodyPr wrap="none" rtlCol="0">
            <a:spAutoFit/>
          </a:bodyPr>
          <a:lstStyle/>
          <a:p>
            <a:r>
              <a:rPr lang="en-US" altLang="ko-KR" sz="1400" dirty="0"/>
              <a:t>1987</a:t>
            </a:r>
            <a:endParaRPr lang="ko-KR" altLang="en-US" sz="1400" dirty="0"/>
          </a:p>
        </p:txBody>
      </p:sp>
      <p:sp>
        <p:nvSpPr>
          <p:cNvPr id="19" name="TextBox 18">
            <a:extLst>
              <a:ext uri="{FF2B5EF4-FFF2-40B4-BE49-F238E27FC236}">
                <a16:creationId xmlns:a16="http://schemas.microsoft.com/office/drawing/2014/main" id="{2CEF943B-4616-4A3E-8666-7AD82BA24BBB}"/>
              </a:ext>
            </a:extLst>
          </p:cNvPr>
          <p:cNvSpPr txBox="1"/>
          <p:nvPr/>
        </p:nvSpPr>
        <p:spPr>
          <a:xfrm>
            <a:off x="4573156" y="839175"/>
            <a:ext cx="627095" cy="307777"/>
          </a:xfrm>
          <a:prstGeom prst="rect">
            <a:avLst/>
          </a:prstGeom>
          <a:noFill/>
        </p:spPr>
        <p:txBody>
          <a:bodyPr wrap="none" rtlCol="0">
            <a:spAutoFit/>
          </a:bodyPr>
          <a:lstStyle/>
          <a:p>
            <a:r>
              <a:rPr lang="en-US" altLang="ko-KR" sz="1400" dirty="0"/>
              <a:t>1998</a:t>
            </a:r>
            <a:endParaRPr lang="ko-KR" altLang="en-US" sz="1400" dirty="0"/>
          </a:p>
        </p:txBody>
      </p:sp>
      <p:graphicFrame>
        <p:nvGraphicFramePr>
          <p:cNvPr id="23" name="표 45">
            <a:extLst>
              <a:ext uri="{FF2B5EF4-FFF2-40B4-BE49-F238E27FC236}">
                <a16:creationId xmlns:a16="http://schemas.microsoft.com/office/drawing/2014/main" id="{7D79F84D-0F7B-4893-841D-894C03E642FE}"/>
              </a:ext>
            </a:extLst>
          </p:cNvPr>
          <p:cNvGraphicFramePr>
            <a:graphicFrameLocks noGrp="1"/>
          </p:cNvGraphicFramePr>
          <p:nvPr>
            <p:extLst>
              <p:ext uri="{D42A27DB-BD31-4B8C-83A1-F6EECF244321}">
                <p14:modId xmlns:p14="http://schemas.microsoft.com/office/powerpoint/2010/main" val="2407921910"/>
              </p:ext>
            </p:extLst>
          </p:nvPr>
        </p:nvGraphicFramePr>
        <p:xfrm>
          <a:off x="487228" y="2466592"/>
          <a:ext cx="8931544" cy="2723837"/>
        </p:xfrm>
        <a:graphic>
          <a:graphicData uri="http://schemas.openxmlformats.org/drawingml/2006/table">
            <a:tbl>
              <a:tblPr firstRow="1" bandRow="1">
                <a:tableStyleId>{5940675A-B579-460E-94D1-54222C63F5DA}</a:tableStyleId>
              </a:tblPr>
              <a:tblGrid>
                <a:gridCol w="1263682">
                  <a:extLst>
                    <a:ext uri="{9D8B030D-6E8A-4147-A177-3AD203B41FA5}">
                      <a16:colId xmlns:a16="http://schemas.microsoft.com/office/drawing/2014/main" val="4003824352"/>
                    </a:ext>
                  </a:extLst>
                </a:gridCol>
                <a:gridCol w="2555954">
                  <a:extLst>
                    <a:ext uri="{9D8B030D-6E8A-4147-A177-3AD203B41FA5}">
                      <a16:colId xmlns:a16="http://schemas.microsoft.com/office/drawing/2014/main" val="2369477412"/>
                    </a:ext>
                  </a:extLst>
                </a:gridCol>
                <a:gridCol w="2555954">
                  <a:extLst>
                    <a:ext uri="{9D8B030D-6E8A-4147-A177-3AD203B41FA5}">
                      <a16:colId xmlns:a16="http://schemas.microsoft.com/office/drawing/2014/main" val="3462857403"/>
                    </a:ext>
                  </a:extLst>
                </a:gridCol>
                <a:gridCol w="2555954">
                  <a:extLst>
                    <a:ext uri="{9D8B030D-6E8A-4147-A177-3AD203B41FA5}">
                      <a16:colId xmlns:a16="http://schemas.microsoft.com/office/drawing/2014/main" val="2340484843"/>
                    </a:ext>
                  </a:extLst>
                </a:gridCol>
              </a:tblGrid>
              <a:tr h="287066">
                <a:tc>
                  <a:txBody>
                    <a:bodyPr/>
                    <a:lstStyle/>
                    <a:p>
                      <a:pPr algn="ctr" latinLnBrk="1"/>
                      <a:endParaRPr lang="ko-KR" altLang="en-US" sz="1100" dirty="0">
                        <a:solidFill>
                          <a:sysClr val="windowText" lastClr="000000"/>
                        </a:solidFill>
                      </a:endParaRPr>
                    </a:p>
                  </a:txBody>
                  <a:tcPr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latinLnBrk="1"/>
                      <a:r>
                        <a:rPr lang="en-US" altLang="ko-KR" sz="1100" dirty="0"/>
                        <a:t>Tsai (1987)</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Zhang (1998)</a:t>
                      </a:r>
                      <a:endParaRPr lang="ko-KR" altLang="en-US" sz="1100" dirty="0"/>
                    </a:p>
                  </a:txBody>
                  <a:tcPr anchor="ctr">
                    <a:lnL w="12700" cap="flat" cmpd="sng" algn="ctr">
                      <a:noFill/>
                      <a:prstDash val="solid"/>
                      <a:round/>
                      <a:headEnd type="none" w="med" len="med"/>
                      <a:tailEnd type="none" w="med" len="med"/>
                    </a:lnL>
                    <a:lnR w="12700" cmpd="sng">
                      <a:noFill/>
                    </a:ln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a:t>Kruger (2005)</a:t>
                      </a:r>
                      <a:endParaRPr lang="ko-KR" altLang="en-US" sz="1100" dirty="0"/>
                    </a:p>
                  </a:txBody>
                  <a:tcPr anchor="ctr">
                    <a:lnL w="12700" cap="flat" cmpd="sng" algn="ctr">
                      <a:no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4146645152"/>
                  </a:ext>
                </a:extLst>
              </a:tr>
              <a:tr h="703355">
                <a:tc>
                  <a:txBody>
                    <a:bodyPr/>
                    <a:lstStyle/>
                    <a:p>
                      <a:pPr algn="ctr" latinLnBrk="1"/>
                      <a:r>
                        <a:rPr lang="en-US" altLang="ko-KR" sz="1100" b="0" dirty="0">
                          <a:solidFill>
                            <a:sysClr val="windowText" lastClr="000000"/>
                          </a:solidFill>
                        </a:rPr>
                        <a:t>Character</a:t>
                      </a:r>
                      <a:endParaRPr lang="ko-KR" altLang="en-US" sz="1100" b="0" dirty="0">
                        <a:solidFill>
                          <a:sysClr val="windowText" lastClr="000000"/>
                        </a:solidFill>
                      </a:endParaRPr>
                    </a:p>
                  </a:txBody>
                  <a:tcPr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171450" indent="-171450" algn="l" latinLnBrk="1">
                        <a:buFont typeface="Arial" panose="020B0604020202020204" pitchFamily="34" charset="0"/>
                        <a:buChar char="•"/>
                      </a:pPr>
                      <a:r>
                        <a:rPr lang="en-US" altLang="ko-KR" sz="1100" dirty="0"/>
                        <a:t>Combine linear and non-linear modeling to improve accuracy.</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171450" indent="-171450" algn="l" latinLnBrk="1">
                        <a:buFont typeface="Arial" panose="020B0604020202020204" pitchFamily="34" charset="0"/>
                        <a:buChar char="•"/>
                      </a:pPr>
                      <a:r>
                        <a:rPr lang="en-US" altLang="ko-KR" sz="1100" dirty="0"/>
                        <a:t>Linear lens modeling and non-linear optimization of lens parameters.</a:t>
                      </a:r>
                      <a:endParaRPr lang="ko-KR" altLang="en-US" sz="1100" dirty="0"/>
                    </a:p>
                  </a:txBody>
                  <a:tcPr anchor="ctr">
                    <a:lnL w="12700" cap="flat" cmpd="sng" algn="ctr">
                      <a:noFill/>
                      <a:prstDash val="solid"/>
                      <a:round/>
                      <a:headEnd type="none" w="med" len="med"/>
                      <a:tailEnd type="none" w="med" len="med"/>
                    </a:lnL>
                    <a:lnR w="12700" cmpd="sng">
                      <a:noFill/>
                    </a:lnR>
                  </a:tcPr>
                </a:tc>
                <a:tc>
                  <a:txBody>
                    <a:bodyPr/>
                    <a:lstStyle/>
                    <a:p>
                      <a:pPr marL="171450" indent="-171450" algn="l" latinLnBrk="1">
                        <a:buFont typeface="Arial" panose="020B0604020202020204" pitchFamily="34" charset="0"/>
                        <a:buChar char="•"/>
                      </a:pPr>
                      <a:r>
                        <a:rPr lang="en-US" altLang="ko-KR" sz="1100" dirty="0"/>
                        <a:t>Diffractive optical elements</a:t>
                      </a:r>
                      <a:endParaRPr lang="ko-KR" altLang="en-US" sz="1100"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2353993314"/>
                  </a:ext>
                </a:extLst>
              </a:tr>
              <a:tr h="703355">
                <a:tc>
                  <a:txBody>
                    <a:bodyPr/>
                    <a:lstStyle/>
                    <a:p>
                      <a:pPr algn="ctr" latinLnBrk="1"/>
                      <a:r>
                        <a:rPr lang="en-US" altLang="ko-KR" sz="1100" b="0" dirty="0">
                          <a:solidFill>
                            <a:sysClr val="windowText" lastClr="000000"/>
                          </a:solidFill>
                        </a:rPr>
                        <a:t>Pros</a:t>
                      </a:r>
                      <a:endParaRPr lang="ko-KR" altLang="en-US" sz="1100" b="0" dirty="0">
                        <a:solidFill>
                          <a:sysClr val="windowText" lastClr="000000"/>
                        </a:solidFill>
                      </a:endParaRPr>
                    </a:p>
                  </a:txBody>
                  <a:tcPr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171450" indent="-171450" algn="l" latinLnBrk="1">
                        <a:buFont typeface="Arial" panose="020B0604020202020204" pitchFamily="34" charset="0"/>
                        <a:buChar char="•"/>
                      </a:pPr>
                      <a:r>
                        <a:rPr lang="en-US" altLang="ko-KR" sz="1100" dirty="0"/>
                        <a:t>Less dependent convergence on the initial value.</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171450" indent="-171450" algn="l" latinLnBrk="1">
                        <a:buFont typeface="Arial" panose="020B0604020202020204" pitchFamily="34" charset="0"/>
                        <a:buChar char="•"/>
                      </a:pPr>
                      <a:r>
                        <a:rPr lang="en-US" altLang="ko-KR" sz="1100" dirty="0"/>
                        <a:t>Robust and accurate.</a:t>
                      </a:r>
                    </a:p>
                    <a:p>
                      <a:pPr marL="171450" indent="-171450" algn="l" latinLnBrk="1">
                        <a:buFont typeface="Arial" panose="020B0604020202020204" pitchFamily="34" charset="0"/>
                        <a:buChar char="•"/>
                      </a:pPr>
                      <a:r>
                        <a:rPr lang="en-US" altLang="ko-KR" sz="1100" dirty="0"/>
                        <a:t>Easy–to-understand principle.</a:t>
                      </a:r>
                    </a:p>
                    <a:p>
                      <a:pPr marL="171450" indent="-171450" algn="l" latinLnBrk="1">
                        <a:buFont typeface="Arial" panose="020B0604020202020204" pitchFamily="34" charset="0"/>
                        <a:buChar char="•"/>
                      </a:pPr>
                      <a:r>
                        <a:rPr lang="en-US" altLang="ko-KR" sz="1100" dirty="0"/>
                        <a:t>Need no expensive equipment.</a:t>
                      </a:r>
                      <a:endParaRPr lang="ko-KR" altLang="en-US" sz="1100" dirty="0"/>
                    </a:p>
                  </a:txBody>
                  <a:tcPr anchor="ctr">
                    <a:lnL w="12700" cap="flat" cmpd="sng" algn="ctr">
                      <a:noFill/>
                      <a:prstDash val="solid"/>
                      <a:round/>
                      <a:headEnd type="none" w="med" len="med"/>
                      <a:tailEnd type="none" w="med" len="med"/>
                    </a:lnL>
                    <a:lnR w="12700" cmpd="sng">
                      <a:noFill/>
                    </a:lnR>
                  </a:tcPr>
                </a:tc>
                <a:tc>
                  <a:txBody>
                    <a:bodyPr/>
                    <a:lstStyle/>
                    <a:p>
                      <a:pPr marL="171450" indent="-171450" algn="l" latinLnBrk="1">
                        <a:buFont typeface="Arial" panose="020B0604020202020204" pitchFamily="34" charset="0"/>
                        <a:buChar char="•"/>
                      </a:pPr>
                      <a:r>
                        <a:rPr lang="en-US" altLang="ko-KR" sz="1100" dirty="0"/>
                        <a:t>No requirement for large space.</a:t>
                      </a:r>
                    </a:p>
                    <a:p>
                      <a:pPr marL="171450" indent="-171450" algn="l" latinLnBrk="1">
                        <a:buFont typeface="Arial" panose="020B0604020202020204" pitchFamily="34" charset="0"/>
                        <a:buChar char="•"/>
                      </a:pPr>
                      <a:r>
                        <a:rPr lang="en-US" altLang="ko-KR" sz="1100" dirty="0"/>
                        <a:t>Short operation time.</a:t>
                      </a:r>
                      <a:endParaRPr lang="ko-KR" altLang="en-US" sz="1100"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1758713429"/>
                  </a:ext>
                </a:extLst>
              </a:tr>
              <a:tr h="1030061">
                <a:tc>
                  <a:txBody>
                    <a:bodyPr/>
                    <a:lstStyle/>
                    <a:p>
                      <a:pPr algn="ctr" latinLnBrk="1"/>
                      <a:r>
                        <a:rPr lang="en-US" altLang="ko-KR" sz="1100" b="0" dirty="0">
                          <a:solidFill>
                            <a:sysClr val="windowText" lastClr="000000"/>
                          </a:solidFill>
                        </a:rPr>
                        <a:t>Cons</a:t>
                      </a:r>
                      <a:endParaRPr lang="ko-KR" altLang="en-US" sz="1100" b="0" dirty="0">
                        <a:solidFill>
                          <a:sysClr val="windowText" lastClr="000000"/>
                        </a:solidFill>
                      </a:endParaRPr>
                    </a:p>
                  </a:txBody>
                  <a:tcPr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171450" indent="-171450" algn="l" latinLnBrk="1">
                        <a:buFont typeface="Arial" panose="020B0604020202020204" pitchFamily="34" charset="0"/>
                        <a:buChar char="•"/>
                      </a:pPr>
                      <a:r>
                        <a:rPr lang="en-US" altLang="ko-KR" sz="1100" dirty="0"/>
                        <a:t>Low speed.</a:t>
                      </a:r>
                    </a:p>
                    <a:p>
                      <a:pPr marL="171450" indent="-171450" algn="l" latinLnBrk="1">
                        <a:buFont typeface="Arial" panose="020B0604020202020204" pitchFamily="34" charset="0"/>
                        <a:buChar char="•"/>
                      </a:pPr>
                      <a:r>
                        <a:rPr lang="en-US" altLang="ko-KR" sz="1100" dirty="0"/>
                        <a:t>Requirement for elaborate equipment.</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171450" indent="-171450" algn="l" latinLnBrk="1">
                        <a:buFont typeface="Arial" panose="020B0604020202020204" pitchFamily="34" charset="0"/>
                        <a:buChar char="•"/>
                      </a:pPr>
                      <a:r>
                        <a:rPr lang="en-US" altLang="ko-KR" sz="1100" dirty="0"/>
                        <a:t>Low speed.</a:t>
                      </a:r>
                    </a:p>
                    <a:p>
                      <a:pPr marL="171450" indent="-171450" algn="l" latinLnBrk="1">
                        <a:buFont typeface="Arial" panose="020B0604020202020204" pitchFamily="34" charset="0"/>
                        <a:buChar char="•"/>
                      </a:pPr>
                      <a:r>
                        <a:rPr lang="en-US" altLang="ko-KR" sz="1100" dirty="0"/>
                        <a:t>Strongly affected by target position.</a:t>
                      </a:r>
                      <a:endParaRPr lang="ko-KR" altLang="en-US" sz="1100" dirty="0"/>
                    </a:p>
                  </a:txBody>
                  <a:tcPr anchor="ctr">
                    <a:lnL w="12700" cap="flat" cmpd="sng" algn="ctr">
                      <a:noFill/>
                      <a:prstDash val="solid"/>
                      <a:round/>
                      <a:headEnd type="none" w="med" len="med"/>
                      <a:tailEnd type="none" w="med" len="med"/>
                    </a:lnL>
                    <a:lnR w="12700" cmpd="sng">
                      <a:noFill/>
                    </a:lnR>
                  </a:tcPr>
                </a:tc>
                <a:tc>
                  <a:txBody>
                    <a:bodyPr/>
                    <a:lstStyle/>
                    <a:p>
                      <a:pPr marL="171450" indent="-171450" algn="l" latinLnBrk="1">
                        <a:buFont typeface="Arial" panose="020B0604020202020204" pitchFamily="34" charset="0"/>
                        <a:buChar char="•"/>
                      </a:pPr>
                      <a:r>
                        <a:rPr lang="en-US" altLang="ko-KR" sz="1100" dirty="0"/>
                        <a:t>Expensive and elaborate equipment.</a:t>
                      </a:r>
                    </a:p>
                    <a:p>
                      <a:pPr marL="171450" indent="-171450" algn="l" latinLnBrk="1">
                        <a:buFont typeface="Arial" panose="020B0604020202020204" pitchFamily="34" charset="0"/>
                        <a:buChar char="•"/>
                      </a:pPr>
                      <a:r>
                        <a:rPr lang="en-US" altLang="ko-KR" sz="1100" dirty="0"/>
                        <a:t>Pre-acquired coordinates of the DOE spots.</a:t>
                      </a:r>
                    </a:p>
                    <a:p>
                      <a:pPr marL="171450" indent="-171450" algn="l" latinLnBrk="1">
                        <a:buFont typeface="Arial" panose="020B0604020202020204" pitchFamily="34" charset="0"/>
                        <a:buChar char="•"/>
                      </a:pPr>
                      <a:r>
                        <a:rPr lang="en-US" altLang="ko-KR" sz="1100" dirty="0"/>
                        <a:t>Restricted FOV due to the coverage of the DOE. </a:t>
                      </a:r>
                      <a:endParaRPr lang="ko-KR" altLang="en-US" sz="1100" dirty="0"/>
                    </a:p>
                  </a:txBody>
                  <a:tcPr anchor="ctr">
                    <a:lnL w="12700" cap="flat" cmpd="sng" algn="ctr">
                      <a:noFill/>
                      <a:prstDash val="solid"/>
                      <a:round/>
                      <a:headEnd type="none" w="med" len="med"/>
                      <a:tailEnd type="none" w="med" len="med"/>
                    </a:lnL>
                  </a:tcPr>
                </a:tc>
                <a:extLst>
                  <a:ext uri="{0D108BD9-81ED-4DB2-BD59-A6C34878D82A}">
                    <a16:rowId xmlns:a16="http://schemas.microsoft.com/office/drawing/2014/main" val="2634467659"/>
                  </a:ext>
                </a:extLst>
              </a:tr>
            </a:tbl>
          </a:graphicData>
        </a:graphic>
      </p:graphicFrame>
      <p:sp>
        <p:nvSpPr>
          <p:cNvPr id="24" name="직사각형 23">
            <a:extLst>
              <a:ext uri="{FF2B5EF4-FFF2-40B4-BE49-F238E27FC236}">
                <a16:creationId xmlns:a16="http://schemas.microsoft.com/office/drawing/2014/main" id="{1E17EA5F-DD68-4789-ABED-895806CA2810}"/>
              </a:ext>
            </a:extLst>
          </p:cNvPr>
          <p:cNvSpPr/>
          <p:nvPr/>
        </p:nvSpPr>
        <p:spPr>
          <a:xfrm>
            <a:off x="4233569" y="1506690"/>
            <a:ext cx="1438862" cy="600164"/>
          </a:xfrm>
          <a:prstGeom prst="rect">
            <a:avLst/>
          </a:prstGeom>
        </p:spPr>
        <p:txBody>
          <a:bodyPr wrap="square">
            <a:spAutoFit/>
          </a:bodyPr>
          <a:lstStyle/>
          <a:p>
            <a:pPr marL="171450" indent="-171450">
              <a:buFont typeface="Arial" panose="020B0604020202020204" pitchFamily="34" charset="0"/>
              <a:buChar char="•"/>
            </a:pPr>
            <a:r>
              <a:rPr lang="en-US" altLang="ko-KR" sz="1100" dirty="0"/>
              <a:t>Robust and easy-to-adopt method by </a:t>
            </a:r>
            <a:r>
              <a:rPr lang="en-US" altLang="ko-KR" sz="1100" b="1" dirty="0"/>
              <a:t>Zhang</a:t>
            </a:r>
            <a:r>
              <a:rPr lang="en-US" altLang="ko-KR" sz="1100" dirty="0"/>
              <a:t>.</a:t>
            </a:r>
          </a:p>
        </p:txBody>
      </p:sp>
      <p:sp>
        <p:nvSpPr>
          <p:cNvPr id="25" name="직사각형 24">
            <a:extLst>
              <a:ext uri="{FF2B5EF4-FFF2-40B4-BE49-F238E27FC236}">
                <a16:creationId xmlns:a16="http://schemas.microsoft.com/office/drawing/2014/main" id="{B4CFCCCB-2DE8-4D91-80DE-D79F67FA5067}"/>
              </a:ext>
            </a:extLst>
          </p:cNvPr>
          <p:cNvSpPr/>
          <p:nvPr/>
        </p:nvSpPr>
        <p:spPr>
          <a:xfrm>
            <a:off x="2166844" y="1469463"/>
            <a:ext cx="1695407" cy="430887"/>
          </a:xfrm>
          <a:prstGeom prst="rect">
            <a:avLst/>
          </a:prstGeom>
        </p:spPr>
        <p:txBody>
          <a:bodyPr wrap="square">
            <a:spAutoFit/>
          </a:bodyPr>
          <a:lstStyle/>
          <a:p>
            <a:pPr marL="171450" indent="-171450">
              <a:buFont typeface="Arial" panose="020B0604020202020204" pitchFamily="34" charset="0"/>
              <a:buChar char="•"/>
            </a:pPr>
            <a:r>
              <a:rPr lang="en-US" altLang="ko-KR" sz="1100" dirty="0"/>
              <a:t>Two–step method by Tsai.</a:t>
            </a:r>
          </a:p>
        </p:txBody>
      </p:sp>
      <p:sp>
        <p:nvSpPr>
          <p:cNvPr id="32" name="타원 31">
            <a:extLst>
              <a:ext uri="{FF2B5EF4-FFF2-40B4-BE49-F238E27FC236}">
                <a16:creationId xmlns:a16="http://schemas.microsoft.com/office/drawing/2014/main" id="{EBBB5427-8AA8-4045-B0FC-16EFA093C674}"/>
              </a:ext>
            </a:extLst>
          </p:cNvPr>
          <p:cNvSpPr/>
          <p:nvPr/>
        </p:nvSpPr>
        <p:spPr>
          <a:xfrm>
            <a:off x="7034349" y="1205732"/>
            <a:ext cx="200297" cy="200297"/>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p>
        </p:txBody>
      </p:sp>
      <p:sp>
        <p:nvSpPr>
          <p:cNvPr id="33" name="TextBox 32">
            <a:extLst>
              <a:ext uri="{FF2B5EF4-FFF2-40B4-BE49-F238E27FC236}">
                <a16:creationId xmlns:a16="http://schemas.microsoft.com/office/drawing/2014/main" id="{1DC6EA85-A312-4008-9DEF-7FD5039EFA68}"/>
              </a:ext>
            </a:extLst>
          </p:cNvPr>
          <p:cNvSpPr txBox="1"/>
          <p:nvPr/>
        </p:nvSpPr>
        <p:spPr>
          <a:xfrm>
            <a:off x="6754653" y="839175"/>
            <a:ext cx="627095" cy="307777"/>
          </a:xfrm>
          <a:prstGeom prst="rect">
            <a:avLst/>
          </a:prstGeom>
          <a:noFill/>
        </p:spPr>
        <p:txBody>
          <a:bodyPr wrap="none" rtlCol="0">
            <a:spAutoFit/>
          </a:bodyPr>
          <a:lstStyle/>
          <a:p>
            <a:r>
              <a:rPr lang="en-US" altLang="ko-KR" sz="1400" dirty="0"/>
              <a:t>2005</a:t>
            </a:r>
            <a:endParaRPr lang="ko-KR" altLang="en-US" sz="1400" dirty="0"/>
          </a:p>
        </p:txBody>
      </p:sp>
      <p:sp>
        <p:nvSpPr>
          <p:cNvPr id="34" name="직사각형 33">
            <a:extLst>
              <a:ext uri="{FF2B5EF4-FFF2-40B4-BE49-F238E27FC236}">
                <a16:creationId xmlns:a16="http://schemas.microsoft.com/office/drawing/2014/main" id="{EE74A50A-2435-4EF3-87DA-CBF7595188EA}"/>
              </a:ext>
            </a:extLst>
          </p:cNvPr>
          <p:cNvSpPr/>
          <p:nvPr/>
        </p:nvSpPr>
        <p:spPr>
          <a:xfrm>
            <a:off x="6415066" y="1506690"/>
            <a:ext cx="2304424" cy="600164"/>
          </a:xfrm>
          <a:prstGeom prst="rect">
            <a:avLst/>
          </a:prstGeom>
        </p:spPr>
        <p:txBody>
          <a:bodyPr wrap="square">
            <a:spAutoFit/>
          </a:bodyPr>
          <a:lstStyle/>
          <a:p>
            <a:pPr marL="171450" indent="-171450">
              <a:buFont typeface="Arial" panose="020B0604020202020204" pitchFamily="34" charset="0"/>
              <a:buChar char="•"/>
            </a:pPr>
            <a:r>
              <a:rPr lang="en-US" altLang="ko-KR" sz="1100" dirty="0"/>
              <a:t>Diffractive Optical Elements (DOE) Calibration by Kruger (</a:t>
            </a:r>
            <a:r>
              <a:rPr lang="en-US" altLang="ko-KR" sz="1100" b="1" dirty="0"/>
              <a:t>Tesseract</a:t>
            </a:r>
            <a:r>
              <a:rPr lang="en-US" altLang="ko-KR" sz="1100" dirty="0"/>
              <a:t>).</a:t>
            </a:r>
          </a:p>
        </p:txBody>
      </p:sp>
      <p:cxnSp>
        <p:nvCxnSpPr>
          <p:cNvPr id="36" name="직선 화살표 연결선 35">
            <a:extLst>
              <a:ext uri="{FF2B5EF4-FFF2-40B4-BE49-F238E27FC236}">
                <a16:creationId xmlns:a16="http://schemas.microsoft.com/office/drawing/2014/main" id="{F1702E58-655F-4275-8C65-F2DAE9D8FF15}"/>
              </a:ext>
            </a:extLst>
          </p:cNvPr>
          <p:cNvCxnSpPr>
            <a:cxnSpLocks/>
            <a:stCxn id="14" idx="6"/>
            <a:endCxn id="32" idx="2"/>
          </p:cNvCxnSpPr>
          <p:nvPr/>
        </p:nvCxnSpPr>
        <p:spPr>
          <a:xfrm>
            <a:off x="5053149" y="1305881"/>
            <a:ext cx="1981200"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426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528969-A16C-44BD-843E-763FD3C4D0A7}"/>
              </a:ext>
            </a:extLst>
          </p:cNvPr>
          <p:cNvSpPr>
            <a:spLocks noGrp="1"/>
          </p:cNvSpPr>
          <p:nvPr>
            <p:ph type="title"/>
          </p:nvPr>
        </p:nvSpPr>
        <p:spPr/>
        <p:txBody>
          <a:bodyPr/>
          <a:lstStyle/>
          <a:p>
            <a:r>
              <a:rPr lang="en-US" altLang="ko-KR" dirty="0"/>
              <a:t>Tsai vs Zhang</a:t>
            </a:r>
            <a:endParaRPr lang="ko-KR" altLang="en-US" dirty="0"/>
          </a:p>
        </p:txBody>
      </p:sp>
      <p:sp>
        <p:nvSpPr>
          <p:cNvPr id="3" name="텍스트 개체 틀 2">
            <a:extLst>
              <a:ext uri="{FF2B5EF4-FFF2-40B4-BE49-F238E27FC236}">
                <a16:creationId xmlns:a16="http://schemas.microsoft.com/office/drawing/2014/main" id="{A474C0E8-C7B8-49B1-A56E-F25F21702350}"/>
              </a:ext>
            </a:extLst>
          </p:cNvPr>
          <p:cNvSpPr>
            <a:spLocks noGrp="1"/>
          </p:cNvSpPr>
          <p:nvPr>
            <p:ph type="body" sz="quarter" idx="13"/>
          </p:nvPr>
        </p:nvSpPr>
        <p:spPr/>
        <p:txBody>
          <a:bodyPr/>
          <a:lstStyle/>
          <a:p>
            <a:endParaRPr lang="ko-KR" altLang="en-US"/>
          </a:p>
        </p:txBody>
      </p:sp>
      <p:graphicFrame>
        <p:nvGraphicFramePr>
          <p:cNvPr id="32" name="표 32">
            <a:extLst>
              <a:ext uri="{FF2B5EF4-FFF2-40B4-BE49-F238E27FC236}">
                <a16:creationId xmlns:a16="http://schemas.microsoft.com/office/drawing/2014/main" id="{E467E96A-B3AD-4526-82A2-E1CD2A2FE049}"/>
              </a:ext>
            </a:extLst>
          </p:cNvPr>
          <p:cNvGraphicFramePr>
            <a:graphicFrameLocks noGrp="1"/>
          </p:cNvGraphicFramePr>
          <p:nvPr/>
        </p:nvGraphicFramePr>
        <p:xfrm>
          <a:off x="79258" y="757645"/>
          <a:ext cx="9775153" cy="5496458"/>
        </p:xfrm>
        <a:graphic>
          <a:graphicData uri="http://schemas.openxmlformats.org/drawingml/2006/table">
            <a:tbl>
              <a:tblPr firstRow="1" bandRow="1">
                <a:tableStyleId>{5940675A-B579-460E-94D1-54222C63F5DA}</a:tableStyleId>
              </a:tblPr>
              <a:tblGrid>
                <a:gridCol w="1227563">
                  <a:extLst>
                    <a:ext uri="{9D8B030D-6E8A-4147-A177-3AD203B41FA5}">
                      <a16:colId xmlns:a16="http://schemas.microsoft.com/office/drawing/2014/main" val="2501605884"/>
                    </a:ext>
                  </a:extLst>
                </a:gridCol>
                <a:gridCol w="4846244">
                  <a:extLst>
                    <a:ext uri="{9D8B030D-6E8A-4147-A177-3AD203B41FA5}">
                      <a16:colId xmlns:a16="http://schemas.microsoft.com/office/drawing/2014/main" val="3551691000"/>
                    </a:ext>
                  </a:extLst>
                </a:gridCol>
                <a:gridCol w="3701346">
                  <a:extLst>
                    <a:ext uri="{9D8B030D-6E8A-4147-A177-3AD203B41FA5}">
                      <a16:colId xmlns:a16="http://schemas.microsoft.com/office/drawing/2014/main" val="1635364726"/>
                    </a:ext>
                  </a:extLst>
                </a:gridCol>
              </a:tblGrid>
              <a:tr h="443913">
                <a:tc>
                  <a:txBody>
                    <a:bodyPr/>
                    <a:lstStyle/>
                    <a:p>
                      <a:pPr algn="ctr" latinLnBrk="1"/>
                      <a:endParaRPr lang="ko-KR" altLang="en-US" sz="1050" dirty="0"/>
                    </a:p>
                  </a:txBody>
                  <a:tcPr anchor="c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Two-step method by Tsai</a:t>
                      </a:r>
                      <a:endParaRPr lang="ko-KR" altLang="en-US" sz="1600" dirty="0"/>
                    </a:p>
                  </a:txBody>
                  <a:tcPr anchor="c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Zhang’s technique</a:t>
                      </a:r>
                      <a:endParaRPr lang="ko-KR" altLang="en-US" sz="1600" dirty="0"/>
                    </a:p>
                  </a:txBody>
                  <a:tcPr anchor="ctr">
                    <a:solidFill>
                      <a:schemeClr val="bg1">
                        <a:lumMod val="85000"/>
                      </a:schemeClr>
                    </a:solidFill>
                  </a:tcPr>
                </a:tc>
                <a:extLst>
                  <a:ext uri="{0D108BD9-81ED-4DB2-BD59-A6C34878D82A}">
                    <a16:rowId xmlns:a16="http://schemas.microsoft.com/office/drawing/2014/main" val="3980788886"/>
                  </a:ext>
                </a:extLst>
              </a:tr>
              <a:tr h="879791">
                <a:tc>
                  <a:txBody>
                    <a:bodyPr/>
                    <a:lstStyle/>
                    <a:p>
                      <a:pPr algn="ctr" latinLnBrk="1"/>
                      <a:r>
                        <a:rPr lang="en-US" altLang="ko-KR" sz="1400" dirty="0"/>
                        <a:t>Equation</a:t>
                      </a:r>
                      <a:endParaRPr lang="ko-KR" altLang="en-US" sz="14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50" b="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50" b="0" dirty="0"/>
                    </a:p>
                  </a:txBody>
                  <a:tcPr anchor="ctr"/>
                </a:tc>
                <a:extLst>
                  <a:ext uri="{0D108BD9-81ED-4DB2-BD59-A6C34878D82A}">
                    <a16:rowId xmlns:a16="http://schemas.microsoft.com/office/drawing/2014/main" val="1288850593"/>
                  </a:ext>
                </a:extLst>
              </a:tr>
              <a:tr h="4172754">
                <a:tc>
                  <a:txBody>
                    <a:bodyPr/>
                    <a:lstStyle/>
                    <a:p>
                      <a:pPr algn="ctr" latinLnBrk="1"/>
                      <a:r>
                        <a:rPr lang="en-US" altLang="ko-KR" sz="1400" dirty="0"/>
                        <a:t>Key math</a:t>
                      </a:r>
                      <a:endParaRPr lang="ko-KR" altLang="en-US" sz="1400" dirty="0"/>
                    </a:p>
                  </a:txBody>
                  <a:tcPr anchor="ctr"/>
                </a:tc>
                <a:tc>
                  <a:txBody>
                    <a:bodyPr/>
                    <a:lstStyle/>
                    <a:p>
                      <a:pPr marL="0" indent="0">
                        <a:buFont typeface="Arial" panose="020B0604020202020204" pitchFamily="34" charset="0"/>
                        <a:buNone/>
                      </a:pPr>
                      <a:endParaRPr lang="ko-KR" altLang="en-US" sz="14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US" altLang="ko-KR" sz="1400" dirty="0"/>
                    </a:p>
                  </a:txBody>
                  <a:tcPr anchor="ctr"/>
                </a:tc>
                <a:extLst>
                  <a:ext uri="{0D108BD9-81ED-4DB2-BD59-A6C34878D82A}">
                    <a16:rowId xmlns:a16="http://schemas.microsoft.com/office/drawing/2014/main" val="1004673621"/>
                  </a:ext>
                </a:extLst>
              </a:tr>
            </a:tbl>
          </a:graphicData>
        </a:graphic>
      </p:graphicFrame>
      <mc:AlternateContent xmlns:mc="http://schemas.openxmlformats.org/markup-compatibility/2006" xmlns:a14="http://schemas.microsoft.com/office/drawing/2010/main">
        <mc:Choice Requires="a14">
          <p:sp>
            <p:nvSpPr>
              <p:cNvPr id="4" name="직사각형 3">
                <a:extLst>
                  <a:ext uri="{FF2B5EF4-FFF2-40B4-BE49-F238E27FC236}">
                    <a16:creationId xmlns:a16="http://schemas.microsoft.com/office/drawing/2014/main" id="{201E295B-35AE-49CB-9E80-583689AFA43D}"/>
                  </a:ext>
                </a:extLst>
              </p:cNvPr>
              <p:cNvSpPr/>
              <p:nvPr/>
            </p:nvSpPr>
            <p:spPr>
              <a:xfrm>
                <a:off x="6284366" y="1233888"/>
                <a:ext cx="3389326" cy="782137"/>
              </a:xfrm>
              <a:prstGeom prst="rect">
                <a:avLst/>
              </a:prstGeom>
            </p:spPr>
            <p:txBody>
              <a:bodyPr wrap="none">
                <a:spAutoFit/>
              </a:bodyPr>
              <a:lstStyle/>
              <a:p>
                <a:pPr lvl="0" algn="ctr" defTabSz="914400" latinLnBrk="1">
                  <a:defRPr/>
                </a:pPr>
                <a14:m>
                  <m:oMathPara xmlns:m="http://schemas.openxmlformats.org/officeDocument/2006/math">
                    <m:oMathParaPr>
                      <m:jc m:val="centerGroup"/>
                    </m:oMathParaPr>
                    <m:oMath xmlns:m="http://schemas.openxmlformats.org/officeDocument/2006/math">
                      <m:r>
                        <a:rPr lang="en-US" altLang="ko-KR" sz="1200" i="1">
                          <a:latin typeface="Cambria Math" panose="02040503050406030204" pitchFamily="18" charset="0"/>
                        </a:rPr>
                        <m:t>𝑠</m:t>
                      </m:r>
                      <m:d>
                        <m:dPr>
                          <m:ctrlPr>
                            <a:rPr lang="en-US" altLang="ko-KR" sz="1200" i="1">
                              <a:latin typeface="Cambria Math" panose="02040503050406030204" pitchFamily="18" charset="0"/>
                            </a:rPr>
                          </m:ctrlPr>
                        </m:dPr>
                        <m:e>
                          <m:eqArr>
                            <m:eqArrPr>
                              <m:ctrlPr>
                                <a:rPr lang="en-US" altLang="ko-KR" sz="1200" i="1">
                                  <a:latin typeface="Cambria Math" panose="02040503050406030204" pitchFamily="18" charset="0"/>
                                </a:rPr>
                              </m:ctrlPr>
                            </m:eqArrPr>
                            <m:e>
                              <m:r>
                                <a:rPr lang="en-US" altLang="ko-KR" sz="1200" i="1">
                                  <a:latin typeface="Cambria Math" panose="02040503050406030204" pitchFamily="18" charset="0"/>
                                </a:rPr>
                                <m:t>𝑢</m:t>
                              </m:r>
                            </m:e>
                            <m:e>
                              <m:r>
                                <a:rPr lang="en-US" altLang="ko-KR" sz="1200" i="1">
                                  <a:latin typeface="Cambria Math" panose="02040503050406030204" pitchFamily="18" charset="0"/>
                                </a:rPr>
                                <m:t>𝑣</m:t>
                              </m:r>
                            </m:e>
                            <m:e>
                              <m:r>
                                <a:rPr lang="en-US" altLang="ko-KR" sz="1200" i="1">
                                  <a:latin typeface="Cambria Math" panose="02040503050406030204" pitchFamily="18" charset="0"/>
                                </a:rPr>
                                <m:t>1</m:t>
                              </m:r>
                            </m:e>
                          </m:eqArr>
                        </m:e>
                      </m:d>
                      <m:r>
                        <m:rPr>
                          <m:aln/>
                        </m:rP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m>
                            <m:mPr>
                              <m:mcs>
                                <m:mc>
                                  <m:mcPr>
                                    <m:count m:val="3"/>
                                    <m:mcJc m:val="center"/>
                                  </m:mcPr>
                                </m:mc>
                              </m:mcs>
                              <m:ctrlPr>
                                <a:rPr lang="en-US" altLang="ko-KR" sz="1200" i="1">
                                  <a:latin typeface="Cambria Math" panose="02040503050406030204" pitchFamily="18" charset="0"/>
                                </a:rPr>
                              </m:ctrlPr>
                            </m:mPr>
                            <m:mr>
                              <m:e>
                                <m:r>
                                  <a:rPr lang="en-US" altLang="ko-KR" sz="1200" i="1">
                                    <a:latin typeface="Cambria Math" panose="02040503050406030204" pitchFamily="18" charset="0"/>
                                  </a:rPr>
                                  <m:t>𝛼</m:t>
                                </m:r>
                              </m:e>
                              <m:e>
                                <m:r>
                                  <a:rPr lang="en-US" altLang="ko-KR" sz="1200" i="1">
                                    <a:latin typeface="Cambria Math" panose="02040503050406030204" pitchFamily="18" charset="0"/>
                                  </a:rPr>
                                  <m:t>𝛾</m:t>
                                </m:r>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𝑢</m:t>
                                    </m:r>
                                  </m:e>
                                  <m:sub>
                                    <m:r>
                                      <a:rPr lang="en-US" altLang="ko-KR" sz="1200" i="1">
                                        <a:latin typeface="Cambria Math" panose="02040503050406030204" pitchFamily="18" charset="0"/>
                                      </a:rPr>
                                      <m:t>𝑐</m:t>
                                    </m:r>
                                  </m:sub>
                                </m:sSub>
                              </m:e>
                            </m:mr>
                            <m:mr>
                              <m:e>
                                <m:r>
                                  <a:rPr lang="en-US" altLang="ko-KR" sz="1200" i="1">
                                    <a:latin typeface="Cambria Math" panose="02040503050406030204" pitchFamily="18" charset="0"/>
                                  </a:rPr>
                                  <m:t>0</m:t>
                                </m:r>
                              </m:e>
                              <m:e>
                                <m:r>
                                  <a:rPr lang="en-US" altLang="ko-KR" sz="1200" i="1">
                                    <a:latin typeface="Cambria Math" panose="02040503050406030204" pitchFamily="18" charset="0"/>
                                  </a:rPr>
                                  <m:t>𝛽</m:t>
                                </m:r>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𝑣</m:t>
                                    </m:r>
                                  </m:e>
                                  <m:sub>
                                    <m:r>
                                      <a:rPr lang="en-US" altLang="ko-KR" sz="1200" i="1">
                                        <a:latin typeface="Cambria Math" panose="02040503050406030204" pitchFamily="18" charset="0"/>
                                      </a:rPr>
                                      <m:t>𝑐</m:t>
                                    </m:r>
                                  </m:sub>
                                </m:sSub>
                              </m:e>
                            </m:mr>
                            <m:mr>
                              <m:e>
                                <m:r>
                                  <a:rPr lang="en-US" altLang="ko-KR" sz="1200" i="1">
                                    <a:latin typeface="Cambria Math" panose="02040503050406030204" pitchFamily="18" charset="0"/>
                                  </a:rPr>
                                  <m:t>0</m:t>
                                </m:r>
                              </m:e>
                              <m:e>
                                <m:r>
                                  <a:rPr lang="en-US" altLang="ko-KR" sz="1200" i="1">
                                    <a:latin typeface="Cambria Math" panose="02040503050406030204" pitchFamily="18" charset="0"/>
                                  </a:rPr>
                                  <m:t>0</m:t>
                                </m:r>
                              </m:e>
                              <m:e>
                                <m:r>
                                  <a:rPr lang="en-US" altLang="ko-KR" sz="1200" i="1">
                                    <a:latin typeface="Cambria Math" panose="02040503050406030204" pitchFamily="18" charset="0"/>
                                  </a:rPr>
                                  <m:t>1</m:t>
                                </m:r>
                              </m:e>
                            </m:mr>
                          </m:m>
                        </m:e>
                      </m:d>
                      <m:d>
                        <m:dPr>
                          <m:ctrlPr>
                            <a:rPr lang="en-US" altLang="ko-KR" sz="1200" i="1">
                              <a:latin typeface="Cambria Math" panose="02040503050406030204" pitchFamily="18" charset="0"/>
                            </a:rPr>
                          </m:ctrlPr>
                        </m:dPr>
                        <m:e>
                          <m:m>
                            <m:mPr>
                              <m:mcs>
                                <m:mc>
                                  <m:mcPr>
                                    <m:count m:val="4"/>
                                    <m:mcJc m:val="center"/>
                                  </m:mcPr>
                                </m:mc>
                              </m:mcs>
                              <m:ctrlPr>
                                <a:rPr lang="en-US" altLang="ko-KR" sz="1200" i="1">
                                  <a:latin typeface="Cambria Math" panose="02040503050406030204" pitchFamily="18" charset="0"/>
                                </a:rPr>
                              </m:ctrlPr>
                            </m:mPr>
                            <m:mr>
                              <m:e>
                                <m:sSub>
                                  <m:sSubPr>
                                    <m:ctrlPr>
                                      <a:rPr lang="en-US" altLang="ko-KR" sz="1200" i="1">
                                        <a:latin typeface="Cambria Math" panose="02040503050406030204" pitchFamily="18" charset="0"/>
                                      </a:rPr>
                                    </m:ctrlPr>
                                  </m:sSubPr>
                                  <m:e>
                                    <m:r>
                                      <m:rPr>
                                        <m:brk m:alnAt="7"/>
                                      </m:rPr>
                                      <a:rPr lang="en-US" altLang="ko-KR" sz="1200" i="1">
                                        <a:latin typeface="Cambria Math" panose="02040503050406030204" pitchFamily="18" charset="0"/>
                                      </a:rPr>
                                      <m:t>𝑟</m:t>
                                    </m:r>
                                  </m:e>
                                  <m:sub>
                                    <m:r>
                                      <a:rPr lang="en-US" altLang="ko-KR" sz="1200" i="1">
                                        <a:latin typeface="Cambria Math" panose="02040503050406030204" pitchFamily="18" charset="0"/>
                                      </a:rPr>
                                      <m:t>00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01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02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0</m:t>
                                    </m:r>
                                  </m:sub>
                                </m:sSub>
                              </m:e>
                            </m:mr>
                            <m:m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1</m:t>
                                    </m:r>
                                  </m:sub>
                                </m:sSub>
                              </m:e>
                            </m:mr>
                            <m:m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2</m:t>
                                    </m:r>
                                  </m:sub>
                                </m:sSub>
                              </m:e>
                            </m:mr>
                          </m:m>
                        </m:e>
                      </m:d>
                      <m:d>
                        <m:dPr>
                          <m:ctrlPr>
                            <a:rPr lang="en-US" altLang="ko-KR" sz="1200" i="1">
                              <a:latin typeface="Cambria Math" panose="02040503050406030204" pitchFamily="18" charset="0"/>
                            </a:rPr>
                          </m:ctrlPr>
                        </m:dPr>
                        <m:e>
                          <m:eqArr>
                            <m:eqArrPr>
                              <m:ctrlPr>
                                <a:rPr lang="en-US" altLang="ko-KR" sz="1200" i="1">
                                  <a:latin typeface="Cambria Math" panose="02040503050406030204" pitchFamily="18" charset="0"/>
                                </a:rPr>
                              </m:ctrlPr>
                            </m:eqArrPr>
                            <m:e>
                              <m:r>
                                <a:rPr lang="en-US" altLang="ko-KR" sz="1200" i="1">
                                  <a:latin typeface="Cambria Math" panose="02040503050406030204" pitchFamily="18" charset="0"/>
                                </a:rPr>
                                <m:t>𝑋</m:t>
                              </m:r>
                            </m:e>
                            <m:e>
                              <m:r>
                                <a:rPr lang="en-US" altLang="ko-KR" sz="1200" i="1">
                                  <a:latin typeface="Cambria Math" panose="02040503050406030204" pitchFamily="18" charset="0"/>
                                </a:rPr>
                                <m:t>𝑌</m:t>
                              </m:r>
                            </m:e>
                            <m:e>
                              <m:r>
                                <a:rPr lang="en-US" altLang="ko-KR" sz="1200" i="1">
                                  <a:latin typeface="Cambria Math" panose="02040503050406030204" pitchFamily="18" charset="0"/>
                                </a:rPr>
                                <m:t>𝑍</m:t>
                              </m:r>
                            </m:e>
                            <m:e>
                              <m:r>
                                <a:rPr lang="en-US" altLang="ko-KR" sz="1200" i="1">
                                  <a:latin typeface="Cambria Math" panose="02040503050406030204" pitchFamily="18" charset="0"/>
                                </a:rPr>
                                <m:t>1</m:t>
                              </m:r>
                            </m:e>
                          </m:eqArr>
                        </m:e>
                      </m:d>
                    </m:oMath>
                  </m:oMathPara>
                </a14:m>
                <a:endParaRPr lang="en-US" altLang="ko-KR" sz="1200" dirty="0"/>
              </a:p>
            </p:txBody>
          </p:sp>
        </mc:Choice>
        <mc:Fallback xmlns="">
          <p:sp>
            <p:nvSpPr>
              <p:cNvPr id="4" name="직사각형 3">
                <a:extLst>
                  <a:ext uri="{FF2B5EF4-FFF2-40B4-BE49-F238E27FC236}">
                    <a16:creationId xmlns:a16="http://schemas.microsoft.com/office/drawing/2014/main" id="{201E295B-35AE-49CB-9E80-583689AFA43D}"/>
                  </a:ext>
                </a:extLst>
              </p:cNvPr>
              <p:cNvSpPr>
                <a:spLocks noRot="1" noChangeAspect="1" noMove="1" noResize="1" noEditPoints="1" noAdjustHandles="1" noChangeArrowheads="1" noChangeShapeType="1" noTextEdit="1"/>
              </p:cNvSpPr>
              <p:nvPr/>
            </p:nvSpPr>
            <p:spPr>
              <a:xfrm>
                <a:off x="6284366" y="1233888"/>
                <a:ext cx="3389326" cy="782137"/>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21CAEE9E-5E1E-45FA-955F-E229CE2AA4B6}"/>
                  </a:ext>
                </a:extLst>
              </p:cNvPr>
              <p:cNvSpPr/>
              <p:nvPr/>
            </p:nvSpPr>
            <p:spPr>
              <a:xfrm>
                <a:off x="1260386" y="1273189"/>
                <a:ext cx="4953000" cy="724622"/>
              </a:xfrm>
              <a:prstGeom prst="rect">
                <a:avLst/>
              </a:prstGeom>
            </p:spPr>
            <p:txBody>
              <a:bodyPr>
                <a:spAutoFit/>
              </a:bodyPr>
              <a:lstStyle/>
              <a:p>
                <a:pPr lvl="0" algn="ctr" defTabSz="914400" latinLnBrk="1">
                  <a:defRPr/>
                </a:pPr>
                <a14:m>
                  <m:oMathPara xmlns:m="http://schemas.openxmlformats.org/officeDocument/2006/math">
                    <m:oMathParaPr>
                      <m:jc m:val="centerGroup"/>
                    </m:oMathParaPr>
                    <m:oMath xmlns:m="http://schemas.openxmlformats.org/officeDocument/2006/math">
                      <m:r>
                        <a:rPr lang="en-US" altLang="ko-KR" sz="1100" i="1">
                          <a:latin typeface="Cambria Math" panose="02040503050406030204" pitchFamily="18" charset="0"/>
                        </a:rPr>
                        <m:t>𝑠</m:t>
                      </m:r>
                      <m:d>
                        <m:dPr>
                          <m:ctrlPr>
                            <a:rPr lang="en-US" altLang="ko-KR" sz="1100" i="1">
                              <a:latin typeface="Cambria Math" panose="02040503050406030204" pitchFamily="18" charset="0"/>
                            </a:rPr>
                          </m:ctrlPr>
                        </m:dPr>
                        <m:e>
                          <m:eqArr>
                            <m:eqArrPr>
                              <m:ctrlPr>
                                <a:rPr lang="en-US" altLang="ko-KR" sz="1100" i="1">
                                  <a:latin typeface="Cambria Math" panose="02040503050406030204" pitchFamily="18" charset="0"/>
                                </a:rPr>
                              </m:ctrlPr>
                            </m:eqArrPr>
                            <m:e>
                              <m:r>
                                <a:rPr lang="en-US" altLang="ko-KR" sz="1100" i="1">
                                  <a:latin typeface="Cambria Math" panose="02040503050406030204" pitchFamily="18" charset="0"/>
                                </a:rPr>
                                <m:t>𝑢</m:t>
                              </m:r>
                            </m:e>
                            <m:e>
                              <m:r>
                                <a:rPr lang="en-US" altLang="ko-KR" sz="1100" i="1">
                                  <a:latin typeface="Cambria Math" panose="02040503050406030204" pitchFamily="18" charset="0"/>
                                </a:rPr>
                                <m:t>𝑣</m:t>
                              </m:r>
                            </m:e>
                            <m:e>
                              <m:r>
                                <a:rPr lang="en-US" altLang="ko-KR" sz="1100" i="1">
                                  <a:latin typeface="Cambria Math" panose="02040503050406030204" pitchFamily="18" charset="0"/>
                                </a:rPr>
                                <m:t>1</m:t>
                              </m:r>
                            </m:e>
                          </m:eqArr>
                        </m:e>
                      </m:d>
                      <m:r>
                        <m:rPr>
                          <m:aln/>
                        </m:rPr>
                        <a:rPr lang="en-US" altLang="ko-KR" sz="1100" i="1">
                          <a:latin typeface="Cambria Math" panose="02040503050406030204" pitchFamily="18" charset="0"/>
                        </a:rPr>
                        <m:t>=</m:t>
                      </m:r>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a:rPr lang="en-US" altLang="ko-KR" sz="1100" i="1">
                                    <a:latin typeface="Cambria Math" panose="02040503050406030204" pitchFamily="18" charset="0"/>
                                  </a:rPr>
                                  <m:t>𝑠</m:t>
                                </m:r>
                              </m:e>
                              <m:e>
                                <m:r>
                                  <a:rPr lang="en-US" altLang="ko-KR" sz="1100" i="1">
                                    <a:latin typeface="Cambria Math" panose="02040503050406030204" pitchFamily="18" charset="0"/>
                                  </a:rPr>
                                  <m:t>0</m:t>
                                </m:r>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𝑁</m:t>
                                    </m:r>
                                  </m:e>
                                  <m:sub>
                                    <m:r>
                                      <a:rPr lang="en-US" altLang="ko-KR" sz="1100" i="1">
                                        <a:latin typeface="Cambria Math" panose="02040503050406030204" pitchFamily="18" charset="0"/>
                                      </a:rPr>
                                      <m:t>𝑠𝑥</m:t>
                                    </m:r>
                                  </m:sub>
                                </m:sSub>
                                <m:r>
                                  <m:rPr>
                                    <m:lit/>
                                  </m:rPr>
                                  <a:rPr lang="en-US" altLang="ko-KR" sz="1100" i="1">
                                    <a:latin typeface="Cambria Math" panose="02040503050406030204" pitchFamily="18" charset="0"/>
                                  </a:rPr>
                                  <m:t>/</m:t>
                                </m:r>
                                <m:r>
                                  <a:rPr lang="en-US" altLang="ko-KR" sz="1100" i="1">
                                    <a:latin typeface="Cambria Math" panose="02040503050406030204" pitchFamily="18" charset="0"/>
                                  </a:rPr>
                                  <m:t>2</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1</m:t>
                                </m:r>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𝑁</m:t>
                                    </m:r>
                                  </m:e>
                                  <m:sub>
                                    <m:r>
                                      <a:rPr lang="en-US" altLang="ko-KR" sz="1100" i="1">
                                        <a:latin typeface="Cambria Math" panose="02040503050406030204" pitchFamily="18" charset="0"/>
                                      </a:rPr>
                                      <m:t>𝑠𝑦</m:t>
                                    </m:r>
                                  </m:sub>
                                </m:sSub>
                                <m:r>
                                  <m:rPr>
                                    <m:lit/>
                                  </m:rPr>
                                  <a:rPr lang="en-US" altLang="ko-KR" sz="1100" i="1">
                                    <a:latin typeface="Cambria Math" panose="02040503050406030204" pitchFamily="18" charset="0"/>
                                  </a:rPr>
                                  <m:t>/</m:t>
                                </m:r>
                                <m:r>
                                  <a:rPr lang="en-US" altLang="ko-KR" sz="1100" i="1">
                                    <a:latin typeface="Cambria Math" panose="02040503050406030204" pitchFamily="18" charset="0"/>
                                  </a:rPr>
                                  <m:t>2</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0</m:t>
                                </m:r>
                              </m:e>
                              <m:e>
                                <m:r>
                                  <a:rPr lang="en-US" altLang="ko-KR" sz="1100" i="1">
                                    <a:latin typeface="Cambria Math" panose="02040503050406030204" pitchFamily="18" charset="0"/>
                                  </a:rPr>
                                  <m:t>1</m:t>
                                </m:r>
                              </m:e>
                            </m:mr>
                          </m:m>
                        </m:e>
                      </m:d>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m:rPr>
                                    <m:brk m:alnAt="7"/>
                                  </m:rPr>
                                  <a:rPr lang="en-US" altLang="ko-KR" sz="1100" i="1">
                                    <a:latin typeface="Cambria Math" panose="02040503050406030204" pitchFamily="18" charset="0"/>
                                  </a:rPr>
                                  <m:t>𝑓</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e>
                                <m:r>
                                  <a:rPr lang="en-US" altLang="ko-KR" sz="1100" i="1">
                                    <a:latin typeface="Cambria Math" panose="02040503050406030204" pitchFamily="18" charset="0"/>
                                  </a:rPr>
                                  <m:t>0</m:t>
                                </m:r>
                              </m:e>
                              <m:e>
                                <m:r>
                                  <a:rPr lang="en-US" altLang="ko-KR" sz="1100" i="1">
                                    <a:latin typeface="Cambria Math" panose="02040503050406030204" pitchFamily="18" charset="0"/>
                                  </a:rPr>
                                  <m:t>0</m:t>
                                </m:r>
                              </m:e>
                            </m:mr>
                            <m:mr>
                              <m:e>
                                <m:r>
                                  <a:rPr lang="en-US" altLang="ko-KR" sz="1100" i="1">
                                    <a:latin typeface="Cambria Math" panose="02040503050406030204" pitchFamily="18" charset="0"/>
                                  </a:rPr>
                                  <m:t>0</m:t>
                                </m:r>
                              </m:e>
                              <m:e>
                                <m:r>
                                  <m:rPr>
                                    <m:brk m:alnAt="7"/>
                                  </m:rPr>
                                  <a:rPr lang="en-US" altLang="ko-KR" sz="1100" i="1">
                                    <a:latin typeface="Cambria Math" panose="02040503050406030204" pitchFamily="18" charset="0"/>
                                  </a:rPr>
                                  <m:t>𝑓</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e>
                                <m:r>
                                  <a:rPr lang="en-US" altLang="ko-KR" sz="1100" i="1">
                                    <a:latin typeface="Cambria Math" panose="02040503050406030204" pitchFamily="18" charset="0"/>
                                  </a:rPr>
                                  <m:t>0</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0</m:t>
                                </m:r>
                              </m:e>
                              <m:e>
                                <m:r>
                                  <a:rPr lang="en-US" altLang="ko-KR" sz="1100" i="1">
                                    <a:latin typeface="Cambria Math" panose="02040503050406030204" pitchFamily="18" charset="0"/>
                                  </a:rPr>
                                  <m:t>1</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mr>
                          </m:m>
                        </m:e>
                      </m:d>
                      <m:d>
                        <m:dPr>
                          <m:ctrlPr>
                            <a:rPr lang="en-US" altLang="ko-KR" sz="1100" i="1">
                              <a:latin typeface="Cambria Math" panose="02040503050406030204" pitchFamily="18" charset="0"/>
                            </a:rPr>
                          </m:ctrlPr>
                        </m:dPr>
                        <m:e>
                          <m:m>
                            <m:mPr>
                              <m:mcs>
                                <m:mc>
                                  <m:mcPr>
                                    <m:count m:val="4"/>
                                    <m:mcJc m:val="center"/>
                                  </m:mcPr>
                                </m:mc>
                              </m:mcs>
                              <m:ctrlPr>
                                <a:rPr lang="en-US" altLang="ko-KR" sz="1100" i="1">
                                  <a:latin typeface="Cambria Math" panose="02040503050406030204" pitchFamily="18" charset="0"/>
                                </a:rPr>
                              </m:ctrlPr>
                            </m:mPr>
                            <m:mr>
                              <m:e>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𝑟</m:t>
                                    </m:r>
                                  </m:e>
                                  <m:sub>
                                    <m:r>
                                      <a:rPr lang="en-US" altLang="ko-KR" sz="1100" i="1">
                                        <a:latin typeface="Cambria Math" panose="02040503050406030204" pitchFamily="18" charset="0"/>
                                      </a:rPr>
                                      <m:t>00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01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02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0</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1</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2</m:t>
                                    </m:r>
                                  </m:sub>
                                </m:sSub>
                              </m:e>
                            </m:mr>
                          </m:m>
                        </m:e>
                      </m:d>
                      <m:d>
                        <m:dPr>
                          <m:ctrlPr>
                            <a:rPr lang="en-US" altLang="ko-KR" sz="1100" i="1">
                              <a:latin typeface="Cambria Math" panose="02040503050406030204" pitchFamily="18" charset="0"/>
                            </a:rPr>
                          </m:ctrlPr>
                        </m:dPr>
                        <m:e>
                          <m:eqArr>
                            <m:eqArrPr>
                              <m:ctrlPr>
                                <a:rPr lang="en-US" altLang="ko-KR" sz="1100" i="1">
                                  <a:latin typeface="Cambria Math" panose="02040503050406030204" pitchFamily="18" charset="0"/>
                                </a:rPr>
                              </m:ctrlPr>
                            </m:eqArrPr>
                            <m:e>
                              <m:r>
                                <a:rPr lang="en-US" altLang="ko-KR" sz="1100" i="1">
                                  <a:latin typeface="Cambria Math" panose="02040503050406030204" pitchFamily="18" charset="0"/>
                                </a:rPr>
                                <m:t>𝑋</m:t>
                              </m:r>
                            </m:e>
                            <m:e>
                              <m:r>
                                <a:rPr lang="en-US" altLang="ko-KR" sz="1100" i="1">
                                  <a:latin typeface="Cambria Math" panose="02040503050406030204" pitchFamily="18" charset="0"/>
                                </a:rPr>
                                <m:t>𝑌</m:t>
                              </m:r>
                            </m:e>
                            <m:e>
                              <m:r>
                                <a:rPr lang="en-US" altLang="ko-KR" sz="1100" i="1">
                                  <a:latin typeface="Cambria Math" panose="02040503050406030204" pitchFamily="18" charset="0"/>
                                </a:rPr>
                                <m:t>𝑍</m:t>
                              </m:r>
                            </m:e>
                            <m:e>
                              <m:r>
                                <a:rPr lang="en-US" altLang="ko-KR" sz="1100" i="1">
                                  <a:latin typeface="Cambria Math" panose="02040503050406030204" pitchFamily="18" charset="0"/>
                                </a:rPr>
                                <m:t>1</m:t>
                              </m:r>
                            </m:e>
                          </m:eqArr>
                        </m:e>
                      </m:d>
                    </m:oMath>
                  </m:oMathPara>
                </a14:m>
                <a:endParaRPr lang="en-US" altLang="ko-KR" sz="1100" dirty="0"/>
              </a:p>
            </p:txBody>
          </p:sp>
        </mc:Choice>
        <mc:Fallback xmlns="">
          <p:sp>
            <p:nvSpPr>
              <p:cNvPr id="6" name="직사각형 5">
                <a:extLst>
                  <a:ext uri="{FF2B5EF4-FFF2-40B4-BE49-F238E27FC236}">
                    <a16:creationId xmlns:a16="http://schemas.microsoft.com/office/drawing/2014/main" id="{21CAEE9E-5E1E-45FA-955F-E229CE2AA4B6}"/>
                  </a:ext>
                </a:extLst>
              </p:cNvPr>
              <p:cNvSpPr>
                <a:spLocks noRot="1" noChangeAspect="1" noMove="1" noResize="1" noEditPoints="1" noAdjustHandles="1" noChangeArrowheads="1" noChangeShapeType="1" noTextEdit="1"/>
              </p:cNvSpPr>
              <p:nvPr/>
            </p:nvSpPr>
            <p:spPr>
              <a:xfrm>
                <a:off x="1260386" y="1273189"/>
                <a:ext cx="4953000" cy="72462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C9A1A09F-5DD0-4416-B589-6AAC538E1ECC}"/>
                  </a:ext>
                </a:extLst>
              </p:cNvPr>
              <p:cNvSpPr/>
              <p:nvPr/>
            </p:nvSpPr>
            <p:spPr>
              <a:xfrm>
                <a:off x="6762959" y="2558005"/>
                <a:ext cx="2530821" cy="637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m:rPr>
                                    <m:brk m:alnAt="7"/>
                                  </m:rPr>
                                  <a:rPr lang="en-US" altLang="ko-KR" sz="1100" i="1">
                                    <a:latin typeface="Cambria Math" panose="02040503050406030204" pitchFamily="18" charset="0"/>
                                  </a:rPr>
                                  <m:t>|</m:t>
                                </m:r>
                              </m:e>
                              <m:e>
                                <m:r>
                                  <a:rPr lang="en-US" altLang="ko-KR" sz="1100" i="1">
                                    <a:latin typeface="Cambria Math" panose="02040503050406030204" pitchFamily="18" charset="0"/>
                                  </a:rPr>
                                  <m:t>|</m:t>
                                </m:r>
                              </m:e>
                              <m:e>
                                <m:r>
                                  <a:rPr lang="en-US" altLang="ko-KR" sz="1100" i="1">
                                    <a:latin typeface="Cambria Math" panose="02040503050406030204" pitchFamily="18" charset="0"/>
                                  </a:rPr>
                                  <m:t>|</m:t>
                                </m:r>
                              </m:e>
                            </m:mr>
                            <m:mr>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𝒉</m:t>
                                    </m:r>
                                  </m:e>
                                  <m:sub>
                                    <m:r>
                                      <a:rPr lang="en-US" altLang="ko-KR" sz="1100" i="1">
                                        <a:latin typeface="Cambria Math" panose="02040503050406030204" pitchFamily="18" charset="0"/>
                                      </a:rPr>
                                      <m:t>0</m:t>
                                    </m:r>
                                  </m:sub>
                                </m:sSub>
                              </m:e>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𝒉</m:t>
                                    </m:r>
                                  </m:e>
                                  <m:sub>
                                    <m:r>
                                      <a:rPr lang="en-US" altLang="ko-KR" sz="1100" i="1">
                                        <a:latin typeface="Cambria Math" panose="02040503050406030204" pitchFamily="18" charset="0"/>
                                      </a:rPr>
                                      <m:t>1</m:t>
                                    </m:r>
                                  </m:sub>
                                </m:sSub>
                              </m:e>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𝒉</m:t>
                                    </m:r>
                                  </m:e>
                                  <m:sub>
                                    <m:r>
                                      <a:rPr lang="en-US" altLang="ko-KR" sz="1100" i="1">
                                        <a:latin typeface="Cambria Math" panose="02040503050406030204" pitchFamily="18" charset="0"/>
                                      </a:rPr>
                                      <m:t>2</m:t>
                                    </m:r>
                                  </m:sub>
                                </m:sSub>
                              </m:e>
                            </m:mr>
                            <m:mr>
                              <m:e>
                                <m:r>
                                  <a:rPr lang="en-US" altLang="ko-KR" sz="1100" i="1">
                                    <a:latin typeface="Cambria Math" panose="02040503050406030204" pitchFamily="18" charset="0"/>
                                  </a:rPr>
                                  <m:t>|</m:t>
                                </m:r>
                              </m:e>
                              <m:e>
                                <m:r>
                                  <a:rPr lang="en-US" altLang="ko-KR" sz="1100" i="1">
                                    <a:latin typeface="Cambria Math" panose="02040503050406030204" pitchFamily="18" charset="0"/>
                                  </a:rPr>
                                  <m:t>|</m:t>
                                </m:r>
                              </m:e>
                              <m:e>
                                <m:r>
                                  <a:rPr lang="en-US" altLang="ko-KR" sz="1100" i="1">
                                    <a:latin typeface="Cambria Math" panose="02040503050406030204" pitchFamily="18" charset="0"/>
                                  </a:rPr>
                                  <m:t>|</m:t>
                                </m:r>
                              </m:e>
                            </m:mr>
                          </m:m>
                        </m:e>
                      </m:d>
                      <m:r>
                        <a:rPr lang="en-US" altLang="ko-KR" sz="1100" i="1">
                          <a:latin typeface="Cambria Math" panose="02040503050406030204" pitchFamily="18" charset="0"/>
                        </a:rPr>
                        <m:t>=</m:t>
                      </m:r>
                      <m:r>
                        <a:rPr lang="en-US" altLang="ko-KR" sz="1100" i="1">
                          <a:latin typeface="Cambria Math" panose="02040503050406030204" pitchFamily="18" charset="0"/>
                        </a:rPr>
                        <m:t>𝜆</m:t>
                      </m:r>
                      <m:r>
                        <a:rPr lang="en-US" altLang="ko-KR" sz="1100" i="1">
                          <a:latin typeface="Cambria Math" panose="02040503050406030204" pitchFamily="18" charset="0"/>
                        </a:rPr>
                        <m:t>⋅</m:t>
                      </m:r>
                      <m:r>
                        <a:rPr lang="en-US" altLang="ko-KR" sz="1100" i="1">
                          <a:latin typeface="Cambria Math" panose="02040503050406030204" pitchFamily="18" charset="0"/>
                        </a:rPr>
                        <m:t>𝐴</m:t>
                      </m:r>
                      <m:r>
                        <a:rPr lang="en-US" altLang="ko-KR" sz="1100" i="1">
                          <a:latin typeface="Cambria Math" panose="02040503050406030204" pitchFamily="18" charset="0"/>
                        </a:rPr>
                        <m:t>⋅</m:t>
                      </m:r>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m:rPr>
                                    <m:brk m:alnAt="7"/>
                                  </m:rPr>
                                  <a:rPr lang="en-US" altLang="ko-KR" sz="1100" i="1">
                                    <a:latin typeface="Cambria Math" panose="02040503050406030204" pitchFamily="18" charset="0"/>
                                  </a:rPr>
                                  <m:t>|</m:t>
                                </m:r>
                              </m:e>
                              <m:e>
                                <m:r>
                                  <a:rPr lang="en-US" altLang="ko-KR" sz="1100" i="1">
                                    <a:latin typeface="Cambria Math" panose="02040503050406030204" pitchFamily="18" charset="0"/>
                                  </a:rPr>
                                  <m:t>|</m:t>
                                </m:r>
                              </m:e>
                              <m:e>
                                <m:r>
                                  <a:rPr lang="en-US" altLang="ko-KR" sz="1100" i="1">
                                    <a:latin typeface="Cambria Math" panose="02040503050406030204" pitchFamily="18" charset="0"/>
                                  </a:rPr>
                                  <m:t>|</m:t>
                                </m:r>
                              </m:e>
                            </m:mr>
                            <m:mr>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i="1">
                                        <a:latin typeface="Cambria Math" panose="02040503050406030204" pitchFamily="18" charset="0"/>
                                      </a:rPr>
                                      <m:t>0</m:t>
                                    </m:r>
                                  </m:sub>
                                </m:sSub>
                              </m:e>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i="1">
                                        <a:latin typeface="Cambria Math" panose="02040503050406030204" pitchFamily="18" charset="0"/>
                                      </a:rPr>
                                      <m:t>1</m:t>
                                    </m:r>
                                  </m:sub>
                                </m:sSub>
                              </m:e>
                              <m:e>
                                <m:r>
                                  <a:rPr lang="en-US" altLang="ko-KR" sz="1100" b="1" i="1">
                                    <a:latin typeface="Cambria Math" panose="02040503050406030204" pitchFamily="18" charset="0"/>
                                  </a:rPr>
                                  <m:t>𝒕</m:t>
                                </m:r>
                              </m:e>
                            </m:mr>
                            <m:mr>
                              <m:e>
                                <m:r>
                                  <a:rPr lang="en-US" altLang="ko-KR" sz="1100" i="1">
                                    <a:latin typeface="Cambria Math" panose="02040503050406030204" pitchFamily="18" charset="0"/>
                                  </a:rPr>
                                  <m:t>|</m:t>
                                </m:r>
                              </m:e>
                              <m:e>
                                <m:r>
                                  <a:rPr lang="en-US" altLang="ko-KR" sz="1100" i="1">
                                    <a:latin typeface="Cambria Math" panose="02040503050406030204" pitchFamily="18" charset="0"/>
                                  </a:rPr>
                                  <m:t>|</m:t>
                                </m:r>
                              </m:e>
                              <m:e>
                                <m:r>
                                  <a:rPr lang="en-US" altLang="ko-KR" sz="1100" i="1">
                                    <a:latin typeface="Cambria Math" panose="02040503050406030204" pitchFamily="18" charset="0"/>
                                  </a:rPr>
                                  <m:t>|</m:t>
                                </m:r>
                              </m:e>
                            </m:mr>
                          </m:m>
                        </m:e>
                      </m:d>
                    </m:oMath>
                  </m:oMathPara>
                </a14:m>
                <a:endParaRPr lang="ko-KR" altLang="en-US" sz="1100" dirty="0"/>
              </a:p>
            </p:txBody>
          </p:sp>
        </mc:Choice>
        <mc:Fallback xmlns="">
          <p:sp>
            <p:nvSpPr>
              <p:cNvPr id="8" name="직사각형 7">
                <a:extLst>
                  <a:ext uri="{FF2B5EF4-FFF2-40B4-BE49-F238E27FC236}">
                    <a16:creationId xmlns:a16="http://schemas.microsoft.com/office/drawing/2014/main" id="{C9A1A09F-5DD0-4416-B589-6AAC538E1ECC}"/>
                  </a:ext>
                </a:extLst>
              </p:cNvPr>
              <p:cNvSpPr>
                <a:spLocks noRot="1" noChangeAspect="1" noMove="1" noResize="1" noEditPoints="1" noAdjustHandles="1" noChangeArrowheads="1" noChangeShapeType="1" noTextEdit="1"/>
              </p:cNvSpPr>
              <p:nvPr/>
            </p:nvSpPr>
            <p:spPr>
              <a:xfrm>
                <a:off x="6762959" y="2558005"/>
                <a:ext cx="2530821" cy="637290"/>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4FB47E-C093-4D2A-B425-52949C6A9BA4}"/>
                  </a:ext>
                </a:extLst>
              </p:cNvPr>
              <p:cNvSpPr txBox="1"/>
              <p:nvPr/>
            </p:nvSpPr>
            <p:spPr>
              <a:xfrm>
                <a:off x="6336368" y="2165718"/>
                <a:ext cx="776238" cy="261610"/>
              </a:xfrm>
              <a:prstGeom prst="rect">
                <a:avLst/>
              </a:prstGeom>
              <a:noFill/>
            </p:spPr>
            <p:txBody>
              <a:bodyPr wrap="none" rtlCol="0">
                <a:spAutoFit/>
              </a:bodyPr>
              <a:lstStyle/>
              <a:p>
                <a:r>
                  <a:rPr lang="en-US" altLang="ko-KR" sz="1100" b="0" dirty="0"/>
                  <a:t>Let </a:t>
                </a:r>
                <a14:m>
                  <m:oMath xmlns:m="http://schemas.openxmlformats.org/officeDocument/2006/math">
                    <m:r>
                      <a:rPr lang="en-US" altLang="ko-KR" sz="1100" b="0" i="1" smtClean="0">
                        <a:latin typeface="Cambria Math" panose="02040503050406030204" pitchFamily="18" charset="0"/>
                      </a:rPr>
                      <m:t>𝑍</m:t>
                    </m:r>
                    <m:r>
                      <a:rPr lang="en-US" altLang="ko-KR" sz="1100" b="0" i="1" smtClean="0">
                        <a:latin typeface="Cambria Math" panose="02040503050406030204" pitchFamily="18" charset="0"/>
                      </a:rPr>
                      <m:t>=0</m:t>
                    </m:r>
                  </m:oMath>
                </a14:m>
                <a:endParaRPr lang="ko-KR" altLang="en-US" sz="1100" dirty="0"/>
              </a:p>
            </p:txBody>
          </p:sp>
        </mc:Choice>
        <mc:Fallback xmlns="">
          <p:sp>
            <p:nvSpPr>
              <p:cNvPr id="10" name="TextBox 9">
                <a:extLst>
                  <a:ext uri="{FF2B5EF4-FFF2-40B4-BE49-F238E27FC236}">
                    <a16:creationId xmlns:a16="http://schemas.microsoft.com/office/drawing/2014/main" id="{0F4FB47E-C093-4D2A-B425-52949C6A9BA4}"/>
                  </a:ext>
                </a:extLst>
              </p:cNvPr>
              <p:cNvSpPr txBox="1">
                <a:spLocks noRot="1" noChangeAspect="1" noMove="1" noResize="1" noEditPoints="1" noAdjustHandles="1" noChangeArrowheads="1" noChangeShapeType="1" noTextEdit="1"/>
              </p:cNvSpPr>
              <p:nvPr/>
            </p:nvSpPr>
            <p:spPr>
              <a:xfrm>
                <a:off x="6336368" y="2165718"/>
                <a:ext cx="776238" cy="261610"/>
              </a:xfrm>
              <a:prstGeom prst="rect">
                <a:avLst/>
              </a:prstGeom>
              <a:blipFill>
                <a:blip r:embed="rId5"/>
                <a:stretch>
                  <a:fillRect b="-1627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1DE6EB7-BBB7-4D44-BEBB-05722559D7D6}"/>
                  </a:ext>
                </a:extLst>
              </p:cNvPr>
              <p:cNvSpPr txBox="1"/>
              <p:nvPr/>
            </p:nvSpPr>
            <p:spPr>
              <a:xfrm>
                <a:off x="7230523" y="3765671"/>
                <a:ext cx="1536639" cy="5318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b="0" i="1" smtClean="0">
                              <a:latin typeface="Cambria Math" panose="02040503050406030204" pitchFamily="18" charset="0"/>
                            </a:rPr>
                          </m:ctrlPr>
                        </m:sSubSup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0</m:t>
                          </m:r>
                        </m:sub>
                        <m:sup>
                          <m:r>
                            <a:rPr lang="en-US" altLang="ko-KR" sz="1400" b="0" i="1" smtClean="0">
                              <a:latin typeface="Cambria Math" panose="02040503050406030204" pitchFamily="18" charset="0"/>
                            </a:rPr>
                            <m:t>𝑇</m:t>
                          </m:r>
                        </m:sup>
                      </m:sSubSup>
                      <m:sSub>
                        <m:sSubPr>
                          <m:ctrlPr>
                            <a:rPr lang="en-US" altLang="ko-KR" sz="1400" b="0" i="1" smtClean="0">
                              <a:latin typeface="Cambria Math" panose="02040503050406030204" pitchFamily="18" charset="0"/>
                            </a:rPr>
                          </m:ctrlPr>
                        </m:sSub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1</m:t>
                          </m:r>
                        </m:sub>
                      </m:sSub>
                      <m:r>
                        <a:rPr lang="en-US" altLang="ko-KR" sz="1400" b="0" i="1" smtClean="0">
                          <a:latin typeface="Cambria Math" panose="02040503050406030204" pitchFamily="18" charset="0"/>
                        </a:rPr>
                        <m:t>=</m:t>
                      </m:r>
                      <m:sSubSup>
                        <m:sSubSupPr>
                          <m:ctrlPr>
                            <a:rPr lang="en-US" altLang="ko-KR" sz="1400" b="0" i="1" smtClean="0">
                              <a:latin typeface="Cambria Math" panose="02040503050406030204" pitchFamily="18" charset="0"/>
                            </a:rPr>
                          </m:ctrlPr>
                        </m:sSubSup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1</m:t>
                          </m:r>
                        </m:sub>
                        <m:sup>
                          <m:r>
                            <a:rPr lang="en-US" altLang="ko-KR" sz="1400" b="0" i="1" smtClean="0">
                              <a:latin typeface="Cambria Math" panose="02040503050406030204" pitchFamily="18" charset="0"/>
                            </a:rPr>
                            <m:t>𝑇</m:t>
                          </m:r>
                        </m:sup>
                      </m:sSubSup>
                      <m:sSub>
                        <m:sSubPr>
                          <m:ctrlPr>
                            <a:rPr lang="en-US" altLang="ko-KR" sz="1400" b="0" i="1" smtClean="0">
                              <a:latin typeface="Cambria Math" panose="02040503050406030204" pitchFamily="18" charset="0"/>
                            </a:rPr>
                          </m:ctrlPr>
                        </m:sSub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0</m:t>
                          </m:r>
                        </m:sub>
                      </m:sSub>
                      <m:r>
                        <a:rPr lang="en-US" altLang="ko-KR" sz="1400" b="0" i="1" smtClean="0">
                          <a:latin typeface="Cambria Math" panose="02040503050406030204" pitchFamily="18" charset="0"/>
                        </a:rPr>
                        <m:t>=0</m:t>
                      </m:r>
                    </m:oMath>
                  </m:oMathPara>
                </a14:m>
                <a:endParaRPr lang="en-US" altLang="ko-KR" sz="1400" b="0" dirty="0"/>
              </a:p>
              <a:p>
                <a:pPr/>
                <a14:m>
                  <m:oMathPara xmlns:m="http://schemas.openxmlformats.org/officeDocument/2006/math">
                    <m:oMathParaPr>
                      <m:jc m:val="centerGroup"/>
                    </m:oMathParaPr>
                    <m:oMath xmlns:m="http://schemas.openxmlformats.org/officeDocument/2006/math">
                      <m:sSubSup>
                        <m:sSubSupPr>
                          <m:ctrlPr>
                            <a:rPr lang="en-US" altLang="ko-KR" sz="1400" i="1">
                              <a:latin typeface="Cambria Math" panose="02040503050406030204" pitchFamily="18" charset="0"/>
                            </a:rPr>
                          </m:ctrlPr>
                        </m:sSubSupPr>
                        <m:e>
                          <m:r>
                            <a:rPr lang="en-US" altLang="ko-KR" sz="1400" b="1" i="1">
                              <a:latin typeface="Cambria Math" panose="02040503050406030204" pitchFamily="18" charset="0"/>
                            </a:rPr>
                            <m:t>𝒓</m:t>
                          </m:r>
                        </m:e>
                        <m:sub>
                          <m:r>
                            <a:rPr lang="en-US" altLang="ko-KR" sz="1400" i="1">
                              <a:latin typeface="Cambria Math" panose="02040503050406030204" pitchFamily="18" charset="0"/>
                            </a:rPr>
                            <m:t>0</m:t>
                          </m:r>
                        </m:sub>
                        <m:sup>
                          <m:r>
                            <a:rPr lang="en-US" altLang="ko-KR" sz="1400" i="1">
                              <a:latin typeface="Cambria Math" panose="02040503050406030204" pitchFamily="18" charset="0"/>
                            </a:rPr>
                            <m:t>𝑇</m:t>
                          </m:r>
                        </m:sup>
                      </m:sSubSup>
                      <m:sSub>
                        <m:sSubPr>
                          <m:ctrlPr>
                            <a:rPr lang="en-US" altLang="ko-KR" sz="1400" i="1">
                              <a:latin typeface="Cambria Math" panose="02040503050406030204" pitchFamily="18" charset="0"/>
                            </a:rPr>
                          </m:ctrlPr>
                        </m:sSubPr>
                        <m:e>
                          <m:r>
                            <a:rPr lang="en-US" altLang="ko-KR" sz="1400" b="1" i="1">
                              <a:latin typeface="Cambria Math" panose="02040503050406030204" pitchFamily="18" charset="0"/>
                            </a:rPr>
                            <m:t>𝒓</m:t>
                          </m:r>
                        </m:e>
                        <m:sub>
                          <m:r>
                            <a:rPr lang="en-US" altLang="ko-KR" sz="1400" i="1">
                              <a:latin typeface="Cambria Math" panose="02040503050406030204" pitchFamily="18" charset="0"/>
                            </a:rPr>
                            <m:t>0</m:t>
                          </m:r>
                        </m:sub>
                      </m:sSub>
                      <m:r>
                        <a:rPr lang="en-US" altLang="ko-KR" sz="1400" i="1">
                          <a:latin typeface="Cambria Math" panose="02040503050406030204" pitchFamily="18" charset="0"/>
                        </a:rPr>
                        <m:t>=</m:t>
                      </m:r>
                      <m:sSubSup>
                        <m:sSubSupPr>
                          <m:ctrlPr>
                            <a:rPr lang="en-US" altLang="ko-KR" sz="1400" i="1">
                              <a:latin typeface="Cambria Math" panose="02040503050406030204" pitchFamily="18" charset="0"/>
                            </a:rPr>
                          </m:ctrlPr>
                        </m:sSubSupPr>
                        <m:e>
                          <m:r>
                            <a:rPr lang="en-US" altLang="ko-KR" sz="1400" b="1" i="1">
                              <a:latin typeface="Cambria Math" panose="02040503050406030204" pitchFamily="18" charset="0"/>
                            </a:rPr>
                            <m:t>𝒓</m:t>
                          </m:r>
                        </m:e>
                        <m:sub>
                          <m:r>
                            <a:rPr lang="en-US" altLang="ko-KR" sz="1400" i="1">
                              <a:latin typeface="Cambria Math" panose="02040503050406030204" pitchFamily="18" charset="0"/>
                            </a:rPr>
                            <m:t>1</m:t>
                          </m:r>
                        </m:sub>
                        <m:sup>
                          <m:r>
                            <a:rPr lang="en-US" altLang="ko-KR" sz="1400" i="1">
                              <a:latin typeface="Cambria Math" panose="02040503050406030204" pitchFamily="18" charset="0"/>
                            </a:rPr>
                            <m:t>𝑇</m:t>
                          </m:r>
                        </m:sup>
                      </m:sSubSup>
                      <m:sSub>
                        <m:sSubPr>
                          <m:ctrlPr>
                            <a:rPr lang="en-US" altLang="ko-KR" sz="1400" i="1">
                              <a:latin typeface="Cambria Math" panose="02040503050406030204" pitchFamily="18" charset="0"/>
                            </a:rPr>
                          </m:ctrlPr>
                        </m:sSubPr>
                        <m:e>
                          <m:r>
                            <a:rPr lang="en-US" altLang="ko-KR" sz="1400" b="1" i="1">
                              <a:latin typeface="Cambria Math" panose="02040503050406030204" pitchFamily="18" charset="0"/>
                            </a:rPr>
                            <m:t>𝒓</m:t>
                          </m:r>
                        </m:e>
                        <m:sub>
                          <m:r>
                            <a:rPr lang="en-US" altLang="ko-KR" sz="1400" i="1">
                              <a:latin typeface="Cambria Math" panose="02040503050406030204" pitchFamily="18" charset="0"/>
                            </a:rPr>
                            <m:t>1</m:t>
                          </m:r>
                        </m:sub>
                      </m:sSub>
                      <m:r>
                        <a:rPr lang="en-US" altLang="ko-KR" sz="1400" i="1">
                          <a:latin typeface="Cambria Math" panose="02040503050406030204" pitchFamily="18" charset="0"/>
                        </a:rPr>
                        <m:t>=1</m:t>
                      </m:r>
                    </m:oMath>
                  </m:oMathPara>
                </a14:m>
                <a:endParaRPr lang="ko-KR" altLang="en-US" sz="1400" dirty="0"/>
              </a:p>
            </p:txBody>
          </p:sp>
        </mc:Choice>
        <mc:Fallback xmlns="">
          <p:sp>
            <p:nvSpPr>
              <p:cNvPr id="14" name="TextBox 13">
                <a:extLst>
                  <a:ext uri="{FF2B5EF4-FFF2-40B4-BE49-F238E27FC236}">
                    <a16:creationId xmlns:a16="http://schemas.microsoft.com/office/drawing/2014/main" id="{B1DE6EB7-BBB7-4D44-BEBB-05722559D7D6}"/>
                  </a:ext>
                </a:extLst>
              </p:cNvPr>
              <p:cNvSpPr txBox="1">
                <a:spLocks noRot="1" noChangeAspect="1" noMove="1" noResize="1" noEditPoints="1" noAdjustHandles="1" noChangeArrowheads="1" noChangeShapeType="1" noTextEdit="1"/>
              </p:cNvSpPr>
              <p:nvPr/>
            </p:nvSpPr>
            <p:spPr>
              <a:xfrm>
                <a:off x="7230523" y="3765671"/>
                <a:ext cx="1536639" cy="53181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A4F1301-131E-489E-A682-1CDB43CF355C}"/>
                  </a:ext>
                </a:extLst>
              </p:cNvPr>
              <p:cNvSpPr txBox="1"/>
              <p:nvPr/>
            </p:nvSpPr>
            <p:spPr>
              <a:xfrm>
                <a:off x="7393836" y="4709758"/>
                <a:ext cx="1210011" cy="5232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h</m:t>
                          </m:r>
                        </m:e>
                        <m:sub>
                          <m:r>
                            <a:rPr lang="en-US" altLang="ko-KR" sz="1400" b="0" i="1" smtClean="0">
                              <a:latin typeface="Cambria Math" panose="02040503050406030204" pitchFamily="18" charset="0"/>
                            </a:rPr>
                            <m:t>0</m:t>
                          </m:r>
                        </m:sub>
                      </m:sSub>
                      <m:r>
                        <m:rPr>
                          <m:aln/>
                        </m:rP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𝜆</m:t>
                      </m:r>
                      <m:r>
                        <a:rPr lang="en-US" altLang="ko-KR" sz="1400" b="1" i="1" smtClean="0">
                          <a:latin typeface="Cambria Math" panose="02040503050406030204" pitchFamily="18" charset="0"/>
                        </a:rPr>
                        <m:t>𝑨</m:t>
                      </m:r>
                      <m:sSub>
                        <m:sSubPr>
                          <m:ctrlPr>
                            <a:rPr lang="en-US" altLang="ko-KR" sz="1400" b="0" i="1" smtClean="0">
                              <a:latin typeface="Cambria Math" panose="02040503050406030204" pitchFamily="18" charset="0"/>
                            </a:rPr>
                          </m:ctrlPr>
                        </m:sSub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0</m:t>
                          </m:r>
                        </m:sub>
                      </m:sSub>
                    </m:oMath>
                    <m:oMath xmlns:m="http://schemas.openxmlformats.org/officeDocument/2006/math">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h</m:t>
                          </m:r>
                        </m:e>
                        <m:sub>
                          <m:r>
                            <a:rPr lang="en-US" altLang="ko-KR" sz="1400" b="0" i="1" smtClean="0">
                              <a:latin typeface="Cambria Math" panose="02040503050406030204" pitchFamily="18" charset="0"/>
                            </a:rPr>
                            <m:t>1</m:t>
                          </m:r>
                        </m:sub>
                      </m:sSub>
                      <m:r>
                        <m:rPr>
                          <m:aln/>
                        </m:rPr>
                        <a:rPr lang="en-US" altLang="ko-KR" sz="1400" b="0" i="1" smtClean="0">
                          <a:latin typeface="Cambria Math" panose="02040503050406030204" pitchFamily="18" charset="0"/>
                        </a:rPr>
                        <m:t>=</m:t>
                      </m:r>
                      <m:r>
                        <a:rPr lang="en-US" altLang="ko-KR" sz="1400" i="1">
                          <a:latin typeface="Cambria Math" panose="02040503050406030204" pitchFamily="18" charset="0"/>
                        </a:rPr>
                        <m:t>𝜆</m:t>
                      </m:r>
                      <m:r>
                        <a:rPr lang="en-US" altLang="ko-KR" sz="1400" b="1" i="1">
                          <a:latin typeface="Cambria Math" panose="02040503050406030204" pitchFamily="18" charset="0"/>
                        </a:rPr>
                        <m:t>𝑨</m:t>
                      </m:r>
                      <m:sSub>
                        <m:sSubPr>
                          <m:ctrlPr>
                            <a:rPr lang="en-US" altLang="ko-KR" sz="1400" i="1">
                              <a:latin typeface="Cambria Math" panose="02040503050406030204" pitchFamily="18" charset="0"/>
                            </a:rPr>
                          </m:ctrlPr>
                        </m:sSubPr>
                        <m:e>
                          <m:r>
                            <a:rPr lang="en-US" altLang="ko-KR" sz="1400" b="1" i="1">
                              <a:latin typeface="Cambria Math" panose="02040503050406030204" pitchFamily="18" charset="0"/>
                            </a:rPr>
                            <m:t>𝒓</m:t>
                          </m:r>
                        </m:e>
                        <m:sub>
                          <m:r>
                            <a:rPr lang="en-US" altLang="ko-KR" sz="1400" b="0" i="1" smtClean="0">
                              <a:latin typeface="Cambria Math" panose="02040503050406030204" pitchFamily="18" charset="0"/>
                            </a:rPr>
                            <m:t>1</m:t>
                          </m:r>
                        </m:sub>
                      </m:sSub>
                    </m:oMath>
                  </m:oMathPara>
                </a14:m>
                <a:br>
                  <a:rPr lang="en-US" altLang="ko-KR" sz="1400" b="0" i="1" dirty="0"/>
                </a:br>
                <a:endParaRPr lang="ko-KR" altLang="en-US" sz="1400" i="1" dirty="0"/>
              </a:p>
            </p:txBody>
          </p:sp>
        </mc:Choice>
        <mc:Fallback xmlns="">
          <p:sp>
            <p:nvSpPr>
              <p:cNvPr id="15" name="TextBox 14">
                <a:extLst>
                  <a:ext uri="{FF2B5EF4-FFF2-40B4-BE49-F238E27FC236}">
                    <a16:creationId xmlns:a16="http://schemas.microsoft.com/office/drawing/2014/main" id="{BA4F1301-131E-489E-A682-1CDB43CF355C}"/>
                  </a:ext>
                </a:extLst>
              </p:cNvPr>
              <p:cNvSpPr txBox="1">
                <a:spLocks noRot="1" noChangeAspect="1" noMove="1" noResize="1" noEditPoints="1" noAdjustHandles="1" noChangeArrowheads="1" noChangeShapeType="1" noTextEdit="1"/>
              </p:cNvSpPr>
              <p:nvPr/>
            </p:nvSpPr>
            <p:spPr>
              <a:xfrm>
                <a:off x="7393836" y="4709758"/>
                <a:ext cx="1210011" cy="523285"/>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4A6D094-1146-403E-B599-684C5A0ED385}"/>
                  </a:ext>
                </a:extLst>
              </p:cNvPr>
              <p:cNvSpPr txBox="1"/>
              <p:nvPr/>
            </p:nvSpPr>
            <p:spPr>
              <a:xfrm>
                <a:off x="6336368" y="5572398"/>
                <a:ext cx="3247364" cy="469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200" b="0" i="1" smtClean="0">
                              <a:latin typeface="Cambria Math" panose="02040503050406030204" pitchFamily="18" charset="0"/>
                            </a:rPr>
                          </m:ctrlPr>
                        </m:sSubSupPr>
                        <m:e>
                          <m:r>
                            <a:rPr lang="en-US" altLang="ko-KR" sz="1200" b="1" i="1" smtClean="0">
                              <a:latin typeface="Cambria Math" panose="02040503050406030204" pitchFamily="18" charset="0"/>
                            </a:rPr>
                            <m:t>𝒉</m:t>
                          </m:r>
                        </m:e>
                        <m:sub>
                          <m: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𝑇</m:t>
                          </m:r>
                        </m:sup>
                      </m:sSubSup>
                      <m:r>
                        <a:rPr lang="en-US" altLang="ko-KR" sz="1200" b="0" i="1" smtClean="0">
                          <a:latin typeface="Cambria Math" panose="02040503050406030204" pitchFamily="18" charset="0"/>
                        </a:rPr>
                        <m:t>⋅</m:t>
                      </m:r>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sSup>
                                <m:sSupPr>
                                  <m:ctrlPr>
                                    <a:rPr lang="en-US" altLang="ko-KR" sz="1200" b="0" i="1" smtClean="0">
                                      <a:latin typeface="Cambria Math" panose="02040503050406030204" pitchFamily="18" charset="0"/>
                                    </a:rPr>
                                  </m:ctrlPr>
                                </m:sSupPr>
                                <m:e>
                                  <m:r>
                                    <a:rPr lang="en-US" altLang="ko-KR" sz="1200" b="1" i="1" smtClean="0">
                                      <a:latin typeface="Cambria Math" panose="02040503050406030204" pitchFamily="18" charset="0"/>
                                    </a:rPr>
                                    <m:t>𝑨</m:t>
                                  </m:r>
                                </m:e>
                                <m:sup>
                                  <m:r>
                                    <a:rPr lang="en-US" altLang="ko-KR" sz="1200" b="0" i="1" smtClean="0">
                                      <a:latin typeface="Cambria Math" panose="02040503050406030204" pitchFamily="18" charset="0"/>
                                    </a:rPr>
                                    <m:t>−1</m:t>
                                  </m:r>
                                </m:sup>
                              </m:sSup>
                            </m:e>
                          </m:d>
                        </m:e>
                        <m:sup>
                          <m:r>
                            <a:rPr lang="en-US" altLang="ko-KR" sz="1200" b="0" i="1" smtClean="0">
                              <a:latin typeface="Cambria Math" panose="02040503050406030204" pitchFamily="18" charset="0"/>
                            </a:rPr>
                            <m:t>𝑇</m:t>
                          </m:r>
                        </m:sup>
                      </m:sSup>
                      <m:sSup>
                        <m:sSupPr>
                          <m:ctrlPr>
                            <a:rPr lang="en-US" altLang="ko-KR" sz="1200" b="0" i="1" smtClean="0">
                              <a:latin typeface="Cambria Math" panose="02040503050406030204" pitchFamily="18" charset="0"/>
                            </a:rPr>
                          </m:ctrlPr>
                        </m:sSupPr>
                        <m:e>
                          <m:r>
                            <a:rPr lang="en-US" altLang="ko-KR" sz="1200" b="1" i="1" smtClean="0">
                              <a:latin typeface="Cambria Math" panose="02040503050406030204" pitchFamily="18" charset="0"/>
                            </a:rPr>
                            <m:t>𝑨</m:t>
                          </m:r>
                        </m:e>
                        <m:sup>
                          <m:r>
                            <a:rPr lang="en-US" altLang="ko-KR" sz="1200" b="0" i="1" smtClean="0">
                              <a:latin typeface="Cambria Math" panose="02040503050406030204" pitchFamily="18" charset="0"/>
                            </a:rPr>
                            <m:t>−1</m:t>
                          </m:r>
                        </m:sup>
                      </m:sSup>
                      <m:sSub>
                        <m:sSubPr>
                          <m:ctrlPr>
                            <a:rPr lang="en-US" altLang="ko-KR" sz="1200" b="0" i="1" smtClean="0">
                              <a:latin typeface="Cambria Math" panose="02040503050406030204" pitchFamily="18" charset="0"/>
                            </a:rPr>
                          </m:ctrlPr>
                        </m:sSubPr>
                        <m:e>
                          <m:r>
                            <a:rPr lang="en-US" altLang="ko-KR" sz="1200" b="1" i="1" smtClean="0">
                              <a:latin typeface="Cambria Math" panose="02040503050406030204" pitchFamily="18" charset="0"/>
                            </a:rPr>
                            <m:t>𝒉</m:t>
                          </m:r>
                        </m:e>
                        <m:sub>
                          <m:r>
                            <a:rPr lang="en-US" altLang="ko-KR" sz="1200" b="0" i="1" smtClean="0">
                              <a:latin typeface="Cambria Math" panose="02040503050406030204" pitchFamily="18" charset="0"/>
                            </a:rPr>
                            <m:t>1</m:t>
                          </m:r>
                        </m:sub>
                      </m:sSub>
                      <m:r>
                        <m:rPr>
                          <m:aln/>
                        </m:rPr>
                        <a:rPr lang="en-US" altLang="ko-KR" sz="1200" b="0" i="1" smtClean="0">
                          <a:latin typeface="Cambria Math" panose="02040503050406030204" pitchFamily="18" charset="0"/>
                        </a:rPr>
                        <m:t>=</m:t>
                      </m:r>
                      <m:r>
                        <a:rPr lang="en-US" altLang="ko-KR" sz="1200" b="0" i="1" smtClean="0">
                          <a:latin typeface="Cambria Math" panose="02040503050406030204" pitchFamily="18" charset="0"/>
                        </a:rPr>
                        <m:t>0</m:t>
                      </m:r>
                    </m:oMath>
                    <m:oMath xmlns:m="http://schemas.openxmlformats.org/officeDocument/2006/math">
                      <m:sSubSup>
                        <m:sSubSupPr>
                          <m:ctrlPr>
                            <a:rPr lang="en-US" altLang="ko-KR" sz="1200" i="1">
                              <a:latin typeface="Cambria Math" panose="02040503050406030204" pitchFamily="18" charset="0"/>
                            </a:rPr>
                          </m:ctrlPr>
                        </m:sSubSupPr>
                        <m:e>
                          <m:r>
                            <a:rPr lang="en-US" altLang="ko-KR" sz="1200" b="1" i="1">
                              <a:latin typeface="Cambria Math" panose="02040503050406030204" pitchFamily="18" charset="0"/>
                            </a:rPr>
                            <m:t>𝒉</m:t>
                          </m:r>
                        </m:e>
                        <m:sub>
                          <m:r>
                            <a:rPr lang="en-US" altLang="ko-KR" sz="1200" i="1">
                              <a:latin typeface="Cambria Math" panose="02040503050406030204" pitchFamily="18" charset="0"/>
                            </a:rPr>
                            <m:t>0</m:t>
                          </m:r>
                        </m:sub>
                        <m:sup>
                          <m:r>
                            <a:rPr lang="en-US" altLang="ko-KR" sz="1200" i="1">
                              <a:latin typeface="Cambria Math" panose="02040503050406030204" pitchFamily="18" charset="0"/>
                            </a:rPr>
                            <m:t>𝑇</m:t>
                          </m:r>
                        </m:sup>
                      </m:sSubSup>
                      <m:r>
                        <a:rPr lang="en-US" altLang="ko-KR" sz="1200" i="1">
                          <a:latin typeface="Cambria Math" panose="02040503050406030204" pitchFamily="18" charset="0"/>
                        </a:rPr>
                        <m:t>⋅</m:t>
                      </m:r>
                      <m:sSup>
                        <m:sSupPr>
                          <m:ctrlPr>
                            <a:rPr lang="en-US" altLang="ko-KR" sz="1200" i="1">
                              <a:latin typeface="Cambria Math" panose="02040503050406030204" pitchFamily="18" charset="0"/>
                            </a:rPr>
                          </m:ctrlPr>
                        </m:sSupPr>
                        <m:e>
                          <m:d>
                            <m:dPr>
                              <m:ctrlPr>
                                <a:rPr lang="en-US" altLang="ko-KR" sz="1200" i="1">
                                  <a:latin typeface="Cambria Math" panose="02040503050406030204" pitchFamily="18" charset="0"/>
                                </a:rPr>
                              </m:ctrlPr>
                            </m:dPr>
                            <m:e>
                              <m:sSup>
                                <m:sSupPr>
                                  <m:ctrlPr>
                                    <a:rPr lang="en-US" altLang="ko-KR" sz="1200" i="1">
                                      <a:latin typeface="Cambria Math" panose="02040503050406030204" pitchFamily="18" charset="0"/>
                                    </a:rPr>
                                  </m:ctrlPr>
                                </m:sSupPr>
                                <m:e>
                                  <m:r>
                                    <a:rPr lang="en-US" altLang="ko-KR" sz="1200" b="1" i="1">
                                      <a:latin typeface="Cambria Math" panose="02040503050406030204" pitchFamily="18" charset="0"/>
                                    </a:rPr>
                                    <m:t>𝑨</m:t>
                                  </m:r>
                                </m:e>
                                <m:sup>
                                  <m:r>
                                    <a:rPr lang="en-US" altLang="ko-KR" sz="1200" i="1">
                                      <a:latin typeface="Cambria Math" panose="02040503050406030204" pitchFamily="18" charset="0"/>
                                    </a:rPr>
                                    <m:t>−1</m:t>
                                  </m:r>
                                </m:sup>
                              </m:sSup>
                            </m:e>
                          </m:d>
                        </m:e>
                        <m:sup>
                          <m:r>
                            <a:rPr lang="en-US" altLang="ko-KR" sz="1200" i="1">
                              <a:latin typeface="Cambria Math" panose="02040503050406030204" pitchFamily="18" charset="0"/>
                            </a:rPr>
                            <m:t>𝑇</m:t>
                          </m:r>
                        </m:sup>
                      </m:sSup>
                      <m:sSup>
                        <m:sSupPr>
                          <m:ctrlPr>
                            <a:rPr lang="en-US" altLang="ko-KR" sz="1200" i="1">
                              <a:latin typeface="Cambria Math" panose="02040503050406030204" pitchFamily="18" charset="0"/>
                            </a:rPr>
                          </m:ctrlPr>
                        </m:sSupPr>
                        <m:e>
                          <m:r>
                            <a:rPr lang="en-US" altLang="ko-KR" sz="1200" b="1" i="1">
                              <a:latin typeface="Cambria Math" panose="02040503050406030204" pitchFamily="18" charset="0"/>
                            </a:rPr>
                            <m:t>𝑨</m:t>
                          </m:r>
                        </m:e>
                        <m:sup>
                          <m:r>
                            <a:rPr lang="en-US" altLang="ko-KR" sz="1200" i="1">
                              <a:latin typeface="Cambria Math" panose="02040503050406030204" pitchFamily="18" charset="0"/>
                            </a:rPr>
                            <m:t>−1</m:t>
                          </m:r>
                        </m:sup>
                      </m:sSup>
                      <m:sSub>
                        <m:sSubPr>
                          <m:ctrlPr>
                            <a:rPr lang="en-US" altLang="ko-KR" sz="1200" i="1">
                              <a:latin typeface="Cambria Math" panose="02040503050406030204" pitchFamily="18" charset="0"/>
                            </a:rPr>
                          </m:ctrlPr>
                        </m:sSubPr>
                        <m:e>
                          <m:r>
                            <a:rPr lang="en-US" altLang="ko-KR" sz="1200" b="1" i="1">
                              <a:latin typeface="Cambria Math" panose="02040503050406030204" pitchFamily="18" charset="0"/>
                            </a:rPr>
                            <m:t>𝒉</m:t>
                          </m:r>
                        </m:e>
                        <m:sub>
                          <m:r>
                            <a:rPr lang="en-US" altLang="ko-KR" sz="1200" b="0" i="1" smtClean="0">
                              <a:latin typeface="Cambria Math" panose="02040503050406030204" pitchFamily="18" charset="0"/>
                            </a:rPr>
                            <m:t>0</m:t>
                          </m:r>
                        </m:sub>
                      </m:sSub>
                      <m:r>
                        <m:rPr>
                          <m:aln/>
                        </m:rPr>
                        <a:rPr lang="en-US" altLang="ko-KR" sz="1200" b="0" i="1" smtClean="0">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b="1" i="1">
                              <a:latin typeface="Cambria Math" panose="02040503050406030204" pitchFamily="18" charset="0"/>
                            </a:rPr>
                            <m:t>𝒉</m:t>
                          </m:r>
                        </m:e>
                        <m:sub>
                          <m:r>
                            <a:rPr lang="en-US" altLang="ko-KR" sz="1200" b="0" i="1" smtClean="0">
                              <a:latin typeface="Cambria Math" panose="02040503050406030204" pitchFamily="18" charset="0"/>
                            </a:rPr>
                            <m:t>1</m:t>
                          </m:r>
                        </m:sub>
                        <m:sup>
                          <m:r>
                            <a:rPr lang="en-US" altLang="ko-KR" sz="1200" i="1">
                              <a:latin typeface="Cambria Math" panose="02040503050406030204" pitchFamily="18" charset="0"/>
                            </a:rPr>
                            <m:t>𝑇</m:t>
                          </m:r>
                        </m:sup>
                      </m:sSubSup>
                      <m:r>
                        <a:rPr lang="en-US" altLang="ko-KR" sz="1200" i="1">
                          <a:latin typeface="Cambria Math" panose="02040503050406030204" pitchFamily="18" charset="0"/>
                        </a:rPr>
                        <m:t>⋅</m:t>
                      </m:r>
                      <m:sSup>
                        <m:sSupPr>
                          <m:ctrlPr>
                            <a:rPr lang="en-US" altLang="ko-KR" sz="1200" i="1">
                              <a:latin typeface="Cambria Math" panose="02040503050406030204" pitchFamily="18" charset="0"/>
                            </a:rPr>
                          </m:ctrlPr>
                        </m:sSupPr>
                        <m:e>
                          <m:d>
                            <m:dPr>
                              <m:ctrlPr>
                                <a:rPr lang="en-US" altLang="ko-KR" sz="1200" i="1">
                                  <a:latin typeface="Cambria Math" panose="02040503050406030204" pitchFamily="18" charset="0"/>
                                </a:rPr>
                              </m:ctrlPr>
                            </m:dPr>
                            <m:e>
                              <m:sSup>
                                <m:sSupPr>
                                  <m:ctrlPr>
                                    <a:rPr lang="en-US" altLang="ko-KR" sz="1200" i="1">
                                      <a:latin typeface="Cambria Math" panose="02040503050406030204" pitchFamily="18" charset="0"/>
                                    </a:rPr>
                                  </m:ctrlPr>
                                </m:sSupPr>
                                <m:e>
                                  <m:r>
                                    <a:rPr lang="en-US" altLang="ko-KR" sz="1200" b="1" i="1">
                                      <a:latin typeface="Cambria Math" panose="02040503050406030204" pitchFamily="18" charset="0"/>
                                    </a:rPr>
                                    <m:t>𝑨</m:t>
                                  </m:r>
                                </m:e>
                                <m:sup>
                                  <m:r>
                                    <a:rPr lang="en-US" altLang="ko-KR" sz="1200" i="1">
                                      <a:latin typeface="Cambria Math" panose="02040503050406030204" pitchFamily="18" charset="0"/>
                                    </a:rPr>
                                    <m:t>−1</m:t>
                                  </m:r>
                                </m:sup>
                              </m:sSup>
                            </m:e>
                          </m:d>
                        </m:e>
                        <m:sup>
                          <m:r>
                            <a:rPr lang="en-US" altLang="ko-KR" sz="1200" i="1">
                              <a:latin typeface="Cambria Math" panose="02040503050406030204" pitchFamily="18" charset="0"/>
                            </a:rPr>
                            <m:t>𝑇</m:t>
                          </m:r>
                        </m:sup>
                      </m:sSup>
                      <m:sSup>
                        <m:sSupPr>
                          <m:ctrlPr>
                            <a:rPr lang="en-US" altLang="ko-KR" sz="1200" i="1">
                              <a:latin typeface="Cambria Math" panose="02040503050406030204" pitchFamily="18" charset="0"/>
                            </a:rPr>
                          </m:ctrlPr>
                        </m:sSupPr>
                        <m:e>
                          <m:r>
                            <a:rPr lang="en-US" altLang="ko-KR" sz="1200" b="1" i="1">
                              <a:latin typeface="Cambria Math" panose="02040503050406030204" pitchFamily="18" charset="0"/>
                            </a:rPr>
                            <m:t>𝑨</m:t>
                          </m:r>
                        </m:e>
                        <m:sup>
                          <m:r>
                            <a:rPr lang="en-US" altLang="ko-KR" sz="1200" i="1">
                              <a:latin typeface="Cambria Math" panose="02040503050406030204" pitchFamily="18" charset="0"/>
                            </a:rPr>
                            <m:t>−1</m:t>
                          </m:r>
                        </m:sup>
                      </m:sSup>
                      <m:sSub>
                        <m:sSubPr>
                          <m:ctrlPr>
                            <a:rPr lang="en-US" altLang="ko-KR" sz="1200" i="1">
                              <a:latin typeface="Cambria Math" panose="02040503050406030204" pitchFamily="18" charset="0"/>
                            </a:rPr>
                          </m:ctrlPr>
                        </m:sSubPr>
                        <m:e>
                          <m:r>
                            <a:rPr lang="en-US" altLang="ko-KR" sz="1200" b="1" i="1">
                              <a:latin typeface="Cambria Math" panose="02040503050406030204" pitchFamily="18" charset="0"/>
                            </a:rPr>
                            <m:t>𝒉</m:t>
                          </m:r>
                        </m:e>
                        <m:sub>
                          <m:r>
                            <a:rPr lang="en-US" altLang="ko-KR" sz="1200" b="0" i="1" smtClean="0">
                              <a:latin typeface="Cambria Math" panose="02040503050406030204" pitchFamily="18" charset="0"/>
                            </a:rPr>
                            <m:t>1</m:t>
                          </m:r>
                        </m:sub>
                      </m:sSub>
                    </m:oMath>
                  </m:oMathPara>
                </a14:m>
                <a:br>
                  <a:rPr lang="en-US" altLang="ko-KR" sz="1200" b="0" i="1" dirty="0"/>
                </a:br>
                <a:endParaRPr lang="ko-KR" altLang="en-US" sz="1200" i="1" dirty="0"/>
              </a:p>
            </p:txBody>
          </p:sp>
        </mc:Choice>
        <mc:Fallback xmlns="">
          <p:sp>
            <p:nvSpPr>
              <p:cNvPr id="20" name="TextBox 19">
                <a:extLst>
                  <a:ext uri="{FF2B5EF4-FFF2-40B4-BE49-F238E27FC236}">
                    <a16:creationId xmlns:a16="http://schemas.microsoft.com/office/drawing/2014/main" id="{F4A6D094-1146-403E-B599-684C5A0ED385}"/>
                  </a:ext>
                </a:extLst>
              </p:cNvPr>
              <p:cNvSpPr txBox="1">
                <a:spLocks noRot="1" noChangeAspect="1" noMove="1" noResize="1" noEditPoints="1" noAdjustHandles="1" noChangeArrowheads="1" noChangeShapeType="1" noTextEdit="1"/>
              </p:cNvSpPr>
              <p:nvPr/>
            </p:nvSpPr>
            <p:spPr>
              <a:xfrm>
                <a:off x="6336368" y="5572398"/>
                <a:ext cx="3247364" cy="469424"/>
              </a:xfrm>
              <a:prstGeom prst="rect">
                <a:avLst/>
              </a:prstGeom>
              <a:blipFill>
                <a:blip r:embed="rId8"/>
                <a:stretch>
                  <a:fillRect/>
                </a:stretch>
              </a:blipFill>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67AF5D44-8EB1-47D4-A9FB-64C793AA8312}"/>
              </a:ext>
            </a:extLst>
          </p:cNvPr>
          <p:cNvSpPr txBox="1"/>
          <p:nvPr/>
        </p:nvSpPr>
        <p:spPr>
          <a:xfrm>
            <a:off x="6284366" y="3411700"/>
            <a:ext cx="2593980" cy="276999"/>
          </a:xfrm>
          <a:prstGeom prst="rect">
            <a:avLst/>
          </a:prstGeom>
          <a:noFill/>
        </p:spPr>
        <p:txBody>
          <a:bodyPr wrap="none" rtlCol="0">
            <a:spAutoFit/>
          </a:bodyPr>
          <a:lstStyle/>
          <a:p>
            <a:r>
              <a:rPr lang="en-US" altLang="ko-KR" sz="1200" dirty="0"/>
              <a:t>Since the rotation matrix is unitary,</a:t>
            </a:r>
            <a:endParaRPr lang="ko-KR" altLang="en-US" sz="120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CE6E0D4-5224-419D-83FE-88A728F1D3D5}"/>
                  </a:ext>
                </a:extLst>
              </p:cNvPr>
              <p:cNvSpPr txBox="1"/>
              <p:nvPr/>
            </p:nvSpPr>
            <p:spPr>
              <a:xfrm>
                <a:off x="6284366" y="4396754"/>
                <a:ext cx="1744004" cy="276999"/>
              </a:xfrm>
              <a:prstGeom prst="rect">
                <a:avLst/>
              </a:prstGeom>
              <a:noFill/>
            </p:spPr>
            <p:txBody>
              <a:bodyPr wrap="none" rtlCol="0">
                <a:spAutoFit/>
              </a:bodyPr>
              <a:lstStyle/>
              <a:p>
                <a:r>
                  <a:rPr lang="en-US" altLang="ko-KR" sz="1200" dirty="0"/>
                  <a:t>Substituting </a:t>
                </a:r>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1" i="1" smtClean="0">
                            <a:latin typeface="Cambria Math" panose="02040503050406030204" pitchFamily="18" charset="0"/>
                          </a:rPr>
                          <m:t>𝒓</m:t>
                        </m:r>
                      </m:e>
                      <m:sub>
                        <m:r>
                          <a:rPr lang="en-US" altLang="ko-KR" sz="1200" b="0" i="1" smtClean="0">
                            <a:latin typeface="Cambria Math" panose="02040503050406030204" pitchFamily="18" charset="0"/>
                          </a:rPr>
                          <m:t>0</m:t>
                        </m:r>
                      </m:sub>
                    </m:sSub>
                  </m:oMath>
                </a14:m>
                <a:r>
                  <a:rPr lang="ko-KR" altLang="en-US" sz="1200" dirty="0"/>
                  <a:t> </a:t>
                </a:r>
                <a:r>
                  <a:rPr lang="en-US" altLang="ko-KR" sz="1200" dirty="0"/>
                  <a:t>and </a:t>
                </a:r>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1" i="1" smtClean="0">
                            <a:latin typeface="Cambria Math" panose="02040503050406030204" pitchFamily="18" charset="0"/>
                          </a:rPr>
                          <m:t>𝒓</m:t>
                        </m:r>
                      </m:e>
                      <m:sub>
                        <m:r>
                          <a:rPr lang="en-US" altLang="ko-KR" sz="1200" b="0" i="1" smtClean="0">
                            <a:latin typeface="Cambria Math" panose="02040503050406030204" pitchFamily="18" charset="0"/>
                          </a:rPr>
                          <m:t>1</m:t>
                        </m:r>
                      </m:sub>
                    </m:sSub>
                  </m:oMath>
                </a14:m>
                <a:r>
                  <a:rPr lang="en-US" altLang="ko-KR" sz="1200" dirty="0"/>
                  <a:t>,</a:t>
                </a:r>
                <a:endParaRPr lang="ko-KR" altLang="en-US" sz="1200" dirty="0"/>
              </a:p>
            </p:txBody>
          </p:sp>
        </mc:Choice>
        <mc:Fallback xmlns="">
          <p:sp>
            <p:nvSpPr>
              <p:cNvPr id="26" name="TextBox 25">
                <a:extLst>
                  <a:ext uri="{FF2B5EF4-FFF2-40B4-BE49-F238E27FC236}">
                    <a16:creationId xmlns:a16="http://schemas.microsoft.com/office/drawing/2014/main" id="{3CE6E0D4-5224-419D-83FE-88A728F1D3D5}"/>
                  </a:ext>
                </a:extLst>
              </p:cNvPr>
              <p:cNvSpPr txBox="1">
                <a:spLocks noRot="1" noChangeAspect="1" noMove="1" noResize="1" noEditPoints="1" noAdjustHandles="1" noChangeArrowheads="1" noChangeShapeType="1" noTextEdit="1"/>
              </p:cNvSpPr>
              <p:nvPr/>
            </p:nvSpPr>
            <p:spPr>
              <a:xfrm>
                <a:off x="6284366" y="4396754"/>
                <a:ext cx="1744004" cy="276999"/>
              </a:xfrm>
              <a:prstGeom prst="rect">
                <a:avLst/>
              </a:prstGeom>
              <a:blipFill>
                <a:blip r:embed="rId9"/>
                <a:stretch>
                  <a:fillRect l="-350" b="-17391"/>
                </a:stretch>
              </a:blipFill>
            </p:spPr>
            <p:txBody>
              <a:bodyPr/>
              <a:lstStyle/>
              <a:p>
                <a:r>
                  <a:rPr lang="ko-KR" altLang="en-US">
                    <a:noFill/>
                  </a:rPr>
                  <a:t> </a:t>
                </a:r>
              </a:p>
            </p:txBody>
          </p:sp>
        </mc:Fallback>
      </mc:AlternateContent>
      <p:sp>
        <p:nvSpPr>
          <p:cNvPr id="27" name="TextBox 26">
            <a:extLst>
              <a:ext uri="{FF2B5EF4-FFF2-40B4-BE49-F238E27FC236}">
                <a16:creationId xmlns:a16="http://schemas.microsoft.com/office/drawing/2014/main" id="{426CF649-A36C-4CD7-AD14-736E094A8336}"/>
              </a:ext>
            </a:extLst>
          </p:cNvPr>
          <p:cNvSpPr txBox="1"/>
          <p:nvPr/>
        </p:nvSpPr>
        <p:spPr>
          <a:xfrm>
            <a:off x="6336368" y="5265784"/>
            <a:ext cx="2927404" cy="276999"/>
          </a:xfrm>
          <a:prstGeom prst="rect">
            <a:avLst/>
          </a:prstGeom>
          <a:noFill/>
        </p:spPr>
        <p:txBody>
          <a:bodyPr wrap="none" rtlCol="0">
            <a:spAutoFit/>
          </a:bodyPr>
          <a:lstStyle/>
          <a:p>
            <a:r>
              <a:rPr lang="en-US" altLang="ko-KR" sz="1200" dirty="0"/>
              <a:t>For each view, we obtain two equations.</a:t>
            </a:r>
            <a:endParaRPr lang="ko-KR" altLang="en-US" sz="12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787DC89-109A-4573-ADF9-BC46D9FB3518}"/>
                  </a:ext>
                </a:extLst>
              </p:cNvPr>
              <p:cNvSpPr txBox="1"/>
              <p:nvPr/>
            </p:nvSpPr>
            <p:spPr>
              <a:xfrm>
                <a:off x="4060316" y="5018921"/>
                <a:ext cx="2484719" cy="782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ko-KR" sz="1200" b="0" i="1" smtClean="0">
                              <a:latin typeface="Cambria Math" panose="02040503050406030204" pitchFamily="18" charset="0"/>
                            </a:rPr>
                          </m:ctrlPr>
                        </m:dPr>
                        <m:e>
                          <m:m>
                            <m:mPr>
                              <m:mcs>
                                <m:mc>
                                  <m:mcPr>
                                    <m:count m:val="1"/>
                                    <m:mcJc m:val="center"/>
                                  </m:mcPr>
                                </m:mc>
                              </m:mcs>
                              <m:ctrlPr>
                                <a:rPr lang="en-US" altLang="ko-KR" sz="1200" b="0" i="1" smtClean="0">
                                  <a:latin typeface="Cambria Math" panose="02040503050406030204" pitchFamily="18" charset="0"/>
                                </a:rPr>
                              </m:ctrlPr>
                            </m:mPr>
                            <m:mr>
                              <m:e>
                                <m:sSub>
                                  <m:sSubPr>
                                    <m:ctrlPr>
                                      <a:rPr lang="en-US" altLang="ko-KR" sz="1200" b="0" i="1" smtClean="0">
                                        <a:latin typeface="Cambria Math" panose="02040503050406030204" pitchFamily="18" charset="0"/>
                                      </a:rPr>
                                    </m:ctrlPr>
                                  </m:sSubPr>
                                  <m:e>
                                    <m:r>
                                      <m:rPr>
                                        <m:brk m:alnAt="7"/>
                                      </m:rPr>
                                      <a:rPr lang="en-US" altLang="ko-KR" sz="1200" b="0" i="1" smtClean="0">
                                        <a:latin typeface="Cambria Math" panose="02040503050406030204" pitchFamily="18" charset="0"/>
                                      </a:rPr>
                                      <m:t>𝑥</m:t>
                                    </m:r>
                                  </m:e>
                                  <m:sub>
                                    <m:r>
                                      <m:rPr>
                                        <m:brk m:alnAt="7"/>
                                      </m:rPr>
                                      <a:rPr lang="en-US" altLang="ko-KR" sz="1200" b="0" i="1" smtClean="0">
                                        <a:latin typeface="Cambria Math" panose="02040503050406030204" pitchFamily="18" charset="0"/>
                                      </a:rPr>
                                      <m:t>𝑐</m:t>
                                    </m:r>
                                  </m:sub>
                                </m:sSub>
                              </m:e>
                            </m:mr>
                            <m:m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𝑦</m:t>
                                    </m:r>
                                  </m:e>
                                  <m:sub>
                                    <m:r>
                                      <a:rPr lang="en-US" altLang="ko-KR" sz="1200" b="0" i="1" smtClean="0">
                                        <a:latin typeface="Cambria Math" panose="02040503050406030204" pitchFamily="18" charset="0"/>
                                      </a:rPr>
                                      <m:t>𝑐</m:t>
                                    </m:r>
                                  </m:sub>
                                </m:sSub>
                              </m:e>
                            </m:mr>
                            <m:m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𝑧</m:t>
                                    </m:r>
                                  </m:e>
                                  <m:sub>
                                    <m:r>
                                      <a:rPr lang="en-US" altLang="ko-KR" sz="1200" b="0" i="1" smtClean="0">
                                        <a:latin typeface="Cambria Math" panose="02040503050406030204" pitchFamily="18" charset="0"/>
                                      </a:rPr>
                                      <m:t>𝑐</m:t>
                                    </m:r>
                                  </m:sub>
                                </m:sSub>
                              </m:e>
                            </m:mr>
                          </m:m>
                        </m:e>
                      </m:d>
                      <m:r>
                        <a:rPr lang="en-US" altLang="ko-KR" sz="1200" b="0" i="1" smtClean="0">
                          <a:latin typeface="Cambria Math" panose="02040503050406030204" pitchFamily="18" charset="0"/>
                        </a:rPr>
                        <m:t>=</m:t>
                      </m:r>
                      <m:d>
                        <m:dPr>
                          <m:ctrlPr>
                            <a:rPr lang="en-US" altLang="ko-KR" sz="1200" i="1">
                              <a:latin typeface="Cambria Math" panose="02040503050406030204" pitchFamily="18" charset="0"/>
                            </a:rPr>
                          </m:ctrlPr>
                        </m:dPr>
                        <m:e>
                          <m:m>
                            <m:mPr>
                              <m:mcs>
                                <m:mc>
                                  <m:mcPr>
                                    <m:count m:val="4"/>
                                    <m:mcJc m:val="center"/>
                                  </m:mcPr>
                                </m:mc>
                              </m:mcs>
                              <m:ctrlPr>
                                <a:rPr lang="en-US" altLang="ko-KR" sz="1200" i="1">
                                  <a:latin typeface="Cambria Math" panose="02040503050406030204" pitchFamily="18" charset="0"/>
                                </a:rPr>
                              </m:ctrlPr>
                            </m:mPr>
                            <m:mr>
                              <m:e>
                                <m:sSub>
                                  <m:sSubPr>
                                    <m:ctrlPr>
                                      <a:rPr lang="en-US" altLang="ko-KR" sz="1200" i="1">
                                        <a:latin typeface="Cambria Math" panose="02040503050406030204" pitchFamily="18" charset="0"/>
                                      </a:rPr>
                                    </m:ctrlPr>
                                  </m:sSubPr>
                                  <m:e>
                                    <m:r>
                                      <m:rPr>
                                        <m:brk m:alnAt="7"/>
                                      </m:rPr>
                                      <a:rPr lang="en-US" altLang="ko-KR" sz="1200" i="1">
                                        <a:latin typeface="Cambria Math" panose="02040503050406030204" pitchFamily="18" charset="0"/>
                                      </a:rPr>
                                      <m:t>𝑟</m:t>
                                    </m:r>
                                  </m:e>
                                  <m:sub>
                                    <m:r>
                                      <a:rPr lang="en-US" altLang="ko-KR" sz="1200" i="1">
                                        <a:latin typeface="Cambria Math" panose="02040503050406030204" pitchFamily="18" charset="0"/>
                                      </a:rPr>
                                      <m:t>00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01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02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0</m:t>
                                    </m:r>
                                  </m:sub>
                                </m:sSub>
                              </m:e>
                            </m:mr>
                            <m:m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1</m:t>
                                    </m:r>
                                  </m:sub>
                                </m:sSub>
                              </m:e>
                            </m:mr>
                            <m:m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2</m:t>
                                    </m:r>
                                  </m:sub>
                                </m:sSub>
                              </m:e>
                            </m:mr>
                          </m:m>
                        </m:e>
                      </m:d>
                      <m:d>
                        <m:dPr>
                          <m:ctrlPr>
                            <a:rPr lang="en-US" altLang="ko-KR" sz="1200" i="1">
                              <a:latin typeface="Cambria Math" panose="02040503050406030204" pitchFamily="18" charset="0"/>
                            </a:rPr>
                          </m:ctrlPr>
                        </m:dPr>
                        <m:e>
                          <m:eqArr>
                            <m:eqArrPr>
                              <m:ctrlPr>
                                <a:rPr lang="en-US" altLang="ko-KR" sz="1200" i="1">
                                  <a:latin typeface="Cambria Math" panose="02040503050406030204" pitchFamily="18" charset="0"/>
                                </a:rPr>
                              </m:ctrlPr>
                            </m:eqArrPr>
                            <m:e>
                              <m:r>
                                <a:rPr lang="en-US" altLang="ko-KR" sz="1200" i="1">
                                  <a:latin typeface="Cambria Math" panose="02040503050406030204" pitchFamily="18" charset="0"/>
                                </a:rPr>
                                <m:t>𝑋</m:t>
                              </m:r>
                            </m:e>
                            <m:e>
                              <m:r>
                                <a:rPr lang="en-US" altLang="ko-KR" sz="1200" i="1">
                                  <a:latin typeface="Cambria Math" panose="02040503050406030204" pitchFamily="18" charset="0"/>
                                </a:rPr>
                                <m:t>𝑌</m:t>
                              </m:r>
                            </m:e>
                            <m:e>
                              <m:r>
                                <a:rPr lang="en-US" altLang="ko-KR" sz="1200" i="1">
                                  <a:latin typeface="Cambria Math" panose="02040503050406030204" pitchFamily="18" charset="0"/>
                                </a:rPr>
                                <m:t>𝑍</m:t>
                              </m:r>
                            </m:e>
                            <m:e>
                              <m:r>
                                <a:rPr lang="en-US" altLang="ko-KR" sz="1200" i="1">
                                  <a:latin typeface="Cambria Math" panose="02040503050406030204" pitchFamily="18" charset="0"/>
                                </a:rPr>
                                <m:t>1</m:t>
                              </m:r>
                            </m:e>
                          </m:eqArr>
                        </m:e>
                      </m:d>
                    </m:oMath>
                  </m:oMathPara>
                </a14:m>
                <a:endParaRPr lang="ko-KR" altLang="en-US" sz="1200" dirty="0"/>
              </a:p>
            </p:txBody>
          </p:sp>
        </mc:Choice>
        <mc:Fallback xmlns="">
          <p:sp>
            <p:nvSpPr>
              <p:cNvPr id="23" name="TextBox 22">
                <a:extLst>
                  <a:ext uri="{FF2B5EF4-FFF2-40B4-BE49-F238E27FC236}">
                    <a16:creationId xmlns:a16="http://schemas.microsoft.com/office/drawing/2014/main" id="{F787DC89-109A-4573-ADF9-BC46D9FB3518}"/>
                  </a:ext>
                </a:extLst>
              </p:cNvPr>
              <p:cNvSpPr txBox="1">
                <a:spLocks noRot="1" noChangeAspect="1" noMove="1" noResize="1" noEditPoints="1" noAdjustHandles="1" noChangeArrowheads="1" noChangeShapeType="1" noTextEdit="1"/>
              </p:cNvSpPr>
              <p:nvPr/>
            </p:nvSpPr>
            <p:spPr>
              <a:xfrm>
                <a:off x="4060316" y="5018921"/>
                <a:ext cx="2484719" cy="782137"/>
              </a:xfrm>
              <a:prstGeom prst="rect">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3690A3-243F-47BD-8DA8-D18758BFD24B}"/>
                  </a:ext>
                </a:extLst>
              </p:cNvPr>
              <p:cNvSpPr txBox="1"/>
              <p:nvPr/>
            </p:nvSpPr>
            <p:spPr>
              <a:xfrm>
                <a:off x="2403136" y="4535253"/>
                <a:ext cx="2549864" cy="6868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ko-KR" sz="1200" b="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𝑥</m:t>
                                  </m:r>
                                </m:e>
                                <m:sub>
                                  <m:r>
                                    <a:rPr lang="en-US" altLang="ko-KR" sz="1200" b="0" i="1" smtClean="0">
                                      <a:latin typeface="Cambria Math" panose="02040503050406030204" pitchFamily="18" charset="0"/>
                                    </a:rPr>
                                    <m:t>𝑖</m:t>
                                  </m:r>
                                </m:sub>
                              </m:sSub>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𝑦</m:t>
                                  </m:r>
                                </m:e>
                                <m:sub>
                                  <m:r>
                                    <a:rPr lang="en-US" altLang="ko-KR" sz="1200" b="0" i="1" smtClean="0">
                                      <a:latin typeface="Cambria Math" panose="02040503050406030204" pitchFamily="18" charset="0"/>
                                    </a:rPr>
                                    <m:t>𝑖</m:t>
                                  </m:r>
                                </m:sub>
                              </m:sSub>
                            </m:e>
                            <m:e>
                              <m:r>
                                <a:rPr lang="en-US" altLang="ko-KR" sz="1200" b="0" i="1" smtClean="0">
                                  <a:latin typeface="Cambria Math" panose="02040503050406030204" pitchFamily="18" charset="0"/>
                                </a:rPr>
                                <m:t>1</m:t>
                              </m:r>
                            </m:e>
                          </m:eqArr>
                        </m:e>
                      </m:d>
                      <m:r>
                        <a:rPr lang="en-US" altLang="ko-KR" sz="1200" b="0" i="1" smtClean="0">
                          <a:latin typeface="Cambria Math" panose="02040503050406030204" pitchFamily="18" charset="0"/>
                        </a:rPr>
                        <m:t>=</m:t>
                      </m:r>
                      <m:d>
                        <m:dPr>
                          <m:ctrlPr>
                            <a:rPr lang="en-US" altLang="ko-KR" sz="1200" i="1">
                              <a:latin typeface="Cambria Math" panose="02040503050406030204" pitchFamily="18" charset="0"/>
                            </a:rPr>
                          </m:ctrlPr>
                        </m:dPr>
                        <m:e>
                          <m:m>
                            <m:mPr>
                              <m:mcs>
                                <m:mc>
                                  <m:mcPr>
                                    <m:count m:val="3"/>
                                    <m:mcJc m:val="center"/>
                                  </m:mcPr>
                                </m:mc>
                              </m:mcs>
                              <m:ctrlPr>
                                <a:rPr lang="en-US" altLang="ko-KR" sz="1200" i="1">
                                  <a:latin typeface="Cambria Math" panose="02040503050406030204" pitchFamily="18" charset="0"/>
                                </a:rPr>
                              </m:ctrlPr>
                            </m:mPr>
                            <m:mr>
                              <m:e>
                                <m:r>
                                  <m:rPr>
                                    <m:brk m:alnAt="7"/>
                                  </m:rPr>
                                  <a:rPr lang="en-US" altLang="ko-KR" sz="1200" i="1">
                                    <a:latin typeface="Cambria Math" panose="02040503050406030204" pitchFamily="18" charset="0"/>
                                  </a:rPr>
                                  <m:t>𝑓</m:t>
                                </m:r>
                                <m:r>
                                  <m:rPr>
                                    <m:lit/>
                                    <m:brk m:alnAt="7"/>
                                  </m:rP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m:rPr>
                                        <m:brk m:alnAt="7"/>
                                      </m:rPr>
                                      <a:rPr lang="en-US" altLang="ko-KR" sz="1200" i="1">
                                        <a:latin typeface="Cambria Math" panose="02040503050406030204" pitchFamily="18" charset="0"/>
                                      </a:rPr>
                                      <m:t>𝑧</m:t>
                                    </m:r>
                                  </m:e>
                                  <m:sub>
                                    <m:r>
                                      <m:rPr>
                                        <m:brk m:alnAt="7"/>
                                      </m:rPr>
                                      <a:rPr lang="en-US" altLang="ko-KR" sz="1200" i="1">
                                        <a:latin typeface="Cambria Math" panose="02040503050406030204" pitchFamily="18" charset="0"/>
                                      </a:rPr>
                                      <m:t>𝑐</m:t>
                                    </m:r>
                                  </m:sub>
                                </m:sSub>
                              </m:e>
                              <m:e>
                                <m:r>
                                  <a:rPr lang="en-US" altLang="ko-KR" sz="1200" i="1">
                                    <a:latin typeface="Cambria Math" panose="02040503050406030204" pitchFamily="18" charset="0"/>
                                  </a:rPr>
                                  <m:t>0</m:t>
                                </m:r>
                              </m:e>
                              <m:e>
                                <m:r>
                                  <a:rPr lang="en-US" altLang="ko-KR" sz="1200" i="1">
                                    <a:latin typeface="Cambria Math" panose="02040503050406030204" pitchFamily="18" charset="0"/>
                                  </a:rPr>
                                  <m:t>0</m:t>
                                </m:r>
                              </m:e>
                            </m:mr>
                            <m:mr>
                              <m:e>
                                <m:r>
                                  <a:rPr lang="en-US" altLang="ko-KR" sz="1200" i="1">
                                    <a:latin typeface="Cambria Math" panose="02040503050406030204" pitchFamily="18" charset="0"/>
                                  </a:rPr>
                                  <m:t>0</m:t>
                                </m:r>
                              </m:e>
                              <m:e>
                                <m:r>
                                  <m:rPr>
                                    <m:brk m:alnAt="7"/>
                                  </m:rPr>
                                  <a:rPr lang="en-US" altLang="ko-KR" sz="1200" i="1">
                                    <a:latin typeface="Cambria Math" panose="02040503050406030204" pitchFamily="18" charset="0"/>
                                  </a:rPr>
                                  <m:t>𝑓</m:t>
                                </m:r>
                                <m:r>
                                  <m:rPr>
                                    <m:lit/>
                                    <m:brk m:alnAt="7"/>
                                  </m:rP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m:rPr>
                                        <m:brk m:alnAt="7"/>
                                      </m:rPr>
                                      <a:rPr lang="en-US" altLang="ko-KR" sz="1200" i="1">
                                        <a:latin typeface="Cambria Math" panose="02040503050406030204" pitchFamily="18" charset="0"/>
                                      </a:rPr>
                                      <m:t>𝑧</m:t>
                                    </m:r>
                                  </m:e>
                                  <m:sub>
                                    <m:r>
                                      <m:rPr>
                                        <m:brk m:alnAt="7"/>
                                      </m:rPr>
                                      <a:rPr lang="en-US" altLang="ko-KR" sz="1200" i="1">
                                        <a:latin typeface="Cambria Math" panose="02040503050406030204" pitchFamily="18" charset="0"/>
                                      </a:rPr>
                                      <m:t>𝑐</m:t>
                                    </m:r>
                                  </m:sub>
                                </m:sSub>
                              </m:e>
                              <m:e>
                                <m:r>
                                  <a:rPr lang="en-US" altLang="ko-KR" sz="1200" i="1">
                                    <a:latin typeface="Cambria Math" panose="02040503050406030204" pitchFamily="18" charset="0"/>
                                  </a:rPr>
                                  <m:t>0</m:t>
                                </m:r>
                              </m:e>
                            </m:mr>
                            <m:mr>
                              <m:e>
                                <m:r>
                                  <a:rPr lang="en-US" altLang="ko-KR" sz="1200" i="1">
                                    <a:latin typeface="Cambria Math" panose="02040503050406030204" pitchFamily="18" charset="0"/>
                                  </a:rPr>
                                  <m:t>0</m:t>
                                </m:r>
                              </m:e>
                              <m:e>
                                <m:r>
                                  <a:rPr lang="en-US" altLang="ko-KR" sz="1200" i="1">
                                    <a:latin typeface="Cambria Math" panose="02040503050406030204" pitchFamily="18" charset="0"/>
                                  </a:rPr>
                                  <m:t>0</m:t>
                                </m:r>
                              </m:e>
                              <m:e>
                                <m:r>
                                  <a:rPr lang="en-US" altLang="ko-KR" sz="1200" i="1">
                                    <a:latin typeface="Cambria Math" panose="02040503050406030204" pitchFamily="18" charset="0"/>
                                  </a:rPr>
                                  <m:t>1</m:t>
                                </m:r>
                                <m:r>
                                  <m:rPr>
                                    <m:lit/>
                                    <m:brk m:alnAt="7"/>
                                  </m:rP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m:rPr>
                                        <m:brk m:alnAt="7"/>
                                      </m:rPr>
                                      <a:rPr lang="en-US" altLang="ko-KR" sz="1200" i="1">
                                        <a:latin typeface="Cambria Math" panose="02040503050406030204" pitchFamily="18" charset="0"/>
                                      </a:rPr>
                                      <m:t>𝑧</m:t>
                                    </m:r>
                                  </m:e>
                                  <m:sub>
                                    <m:r>
                                      <m:rPr>
                                        <m:brk m:alnAt="7"/>
                                      </m:rPr>
                                      <a:rPr lang="en-US" altLang="ko-KR" sz="1200" i="1">
                                        <a:latin typeface="Cambria Math" panose="02040503050406030204" pitchFamily="18" charset="0"/>
                                      </a:rPr>
                                      <m:t>𝑐</m:t>
                                    </m:r>
                                  </m:sub>
                                </m:sSub>
                              </m:e>
                            </m:mr>
                          </m:m>
                        </m:e>
                      </m:d>
                      <m:d>
                        <m:dPr>
                          <m:ctrlPr>
                            <a:rPr lang="en-US" altLang="ko-KR" sz="1200" i="1">
                              <a:latin typeface="Cambria Math" panose="02040503050406030204" pitchFamily="18" charset="0"/>
                            </a:rPr>
                          </m:ctrlPr>
                        </m:dPr>
                        <m:e>
                          <m:m>
                            <m:mPr>
                              <m:mcs>
                                <m:mc>
                                  <m:mcPr>
                                    <m:count m:val="1"/>
                                    <m:mcJc m:val="center"/>
                                  </m:mcPr>
                                </m:mc>
                              </m:mcs>
                              <m:ctrlPr>
                                <a:rPr lang="en-US" altLang="ko-KR" sz="1200" i="1">
                                  <a:latin typeface="Cambria Math" panose="02040503050406030204" pitchFamily="18" charset="0"/>
                                </a:rPr>
                              </m:ctrlPr>
                            </m:mPr>
                            <m:mr>
                              <m:e>
                                <m:sSub>
                                  <m:sSubPr>
                                    <m:ctrlPr>
                                      <a:rPr lang="en-US" altLang="ko-KR" sz="1200" i="1">
                                        <a:latin typeface="Cambria Math" panose="02040503050406030204" pitchFamily="18" charset="0"/>
                                      </a:rPr>
                                    </m:ctrlPr>
                                  </m:sSubPr>
                                  <m:e>
                                    <m:r>
                                      <m:rPr>
                                        <m:brk m:alnAt="7"/>
                                      </m:rPr>
                                      <a:rPr lang="en-US" altLang="ko-KR" sz="1200" i="1">
                                        <a:latin typeface="Cambria Math" panose="02040503050406030204" pitchFamily="18" charset="0"/>
                                      </a:rPr>
                                      <m:t>𝑥</m:t>
                                    </m:r>
                                  </m:e>
                                  <m:sub>
                                    <m:r>
                                      <m:rPr>
                                        <m:brk m:alnAt="7"/>
                                      </m:rPr>
                                      <a:rPr lang="en-US" altLang="ko-KR" sz="1200" i="1">
                                        <a:latin typeface="Cambria Math" panose="02040503050406030204" pitchFamily="18" charset="0"/>
                                      </a:rPr>
                                      <m:t>𝑐</m:t>
                                    </m:r>
                                  </m:sub>
                                </m:sSub>
                              </m:e>
                            </m:mr>
                            <m:m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𝑐</m:t>
                                    </m:r>
                                  </m:sub>
                                </m:sSub>
                              </m:e>
                            </m:mr>
                            <m:m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𝑧</m:t>
                                    </m:r>
                                  </m:e>
                                  <m:sub>
                                    <m:r>
                                      <a:rPr lang="en-US" altLang="ko-KR" sz="1200" i="1">
                                        <a:latin typeface="Cambria Math" panose="02040503050406030204" pitchFamily="18" charset="0"/>
                                      </a:rPr>
                                      <m:t>𝑐</m:t>
                                    </m:r>
                                  </m:sub>
                                </m:sSub>
                              </m:e>
                            </m:mr>
                          </m:m>
                        </m:e>
                      </m:d>
                    </m:oMath>
                  </m:oMathPara>
                </a14:m>
                <a:endParaRPr lang="ko-KR" altLang="en-US" sz="1200" dirty="0"/>
              </a:p>
            </p:txBody>
          </p:sp>
        </mc:Choice>
        <mc:Fallback xmlns="">
          <p:sp>
            <p:nvSpPr>
              <p:cNvPr id="28" name="TextBox 27">
                <a:extLst>
                  <a:ext uri="{FF2B5EF4-FFF2-40B4-BE49-F238E27FC236}">
                    <a16:creationId xmlns:a16="http://schemas.microsoft.com/office/drawing/2014/main" id="{623690A3-243F-47BD-8DA8-D18758BFD24B}"/>
                  </a:ext>
                </a:extLst>
              </p:cNvPr>
              <p:cNvSpPr txBox="1">
                <a:spLocks noRot="1" noChangeAspect="1" noMove="1" noResize="1" noEditPoints="1" noAdjustHandles="1" noChangeArrowheads="1" noChangeShapeType="1" noTextEdit="1"/>
              </p:cNvSpPr>
              <p:nvPr/>
            </p:nvSpPr>
            <p:spPr>
              <a:xfrm>
                <a:off x="2403136" y="4535253"/>
                <a:ext cx="2549864" cy="686855"/>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2F8CAF-0916-4955-B741-1160F244F6D8}"/>
                  </a:ext>
                </a:extLst>
              </p:cNvPr>
              <p:cNvSpPr txBox="1"/>
              <p:nvPr/>
            </p:nvSpPr>
            <p:spPr>
              <a:xfrm>
                <a:off x="2313439" y="5542783"/>
                <a:ext cx="2226315" cy="6868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ko-KR" sz="1200" b="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𝑥</m:t>
                                  </m:r>
                                </m:e>
                                <m:sub>
                                  <m:r>
                                    <a:rPr lang="en-US" altLang="ko-KR" sz="1200" b="0" i="1" smtClean="0">
                                      <a:latin typeface="Cambria Math" panose="02040503050406030204" pitchFamily="18" charset="0"/>
                                    </a:rPr>
                                    <m:t>𝑓𝑖</m:t>
                                  </m:r>
                                </m:sub>
                              </m:sSub>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𝑦</m:t>
                                  </m:r>
                                </m:e>
                                <m:sub>
                                  <m:r>
                                    <a:rPr lang="en-US" altLang="ko-KR" sz="1200" b="0" i="1" smtClean="0">
                                      <a:latin typeface="Cambria Math" panose="02040503050406030204" pitchFamily="18" charset="0"/>
                                    </a:rPr>
                                    <m:t>𝑓𝑖</m:t>
                                  </m:r>
                                </m:sub>
                              </m:sSub>
                            </m:e>
                            <m:e>
                              <m:r>
                                <a:rPr lang="en-US" altLang="ko-KR" sz="1200" b="0" i="1" smtClean="0">
                                  <a:latin typeface="Cambria Math" panose="02040503050406030204" pitchFamily="18" charset="0"/>
                                </a:rPr>
                                <m:t>1</m:t>
                              </m:r>
                            </m:e>
                          </m:eqArr>
                        </m:e>
                      </m:d>
                      <m:r>
                        <a:rPr lang="en-US" altLang="ko-KR" sz="1200" b="0" i="1" smtClean="0">
                          <a:latin typeface="Cambria Math" panose="02040503050406030204" pitchFamily="18" charset="0"/>
                        </a:rPr>
                        <m:t>=</m:t>
                      </m:r>
                      <m:d>
                        <m:dPr>
                          <m:ctrlPr>
                            <a:rPr lang="en-US" altLang="ko-KR" sz="1200" i="1">
                              <a:latin typeface="Cambria Math" panose="02040503050406030204" pitchFamily="18" charset="0"/>
                            </a:rPr>
                          </m:ctrlPr>
                        </m:dPr>
                        <m:e>
                          <m:m>
                            <m:mPr>
                              <m:mcs>
                                <m:mc>
                                  <m:mcPr>
                                    <m:count m:val="3"/>
                                    <m:mcJc m:val="center"/>
                                  </m:mcPr>
                                </m:mc>
                              </m:mcs>
                              <m:ctrlPr>
                                <a:rPr lang="en-US" altLang="ko-KR" sz="1200" i="1">
                                  <a:latin typeface="Cambria Math" panose="02040503050406030204" pitchFamily="18" charset="0"/>
                                </a:rPr>
                              </m:ctrlPr>
                            </m:mPr>
                            <m:mr>
                              <m:e>
                                <m:r>
                                  <a:rPr lang="en-US" altLang="ko-KR" sz="1200" i="1">
                                    <a:latin typeface="Cambria Math" panose="02040503050406030204" pitchFamily="18" charset="0"/>
                                  </a:rPr>
                                  <m:t>𝑠</m:t>
                                </m:r>
                              </m:e>
                              <m:e>
                                <m:r>
                                  <a:rPr lang="en-US" altLang="ko-KR" sz="1200" i="1">
                                    <a:latin typeface="Cambria Math" panose="02040503050406030204" pitchFamily="18" charset="0"/>
                                  </a:rPr>
                                  <m:t>0</m:t>
                                </m:r>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𝑠𝑥</m:t>
                                    </m:r>
                                  </m:sub>
                                </m:sSub>
                                <m:r>
                                  <m:rPr>
                                    <m:lit/>
                                  </m:rPr>
                                  <a:rPr lang="en-US" altLang="ko-KR" sz="1200" i="1">
                                    <a:latin typeface="Cambria Math" panose="02040503050406030204" pitchFamily="18" charset="0"/>
                                  </a:rPr>
                                  <m:t>/</m:t>
                                </m:r>
                                <m:r>
                                  <a:rPr lang="en-US" altLang="ko-KR" sz="1200" i="1">
                                    <a:latin typeface="Cambria Math" panose="02040503050406030204" pitchFamily="18" charset="0"/>
                                  </a:rPr>
                                  <m:t>2</m:t>
                                </m:r>
                              </m:e>
                            </m:mr>
                            <m:mr>
                              <m:e>
                                <m:r>
                                  <a:rPr lang="en-US" altLang="ko-KR" sz="1200" i="1">
                                    <a:latin typeface="Cambria Math" panose="02040503050406030204" pitchFamily="18" charset="0"/>
                                  </a:rPr>
                                  <m:t>0</m:t>
                                </m:r>
                              </m:e>
                              <m:e>
                                <m:r>
                                  <a:rPr lang="en-US" altLang="ko-KR" sz="1200" i="1">
                                    <a:latin typeface="Cambria Math" panose="02040503050406030204" pitchFamily="18" charset="0"/>
                                  </a:rPr>
                                  <m:t>1</m:t>
                                </m:r>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𝑁</m:t>
                                    </m:r>
                                  </m:e>
                                  <m:sub>
                                    <m:r>
                                      <a:rPr lang="en-US" altLang="ko-KR" sz="1200" i="1">
                                        <a:latin typeface="Cambria Math" panose="02040503050406030204" pitchFamily="18" charset="0"/>
                                      </a:rPr>
                                      <m:t>𝑠𝑦</m:t>
                                    </m:r>
                                  </m:sub>
                                </m:sSub>
                                <m:r>
                                  <m:rPr>
                                    <m:lit/>
                                  </m:rPr>
                                  <a:rPr lang="en-US" altLang="ko-KR" sz="1200" i="1">
                                    <a:latin typeface="Cambria Math" panose="02040503050406030204" pitchFamily="18" charset="0"/>
                                  </a:rPr>
                                  <m:t>/</m:t>
                                </m:r>
                                <m:r>
                                  <a:rPr lang="en-US" altLang="ko-KR" sz="1200" i="1">
                                    <a:latin typeface="Cambria Math" panose="02040503050406030204" pitchFamily="18" charset="0"/>
                                  </a:rPr>
                                  <m:t>2</m:t>
                                </m:r>
                              </m:e>
                            </m:mr>
                            <m:mr>
                              <m:e>
                                <m:r>
                                  <a:rPr lang="en-US" altLang="ko-KR" sz="1200" i="1">
                                    <a:latin typeface="Cambria Math" panose="02040503050406030204" pitchFamily="18" charset="0"/>
                                  </a:rPr>
                                  <m:t>0</m:t>
                                </m:r>
                              </m:e>
                              <m:e>
                                <m:r>
                                  <a:rPr lang="en-US" altLang="ko-KR" sz="1200" i="1">
                                    <a:latin typeface="Cambria Math" panose="02040503050406030204" pitchFamily="18" charset="0"/>
                                  </a:rPr>
                                  <m:t>0</m:t>
                                </m:r>
                              </m:e>
                              <m:e>
                                <m:r>
                                  <a:rPr lang="en-US" altLang="ko-KR" sz="1200" i="1">
                                    <a:latin typeface="Cambria Math" panose="02040503050406030204" pitchFamily="18" charset="0"/>
                                  </a:rPr>
                                  <m:t>1</m:t>
                                </m:r>
                              </m:e>
                            </m:mr>
                          </m:m>
                        </m:e>
                      </m:d>
                      <m:d>
                        <m:dPr>
                          <m:ctrlPr>
                            <a:rPr lang="en-US" altLang="ko-KR" sz="1200" i="1">
                              <a:latin typeface="Cambria Math" panose="02040503050406030204" pitchFamily="18" charset="0"/>
                            </a:rPr>
                          </m:ctrlPr>
                        </m:dPr>
                        <m:e>
                          <m:eqArr>
                            <m:eqArrPr>
                              <m:ctrlPr>
                                <a:rPr lang="en-US" altLang="ko-KR" sz="1200" i="1">
                                  <a:latin typeface="Cambria Math" panose="02040503050406030204" pitchFamily="18" charset="0"/>
                                </a:rPr>
                              </m:ctrlPr>
                            </m:eqArr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𝑥</m:t>
                                  </m:r>
                                </m:e>
                                <m:sub>
                                  <m:r>
                                    <a:rPr lang="en-US" altLang="ko-KR" sz="1200" i="1">
                                      <a:latin typeface="Cambria Math" panose="02040503050406030204" pitchFamily="18" charset="0"/>
                                    </a:rPr>
                                    <m:t>𝑖</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𝑖</m:t>
                                  </m:r>
                                </m:sub>
                              </m:sSub>
                            </m:e>
                            <m:e>
                              <m:r>
                                <a:rPr lang="en-US" altLang="ko-KR" sz="1200" i="1">
                                  <a:latin typeface="Cambria Math" panose="02040503050406030204" pitchFamily="18" charset="0"/>
                                </a:rPr>
                                <m:t>1</m:t>
                              </m:r>
                            </m:e>
                          </m:eqArr>
                        </m:e>
                      </m:d>
                    </m:oMath>
                  </m:oMathPara>
                </a14:m>
                <a:endParaRPr lang="ko-KR" altLang="en-US" sz="1200" dirty="0"/>
              </a:p>
            </p:txBody>
          </p:sp>
        </mc:Choice>
        <mc:Fallback xmlns="">
          <p:sp>
            <p:nvSpPr>
              <p:cNvPr id="30" name="TextBox 29">
                <a:extLst>
                  <a:ext uri="{FF2B5EF4-FFF2-40B4-BE49-F238E27FC236}">
                    <a16:creationId xmlns:a16="http://schemas.microsoft.com/office/drawing/2014/main" id="{862F8CAF-0916-4955-B741-1160F244F6D8}"/>
                  </a:ext>
                </a:extLst>
              </p:cNvPr>
              <p:cNvSpPr txBox="1">
                <a:spLocks noRot="1" noChangeAspect="1" noMove="1" noResize="1" noEditPoints="1" noAdjustHandles="1" noChangeArrowheads="1" noChangeShapeType="1" noTextEdit="1"/>
              </p:cNvSpPr>
              <p:nvPr/>
            </p:nvSpPr>
            <p:spPr>
              <a:xfrm>
                <a:off x="2313439" y="5542783"/>
                <a:ext cx="2226315" cy="686855"/>
              </a:xfrm>
              <a:prstGeom prst="rect">
                <a:avLst/>
              </a:prstGeom>
              <a:blipFill>
                <a:blip r:embed="rId1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직사각형 30">
                <a:extLst>
                  <a:ext uri="{FF2B5EF4-FFF2-40B4-BE49-F238E27FC236}">
                    <a16:creationId xmlns:a16="http://schemas.microsoft.com/office/drawing/2014/main" id="{9E0BA3AF-A3F4-4562-8B78-15F804CBACC2}"/>
                  </a:ext>
                </a:extLst>
              </p:cNvPr>
              <p:cNvSpPr/>
              <p:nvPr/>
            </p:nvSpPr>
            <p:spPr>
              <a:xfrm>
                <a:off x="1201568" y="2212794"/>
                <a:ext cx="4953000" cy="724622"/>
              </a:xfrm>
              <a:prstGeom prst="rect">
                <a:avLst/>
              </a:prstGeom>
            </p:spPr>
            <p:txBody>
              <a:bodyPr>
                <a:spAutoFit/>
              </a:bodyPr>
              <a:lstStyle/>
              <a:p>
                <a:pPr lvl="0" algn="ctr" defTabSz="914400" latinLnBrk="1">
                  <a:defRPr/>
                </a:pPr>
                <a14:m>
                  <m:oMathPara xmlns:m="http://schemas.openxmlformats.org/officeDocument/2006/math">
                    <m:oMathParaPr>
                      <m:jc m:val="centerGroup"/>
                    </m:oMathParaPr>
                    <m:oMath xmlns:m="http://schemas.openxmlformats.org/officeDocument/2006/math">
                      <m:r>
                        <a:rPr lang="en-US" altLang="ko-KR" sz="1100" i="1">
                          <a:latin typeface="Cambria Math" panose="02040503050406030204" pitchFamily="18" charset="0"/>
                        </a:rPr>
                        <m:t>𝑠</m:t>
                      </m:r>
                      <m:d>
                        <m:dPr>
                          <m:ctrlPr>
                            <a:rPr lang="en-US" altLang="ko-KR" sz="1100" i="1">
                              <a:latin typeface="Cambria Math" panose="02040503050406030204" pitchFamily="18" charset="0"/>
                            </a:rPr>
                          </m:ctrlPr>
                        </m:dPr>
                        <m:e>
                          <m:eqArr>
                            <m:eqArrPr>
                              <m:ctrlPr>
                                <a:rPr lang="en-US" altLang="ko-KR" sz="1100" i="1">
                                  <a:latin typeface="Cambria Math" panose="02040503050406030204" pitchFamily="18" charset="0"/>
                                </a:rPr>
                              </m:ctrlPr>
                            </m:eqArrPr>
                            <m:e>
                              <m:r>
                                <a:rPr lang="en-US" altLang="ko-KR" sz="1100" i="1">
                                  <a:latin typeface="Cambria Math" panose="02040503050406030204" pitchFamily="18" charset="0"/>
                                </a:rPr>
                                <m:t>𝑢</m:t>
                              </m:r>
                            </m:e>
                            <m:e>
                              <m:r>
                                <a:rPr lang="en-US" altLang="ko-KR" sz="1100" i="1">
                                  <a:latin typeface="Cambria Math" panose="02040503050406030204" pitchFamily="18" charset="0"/>
                                </a:rPr>
                                <m:t>𝑣</m:t>
                              </m:r>
                            </m:e>
                            <m:e>
                              <m:r>
                                <a:rPr lang="en-US" altLang="ko-KR" sz="1100" i="1">
                                  <a:latin typeface="Cambria Math" panose="02040503050406030204" pitchFamily="18" charset="0"/>
                                </a:rPr>
                                <m:t>1</m:t>
                              </m:r>
                            </m:e>
                          </m:eqArr>
                        </m:e>
                      </m:d>
                      <m:r>
                        <m:rPr>
                          <m:aln/>
                        </m:rPr>
                        <a:rPr lang="en-US" altLang="ko-KR" sz="1100" i="1">
                          <a:latin typeface="Cambria Math" panose="02040503050406030204" pitchFamily="18" charset="0"/>
                        </a:rPr>
                        <m:t>=</m:t>
                      </m:r>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a:rPr lang="en-US" altLang="ko-KR" sz="1100" i="1">
                                    <a:latin typeface="Cambria Math" panose="02040503050406030204" pitchFamily="18" charset="0"/>
                                  </a:rPr>
                                  <m:t>𝑠</m:t>
                                </m:r>
                              </m:e>
                              <m:e>
                                <m:r>
                                  <a:rPr lang="en-US" altLang="ko-KR" sz="1100" i="1">
                                    <a:latin typeface="Cambria Math" panose="02040503050406030204" pitchFamily="18" charset="0"/>
                                  </a:rPr>
                                  <m:t>0</m:t>
                                </m:r>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𝑁</m:t>
                                    </m:r>
                                  </m:e>
                                  <m:sub>
                                    <m:r>
                                      <a:rPr lang="en-US" altLang="ko-KR" sz="1100" i="1">
                                        <a:latin typeface="Cambria Math" panose="02040503050406030204" pitchFamily="18" charset="0"/>
                                      </a:rPr>
                                      <m:t>𝑠𝑥</m:t>
                                    </m:r>
                                  </m:sub>
                                </m:sSub>
                                <m:r>
                                  <m:rPr>
                                    <m:lit/>
                                  </m:rPr>
                                  <a:rPr lang="en-US" altLang="ko-KR" sz="1100" i="1">
                                    <a:latin typeface="Cambria Math" panose="02040503050406030204" pitchFamily="18" charset="0"/>
                                  </a:rPr>
                                  <m:t>/</m:t>
                                </m:r>
                                <m:r>
                                  <a:rPr lang="en-US" altLang="ko-KR" sz="1100" i="1">
                                    <a:latin typeface="Cambria Math" panose="02040503050406030204" pitchFamily="18" charset="0"/>
                                  </a:rPr>
                                  <m:t>2</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1</m:t>
                                </m:r>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𝑁</m:t>
                                    </m:r>
                                  </m:e>
                                  <m:sub>
                                    <m:r>
                                      <a:rPr lang="en-US" altLang="ko-KR" sz="1100" i="1">
                                        <a:latin typeface="Cambria Math" panose="02040503050406030204" pitchFamily="18" charset="0"/>
                                      </a:rPr>
                                      <m:t>𝑠𝑦</m:t>
                                    </m:r>
                                  </m:sub>
                                </m:sSub>
                                <m:r>
                                  <m:rPr>
                                    <m:lit/>
                                  </m:rPr>
                                  <a:rPr lang="en-US" altLang="ko-KR" sz="1100" i="1">
                                    <a:latin typeface="Cambria Math" panose="02040503050406030204" pitchFamily="18" charset="0"/>
                                  </a:rPr>
                                  <m:t>/</m:t>
                                </m:r>
                                <m:r>
                                  <a:rPr lang="en-US" altLang="ko-KR" sz="1100" i="1">
                                    <a:latin typeface="Cambria Math" panose="02040503050406030204" pitchFamily="18" charset="0"/>
                                  </a:rPr>
                                  <m:t>2</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0</m:t>
                                </m:r>
                              </m:e>
                              <m:e>
                                <m:r>
                                  <a:rPr lang="en-US" altLang="ko-KR" sz="1100" i="1">
                                    <a:latin typeface="Cambria Math" panose="02040503050406030204" pitchFamily="18" charset="0"/>
                                  </a:rPr>
                                  <m:t>1</m:t>
                                </m:r>
                              </m:e>
                            </m:mr>
                          </m:m>
                        </m:e>
                      </m:d>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m:rPr>
                                    <m:brk m:alnAt="7"/>
                                  </m:rPr>
                                  <a:rPr lang="en-US" altLang="ko-KR" sz="1100" i="1">
                                    <a:latin typeface="Cambria Math" panose="02040503050406030204" pitchFamily="18" charset="0"/>
                                  </a:rPr>
                                  <m:t>𝑓</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e>
                                <m:r>
                                  <a:rPr lang="en-US" altLang="ko-KR" sz="1100" i="1">
                                    <a:latin typeface="Cambria Math" panose="02040503050406030204" pitchFamily="18" charset="0"/>
                                  </a:rPr>
                                  <m:t>0</m:t>
                                </m:r>
                              </m:e>
                              <m:e>
                                <m:r>
                                  <a:rPr lang="en-US" altLang="ko-KR" sz="1100" i="1">
                                    <a:latin typeface="Cambria Math" panose="02040503050406030204" pitchFamily="18" charset="0"/>
                                  </a:rPr>
                                  <m:t>0</m:t>
                                </m:r>
                              </m:e>
                            </m:mr>
                            <m:mr>
                              <m:e>
                                <m:r>
                                  <a:rPr lang="en-US" altLang="ko-KR" sz="1100" i="1">
                                    <a:latin typeface="Cambria Math" panose="02040503050406030204" pitchFamily="18" charset="0"/>
                                  </a:rPr>
                                  <m:t>0</m:t>
                                </m:r>
                              </m:e>
                              <m:e>
                                <m:r>
                                  <m:rPr>
                                    <m:brk m:alnAt="7"/>
                                  </m:rPr>
                                  <a:rPr lang="en-US" altLang="ko-KR" sz="1100" i="1">
                                    <a:latin typeface="Cambria Math" panose="02040503050406030204" pitchFamily="18" charset="0"/>
                                  </a:rPr>
                                  <m:t>𝑓</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e>
                                <m:r>
                                  <a:rPr lang="en-US" altLang="ko-KR" sz="1100" i="1">
                                    <a:latin typeface="Cambria Math" panose="02040503050406030204" pitchFamily="18" charset="0"/>
                                  </a:rPr>
                                  <m:t>0</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0</m:t>
                                </m:r>
                              </m:e>
                              <m:e>
                                <m:r>
                                  <a:rPr lang="en-US" altLang="ko-KR" sz="1100" i="1">
                                    <a:latin typeface="Cambria Math" panose="02040503050406030204" pitchFamily="18" charset="0"/>
                                  </a:rPr>
                                  <m:t>1</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mr>
                          </m:m>
                        </m:e>
                      </m:d>
                      <m:d>
                        <m:dPr>
                          <m:ctrlPr>
                            <a:rPr lang="en-US" altLang="ko-KR" sz="1100" i="1">
                              <a:latin typeface="Cambria Math" panose="02040503050406030204" pitchFamily="18" charset="0"/>
                            </a:rPr>
                          </m:ctrlPr>
                        </m:dPr>
                        <m:e>
                          <m:m>
                            <m:mPr>
                              <m:mcs>
                                <m:mc>
                                  <m:mcPr>
                                    <m:count m:val="4"/>
                                    <m:mcJc m:val="center"/>
                                  </m:mcPr>
                                </m:mc>
                              </m:mcs>
                              <m:ctrlPr>
                                <a:rPr lang="en-US" altLang="ko-KR" sz="1100" i="1">
                                  <a:latin typeface="Cambria Math" panose="02040503050406030204" pitchFamily="18" charset="0"/>
                                </a:rPr>
                              </m:ctrlPr>
                            </m:mPr>
                            <m:mr>
                              <m:e>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𝑟</m:t>
                                    </m:r>
                                  </m:e>
                                  <m:sub>
                                    <m:r>
                                      <a:rPr lang="en-US" altLang="ko-KR" sz="1100" i="1">
                                        <a:latin typeface="Cambria Math" panose="02040503050406030204" pitchFamily="18" charset="0"/>
                                      </a:rPr>
                                      <m:t>00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01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02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0</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1</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2</m:t>
                                    </m:r>
                                  </m:sub>
                                </m:sSub>
                              </m:e>
                            </m:mr>
                          </m:m>
                        </m:e>
                      </m:d>
                      <m:d>
                        <m:dPr>
                          <m:ctrlPr>
                            <a:rPr lang="en-US" altLang="ko-KR" sz="1100" i="1">
                              <a:latin typeface="Cambria Math" panose="02040503050406030204" pitchFamily="18" charset="0"/>
                            </a:rPr>
                          </m:ctrlPr>
                        </m:dPr>
                        <m:e>
                          <m:eqArr>
                            <m:eqArrPr>
                              <m:ctrlPr>
                                <a:rPr lang="en-US" altLang="ko-KR" sz="1100" i="1">
                                  <a:latin typeface="Cambria Math" panose="02040503050406030204" pitchFamily="18" charset="0"/>
                                </a:rPr>
                              </m:ctrlPr>
                            </m:eqArrPr>
                            <m:e>
                              <m:r>
                                <a:rPr lang="en-US" altLang="ko-KR" sz="1100" i="1">
                                  <a:latin typeface="Cambria Math" panose="02040503050406030204" pitchFamily="18" charset="0"/>
                                </a:rPr>
                                <m:t>𝑋</m:t>
                              </m:r>
                            </m:e>
                            <m:e>
                              <m:r>
                                <a:rPr lang="en-US" altLang="ko-KR" sz="1100" i="1">
                                  <a:latin typeface="Cambria Math" panose="02040503050406030204" pitchFamily="18" charset="0"/>
                                </a:rPr>
                                <m:t>𝑌</m:t>
                              </m:r>
                            </m:e>
                            <m:e>
                              <m:r>
                                <a:rPr lang="en-US" altLang="ko-KR" sz="1100" i="1">
                                  <a:latin typeface="Cambria Math" panose="02040503050406030204" pitchFamily="18" charset="0"/>
                                </a:rPr>
                                <m:t>𝑍</m:t>
                              </m:r>
                            </m:e>
                            <m:e>
                              <m:r>
                                <a:rPr lang="en-US" altLang="ko-KR" sz="1100" i="1">
                                  <a:latin typeface="Cambria Math" panose="02040503050406030204" pitchFamily="18" charset="0"/>
                                </a:rPr>
                                <m:t>1</m:t>
                              </m:r>
                            </m:e>
                          </m:eqArr>
                        </m:e>
                      </m:d>
                    </m:oMath>
                  </m:oMathPara>
                </a14:m>
                <a:endParaRPr lang="en-US" altLang="ko-KR" sz="1100" dirty="0"/>
              </a:p>
            </p:txBody>
          </p:sp>
        </mc:Choice>
        <mc:Fallback xmlns="">
          <p:sp>
            <p:nvSpPr>
              <p:cNvPr id="31" name="직사각형 30">
                <a:extLst>
                  <a:ext uri="{FF2B5EF4-FFF2-40B4-BE49-F238E27FC236}">
                    <a16:creationId xmlns:a16="http://schemas.microsoft.com/office/drawing/2014/main" id="{9E0BA3AF-A3F4-4562-8B78-15F804CBACC2}"/>
                  </a:ext>
                </a:extLst>
              </p:cNvPr>
              <p:cNvSpPr>
                <a:spLocks noRot="1" noChangeAspect="1" noMove="1" noResize="1" noEditPoints="1" noAdjustHandles="1" noChangeArrowheads="1" noChangeShapeType="1" noTextEdit="1"/>
              </p:cNvSpPr>
              <p:nvPr/>
            </p:nvSpPr>
            <p:spPr>
              <a:xfrm>
                <a:off x="1201568" y="2212794"/>
                <a:ext cx="4953000" cy="724622"/>
              </a:xfrm>
              <a:prstGeom prst="rect">
                <a:avLst/>
              </a:prstGeom>
              <a:blipFill>
                <a:blip r:embed="rId13"/>
                <a:stretch>
                  <a:fillRect/>
                </a:stretch>
              </a:blipFill>
            </p:spPr>
            <p:txBody>
              <a:bodyPr/>
              <a:lstStyle/>
              <a:p>
                <a:r>
                  <a:rPr lang="ko-KR" altLang="en-US">
                    <a:noFill/>
                  </a:rPr>
                  <a:t> </a:t>
                </a:r>
              </a:p>
            </p:txBody>
          </p:sp>
        </mc:Fallback>
      </mc:AlternateContent>
      <p:sp>
        <p:nvSpPr>
          <p:cNvPr id="29" name="오른쪽 중괄호 28">
            <a:extLst>
              <a:ext uri="{FF2B5EF4-FFF2-40B4-BE49-F238E27FC236}">
                <a16:creationId xmlns:a16="http://schemas.microsoft.com/office/drawing/2014/main" id="{CA00F9E5-BD8F-4C52-95C6-294D6750DCB9}"/>
              </a:ext>
            </a:extLst>
          </p:cNvPr>
          <p:cNvSpPr/>
          <p:nvPr/>
        </p:nvSpPr>
        <p:spPr>
          <a:xfrm rot="5400000">
            <a:off x="4977524" y="2243203"/>
            <a:ext cx="192128" cy="1500326"/>
          </a:xfrm>
          <a:prstGeom prst="rightBrace">
            <a:avLst>
              <a:gd name="adj1" fmla="val 89057"/>
              <a:gd name="adj2" fmla="val 484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3" name="직사각형 32">
                <a:extLst>
                  <a:ext uri="{FF2B5EF4-FFF2-40B4-BE49-F238E27FC236}">
                    <a16:creationId xmlns:a16="http://schemas.microsoft.com/office/drawing/2014/main" id="{E176D9D5-B187-44D7-B545-480BFF6B436B}"/>
                  </a:ext>
                </a:extLst>
              </p:cNvPr>
              <p:cNvSpPr/>
              <p:nvPr/>
            </p:nvSpPr>
            <p:spPr>
              <a:xfrm>
                <a:off x="4758778" y="3184015"/>
                <a:ext cx="532710" cy="5404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ko-KR" sz="1100" i="1">
                              <a:latin typeface="Cambria Math" panose="02040503050406030204" pitchFamily="18" charset="0"/>
                            </a:rPr>
                          </m:ctrlPr>
                        </m:dPr>
                        <m:e>
                          <m:m>
                            <m:mPr>
                              <m:mcs>
                                <m:mc>
                                  <m:mcPr>
                                    <m:count m:val="1"/>
                                    <m:mcJc m:val="center"/>
                                  </m:mcPr>
                                </m:mc>
                              </m:mcs>
                              <m:ctrlPr>
                                <a:rPr lang="en-US" altLang="ko-KR" sz="1100" i="1">
                                  <a:latin typeface="Cambria Math" panose="02040503050406030204" pitchFamily="18" charset="0"/>
                                </a:rPr>
                              </m:ctrlPr>
                            </m:mPr>
                            <m:mr>
                              <m:e>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𝑥</m:t>
                                    </m:r>
                                  </m:e>
                                  <m:sub>
                                    <m:r>
                                      <m:rPr>
                                        <m:brk m:alnAt="7"/>
                                      </m:rPr>
                                      <a:rPr lang="en-US" altLang="ko-KR" sz="1100" i="1">
                                        <a:latin typeface="Cambria Math" panose="02040503050406030204" pitchFamily="18" charset="0"/>
                                      </a:rPr>
                                      <m:t>𝑐</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𝑦</m:t>
                                    </m:r>
                                  </m:e>
                                  <m:sub>
                                    <m:r>
                                      <a:rPr lang="en-US" altLang="ko-KR" sz="1100" i="1">
                                        <a:latin typeface="Cambria Math" panose="02040503050406030204" pitchFamily="18" charset="0"/>
                                      </a:rPr>
                                      <m:t>𝑐</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𝑧</m:t>
                                    </m:r>
                                  </m:e>
                                  <m:sub>
                                    <m:r>
                                      <a:rPr lang="en-US" altLang="ko-KR" sz="1100" i="1">
                                        <a:latin typeface="Cambria Math" panose="02040503050406030204" pitchFamily="18" charset="0"/>
                                      </a:rPr>
                                      <m:t>𝑐</m:t>
                                    </m:r>
                                  </m:sub>
                                </m:sSub>
                              </m:e>
                            </m:mr>
                          </m:m>
                        </m:e>
                      </m:d>
                    </m:oMath>
                  </m:oMathPara>
                </a14:m>
                <a:endParaRPr lang="ko-KR" altLang="en-US" sz="1100" dirty="0"/>
              </a:p>
            </p:txBody>
          </p:sp>
        </mc:Choice>
        <mc:Fallback xmlns="">
          <p:sp>
            <p:nvSpPr>
              <p:cNvPr id="33" name="직사각형 32">
                <a:extLst>
                  <a:ext uri="{FF2B5EF4-FFF2-40B4-BE49-F238E27FC236}">
                    <a16:creationId xmlns:a16="http://schemas.microsoft.com/office/drawing/2014/main" id="{E176D9D5-B187-44D7-B545-480BFF6B436B}"/>
                  </a:ext>
                </a:extLst>
              </p:cNvPr>
              <p:cNvSpPr>
                <a:spLocks noRot="1" noChangeAspect="1" noMove="1" noResize="1" noEditPoints="1" noAdjustHandles="1" noChangeArrowheads="1" noChangeShapeType="1" noTextEdit="1"/>
              </p:cNvSpPr>
              <p:nvPr/>
            </p:nvSpPr>
            <p:spPr>
              <a:xfrm>
                <a:off x="4758778" y="3184015"/>
                <a:ext cx="532710" cy="540404"/>
              </a:xfrm>
              <a:prstGeom prst="rect">
                <a:avLst/>
              </a:prstGeom>
              <a:blipFill>
                <a:blip r:embed="rId14"/>
                <a:stretch>
                  <a:fillRect/>
                </a:stretch>
              </a:blipFill>
            </p:spPr>
            <p:txBody>
              <a:bodyPr/>
              <a:lstStyle/>
              <a:p>
                <a:r>
                  <a:rPr lang="ko-KR" altLang="en-US">
                    <a:noFill/>
                  </a:rPr>
                  <a:t> </a:t>
                </a:r>
              </a:p>
            </p:txBody>
          </p:sp>
        </mc:Fallback>
      </mc:AlternateContent>
      <p:sp>
        <p:nvSpPr>
          <p:cNvPr id="34" name="오른쪽 중괄호 33">
            <a:extLst>
              <a:ext uri="{FF2B5EF4-FFF2-40B4-BE49-F238E27FC236}">
                <a16:creationId xmlns:a16="http://schemas.microsoft.com/office/drawing/2014/main" id="{57B9F7E3-70E0-4BEC-872D-41C96413E239}"/>
              </a:ext>
            </a:extLst>
          </p:cNvPr>
          <p:cNvSpPr/>
          <p:nvPr/>
        </p:nvSpPr>
        <p:spPr>
          <a:xfrm rot="5400000">
            <a:off x="4214285" y="1745552"/>
            <a:ext cx="361652" cy="2857280"/>
          </a:xfrm>
          <a:prstGeom prst="rightBrace">
            <a:avLst>
              <a:gd name="adj1" fmla="val 89057"/>
              <a:gd name="adj2" fmla="val 484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5" name="직사각형 34">
                <a:extLst>
                  <a:ext uri="{FF2B5EF4-FFF2-40B4-BE49-F238E27FC236}">
                    <a16:creationId xmlns:a16="http://schemas.microsoft.com/office/drawing/2014/main" id="{2DDACC99-C3EE-4E10-A095-081C390A8CC3}"/>
                  </a:ext>
                </a:extLst>
              </p:cNvPr>
              <p:cNvSpPr/>
              <p:nvPr/>
            </p:nvSpPr>
            <p:spPr>
              <a:xfrm>
                <a:off x="4181803" y="3418514"/>
                <a:ext cx="539955" cy="5540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ko-KR" sz="1200" i="1">
                              <a:latin typeface="Cambria Math" panose="02040503050406030204" pitchFamily="18" charset="0"/>
                            </a:rPr>
                          </m:ctrlPr>
                        </m:dPr>
                        <m:e>
                          <m:eqArr>
                            <m:eqArrPr>
                              <m:ctrlPr>
                                <a:rPr lang="en-US" altLang="ko-KR" sz="1200" i="1">
                                  <a:latin typeface="Cambria Math" panose="02040503050406030204" pitchFamily="18" charset="0"/>
                                </a:rPr>
                              </m:ctrlPr>
                            </m:eqArr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𝑥</m:t>
                                  </m:r>
                                </m:e>
                                <m:sub>
                                  <m:r>
                                    <a:rPr lang="en-US" altLang="ko-KR" sz="1200" i="1">
                                      <a:latin typeface="Cambria Math" panose="02040503050406030204" pitchFamily="18" charset="0"/>
                                    </a:rPr>
                                    <m:t>𝑖</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𝑖</m:t>
                                  </m:r>
                                </m:sub>
                              </m:sSub>
                            </m:e>
                            <m:e>
                              <m:r>
                                <a:rPr lang="en-US" altLang="ko-KR" sz="1200" i="1">
                                  <a:latin typeface="Cambria Math" panose="02040503050406030204" pitchFamily="18" charset="0"/>
                                </a:rPr>
                                <m:t>1</m:t>
                              </m:r>
                            </m:e>
                          </m:eqArr>
                        </m:e>
                      </m:d>
                    </m:oMath>
                  </m:oMathPara>
                </a14:m>
                <a:endParaRPr lang="ko-KR" altLang="en-US" sz="1200" dirty="0"/>
              </a:p>
            </p:txBody>
          </p:sp>
        </mc:Choice>
        <mc:Fallback xmlns="">
          <p:sp>
            <p:nvSpPr>
              <p:cNvPr id="35" name="직사각형 34">
                <a:extLst>
                  <a:ext uri="{FF2B5EF4-FFF2-40B4-BE49-F238E27FC236}">
                    <a16:creationId xmlns:a16="http://schemas.microsoft.com/office/drawing/2014/main" id="{2DDACC99-C3EE-4E10-A095-081C390A8CC3}"/>
                  </a:ext>
                </a:extLst>
              </p:cNvPr>
              <p:cNvSpPr>
                <a:spLocks noRot="1" noChangeAspect="1" noMove="1" noResize="1" noEditPoints="1" noAdjustHandles="1" noChangeArrowheads="1" noChangeShapeType="1" noTextEdit="1"/>
              </p:cNvSpPr>
              <p:nvPr/>
            </p:nvSpPr>
            <p:spPr>
              <a:xfrm>
                <a:off x="4181803" y="3418514"/>
                <a:ext cx="539955" cy="554062"/>
              </a:xfrm>
              <a:prstGeom prst="rect">
                <a:avLst/>
              </a:prstGeom>
              <a:blipFill>
                <a:blip r:embed="rId15"/>
                <a:stretch>
                  <a:fillRect/>
                </a:stretch>
              </a:blipFill>
            </p:spPr>
            <p:txBody>
              <a:bodyPr/>
              <a:lstStyle/>
              <a:p>
                <a:r>
                  <a:rPr lang="ko-KR" altLang="en-US">
                    <a:noFill/>
                  </a:rPr>
                  <a:t> </a:t>
                </a:r>
              </a:p>
            </p:txBody>
          </p:sp>
        </mc:Fallback>
      </mc:AlternateContent>
      <p:sp>
        <p:nvSpPr>
          <p:cNvPr id="36" name="오른쪽 중괄호 35">
            <a:extLst>
              <a:ext uri="{FF2B5EF4-FFF2-40B4-BE49-F238E27FC236}">
                <a16:creationId xmlns:a16="http://schemas.microsoft.com/office/drawing/2014/main" id="{9BE76E72-C3E7-4C22-9267-0744B1106C27}"/>
              </a:ext>
            </a:extLst>
          </p:cNvPr>
          <p:cNvSpPr/>
          <p:nvPr/>
        </p:nvSpPr>
        <p:spPr>
          <a:xfrm rot="5400000">
            <a:off x="3743981" y="1508771"/>
            <a:ext cx="361652" cy="3797887"/>
          </a:xfrm>
          <a:prstGeom prst="rightBrace">
            <a:avLst>
              <a:gd name="adj1" fmla="val 89057"/>
              <a:gd name="adj2" fmla="val 484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7" name="직사각형 36">
                <a:extLst>
                  <a:ext uri="{FF2B5EF4-FFF2-40B4-BE49-F238E27FC236}">
                    <a16:creationId xmlns:a16="http://schemas.microsoft.com/office/drawing/2014/main" id="{8CA1D512-C7BF-40AC-A150-852BCE272A9B}"/>
                  </a:ext>
                </a:extLst>
              </p:cNvPr>
              <p:cNvSpPr/>
              <p:nvPr/>
            </p:nvSpPr>
            <p:spPr>
              <a:xfrm>
                <a:off x="3521866" y="3624139"/>
                <a:ext cx="609462" cy="574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ko-KR" sz="1200" i="1">
                              <a:latin typeface="Cambria Math" panose="02040503050406030204" pitchFamily="18" charset="0"/>
                            </a:rPr>
                          </m:ctrlPr>
                        </m:dPr>
                        <m:e>
                          <m:eqArr>
                            <m:eqArrPr>
                              <m:ctrlPr>
                                <a:rPr lang="en-US" altLang="ko-KR" sz="1200" i="1">
                                  <a:latin typeface="Cambria Math" panose="02040503050406030204" pitchFamily="18" charset="0"/>
                                </a:rPr>
                              </m:ctrlPr>
                            </m:eqArrP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𝑥</m:t>
                                  </m:r>
                                </m:e>
                                <m:sub>
                                  <m:r>
                                    <a:rPr lang="en-US" altLang="ko-KR" sz="1200" i="1">
                                      <a:latin typeface="Cambria Math" panose="02040503050406030204" pitchFamily="18" charset="0"/>
                                    </a:rPr>
                                    <m:t>𝑓𝑖</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𝑦</m:t>
                                  </m:r>
                                </m:e>
                                <m:sub>
                                  <m:r>
                                    <a:rPr lang="en-US" altLang="ko-KR" sz="1200" i="1">
                                      <a:latin typeface="Cambria Math" panose="02040503050406030204" pitchFamily="18" charset="0"/>
                                    </a:rPr>
                                    <m:t>𝑓𝑖</m:t>
                                  </m:r>
                                </m:sub>
                              </m:sSub>
                            </m:e>
                            <m:e>
                              <m:r>
                                <a:rPr lang="en-US" altLang="ko-KR" sz="1200" i="1">
                                  <a:latin typeface="Cambria Math" panose="02040503050406030204" pitchFamily="18" charset="0"/>
                                </a:rPr>
                                <m:t>1</m:t>
                              </m:r>
                            </m:e>
                          </m:eqArr>
                        </m:e>
                      </m:d>
                    </m:oMath>
                  </m:oMathPara>
                </a14:m>
                <a:endParaRPr lang="ko-KR" altLang="en-US" sz="1200" dirty="0"/>
              </a:p>
            </p:txBody>
          </p:sp>
        </mc:Choice>
        <mc:Fallback xmlns="">
          <p:sp>
            <p:nvSpPr>
              <p:cNvPr id="37" name="직사각형 36">
                <a:extLst>
                  <a:ext uri="{FF2B5EF4-FFF2-40B4-BE49-F238E27FC236}">
                    <a16:creationId xmlns:a16="http://schemas.microsoft.com/office/drawing/2014/main" id="{8CA1D512-C7BF-40AC-A150-852BCE272A9B}"/>
                  </a:ext>
                </a:extLst>
              </p:cNvPr>
              <p:cNvSpPr>
                <a:spLocks noRot="1" noChangeAspect="1" noMove="1" noResize="1" noEditPoints="1" noAdjustHandles="1" noChangeArrowheads="1" noChangeShapeType="1" noTextEdit="1"/>
              </p:cNvSpPr>
              <p:nvPr/>
            </p:nvSpPr>
            <p:spPr>
              <a:xfrm>
                <a:off x="3521866" y="3624139"/>
                <a:ext cx="609462" cy="574516"/>
              </a:xfrm>
              <a:prstGeom prst="rect">
                <a:avLst/>
              </a:prstGeom>
              <a:blipFill>
                <a:blip r:embed="rId1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1576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528969-A16C-44BD-843E-763FD3C4D0A7}"/>
              </a:ext>
            </a:extLst>
          </p:cNvPr>
          <p:cNvSpPr>
            <a:spLocks noGrp="1"/>
          </p:cNvSpPr>
          <p:nvPr>
            <p:ph type="title"/>
          </p:nvPr>
        </p:nvSpPr>
        <p:spPr/>
        <p:txBody>
          <a:bodyPr/>
          <a:lstStyle/>
          <a:p>
            <a:r>
              <a:rPr lang="en-US" altLang="ko-KR" dirty="0"/>
              <a:t>Tsai vs Zhang</a:t>
            </a:r>
            <a:endParaRPr lang="ko-KR" altLang="en-US" dirty="0"/>
          </a:p>
        </p:txBody>
      </p:sp>
      <p:sp>
        <p:nvSpPr>
          <p:cNvPr id="3" name="텍스트 개체 틀 2">
            <a:extLst>
              <a:ext uri="{FF2B5EF4-FFF2-40B4-BE49-F238E27FC236}">
                <a16:creationId xmlns:a16="http://schemas.microsoft.com/office/drawing/2014/main" id="{A474C0E8-C7B8-49B1-A56E-F25F21702350}"/>
              </a:ext>
            </a:extLst>
          </p:cNvPr>
          <p:cNvSpPr>
            <a:spLocks noGrp="1"/>
          </p:cNvSpPr>
          <p:nvPr>
            <p:ph type="body" sz="quarter" idx="13"/>
          </p:nvPr>
        </p:nvSpPr>
        <p:spPr/>
        <p:txBody>
          <a:bodyPr/>
          <a:lstStyle/>
          <a:p>
            <a:endParaRPr lang="ko-KR"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3E86A5-B1D6-4B09-A0BC-18331A0893AF}"/>
                  </a:ext>
                </a:extLst>
              </p:cNvPr>
              <p:cNvSpPr txBox="1"/>
              <p:nvPr/>
            </p:nvSpPr>
            <p:spPr>
              <a:xfrm>
                <a:off x="2684327" y="1728125"/>
                <a:ext cx="5310142" cy="8971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400" b="0" i="1" smtClean="0">
                          <a:latin typeface="Cambria Math" panose="02040503050406030204" pitchFamily="18" charset="0"/>
                        </a:rPr>
                        <m:t>𝑠</m:t>
                      </m:r>
                      <m:d>
                        <m:dPr>
                          <m:ctrlPr>
                            <a:rPr lang="en-US" altLang="ko-KR" sz="1400" b="0" i="1" smtClean="0">
                              <a:latin typeface="Cambria Math" panose="02040503050406030204" pitchFamily="18" charset="0"/>
                            </a:rPr>
                          </m:ctrlPr>
                        </m:dPr>
                        <m:e>
                          <m:eqArr>
                            <m:eqArrPr>
                              <m:ctrlPr>
                                <a:rPr lang="en-US" altLang="ko-KR" sz="1400" b="0" i="1" smtClean="0">
                                  <a:latin typeface="Cambria Math" panose="02040503050406030204" pitchFamily="18" charset="0"/>
                                </a:rPr>
                              </m:ctrlPr>
                            </m:eqArrPr>
                            <m:e>
                              <m:r>
                                <a:rPr lang="en-US" altLang="ko-KR" sz="1400" b="0" i="1" smtClean="0">
                                  <a:latin typeface="Cambria Math" panose="02040503050406030204" pitchFamily="18" charset="0"/>
                                </a:rPr>
                                <m:t>𝑢</m:t>
                              </m:r>
                            </m:e>
                            <m:e>
                              <m:r>
                                <a:rPr lang="en-US" altLang="ko-KR" sz="1400" b="0" i="1" smtClean="0">
                                  <a:latin typeface="Cambria Math" panose="02040503050406030204" pitchFamily="18" charset="0"/>
                                </a:rPr>
                                <m:t>𝑣</m:t>
                              </m:r>
                            </m:e>
                            <m:e>
                              <m:r>
                                <a:rPr lang="en-US" altLang="ko-KR" sz="1400" b="0" i="1" smtClean="0">
                                  <a:latin typeface="Cambria Math" panose="02040503050406030204" pitchFamily="18" charset="0"/>
                                </a:rPr>
                                <m:t>1</m:t>
                              </m:r>
                            </m:e>
                          </m:eqArr>
                        </m:e>
                      </m:d>
                      <m:r>
                        <m:rPr>
                          <m:aln/>
                        </m:rPr>
                        <a:rPr lang="en-US" altLang="ko-KR" sz="1400" b="0" i="1" smtClean="0">
                          <a:latin typeface="Cambria Math" panose="02040503050406030204" pitchFamily="18" charset="0"/>
                        </a:rPr>
                        <m:t>=</m:t>
                      </m:r>
                      <m:d>
                        <m:dPr>
                          <m:ctrlPr>
                            <a:rPr lang="en-US" altLang="ko-KR" sz="1400" b="0" i="1" smtClean="0">
                              <a:latin typeface="Cambria Math" panose="02040503050406030204" pitchFamily="18" charset="0"/>
                            </a:rPr>
                          </m:ctrlPr>
                        </m:dPr>
                        <m:e>
                          <m:m>
                            <m:mPr>
                              <m:mcs>
                                <m:mc>
                                  <m:mcPr>
                                    <m:count m:val="3"/>
                                    <m:mcJc m:val="center"/>
                                  </m:mcPr>
                                </m:mc>
                              </m:mcs>
                              <m:ctrlPr>
                                <a:rPr lang="en-US" altLang="ko-KR" sz="1400" i="1">
                                  <a:latin typeface="Cambria Math" panose="02040503050406030204" pitchFamily="18" charset="0"/>
                                </a:rPr>
                              </m:ctrlPr>
                            </m:mPr>
                            <m:mr>
                              <m:e>
                                <m:sSub>
                                  <m:sSubPr>
                                    <m:ctrlPr>
                                      <a:rPr lang="en-US" altLang="ko-KR" sz="1400" b="0" i="1" smtClean="0">
                                        <a:latin typeface="Cambria Math" panose="02040503050406030204" pitchFamily="18" charset="0"/>
                                      </a:rPr>
                                    </m:ctrlPr>
                                  </m:sSubPr>
                                  <m:e>
                                    <m:r>
                                      <m:rPr>
                                        <m:brk m:alnAt="7"/>
                                      </m:rPr>
                                      <a:rPr lang="en-US" altLang="ko-KR" sz="1400" b="0" i="1" smtClean="0">
                                        <a:latin typeface="Cambria Math" panose="02040503050406030204" pitchFamily="18" charset="0"/>
                                      </a:rPr>
                                      <m:t>𝑠</m:t>
                                    </m:r>
                                  </m:e>
                                  <m:sub>
                                    <m:r>
                                      <m:rPr>
                                        <m:brk m:alnAt="7"/>
                                      </m:rPr>
                                      <a:rPr lang="en-US" altLang="ko-KR" sz="1400" b="0" i="1" smtClean="0">
                                        <a:latin typeface="Cambria Math" panose="02040503050406030204" pitchFamily="18" charset="0"/>
                                      </a:rPr>
                                      <m:t>𝑥</m:t>
                                    </m:r>
                                  </m:sub>
                                </m:sSub>
                              </m:e>
                              <m:e>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𝑠</m:t>
                                    </m:r>
                                  </m:e>
                                  <m:sub>
                                    <m:r>
                                      <a:rPr lang="en-US" altLang="ko-KR" sz="1400" b="0" i="1" smtClean="0">
                                        <a:latin typeface="Cambria Math" panose="02040503050406030204" pitchFamily="18" charset="0"/>
                                      </a:rPr>
                                      <m:t>𝜃</m:t>
                                    </m:r>
                                  </m:sub>
                                </m:sSub>
                              </m:e>
                              <m:e>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𝑢</m:t>
                                    </m:r>
                                  </m:e>
                                  <m:sub>
                                    <m:r>
                                      <a:rPr lang="en-US" altLang="ko-KR" sz="1400" b="0" i="1" smtClean="0">
                                        <a:latin typeface="Cambria Math" panose="02040503050406030204" pitchFamily="18" charset="0"/>
                                      </a:rPr>
                                      <m:t>𝑐</m:t>
                                    </m:r>
                                  </m:sub>
                                </m:sSub>
                              </m:e>
                            </m:mr>
                            <m:mr>
                              <m:e>
                                <m:r>
                                  <a:rPr lang="en-US" altLang="ko-KR" sz="1400" b="0" i="1" smtClean="0">
                                    <a:latin typeface="Cambria Math" panose="02040503050406030204" pitchFamily="18" charset="0"/>
                                  </a:rPr>
                                  <m:t>0</m:t>
                                </m:r>
                              </m:e>
                              <m:e>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𝑠</m:t>
                                    </m:r>
                                  </m:e>
                                  <m:sub>
                                    <m:r>
                                      <a:rPr lang="en-US" altLang="ko-KR" sz="1400" b="0" i="1" smtClean="0">
                                        <a:latin typeface="Cambria Math" panose="02040503050406030204" pitchFamily="18" charset="0"/>
                                      </a:rPr>
                                      <m:t>𝑦</m:t>
                                    </m:r>
                                  </m:sub>
                                </m:sSub>
                              </m:e>
                              <m:e>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𝑣</m:t>
                                    </m:r>
                                  </m:e>
                                  <m:sub>
                                    <m:r>
                                      <a:rPr lang="en-US" altLang="ko-KR" sz="1400" b="0" i="1" smtClean="0">
                                        <a:latin typeface="Cambria Math" panose="02040503050406030204" pitchFamily="18" charset="0"/>
                                      </a:rPr>
                                      <m:t>𝑐</m:t>
                                    </m:r>
                                  </m:sub>
                                </m:sSub>
                              </m:e>
                            </m:mr>
                            <m:mr>
                              <m:e>
                                <m:r>
                                  <a:rPr lang="en-US" altLang="ko-KR" sz="1400" b="0" i="1" smtClean="0">
                                    <a:latin typeface="Cambria Math" panose="02040503050406030204" pitchFamily="18" charset="0"/>
                                  </a:rPr>
                                  <m:t>0</m:t>
                                </m:r>
                              </m:e>
                              <m:e>
                                <m:r>
                                  <a:rPr lang="en-US" altLang="ko-KR" sz="1400" b="0" i="1" smtClean="0">
                                    <a:latin typeface="Cambria Math" panose="02040503050406030204" pitchFamily="18" charset="0"/>
                                  </a:rPr>
                                  <m:t>0</m:t>
                                </m:r>
                              </m:e>
                              <m:e>
                                <m:r>
                                  <a:rPr lang="en-US" altLang="ko-KR" sz="1400" b="0" i="1" smtClean="0">
                                    <a:latin typeface="Cambria Math" panose="02040503050406030204" pitchFamily="18" charset="0"/>
                                  </a:rPr>
                                  <m:t>1</m:t>
                                </m:r>
                              </m:e>
                            </m:mr>
                          </m:m>
                        </m:e>
                      </m:d>
                      <m:d>
                        <m:dPr>
                          <m:ctrlPr>
                            <a:rPr lang="en-US" altLang="ko-KR" sz="1400" i="1">
                              <a:latin typeface="Cambria Math" panose="02040503050406030204" pitchFamily="18" charset="0"/>
                            </a:rPr>
                          </m:ctrlPr>
                        </m:dPr>
                        <m:e>
                          <m:m>
                            <m:mPr>
                              <m:mcs>
                                <m:mc>
                                  <m:mcPr>
                                    <m:count m:val="3"/>
                                    <m:mcJc m:val="center"/>
                                  </m:mcPr>
                                </m:mc>
                              </m:mcs>
                              <m:ctrlPr>
                                <a:rPr lang="en-US" altLang="ko-KR" sz="1400" i="1">
                                  <a:latin typeface="Cambria Math" panose="02040503050406030204" pitchFamily="18" charset="0"/>
                                </a:rPr>
                              </m:ctrlPr>
                            </m:mPr>
                            <m:mr>
                              <m:e>
                                <m:r>
                                  <m:rPr>
                                    <m:brk m:alnAt="7"/>
                                  </m:rPr>
                                  <a:rPr lang="en-US" altLang="ko-KR" sz="1400" b="0" i="1" smtClean="0">
                                    <a:latin typeface="Cambria Math" panose="02040503050406030204" pitchFamily="18" charset="0"/>
                                  </a:rPr>
                                  <m:t>𝑓</m:t>
                                </m:r>
                              </m:e>
                              <m:e>
                                <m:r>
                                  <a:rPr lang="en-US" altLang="ko-KR" sz="1400" b="0" i="1" smtClean="0">
                                    <a:latin typeface="Cambria Math" panose="02040503050406030204" pitchFamily="18" charset="0"/>
                                  </a:rPr>
                                  <m:t>0</m:t>
                                </m:r>
                              </m:e>
                              <m:e>
                                <m:r>
                                  <a:rPr lang="en-US" altLang="ko-KR" sz="1400" b="0" i="1" smtClean="0">
                                    <a:latin typeface="Cambria Math" panose="02040503050406030204" pitchFamily="18" charset="0"/>
                                  </a:rPr>
                                  <m:t>0</m:t>
                                </m:r>
                              </m:e>
                            </m:mr>
                            <m:mr>
                              <m:e>
                                <m:r>
                                  <a:rPr lang="en-US" altLang="ko-KR" sz="1400" i="1">
                                    <a:latin typeface="Cambria Math" panose="02040503050406030204" pitchFamily="18" charset="0"/>
                                  </a:rPr>
                                  <m:t>0</m:t>
                                </m:r>
                              </m:e>
                              <m:e>
                                <m:r>
                                  <a:rPr lang="en-US" altLang="ko-KR" sz="1400" b="0" i="1" smtClean="0">
                                    <a:latin typeface="Cambria Math" panose="02040503050406030204" pitchFamily="18" charset="0"/>
                                  </a:rPr>
                                  <m:t>𝑓</m:t>
                                </m:r>
                              </m:e>
                              <m:e>
                                <m:r>
                                  <a:rPr lang="en-US" altLang="ko-KR" sz="1400" b="0" i="1" smtClean="0">
                                    <a:latin typeface="Cambria Math" panose="02040503050406030204" pitchFamily="18" charset="0"/>
                                  </a:rPr>
                                  <m:t>0</m:t>
                                </m:r>
                              </m:e>
                            </m:mr>
                            <m:mr>
                              <m:e>
                                <m:r>
                                  <a:rPr lang="en-US" altLang="ko-KR" sz="1400" i="1">
                                    <a:latin typeface="Cambria Math" panose="02040503050406030204" pitchFamily="18" charset="0"/>
                                  </a:rPr>
                                  <m:t>0</m:t>
                                </m:r>
                              </m:e>
                              <m:e>
                                <m:r>
                                  <a:rPr lang="en-US" altLang="ko-KR" sz="1400" i="1">
                                    <a:latin typeface="Cambria Math" panose="02040503050406030204" pitchFamily="18" charset="0"/>
                                  </a:rPr>
                                  <m:t>0</m:t>
                                </m:r>
                              </m:e>
                              <m:e>
                                <m:r>
                                  <a:rPr lang="en-US" altLang="ko-KR" sz="1400" i="1">
                                    <a:latin typeface="Cambria Math" panose="02040503050406030204" pitchFamily="18" charset="0"/>
                                  </a:rPr>
                                  <m:t>1</m:t>
                                </m:r>
                              </m:e>
                            </m:mr>
                          </m:m>
                        </m:e>
                      </m:d>
                      <m:d>
                        <m:dPr>
                          <m:ctrlPr>
                            <a:rPr lang="en-US" altLang="ko-KR" sz="1400" i="1">
                              <a:latin typeface="Cambria Math" panose="02040503050406030204" pitchFamily="18" charset="0"/>
                            </a:rPr>
                          </m:ctrlPr>
                        </m:dPr>
                        <m:e>
                          <m:m>
                            <m:mPr>
                              <m:mcs>
                                <m:mc>
                                  <m:mcPr>
                                    <m:count m:val="4"/>
                                    <m:mcJc m:val="center"/>
                                  </m:mcPr>
                                </m:mc>
                              </m:mcs>
                              <m:ctrlPr>
                                <a:rPr lang="en-US" altLang="ko-KR" sz="1400" i="1">
                                  <a:latin typeface="Cambria Math" panose="02040503050406030204" pitchFamily="18" charset="0"/>
                                </a:rPr>
                              </m:ctrlPr>
                            </m:mPr>
                            <m:mr>
                              <m:e>
                                <m:sSub>
                                  <m:sSubPr>
                                    <m:ctrlPr>
                                      <a:rPr lang="en-US" altLang="ko-KR" sz="1400" i="1">
                                        <a:latin typeface="Cambria Math" panose="02040503050406030204" pitchFamily="18" charset="0"/>
                                      </a:rPr>
                                    </m:ctrlPr>
                                  </m:sSubPr>
                                  <m:e>
                                    <m:r>
                                      <m:rPr>
                                        <m:brk m:alnAt="7"/>
                                      </m:rPr>
                                      <a:rPr lang="en-US" altLang="ko-KR" sz="1400" i="1">
                                        <a:latin typeface="Cambria Math" panose="02040503050406030204" pitchFamily="18" charset="0"/>
                                      </a:rPr>
                                      <m:t>𝑟</m:t>
                                    </m:r>
                                  </m:e>
                                  <m:sub>
                                    <m:r>
                                      <a:rPr lang="en-US" altLang="ko-KR" sz="1400" i="1">
                                        <a:latin typeface="Cambria Math" panose="02040503050406030204" pitchFamily="18" charset="0"/>
                                      </a:rPr>
                                      <m:t>00</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𝑟</m:t>
                                    </m:r>
                                  </m:e>
                                  <m:sub>
                                    <m:r>
                                      <a:rPr lang="en-US" altLang="ko-KR" sz="1400" i="1">
                                        <a:latin typeface="Cambria Math" panose="02040503050406030204" pitchFamily="18" charset="0"/>
                                      </a:rPr>
                                      <m:t>01</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𝑟</m:t>
                                    </m:r>
                                  </m:e>
                                  <m:sub>
                                    <m:r>
                                      <a:rPr lang="en-US" altLang="ko-KR" sz="1400" i="1">
                                        <a:latin typeface="Cambria Math" panose="02040503050406030204" pitchFamily="18" charset="0"/>
                                      </a:rPr>
                                      <m:t>02</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𝑡</m:t>
                                    </m:r>
                                  </m:e>
                                  <m:sub>
                                    <m:r>
                                      <a:rPr lang="en-US" altLang="ko-KR" sz="1400" b="0" i="1" smtClean="0">
                                        <a:latin typeface="Cambria Math" panose="02040503050406030204" pitchFamily="18" charset="0"/>
                                      </a:rPr>
                                      <m:t>0</m:t>
                                    </m:r>
                                  </m:sub>
                                </m:sSub>
                              </m:e>
                            </m:mr>
                            <m:m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𝑟</m:t>
                                    </m:r>
                                  </m:e>
                                  <m:sub>
                                    <m:r>
                                      <a:rPr lang="en-US" altLang="ko-KR" sz="1400" i="1">
                                        <a:latin typeface="Cambria Math" panose="02040503050406030204" pitchFamily="18" charset="0"/>
                                      </a:rPr>
                                      <m:t>10</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𝑟</m:t>
                                    </m:r>
                                  </m:e>
                                  <m:sub>
                                    <m:r>
                                      <a:rPr lang="en-US" altLang="ko-KR" sz="1400" i="1">
                                        <a:latin typeface="Cambria Math" panose="02040503050406030204" pitchFamily="18" charset="0"/>
                                      </a:rPr>
                                      <m:t>11</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𝑟</m:t>
                                    </m:r>
                                  </m:e>
                                  <m:sub>
                                    <m:r>
                                      <a:rPr lang="en-US" altLang="ko-KR" sz="1400" i="1">
                                        <a:latin typeface="Cambria Math" panose="02040503050406030204" pitchFamily="18" charset="0"/>
                                      </a:rPr>
                                      <m:t>12</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𝑡</m:t>
                                    </m:r>
                                  </m:e>
                                  <m:sub>
                                    <m:r>
                                      <a:rPr lang="en-US" altLang="ko-KR" sz="1400" b="0" i="1" smtClean="0">
                                        <a:latin typeface="Cambria Math" panose="02040503050406030204" pitchFamily="18" charset="0"/>
                                      </a:rPr>
                                      <m:t>1</m:t>
                                    </m:r>
                                  </m:sub>
                                </m:sSub>
                              </m:e>
                            </m:mr>
                            <m:mr>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𝑟</m:t>
                                    </m:r>
                                  </m:e>
                                  <m:sub>
                                    <m:r>
                                      <a:rPr lang="en-US" altLang="ko-KR" sz="1400" i="1">
                                        <a:latin typeface="Cambria Math" panose="02040503050406030204" pitchFamily="18" charset="0"/>
                                      </a:rPr>
                                      <m:t>20</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𝑟</m:t>
                                    </m:r>
                                  </m:e>
                                  <m:sub>
                                    <m:r>
                                      <a:rPr lang="en-US" altLang="ko-KR" sz="1400" i="1">
                                        <a:latin typeface="Cambria Math" panose="02040503050406030204" pitchFamily="18" charset="0"/>
                                      </a:rPr>
                                      <m:t>21</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𝑟</m:t>
                                    </m:r>
                                  </m:e>
                                  <m:sub>
                                    <m:r>
                                      <a:rPr lang="en-US" altLang="ko-KR" sz="1400" i="1">
                                        <a:latin typeface="Cambria Math" panose="02040503050406030204" pitchFamily="18" charset="0"/>
                                      </a:rPr>
                                      <m:t>22</m:t>
                                    </m:r>
                                  </m:sub>
                                </m:sSub>
                              </m:e>
                              <m:e>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𝑡</m:t>
                                    </m:r>
                                  </m:e>
                                  <m:sub>
                                    <m:r>
                                      <a:rPr lang="en-US" altLang="ko-KR" sz="1400" b="0" i="1" smtClean="0">
                                        <a:latin typeface="Cambria Math" panose="02040503050406030204" pitchFamily="18" charset="0"/>
                                      </a:rPr>
                                      <m:t>2</m:t>
                                    </m:r>
                                  </m:sub>
                                </m:sSub>
                              </m:e>
                            </m:mr>
                          </m:m>
                        </m:e>
                      </m:d>
                      <m:d>
                        <m:dPr>
                          <m:ctrlPr>
                            <a:rPr lang="en-US" altLang="ko-KR" sz="1400" i="1">
                              <a:latin typeface="Cambria Math" panose="02040503050406030204" pitchFamily="18" charset="0"/>
                            </a:rPr>
                          </m:ctrlPr>
                        </m:dPr>
                        <m:e>
                          <m:eqArr>
                            <m:eqArrPr>
                              <m:ctrlPr>
                                <a:rPr lang="en-US" altLang="ko-KR" sz="1400" i="1">
                                  <a:latin typeface="Cambria Math" panose="02040503050406030204" pitchFamily="18" charset="0"/>
                                </a:rPr>
                              </m:ctrlPr>
                            </m:eqArrPr>
                            <m:e>
                              <m:r>
                                <a:rPr lang="en-US" altLang="ko-KR" sz="1400" i="1">
                                  <a:latin typeface="Cambria Math" panose="02040503050406030204" pitchFamily="18" charset="0"/>
                                </a:rPr>
                                <m:t>𝑋</m:t>
                              </m:r>
                            </m:e>
                            <m:e>
                              <m:r>
                                <a:rPr lang="en-US" altLang="ko-KR" sz="1400" i="1">
                                  <a:latin typeface="Cambria Math" panose="02040503050406030204" pitchFamily="18" charset="0"/>
                                </a:rPr>
                                <m:t>𝑌</m:t>
                              </m:r>
                            </m:e>
                            <m:e>
                              <m:r>
                                <a:rPr lang="en-US" altLang="ko-KR" sz="1400" i="1" smtClean="0">
                                  <a:solidFill>
                                    <a:schemeClr val="tx1"/>
                                  </a:solidFill>
                                  <a:latin typeface="Cambria Math" panose="02040503050406030204" pitchFamily="18" charset="0"/>
                                </a:rPr>
                                <m:t>𝑍</m:t>
                              </m:r>
                            </m:e>
                            <m:e>
                              <m:r>
                                <a:rPr lang="en-US" altLang="ko-KR" sz="1400" i="1">
                                  <a:latin typeface="Cambria Math" panose="02040503050406030204" pitchFamily="18" charset="0"/>
                                </a:rPr>
                                <m:t>1</m:t>
                              </m:r>
                            </m:e>
                          </m:eqArr>
                        </m:e>
                      </m:d>
                    </m:oMath>
                  </m:oMathPara>
                </a14:m>
                <a:endParaRPr lang="en-US" altLang="ko-KR" sz="1400" b="0" dirty="0"/>
              </a:p>
            </p:txBody>
          </p:sp>
        </mc:Choice>
        <mc:Fallback xmlns="">
          <p:sp>
            <p:nvSpPr>
              <p:cNvPr id="5" name="TextBox 4">
                <a:extLst>
                  <a:ext uri="{FF2B5EF4-FFF2-40B4-BE49-F238E27FC236}">
                    <a16:creationId xmlns:a16="http://schemas.microsoft.com/office/drawing/2014/main" id="{E03E86A5-B1D6-4B09-A0BC-18331A0893AF}"/>
                  </a:ext>
                </a:extLst>
              </p:cNvPr>
              <p:cNvSpPr txBox="1">
                <a:spLocks noRot="1" noChangeAspect="1" noMove="1" noResize="1" noEditPoints="1" noAdjustHandles="1" noChangeArrowheads="1" noChangeShapeType="1" noTextEdit="1"/>
              </p:cNvSpPr>
              <p:nvPr/>
            </p:nvSpPr>
            <p:spPr>
              <a:xfrm>
                <a:off x="2684327" y="1728125"/>
                <a:ext cx="5310142" cy="897105"/>
              </a:xfrm>
              <a:prstGeom prst="rect">
                <a:avLst/>
              </a:prstGeom>
              <a:blipFill>
                <a:blip r:embed="rId2"/>
                <a:stretch>
                  <a:fillRect/>
                </a:stretch>
              </a:blipFill>
            </p:spPr>
            <p:txBody>
              <a:bodyPr/>
              <a:lstStyle/>
              <a:p>
                <a:r>
                  <a:rPr lang="ko-KR" altLang="en-US">
                    <a:noFill/>
                  </a:rPr>
                  <a:t> </a:t>
                </a:r>
              </a:p>
            </p:txBody>
          </p:sp>
        </mc:Fallback>
      </mc:AlternateContent>
      <p:cxnSp>
        <p:nvCxnSpPr>
          <p:cNvPr id="7" name="직선 화살표 연결선 6">
            <a:extLst>
              <a:ext uri="{FF2B5EF4-FFF2-40B4-BE49-F238E27FC236}">
                <a16:creationId xmlns:a16="http://schemas.microsoft.com/office/drawing/2014/main" id="{DDF1C962-C0C5-4BF4-BB96-94A6D1C169EC}"/>
              </a:ext>
            </a:extLst>
          </p:cNvPr>
          <p:cNvCxnSpPr>
            <a:cxnSpLocks/>
          </p:cNvCxnSpPr>
          <p:nvPr/>
        </p:nvCxnSpPr>
        <p:spPr>
          <a:xfrm>
            <a:off x="7071360" y="2595792"/>
            <a:ext cx="226423" cy="657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DFC43DDF-E412-4D14-BF38-901E8756BEB4}"/>
              </a:ext>
            </a:extLst>
          </p:cNvPr>
          <p:cNvCxnSpPr>
            <a:cxnSpLocks/>
          </p:cNvCxnSpPr>
          <p:nvPr/>
        </p:nvCxnSpPr>
        <p:spPr>
          <a:xfrm flipH="1">
            <a:off x="3737465" y="2539736"/>
            <a:ext cx="322851" cy="713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BF97FB7-7143-418B-AD68-23A02346890B}"/>
              </a:ext>
            </a:extLst>
          </p:cNvPr>
          <p:cNvSpPr txBox="1"/>
          <p:nvPr/>
        </p:nvSpPr>
        <p:spPr>
          <a:xfrm>
            <a:off x="221924" y="883143"/>
            <a:ext cx="1127232" cy="307777"/>
          </a:xfrm>
          <a:prstGeom prst="rect">
            <a:avLst/>
          </a:prstGeom>
          <a:noFill/>
        </p:spPr>
        <p:txBody>
          <a:bodyPr wrap="none" rtlCol="0">
            <a:spAutoFit/>
          </a:bodyPr>
          <a:lstStyle/>
          <a:p>
            <a:r>
              <a:rPr lang="en-US" altLang="ko-KR" sz="1400" dirty="0"/>
              <a:t>Assumption</a:t>
            </a:r>
            <a:endParaRPr lang="ko-KR" altLang="en-US" sz="1400" dirty="0"/>
          </a:p>
        </p:txBody>
      </p:sp>
      <p:sp>
        <p:nvSpPr>
          <p:cNvPr id="19" name="TextBox 18">
            <a:extLst>
              <a:ext uri="{FF2B5EF4-FFF2-40B4-BE49-F238E27FC236}">
                <a16:creationId xmlns:a16="http://schemas.microsoft.com/office/drawing/2014/main" id="{EB87CC28-AAC8-4501-9D9E-2AE904A6DFC4}"/>
              </a:ext>
            </a:extLst>
          </p:cNvPr>
          <p:cNvSpPr txBox="1"/>
          <p:nvPr/>
        </p:nvSpPr>
        <p:spPr>
          <a:xfrm>
            <a:off x="664753" y="1351670"/>
            <a:ext cx="2222083" cy="307777"/>
          </a:xfrm>
          <a:prstGeom prst="rect">
            <a:avLst/>
          </a:prstGeom>
          <a:noFill/>
        </p:spPr>
        <p:txBody>
          <a:bodyPr wrap="none" rtlCol="0">
            <a:spAutoFit/>
          </a:bodyPr>
          <a:lstStyle/>
          <a:p>
            <a:pPr marL="285750" indent="-285750">
              <a:buFont typeface="Arial" panose="020B0604020202020204" pitchFamily="34" charset="0"/>
              <a:buChar char="•"/>
            </a:pPr>
            <a:r>
              <a:rPr lang="en-US" altLang="ko-KR" sz="1400" dirty="0"/>
              <a:t>Pinhole camera model</a:t>
            </a:r>
            <a:endParaRPr lang="ko-KR" altLang="en-US" sz="1400" dirty="0"/>
          </a:p>
        </p:txBody>
      </p:sp>
      <mc:AlternateContent xmlns:mc="http://schemas.openxmlformats.org/markup-compatibility/2006" xmlns:a14="http://schemas.microsoft.com/office/drawing/2010/main">
        <mc:Choice Requires="a14">
          <p:graphicFrame>
            <p:nvGraphicFramePr>
              <p:cNvPr id="32" name="표 32">
                <a:extLst>
                  <a:ext uri="{FF2B5EF4-FFF2-40B4-BE49-F238E27FC236}">
                    <a16:creationId xmlns:a16="http://schemas.microsoft.com/office/drawing/2014/main" id="{E467E96A-B3AD-4526-82A2-E1CD2A2FE049}"/>
                  </a:ext>
                </a:extLst>
              </p:cNvPr>
              <p:cNvGraphicFramePr>
                <a:graphicFrameLocks noGrp="1"/>
              </p:cNvGraphicFramePr>
              <p:nvPr>
                <p:extLst>
                  <p:ext uri="{D42A27DB-BD31-4B8C-83A1-F6EECF244321}">
                    <p14:modId xmlns:p14="http://schemas.microsoft.com/office/powerpoint/2010/main" val="1349669562"/>
                  </p:ext>
                </p:extLst>
              </p:nvPr>
            </p:nvGraphicFramePr>
            <p:xfrm>
              <a:off x="221924" y="3309257"/>
              <a:ext cx="9383630" cy="3103732"/>
            </p:xfrm>
            <a:graphic>
              <a:graphicData uri="http://schemas.openxmlformats.org/drawingml/2006/table">
                <a:tbl>
                  <a:tblPr firstRow="1" bandRow="1">
                    <a:tableStyleId>{5940675A-B579-460E-94D1-54222C63F5DA}</a:tableStyleId>
                  </a:tblPr>
                  <a:tblGrid>
                    <a:gridCol w="1178395">
                      <a:extLst>
                        <a:ext uri="{9D8B030D-6E8A-4147-A177-3AD203B41FA5}">
                          <a16:colId xmlns:a16="http://schemas.microsoft.com/office/drawing/2014/main" val="2501605884"/>
                        </a:ext>
                      </a:extLst>
                    </a:gridCol>
                    <a:gridCol w="4652138">
                      <a:extLst>
                        <a:ext uri="{9D8B030D-6E8A-4147-A177-3AD203B41FA5}">
                          <a16:colId xmlns:a16="http://schemas.microsoft.com/office/drawing/2014/main" val="3551691000"/>
                        </a:ext>
                      </a:extLst>
                    </a:gridCol>
                    <a:gridCol w="3553097">
                      <a:extLst>
                        <a:ext uri="{9D8B030D-6E8A-4147-A177-3AD203B41FA5}">
                          <a16:colId xmlns:a16="http://schemas.microsoft.com/office/drawing/2014/main" val="1635364726"/>
                        </a:ext>
                      </a:extLst>
                    </a:gridCol>
                  </a:tblGrid>
                  <a:tr h="513806">
                    <a:tc>
                      <a:txBody>
                        <a:bodyPr/>
                        <a:lstStyle/>
                        <a:p>
                          <a:pPr algn="ctr" latinLnBrk="1"/>
                          <a:endParaRPr lang="ko-KR" altLang="en-US" sz="1050" dirty="0"/>
                        </a:p>
                      </a:txBody>
                      <a:tcPr anchor="c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Two-step method by Tsai</a:t>
                          </a:r>
                          <a:endParaRPr lang="ko-KR" altLang="en-US" sz="1600" dirty="0"/>
                        </a:p>
                      </a:txBody>
                      <a:tcPr anchor="c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Zhang’s technique</a:t>
                          </a:r>
                          <a:endParaRPr lang="ko-KR" altLang="en-US" sz="1600" dirty="0"/>
                        </a:p>
                      </a:txBody>
                      <a:tcPr anchor="ctr">
                        <a:solidFill>
                          <a:schemeClr val="bg1">
                            <a:lumMod val="85000"/>
                          </a:schemeClr>
                        </a:solidFill>
                      </a:tcPr>
                    </a:tc>
                    <a:extLst>
                      <a:ext uri="{0D108BD9-81ED-4DB2-BD59-A6C34878D82A}">
                        <a16:rowId xmlns:a16="http://schemas.microsoft.com/office/drawing/2014/main" val="3980788886"/>
                      </a:ext>
                    </a:extLst>
                  </a:tr>
                  <a:tr h="1294963">
                    <a:tc>
                      <a:txBody>
                        <a:bodyPr/>
                        <a:lstStyle/>
                        <a:p>
                          <a:pPr algn="ctr" latinLnBrk="1"/>
                          <a:r>
                            <a:rPr lang="en-US" altLang="ko-KR" sz="1400" dirty="0"/>
                            <a:t>Equation</a:t>
                          </a:r>
                          <a:endParaRPr lang="ko-KR" altLang="en-US" sz="14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050" b="0" i="1" smtClean="0">
                                    <a:latin typeface="Cambria Math" panose="02040503050406030204" pitchFamily="18" charset="0"/>
                                  </a:rPr>
                                  <m:t>𝑠</m:t>
                                </m:r>
                                <m:d>
                                  <m:dPr>
                                    <m:ctrlPr>
                                      <a:rPr lang="en-US" altLang="ko-KR" sz="1050" b="0" i="1" smtClean="0">
                                        <a:latin typeface="Cambria Math" panose="02040503050406030204" pitchFamily="18" charset="0"/>
                                      </a:rPr>
                                    </m:ctrlPr>
                                  </m:dPr>
                                  <m:e>
                                    <m:eqArr>
                                      <m:eqArrPr>
                                        <m:ctrlPr>
                                          <a:rPr lang="en-US" altLang="ko-KR" sz="1050" b="0" i="1" smtClean="0">
                                            <a:latin typeface="Cambria Math" panose="02040503050406030204" pitchFamily="18" charset="0"/>
                                          </a:rPr>
                                        </m:ctrlPr>
                                      </m:eqArrPr>
                                      <m:e>
                                        <m:r>
                                          <a:rPr lang="en-US" altLang="ko-KR" sz="1050" b="0" i="1" smtClean="0">
                                            <a:latin typeface="Cambria Math" panose="02040503050406030204" pitchFamily="18" charset="0"/>
                                          </a:rPr>
                                          <m:t>𝑢</m:t>
                                        </m:r>
                                      </m:e>
                                      <m:e>
                                        <m:r>
                                          <a:rPr lang="en-US" altLang="ko-KR" sz="1050" b="0" i="1" smtClean="0">
                                            <a:latin typeface="Cambria Math" panose="02040503050406030204" pitchFamily="18" charset="0"/>
                                          </a:rPr>
                                          <m:t>𝑣</m:t>
                                        </m:r>
                                      </m:e>
                                      <m:e>
                                        <m:r>
                                          <a:rPr lang="en-US" altLang="ko-KR" sz="1050" b="0" i="1" smtClean="0">
                                            <a:latin typeface="Cambria Math" panose="02040503050406030204" pitchFamily="18" charset="0"/>
                                          </a:rPr>
                                          <m:t>1</m:t>
                                        </m:r>
                                      </m:e>
                                    </m:eqArr>
                                  </m:e>
                                </m:d>
                                <m:r>
                                  <m:rPr>
                                    <m:aln/>
                                  </m:rPr>
                                  <a:rPr lang="en-US" altLang="ko-KR" sz="1050" b="0" i="1" smtClean="0">
                                    <a:latin typeface="Cambria Math" panose="02040503050406030204" pitchFamily="18" charset="0"/>
                                  </a:rPr>
                                  <m:t>=</m:t>
                                </m:r>
                                <m:d>
                                  <m:dPr>
                                    <m:ctrlPr>
                                      <a:rPr lang="en-US" altLang="ko-KR" sz="1050" b="0" i="1" smtClean="0">
                                        <a:latin typeface="Cambria Math" panose="02040503050406030204" pitchFamily="18" charset="0"/>
                                      </a:rPr>
                                    </m:ctrlPr>
                                  </m:dPr>
                                  <m:e>
                                    <m:m>
                                      <m:mPr>
                                        <m:mcs>
                                          <m:mc>
                                            <m:mcPr>
                                              <m:count m:val="3"/>
                                              <m:mcJc m:val="center"/>
                                            </m:mcPr>
                                          </m:mc>
                                        </m:mcs>
                                        <m:ctrlPr>
                                          <a:rPr lang="en-US" altLang="ko-KR" sz="1050" i="1">
                                            <a:latin typeface="Cambria Math" panose="02040503050406030204" pitchFamily="18" charset="0"/>
                                          </a:rPr>
                                        </m:ctrlPr>
                                      </m:mPr>
                                      <m:mr>
                                        <m:e>
                                          <m:r>
                                            <a:rPr lang="en-US" altLang="ko-KR" sz="1050" b="0" i="1" smtClean="0">
                                              <a:latin typeface="Cambria Math" panose="02040503050406030204" pitchFamily="18" charset="0"/>
                                            </a:rPr>
                                            <m:t>𝑠</m:t>
                                          </m:r>
                                        </m:e>
                                        <m:e>
                                          <m:r>
                                            <a:rPr lang="en-US" altLang="ko-KR" sz="1050" b="0" i="1" smtClean="0">
                                              <a:latin typeface="Cambria Math" panose="02040503050406030204" pitchFamily="18" charset="0"/>
                                            </a:rPr>
                                            <m:t>0</m:t>
                                          </m:r>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𝑁</m:t>
                                              </m:r>
                                            </m:e>
                                            <m:sub>
                                              <m:r>
                                                <a:rPr lang="en-US" altLang="ko-KR" sz="1050" i="1">
                                                  <a:latin typeface="Cambria Math" panose="02040503050406030204" pitchFamily="18" charset="0"/>
                                                </a:rPr>
                                                <m:t>𝑠</m:t>
                                              </m:r>
                                              <m:r>
                                                <a:rPr lang="en-US" altLang="ko-KR" sz="1050" b="0" i="1" smtClean="0">
                                                  <a:latin typeface="Cambria Math" panose="02040503050406030204" pitchFamily="18" charset="0"/>
                                                </a:rPr>
                                                <m:t>𝑥</m:t>
                                              </m:r>
                                            </m:sub>
                                          </m:sSub>
                                          <m:r>
                                            <m:rPr>
                                              <m:lit/>
                                            </m:rPr>
                                            <a:rPr lang="en-US" altLang="ko-KR" sz="1050" i="1">
                                              <a:latin typeface="Cambria Math" panose="02040503050406030204" pitchFamily="18" charset="0"/>
                                            </a:rPr>
                                            <m:t>/</m:t>
                                          </m:r>
                                          <m:r>
                                            <a:rPr lang="en-US" altLang="ko-KR" sz="1050" i="1">
                                              <a:latin typeface="Cambria Math" panose="02040503050406030204" pitchFamily="18" charset="0"/>
                                            </a:rPr>
                                            <m:t>2</m:t>
                                          </m:r>
                                        </m:e>
                                      </m:mr>
                                      <m:mr>
                                        <m:e>
                                          <m:r>
                                            <a:rPr lang="en-US" altLang="ko-KR" sz="1050" b="0" i="1" smtClean="0">
                                              <a:latin typeface="Cambria Math" panose="02040503050406030204" pitchFamily="18" charset="0"/>
                                            </a:rPr>
                                            <m:t>0</m:t>
                                          </m:r>
                                        </m:e>
                                        <m:e>
                                          <m:r>
                                            <a:rPr lang="en-US" altLang="ko-KR" sz="1050" b="0" i="1" smtClean="0">
                                              <a:latin typeface="Cambria Math" panose="02040503050406030204" pitchFamily="18" charset="0"/>
                                            </a:rPr>
                                            <m:t>1</m:t>
                                          </m:r>
                                        </m:e>
                                        <m:e>
                                          <m:sSub>
                                            <m:sSubPr>
                                              <m:ctrlPr>
                                                <a:rPr lang="en-US" altLang="ko-KR" sz="1050" b="0" i="1" smtClean="0">
                                                  <a:latin typeface="Cambria Math" panose="02040503050406030204" pitchFamily="18" charset="0"/>
                                                </a:rPr>
                                              </m:ctrlPr>
                                            </m:sSubPr>
                                            <m:e>
                                              <m:r>
                                                <a:rPr lang="en-US" altLang="ko-KR" sz="1050" b="0" i="1" smtClean="0">
                                                  <a:latin typeface="Cambria Math" panose="02040503050406030204" pitchFamily="18" charset="0"/>
                                                </a:rPr>
                                                <m:t>𝑁</m:t>
                                              </m:r>
                                            </m:e>
                                            <m:sub>
                                              <m:r>
                                                <a:rPr lang="en-US" altLang="ko-KR" sz="1050" b="0" i="1" smtClean="0">
                                                  <a:latin typeface="Cambria Math" panose="02040503050406030204" pitchFamily="18" charset="0"/>
                                                </a:rPr>
                                                <m:t>𝑠𝑦</m:t>
                                              </m:r>
                                            </m:sub>
                                          </m:sSub>
                                          <m:r>
                                            <m:rPr>
                                              <m:lit/>
                                            </m:rPr>
                                            <a:rPr lang="en-US" altLang="ko-KR" sz="1050" b="0" i="1" smtClean="0">
                                              <a:latin typeface="Cambria Math" panose="02040503050406030204" pitchFamily="18" charset="0"/>
                                            </a:rPr>
                                            <m:t>/</m:t>
                                          </m:r>
                                          <m:r>
                                            <a:rPr lang="en-US" altLang="ko-KR" sz="1050" b="0" i="1" smtClean="0">
                                              <a:latin typeface="Cambria Math" panose="02040503050406030204" pitchFamily="18" charset="0"/>
                                            </a:rPr>
                                            <m:t>2</m:t>
                                          </m:r>
                                        </m:e>
                                      </m:mr>
                                      <m:mr>
                                        <m:e>
                                          <m:r>
                                            <a:rPr lang="en-US" altLang="ko-KR" sz="1050" b="0" i="1" smtClean="0">
                                              <a:latin typeface="Cambria Math" panose="02040503050406030204" pitchFamily="18" charset="0"/>
                                            </a:rPr>
                                            <m:t>0</m:t>
                                          </m:r>
                                        </m:e>
                                        <m:e>
                                          <m:r>
                                            <a:rPr lang="en-US" altLang="ko-KR" sz="1050" b="0" i="1" smtClean="0">
                                              <a:latin typeface="Cambria Math" panose="02040503050406030204" pitchFamily="18" charset="0"/>
                                            </a:rPr>
                                            <m:t>0</m:t>
                                          </m:r>
                                        </m:e>
                                        <m:e>
                                          <m:r>
                                            <a:rPr lang="en-US" altLang="ko-KR" sz="1050" b="0" i="1" smtClean="0">
                                              <a:latin typeface="Cambria Math" panose="02040503050406030204" pitchFamily="18" charset="0"/>
                                            </a:rPr>
                                            <m:t>1</m:t>
                                          </m:r>
                                        </m:e>
                                      </m:mr>
                                    </m:m>
                                  </m:e>
                                </m:d>
                                <m:d>
                                  <m:dPr>
                                    <m:ctrlPr>
                                      <a:rPr lang="en-US" altLang="ko-KR" sz="1050" i="1">
                                        <a:latin typeface="Cambria Math" panose="02040503050406030204" pitchFamily="18" charset="0"/>
                                      </a:rPr>
                                    </m:ctrlPr>
                                  </m:dPr>
                                  <m:e>
                                    <m:m>
                                      <m:mPr>
                                        <m:mcs>
                                          <m:mc>
                                            <m:mcPr>
                                              <m:count m:val="3"/>
                                              <m:mcJc m:val="center"/>
                                            </m:mcPr>
                                          </m:mc>
                                        </m:mcs>
                                        <m:ctrlPr>
                                          <a:rPr lang="en-US" altLang="ko-KR" sz="1050" i="1">
                                            <a:latin typeface="Cambria Math" panose="02040503050406030204" pitchFamily="18" charset="0"/>
                                          </a:rPr>
                                        </m:ctrlPr>
                                      </m:mPr>
                                      <m:mr>
                                        <m:e>
                                          <m:r>
                                            <m:rPr>
                                              <m:brk m:alnAt="7"/>
                                            </m:rPr>
                                            <a:rPr lang="en-US" altLang="ko-KR" sz="1050" b="0" i="1" smtClean="0">
                                              <a:latin typeface="Cambria Math" panose="02040503050406030204" pitchFamily="18" charset="0"/>
                                            </a:rPr>
                                            <m:t>𝑓</m:t>
                                          </m:r>
                                          <m:r>
                                            <m:rPr>
                                              <m:lit/>
                                              <m:brk m:alnAt="7"/>
                                            </m:rPr>
                                            <a:rPr lang="en-US" altLang="ko-KR" sz="1050" b="0" i="1" smtClean="0">
                                              <a:latin typeface="Cambria Math" panose="02040503050406030204" pitchFamily="18" charset="0"/>
                                            </a:rPr>
                                            <m:t>/</m:t>
                                          </m:r>
                                          <m:sSub>
                                            <m:sSubPr>
                                              <m:ctrlPr>
                                                <a:rPr lang="en-US" altLang="ko-KR" sz="1050" b="0" i="1" smtClean="0">
                                                  <a:latin typeface="Cambria Math" panose="02040503050406030204" pitchFamily="18" charset="0"/>
                                                </a:rPr>
                                              </m:ctrlPr>
                                            </m:sSubPr>
                                            <m:e>
                                              <m:r>
                                                <m:rPr>
                                                  <m:brk m:alnAt="7"/>
                                                </m:rPr>
                                                <a:rPr lang="en-US" altLang="ko-KR" sz="1050" b="0" i="1" smtClean="0">
                                                  <a:latin typeface="Cambria Math" panose="02040503050406030204" pitchFamily="18" charset="0"/>
                                                </a:rPr>
                                                <m:t>𝑧</m:t>
                                              </m:r>
                                            </m:e>
                                            <m:sub>
                                              <m:r>
                                                <m:rPr>
                                                  <m:brk m:alnAt="7"/>
                                                </m:rPr>
                                                <a:rPr lang="en-US" altLang="ko-KR" sz="1050" b="0" i="1" smtClean="0">
                                                  <a:latin typeface="Cambria Math" panose="02040503050406030204" pitchFamily="18" charset="0"/>
                                                </a:rPr>
                                                <m:t>𝑐</m:t>
                                              </m:r>
                                            </m:sub>
                                          </m:sSub>
                                        </m:e>
                                        <m:e>
                                          <m:r>
                                            <a:rPr lang="en-US" altLang="ko-KR" sz="1050" b="0" i="1" smtClean="0">
                                              <a:latin typeface="Cambria Math" panose="02040503050406030204" pitchFamily="18" charset="0"/>
                                            </a:rPr>
                                            <m:t>0</m:t>
                                          </m:r>
                                        </m:e>
                                        <m:e>
                                          <m:r>
                                            <a:rPr lang="en-US" altLang="ko-KR" sz="1050" b="0" i="1" smtClean="0">
                                              <a:latin typeface="Cambria Math" panose="02040503050406030204" pitchFamily="18" charset="0"/>
                                            </a:rPr>
                                            <m:t>0</m:t>
                                          </m:r>
                                        </m:e>
                                      </m:mr>
                                      <m:mr>
                                        <m:e>
                                          <m:r>
                                            <a:rPr lang="en-US" altLang="ko-KR" sz="1050" i="1">
                                              <a:latin typeface="Cambria Math" panose="02040503050406030204" pitchFamily="18" charset="0"/>
                                            </a:rPr>
                                            <m:t>0</m:t>
                                          </m:r>
                                        </m:e>
                                        <m:e>
                                          <m:r>
                                            <m:rPr>
                                              <m:brk m:alnAt="7"/>
                                            </m:rPr>
                                            <a:rPr lang="en-US" altLang="ko-KR" sz="1050" i="1">
                                              <a:latin typeface="Cambria Math" panose="02040503050406030204" pitchFamily="18" charset="0"/>
                                            </a:rPr>
                                            <m:t>𝑓</m:t>
                                          </m:r>
                                          <m:r>
                                            <m:rPr>
                                              <m:lit/>
                                              <m:brk m:alnAt="7"/>
                                            </m:rP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m:rPr>
                                                  <m:brk m:alnAt="7"/>
                                                </m:rPr>
                                                <a:rPr lang="en-US" altLang="ko-KR" sz="1050" i="1">
                                                  <a:latin typeface="Cambria Math" panose="02040503050406030204" pitchFamily="18" charset="0"/>
                                                </a:rPr>
                                                <m:t>𝑧</m:t>
                                              </m:r>
                                            </m:e>
                                            <m:sub>
                                              <m:r>
                                                <m:rPr>
                                                  <m:brk m:alnAt="7"/>
                                                </m:rPr>
                                                <a:rPr lang="en-US" altLang="ko-KR" sz="1050" i="1">
                                                  <a:latin typeface="Cambria Math" panose="02040503050406030204" pitchFamily="18" charset="0"/>
                                                </a:rPr>
                                                <m:t>𝑐</m:t>
                                              </m:r>
                                            </m:sub>
                                          </m:sSub>
                                        </m:e>
                                        <m:e>
                                          <m:r>
                                            <a:rPr lang="en-US" altLang="ko-KR" sz="1050" b="0" i="1" smtClean="0">
                                              <a:latin typeface="Cambria Math" panose="02040503050406030204" pitchFamily="18" charset="0"/>
                                            </a:rPr>
                                            <m:t>0</m:t>
                                          </m:r>
                                        </m:e>
                                      </m:mr>
                                      <m:mr>
                                        <m:e>
                                          <m:r>
                                            <a:rPr lang="en-US" altLang="ko-KR" sz="1050" i="1">
                                              <a:latin typeface="Cambria Math" panose="02040503050406030204" pitchFamily="18" charset="0"/>
                                            </a:rPr>
                                            <m:t>0</m:t>
                                          </m:r>
                                        </m:e>
                                        <m:e>
                                          <m:r>
                                            <a:rPr lang="en-US" altLang="ko-KR" sz="1050" i="1">
                                              <a:latin typeface="Cambria Math" panose="02040503050406030204" pitchFamily="18" charset="0"/>
                                            </a:rPr>
                                            <m:t>0</m:t>
                                          </m:r>
                                        </m:e>
                                        <m:e>
                                          <m:r>
                                            <a:rPr lang="en-US" altLang="ko-KR" sz="1050" b="0" i="1" smtClean="0">
                                              <a:latin typeface="Cambria Math" panose="02040503050406030204" pitchFamily="18" charset="0"/>
                                            </a:rPr>
                                            <m:t>1</m:t>
                                          </m:r>
                                          <m:r>
                                            <m:rPr>
                                              <m:lit/>
                                              <m:brk m:alnAt="7"/>
                                            </m:rPr>
                                            <a:rPr lang="en-US" altLang="ko-KR" sz="1050" i="1">
                                              <a:latin typeface="Cambria Math" panose="02040503050406030204" pitchFamily="18" charset="0"/>
                                            </a:rPr>
                                            <m:t>/</m:t>
                                          </m:r>
                                          <m:sSub>
                                            <m:sSubPr>
                                              <m:ctrlPr>
                                                <a:rPr lang="en-US" altLang="ko-KR" sz="1050" i="1">
                                                  <a:latin typeface="Cambria Math" panose="02040503050406030204" pitchFamily="18" charset="0"/>
                                                </a:rPr>
                                              </m:ctrlPr>
                                            </m:sSubPr>
                                            <m:e>
                                              <m:r>
                                                <m:rPr>
                                                  <m:brk m:alnAt="7"/>
                                                </m:rPr>
                                                <a:rPr lang="en-US" altLang="ko-KR" sz="1050" i="1">
                                                  <a:latin typeface="Cambria Math" panose="02040503050406030204" pitchFamily="18" charset="0"/>
                                                </a:rPr>
                                                <m:t>𝑧</m:t>
                                              </m:r>
                                            </m:e>
                                            <m:sub>
                                              <m:r>
                                                <m:rPr>
                                                  <m:brk m:alnAt="7"/>
                                                </m:rPr>
                                                <a:rPr lang="en-US" altLang="ko-KR" sz="1050" i="1">
                                                  <a:latin typeface="Cambria Math" panose="02040503050406030204" pitchFamily="18" charset="0"/>
                                                </a:rPr>
                                                <m:t>𝑐</m:t>
                                              </m:r>
                                            </m:sub>
                                          </m:sSub>
                                        </m:e>
                                      </m:mr>
                                    </m:m>
                                  </m:e>
                                </m:d>
                                <m:d>
                                  <m:dPr>
                                    <m:ctrlPr>
                                      <a:rPr lang="en-US" altLang="ko-KR" sz="1050" i="1">
                                        <a:latin typeface="Cambria Math" panose="02040503050406030204" pitchFamily="18" charset="0"/>
                                      </a:rPr>
                                    </m:ctrlPr>
                                  </m:dPr>
                                  <m:e>
                                    <m:m>
                                      <m:mPr>
                                        <m:mcs>
                                          <m:mc>
                                            <m:mcPr>
                                              <m:count m:val="4"/>
                                              <m:mcJc m:val="center"/>
                                            </m:mcPr>
                                          </m:mc>
                                        </m:mcs>
                                        <m:ctrlPr>
                                          <a:rPr lang="en-US" altLang="ko-KR" sz="1050" i="1">
                                            <a:latin typeface="Cambria Math" panose="02040503050406030204" pitchFamily="18" charset="0"/>
                                          </a:rPr>
                                        </m:ctrlPr>
                                      </m:mPr>
                                      <m:mr>
                                        <m:e>
                                          <m:sSub>
                                            <m:sSubPr>
                                              <m:ctrlPr>
                                                <a:rPr lang="en-US" altLang="ko-KR" sz="1050" i="1">
                                                  <a:latin typeface="Cambria Math" panose="02040503050406030204" pitchFamily="18" charset="0"/>
                                                </a:rPr>
                                              </m:ctrlPr>
                                            </m:sSubPr>
                                            <m:e>
                                              <m:r>
                                                <m:rPr>
                                                  <m:brk m:alnAt="7"/>
                                                </m:rPr>
                                                <a:rPr lang="en-US" altLang="ko-KR" sz="1050" i="1">
                                                  <a:latin typeface="Cambria Math" panose="02040503050406030204" pitchFamily="18" charset="0"/>
                                                </a:rPr>
                                                <m:t>𝑟</m:t>
                                              </m:r>
                                            </m:e>
                                            <m:sub>
                                              <m:r>
                                                <a:rPr lang="en-US" altLang="ko-KR" sz="1050" i="1">
                                                  <a:latin typeface="Cambria Math" panose="02040503050406030204" pitchFamily="18" charset="0"/>
                                                </a:rPr>
                                                <m:t>00</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01</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02</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b="0" i="1" smtClean="0">
                                                  <a:latin typeface="Cambria Math" panose="02040503050406030204" pitchFamily="18" charset="0"/>
                                                </a:rPr>
                                                <m:t>0</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10</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11</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12</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b="0" i="1" smtClean="0">
                                                  <a:latin typeface="Cambria Math" panose="02040503050406030204" pitchFamily="18" charset="0"/>
                                                </a:rPr>
                                                <m:t>1</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20</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21</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22</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b="0" i="1" smtClean="0">
                                                  <a:latin typeface="Cambria Math" panose="02040503050406030204" pitchFamily="18" charset="0"/>
                                                </a:rPr>
                                                <m:t>2</m:t>
                                              </m:r>
                                            </m:sub>
                                          </m:sSub>
                                        </m:e>
                                      </m:mr>
                                    </m:m>
                                  </m:e>
                                </m:d>
                                <m:d>
                                  <m:dPr>
                                    <m:ctrlPr>
                                      <a:rPr lang="en-US" altLang="ko-KR" sz="1050" i="1">
                                        <a:latin typeface="Cambria Math" panose="02040503050406030204" pitchFamily="18" charset="0"/>
                                      </a:rPr>
                                    </m:ctrlPr>
                                  </m:dPr>
                                  <m:e>
                                    <m:eqArr>
                                      <m:eqArrPr>
                                        <m:ctrlPr>
                                          <a:rPr lang="en-US" altLang="ko-KR" sz="1050" i="1">
                                            <a:latin typeface="Cambria Math" panose="02040503050406030204" pitchFamily="18" charset="0"/>
                                          </a:rPr>
                                        </m:ctrlPr>
                                      </m:eqArrPr>
                                      <m:e>
                                        <m:r>
                                          <a:rPr lang="en-US" altLang="ko-KR" sz="1050" i="1">
                                            <a:latin typeface="Cambria Math" panose="02040503050406030204" pitchFamily="18" charset="0"/>
                                          </a:rPr>
                                          <m:t>𝑋</m:t>
                                        </m:r>
                                      </m:e>
                                      <m:e>
                                        <m:r>
                                          <a:rPr lang="en-US" altLang="ko-KR" sz="1050" i="1">
                                            <a:latin typeface="Cambria Math" panose="02040503050406030204" pitchFamily="18" charset="0"/>
                                          </a:rPr>
                                          <m:t>𝑌</m:t>
                                        </m:r>
                                      </m:e>
                                      <m:e>
                                        <m:r>
                                          <a:rPr lang="en-US" altLang="ko-KR" sz="1050" i="1" smtClean="0">
                                            <a:solidFill>
                                              <a:schemeClr val="tx1"/>
                                            </a:solidFill>
                                            <a:latin typeface="Cambria Math" panose="02040503050406030204" pitchFamily="18" charset="0"/>
                                          </a:rPr>
                                          <m:t>𝑍</m:t>
                                        </m:r>
                                      </m:e>
                                      <m:e>
                                        <m:r>
                                          <a:rPr lang="en-US" altLang="ko-KR" sz="1050" i="1">
                                            <a:latin typeface="Cambria Math" panose="02040503050406030204" pitchFamily="18" charset="0"/>
                                          </a:rPr>
                                          <m:t>1</m:t>
                                        </m:r>
                                      </m:e>
                                    </m:eqArr>
                                  </m:e>
                                </m:d>
                              </m:oMath>
                            </m:oMathPara>
                          </a14:m>
                          <a:endParaRPr lang="en-US" altLang="ko-KR" sz="1050" b="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050" b="0" i="1" smtClean="0">
                                    <a:latin typeface="Cambria Math" panose="02040503050406030204" pitchFamily="18" charset="0"/>
                                  </a:rPr>
                                  <m:t>𝑠</m:t>
                                </m:r>
                                <m:d>
                                  <m:dPr>
                                    <m:ctrlPr>
                                      <a:rPr lang="en-US" altLang="ko-KR" sz="1050" b="0" i="1" smtClean="0">
                                        <a:latin typeface="Cambria Math" panose="02040503050406030204" pitchFamily="18" charset="0"/>
                                      </a:rPr>
                                    </m:ctrlPr>
                                  </m:dPr>
                                  <m:e>
                                    <m:eqArr>
                                      <m:eqArrPr>
                                        <m:ctrlPr>
                                          <a:rPr lang="en-US" altLang="ko-KR" sz="1050" b="0" i="1" smtClean="0">
                                            <a:latin typeface="Cambria Math" panose="02040503050406030204" pitchFamily="18" charset="0"/>
                                          </a:rPr>
                                        </m:ctrlPr>
                                      </m:eqArrPr>
                                      <m:e>
                                        <m:r>
                                          <a:rPr lang="en-US" altLang="ko-KR" sz="1050" b="0" i="1" smtClean="0">
                                            <a:latin typeface="Cambria Math" panose="02040503050406030204" pitchFamily="18" charset="0"/>
                                          </a:rPr>
                                          <m:t>𝑢</m:t>
                                        </m:r>
                                      </m:e>
                                      <m:e>
                                        <m:r>
                                          <a:rPr lang="en-US" altLang="ko-KR" sz="1050" b="0" i="1" smtClean="0">
                                            <a:latin typeface="Cambria Math" panose="02040503050406030204" pitchFamily="18" charset="0"/>
                                          </a:rPr>
                                          <m:t>𝑣</m:t>
                                        </m:r>
                                      </m:e>
                                      <m:e>
                                        <m:r>
                                          <a:rPr lang="en-US" altLang="ko-KR" sz="1050" b="0" i="1" smtClean="0">
                                            <a:latin typeface="Cambria Math" panose="02040503050406030204" pitchFamily="18" charset="0"/>
                                          </a:rPr>
                                          <m:t>1</m:t>
                                        </m:r>
                                      </m:e>
                                    </m:eqArr>
                                  </m:e>
                                </m:d>
                                <m:r>
                                  <m:rPr>
                                    <m:aln/>
                                  </m:rPr>
                                  <a:rPr lang="en-US" altLang="ko-KR" sz="1050" b="0" i="1" smtClean="0">
                                    <a:latin typeface="Cambria Math" panose="02040503050406030204" pitchFamily="18" charset="0"/>
                                  </a:rPr>
                                  <m:t>=</m:t>
                                </m:r>
                                <m:d>
                                  <m:dPr>
                                    <m:ctrlPr>
                                      <a:rPr lang="en-US" altLang="ko-KR" sz="1050" b="0" i="1" smtClean="0">
                                        <a:latin typeface="Cambria Math" panose="02040503050406030204" pitchFamily="18" charset="0"/>
                                      </a:rPr>
                                    </m:ctrlPr>
                                  </m:dPr>
                                  <m:e>
                                    <m:m>
                                      <m:mPr>
                                        <m:mcs>
                                          <m:mc>
                                            <m:mcPr>
                                              <m:count m:val="3"/>
                                              <m:mcJc m:val="center"/>
                                            </m:mcPr>
                                          </m:mc>
                                        </m:mcs>
                                        <m:ctrlPr>
                                          <a:rPr lang="en-US" altLang="ko-KR" sz="1050" i="1">
                                            <a:latin typeface="Cambria Math" panose="02040503050406030204" pitchFamily="18" charset="0"/>
                                          </a:rPr>
                                        </m:ctrlPr>
                                      </m:mPr>
                                      <m:mr>
                                        <m:e>
                                          <m:r>
                                            <a:rPr lang="en-US" altLang="ko-KR" sz="1050" b="0" i="1" smtClean="0">
                                              <a:latin typeface="Cambria Math" panose="02040503050406030204" pitchFamily="18" charset="0"/>
                                            </a:rPr>
                                            <m:t>𝛼</m:t>
                                          </m:r>
                                        </m:e>
                                        <m:e>
                                          <m:r>
                                            <a:rPr lang="en-US" altLang="ko-KR" sz="1050" b="0" i="1" smtClean="0">
                                              <a:latin typeface="Cambria Math" panose="02040503050406030204" pitchFamily="18" charset="0"/>
                                            </a:rPr>
                                            <m:t>𝛾</m:t>
                                          </m:r>
                                        </m:e>
                                        <m:e>
                                          <m:sSub>
                                            <m:sSubPr>
                                              <m:ctrlPr>
                                                <a:rPr lang="en-US" altLang="ko-KR" sz="1050" b="0" i="1" smtClean="0">
                                                  <a:latin typeface="Cambria Math" panose="02040503050406030204" pitchFamily="18" charset="0"/>
                                                </a:rPr>
                                              </m:ctrlPr>
                                            </m:sSubPr>
                                            <m:e>
                                              <m:r>
                                                <a:rPr lang="en-US" altLang="ko-KR" sz="1050" b="0" i="1" smtClean="0">
                                                  <a:latin typeface="Cambria Math" panose="02040503050406030204" pitchFamily="18" charset="0"/>
                                                </a:rPr>
                                                <m:t>𝑢</m:t>
                                              </m:r>
                                            </m:e>
                                            <m:sub>
                                              <m:r>
                                                <a:rPr lang="en-US" altLang="ko-KR" sz="1050" b="0" i="1" smtClean="0">
                                                  <a:latin typeface="Cambria Math" panose="02040503050406030204" pitchFamily="18" charset="0"/>
                                                </a:rPr>
                                                <m:t>𝑐</m:t>
                                              </m:r>
                                            </m:sub>
                                          </m:sSub>
                                        </m:e>
                                      </m:mr>
                                      <m:mr>
                                        <m:e>
                                          <m:r>
                                            <a:rPr lang="en-US" altLang="ko-KR" sz="1050" b="0" i="1" smtClean="0">
                                              <a:latin typeface="Cambria Math" panose="02040503050406030204" pitchFamily="18" charset="0"/>
                                            </a:rPr>
                                            <m:t>0</m:t>
                                          </m:r>
                                        </m:e>
                                        <m:e>
                                          <m:r>
                                            <a:rPr lang="en-US" altLang="ko-KR" sz="1050" b="0" i="1" smtClean="0">
                                              <a:latin typeface="Cambria Math" panose="02040503050406030204" pitchFamily="18" charset="0"/>
                                            </a:rPr>
                                            <m:t>𝛽</m:t>
                                          </m:r>
                                        </m:e>
                                        <m:e>
                                          <m:sSub>
                                            <m:sSubPr>
                                              <m:ctrlPr>
                                                <a:rPr lang="en-US" altLang="ko-KR" sz="1050" b="0" i="1" smtClean="0">
                                                  <a:latin typeface="Cambria Math" panose="02040503050406030204" pitchFamily="18" charset="0"/>
                                                </a:rPr>
                                              </m:ctrlPr>
                                            </m:sSubPr>
                                            <m:e>
                                              <m:r>
                                                <a:rPr lang="en-US" altLang="ko-KR" sz="1050" b="0" i="1" smtClean="0">
                                                  <a:latin typeface="Cambria Math" panose="02040503050406030204" pitchFamily="18" charset="0"/>
                                                </a:rPr>
                                                <m:t>𝑣</m:t>
                                              </m:r>
                                            </m:e>
                                            <m:sub>
                                              <m:r>
                                                <a:rPr lang="en-US" altLang="ko-KR" sz="1050" b="0" i="1" smtClean="0">
                                                  <a:latin typeface="Cambria Math" panose="02040503050406030204" pitchFamily="18" charset="0"/>
                                                </a:rPr>
                                                <m:t>𝑐</m:t>
                                              </m:r>
                                            </m:sub>
                                          </m:sSub>
                                        </m:e>
                                      </m:mr>
                                      <m:mr>
                                        <m:e>
                                          <m:r>
                                            <a:rPr lang="en-US" altLang="ko-KR" sz="1050" b="0" i="1" smtClean="0">
                                              <a:latin typeface="Cambria Math" panose="02040503050406030204" pitchFamily="18" charset="0"/>
                                            </a:rPr>
                                            <m:t>0</m:t>
                                          </m:r>
                                        </m:e>
                                        <m:e>
                                          <m:r>
                                            <a:rPr lang="en-US" altLang="ko-KR" sz="1050" b="0" i="1" smtClean="0">
                                              <a:latin typeface="Cambria Math" panose="02040503050406030204" pitchFamily="18" charset="0"/>
                                            </a:rPr>
                                            <m:t>0</m:t>
                                          </m:r>
                                        </m:e>
                                        <m:e>
                                          <m:r>
                                            <a:rPr lang="en-US" altLang="ko-KR" sz="1050" b="0" i="1" smtClean="0">
                                              <a:latin typeface="Cambria Math" panose="02040503050406030204" pitchFamily="18" charset="0"/>
                                            </a:rPr>
                                            <m:t>1</m:t>
                                          </m:r>
                                        </m:e>
                                      </m:mr>
                                    </m:m>
                                  </m:e>
                                </m:d>
                                <m:d>
                                  <m:dPr>
                                    <m:ctrlPr>
                                      <a:rPr lang="en-US" altLang="ko-KR" sz="1050" i="1">
                                        <a:latin typeface="Cambria Math" panose="02040503050406030204" pitchFamily="18" charset="0"/>
                                      </a:rPr>
                                    </m:ctrlPr>
                                  </m:dPr>
                                  <m:e>
                                    <m:m>
                                      <m:mPr>
                                        <m:mcs>
                                          <m:mc>
                                            <m:mcPr>
                                              <m:count m:val="4"/>
                                              <m:mcJc m:val="center"/>
                                            </m:mcPr>
                                          </m:mc>
                                        </m:mcs>
                                        <m:ctrlPr>
                                          <a:rPr lang="en-US" altLang="ko-KR" sz="1050" i="1">
                                            <a:latin typeface="Cambria Math" panose="02040503050406030204" pitchFamily="18" charset="0"/>
                                          </a:rPr>
                                        </m:ctrlPr>
                                      </m:mPr>
                                      <m:mr>
                                        <m:e>
                                          <m:sSub>
                                            <m:sSubPr>
                                              <m:ctrlPr>
                                                <a:rPr lang="en-US" altLang="ko-KR" sz="1050" i="1">
                                                  <a:latin typeface="Cambria Math" panose="02040503050406030204" pitchFamily="18" charset="0"/>
                                                </a:rPr>
                                              </m:ctrlPr>
                                            </m:sSubPr>
                                            <m:e>
                                              <m:r>
                                                <m:rPr>
                                                  <m:brk m:alnAt="7"/>
                                                </m:rPr>
                                                <a:rPr lang="en-US" altLang="ko-KR" sz="1050" i="1">
                                                  <a:latin typeface="Cambria Math" panose="02040503050406030204" pitchFamily="18" charset="0"/>
                                                </a:rPr>
                                                <m:t>𝑟</m:t>
                                              </m:r>
                                            </m:e>
                                            <m:sub>
                                              <m:r>
                                                <a:rPr lang="en-US" altLang="ko-KR" sz="1050" i="1">
                                                  <a:latin typeface="Cambria Math" panose="02040503050406030204" pitchFamily="18" charset="0"/>
                                                </a:rPr>
                                                <m:t>00</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01</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02</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b="0" i="1" smtClean="0">
                                                  <a:latin typeface="Cambria Math" panose="02040503050406030204" pitchFamily="18" charset="0"/>
                                                </a:rPr>
                                                <m:t>0</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10</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11</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12</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b="0" i="1" smtClean="0">
                                                  <a:latin typeface="Cambria Math" panose="02040503050406030204" pitchFamily="18" charset="0"/>
                                                </a:rPr>
                                                <m:t>1</m:t>
                                              </m:r>
                                            </m:sub>
                                          </m:sSub>
                                        </m:e>
                                      </m:mr>
                                      <m:mr>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20</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21</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𝑟</m:t>
                                              </m:r>
                                            </m:e>
                                            <m:sub>
                                              <m:r>
                                                <a:rPr lang="en-US" altLang="ko-KR" sz="1050" i="1">
                                                  <a:latin typeface="Cambria Math" panose="02040503050406030204" pitchFamily="18" charset="0"/>
                                                </a:rPr>
                                                <m:t>22</m:t>
                                              </m:r>
                                            </m:sub>
                                          </m:sSub>
                                        </m:e>
                                        <m:e>
                                          <m:sSub>
                                            <m:sSubPr>
                                              <m:ctrlPr>
                                                <a:rPr lang="en-US" altLang="ko-KR" sz="1050" i="1">
                                                  <a:latin typeface="Cambria Math" panose="02040503050406030204" pitchFamily="18" charset="0"/>
                                                </a:rPr>
                                              </m:ctrlPr>
                                            </m:sSubPr>
                                            <m:e>
                                              <m:r>
                                                <a:rPr lang="en-US" altLang="ko-KR" sz="1050" i="1">
                                                  <a:latin typeface="Cambria Math" panose="02040503050406030204" pitchFamily="18" charset="0"/>
                                                </a:rPr>
                                                <m:t>𝑡</m:t>
                                              </m:r>
                                            </m:e>
                                            <m:sub>
                                              <m:r>
                                                <a:rPr lang="en-US" altLang="ko-KR" sz="1050" b="0" i="1" smtClean="0">
                                                  <a:latin typeface="Cambria Math" panose="02040503050406030204" pitchFamily="18" charset="0"/>
                                                </a:rPr>
                                                <m:t>2</m:t>
                                              </m:r>
                                            </m:sub>
                                          </m:sSub>
                                        </m:e>
                                      </m:mr>
                                    </m:m>
                                  </m:e>
                                </m:d>
                                <m:d>
                                  <m:dPr>
                                    <m:ctrlPr>
                                      <a:rPr lang="en-US" altLang="ko-KR" sz="1050" i="1">
                                        <a:latin typeface="Cambria Math" panose="02040503050406030204" pitchFamily="18" charset="0"/>
                                      </a:rPr>
                                    </m:ctrlPr>
                                  </m:dPr>
                                  <m:e>
                                    <m:eqArr>
                                      <m:eqArrPr>
                                        <m:ctrlPr>
                                          <a:rPr lang="en-US" altLang="ko-KR" sz="1050" i="1">
                                            <a:latin typeface="Cambria Math" panose="02040503050406030204" pitchFamily="18" charset="0"/>
                                          </a:rPr>
                                        </m:ctrlPr>
                                      </m:eqArrPr>
                                      <m:e>
                                        <m:r>
                                          <a:rPr lang="en-US" altLang="ko-KR" sz="1050" i="1">
                                            <a:latin typeface="Cambria Math" panose="02040503050406030204" pitchFamily="18" charset="0"/>
                                          </a:rPr>
                                          <m:t>𝑋</m:t>
                                        </m:r>
                                      </m:e>
                                      <m:e>
                                        <m:r>
                                          <a:rPr lang="en-US" altLang="ko-KR" sz="1050" i="1">
                                            <a:latin typeface="Cambria Math" panose="02040503050406030204" pitchFamily="18" charset="0"/>
                                          </a:rPr>
                                          <m:t>𝑌</m:t>
                                        </m:r>
                                      </m:e>
                                      <m:e>
                                        <m:r>
                                          <a:rPr lang="en-US" altLang="ko-KR" sz="1050" i="1" smtClean="0">
                                            <a:solidFill>
                                              <a:schemeClr val="tx1"/>
                                            </a:solidFill>
                                            <a:latin typeface="Cambria Math" panose="02040503050406030204" pitchFamily="18" charset="0"/>
                                          </a:rPr>
                                          <m:t>𝑍</m:t>
                                        </m:r>
                                      </m:e>
                                      <m:e>
                                        <m:r>
                                          <a:rPr lang="en-US" altLang="ko-KR" sz="1050" i="1">
                                            <a:latin typeface="Cambria Math" panose="02040503050406030204" pitchFamily="18" charset="0"/>
                                          </a:rPr>
                                          <m:t>1</m:t>
                                        </m:r>
                                      </m:e>
                                    </m:eqArr>
                                  </m:e>
                                </m:d>
                              </m:oMath>
                            </m:oMathPara>
                          </a14:m>
                          <a:endParaRPr lang="en-US" altLang="ko-KR" sz="1050" b="0" dirty="0"/>
                        </a:p>
                      </a:txBody>
                      <a:tcPr anchor="ctr"/>
                    </a:tc>
                    <a:extLst>
                      <a:ext uri="{0D108BD9-81ED-4DB2-BD59-A6C34878D82A}">
                        <a16:rowId xmlns:a16="http://schemas.microsoft.com/office/drawing/2014/main" val="1288850593"/>
                      </a:ext>
                    </a:extLst>
                  </a:tr>
                  <a:tr h="1294963">
                    <a:tc>
                      <a:txBody>
                        <a:bodyPr/>
                        <a:lstStyle/>
                        <a:p>
                          <a:pPr algn="ctr" latinLnBrk="1"/>
                          <a:r>
                            <a:rPr lang="en-US" altLang="ko-KR" sz="1400" dirty="0"/>
                            <a:t>Assumption</a:t>
                          </a:r>
                          <a:endParaRPr lang="ko-KR" altLang="en-US" sz="1400" dirty="0"/>
                        </a:p>
                      </a:txBody>
                      <a:tcPr anchor="ctr"/>
                    </a:tc>
                    <a:tc>
                      <a:txBody>
                        <a:bodyPr/>
                        <a:lstStyle/>
                        <a:p>
                          <a:pPr marL="285750" indent="-285750">
                            <a:buFont typeface="Arial" panose="020B0604020202020204" pitchFamily="34" charset="0"/>
                            <a:buChar char="•"/>
                          </a:pPr>
                          <a:r>
                            <a:rPr lang="en-US" altLang="ko-KR" sz="1400" dirty="0"/>
                            <a:t>Scale factor </a:t>
                          </a:r>
                          <a14:m>
                            <m:oMath xmlns:m="http://schemas.openxmlformats.org/officeDocument/2006/math">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𝑠</m:t>
                                  </m:r>
                                </m:e>
                                <m:sub>
                                  <m:r>
                                    <a:rPr lang="en-US" altLang="ko-KR" sz="1400" b="0" i="1" smtClean="0">
                                      <a:latin typeface="Cambria Math" panose="02040503050406030204" pitchFamily="18" charset="0"/>
                                    </a:rPr>
                                    <m:t>𝜃</m:t>
                                  </m:r>
                                </m:sub>
                              </m:sSub>
                              <m:r>
                                <a:rPr lang="en-US" altLang="ko-KR" sz="1400" b="0" i="1" smtClean="0">
                                  <a:latin typeface="Cambria Math" panose="02040503050406030204" pitchFamily="18" charset="0"/>
                                </a:rPr>
                                <m:t>≡0, </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𝑠</m:t>
                                  </m:r>
                                </m:e>
                                <m:sub>
                                  <m:r>
                                    <a:rPr lang="en-US" altLang="ko-KR" sz="1400" b="0" i="1" smtClean="0">
                                      <a:latin typeface="Cambria Math" panose="02040503050406030204" pitchFamily="18" charset="0"/>
                                    </a:rPr>
                                    <m:t>𝑦</m:t>
                                  </m:r>
                                </m:sub>
                              </m:sSub>
                              <m:r>
                                <a:rPr lang="en-US" altLang="ko-KR" sz="1400" b="0" i="1" smtClean="0">
                                  <a:latin typeface="Cambria Math" panose="02040503050406030204" pitchFamily="18" charset="0"/>
                                </a:rPr>
                                <m:t>≡1</m:t>
                              </m:r>
                            </m:oMath>
                          </a14:m>
                          <a:r>
                            <a:rPr lang="en-US" altLang="ko-KR" sz="1400" dirty="0"/>
                            <a:t>.</a:t>
                          </a:r>
                        </a:p>
                        <a:p>
                          <a:pPr marL="285750" indent="-285750">
                            <a:buFont typeface="Arial" panose="020B0604020202020204" pitchFamily="34" charset="0"/>
                            <a:buChar char="•"/>
                          </a:pPr>
                          <a:r>
                            <a:rPr lang="en-US" altLang="ko-KR" sz="1400" dirty="0"/>
                            <a:t>Principle point </a:t>
                          </a:r>
                          <a14:m>
                            <m:oMath xmlns:m="http://schemas.openxmlformats.org/officeDocument/2006/math">
                              <m:d>
                                <m:dPr>
                                  <m:ctrlPr>
                                    <a:rPr lang="en-US" altLang="ko-KR" sz="1400" b="0" i="1" smtClean="0">
                                      <a:latin typeface="Cambria Math" panose="02040503050406030204" pitchFamily="18" charset="0"/>
                                    </a:rPr>
                                  </m:ctrlPr>
                                </m:dPr>
                                <m:e>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𝑢</m:t>
                                      </m:r>
                                    </m:e>
                                    <m:sub>
                                      <m:r>
                                        <a:rPr lang="en-US" altLang="ko-KR" sz="1400" b="0" i="1" smtClean="0">
                                          <a:latin typeface="Cambria Math" panose="02040503050406030204" pitchFamily="18" charset="0"/>
                                        </a:rPr>
                                        <m:t>𝑐</m:t>
                                      </m:r>
                                    </m:sub>
                                  </m:sSub>
                                  <m:r>
                                    <a:rPr lang="en-US" altLang="ko-KR" sz="1400" b="0" i="1" smtClean="0">
                                      <a:latin typeface="Cambria Math" panose="02040503050406030204" pitchFamily="18" charset="0"/>
                                    </a:rPr>
                                    <m:t>,</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𝑣</m:t>
                                      </m:r>
                                    </m:e>
                                    <m:sub>
                                      <m:r>
                                        <a:rPr lang="en-US" altLang="ko-KR" sz="1400" b="0" i="1" smtClean="0">
                                          <a:latin typeface="Cambria Math" panose="02040503050406030204" pitchFamily="18" charset="0"/>
                                        </a:rPr>
                                        <m:t>𝑐</m:t>
                                      </m:r>
                                    </m:sub>
                                  </m:sSub>
                                </m:e>
                              </m:d>
                              <m:r>
                                <a:rPr lang="en-US" altLang="ko-KR" sz="1400" b="0" i="1" smtClean="0">
                                  <a:latin typeface="Cambria Math" panose="02040503050406030204" pitchFamily="18" charset="0"/>
                                </a:rPr>
                                <m:t>=</m:t>
                              </m:r>
                              <m:d>
                                <m:dPr>
                                  <m:ctrlPr>
                                    <a:rPr lang="en-US" altLang="ko-KR" sz="1400" b="0" i="1" smtClean="0">
                                      <a:latin typeface="Cambria Math" panose="02040503050406030204" pitchFamily="18" charset="0"/>
                                    </a:rPr>
                                  </m:ctrlPr>
                                </m:dPr>
                                <m:e>
                                  <m:f>
                                    <m:fPr>
                                      <m:ctrlPr>
                                        <a:rPr lang="en-US" altLang="ko-KR" sz="1400" b="0" i="1" smtClean="0">
                                          <a:latin typeface="Cambria Math" panose="02040503050406030204" pitchFamily="18" charset="0"/>
                                        </a:rPr>
                                      </m:ctrlPr>
                                    </m:fPr>
                                    <m:num>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𝑁</m:t>
                                          </m:r>
                                        </m:e>
                                        <m:sub>
                                          <m:r>
                                            <a:rPr lang="en-US" altLang="ko-KR" sz="1400" b="0" i="1" smtClean="0">
                                              <a:latin typeface="Cambria Math" panose="02040503050406030204" pitchFamily="18" charset="0"/>
                                            </a:rPr>
                                            <m:t>𝑠𝑥</m:t>
                                          </m:r>
                                        </m:sub>
                                      </m:sSub>
                                    </m:num>
                                    <m:den>
                                      <m:r>
                                        <a:rPr lang="en-US" altLang="ko-KR" sz="1400" b="0" i="1" smtClean="0">
                                          <a:latin typeface="Cambria Math" panose="02040503050406030204" pitchFamily="18" charset="0"/>
                                        </a:rPr>
                                        <m:t>2</m:t>
                                      </m:r>
                                    </m:den>
                                  </m:f>
                                  <m:r>
                                    <a:rPr lang="en-US" altLang="ko-KR" sz="1400" b="0" i="1" smtClean="0">
                                      <a:latin typeface="Cambria Math" panose="02040503050406030204" pitchFamily="18" charset="0"/>
                                    </a:rPr>
                                    <m:t>,</m:t>
                                  </m:r>
                                  <m:f>
                                    <m:fPr>
                                      <m:ctrlPr>
                                        <a:rPr lang="en-US" altLang="ko-KR" sz="1400" b="0" i="1" smtClean="0">
                                          <a:latin typeface="Cambria Math" panose="02040503050406030204" pitchFamily="18" charset="0"/>
                                        </a:rPr>
                                      </m:ctrlPr>
                                    </m:fPr>
                                    <m:num>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𝑁</m:t>
                                          </m:r>
                                        </m:e>
                                        <m:sub>
                                          <m:r>
                                            <a:rPr lang="en-US" altLang="ko-KR" sz="1400" b="0" i="1" smtClean="0">
                                              <a:latin typeface="Cambria Math" panose="02040503050406030204" pitchFamily="18" charset="0"/>
                                            </a:rPr>
                                            <m:t>𝑠𝑦</m:t>
                                          </m:r>
                                        </m:sub>
                                      </m:sSub>
                                    </m:num>
                                    <m:den>
                                      <m:r>
                                        <a:rPr lang="en-US" altLang="ko-KR" sz="1400" b="0" i="1" smtClean="0">
                                          <a:latin typeface="Cambria Math" panose="02040503050406030204" pitchFamily="18" charset="0"/>
                                        </a:rPr>
                                        <m:t>2</m:t>
                                      </m:r>
                                    </m:den>
                                  </m:f>
                                </m:e>
                              </m:d>
                            </m:oMath>
                          </a14:m>
                          <a:endParaRPr lang="ko-KR" altLang="en-US" sz="1400" dirty="0"/>
                        </a:p>
                      </a:txBody>
                      <a:tcPr anchor="ctr"/>
                    </a:tc>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1400" dirty="0"/>
                            <a:t>Usually, </a:t>
                          </a:r>
                          <a14:m>
                            <m:oMath xmlns:m="http://schemas.openxmlformats.org/officeDocument/2006/math">
                              <m:r>
                                <a:rPr lang="en-US" altLang="ko-KR" sz="1400" b="0" i="1" smtClean="0">
                                  <a:latin typeface="Cambria Math" panose="02040503050406030204" pitchFamily="18" charset="0"/>
                                </a:rPr>
                                <m:t>𝛾</m:t>
                              </m:r>
                              <m:r>
                                <a:rPr lang="en-US" altLang="ko-KR" sz="1400" b="0" i="1" smtClean="0">
                                  <a:latin typeface="Cambria Math" panose="02040503050406030204" pitchFamily="18" charset="0"/>
                                </a:rPr>
                                <m:t>≡0</m:t>
                              </m:r>
                            </m:oMath>
                          </a14:m>
                          <a:r>
                            <a:rPr lang="en-US" altLang="ko-KR" sz="1400" dirty="0"/>
                            <a:t>.</a:t>
                          </a:r>
                        </a:p>
                      </a:txBody>
                      <a:tcPr anchor="ctr"/>
                    </a:tc>
                    <a:extLst>
                      <a:ext uri="{0D108BD9-81ED-4DB2-BD59-A6C34878D82A}">
                        <a16:rowId xmlns:a16="http://schemas.microsoft.com/office/drawing/2014/main" val="1004673621"/>
                      </a:ext>
                    </a:extLst>
                  </a:tr>
                </a:tbl>
              </a:graphicData>
            </a:graphic>
          </p:graphicFrame>
        </mc:Choice>
        <mc:Fallback xmlns="">
          <p:graphicFrame>
            <p:nvGraphicFramePr>
              <p:cNvPr id="32" name="표 32">
                <a:extLst>
                  <a:ext uri="{FF2B5EF4-FFF2-40B4-BE49-F238E27FC236}">
                    <a16:creationId xmlns:a16="http://schemas.microsoft.com/office/drawing/2014/main" id="{E467E96A-B3AD-4526-82A2-E1CD2A2FE049}"/>
                  </a:ext>
                </a:extLst>
              </p:cNvPr>
              <p:cNvGraphicFramePr>
                <a:graphicFrameLocks noGrp="1"/>
              </p:cNvGraphicFramePr>
              <p:nvPr>
                <p:extLst>
                  <p:ext uri="{D42A27DB-BD31-4B8C-83A1-F6EECF244321}">
                    <p14:modId xmlns:p14="http://schemas.microsoft.com/office/powerpoint/2010/main" val="1349669562"/>
                  </p:ext>
                </p:extLst>
              </p:nvPr>
            </p:nvGraphicFramePr>
            <p:xfrm>
              <a:off x="221924" y="3309257"/>
              <a:ext cx="9383630" cy="3103732"/>
            </p:xfrm>
            <a:graphic>
              <a:graphicData uri="http://schemas.openxmlformats.org/drawingml/2006/table">
                <a:tbl>
                  <a:tblPr firstRow="1" bandRow="1">
                    <a:tableStyleId>{5940675A-B579-460E-94D1-54222C63F5DA}</a:tableStyleId>
                  </a:tblPr>
                  <a:tblGrid>
                    <a:gridCol w="1178395">
                      <a:extLst>
                        <a:ext uri="{9D8B030D-6E8A-4147-A177-3AD203B41FA5}">
                          <a16:colId xmlns:a16="http://schemas.microsoft.com/office/drawing/2014/main" val="2501605884"/>
                        </a:ext>
                      </a:extLst>
                    </a:gridCol>
                    <a:gridCol w="4652138">
                      <a:extLst>
                        <a:ext uri="{9D8B030D-6E8A-4147-A177-3AD203B41FA5}">
                          <a16:colId xmlns:a16="http://schemas.microsoft.com/office/drawing/2014/main" val="3551691000"/>
                        </a:ext>
                      </a:extLst>
                    </a:gridCol>
                    <a:gridCol w="3553097">
                      <a:extLst>
                        <a:ext uri="{9D8B030D-6E8A-4147-A177-3AD203B41FA5}">
                          <a16:colId xmlns:a16="http://schemas.microsoft.com/office/drawing/2014/main" val="1635364726"/>
                        </a:ext>
                      </a:extLst>
                    </a:gridCol>
                  </a:tblGrid>
                  <a:tr h="513806">
                    <a:tc>
                      <a:txBody>
                        <a:bodyPr/>
                        <a:lstStyle/>
                        <a:p>
                          <a:pPr algn="ctr" latinLnBrk="1"/>
                          <a:endParaRPr lang="ko-KR" altLang="en-US" sz="1050" dirty="0"/>
                        </a:p>
                      </a:txBody>
                      <a:tcPr anchor="c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Two-step method by Tsai</a:t>
                          </a:r>
                          <a:endParaRPr lang="ko-KR" altLang="en-US" sz="1600" dirty="0"/>
                        </a:p>
                      </a:txBody>
                      <a:tcPr anchor="c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Zhang’s technique</a:t>
                          </a:r>
                          <a:endParaRPr lang="ko-KR" altLang="en-US" sz="1600" dirty="0"/>
                        </a:p>
                      </a:txBody>
                      <a:tcPr anchor="ctr">
                        <a:solidFill>
                          <a:schemeClr val="bg1">
                            <a:lumMod val="85000"/>
                          </a:schemeClr>
                        </a:solidFill>
                      </a:tcPr>
                    </a:tc>
                    <a:extLst>
                      <a:ext uri="{0D108BD9-81ED-4DB2-BD59-A6C34878D82A}">
                        <a16:rowId xmlns:a16="http://schemas.microsoft.com/office/drawing/2014/main" val="3980788886"/>
                      </a:ext>
                    </a:extLst>
                  </a:tr>
                  <a:tr h="1294963">
                    <a:tc>
                      <a:txBody>
                        <a:bodyPr/>
                        <a:lstStyle/>
                        <a:p>
                          <a:pPr algn="ctr" latinLnBrk="1"/>
                          <a:r>
                            <a:rPr lang="en-US" altLang="ko-KR" sz="1400" dirty="0"/>
                            <a:t>Equation</a:t>
                          </a:r>
                          <a:endParaRPr lang="ko-KR" altLang="en-US" sz="1400" dirty="0"/>
                        </a:p>
                      </a:txBody>
                      <a:tcPr anchor="ctr"/>
                    </a:tc>
                    <a:tc>
                      <a:txBody>
                        <a:bodyPr/>
                        <a:lstStyle/>
                        <a:p>
                          <a:endParaRPr lang="ko-KR"/>
                        </a:p>
                      </a:txBody>
                      <a:tcPr anchor="ctr">
                        <a:blipFill>
                          <a:blip r:embed="rId3"/>
                          <a:stretch>
                            <a:fillRect l="-25393" t="-39906" r="-76571" b="-101408"/>
                          </a:stretch>
                        </a:blipFill>
                      </a:tcPr>
                    </a:tc>
                    <a:tc>
                      <a:txBody>
                        <a:bodyPr/>
                        <a:lstStyle/>
                        <a:p>
                          <a:endParaRPr lang="ko-KR"/>
                        </a:p>
                      </a:txBody>
                      <a:tcPr anchor="ctr">
                        <a:blipFill>
                          <a:blip r:embed="rId3"/>
                          <a:stretch>
                            <a:fillRect l="-164322" t="-39906" r="-343" b="-101408"/>
                          </a:stretch>
                        </a:blipFill>
                      </a:tcPr>
                    </a:tc>
                    <a:extLst>
                      <a:ext uri="{0D108BD9-81ED-4DB2-BD59-A6C34878D82A}">
                        <a16:rowId xmlns:a16="http://schemas.microsoft.com/office/drawing/2014/main" val="1288850593"/>
                      </a:ext>
                    </a:extLst>
                  </a:tr>
                  <a:tr h="1294963">
                    <a:tc>
                      <a:txBody>
                        <a:bodyPr/>
                        <a:lstStyle/>
                        <a:p>
                          <a:pPr algn="ctr" latinLnBrk="1"/>
                          <a:r>
                            <a:rPr lang="en-US" altLang="ko-KR" sz="1400" dirty="0"/>
                            <a:t>Assumption</a:t>
                          </a:r>
                          <a:endParaRPr lang="ko-KR" altLang="en-US" sz="1400" dirty="0"/>
                        </a:p>
                      </a:txBody>
                      <a:tcPr anchor="ctr"/>
                    </a:tc>
                    <a:tc>
                      <a:txBody>
                        <a:bodyPr/>
                        <a:lstStyle/>
                        <a:p>
                          <a:endParaRPr lang="ko-KR"/>
                        </a:p>
                      </a:txBody>
                      <a:tcPr anchor="ctr">
                        <a:blipFill>
                          <a:blip r:embed="rId3"/>
                          <a:stretch>
                            <a:fillRect l="-25393" t="-139906" r="-76571" b="-1408"/>
                          </a:stretch>
                        </a:blipFill>
                      </a:tcPr>
                    </a:tc>
                    <a:tc>
                      <a:txBody>
                        <a:bodyPr/>
                        <a:lstStyle/>
                        <a:p>
                          <a:endParaRPr lang="ko-KR"/>
                        </a:p>
                      </a:txBody>
                      <a:tcPr anchor="ctr">
                        <a:blipFill>
                          <a:blip r:embed="rId3"/>
                          <a:stretch>
                            <a:fillRect l="-164322" t="-139906" r="-343" b="-1408"/>
                          </a:stretch>
                        </a:blipFill>
                      </a:tcPr>
                    </a:tc>
                    <a:extLst>
                      <a:ext uri="{0D108BD9-81ED-4DB2-BD59-A6C34878D82A}">
                        <a16:rowId xmlns:a16="http://schemas.microsoft.com/office/drawing/2014/main" val="1004673621"/>
                      </a:ext>
                    </a:extLst>
                  </a:tr>
                </a:tbl>
              </a:graphicData>
            </a:graphic>
          </p:graphicFrame>
        </mc:Fallback>
      </mc:AlternateContent>
    </p:spTree>
    <p:extLst>
      <p:ext uri="{BB962C8B-B14F-4D97-AF65-F5344CB8AC3E}">
        <p14:creationId xmlns:p14="http://schemas.microsoft.com/office/powerpoint/2010/main" val="1713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528969-A16C-44BD-843E-763FD3C4D0A7}"/>
              </a:ext>
            </a:extLst>
          </p:cNvPr>
          <p:cNvSpPr>
            <a:spLocks noGrp="1"/>
          </p:cNvSpPr>
          <p:nvPr>
            <p:ph type="title"/>
          </p:nvPr>
        </p:nvSpPr>
        <p:spPr/>
        <p:txBody>
          <a:bodyPr/>
          <a:lstStyle/>
          <a:p>
            <a:r>
              <a:rPr lang="en-US" altLang="ko-KR" dirty="0"/>
              <a:t>Tsai vs Zhang</a:t>
            </a:r>
            <a:endParaRPr lang="ko-KR" altLang="en-US" dirty="0"/>
          </a:p>
        </p:txBody>
      </p:sp>
      <p:sp>
        <p:nvSpPr>
          <p:cNvPr id="3" name="텍스트 개체 틀 2">
            <a:extLst>
              <a:ext uri="{FF2B5EF4-FFF2-40B4-BE49-F238E27FC236}">
                <a16:creationId xmlns:a16="http://schemas.microsoft.com/office/drawing/2014/main" id="{A474C0E8-C7B8-49B1-A56E-F25F21702350}"/>
              </a:ext>
            </a:extLst>
          </p:cNvPr>
          <p:cNvSpPr>
            <a:spLocks noGrp="1"/>
          </p:cNvSpPr>
          <p:nvPr>
            <p:ph type="body" sz="quarter" idx="13"/>
          </p:nvPr>
        </p:nvSpPr>
        <p:spPr/>
        <p:txBody>
          <a:bodyPr/>
          <a:lstStyle/>
          <a:p>
            <a:endParaRPr lang="ko-KR" altLang="en-US"/>
          </a:p>
        </p:txBody>
      </p:sp>
      <p:graphicFrame>
        <p:nvGraphicFramePr>
          <p:cNvPr id="32" name="표 32">
            <a:extLst>
              <a:ext uri="{FF2B5EF4-FFF2-40B4-BE49-F238E27FC236}">
                <a16:creationId xmlns:a16="http://schemas.microsoft.com/office/drawing/2014/main" id="{E467E96A-B3AD-4526-82A2-E1CD2A2FE049}"/>
              </a:ext>
            </a:extLst>
          </p:cNvPr>
          <p:cNvGraphicFramePr>
            <a:graphicFrameLocks noGrp="1"/>
          </p:cNvGraphicFramePr>
          <p:nvPr>
            <p:extLst>
              <p:ext uri="{D42A27DB-BD31-4B8C-83A1-F6EECF244321}">
                <p14:modId xmlns:p14="http://schemas.microsoft.com/office/powerpoint/2010/main" val="4133989508"/>
              </p:ext>
            </p:extLst>
          </p:nvPr>
        </p:nvGraphicFramePr>
        <p:xfrm>
          <a:off x="65423" y="757645"/>
          <a:ext cx="9775153" cy="5496458"/>
        </p:xfrm>
        <a:graphic>
          <a:graphicData uri="http://schemas.openxmlformats.org/drawingml/2006/table">
            <a:tbl>
              <a:tblPr firstRow="1" bandRow="1">
                <a:tableStyleId>{5940675A-B579-460E-94D1-54222C63F5DA}</a:tableStyleId>
              </a:tblPr>
              <a:tblGrid>
                <a:gridCol w="1227563">
                  <a:extLst>
                    <a:ext uri="{9D8B030D-6E8A-4147-A177-3AD203B41FA5}">
                      <a16:colId xmlns:a16="http://schemas.microsoft.com/office/drawing/2014/main" val="2501605884"/>
                    </a:ext>
                  </a:extLst>
                </a:gridCol>
                <a:gridCol w="4846244">
                  <a:extLst>
                    <a:ext uri="{9D8B030D-6E8A-4147-A177-3AD203B41FA5}">
                      <a16:colId xmlns:a16="http://schemas.microsoft.com/office/drawing/2014/main" val="3551691000"/>
                    </a:ext>
                  </a:extLst>
                </a:gridCol>
                <a:gridCol w="3701346">
                  <a:extLst>
                    <a:ext uri="{9D8B030D-6E8A-4147-A177-3AD203B41FA5}">
                      <a16:colId xmlns:a16="http://schemas.microsoft.com/office/drawing/2014/main" val="1635364726"/>
                    </a:ext>
                  </a:extLst>
                </a:gridCol>
              </a:tblGrid>
              <a:tr h="443913">
                <a:tc>
                  <a:txBody>
                    <a:bodyPr/>
                    <a:lstStyle/>
                    <a:p>
                      <a:pPr algn="ctr" latinLnBrk="1"/>
                      <a:endParaRPr lang="ko-KR" altLang="en-US" sz="1050" dirty="0"/>
                    </a:p>
                  </a:txBody>
                  <a:tcPr anchor="c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Two-step method by Tsai</a:t>
                      </a:r>
                      <a:endParaRPr lang="ko-KR" altLang="en-US" sz="1600" dirty="0"/>
                    </a:p>
                  </a:txBody>
                  <a:tcPr anchor="c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t>Zhang’s technique</a:t>
                      </a:r>
                      <a:endParaRPr lang="ko-KR" altLang="en-US" sz="1600" dirty="0"/>
                    </a:p>
                  </a:txBody>
                  <a:tcPr anchor="ctr">
                    <a:solidFill>
                      <a:schemeClr val="bg1">
                        <a:lumMod val="85000"/>
                      </a:schemeClr>
                    </a:solidFill>
                  </a:tcPr>
                </a:tc>
                <a:extLst>
                  <a:ext uri="{0D108BD9-81ED-4DB2-BD59-A6C34878D82A}">
                    <a16:rowId xmlns:a16="http://schemas.microsoft.com/office/drawing/2014/main" val="3980788886"/>
                  </a:ext>
                </a:extLst>
              </a:tr>
              <a:tr h="879791">
                <a:tc>
                  <a:txBody>
                    <a:bodyPr/>
                    <a:lstStyle/>
                    <a:p>
                      <a:pPr algn="ctr" latinLnBrk="1"/>
                      <a:r>
                        <a:rPr lang="en-US" altLang="ko-KR" sz="1400" dirty="0"/>
                        <a:t>Equation</a:t>
                      </a:r>
                      <a:endParaRPr lang="ko-KR" altLang="en-US" sz="140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50" b="0"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50" b="0" dirty="0"/>
                    </a:p>
                  </a:txBody>
                  <a:tcPr anchor="ctr"/>
                </a:tc>
                <a:extLst>
                  <a:ext uri="{0D108BD9-81ED-4DB2-BD59-A6C34878D82A}">
                    <a16:rowId xmlns:a16="http://schemas.microsoft.com/office/drawing/2014/main" val="1288850593"/>
                  </a:ext>
                </a:extLst>
              </a:tr>
              <a:tr h="4172754">
                <a:tc>
                  <a:txBody>
                    <a:bodyPr/>
                    <a:lstStyle/>
                    <a:p>
                      <a:pPr algn="ctr" latinLnBrk="1"/>
                      <a:r>
                        <a:rPr lang="en-US" altLang="ko-KR" sz="1400" dirty="0"/>
                        <a:t>Key math</a:t>
                      </a:r>
                      <a:endParaRPr lang="ko-KR" altLang="en-US" sz="1400" dirty="0"/>
                    </a:p>
                  </a:txBody>
                  <a:tcPr anchor="ctr"/>
                </a:tc>
                <a:tc>
                  <a:txBody>
                    <a:bodyPr/>
                    <a:lstStyle/>
                    <a:p>
                      <a:pPr marL="0" indent="0">
                        <a:buFont typeface="Arial" panose="020B0604020202020204" pitchFamily="34" charset="0"/>
                        <a:buNone/>
                      </a:pPr>
                      <a:endParaRPr lang="ko-KR" altLang="en-US" sz="14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US" altLang="ko-KR" sz="1400" dirty="0"/>
                    </a:p>
                  </a:txBody>
                  <a:tcPr anchor="ctr"/>
                </a:tc>
                <a:extLst>
                  <a:ext uri="{0D108BD9-81ED-4DB2-BD59-A6C34878D82A}">
                    <a16:rowId xmlns:a16="http://schemas.microsoft.com/office/drawing/2014/main" val="1004673621"/>
                  </a:ext>
                </a:extLst>
              </a:tr>
            </a:tbl>
          </a:graphicData>
        </a:graphic>
      </p:graphicFrame>
      <mc:AlternateContent xmlns:mc="http://schemas.openxmlformats.org/markup-compatibility/2006" xmlns:a14="http://schemas.microsoft.com/office/drawing/2010/main">
        <mc:Choice Requires="a14">
          <p:sp>
            <p:nvSpPr>
              <p:cNvPr id="4" name="직사각형 3">
                <a:extLst>
                  <a:ext uri="{FF2B5EF4-FFF2-40B4-BE49-F238E27FC236}">
                    <a16:creationId xmlns:a16="http://schemas.microsoft.com/office/drawing/2014/main" id="{201E295B-35AE-49CB-9E80-583689AFA43D}"/>
                  </a:ext>
                </a:extLst>
              </p:cNvPr>
              <p:cNvSpPr/>
              <p:nvPr/>
            </p:nvSpPr>
            <p:spPr>
              <a:xfrm>
                <a:off x="6284366" y="1233888"/>
                <a:ext cx="3389326" cy="782137"/>
              </a:xfrm>
              <a:prstGeom prst="rect">
                <a:avLst/>
              </a:prstGeom>
            </p:spPr>
            <p:txBody>
              <a:bodyPr wrap="none">
                <a:spAutoFit/>
              </a:bodyPr>
              <a:lstStyle/>
              <a:p>
                <a:pPr lvl="0" algn="ctr" defTabSz="914400" latinLnBrk="1">
                  <a:defRPr/>
                </a:pPr>
                <a14:m>
                  <m:oMathPara xmlns:m="http://schemas.openxmlformats.org/officeDocument/2006/math">
                    <m:oMathParaPr>
                      <m:jc m:val="centerGroup"/>
                    </m:oMathParaPr>
                    <m:oMath xmlns:m="http://schemas.openxmlformats.org/officeDocument/2006/math">
                      <m:r>
                        <a:rPr lang="en-US" altLang="ko-KR" sz="1200" i="1">
                          <a:latin typeface="Cambria Math" panose="02040503050406030204" pitchFamily="18" charset="0"/>
                        </a:rPr>
                        <m:t>𝑠</m:t>
                      </m:r>
                      <m:d>
                        <m:dPr>
                          <m:ctrlPr>
                            <a:rPr lang="en-US" altLang="ko-KR" sz="1200" i="1">
                              <a:latin typeface="Cambria Math" panose="02040503050406030204" pitchFamily="18" charset="0"/>
                            </a:rPr>
                          </m:ctrlPr>
                        </m:dPr>
                        <m:e>
                          <m:eqArr>
                            <m:eqArrPr>
                              <m:ctrlPr>
                                <a:rPr lang="en-US" altLang="ko-KR" sz="1200" i="1">
                                  <a:latin typeface="Cambria Math" panose="02040503050406030204" pitchFamily="18" charset="0"/>
                                </a:rPr>
                              </m:ctrlPr>
                            </m:eqArrPr>
                            <m:e>
                              <m:r>
                                <a:rPr lang="en-US" altLang="ko-KR" sz="1200" i="1">
                                  <a:latin typeface="Cambria Math" panose="02040503050406030204" pitchFamily="18" charset="0"/>
                                </a:rPr>
                                <m:t>𝑢</m:t>
                              </m:r>
                            </m:e>
                            <m:e>
                              <m:r>
                                <a:rPr lang="en-US" altLang="ko-KR" sz="1200" i="1">
                                  <a:latin typeface="Cambria Math" panose="02040503050406030204" pitchFamily="18" charset="0"/>
                                </a:rPr>
                                <m:t>𝑣</m:t>
                              </m:r>
                            </m:e>
                            <m:e>
                              <m:r>
                                <a:rPr lang="en-US" altLang="ko-KR" sz="1200" i="1">
                                  <a:latin typeface="Cambria Math" panose="02040503050406030204" pitchFamily="18" charset="0"/>
                                </a:rPr>
                                <m:t>1</m:t>
                              </m:r>
                            </m:e>
                          </m:eqArr>
                        </m:e>
                      </m:d>
                      <m:r>
                        <m:rPr>
                          <m:aln/>
                        </m:rPr>
                        <a:rPr lang="en-US" altLang="ko-KR" sz="1200" i="1">
                          <a:latin typeface="Cambria Math" panose="02040503050406030204" pitchFamily="18" charset="0"/>
                        </a:rPr>
                        <m:t>=</m:t>
                      </m:r>
                      <m:d>
                        <m:dPr>
                          <m:ctrlPr>
                            <a:rPr lang="en-US" altLang="ko-KR" sz="1200" i="1">
                              <a:latin typeface="Cambria Math" panose="02040503050406030204" pitchFamily="18" charset="0"/>
                            </a:rPr>
                          </m:ctrlPr>
                        </m:dPr>
                        <m:e>
                          <m:m>
                            <m:mPr>
                              <m:mcs>
                                <m:mc>
                                  <m:mcPr>
                                    <m:count m:val="3"/>
                                    <m:mcJc m:val="center"/>
                                  </m:mcPr>
                                </m:mc>
                              </m:mcs>
                              <m:ctrlPr>
                                <a:rPr lang="en-US" altLang="ko-KR" sz="1200" i="1">
                                  <a:latin typeface="Cambria Math" panose="02040503050406030204" pitchFamily="18" charset="0"/>
                                </a:rPr>
                              </m:ctrlPr>
                            </m:mPr>
                            <m:mr>
                              <m:e>
                                <m:r>
                                  <a:rPr lang="en-US" altLang="ko-KR" sz="1200" i="1">
                                    <a:latin typeface="Cambria Math" panose="02040503050406030204" pitchFamily="18" charset="0"/>
                                  </a:rPr>
                                  <m:t>𝛼</m:t>
                                </m:r>
                              </m:e>
                              <m:e>
                                <m:r>
                                  <a:rPr lang="en-US" altLang="ko-KR" sz="1200" i="1">
                                    <a:latin typeface="Cambria Math" panose="02040503050406030204" pitchFamily="18" charset="0"/>
                                  </a:rPr>
                                  <m:t>𝛾</m:t>
                                </m:r>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𝑢</m:t>
                                    </m:r>
                                  </m:e>
                                  <m:sub>
                                    <m:r>
                                      <a:rPr lang="en-US" altLang="ko-KR" sz="1200" i="1">
                                        <a:latin typeface="Cambria Math" panose="02040503050406030204" pitchFamily="18" charset="0"/>
                                      </a:rPr>
                                      <m:t>𝑐</m:t>
                                    </m:r>
                                  </m:sub>
                                </m:sSub>
                              </m:e>
                            </m:mr>
                            <m:mr>
                              <m:e>
                                <m:r>
                                  <a:rPr lang="en-US" altLang="ko-KR" sz="1200" i="1">
                                    <a:latin typeface="Cambria Math" panose="02040503050406030204" pitchFamily="18" charset="0"/>
                                  </a:rPr>
                                  <m:t>0</m:t>
                                </m:r>
                              </m:e>
                              <m:e>
                                <m:r>
                                  <a:rPr lang="en-US" altLang="ko-KR" sz="1200" i="1">
                                    <a:latin typeface="Cambria Math" panose="02040503050406030204" pitchFamily="18" charset="0"/>
                                  </a:rPr>
                                  <m:t>𝛽</m:t>
                                </m:r>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𝑣</m:t>
                                    </m:r>
                                  </m:e>
                                  <m:sub>
                                    <m:r>
                                      <a:rPr lang="en-US" altLang="ko-KR" sz="1200" i="1">
                                        <a:latin typeface="Cambria Math" panose="02040503050406030204" pitchFamily="18" charset="0"/>
                                      </a:rPr>
                                      <m:t>𝑐</m:t>
                                    </m:r>
                                  </m:sub>
                                </m:sSub>
                              </m:e>
                            </m:mr>
                            <m:mr>
                              <m:e>
                                <m:r>
                                  <a:rPr lang="en-US" altLang="ko-KR" sz="1200" i="1">
                                    <a:latin typeface="Cambria Math" panose="02040503050406030204" pitchFamily="18" charset="0"/>
                                  </a:rPr>
                                  <m:t>0</m:t>
                                </m:r>
                              </m:e>
                              <m:e>
                                <m:r>
                                  <a:rPr lang="en-US" altLang="ko-KR" sz="1200" i="1">
                                    <a:latin typeface="Cambria Math" panose="02040503050406030204" pitchFamily="18" charset="0"/>
                                  </a:rPr>
                                  <m:t>0</m:t>
                                </m:r>
                              </m:e>
                              <m:e>
                                <m:r>
                                  <a:rPr lang="en-US" altLang="ko-KR" sz="1200" i="1">
                                    <a:latin typeface="Cambria Math" panose="02040503050406030204" pitchFamily="18" charset="0"/>
                                  </a:rPr>
                                  <m:t>1</m:t>
                                </m:r>
                              </m:e>
                            </m:mr>
                          </m:m>
                        </m:e>
                      </m:d>
                      <m:d>
                        <m:dPr>
                          <m:ctrlPr>
                            <a:rPr lang="en-US" altLang="ko-KR" sz="1200" i="1">
                              <a:latin typeface="Cambria Math" panose="02040503050406030204" pitchFamily="18" charset="0"/>
                            </a:rPr>
                          </m:ctrlPr>
                        </m:dPr>
                        <m:e>
                          <m:m>
                            <m:mPr>
                              <m:mcs>
                                <m:mc>
                                  <m:mcPr>
                                    <m:count m:val="4"/>
                                    <m:mcJc m:val="center"/>
                                  </m:mcPr>
                                </m:mc>
                              </m:mcs>
                              <m:ctrlPr>
                                <a:rPr lang="en-US" altLang="ko-KR" sz="1200" i="1">
                                  <a:latin typeface="Cambria Math" panose="02040503050406030204" pitchFamily="18" charset="0"/>
                                </a:rPr>
                              </m:ctrlPr>
                            </m:mPr>
                            <m:mr>
                              <m:e>
                                <m:sSub>
                                  <m:sSubPr>
                                    <m:ctrlPr>
                                      <a:rPr lang="en-US" altLang="ko-KR" sz="1200" i="1">
                                        <a:latin typeface="Cambria Math" panose="02040503050406030204" pitchFamily="18" charset="0"/>
                                      </a:rPr>
                                    </m:ctrlPr>
                                  </m:sSubPr>
                                  <m:e>
                                    <m:r>
                                      <m:rPr>
                                        <m:brk m:alnAt="7"/>
                                      </m:rPr>
                                      <a:rPr lang="en-US" altLang="ko-KR" sz="1200" i="1">
                                        <a:latin typeface="Cambria Math" panose="02040503050406030204" pitchFamily="18" charset="0"/>
                                      </a:rPr>
                                      <m:t>𝑟</m:t>
                                    </m:r>
                                  </m:e>
                                  <m:sub>
                                    <m:r>
                                      <a:rPr lang="en-US" altLang="ko-KR" sz="1200" i="1">
                                        <a:latin typeface="Cambria Math" panose="02040503050406030204" pitchFamily="18" charset="0"/>
                                      </a:rPr>
                                      <m:t>00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01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02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0</m:t>
                                    </m:r>
                                  </m:sub>
                                </m:sSub>
                              </m:e>
                            </m:mr>
                            <m:m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12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1</m:t>
                                    </m:r>
                                  </m:sub>
                                </m:sSub>
                              </m:e>
                            </m:mr>
                            <m:mr>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20</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21</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𝑟</m:t>
                                    </m:r>
                                  </m:e>
                                  <m:sub>
                                    <m:r>
                                      <a:rPr lang="en-US" altLang="ko-KR" sz="1200" i="1">
                                        <a:latin typeface="Cambria Math" panose="02040503050406030204" pitchFamily="18" charset="0"/>
                                      </a:rPr>
                                      <m:t>22</m:t>
                                    </m:r>
                                  </m:sub>
                                </m:sSub>
                              </m:e>
                              <m:e>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𝑡</m:t>
                                    </m:r>
                                  </m:e>
                                  <m:sub>
                                    <m:r>
                                      <a:rPr lang="en-US" altLang="ko-KR" sz="1200" i="1">
                                        <a:latin typeface="Cambria Math" panose="02040503050406030204" pitchFamily="18" charset="0"/>
                                      </a:rPr>
                                      <m:t>2</m:t>
                                    </m:r>
                                  </m:sub>
                                </m:sSub>
                              </m:e>
                            </m:mr>
                          </m:m>
                        </m:e>
                      </m:d>
                      <m:d>
                        <m:dPr>
                          <m:ctrlPr>
                            <a:rPr lang="en-US" altLang="ko-KR" sz="1200" i="1">
                              <a:latin typeface="Cambria Math" panose="02040503050406030204" pitchFamily="18" charset="0"/>
                            </a:rPr>
                          </m:ctrlPr>
                        </m:dPr>
                        <m:e>
                          <m:eqArr>
                            <m:eqArrPr>
                              <m:ctrlPr>
                                <a:rPr lang="en-US" altLang="ko-KR" sz="1200" i="1">
                                  <a:latin typeface="Cambria Math" panose="02040503050406030204" pitchFamily="18" charset="0"/>
                                </a:rPr>
                              </m:ctrlPr>
                            </m:eqArrPr>
                            <m:e>
                              <m:r>
                                <a:rPr lang="en-US" altLang="ko-KR" sz="1200" i="1">
                                  <a:latin typeface="Cambria Math" panose="02040503050406030204" pitchFamily="18" charset="0"/>
                                </a:rPr>
                                <m:t>𝑋</m:t>
                              </m:r>
                            </m:e>
                            <m:e>
                              <m:r>
                                <a:rPr lang="en-US" altLang="ko-KR" sz="1200" i="1">
                                  <a:latin typeface="Cambria Math" panose="02040503050406030204" pitchFamily="18" charset="0"/>
                                </a:rPr>
                                <m:t>𝑌</m:t>
                              </m:r>
                            </m:e>
                            <m:e>
                              <m:r>
                                <a:rPr lang="en-US" altLang="ko-KR" sz="1200" i="1">
                                  <a:latin typeface="Cambria Math" panose="02040503050406030204" pitchFamily="18" charset="0"/>
                                </a:rPr>
                                <m:t>𝑍</m:t>
                              </m:r>
                            </m:e>
                            <m:e>
                              <m:r>
                                <a:rPr lang="en-US" altLang="ko-KR" sz="1200" i="1">
                                  <a:latin typeface="Cambria Math" panose="02040503050406030204" pitchFamily="18" charset="0"/>
                                </a:rPr>
                                <m:t>1</m:t>
                              </m:r>
                            </m:e>
                          </m:eqArr>
                        </m:e>
                      </m:d>
                    </m:oMath>
                  </m:oMathPara>
                </a14:m>
                <a:endParaRPr lang="en-US" altLang="ko-KR" sz="1200" dirty="0"/>
              </a:p>
            </p:txBody>
          </p:sp>
        </mc:Choice>
        <mc:Fallback xmlns="">
          <p:sp>
            <p:nvSpPr>
              <p:cNvPr id="4" name="직사각형 3">
                <a:extLst>
                  <a:ext uri="{FF2B5EF4-FFF2-40B4-BE49-F238E27FC236}">
                    <a16:creationId xmlns:a16="http://schemas.microsoft.com/office/drawing/2014/main" id="{201E295B-35AE-49CB-9E80-583689AFA43D}"/>
                  </a:ext>
                </a:extLst>
              </p:cNvPr>
              <p:cNvSpPr>
                <a:spLocks noRot="1" noChangeAspect="1" noMove="1" noResize="1" noEditPoints="1" noAdjustHandles="1" noChangeArrowheads="1" noChangeShapeType="1" noTextEdit="1"/>
              </p:cNvSpPr>
              <p:nvPr/>
            </p:nvSpPr>
            <p:spPr>
              <a:xfrm>
                <a:off x="6284366" y="1233888"/>
                <a:ext cx="3389326" cy="782137"/>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21CAEE9E-5E1E-45FA-955F-E229CE2AA4B6}"/>
                  </a:ext>
                </a:extLst>
              </p:cNvPr>
              <p:cNvSpPr/>
              <p:nvPr/>
            </p:nvSpPr>
            <p:spPr>
              <a:xfrm>
                <a:off x="1260386" y="1273189"/>
                <a:ext cx="4953000" cy="724622"/>
              </a:xfrm>
              <a:prstGeom prst="rect">
                <a:avLst/>
              </a:prstGeom>
            </p:spPr>
            <p:txBody>
              <a:bodyPr>
                <a:spAutoFit/>
              </a:bodyPr>
              <a:lstStyle/>
              <a:p>
                <a:pPr lvl="0" algn="ctr" defTabSz="914400" latinLnBrk="1">
                  <a:defRPr/>
                </a:pPr>
                <a14:m>
                  <m:oMathPara xmlns:m="http://schemas.openxmlformats.org/officeDocument/2006/math">
                    <m:oMathParaPr>
                      <m:jc m:val="centerGroup"/>
                    </m:oMathParaPr>
                    <m:oMath xmlns:m="http://schemas.openxmlformats.org/officeDocument/2006/math">
                      <m:r>
                        <a:rPr lang="en-US" altLang="ko-KR" sz="1100" i="1">
                          <a:latin typeface="Cambria Math" panose="02040503050406030204" pitchFamily="18" charset="0"/>
                        </a:rPr>
                        <m:t>𝑠</m:t>
                      </m:r>
                      <m:d>
                        <m:dPr>
                          <m:ctrlPr>
                            <a:rPr lang="en-US" altLang="ko-KR" sz="1100" i="1">
                              <a:latin typeface="Cambria Math" panose="02040503050406030204" pitchFamily="18" charset="0"/>
                            </a:rPr>
                          </m:ctrlPr>
                        </m:dPr>
                        <m:e>
                          <m:eqArr>
                            <m:eqArrPr>
                              <m:ctrlPr>
                                <a:rPr lang="en-US" altLang="ko-KR" sz="1100" i="1">
                                  <a:latin typeface="Cambria Math" panose="02040503050406030204" pitchFamily="18" charset="0"/>
                                </a:rPr>
                              </m:ctrlPr>
                            </m:eqArrPr>
                            <m:e>
                              <m:r>
                                <a:rPr lang="en-US" altLang="ko-KR" sz="1100" i="1">
                                  <a:latin typeface="Cambria Math" panose="02040503050406030204" pitchFamily="18" charset="0"/>
                                </a:rPr>
                                <m:t>𝑢</m:t>
                              </m:r>
                            </m:e>
                            <m:e>
                              <m:r>
                                <a:rPr lang="en-US" altLang="ko-KR" sz="1100" i="1">
                                  <a:latin typeface="Cambria Math" panose="02040503050406030204" pitchFamily="18" charset="0"/>
                                </a:rPr>
                                <m:t>𝑣</m:t>
                              </m:r>
                            </m:e>
                            <m:e>
                              <m:r>
                                <a:rPr lang="en-US" altLang="ko-KR" sz="1100" i="1">
                                  <a:latin typeface="Cambria Math" panose="02040503050406030204" pitchFamily="18" charset="0"/>
                                </a:rPr>
                                <m:t>1</m:t>
                              </m:r>
                            </m:e>
                          </m:eqArr>
                        </m:e>
                      </m:d>
                      <m:r>
                        <m:rPr>
                          <m:aln/>
                        </m:rPr>
                        <a:rPr lang="en-US" altLang="ko-KR" sz="1100" i="1">
                          <a:latin typeface="Cambria Math" panose="02040503050406030204" pitchFamily="18" charset="0"/>
                        </a:rPr>
                        <m:t>=</m:t>
                      </m:r>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a:rPr lang="en-US" altLang="ko-KR" sz="1100" i="1">
                                    <a:latin typeface="Cambria Math" panose="02040503050406030204" pitchFamily="18" charset="0"/>
                                  </a:rPr>
                                  <m:t>𝑠</m:t>
                                </m:r>
                              </m:e>
                              <m:e>
                                <m:r>
                                  <a:rPr lang="en-US" altLang="ko-KR" sz="1100" i="1">
                                    <a:latin typeface="Cambria Math" panose="02040503050406030204" pitchFamily="18" charset="0"/>
                                  </a:rPr>
                                  <m:t>0</m:t>
                                </m:r>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𝑁</m:t>
                                    </m:r>
                                  </m:e>
                                  <m:sub>
                                    <m:r>
                                      <a:rPr lang="en-US" altLang="ko-KR" sz="1100" i="1">
                                        <a:latin typeface="Cambria Math" panose="02040503050406030204" pitchFamily="18" charset="0"/>
                                      </a:rPr>
                                      <m:t>𝑠𝑥</m:t>
                                    </m:r>
                                  </m:sub>
                                </m:sSub>
                                <m:r>
                                  <m:rPr>
                                    <m:lit/>
                                  </m:rPr>
                                  <a:rPr lang="en-US" altLang="ko-KR" sz="1100" i="1">
                                    <a:latin typeface="Cambria Math" panose="02040503050406030204" pitchFamily="18" charset="0"/>
                                  </a:rPr>
                                  <m:t>/</m:t>
                                </m:r>
                                <m:r>
                                  <a:rPr lang="en-US" altLang="ko-KR" sz="1100" i="1">
                                    <a:latin typeface="Cambria Math" panose="02040503050406030204" pitchFamily="18" charset="0"/>
                                  </a:rPr>
                                  <m:t>2</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1</m:t>
                                </m:r>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𝑁</m:t>
                                    </m:r>
                                  </m:e>
                                  <m:sub>
                                    <m:r>
                                      <a:rPr lang="en-US" altLang="ko-KR" sz="1100" i="1">
                                        <a:latin typeface="Cambria Math" panose="02040503050406030204" pitchFamily="18" charset="0"/>
                                      </a:rPr>
                                      <m:t>𝑠𝑦</m:t>
                                    </m:r>
                                  </m:sub>
                                </m:sSub>
                                <m:r>
                                  <m:rPr>
                                    <m:lit/>
                                  </m:rPr>
                                  <a:rPr lang="en-US" altLang="ko-KR" sz="1100" i="1">
                                    <a:latin typeface="Cambria Math" panose="02040503050406030204" pitchFamily="18" charset="0"/>
                                  </a:rPr>
                                  <m:t>/</m:t>
                                </m:r>
                                <m:r>
                                  <a:rPr lang="en-US" altLang="ko-KR" sz="1100" i="1">
                                    <a:latin typeface="Cambria Math" panose="02040503050406030204" pitchFamily="18" charset="0"/>
                                  </a:rPr>
                                  <m:t>2</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0</m:t>
                                </m:r>
                              </m:e>
                              <m:e>
                                <m:r>
                                  <a:rPr lang="en-US" altLang="ko-KR" sz="1100" i="1">
                                    <a:latin typeface="Cambria Math" panose="02040503050406030204" pitchFamily="18" charset="0"/>
                                  </a:rPr>
                                  <m:t>1</m:t>
                                </m:r>
                              </m:e>
                            </m:mr>
                          </m:m>
                        </m:e>
                      </m:d>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m:rPr>
                                    <m:brk m:alnAt="7"/>
                                  </m:rPr>
                                  <a:rPr lang="en-US" altLang="ko-KR" sz="1100" i="1">
                                    <a:latin typeface="Cambria Math" panose="02040503050406030204" pitchFamily="18" charset="0"/>
                                  </a:rPr>
                                  <m:t>𝑓</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e>
                                <m:r>
                                  <a:rPr lang="en-US" altLang="ko-KR" sz="1100" i="1">
                                    <a:latin typeface="Cambria Math" panose="02040503050406030204" pitchFamily="18" charset="0"/>
                                  </a:rPr>
                                  <m:t>0</m:t>
                                </m:r>
                              </m:e>
                              <m:e>
                                <m:r>
                                  <a:rPr lang="en-US" altLang="ko-KR" sz="1100" i="1">
                                    <a:latin typeface="Cambria Math" panose="02040503050406030204" pitchFamily="18" charset="0"/>
                                  </a:rPr>
                                  <m:t>0</m:t>
                                </m:r>
                              </m:e>
                            </m:mr>
                            <m:mr>
                              <m:e>
                                <m:r>
                                  <a:rPr lang="en-US" altLang="ko-KR" sz="1100" i="1">
                                    <a:latin typeface="Cambria Math" panose="02040503050406030204" pitchFamily="18" charset="0"/>
                                  </a:rPr>
                                  <m:t>0</m:t>
                                </m:r>
                              </m:e>
                              <m:e>
                                <m:r>
                                  <m:rPr>
                                    <m:brk m:alnAt="7"/>
                                  </m:rPr>
                                  <a:rPr lang="en-US" altLang="ko-KR" sz="1100" i="1">
                                    <a:latin typeface="Cambria Math" panose="02040503050406030204" pitchFamily="18" charset="0"/>
                                  </a:rPr>
                                  <m:t>𝑓</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e>
                                <m:r>
                                  <a:rPr lang="en-US" altLang="ko-KR" sz="1100" i="1">
                                    <a:latin typeface="Cambria Math" panose="02040503050406030204" pitchFamily="18" charset="0"/>
                                  </a:rPr>
                                  <m:t>0</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0</m:t>
                                </m:r>
                              </m:e>
                              <m:e>
                                <m:r>
                                  <a:rPr lang="en-US" altLang="ko-KR" sz="1100" i="1">
                                    <a:latin typeface="Cambria Math" panose="02040503050406030204" pitchFamily="18" charset="0"/>
                                  </a:rPr>
                                  <m:t>1</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mr>
                          </m:m>
                        </m:e>
                      </m:d>
                      <m:d>
                        <m:dPr>
                          <m:ctrlPr>
                            <a:rPr lang="en-US" altLang="ko-KR" sz="1100" i="1">
                              <a:latin typeface="Cambria Math" panose="02040503050406030204" pitchFamily="18" charset="0"/>
                            </a:rPr>
                          </m:ctrlPr>
                        </m:dPr>
                        <m:e>
                          <m:m>
                            <m:mPr>
                              <m:mcs>
                                <m:mc>
                                  <m:mcPr>
                                    <m:count m:val="4"/>
                                    <m:mcJc m:val="center"/>
                                  </m:mcPr>
                                </m:mc>
                              </m:mcs>
                              <m:ctrlPr>
                                <a:rPr lang="en-US" altLang="ko-KR" sz="1100" i="1">
                                  <a:latin typeface="Cambria Math" panose="02040503050406030204" pitchFamily="18" charset="0"/>
                                </a:rPr>
                              </m:ctrlPr>
                            </m:mPr>
                            <m:mr>
                              <m:e>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𝑟</m:t>
                                    </m:r>
                                  </m:e>
                                  <m:sub>
                                    <m:r>
                                      <a:rPr lang="en-US" altLang="ko-KR" sz="1100" i="1">
                                        <a:latin typeface="Cambria Math" panose="02040503050406030204" pitchFamily="18" charset="0"/>
                                      </a:rPr>
                                      <m:t>00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01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02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0</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1</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2</m:t>
                                    </m:r>
                                  </m:sub>
                                </m:sSub>
                              </m:e>
                            </m:mr>
                          </m:m>
                        </m:e>
                      </m:d>
                      <m:d>
                        <m:dPr>
                          <m:ctrlPr>
                            <a:rPr lang="en-US" altLang="ko-KR" sz="1100" i="1">
                              <a:latin typeface="Cambria Math" panose="02040503050406030204" pitchFamily="18" charset="0"/>
                            </a:rPr>
                          </m:ctrlPr>
                        </m:dPr>
                        <m:e>
                          <m:eqArr>
                            <m:eqArrPr>
                              <m:ctrlPr>
                                <a:rPr lang="en-US" altLang="ko-KR" sz="1100" i="1">
                                  <a:latin typeface="Cambria Math" panose="02040503050406030204" pitchFamily="18" charset="0"/>
                                </a:rPr>
                              </m:ctrlPr>
                            </m:eqArrPr>
                            <m:e>
                              <m:r>
                                <a:rPr lang="en-US" altLang="ko-KR" sz="1100" i="1">
                                  <a:latin typeface="Cambria Math" panose="02040503050406030204" pitchFamily="18" charset="0"/>
                                </a:rPr>
                                <m:t>𝑋</m:t>
                              </m:r>
                            </m:e>
                            <m:e>
                              <m:r>
                                <a:rPr lang="en-US" altLang="ko-KR" sz="1100" i="1">
                                  <a:latin typeface="Cambria Math" panose="02040503050406030204" pitchFamily="18" charset="0"/>
                                </a:rPr>
                                <m:t>𝑌</m:t>
                              </m:r>
                            </m:e>
                            <m:e>
                              <m:r>
                                <a:rPr lang="en-US" altLang="ko-KR" sz="1100" i="1">
                                  <a:latin typeface="Cambria Math" panose="02040503050406030204" pitchFamily="18" charset="0"/>
                                </a:rPr>
                                <m:t>𝑍</m:t>
                              </m:r>
                            </m:e>
                            <m:e>
                              <m:r>
                                <a:rPr lang="en-US" altLang="ko-KR" sz="1100" i="1">
                                  <a:latin typeface="Cambria Math" panose="02040503050406030204" pitchFamily="18" charset="0"/>
                                </a:rPr>
                                <m:t>1</m:t>
                              </m:r>
                            </m:e>
                          </m:eqArr>
                        </m:e>
                      </m:d>
                    </m:oMath>
                  </m:oMathPara>
                </a14:m>
                <a:endParaRPr lang="en-US" altLang="ko-KR" sz="1100" dirty="0"/>
              </a:p>
            </p:txBody>
          </p:sp>
        </mc:Choice>
        <mc:Fallback xmlns="">
          <p:sp>
            <p:nvSpPr>
              <p:cNvPr id="6" name="직사각형 5">
                <a:extLst>
                  <a:ext uri="{FF2B5EF4-FFF2-40B4-BE49-F238E27FC236}">
                    <a16:creationId xmlns:a16="http://schemas.microsoft.com/office/drawing/2014/main" id="{21CAEE9E-5E1E-45FA-955F-E229CE2AA4B6}"/>
                  </a:ext>
                </a:extLst>
              </p:cNvPr>
              <p:cNvSpPr>
                <a:spLocks noRot="1" noChangeAspect="1" noMove="1" noResize="1" noEditPoints="1" noAdjustHandles="1" noChangeArrowheads="1" noChangeShapeType="1" noTextEdit="1"/>
              </p:cNvSpPr>
              <p:nvPr/>
            </p:nvSpPr>
            <p:spPr>
              <a:xfrm>
                <a:off x="1260386" y="1273189"/>
                <a:ext cx="4953000" cy="72462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C9A1A09F-5DD0-4416-B589-6AAC538E1ECC}"/>
                  </a:ext>
                </a:extLst>
              </p:cNvPr>
              <p:cNvSpPr/>
              <p:nvPr/>
            </p:nvSpPr>
            <p:spPr>
              <a:xfrm>
                <a:off x="6762959" y="2558005"/>
                <a:ext cx="2530821" cy="637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m:rPr>
                                    <m:brk m:alnAt="7"/>
                                  </m:rPr>
                                  <a:rPr lang="en-US" altLang="ko-KR" sz="1100" i="1">
                                    <a:latin typeface="Cambria Math" panose="02040503050406030204" pitchFamily="18" charset="0"/>
                                  </a:rPr>
                                  <m:t>|</m:t>
                                </m:r>
                              </m:e>
                              <m:e>
                                <m:r>
                                  <a:rPr lang="en-US" altLang="ko-KR" sz="1100" i="1">
                                    <a:latin typeface="Cambria Math" panose="02040503050406030204" pitchFamily="18" charset="0"/>
                                  </a:rPr>
                                  <m:t>|</m:t>
                                </m:r>
                              </m:e>
                              <m:e>
                                <m:r>
                                  <a:rPr lang="en-US" altLang="ko-KR" sz="1100" i="1">
                                    <a:latin typeface="Cambria Math" panose="02040503050406030204" pitchFamily="18" charset="0"/>
                                  </a:rPr>
                                  <m:t>|</m:t>
                                </m:r>
                              </m:e>
                            </m:mr>
                            <m:mr>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𝒉</m:t>
                                    </m:r>
                                  </m:e>
                                  <m:sub>
                                    <m:r>
                                      <a:rPr lang="en-US" altLang="ko-KR" sz="1100" i="1">
                                        <a:latin typeface="Cambria Math" panose="02040503050406030204" pitchFamily="18" charset="0"/>
                                      </a:rPr>
                                      <m:t>0</m:t>
                                    </m:r>
                                  </m:sub>
                                </m:sSub>
                              </m:e>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𝒉</m:t>
                                    </m:r>
                                  </m:e>
                                  <m:sub>
                                    <m:r>
                                      <a:rPr lang="en-US" altLang="ko-KR" sz="1100" i="1">
                                        <a:latin typeface="Cambria Math" panose="02040503050406030204" pitchFamily="18" charset="0"/>
                                      </a:rPr>
                                      <m:t>1</m:t>
                                    </m:r>
                                  </m:sub>
                                </m:sSub>
                              </m:e>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𝒉</m:t>
                                    </m:r>
                                  </m:e>
                                  <m:sub>
                                    <m:r>
                                      <a:rPr lang="en-US" altLang="ko-KR" sz="1100" i="1">
                                        <a:latin typeface="Cambria Math" panose="02040503050406030204" pitchFamily="18" charset="0"/>
                                      </a:rPr>
                                      <m:t>2</m:t>
                                    </m:r>
                                  </m:sub>
                                </m:sSub>
                              </m:e>
                            </m:mr>
                            <m:mr>
                              <m:e>
                                <m:r>
                                  <a:rPr lang="en-US" altLang="ko-KR" sz="1100" i="1">
                                    <a:latin typeface="Cambria Math" panose="02040503050406030204" pitchFamily="18" charset="0"/>
                                  </a:rPr>
                                  <m:t>|</m:t>
                                </m:r>
                              </m:e>
                              <m:e>
                                <m:r>
                                  <a:rPr lang="en-US" altLang="ko-KR" sz="1100" i="1">
                                    <a:latin typeface="Cambria Math" panose="02040503050406030204" pitchFamily="18" charset="0"/>
                                  </a:rPr>
                                  <m:t>|</m:t>
                                </m:r>
                              </m:e>
                              <m:e>
                                <m:r>
                                  <a:rPr lang="en-US" altLang="ko-KR" sz="1100" i="1">
                                    <a:latin typeface="Cambria Math" panose="02040503050406030204" pitchFamily="18" charset="0"/>
                                  </a:rPr>
                                  <m:t>|</m:t>
                                </m:r>
                              </m:e>
                            </m:mr>
                          </m:m>
                        </m:e>
                      </m:d>
                      <m:r>
                        <a:rPr lang="en-US" altLang="ko-KR" sz="1100" i="1">
                          <a:latin typeface="Cambria Math" panose="02040503050406030204" pitchFamily="18" charset="0"/>
                        </a:rPr>
                        <m:t>=</m:t>
                      </m:r>
                      <m:r>
                        <a:rPr lang="en-US" altLang="ko-KR" sz="1100" i="1">
                          <a:latin typeface="Cambria Math" panose="02040503050406030204" pitchFamily="18" charset="0"/>
                        </a:rPr>
                        <m:t>𝜆</m:t>
                      </m:r>
                      <m:r>
                        <a:rPr lang="en-US" altLang="ko-KR" sz="1100" i="1">
                          <a:latin typeface="Cambria Math" panose="02040503050406030204" pitchFamily="18" charset="0"/>
                        </a:rPr>
                        <m:t>⋅</m:t>
                      </m:r>
                      <m:r>
                        <a:rPr lang="en-US" altLang="ko-KR" sz="1100" i="1">
                          <a:latin typeface="Cambria Math" panose="02040503050406030204" pitchFamily="18" charset="0"/>
                        </a:rPr>
                        <m:t>𝐴</m:t>
                      </m:r>
                      <m:r>
                        <a:rPr lang="en-US" altLang="ko-KR" sz="1100" i="1">
                          <a:latin typeface="Cambria Math" panose="02040503050406030204" pitchFamily="18" charset="0"/>
                        </a:rPr>
                        <m:t>⋅</m:t>
                      </m:r>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m:rPr>
                                    <m:brk m:alnAt="7"/>
                                  </m:rPr>
                                  <a:rPr lang="en-US" altLang="ko-KR" sz="1100" i="1">
                                    <a:latin typeface="Cambria Math" panose="02040503050406030204" pitchFamily="18" charset="0"/>
                                  </a:rPr>
                                  <m:t>|</m:t>
                                </m:r>
                              </m:e>
                              <m:e>
                                <m:r>
                                  <a:rPr lang="en-US" altLang="ko-KR" sz="1100" i="1">
                                    <a:latin typeface="Cambria Math" panose="02040503050406030204" pitchFamily="18" charset="0"/>
                                  </a:rPr>
                                  <m:t>|</m:t>
                                </m:r>
                              </m:e>
                              <m:e>
                                <m:r>
                                  <a:rPr lang="en-US" altLang="ko-KR" sz="1100" i="1">
                                    <a:latin typeface="Cambria Math" panose="02040503050406030204" pitchFamily="18" charset="0"/>
                                  </a:rPr>
                                  <m:t>|</m:t>
                                </m:r>
                              </m:e>
                            </m:mr>
                            <m:mr>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i="1">
                                        <a:latin typeface="Cambria Math" panose="02040503050406030204" pitchFamily="18" charset="0"/>
                                      </a:rPr>
                                      <m:t>0</m:t>
                                    </m:r>
                                  </m:sub>
                                </m:sSub>
                              </m:e>
                              <m:e>
                                <m:sSub>
                                  <m:sSubPr>
                                    <m:ctrlPr>
                                      <a:rPr lang="en-US" altLang="ko-KR" sz="1100" i="1">
                                        <a:latin typeface="Cambria Math" panose="02040503050406030204" pitchFamily="18" charset="0"/>
                                      </a:rPr>
                                    </m:ctrlPr>
                                  </m:sSubPr>
                                  <m:e>
                                    <m:r>
                                      <a:rPr lang="en-US" altLang="ko-KR" sz="1100" b="1" i="1">
                                        <a:latin typeface="Cambria Math" panose="02040503050406030204" pitchFamily="18" charset="0"/>
                                      </a:rPr>
                                      <m:t>𝒓</m:t>
                                    </m:r>
                                  </m:e>
                                  <m:sub>
                                    <m:r>
                                      <a:rPr lang="en-US" altLang="ko-KR" sz="1100" i="1">
                                        <a:latin typeface="Cambria Math" panose="02040503050406030204" pitchFamily="18" charset="0"/>
                                      </a:rPr>
                                      <m:t>1</m:t>
                                    </m:r>
                                  </m:sub>
                                </m:sSub>
                              </m:e>
                              <m:e>
                                <m:r>
                                  <a:rPr lang="en-US" altLang="ko-KR" sz="1100" b="1" i="1">
                                    <a:latin typeface="Cambria Math" panose="02040503050406030204" pitchFamily="18" charset="0"/>
                                  </a:rPr>
                                  <m:t>𝒕</m:t>
                                </m:r>
                              </m:e>
                            </m:mr>
                            <m:mr>
                              <m:e>
                                <m:r>
                                  <a:rPr lang="en-US" altLang="ko-KR" sz="1100" i="1">
                                    <a:latin typeface="Cambria Math" panose="02040503050406030204" pitchFamily="18" charset="0"/>
                                  </a:rPr>
                                  <m:t>|</m:t>
                                </m:r>
                              </m:e>
                              <m:e>
                                <m:r>
                                  <a:rPr lang="en-US" altLang="ko-KR" sz="1100" i="1">
                                    <a:latin typeface="Cambria Math" panose="02040503050406030204" pitchFamily="18" charset="0"/>
                                  </a:rPr>
                                  <m:t>|</m:t>
                                </m:r>
                              </m:e>
                              <m:e>
                                <m:r>
                                  <a:rPr lang="en-US" altLang="ko-KR" sz="1100" i="1">
                                    <a:latin typeface="Cambria Math" panose="02040503050406030204" pitchFamily="18" charset="0"/>
                                  </a:rPr>
                                  <m:t>|</m:t>
                                </m:r>
                              </m:e>
                            </m:mr>
                          </m:m>
                        </m:e>
                      </m:d>
                    </m:oMath>
                  </m:oMathPara>
                </a14:m>
                <a:endParaRPr lang="ko-KR" altLang="en-US" sz="1100" dirty="0"/>
              </a:p>
            </p:txBody>
          </p:sp>
        </mc:Choice>
        <mc:Fallback xmlns="">
          <p:sp>
            <p:nvSpPr>
              <p:cNvPr id="8" name="직사각형 7">
                <a:extLst>
                  <a:ext uri="{FF2B5EF4-FFF2-40B4-BE49-F238E27FC236}">
                    <a16:creationId xmlns:a16="http://schemas.microsoft.com/office/drawing/2014/main" id="{C9A1A09F-5DD0-4416-B589-6AAC538E1ECC}"/>
                  </a:ext>
                </a:extLst>
              </p:cNvPr>
              <p:cNvSpPr>
                <a:spLocks noRot="1" noChangeAspect="1" noMove="1" noResize="1" noEditPoints="1" noAdjustHandles="1" noChangeArrowheads="1" noChangeShapeType="1" noTextEdit="1"/>
              </p:cNvSpPr>
              <p:nvPr/>
            </p:nvSpPr>
            <p:spPr>
              <a:xfrm>
                <a:off x="6762959" y="2558005"/>
                <a:ext cx="2530821" cy="637290"/>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4FB47E-C093-4D2A-B425-52949C6A9BA4}"/>
                  </a:ext>
                </a:extLst>
              </p:cNvPr>
              <p:cNvSpPr txBox="1"/>
              <p:nvPr/>
            </p:nvSpPr>
            <p:spPr>
              <a:xfrm>
                <a:off x="6336368" y="2165718"/>
                <a:ext cx="776238" cy="261610"/>
              </a:xfrm>
              <a:prstGeom prst="rect">
                <a:avLst/>
              </a:prstGeom>
              <a:noFill/>
            </p:spPr>
            <p:txBody>
              <a:bodyPr wrap="none" rtlCol="0">
                <a:spAutoFit/>
              </a:bodyPr>
              <a:lstStyle/>
              <a:p>
                <a:r>
                  <a:rPr lang="en-US" altLang="ko-KR" sz="1100" b="0" dirty="0"/>
                  <a:t>Let </a:t>
                </a:r>
                <a14:m>
                  <m:oMath xmlns:m="http://schemas.openxmlformats.org/officeDocument/2006/math">
                    <m:r>
                      <a:rPr lang="en-US" altLang="ko-KR" sz="1100" b="0" i="1" smtClean="0">
                        <a:latin typeface="Cambria Math" panose="02040503050406030204" pitchFamily="18" charset="0"/>
                      </a:rPr>
                      <m:t>𝑍</m:t>
                    </m:r>
                    <m:r>
                      <a:rPr lang="en-US" altLang="ko-KR" sz="1100" b="0" i="1" smtClean="0">
                        <a:latin typeface="Cambria Math" panose="02040503050406030204" pitchFamily="18" charset="0"/>
                      </a:rPr>
                      <m:t>=0</m:t>
                    </m:r>
                  </m:oMath>
                </a14:m>
                <a:endParaRPr lang="ko-KR" altLang="en-US" sz="1100" dirty="0"/>
              </a:p>
            </p:txBody>
          </p:sp>
        </mc:Choice>
        <mc:Fallback xmlns="">
          <p:sp>
            <p:nvSpPr>
              <p:cNvPr id="10" name="TextBox 9">
                <a:extLst>
                  <a:ext uri="{FF2B5EF4-FFF2-40B4-BE49-F238E27FC236}">
                    <a16:creationId xmlns:a16="http://schemas.microsoft.com/office/drawing/2014/main" id="{0F4FB47E-C093-4D2A-B425-52949C6A9BA4}"/>
                  </a:ext>
                </a:extLst>
              </p:cNvPr>
              <p:cNvSpPr txBox="1">
                <a:spLocks noRot="1" noChangeAspect="1" noMove="1" noResize="1" noEditPoints="1" noAdjustHandles="1" noChangeArrowheads="1" noChangeShapeType="1" noTextEdit="1"/>
              </p:cNvSpPr>
              <p:nvPr/>
            </p:nvSpPr>
            <p:spPr>
              <a:xfrm>
                <a:off x="6336368" y="2165718"/>
                <a:ext cx="776238" cy="261610"/>
              </a:xfrm>
              <a:prstGeom prst="rect">
                <a:avLst/>
              </a:prstGeom>
              <a:blipFill>
                <a:blip r:embed="rId5"/>
                <a:stretch>
                  <a:fillRect b="-1627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1DE6EB7-BBB7-4D44-BEBB-05722559D7D6}"/>
                  </a:ext>
                </a:extLst>
              </p:cNvPr>
              <p:cNvSpPr txBox="1"/>
              <p:nvPr/>
            </p:nvSpPr>
            <p:spPr>
              <a:xfrm>
                <a:off x="7230523" y="3765671"/>
                <a:ext cx="1536639" cy="5318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b="0" i="1" smtClean="0">
                              <a:latin typeface="Cambria Math" panose="02040503050406030204" pitchFamily="18" charset="0"/>
                            </a:rPr>
                          </m:ctrlPr>
                        </m:sSubSup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0</m:t>
                          </m:r>
                        </m:sub>
                        <m:sup>
                          <m:r>
                            <a:rPr lang="en-US" altLang="ko-KR" sz="1400" b="0" i="1" smtClean="0">
                              <a:latin typeface="Cambria Math" panose="02040503050406030204" pitchFamily="18" charset="0"/>
                            </a:rPr>
                            <m:t>𝑇</m:t>
                          </m:r>
                        </m:sup>
                      </m:sSubSup>
                      <m:sSub>
                        <m:sSubPr>
                          <m:ctrlPr>
                            <a:rPr lang="en-US" altLang="ko-KR" sz="1400" b="0" i="1" smtClean="0">
                              <a:latin typeface="Cambria Math" panose="02040503050406030204" pitchFamily="18" charset="0"/>
                            </a:rPr>
                          </m:ctrlPr>
                        </m:sSub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1</m:t>
                          </m:r>
                        </m:sub>
                      </m:sSub>
                      <m:r>
                        <a:rPr lang="en-US" altLang="ko-KR" sz="1400" b="0" i="1" smtClean="0">
                          <a:latin typeface="Cambria Math" panose="02040503050406030204" pitchFamily="18" charset="0"/>
                        </a:rPr>
                        <m:t>=</m:t>
                      </m:r>
                      <m:sSubSup>
                        <m:sSubSupPr>
                          <m:ctrlPr>
                            <a:rPr lang="en-US" altLang="ko-KR" sz="1400" b="0" i="1" smtClean="0">
                              <a:latin typeface="Cambria Math" panose="02040503050406030204" pitchFamily="18" charset="0"/>
                            </a:rPr>
                          </m:ctrlPr>
                        </m:sSubSup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1</m:t>
                          </m:r>
                        </m:sub>
                        <m:sup>
                          <m:r>
                            <a:rPr lang="en-US" altLang="ko-KR" sz="1400" b="0" i="1" smtClean="0">
                              <a:latin typeface="Cambria Math" panose="02040503050406030204" pitchFamily="18" charset="0"/>
                            </a:rPr>
                            <m:t>𝑇</m:t>
                          </m:r>
                        </m:sup>
                      </m:sSubSup>
                      <m:sSub>
                        <m:sSubPr>
                          <m:ctrlPr>
                            <a:rPr lang="en-US" altLang="ko-KR" sz="1400" b="0" i="1" smtClean="0">
                              <a:latin typeface="Cambria Math" panose="02040503050406030204" pitchFamily="18" charset="0"/>
                            </a:rPr>
                          </m:ctrlPr>
                        </m:sSub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0</m:t>
                          </m:r>
                        </m:sub>
                      </m:sSub>
                      <m:r>
                        <a:rPr lang="en-US" altLang="ko-KR" sz="1400" b="0" i="1" smtClean="0">
                          <a:latin typeface="Cambria Math" panose="02040503050406030204" pitchFamily="18" charset="0"/>
                        </a:rPr>
                        <m:t>=0</m:t>
                      </m:r>
                    </m:oMath>
                  </m:oMathPara>
                </a14:m>
                <a:endParaRPr lang="en-US" altLang="ko-KR" sz="1400" b="0" dirty="0"/>
              </a:p>
              <a:p>
                <a:pPr/>
                <a14:m>
                  <m:oMathPara xmlns:m="http://schemas.openxmlformats.org/officeDocument/2006/math">
                    <m:oMathParaPr>
                      <m:jc m:val="centerGroup"/>
                    </m:oMathParaPr>
                    <m:oMath xmlns:m="http://schemas.openxmlformats.org/officeDocument/2006/math">
                      <m:sSubSup>
                        <m:sSubSupPr>
                          <m:ctrlPr>
                            <a:rPr lang="en-US" altLang="ko-KR" sz="1400" i="1">
                              <a:latin typeface="Cambria Math" panose="02040503050406030204" pitchFamily="18" charset="0"/>
                            </a:rPr>
                          </m:ctrlPr>
                        </m:sSubSupPr>
                        <m:e>
                          <m:r>
                            <a:rPr lang="en-US" altLang="ko-KR" sz="1400" b="1" i="1">
                              <a:latin typeface="Cambria Math" panose="02040503050406030204" pitchFamily="18" charset="0"/>
                            </a:rPr>
                            <m:t>𝒓</m:t>
                          </m:r>
                        </m:e>
                        <m:sub>
                          <m:r>
                            <a:rPr lang="en-US" altLang="ko-KR" sz="1400" i="1">
                              <a:latin typeface="Cambria Math" panose="02040503050406030204" pitchFamily="18" charset="0"/>
                            </a:rPr>
                            <m:t>0</m:t>
                          </m:r>
                        </m:sub>
                        <m:sup>
                          <m:r>
                            <a:rPr lang="en-US" altLang="ko-KR" sz="1400" i="1">
                              <a:latin typeface="Cambria Math" panose="02040503050406030204" pitchFamily="18" charset="0"/>
                            </a:rPr>
                            <m:t>𝑇</m:t>
                          </m:r>
                        </m:sup>
                      </m:sSubSup>
                      <m:sSub>
                        <m:sSubPr>
                          <m:ctrlPr>
                            <a:rPr lang="en-US" altLang="ko-KR" sz="1400" i="1">
                              <a:latin typeface="Cambria Math" panose="02040503050406030204" pitchFamily="18" charset="0"/>
                            </a:rPr>
                          </m:ctrlPr>
                        </m:sSubPr>
                        <m:e>
                          <m:r>
                            <a:rPr lang="en-US" altLang="ko-KR" sz="1400" b="1" i="1">
                              <a:latin typeface="Cambria Math" panose="02040503050406030204" pitchFamily="18" charset="0"/>
                            </a:rPr>
                            <m:t>𝒓</m:t>
                          </m:r>
                        </m:e>
                        <m:sub>
                          <m:r>
                            <a:rPr lang="en-US" altLang="ko-KR" sz="1400" i="1">
                              <a:latin typeface="Cambria Math" panose="02040503050406030204" pitchFamily="18" charset="0"/>
                            </a:rPr>
                            <m:t>0</m:t>
                          </m:r>
                        </m:sub>
                      </m:sSub>
                      <m:r>
                        <a:rPr lang="en-US" altLang="ko-KR" sz="1400" i="1">
                          <a:latin typeface="Cambria Math" panose="02040503050406030204" pitchFamily="18" charset="0"/>
                        </a:rPr>
                        <m:t>=</m:t>
                      </m:r>
                      <m:sSubSup>
                        <m:sSubSupPr>
                          <m:ctrlPr>
                            <a:rPr lang="en-US" altLang="ko-KR" sz="1400" i="1">
                              <a:latin typeface="Cambria Math" panose="02040503050406030204" pitchFamily="18" charset="0"/>
                            </a:rPr>
                          </m:ctrlPr>
                        </m:sSubSupPr>
                        <m:e>
                          <m:r>
                            <a:rPr lang="en-US" altLang="ko-KR" sz="1400" b="1" i="1">
                              <a:latin typeface="Cambria Math" panose="02040503050406030204" pitchFamily="18" charset="0"/>
                            </a:rPr>
                            <m:t>𝒓</m:t>
                          </m:r>
                        </m:e>
                        <m:sub>
                          <m:r>
                            <a:rPr lang="en-US" altLang="ko-KR" sz="1400" i="1">
                              <a:latin typeface="Cambria Math" panose="02040503050406030204" pitchFamily="18" charset="0"/>
                            </a:rPr>
                            <m:t>1</m:t>
                          </m:r>
                        </m:sub>
                        <m:sup>
                          <m:r>
                            <a:rPr lang="en-US" altLang="ko-KR" sz="1400" i="1">
                              <a:latin typeface="Cambria Math" panose="02040503050406030204" pitchFamily="18" charset="0"/>
                            </a:rPr>
                            <m:t>𝑇</m:t>
                          </m:r>
                        </m:sup>
                      </m:sSubSup>
                      <m:sSub>
                        <m:sSubPr>
                          <m:ctrlPr>
                            <a:rPr lang="en-US" altLang="ko-KR" sz="1400" i="1">
                              <a:latin typeface="Cambria Math" panose="02040503050406030204" pitchFamily="18" charset="0"/>
                            </a:rPr>
                          </m:ctrlPr>
                        </m:sSubPr>
                        <m:e>
                          <m:r>
                            <a:rPr lang="en-US" altLang="ko-KR" sz="1400" b="1" i="1">
                              <a:latin typeface="Cambria Math" panose="02040503050406030204" pitchFamily="18" charset="0"/>
                            </a:rPr>
                            <m:t>𝒓</m:t>
                          </m:r>
                        </m:e>
                        <m:sub>
                          <m:r>
                            <a:rPr lang="en-US" altLang="ko-KR" sz="1400" i="1">
                              <a:latin typeface="Cambria Math" panose="02040503050406030204" pitchFamily="18" charset="0"/>
                            </a:rPr>
                            <m:t>1</m:t>
                          </m:r>
                        </m:sub>
                      </m:sSub>
                      <m:r>
                        <a:rPr lang="en-US" altLang="ko-KR" sz="1400" i="1">
                          <a:latin typeface="Cambria Math" panose="02040503050406030204" pitchFamily="18" charset="0"/>
                        </a:rPr>
                        <m:t>=1</m:t>
                      </m:r>
                    </m:oMath>
                  </m:oMathPara>
                </a14:m>
                <a:endParaRPr lang="ko-KR" altLang="en-US" sz="1400" dirty="0"/>
              </a:p>
            </p:txBody>
          </p:sp>
        </mc:Choice>
        <mc:Fallback xmlns="">
          <p:sp>
            <p:nvSpPr>
              <p:cNvPr id="14" name="TextBox 13">
                <a:extLst>
                  <a:ext uri="{FF2B5EF4-FFF2-40B4-BE49-F238E27FC236}">
                    <a16:creationId xmlns:a16="http://schemas.microsoft.com/office/drawing/2014/main" id="{B1DE6EB7-BBB7-4D44-BEBB-05722559D7D6}"/>
                  </a:ext>
                </a:extLst>
              </p:cNvPr>
              <p:cNvSpPr txBox="1">
                <a:spLocks noRot="1" noChangeAspect="1" noMove="1" noResize="1" noEditPoints="1" noAdjustHandles="1" noChangeArrowheads="1" noChangeShapeType="1" noTextEdit="1"/>
              </p:cNvSpPr>
              <p:nvPr/>
            </p:nvSpPr>
            <p:spPr>
              <a:xfrm>
                <a:off x="7230523" y="3765671"/>
                <a:ext cx="1536639" cy="53181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A4F1301-131E-489E-A682-1CDB43CF355C}"/>
                  </a:ext>
                </a:extLst>
              </p:cNvPr>
              <p:cNvSpPr txBox="1"/>
              <p:nvPr/>
            </p:nvSpPr>
            <p:spPr>
              <a:xfrm>
                <a:off x="7393836" y="4709758"/>
                <a:ext cx="1210011" cy="5232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h</m:t>
                          </m:r>
                        </m:e>
                        <m:sub>
                          <m:r>
                            <a:rPr lang="en-US" altLang="ko-KR" sz="1400" b="0" i="1" smtClean="0">
                              <a:latin typeface="Cambria Math" panose="02040503050406030204" pitchFamily="18" charset="0"/>
                            </a:rPr>
                            <m:t>0</m:t>
                          </m:r>
                        </m:sub>
                      </m:sSub>
                      <m:r>
                        <m:rPr>
                          <m:aln/>
                        </m:rP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𝜆</m:t>
                      </m:r>
                      <m:r>
                        <a:rPr lang="en-US" altLang="ko-KR" sz="1400" b="1" i="1" smtClean="0">
                          <a:latin typeface="Cambria Math" panose="02040503050406030204" pitchFamily="18" charset="0"/>
                        </a:rPr>
                        <m:t>𝑨</m:t>
                      </m:r>
                      <m:sSub>
                        <m:sSubPr>
                          <m:ctrlPr>
                            <a:rPr lang="en-US" altLang="ko-KR" sz="1400" b="0" i="1" smtClean="0">
                              <a:latin typeface="Cambria Math" panose="02040503050406030204" pitchFamily="18" charset="0"/>
                            </a:rPr>
                          </m:ctrlPr>
                        </m:sSubPr>
                        <m:e>
                          <m:r>
                            <a:rPr lang="en-US" altLang="ko-KR" sz="1400" b="1" i="1" smtClean="0">
                              <a:latin typeface="Cambria Math" panose="02040503050406030204" pitchFamily="18" charset="0"/>
                            </a:rPr>
                            <m:t>𝒓</m:t>
                          </m:r>
                        </m:e>
                        <m:sub>
                          <m:r>
                            <a:rPr lang="en-US" altLang="ko-KR" sz="1400" b="0" i="1" smtClean="0">
                              <a:latin typeface="Cambria Math" panose="02040503050406030204" pitchFamily="18" charset="0"/>
                            </a:rPr>
                            <m:t>0</m:t>
                          </m:r>
                        </m:sub>
                      </m:sSub>
                    </m:oMath>
                    <m:oMath xmlns:m="http://schemas.openxmlformats.org/officeDocument/2006/math">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h</m:t>
                          </m:r>
                        </m:e>
                        <m:sub>
                          <m:r>
                            <a:rPr lang="en-US" altLang="ko-KR" sz="1400" b="0" i="1" smtClean="0">
                              <a:latin typeface="Cambria Math" panose="02040503050406030204" pitchFamily="18" charset="0"/>
                            </a:rPr>
                            <m:t>1</m:t>
                          </m:r>
                        </m:sub>
                      </m:sSub>
                      <m:r>
                        <m:rPr>
                          <m:aln/>
                        </m:rPr>
                        <a:rPr lang="en-US" altLang="ko-KR" sz="1400" b="0" i="1" smtClean="0">
                          <a:latin typeface="Cambria Math" panose="02040503050406030204" pitchFamily="18" charset="0"/>
                        </a:rPr>
                        <m:t>=</m:t>
                      </m:r>
                      <m:r>
                        <a:rPr lang="en-US" altLang="ko-KR" sz="1400" i="1">
                          <a:latin typeface="Cambria Math" panose="02040503050406030204" pitchFamily="18" charset="0"/>
                        </a:rPr>
                        <m:t>𝜆</m:t>
                      </m:r>
                      <m:r>
                        <a:rPr lang="en-US" altLang="ko-KR" sz="1400" b="1" i="1">
                          <a:latin typeface="Cambria Math" panose="02040503050406030204" pitchFamily="18" charset="0"/>
                        </a:rPr>
                        <m:t>𝑨</m:t>
                      </m:r>
                      <m:sSub>
                        <m:sSubPr>
                          <m:ctrlPr>
                            <a:rPr lang="en-US" altLang="ko-KR" sz="1400" i="1">
                              <a:latin typeface="Cambria Math" panose="02040503050406030204" pitchFamily="18" charset="0"/>
                            </a:rPr>
                          </m:ctrlPr>
                        </m:sSubPr>
                        <m:e>
                          <m:r>
                            <a:rPr lang="en-US" altLang="ko-KR" sz="1400" b="1" i="1">
                              <a:latin typeface="Cambria Math" panose="02040503050406030204" pitchFamily="18" charset="0"/>
                            </a:rPr>
                            <m:t>𝒓</m:t>
                          </m:r>
                        </m:e>
                        <m:sub>
                          <m:r>
                            <a:rPr lang="en-US" altLang="ko-KR" sz="1400" b="0" i="1" smtClean="0">
                              <a:latin typeface="Cambria Math" panose="02040503050406030204" pitchFamily="18" charset="0"/>
                            </a:rPr>
                            <m:t>1</m:t>
                          </m:r>
                        </m:sub>
                      </m:sSub>
                    </m:oMath>
                  </m:oMathPara>
                </a14:m>
                <a:br>
                  <a:rPr lang="en-US" altLang="ko-KR" sz="1400" b="0" i="1" dirty="0"/>
                </a:br>
                <a:endParaRPr lang="ko-KR" altLang="en-US" sz="1400" i="1" dirty="0"/>
              </a:p>
            </p:txBody>
          </p:sp>
        </mc:Choice>
        <mc:Fallback xmlns="">
          <p:sp>
            <p:nvSpPr>
              <p:cNvPr id="15" name="TextBox 14">
                <a:extLst>
                  <a:ext uri="{FF2B5EF4-FFF2-40B4-BE49-F238E27FC236}">
                    <a16:creationId xmlns:a16="http://schemas.microsoft.com/office/drawing/2014/main" id="{BA4F1301-131E-489E-A682-1CDB43CF355C}"/>
                  </a:ext>
                </a:extLst>
              </p:cNvPr>
              <p:cNvSpPr txBox="1">
                <a:spLocks noRot="1" noChangeAspect="1" noMove="1" noResize="1" noEditPoints="1" noAdjustHandles="1" noChangeArrowheads="1" noChangeShapeType="1" noTextEdit="1"/>
              </p:cNvSpPr>
              <p:nvPr/>
            </p:nvSpPr>
            <p:spPr>
              <a:xfrm>
                <a:off x="7393836" y="4709758"/>
                <a:ext cx="1210011" cy="523285"/>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4A6D094-1146-403E-B599-684C5A0ED385}"/>
                  </a:ext>
                </a:extLst>
              </p:cNvPr>
              <p:cNvSpPr txBox="1"/>
              <p:nvPr/>
            </p:nvSpPr>
            <p:spPr>
              <a:xfrm>
                <a:off x="6336368" y="5572398"/>
                <a:ext cx="3247364" cy="469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200" b="0" i="1" smtClean="0">
                              <a:latin typeface="Cambria Math" panose="02040503050406030204" pitchFamily="18" charset="0"/>
                            </a:rPr>
                          </m:ctrlPr>
                        </m:sSubSupPr>
                        <m:e>
                          <m:r>
                            <a:rPr lang="en-US" altLang="ko-KR" sz="1200" b="1" i="1" smtClean="0">
                              <a:latin typeface="Cambria Math" panose="02040503050406030204" pitchFamily="18" charset="0"/>
                            </a:rPr>
                            <m:t>𝒉</m:t>
                          </m:r>
                        </m:e>
                        <m:sub>
                          <m:r>
                            <a:rPr lang="en-US" altLang="ko-KR" sz="1200" b="0" i="1" smtClean="0">
                              <a:latin typeface="Cambria Math" panose="02040503050406030204" pitchFamily="18" charset="0"/>
                            </a:rPr>
                            <m:t>0</m:t>
                          </m:r>
                        </m:sub>
                        <m:sup>
                          <m:r>
                            <a:rPr lang="en-US" altLang="ko-KR" sz="1200" b="0" i="1" smtClean="0">
                              <a:latin typeface="Cambria Math" panose="02040503050406030204" pitchFamily="18" charset="0"/>
                            </a:rPr>
                            <m:t>𝑇</m:t>
                          </m:r>
                        </m:sup>
                      </m:sSubSup>
                      <m:r>
                        <a:rPr lang="en-US" altLang="ko-KR" sz="1200" b="0" i="1" smtClean="0">
                          <a:latin typeface="Cambria Math" panose="02040503050406030204" pitchFamily="18" charset="0"/>
                        </a:rPr>
                        <m:t>⋅</m:t>
                      </m:r>
                      <m:sSup>
                        <m:sSupPr>
                          <m:ctrlPr>
                            <a:rPr lang="en-US" altLang="ko-KR" sz="1200" b="0" i="1" smtClean="0">
                              <a:latin typeface="Cambria Math" panose="02040503050406030204" pitchFamily="18" charset="0"/>
                            </a:rPr>
                          </m:ctrlPr>
                        </m:sSupPr>
                        <m:e>
                          <m:d>
                            <m:dPr>
                              <m:ctrlPr>
                                <a:rPr lang="en-US" altLang="ko-KR" sz="1200" b="0" i="1" smtClean="0">
                                  <a:latin typeface="Cambria Math" panose="02040503050406030204" pitchFamily="18" charset="0"/>
                                </a:rPr>
                              </m:ctrlPr>
                            </m:dPr>
                            <m:e>
                              <m:sSup>
                                <m:sSupPr>
                                  <m:ctrlPr>
                                    <a:rPr lang="en-US" altLang="ko-KR" sz="1200" b="0" i="1" smtClean="0">
                                      <a:latin typeface="Cambria Math" panose="02040503050406030204" pitchFamily="18" charset="0"/>
                                    </a:rPr>
                                  </m:ctrlPr>
                                </m:sSupPr>
                                <m:e>
                                  <m:r>
                                    <a:rPr lang="en-US" altLang="ko-KR" sz="1200" b="1" i="1" smtClean="0">
                                      <a:latin typeface="Cambria Math" panose="02040503050406030204" pitchFamily="18" charset="0"/>
                                    </a:rPr>
                                    <m:t>𝑨</m:t>
                                  </m:r>
                                </m:e>
                                <m:sup>
                                  <m:r>
                                    <a:rPr lang="en-US" altLang="ko-KR" sz="1200" b="0" i="1" smtClean="0">
                                      <a:latin typeface="Cambria Math" panose="02040503050406030204" pitchFamily="18" charset="0"/>
                                    </a:rPr>
                                    <m:t>−1</m:t>
                                  </m:r>
                                </m:sup>
                              </m:sSup>
                            </m:e>
                          </m:d>
                        </m:e>
                        <m:sup>
                          <m:r>
                            <a:rPr lang="en-US" altLang="ko-KR" sz="1200" b="0" i="1" smtClean="0">
                              <a:latin typeface="Cambria Math" panose="02040503050406030204" pitchFamily="18" charset="0"/>
                            </a:rPr>
                            <m:t>𝑇</m:t>
                          </m:r>
                        </m:sup>
                      </m:sSup>
                      <m:sSup>
                        <m:sSupPr>
                          <m:ctrlPr>
                            <a:rPr lang="en-US" altLang="ko-KR" sz="1200" b="0" i="1" smtClean="0">
                              <a:latin typeface="Cambria Math" panose="02040503050406030204" pitchFamily="18" charset="0"/>
                            </a:rPr>
                          </m:ctrlPr>
                        </m:sSupPr>
                        <m:e>
                          <m:r>
                            <a:rPr lang="en-US" altLang="ko-KR" sz="1200" b="1" i="1" smtClean="0">
                              <a:latin typeface="Cambria Math" panose="02040503050406030204" pitchFamily="18" charset="0"/>
                            </a:rPr>
                            <m:t>𝑨</m:t>
                          </m:r>
                        </m:e>
                        <m:sup>
                          <m:r>
                            <a:rPr lang="en-US" altLang="ko-KR" sz="1200" b="0" i="1" smtClean="0">
                              <a:latin typeface="Cambria Math" panose="02040503050406030204" pitchFamily="18" charset="0"/>
                            </a:rPr>
                            <m:t>−1</m:t>
                          </m:r>
                        </m:sup>
                      </m:sSup>
                      <m:sSub>
                        <m:sSubPr>
                          <m:ctrlPr>
                            <a:rPr lang="en-US" altLang="ko-KR" sz="1200" b="0" i="1" smtClean="0">
                              <a:latin typeface="Cambria Math" panose="02040503050406030204" pitchFamily="18" charset="0"/>
                            </a:rPr>
                          </m:ctrlPr>
                        </m:sSubPr>
                        <m:e>
                          <m:r>
                            <a:rPr lang="en-US" altLang="ko-KR" sz="1200" b="1" i="1" smtClean="0">
                              <a:latin typeface="Cambria Math" panose="02040503050406030204" pitchFamily="18" charset="0"/>
                            </a:rPr>
                            <m:t>𝒉</m:t>
                          </m:r>
                        </m:e>
                        <m:sub>
                          <m:r>
                            <a:rPr lang="en-US" altLang="ko-KR" sz="1200" b="0" i="1" smtClean="0">
                              <a:latin typeface="Cambria Math" panose="02040503050406030204" pitchFamily="18" charset="0"/>
                            </a:rPr>
                            <m:t>1</m:t>
                          </m:r>
                        </m:sub>
                      </m:sSub>
                      <m:r>
                        <m:rPr>
                          <m:aln/>
                        </m:rPr>
                        <a:rPr lang="en-US" altLang="ko-KR" sz="1200" b="0" i="1" smtClean="0">
                          <a:latin typeface="Cambria Math" panose="02040503050406030204" pitchFamily="18" charset="0"/>
                        </a:rPr>
                        <m:t>=</m:t>
                      </m:r>
                      <m:r>
                        <a:rPr lang="en-US" altLang="ko-KR" sz="1200" b="0" i="1" smtClean="0">
                          <a:latin typeface="Cambria Math" panose="02040503050406030204" pitchFamily="18" charset="0"/>
                        </a:rPr>
                        <m:t>0</m:t>
                      </m:r>
                    </m:oMath>
                    <m:oMath xmlns:m="http://schemas.openxmlformats.org/officeDocument/2006/math">
                      <m:sSubSup>
                        <m:sSubSupPr>
                          <m:ctrlPr>
                            <a:rPr lang="en-US" altLang="ko-KR" sz="1200" i="1">
                              <a:latin typeface="Cambria Math" panose="02040503050406030204" pitchFamily="18" charset="0"/>
                            </a:rPr>
                          </m:ctrlPr>
                        </m:sSubSupPr>
                        <m:e>
                          <m:r>
                            <a:rPr lang="en-US" altLang="ko-KR" sz="1200" b="1" i="1">
                              <a:latin typeface="Cambria Math" panose="02040503050406030204" pitchFamily="18" charset="0"/>
                            </a:rPr>
                            <m:t>𝒉</m:t>
                          </m:r>
                        </m:e>
                        <m:sub>
                          <m:r>
                            <a:rPr lang="en-US" altLang="ko-KR" sz="1200" i="1">
                              <a:latin typeface="Cambria Math" panose="02040503050406030204" pitchFamily="18" charset="0"/>
                            </a:rPr>
                            <m:t>0</m:t>
                          </m:r>
                        </m:sub>
                        <m:sup>
                          <m:r>
                            <a:rPr lang="en-US" altLang="ko-KR" sz="1200" i="1">
                              <a:latin typeface="Cambria Math" panose="02040503050406030204" pitchFamily="18" charset="0"/>
                            </a:rPr>
                            <m:t>𝑇</m:t>
                          </m:r>
                        </m:sup>
                      </m:sSubSup>
                      <m:r>
                        <a:rPr lang="en-US" altLang="ko-KR" sz="1200" i="1">
                          <a:latin typeface="Cambria Math" panose="02040503050406030204" pitchFamily="18" charset="0"/>
                        </a:rPr>
                        <m:t>⋅</m:t>
                      </m:r>
                      <m:sSup>
                        <m:sSupPr>
                          <m:ctrlPr>
                            <a:rPr lang="en-US" altLang="ko-KR" sz="1200" i="1">
                              <a:latin typeface="Cambria Math" panose="02040503050406030204" pitchFamily="18" charset="0"/>
                            </a:rPr>
                          </m:ctrlPr>
                        </m:sSupPr>
                        <m:e>
                          <m:d>
                            <m:dPr>
                              <m:ctrlPr>
                                <a:rPr lang="en-US" altLang="ko-KR" sz="1200" i="1">
                                  <a:latin typeface="Cambria Math" panose="02040503050406030204" pitchFamily="18" charset="0"/>
                                </a:rPr>
                              </m:ctrlPr>
                            </m:dPr>
                            <m:e>
                              <m:sSup>
                                <m:sSupPr>
                                  <m:ctrlPr>
                                    <a:rPr lang="en-US" altLang="ko-KR" sz="1200" i="1">
                                      <a:latin typeface="Cambria Math" panose="02040503050406030204" pitchFamily="18" charset="0"/>
                                    </a:rPr>
                                  </m:ctrlPr>
                                </m:sSupPr>
                                <m:e>
                                  <m:r>
                                    <a:rPr lang="en-US" altLang="ko-KR" sz="1200" b="1" i="1">
                                      <a:latin typeface="Cambria Math" panose="02040503050406030204" pitchFamily="18" charset="0"/>
                                    </a:rPr>
                                    <m:t>𝑨</m:t>
                                  </m:r>
                                </m:e>
                                <m:sup>
                                  <m:r>
                                    <a:rPr lang="en-US" altLang="ko-KR" sz="1200" i="1">
                                      <a:latin typeface="Cambria Math" panose="02040503050406030204" pitchFamily="18" charset="0"/>
                                    </a:rPr>
                                    <m:t>−1</m:t>
                                  </m:r>
                                </m:sup>
                              </m:sSup>
                            </m:e>
                          </m:d>
                        </m:e>
                        <m:sup>
                          <m:r>
                            <a:rPr lang="en-US" altLang="ko-KR" sz="1200" i="1">
                              <a:latin typeface="Cambria Math" panose="02040503050406030204" pitchFamily="18" charset="0"/>
                            </a:rPr>
                            <m:t>𝑇</m:t>
                          </m:r>
                        </m:sup>
                      </m:sSup>
                      <m:sSup>
                        <m:sSupPr>
                          <m:ctrlPr>
                            <a:rPr lang="en-US" altLang="ko-KR" sz="1200" i="1">
                              <a:latin typeface="Cambria Math" panose="02040503050406030204" pitchFamily="18" charset="0"/>
                            </a:rPr>
                          </m:ctrlPr>
                        </m:sSupPr>
                        <m:e>
                          <m:r>
                            <a:rPr lang="en-US" altLang="ko-KR" sz="1200" b="1" i="1">
                              <a:latin typeface="Cambria Math" panose="02040503050406030204" pitchFamily="18" charset="0"/>
                            </a:rPr>
                            <m:t>𝑨</m:t>
                          </m:r>
                        </m:e>
                        <m:sup>
                          <m:r>
                            <a:rPr lang="en-US" altLang="ko-KR" sz="1200" i="1">
                              <a:latin typeface="Cambria Math" panose="02040503050406030204" pitchFamily="18" charset="0"/>
                            </a:rPr>
                            <m:t>−1</m:t>
                          </m:r>
                        </m:sup>
                      </m:sSup>
                      <m:sSub>
                        <m:sSubPr>
                          <m:ctrlPr>
                            <a:rPr lang="en-US" altLang="ko-KR" sz="1200" i="1">
                              <a:latin typeface="Cambria Math" panose="02040503050406030204" pitchFamily="18" charset="0"/>
                            </a:rPr>
                          </m:ctrlPr>
                        </m:sSubPr>
                        <m:e>
                          <m:r>
                            <a:rPr lang="en-US" altLang="ko-KR" sz="1200" b="1" i="1">
                              <a:latin typeface="Cambria Math" panose="02040503050406030204" pitchFamily="18" charset="0"/>
                            </a:rPr>
                            <m:t>𝒉</m:t>
                          </m:r>
                        </m:e>
                        <m:sub>
                          <m:r>
                            <a:rPr lang="en-US" altLang="ko-KR" sz="1200" b="0" i="1" smtClean="0">
                              <a:latin typeface="Cambria Math" panose="02040503050406030204" pitchFamily="18" charset="0"/>
                            </a:rPr>
                            <m:t>0</m:t>
                          </m:r>
                        </m:sub>
                      </m:sSub>
                      <m:r>
                        <m:rPr>
                          <m:aln/>
                        </m:rPr>
                        <a:rPr lang="en-US" altLang="ko-KR" sz="1200" b="0" i="1" smtClean="0">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b="1" i="1">
                              <a:latin typeface="Cambria Math" panose="02040503050406030204" pitchFamily="18" charset="0"/>
                            </a:rPr>
                            <m:t>𝒉</m:t>
                          </m:r>
                        </m:e>
                        <m:sub>
                          <m:r>
                            <a:rPr lang="en-US" altLang="ko-KR" sz="1200" b="0" i="1" smtClean="0">
                              <a:latin typeface="Cambria Math" panose="02040503050406030204" pitchFamily="18" charset="0"/>
                            </a:rPr>
                            <m:t>1</m:t>
                          </m:r>
                        </m:sub>
                        <m:sup>
                          <m:r>
                            <a:rPr lang="en-US" altLang="ko-KR" sz="1200" i="1">
                              <a:latin typeface="Cambria Math" panose="02040503050406030204" pitchFamily="18" charset="0"/>
                            </a:rPr>
                            <m:t>𝑇</m:t>
                          </m:r>
                        </m:sup>
                      </m:sSubSup>
                      <m:r>
                        <a:rPr lang="en-US" altLang="ko-KR" sz="1200" i="1">
                          <a:latin typeface="Cambria Math" panose="02040503050406030204" pitchFamily="18" charset="0"/>
                        </a:rPr>
                        <m:t>⋅</m:t>
                      </m:r>
                      <m:sSup>
                        <m:sSupPr>
                          <m:ctrlPr>
                            <a:rPr lang="en-US" altLang="ko-KR" sz="1200" i="1">
                              <a:latin typeface="Cambria Math" panose="02040503050406030204" pitchFamily="18" charset="0"/>
                            </a:rPr>
                          </m:ctrlPr>
                        </m:sSupPr>
                        <m:e>
                          <m:d>
                            <m:dPr>
                              <m:ctrlPr>
                                <a:rPr lang="en-US" altLang="ko-KR" sz="1200" i="1">
                                  <a:latin typeface="Cambria Math" panose="02040503050406030204" pitchFamily="18" charset="0"/>
                                </a:rPr>
                              </m:ctrlPr>
                            </m:dPr>
                            <m:e>
                              <m:sSup>
                                <m:sSupPr>
                                  <m:ctrlPr>
                                    <a:rPr lang="en-US" altLang="ko-KR" sz="1200" i="1">
                                      <a:latin typeface="Cambria Math" panose="02040503050406030204" pitchFamily="18" charset="0"/>
                                    </a:rPr>
                                  </m:ctrlPr>
                                </m:sSupPr>
                                <m:e>
                                  <m:r>
                                    <a:rPr lang="en-US" altLang="ko-KR" sz="1200" b="1" i="1">
                                      <a:latin typeface="Cambria Math" panose="02040503050406030204" pitchFamily="18" charset="0"/>
                                    </a:rPr>
                                    <m:t>𝑨</m:t>
                                  </m:r>
                                </m:e>
                                <m:sup>
                                  <m:r>
                                    <a:rPr lang="en-US" altLang="ko-KR" sz="1200" i="1">
                                      <a:latin typeface="Cambria Math" panose="02040503050406030204" pitchFamily="18" charset="0"/>
                                    </a:rPr>
                                    <m:t>−1</m:t>
                                  </m:r>
                                </m:sup>
                              </m:sSup>
                            </m:e>
                          </m:d>
                        </m:e>
                        <m:sup>
                          <m:r>
                            <a:rPr lang="en-US" altLang="ko-KR" sz="1200" i="1">
                              <a:latin typeface="Cambria Math" panose="02040503050406030204" pitchFamily="18" charset="0"/>
                            </a:rPr>
                            <m:t>𝑇</m:t>
                          </m:r>
                        </m:sup>
                      </m:sSup>
                      <m:sSup>
                        <m:sSupPr>
                          <m:ctrlPr>
                            <a:rPr lang="en-US" altLang="ko-KR" sz="1200" i="1">
                              <a:latin typeface="Cambria Math" panose="02040503050406030204" pitchFamily="18" charset="0"/>
                            </a:rPr>
                          </m:ctrlPr>
                        </m:sSupPr>
                        <m:e>
                          <m:r>
                            <a:rPr lang="en-US" altLang="ko-KR" sz="1200" b="1" i="1">
                              <a:latin typeface="Cambria Math" panose="02040503050406030204" pitchFamily="18" charset="0"/>
                            </a:rPr>
                            <m:t>𝑨</m:t>
                          </m:r>
                        </m:e>
                        <m:sup>
                          <m:r>
                            <a:rPr lang="en-US" altLang="ko-KR" sz="1200" i="1">
                              <a:latin typeface="Cambria Math" panose="02040503050406030204" pitchFamily="18" charset="0"/>
                            </a:rPr>
                            <m:t>−1</m:t>
                          </m:r>
                        </m:sup>
                      </m:sSup>
                      <m:sSub>
                        <m:sSubPr>
                          <m:ctrlPr>
                            <a:rPr lang="en-US" altLang="ko-KR" sz="1200" i="1">
                              <a:latin typeface="Cambria Math" panose="02040503050406030204" pitchFamily="18" charset="0"/>
                            </a:rPr>
                          </m:ctrlPr>
                        </m:sSubPr>
                        <m:e>
                          <m:r>
                            <a:rPr lang="en-US" altLang="ko-KR" sz="1200" b="1" i="1">
                              <a:latin typeface="Cambria Math" panose="02040503050406030204" pitchFamily="18" charset="0"/>
                            </a:rPr>
                            <m:t>𝒉</m:t>
                          </m:r>
                        </m:e>
                        <m:sub>
                          <m:r>
                            <a:rPr lang="en-US" altLang="ko-KR" sz="1200" b="0" i="1" smtClean="0">
                              <a:latin typeface="Cambria Math" panose="02040503050406030204" pitchFamily="18" charset="0"/>
                            </a:rPr>
                            <m:t>1</m:t>
                          </m:r>
                        </m:sub>
                      </m:sSub>
                    </m:oMath>
                  </m:oMathPara>
                </a14:m>
                <a:br>
                  <a:rPr lang="en-US" altLang="ko-KR" sz="1200" b="0" i="1" dirty="0"/>
                </a:br>
                <a:endParaRPr lang="ko-KR" altLang="en-US" sz="1200" i="1" dirty="0"/>
              </a:p>
            </p:txBody>
          </p:sp>
        </mc:Choice>
        <mc:Fallback xmlns="">
          <p:sp>
            <p:nvSpPr>
              <p:cNvPr id="20" name="TextBox 19">
                <a:extLst>
                  <a:ext uri="{FF2B5EF4-FFF2-40B4-BE49-F238E27FC236}">
                    <a16:creationId xmlns:a16="http://schemas.microsoft.com/office/drawing/2014/main" id="{F4A6D094-1146-403E-B599-684C5A0ED385}"/>
                  </a:ext>
                </a:extLst>
              </p:cNvPr>
              <p:cNvSpPr txBox="1">
                <a:spLocks noRot="1" noChangeAspect="1" noMove="1" noResize="1" noEditPoints="1" noAdjustHandles="1" noChangeArrowheads="1" noChangeShapeType="1" noTextEdit="1"/>
              </p:cNvSpPr>
              <p:nvPr/>
            </p:nvSpPr>
            <p:spPr>
              <a:xfrm>
                <a:off x="6336368" y="5572398"/>
                <a:ext cx="3247364" cy="469424"/>
              </a:xfrm>
              <a:prstGeom prst="rect">
                <a:avLst/>
              </a:prstGeom>
              <a:blipFill>
                <a:blip r:embed="rId8"/>
                <a:stretch>
                  <a:fillRect/>
                </a:stretch>
              </a:blipFill>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67AF5D44-8EB1-47D4-A9FB-64C793AA8312}"/>
              </a:ext>
            </a:extLst>
          </p:cNvPr>
          <p:cNvSpPr txBox="1"/>
          <p:nvPr/>
        </p:nvSpPr>
        <p:spPr>
          <a:xfrm>
            <a:off x="6284366" y="3411700"/>
            <a:ext cx="2593980" cy="276999"/>
          </a:xfrm>
          <a:prstGeom prst="rect">
            <a:avLst/>
          </a:prstGeom>
          <a:noFill/>
        </p:spPr>
        <p:txBody>
          <a:bodyPr wrap="none" rtlCol="0">
            <a:spAutoFit/>
          </a:bodyPr>
          <a:lstStyle/>
          <a:p>
            <a:r>
              <a:rPr lang="en-US" altLang="ko-KR" sz="1200" dirty="0"/>
              <a:t>Since the rotation matrix is unitary,</a:t>
            </a:r>
            <a:endParaRPr lang="ko-KR" altLang="en-US" sz="120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CE6E0D4-5224-419D-83FE-88A728F1D3D5}"/>
                  </a:ext>
                </a:extLst>
              </p:cNvPr>
              <p:cNvSpPr txBox="1"/>
              <p:nvPr/>
            </p:nvSpPr>
            <p:spPr>
              <a:xfrm>
                <a:off x="6284366" y="4396754"/>
                <a:ext cx="1744004" cy="276999"/>
              </a:xfrm>
              <a:prstGeom prst="rect">
                <a:avLst/>
              </a:prstGeom>
              <a:noFill/>
            </p:spPr>
            <p:txBody>
              <a:bodyPr wrap="none" rtlCol="0">
                <a:spAutoFit/>
              </a:bodyPr>
              <a:lstStyle/>
              <a:p>
                <a:r>
                  <a:rPr lang="en-US" altLang="ko-KR" sz="1200" dirty="0"/>
                  <a:t>Substituting </a:t>
                </a:r>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1" i="1" smtClean="0">
                            <a:latin typeface="Cambria Math" panose="02040503050406030204" pitchFamily="18" charset="0"/>
                          </a:rPr>
                          <m:t>𝒓</m:t>
                        </m:r>
                      </m:e>
                      <m:sub>
                        <m:r>
                          <a:rPr lang="en-US" altLang="ko-KR" sz="1200" b="0" i="1" smtClean="0">
                            <a:latin typeface="Cambria Math" panose="02040503050406030204" pitchFamily="18" charset="0"/>
                          </a:rPr>
                          <m:t>0</m:t>
                        </m:r>
                      </m:sub>
                    </m:sSub>
                  </m:oMath>
                </a14:m>
                <a:r>
                  <a:rPr lang="ko-KR" altLang="en-US" sz="1200" dirty="0"/>
                  <a:t> </a:t>
                </a:r>
                <a:r>
                  <a:rPr lang="en-US" altLang="ko-KR" sz="1200" dirty="0"/>
                  <a:t>and </a:t>
                </a:r>
                <a14:m>
                  <m:oMath xmlns:m="http://schemas.openxmlformats.org/officeDocument/2006/math">
                    <m:sSub>
                      <m:sSubPr>
                        <m:ctrlPr>
                          <a:rPr lang="en-US" altLang="ko-KR" sz="1200" b="0" i="1" smtClean="0">
                            <a:latin typeface="Cambria Math" panose="02040503050406030204" pitchFamily="18" charset="0"/>
                          </a:rPr>
                        </m:ctrlPr>
                      </m:sSubPr>
                      <m:e>
                        <m:r>
                          <a:rPr lang="en-US" altLang="ko-KR" sz="1200" b="1" i="1" smtClean="0">
                            <a:latin typeface="Cambria Math" panose="02040503050406030204" pitchFamily="18" charset="0"/>
                          </a:rPr>
                          <m:t>𝒓</m:t>
                        </m:r>
                      </m:e>
                      <m:sub>
                        <m:r>
                          <a:rPr lang="en-US" altLang="ko-KR" sz="1200" b="0" i="1" smtClean="0">
                            <a:latin typeface="Cambria Math" panose="02040503050406030204" pitchFamily="18" charset="0"/>
                          </a:rPr>
                          <m:t>1</m:t>
                        </m:r>
                      </m:sub>
                    </m:sSub>
                  </m:oMath>
                </a14:m>
                <a:r>
                  <a:rPr lang="en-US" altLang="ko-KR" sz="1200" dirty="0"/>
                  <a:t>,</a:t>
                </a:r>
                <a:endParaRPr lang="ko-KR" altLang="en-US" sz="1200" dirty="0"/>
              </a:p>
            </p:txBody>
          </p:sp>
        </mc:Choice>
        <mc:Fallback xmlns="">
          <p:sp>
            <p:nvSpPr>
              <p:cNvPr id="26" name="TextBox 25">
                <a:extLst>
                  <a:ext uri="{FF2B5EF4-FFF2-40B4-BE49-F238E27FC236}">
                    <a16:creationId xmlns:a16="http://schemas.microsoft.com/office/drawing/2014/main" id="{3CE6E0D4-5224-419D-83FE-88A728F1D3D5}"/>
                  </a:ext>
                </a:extLst>
              </p:cNvPr>
              <p:cNvSpPr txBox="1">
                <a:spLocks noRot="1" noChangeAspect="1" noMove="1" noResize="1" noEditPoints="1" noAdjustHandles="1" noChangeArrowheads="1" noChangeShapeType="1" noTextEdit="1"/>
              </p:cNvSpPr>
              <p:nvPr/>
            </p:nvSpPr>
            <p:spPr>
              <a:xfrm>
                <a:off x="6284366" y="4396754"/>
                <a:ext cx="1744004" cy="276999"/>
              </a:xfrm>
              <a:prstGeom prst="rect">
                <a:avLst/>
              </a:prstGeom>
              <a:blipFill>
                <a:blip r:embed="rId9"/>
                <a:stretch>
                  <a:fillRect l="-350" b="-17391"/>
                </a:stretch>
              </a:blipFill>
            </p:spPr>
            <p:txBody>
              <a:bodyPr/>
              <a:lstStyle/>
              <a:p>
                <a:r>
                  <a:rPr lang="ko-KR" altLang="en-US">
                    <a:noFill/>
                  </a:rPr>
                  <a:t> </a:t>
                </a:r>
              </a:p>
            </p:txBody>
          </p:sp>
        </mc:Fallback>
      </mc:AlternateContent>
      <p:sp>
        <p:nvSpPr>
          <p:cNvPr id="27" name="TextBox 26">
            <a:extLst>
              <a:ext uri="{FF2B5EF4-FFF2-40B4-BE49-F238E27FC236}">
                <a16:creationId xmlns:a16="http://schemas.microsoft.com/office/drawing/2014/main" id="{426CF649-A36C-4CD7-AD14-736E094A8336}"/>
              </a:ext>
            </a:extLst>
          </p:cNvPr>
          <p:cNvSpPr txBox="1"/>
          <p:nvPr/>
        </p:nvSpPr>
        <p:spPr>
          <a:xfrm>
            <a:off x="6336368" y="5265784"/>
            <a:ext cx="2927404" cy="276999"/>
          </a:xfrm>
          <a:prstGeom prst="rect">
            <a:avLst/>
          </a:prstGeom>
          <a:noFill/>
        </p:spPr>
        <p:txBody>
          <a:bodyPr wrap="none" rtlCol="0">
            <a:spAutoFit/>
          </a:bodyPr>
          <a:lstStyle/>
          <a:p>
            <a:r>
              <a:rPr lang="en-US" altLang="ko-KR" sz="1200" dirty="0"/>
              <a:t>For each view, we obtain two equations.</a:t>
            </a:r>
            <a:endParaRPr lang="ko-KR" altLang="en-US" sz="1200" dirty="0"/>
          </a:p>
        </p:txBody>
      </p:sp>
      <mc:AlternateContent xmlns:mc="http://schemas.openxmlformats.org/markup-compatibility/2006" xmlns:a14="http://schemas.microsoft.com/office/drawing/2010/main">
        <mc:Choice Requires="a14">
          <p:sp>
            <p:nvSpPr>
              <p:cNvPr id="31" name="직사각형 30">
                <a:extLst>
                  <a:ext uri="{FF2B5EF4-FFF2-40B4-BE49-F238E27FC236}">
                    <a16:creationId xmlns:a16="http://schemas.microsoft.com/office/drawing/2014/main" id="{9E0BA3AF-A3F4-4562-8B78-15F804CBACC2}"/>
                  </a:ext>
                </a:extLst>
              </p:cNvPr>
              <p:cNvSpPr/>
              <p:nvPr/>
            </p:nvSpPr>
            <p:spPr>
              <a:xfrm>
                <a:off x="1260386" y="2258427"/>
                <a:ext cx="4953000" cy="750205"/>
              </a:xfrm>
              <a:prstGeom prst="rect">
                <a:avLst/>
              </a:prstGeom>
            </p:spPr>
            <p:txBody>
              <a:bodyPr>
                <a:spAutoFit/>
              </a:bodyPr>
              <a:lstStyle/>
              <a:p>
                <a:pPr lvl="0" algn="ctr" defTabSz="914400" latinLnBrk="1">
                  <a:defRPr/>
                </a:pPr>
                <a14:m>
                  <m:oMathPara xmlns:m="http://schemas.openxmlformats.org/officeDocument/2006/math">
                    <m:oMathParaPr>
                      <m:jc m:val="centerGroup"/>
                    </m:oMathParaPr>
                    <m:oMath xmlns:m="http://schemas.openxmlformats.org/officeDocument/2006/math">
                      <m:d>
                        <m:dPr>
                          <m:ctrlPr>
                            <a:rPr lang="en-US" altLang="ko-KR" sz="1100" i="1">
                              <a:latin typeface="Cambria Math" panose="02040503050406030204" pitchFamily="18" charset="0"/>
                            </a:rPr>
                          </m:ctrlPr>
                        </m:dPr>
                        <m:e>
                          <m:eqArr>
                            <m:eqArrPr>
                              <m:ctrlPr>
                                <a:rPr lang="en-US" altLang="ko-KR" sz="1100" i="1">
                                  <a:latin typeface="Cambria Math" panose="02040503050406030204" pitchFamily="18" charset="0"/>
                                </a:rPr>
                              </m:ctrlPr>
                            </m:eqArrP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𝑥</m:t>
                                  </m:r>
                                </m:e>
                                <m:sub>
                                  <m:r>
                                    <a:rPr lang="en-US" altLang="ko-KR" sz="1100" i="1">
                                      <a:latin typeface="Cambria Math" panose="02040503050406030204" pitchFamily="18" charset="0"/>
                                    </a:rPr>
                                    <m:t>𝑓𝑖</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𝑦</m:t>
                                  </m:r>
                                </m:e>
                                <m:sub>
                                  <m:r>
                                    <a:rPr lang="en-US" altLang="ko-KR" sz="1100" i="1">
                                      <a:latin typeface="Cambria Math" panose="02040503050406030204" pitchFamily="18" charset="0"/>
                                    </a:rPr>
                                    <m:t>𝑓𝑖</m:t>
                                  </m:r>
                                </m:sub>
                              </m:sSub>
                            </m:e>
                            <m:e>
                              <m:r>
                                <a:rPr lang="en-US" altLang="ko-KR" sz="1100" i="1">
                                  <a:latin typeface="Cambria Math" panose="02040503050406030204" pitchFamily="18" charset="0"/>
                                </a:rPr>
                                <m:t>1</m:t>
                              </m:r>
                            </m:e>
                          </m:eqArr>
                        </m:e>
                      </m:d>
                      <m:r>
                        <m:rPr>
                          <m:aln/>
                        </m:rPr>
                        <a:rPr lang="en-US" altLang="ko-KR" sz="1100" i="1">
                          <a:latin typeface="Cambria Math" panose="02040503050406030204" pitchFamily="18" charset="0"/>
                        </a:rPr>
                        <m:t>=</m:t>
                      </m:r>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a:rPr lang="en-US" altLang="ko-KR" sz="1100" i="1">
                                    <a:latin typeface="Cambria Math" panose="02040503050406030204" pitchFamily="18" charset="0"/>
                                  </a:rPr>
                                  <m:t>𝑠</m:t>
                                </m:r>
                              </m:e>
                              <m:e>
                                <m:r>
                                  <a:rPr lang="en-US" altLang="ko-KR" sz="1100" i="1">
                                    <a:latin typeface="Cambria Math" panose="02040503050406030204" pitchFamily="18" charset="0"/>
                                  </a:rPr>
                                  <m:t>0</m:t>
                                </m:r>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𝑁</m:t>
                                    </m:r>
                                  </m:e>
                                  <m:sub>
                                    <m:r>
                                      <a:rPr lang="en-US" altLang="ko-KR" sz="1100" i="1">
                                        <a:latin typeface="Cambria Math" panose="02040503050406030204" pitchFamily="18" charset="0"/>
                                      </a:rPr>
                                      <m:t>𝑠𝑥</m:t>
                                    </m:r>
                                  </m:sub>
                                </m:sSub>
                                <m:r>
                                  <m:rPr>
                                    <m:lit/>
                                  </m:rPr>
                                  <a:rPr lang="en-US" altLang="ko-KR" sz="1100" i="1">
                                    <a:latin typeface="Cambria Math" panose="02040503050406030204" pitchFamily="18" charset="0"/>
                                  </a:rPr>
                                  <m:t>/</m:t>
                                </m:r>
                                <m:r>
                                  <a:rPr lang="en-US" altLang="ko-KR" sz="1100" i="1">
                                    <a:latin typeface="Cambria Math" panose="02040503050406030204" pitchFamily="18" charset="0"/>
                                  </a:rPr>
                                  <m:t>2</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1</m:t>
                                </m:r>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𝑁</m:t>
                                    </m:r>
                                  </m:e>
                                  <m:sub>
                                    <m:r>
                                      <a:rPr lang="en-US" altLang="ko-KR" sz="1100" i="1">
                                        <a:latin typeface="Cambria Math" panose="02040503050406030204" pitchFamily="18" charset="0"/>
                                      </a:rPr>
                                      <m:t>𝑠𝑦</m:t>
                                    </m:r>
                                  </m:sub>
                                </m:sSub>
                                <m:r>
                                  <m:rPr>
                                    <m:lit/>
                                  </m:rPr>
                                  <a:rPr lang="en-US" altLang="ko-KR" sz="1100" i="1">
                                    <a:latin typeface="Cambria Math" panose="02040503050406030204" pitchFamily="18" charset="0"/>
                                  </a:rPr>
                                  <m:t>/</m:t>
                                </m:r>
                                <m:r>
                                  <a:rPr lang="en-US" altLang="ko-KR" sz="1100" i="1">
                                    <a:latin typeface="Cambria Math" panose="02040503050406030204" pitchFamily="18" charset="0"/>
                                  </a:rPr>
                                  <m:t>2</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0</m:t>
                                </m:r>
                              </m:e>
                              <m:e>
                                <m:r>
                                  <a:rPr lang="en-US" altLang="ko-KR" sz="1100" i="1">
                                    <a:latin typeface="Cambria Math" panose="02040503050406030204" pitchFamily="18" charset="0"/>
                                  </a:rPr>
                                  <m:t>1</m:t>
                                </m:r>
                              </m:e>
                            </m:mr>
                          </m:m>
                        </m:e>
                      </m:d>
                      <m:d>
                        <m:dPr>
                          <m:ctrlPr>
                            <a:rPr lang="en-US" altLang="ko-KR" sz="1100" i="1">
                              <a:latin typeface="Cambria Math" panose="02040503050406030204" pitchFamily="18" charset="0"/>
                            </a:rPr>
                          </m:ctrlPr>
                        </m:dPr>
                        <m:e>
                          <m:m>
                            <m:mPr>
                              <m:mcs>
                                <m:mc>
                                  <m:mcPr>
                                    <m:count m:val="3"/>
                                    <m:mcJc m:val="center"/>
                                  </m:mcPr>
                                </m:mc>
                              </m:mcs>
                              <m:ctrlPr>
                                <a:rPr lang="en-US" altLang="ko-KR" sz="1100" i="1">
                                  <a:latin typeface="Cambria Math" panose="02040503050406030204" pitchFamily="18" charset="0"/>
                                </a:rPr>
                              </m:ctrlPr>
                            </m:mPr>
                            <m:mr>
                              <m:e>
                                <m:r>
                                  <m:rPr>
                                    <m:brk m:alnAt="7"/>
                                  </m:rPr>
                                  <a:rPr lang="en-US" altLang="ko-KR" sz="1100" i="1">
                                    <a:latin typeface="Cambria Math" panose="02040503050406030204" pitchFamily="18" charset="0"/>
                                  </a:rPr>
                                  <m:t>𝑓</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e>
                                <m:r>
                                  <a:rPr lang="en-US" altLang="ko-KR" sz="1100" i="1">
                                    <a:latin typeface="Cambria Math" panose="02040503050406030204" pitchFamily="18" charset="0"/>
                                  </a:rPr>
                                  <m:t>0</m:t>
                                </m:r>
                              </m:e>
                              <m:e>
                                <m:r>
                                  <a:rPr lang="en-US" altLang="ko-KR" sz="1100" i="1">
                                    <a:latin typeface="Cambria Math" panose="02040503050406030204" pitchFamily="18" charset="0"/>
                                  </a:rPr>
                                  <m:t>0</m:t>
                                </m:r>
                              </m:e>
                            </m:mr>
                            <m:mr>
                              <m:e>
                                <m:r>
                                  <a:rPr lang="en-US" altLang="ko-KR" sz="1100" i="1">
                                    <a:latin typeface="Cambria Math" panose="02040503050406030204" pitchFamily="18" charset="0"/>
                                  </a:rPr>
                                  <m:t>0</m:t>
                                </m:r>
                              </m:e>
                              <m:e>
                                <m:r>
                                  <m:rPr>
                                    <m:brk m:alnAt="7"/>
                                  </m:rPr>
                                  <a:rPr lang="en-US" altLang="ko-KR" sz="1100" i="1">
                                    <a:latin typeface="Cambria Math" panose="02040503050406030204" pitchFamily="18" charset="0"/>
                                  </a:rPr>
                                  <m:t>𝑓</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e>
                                <m:r>
                                  <a:rPr lang="en-US" altLang="ko-KR" sz="1100" i="1">
                                    <a:latin typeface="Cambria Math" panose="02040503050406030204" pitchFamily="18" charset="0"/>
                                  </a:rPr>
                                  <m:t>0</m:t>
                                </m:r>
                              </m:e>
                            </m:mr>
                            <m:mr>
                              <m:e>
                                <m:r>
                                  <a:rPr lang="en-US" altLang="ko-KR" sz="1100" i="1">
                                    <a:latin typeface="Cambria Math" panose="02040503050406030204" pitchFamily="18" charset="0"/>
                                  </a:rPr>
                                  <m:t>0</m:t>
                                </m:r>
                              </m:e>
                              <m:e>
                                <m:r>
                                  <a:rPr lang="en-US" altLang="ko-KR" sz="1100" i="1">
                                    <a:latin typeface="Cambria Math" panose="02040503050406030204" pitchFamily="18" charset="0"/>
                                  </a:rPr>
                                  <m:t>0</m:t>
                                </m:r>
                              </m:e>
                              <m:e>
                                <m:r>
                                  <a:rPr lang="en-US" altLang="ko-KR" sz="1100" i="1">
                                    <a:latin typeface="Cambria Math" panose="02040503050406030204" pitchFamily="18" charset="0"/>
                                  </a:rPr>
                                  <m:t>1</m:t>
                                </m:r>
                                <m:r>
                                  <m:rPr>
                                    <m:lit/>
                                    <m:brk m:alnAt="7"/>
                                  </m:rPr>
                                  <a:rPr lang="en-US" altLang="ko-KR" sz="1100" i="1">
                                    <a:latin typeface="Cambria Math" panose="02040503050406030204" pitchFamily="18" charset="0"/>
                                  </a:rPr>
                                  <m:t>/</m:t>
                                </m:r>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𝑧</m:t>
                                    </m:r>
                                  </m:e>
                                  <m:sub>
                                    <m:r>
                                      <m:rPr>
                                        <m:brk m:alnAt="7"/>
                                      </m:rPr>
                                      <a:rPr lang="en-US" altLang="ko-KR" sz="1100" i="1">
                                        <a:latin typeface="Cambria Math" panose="02040503050406030204" pitchFamily="18" charset="0"/>
                                      </a:rPr>
                                      <m:t>𝑐</m:t>
                                    </m:r>
                                  </m:sub>
                                </m:sSub>
                              </m:e>
                            </m:mr>
                          </m:m>
                        </m:e>
                      </m:d>
                      <m:d>
                        <m:dPr>
                          <m:ctrlPr>
                            <a:rPr lang="en-US" altLang="ko-KR" sz="1100" i="1">
                              <a:latin typeface="Cambria Math" panose="02040503050406030204" pitchFamily="18" charset="0"/>
                            </a:rPr>
                          </m:ctrlPr>
                        </m:dPr>
                        <m:e>
                          <m:m>
                            <m:mPr>
                              <m:mcs>
                                <m:mc>
                                  <m:mcPr>
                                    <m:count m:val="4"/>
                                    <m:mcJc m:val="center"/>
                                  </m:mcPr>
                                </m:mc>
                              </m:mcs>
                              <m:ctrlPr>
                                <a:rPr lang="en-US" altLang="ko-KR" sz="1100" i="1">
                                  <a:latin typeface="Cambria Math" panose="02040503050406030204" pitchFamily="18" charset="0"/>
                                </a:rPr>
                              </m:ctrlPr>
                            </m:mPr>
                            <m:mr>
                              <m:e>
                                <m:sSub>
                                  <m:sSubPr>
                                    <m:ctrlPr>
                                      <a:rPr lang="en-US" altLang="ko-KR" sz="1100" i="1">
                                        <a:latin typeface="Cambria Math" panose="02040503050406030204" pitchFamily="18" charset="0"/>
                                      </a:rPr>
                                    </m:ctrlPr>
                                  </m:sSubPr>
                                  <m:e>
                                    <m:r>
                                      <m:rPr>
                                        <m:brk m:alnAt="7"/>
                                      </m:rPr>
                                      <a:rPr lang="en-US" altLang="ko-KR" sz="1100" i="1">
                                        <a:latin typeface="Cambria Math" panose="02040503050406030204" pitchFamily="18" charset="0"/>
                                      </a:rPr>
                                      <m:t>𝑟</m:t>
                                    </m:r>
                                  </m:e>
                                  <m:sub>
                                    <m:r>
                                      <a:rPr lang="en-US" altLang="ko-KR" sz="1100" i="1">
                                        <a:latin typeface="Cambria Math" panose="02040503050406030204" pitchFamily="18" charset="0"/>
                                      </a:rPr>
                                      <m:t>00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01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02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0</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12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1</m:t>
                                    </m:r>
                                  </m:sub>
                                </m:sSub>
                              </m:e>
                            </m:mr>
                            <m:mr>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20</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21</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𝑟</m:t>
                                    </m:r>
                                  </m:e>
                                  <m:sub>
                                    <m:r>
                                      <a:rPr lang="en-US" altLang="ko-KR" sz="1100" i="1">
                                        <a:latin typeface="Cambria Math" panose="02040503050406030204" pitchFamily="18" charset="0"/>
                                      </a:rPr>
                                      <m:t>22</m:t>
                                    </m:r>
                                  </m:sub>
                                </m:sSub>
                              </m:e>
                              <m:e>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𝑡</m:t>
                                    </m:r>
                                  </m:e>
                                  <m:sub>
                                    <m:r>
                                      <a:rPr lang="en-US" altLang="ko-KR" sz="1100" i="1">
                                        <a:latin typeface="Cambria Math" panose="02040503050406030204" pitchFamily="18" charset="0"/>
                                      </a:rPr>
                                      <m:t>2</m:t>
                                    </m:r>
                                  </m:sub>
                                </m:sSub>
                              </m:e>
                            </m:mr>
                          </m:m>
                        </m:e>
                      </m:d>
                      <m:d>
                        <m:dPr>
                          <m:ctrlPr>
                            <a:rPr lang="en-US" altLang="ko-KR" sz="1100" i="1">
                              <a:latin typeface="Cambria Math" panose="02040503050406030204" pitchFamily="18" charset="0"/>
                            </a:rPr>
                          </m:ctrlPr>
                        </m:dPr>
                        <m:e>
                          <m:eqArr>
                            <m:eqArrPr>
                              <m:ctrlPr>
                                <a:rPr lang="en-US" altLang="ko-KR" sz="1100" i="1">
                                  <a:latin typeface="Cambria Math" panose="02040503050406030204" pitchFamily="18" charset="0"/>
                                </a:rPr>
                              </m:ctrlPr>
                            </m:eqArrPr>
                            <m:e>
                              <m:r>
                                <a:rPr lang="en-US" altLang="ko-KR" sz="1100" i="1">
                                  <a:latin typeface="Cambria Math" panose="02040503050406030204" pitchFamily="18" charset="0"/>
                                </a:rPr>
                                <m:t>𝑋</m:t>
                              </m:r>
                            </m:e>
                            <m:e>
                              <m:r>
                                <a:rPr lang="en-US" altLang="ko-KR" sz="1100" i="1">
                                  <a:latin typeface="Cambria Math" panose="02040503050406030204" pitchFamily="18" charset="0"/>
                                </a:rPr>
                                <m:t>𝑌</m:t>
                              </m:r>
                            </m:e>
                            <m:e>
                              <m:r>
                                <a:rPr lang="en-US" altLang="ko-KR" sz="1100" i="1">
                                  <a:latin typeface="Cambria Math" panose="02040503050406030204" pitchFamily="18" charset="0"/>
                                </a:rPr>
                                <m:t>𝑍</m:t>
                              </m:r>
                            </m:e>
                            <m:e>
                              <m:r>
                                <a:rPr lang="en-US" altLang="ko-KR" sz="1100" i="1">
                                  <a:latin typeface="Cambria Math" panose="02040503050406030204" pitchFamily="18" charset="0"/>
                                </a:rPr>
                                <m:t>1</m:t>
                              </m:r>
                            </m:e>
                          </m:eqArr>
                        </m:e>
                      </m:d>
                    </m:oMath>
                  </m:oMathPara>
                </a14:m>
                <a:endParaRPr lang="en-US" altLang="ko-KR" sz="1100" dirty="0"/>
              </a:p>
            </p:txBody>
          </p:sp>
        </mc:Choice>
        <mc:Fallback xmlns="">
          <p:sp>
            <p:nvSpPr>
              <p:cNvPr id="31" name="직사각형 30">
                <a:extLst>
                  <a:ext uri="{FF2B5EF4-FFF2-40B4-BE49-F238E27FC236}">
                    <a16:creationId xmlns:a16="http://schemas.microsoft.com/office/drawing/2014/main" id="{9E0BA3AF-A3F4-4562-8B78-15F804CBACC2}"/>
                  </a:ext>
                </a:extLst>
              </p:cNvPr>
              <p:cNvSpPr>
                <a:spLocks noRot="1" noChangeAspect="1" noMove="1" noResize="1" noEditPoints="1" noAdjustHandles="1" noChangeArrowheads="1" noChangeShapeType="1" noTextEdit="1"/>
              </p:cNvSpPr>
              <p:nvPr/>
            </p:nvSpPr>
            <p:spPr>
              <a:xfrm>
                <a:off x="1260386" y="2258427"/>
                <a:ext cx="4953000" cy="750205"/>
              </a:xfrm>
              <a:prstGeom prst="rect">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70BA540-0929-48E5-9448-E819346576A0}"/>
                  </a:ext>
                </a:extLst>
              </p:cNvPr>
              <p:cNvSpPr txBox="1"/>
              <p:nvPr/>
            </p:nvSpPr>
            <p:spPr>
              <a:xfrm>
                <a:off x="2861433" y="3403206"/>
                <a:ext cx="2006062" cy="9020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ko-KR" sz="1400" b="0" i="1" smtClean="0">
                              <a:latin typeface="Cambria Math" panose="02040503050406030204" pitchFamily="18" charset="0"/>
                            </a:rPr>
                          </m:ctrlPr>
                        </m:accPr>
                        <m:e>
                          <m:r>
                            <a:rPr lang="en-US" altLang="ko-KR" sz="1400" b="0" i="1" smtClean="0">
                              <a:latin typeface="Cambria Math" panose="02040503050406030204" pitchFamily="18" charset="0"/>
                            </a:rPr>
                            <m:t>𝑥</m:t>
                          </m:r>
                        </m:e>
                      </m:acc>
                      <m:r>
                        <m:rPr>
                          <m:aln/>
                        </m:rPr>
                        <a:rPr lang="en-US" altLang="ko-KR" sz="1400" b="0" i="1" smtClean="0">
                          <a:latin typeface="Cambria Math" panose="02040503050406030204" pitchFamily="18" charset="0"/>
                        </a:rPr>
                        <m:t>≡</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𝑥</m:t>
                          </m:r>
                        </m:e>
                        <m:sub>
                          <m:r>
                            <a:rPr lang="en-US" altLang="ko-KR" sz="1400" b="0" i="1" smtClean="0">
                              <a:latin typeface="Cambria Math" panose="02040503050406030204" pitchFamily="18" charset="0"/>
                            </a:rPr>
                            <m:t>𝑓𝑖</m:t>
                          </m:r>
                        </m:sub>
                      </m:sSub>
                      <m:r>
                        <a:rPr lang="en-US" altLang="ko-KR" sz="1400" b="0" i="1" smtClean="0">
                          <a:latin typeface="Cambria Math" panose="02040503050406030204" pitchFamily="18" charset="0"/>
                        </a:rPr>
                        <m:t>−</m:t>
                      </m:r>
                      <m:f>
                        <m:fPr>
                          <m:ctrlPr>
                            <a:rPr lang="en-US" altLang="ko-KR" sz="1400" b="0" i="1" smtClean="0">
                              <a:latin typeface="Cambria Math" panose="02040503050406030204" pitchFamily="18" charset="0"/>
                            </a:rPr>
                          </m:ctrlPr>
                        </m:fPr>
                        <m:num>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𝑁</m:t>
                              </m:r>
                            </m:e>
                            <m:sub>
                              <m:r>
                                <a:rPr lang="en-US" altLang="ko-KR" sz="1400" b="0" i="1" smtClean="0">
                                  <a:latin typeface="Cambria Math" panose="02040503050406030204" pitchFamily="18" charset="0"/>
                                </a:rPr>
                                <m:t>𝑠𝑥</m:t>
                              </m:r>
                            </m:sub>
                          </m:sSub>
                        </m:num>
                        <m:den>
                          <m:r>
                            <a:rPr lang="en-US" altLang="ko-KR" sz="1400" b="0" i="1" smtClean="0">
                              <a:latin typeface="Cambria Math" panose="02040503050406030204" pitchFamily="18" charset="0"/>
                            </a:rPr>
                            <m:t>2</m:t>
                          </m:r>
                        </m:den>
                      </m:f>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𝑠</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𝑥</m:t>
                          </m:r>
                        </m:e>
                        <m:sub>
                          <m:r>
                            <a:rPr lang="en-US" altLang="ko-KR" sz="1400" b="0" i="1" smtClean="0">
                              <a:latin typeface="Cambria Math" panose="02040503050406030204" pitchFamily="18" charset="0"/>
                            </a:rPr>
                            <m:t>𝑖</m:t>
                          </m:r>
                        </m:sub>
                      </m:sSub>
                    </m:oMath>
                    <m:oMath xmlns:m="http://schemas.openxmlformats.org/officeDocument/2006/math">
                      <m:acc>
                        <m:accPr>
                          <m:chr m:val="̅"/>
                          <m:ctrlPr>
                            <a:rPr lang="en-US" altLang="ko-KR" sz="1400" b="0" i="1" smtClean="0">
                              <a:latin typeface="Cambria Math" panose="02040503050406030204" pitchFamily="18" charset="0"/>
                            </a:rPr>
                          </m:ctrlPr>
                        </m:accPr>
                        <m:e>
                          <m:r>
                            <a:rPr lang="en-US" altLang="ko-KR" sz="1400" b="0" i="1" smtClean="0">
                              <a:latin typeface="Cambria Math" panose="02040503050406030204" pitchFamily="18" charset="0"/>
                            </a:rPr>
                            <m:t>𝑦</m:t>
                          </m:r>
                        </m:e>
                      </m:acc>
                      <m:r>
                        <m:rPr>
                          <m:aln/>
                        </m:rPr>
                        <a:rPr lang="en-US" altLang="ko-KR" sz="1400" b="0" i="1" smtClean="0">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𝑦</m:t>
                          </m:r>
                        </m:e>
                        <m:sub>
                          <m:r>
                            <a:rPr lang="en-US" altLang="ko-KR" sz="1400" i="1">
                              <a:latin typeface="Cambria Math" panose="02040503050406030204" pitchFamily="18" charset="0"/>
                            </a:rPr>
                            <m:t>𝑓𝑖</m:t>
                          </m:r>
                        </m:sub>
                      </m:sSub>
                      <m:r>
                        <a:rPr lang="en-US" altLang="ko-KR" sz="1400" i="1">
                          <a:latin typeface="Cambria Math" panose="02040503050406030204" pitchFamily="18" charset="0"/>
                        </a:rPr>
                        <m:t>−</m:t>
                      </m:r>
                      <m:f>
                        <m:fPr>
                          <m:ctrlPr>
                            <a:rPr lang="en-US" altLang="ko-KR" sz="1400" i="1">
                              <a:latin typeface="Cambria Math" panose="02040503050406030204" pitchFamily="18" charset="0"/>
                            </a:rPr>
                          </m:ctrlPr>
                        </m:fPr>
                        <m:num>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𝑁</m:t>
                              </m:r>
                            </m:e>
                            <m:sub>
                              <m:r>
                                <a:rPr lang="en-US" altLang="ko-KR" sz="1400" i="1">
                                  <a:latin typeface="Cambria Math" panose="02040503050406030204" pitchFamily="18" charset="0"/>
                                </a:rPr>
                                <m:t>𝑠</m:t>
                              </m:r>
                              <m:r>
                                <a:rPr lang="en-US" altLang="ko-KR" sz="1400" b="0" i="1" smtClean="0">
                                  <a:latin typeface="Cambria Math" panose="02040503050406030204" pitchFamily="18" charset="0"/>
                                </a:rPr>
                                <m:t>𝑦</m:t>
                              </m:r>
                            </m:sub>
                          </m:sSub>
                        </m:num>
                        <m:den>
                          <m:r>
                            <a:rPr lang="en-US" altLang="ko-KR" sz="1400" i="1">
                              <a:latin typeface="Cambria Math" panose="02040503050406030204" pitchFamily="18" charset="0"/>
                            </a:rPr>
                            <m:t>2</m:t>
                          </m:r>
                        </m:den>
                      </m:f>
                      <m:r>
                        <a:rPr lang="en-US" altLang="ko-KR" sz="1400" i="1">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𝑦</m:t>
                          </m:r>
                        </m:e>
                        <m:sub>
                          <m:r>
                            <a:rPr lang="en-US" altLang="ko-KR" sz="1400" i="1">
                              <a:latin typeface="Cambria Math" panose="02040503050406030204" pitchFamily="18" charset="0"/>
                            </a:rPr>
                            <m:t>𝑖</m:t>
                          </m:r>
                        </m:sub>
                      </m:sSub>
                    </m:oMath>
                  </m:oMathPara>
                </a14:m>
                <a:br>
                  <a:rPr lang="en-US" altLang="ko-KR" sz="1400" b="0" i="1" dirty="0"/>
                </a:br>
                <a:endParaRPr lang="ko-KR" altLang="en-US" sz="1400" i="1" dirty="0"/>
              </a:p>
            </p:txBody>
          </p:sp>
        </mc:Choice>
        <mc:Fallback xmlns="">
          <p:sp>
            <p:nvSpPr>
              <p:cNvPr id="38" name="TextBox 37">
                <a:extLst>
                  <a:ext uri="{FF2B5EF4-FFF2-40B4-BE49-F238E27FC236}">
                    <a16:creationId xmlns:a16="http://schemas.microsoft.com/office/drawing/2014/main" id="{270BA540-0929-48E5-9448-E819346576A0}"/>
                  </a:ext>
                </a:extLst>
              </p:cNvPr>
              <p:cNvSpPr txBox="1">
                <a:spLocks noRot="1" noChangeAspect="1" noMove="1" noResize="1" noEditPoints="1" noAdjustHandles="1" noChangeArrowheads="1" noChangeShapeType="1" noTextEdit="1"/>
              </p:cNvSpPr>
              <p:nvPr/>
            </p:nvSpPr>
            <p:spPr>
              <a:xfrm>
                <a:off x="2861433" y="3403206"/>
                <a:ext cx="2006062" cy="902042"/>
              </a:xfrm>
              <a:prstGeom prst="rect">
                <a:avLst/>
              </a:prstGeom>
              <a:blipFill>
                <a:blip r:embed="rId11"/>
                <a:stretch>
                  <a:fillRect b="-67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D0E3D2D-361B-44F4-BA3F-85227D22D42D}"/>
                  </a:ext>
                </a:extLst>
              </p:cNvPr>
              <p:cNvSpPr txBox="1"/>
              <p:nvPr/>
            </p:nvSpPr>
            <p:spPr>
              <a:xfrm>
                <a:off x="1755041" y="4305277"/>
                <a:ext cx="3846053" cy="13852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sz="1200" b="0" i="1" smtClean="0">
                              <a:latin typeface="Cambria Math" panose="02040503050406030204" pitchFamily="18" charset="0"/>
                            </a:rPr>
                          </m:ctrlPr>
                        </m:dPr>
                        <m:e>
                          <m:m>
                            <m:mPr>
                              <m:mcs>
                                <m:mc>
                                  <m:mcPr>
                                    <m:count m:val="7"/>
                                    <m:mcJc m:val="center"/>
                                  </m:mcPr>
                                </m:mc>
                              </m:mcs>
                              <m:ctrlPr>
                                <a:rPr lang="en-US" altLang="ko-KR" sz="1200" b="0" i="1" smtClean="0">
                                  <a:latin typeface="Cambria Math" panose="02040503050406030204" pitchFamily="18" charset="0"/>
                                </a:rPr>
                              </m:ctrlPr>
                            </m:mPr>
                            <m:mr>
                              <m:e>
                                <m:acc>
                                  <m:accPr>
                                    <m:chr m:val="̅"/>
                                    <m:ctrlPr>
                                      <a:rPr lang="en-US" altLang="ko-KR" sz="1200" i="1">
                                        <a:latin typeface="Cambria Math" panose="02040503050406030204" pitchFamily="18" charset="0"/>
                                      </a:rPr>
                                    </m:ctrlPr>
                                  </m:accPr>
                                  <m:e>
                                    <m:r>
                                      <a:rPr lang="en-US" altLang="ko-KR" sz="1200" i="1">
                                        <a:latin typeface="Cambria Math" panose="02040503050406030204" pitchFamily="18" charset="0"/>
                                      </a:rPr>
                                      <m:t>𝑦</m:t>
                                    </m:r>
                                  </m:e>
                                </m:acc>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𝑥</m:t>
                                    </m:r>
                                  </m:e>
                                  <m:sub>
                                    <m:r>
                                      <a:rPr lang="en-US" altLang="ko-KR" sz="1200" i="1">
                                        <a:latin typeface="Cambria Math" panose="02040503050406030204" pitchFamily="18" charset="0"/>
                                      </a:rPr>
                                      <m:t>𝑤</m:t>
                                    </m:r>
                                  </m:sub>
                                </m:sSub>
                              </m:e>
                              <m:e>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𝑦</m:t>
                                    </m:r>
                                  </m:e>
                                </m:acc>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𝑦</m:t>
                                    </m:r>
                                  </m:e>
                                  <m:sub>
                                    <m:r>
                                      <a:rPr lang="en-US" altLang="ko-KR" sz="1200" b="0" i="1" smtClean="0">
                                        <a:latin typeface="Cambria Math" panose="02040503050406030204" pitchFamily="18" charset="0"/>
                                      </a:rPr>
                                      <m:t>𝑤</m:t>
                                    </m:r>
                                  </m:sub>
                                </m:sSub>
                              </m:e>
                              <m:e>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𝑦</m:t>
                                    </m:r>
                                  </m:e>
                                </m:acc>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𝑧</m:t>
                                    </m:r>
                                  </m:e>
                                  <m:sub>
                                    <m:r>
                                      <a:rPr lang="en-US" altLang="ko-KR" sz="1200" b="0" i="1" smtClean="0">
                                        <a:latin typeface="Cambria Math" panose="02040503050406030204" pitchFamily="18" charset="0"/>
                                      </a:rPr>
                                      <m:t>𝑤</m:t>
                                    </m:r>
                                  </m:sub>
                                </m:sSub>
                              </m:e>
                              <m:e>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𝑦</m:t>
                                    </m:r>
                                  </m:e>
                                </m:acc>
                              </m:e>
                              <m:e>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𝑥</m:t>
                                    </m:r>
                                  </m:e>
                                </m:acc>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𝑥</m:t>
                                    </m:r>
                                  </m:e>
                                  <m:sub>
                                    <m:r>
                                      <a:rPr lang="en-US" altLang="ko-KR" sz="1200" b="0" i="1" smtClean="0">
                                        <a:latin typeface="Cambria Math" panose="02040503050406030204" pitchFamily="18" charset="0"/>
                                      </a:rPr>
                                      <m:t>𝑤</m:t>
                                    </m:r>
                                  </m:sub>
                                </m:sSub>
                              </m:e>
                              <m:e>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𝑥</m:t>
                                    </m:r>
                                  </m:e>
                                </m:acc>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𝑦</m:t>
                                    </m:r>
                                  </m:e>
                                  <m:sub>
                                    <m:r>
                                      <a:rPr lang="en-US" altLang="ko-KR" sz="1200" b="0" i="1" smtClean="0">
                                        <a:latin typeface="Cambria Math" panose="02040503050406030204" pitchFamily="18" charset="0"/>
                                      </a:rPr>
                                      <m:t>𝑤</m:t>
                                    </m:r>
                                  </m:sub>
                                </m:sSub>
                              </m:e>
                              <m:e>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𝑥</m:t>
                                    </m:r>
                                  </m:e>
                                </m:acc>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𝑧</m:t>
                                    </m:r>
                                  </m:e>
                                  <m:sub>
                                    <m:r>
                                      <a:rPr lang="en-US" altLang="ko-KR" sz="1200" b="0" i="1" smtClean="0">
                                        <a:latin typeface="Cambria Math" panose="02040503050406030204" pitchFamily="18" charset="0"/>
                                      </a:rPr>
                                      <m:t>𝑤</m:t>
                                    </m:r>
                                  </m:sub>
                                </m:sSub>
                              </m:e>
                            </m:mr>
                          </m:m>
                        </m:e>
                      </m:d>
                      <m:d>
                        <m:dPr>
                          <m:begChr m:val="["/>
                          <m:endChr m:val="]"/>
                          <m:ctrlPr>
                            <a:rPr lang="en-US" altLang="ko-KR" sz="1200" b="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𝑏</m:t>
                                  </m:r>
                                </m:e>
                                <m:sub>
                                  <m:r>
                                    <a:rPr lang="en-US" altLang="ko-KR" sz="1200" b="0" i="1" smtClean="0">
                                      <a:latin typeface="Cambria Math" panose="02040503050406030204" pitchFamily="18" charset="0"/>
                                    </a:rPr>
                                    <m:t>1</m:t>
                                  </m:r>
                                </m:sub>
                              </m:sSub>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𝑏</m:t>
                                  </m:r>
                                </m:e>
                                <m:sub>
                                  <m:r>
                                    <a:rPr lang="en-US" altLang="ko-KR" sz="1200" b="0" i="1" smtClean="0">
                                      <a:latin typeface="Cambria Math" panose="02040503050406030204" pitchFamily="18" charset="0"/>
                                    </a:rPr>
                                    <m:t>2</m:t>
                                  </m:r>
                                </m:sub>
                              </m:sSub>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𝑏</m:t>
                                  </m:r>
                                </m:e>
                                <m:sub>
                                  <m:r>
                                    <a:rPr lang="en-US" altLang="ko-KR" sz="1200" b="0" i="1" smtClean="0">
                                      <a:latin typeface="Cambria Math" panose="02040503050406030204" pitchFamily="18" charset="0"/>
                                    </a:rPr>
                                    <m:t>3</m:t>
                                  </m:r>
                                </m:sub>
                              </m:sSub>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𝑏</m:t>
                                  </m:r>
                                </m:e>
                                <m:sub>
                                  <m:r>
                                    <a:rPr lang="en-US" altLang="ko-KR" sz="1200" b="0" i="1" smtClean="0">
                                      <a:latin typeface="Cambria Math" panose="02040503050406030204" pitchFamily="18" charset="0"/>
                                    </a:rPr>
                                    <m:t>4</m:t>
                                  </m:r>
                                </m:sub>
                              </m:sSub>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𝑏</m:t>
                                  </m:r>
                                </m:e>
                                <m:sub>
                                  <m:r>
                                    <a:rPr lang="en-US" altLang="ko-KR" sz="1200" b="0" i="1" smtClean="0">
                                      <a:latin typeface="Cambria Math" panose="02040503050406030204" pitchFamily="18" charset="0"/>
                                    </a:rPr>
                                    <m:t>5</m:t>
                                  </m:r>
                                </m:sub>
                              </m:sSub>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𝑏</m:t>
                                  </m:r>
                                </m:e>
                                <m:sub>
                                  <m:r>
                                    <a:rPr lang="en-US" altLang="ko-KR" sz="1200" b="0" i="1" smtClean="0">
                                      <a:latin typeface="Cambria Math" panose="02040503050406030204" pitchFamily="18" charset="0"/>
                                    </a:rPr>
                                    <m:t>6</m:t>
                                  </m:r>
                                </m:sub>
                              </m:sSub>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𝑏</m:t>
                                  </m:r>
                                </m:e>
                                <m:sub>
                                  <m:r>
                                    <a:rPr lang="en-US" altLang="ko-KR" sz="1200" b="0" i="1" smtClean="0">
                                      <a:latin typeface="Cambria Math" panose="02040503050406030204" pitchFamily="18" charset="0"/>
                                    </a:rPr>
                                    <m:t>7</m:t>
                                  </m:r>
                                </m:sub>
                              </m:sSub>
                            </m:e>
                          </m:eqArr>
                        </m:e>
                      </m:d>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𝑥</m:t>
                          </m:r>
                        </m:e>
                      </m:acc>
                    </m:oMath>
                  </m:oMathPara>
                </a14:m>
                <a:endParaRPr lang="ko-KR" altLang="en-US" sz="1200" dirty="0"/>
              </a:p>
            </p:txBody>
          </p:sp>
        </mc:Choice>
        <mc:Fallback xmlns="">
          <p:sp>
            <p:nvSpPr>
              <p:cNvPr id="39" name="TextBox 38">
                <a:extLst>
                  <a:ext uri="{FF2B5EF4-FFF2-40B4-BE49-F238E27FC236}">
                    <a16:creationId xmlns:a16="http://schemas.microsoft.com/office/drawing/2014/main" id="{4D0E3D2D-361B-44F4-BA3F-85227D22D42D}"/>
                  </a:ext>
                </a:extLst>
              </p:cNvPr>
              <p:cNvSpPr txBox="1">
                <a:spLocks noRot="1" noChangeAspect="1" noMove="1" noResize="1" noEditPoints="1" noAdjustHandles="1" noChangeArrowheads="1" noChangeShapeType="1" noTextEdit="1"/>
              </p:cNvSpPr>
              <p:nvPr/>
            </p:nvSpPr>
            <p:spPr>
              <a:xfrm>
                <a:off x="1755041" y="4305277"/>
                <a:ext cx="3846053" cy="1385251"/>
              </a:xfrm>
              <a:prstGeom prst="rect">
                <a:avLst/>
              </a:prstGeom>
              <a:blipFill>
                <a:blip r:embed="rId1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EFE9FFE-1EC8-4013-A8EB-1982AA107753}"/>
                  </a:ext>
                </a:extLst>
              </p:cNvPr>
              <p:cNvSpPr txBox="1"/>
              <p:nvPr/>
            </p:nvSpPr>
            <p:spPr>
              <a:xfrm>
                <a:off x="1666683" y="5665684"/>
                <a:ext cx="4395562" cy="434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sz="1200" b="0" i="1" smtClean="0">
                              <a:latin typeface="Cambria Math" panose="02040503050406030204" pitchFamily="18" charset="0"/>
                            </a:rPr>
                          </m:ctrlPr>
                        </m:dPr>
                        <m:e>
                          <m:m>
                            <m:mPr>
                              <m:mcs>
                                <m:mc>
                                  <m:mcPr>
                                    <m:count m:val="2"/>
                                    <m:mcJc m:val="center"/>
                                  </m:mcPr>
                                </m:mc>
                              </m:mcs>
                              <m:ctrlPr>
                                <a:rPr lang="en-US" altLang="ko-KR" sz="1200" b="0" i="1" smtClean="0">
                                  <a:latin typeface="Cambria Math" panose="02040503050406030204" pitchFamily="18" charset="0"/>
                                </a:rPr>
                              </m:ctrlPr>
                            </m:mPr>
                            <m:mr>
                              <m:e>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𝑟</m:t>
                                        </m:r>
                                      </m:e>
                                      <m:sub>
                                        <m:r>
                                          <a:rPr lang="en-US" altLang="ko-KR" sz="1200" b="0" i="1" smtClean="0">
                                            <a:latin typeface="Cambria Math" panose="02040503050406030204" pitchFamily="18" charset="0"/>
                                          </a:rPr>
                                          <m:t>4</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𝑥</m:t>
                                        </m:r>
                                      </m:e>
                                      <m:sub>
                                        <m:r>
                                          <a:rPr lang="en-US" altLang="ko-KR" sz="1200" b="0" i="1" smtClean="0">
                                            <a:latin typeface="Cambria Math" panose="02040503050406030204" pitchFamily="18" charset="0"/>
                                          </a:rPr>
                                          <m:t>𝑤</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𝑟</m:t>
                                        </m:r>
                                      </m:e>
                                      <m:sub>
                                        <m:r>
                                          <a:rPr lang="en-US" altLang="ko-KR" sz="1200" b="0" i="1" smtClean="0">
                                            <a:latin typeface="Cambria Math" panose="02040503050406030204" pitchFamily="18" charset="0"/>
                                          </a:rPr>
                                          <m:t>5</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𝑦</m:t>
                                        </m:r>
                                      </m:e>
                                      <m:sub>
                                        <m:r>
                                          <a:rPr lang="en-US" altLang="ko-KR" sz="1200" b="0" i="1" smtClean="0">
                                            <a:latin typeface="Cambria Math" panose="02040503050406030204" pitchFamily="18" charset="0"/>
                                          </a:rPr>
                                          <m:t>𝑤</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𝑟</m:t>
                                        </m:r>
                                      </m:e>
                                      <m:sub>
                                        <m:r>
                                          <a:rPr lang="en-US" altLang="ko-KR" sz="1200" b="0" i="1" smtClean="0">
                                            <a:latin typeface="Cambria Math" panose="02040503050406030204" pitchFamily="18" charset="0"/>
                                          </a:rPr>
                                          <m:t>6</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𝑧</m:t>
                                        </m:r>
                                      </m:e>
                                      <m:sub>
                                        <m:r>
                                          <a:rPr lang="en-US" altLang="ko-KR" sz="1200" b="0" i="1" smtClean="0">
                                            <a:latin typeface="Cambria Math" panose="02040503050406030204" pitchFamily="18" charset="0"/>
                                          </a:rPr>
                                          <m:t>𝑤</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𝑡</m:t>
                                        </m:r>
                                      </m:e>
                                      <m:sub>
                                        <m:r>
                                          <a:rPr lang="en-US" altLang="ko-KR" sz="1200" b="0" i="1" smtClean="0">
                                            <a:latin typeface="Cambria Math" panose="02040503050406030204" pitchFamily="18" charset="0"/>
                                          </a:rPr>
                                          <m:t>𝑦</m:t>
                                        </m:r>
                                      </m:sub>
                                    </m:sSub>
                                  </m:e>
                                </m:d>
                              </m:e>
                              <m:e>
                                <m:r>
                                  <a:rPr lang="en-US" altLang="ko-KR" sz="1200" b="0" i="1" smtClean="0">
                                    <a:latin typeface="Cambria Math" panose="02040503050406030204" pitchFamily="18" charset="0"/>
                                  </a:rPr>
                                  <m:t>−</m:t>
                                </m:r>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𝑦</m:t>
                                    </m:r>
                                  </m:e>
                                </m:acc>
                              </m:e>
                            </m:mr>
                          </m:m>
                        </m:e>
                      </m:d>
                      <m:d>
                        <m:dPr>
                          <m:begChr m:val="["/>
                          <m:endChr m:val="]"/>
                          <m:ctrlPr>
                            <a:rPr lang="en-US" altLang="ko-KR" sz="1200" b="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a:rPr lang="en-US" altLang="ko-KR" sz="1200" b="0" i="1" smtClean="0">
                                  <a:latin typeface="Cambria Math" panose="02040503050406030204" pitchFamily="18" charset="0"/>
                                </a:rPr>
                                <m:t>𝑓</m:t>
                              </m:r>
                            </m:e>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𝑡</m:t>
                                  </m:r>
                                </m:e>
                                <m:sub>
                                  <m:r>
                                    <a:rPr lang="en-US" altLang="ko-KR" sz="1200" b="0" i="1" smtClean="0">
                                      <a:latin typeface="Cambria Math" panose="02040503050406030204" pitchFamily="18" charset="0"/>
                                    </a:rPr>
                                    <m:t>𝑧</m:t>
                                  </m:r>
                                </m:sub>
                              </m:sSub>
                            </m:e>
                          </m:eqArr>
                        </m:e>
                      </m:d>
                      <m:r>
                        <a:rPr lang="en-US" altLang="ko-KR" sz="1200" b="0" i="1" smtClean="0">
                          <a:latin typeface="Cambria Math" panose="02040503050406030204" pitchFamily="18" charset="0"/>
                        </a:rPr>
                        <m:t>=</m:t>
                      </m:r>
                      <m:d>
                        <m:dPr>
                          <m:ctrlPr>
                            <a:rPr lang="en-US" altLang="ko-KR" sz="1200" b="0" i="1" smtClean="0">
                              <a:latin typeface="Cambria Math" panose="02040503050406030204" pitchFamily="18" charset="0"/>
                            </a:rPr>
                          </m:ctrlPr>
                        </m:dPr>
                        <m:e>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𝑟</m:t>
                              </m:r>
                            </m:e>
                            <m:sub>
                              <m:r>
                                <a:rPr lang="en-US" altLang="ko-KR" sz="1200" b="0" i="1" smtClean="0">
                                  <a:latin typeface="Cambria Math" panose="02040503050406030204" pitchFamily="18" charset="0"/>
                                </a:rPr>
                                <m:t>7</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𝑥</m:t>
                              </m:r>
                            </m:e>
                            <m:sub>
                              <m:r>
                                <a:rPr lang="en-US" altLang="ko-KR" sz="1200" b="0" i="1" smtClean="0">
                                  <a:latin typeface="Cambria Math" panose="02040503050406030204" pitchFamily="18" charset="0"/>
                                </a:rPr>
                                <m:t>𝑤</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𝑟</m:t>
                              </m:r>
                            </m:e>
                            <m:sub>
                              <m:r>
                                <a:rPr lang="en-US" altLang="ko-KR" sz="1200" b="0" i="1" smtClean="0">
                                  <a:latin typeface="Cambria Math" panose="02040503050406030204" pitchFamily="18" charset="0"/>
                                </a:rPr>
                                <m:t>8</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𝑦</m:t>
                              </m:r>
                            </m:e>
                            <m:sub>
                              <m:r>
                                <a:rPr lang="en-US" altLang="ko-KR" sz="1200" b="0" i="1" smtClean="0">
                                  <a:latin typeface="Cambria Math" panose="02040503050406030204" pitchFamily="18" charset="0"/>
                                </a:rPr>
                                <m:t>𝑤</m:t>
                              </m:r>
                            </m:sub>
                          </m:sSub>
                          <m:r>
                            <a:rPr lang="en-US" altLang="ko-KR" sz="1200" b="0" i="1" smtClean="0">
                              <a:latin typeface="Cambria Math" panose="02040503050406030204" pitchFamily="18" charset="0"/>
                            </a:rPr>
                            <m:t>+</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𝑟</m:t>
                              </m:r>
                            </m:e>
                            <m:sub>
                              <m:r>
                                <a:rPr lang="en-US" altLang="ko-KR" sz="1200" b="0" i="1" smtClean="0">
                                  <a:latin typeface="Cambria Math" panose="02040503050406030204" pitchFamily="18" charset="0"/>
                                </a:rPr>
                                <m:t>9</m:t>
                              </m:r>
                            </m:sub>
                          </m:sSub>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𝑧</m:t>
                              </m:r>
                            </m:e>
                            <m:sub>
                              <m:r>
                                <a:rPr lang="en-US" altLang="ko-KR" sz="1200" b="0" i="1" smtClean="0">
                                  <a:latin typeface="Cambria Math" panose="02040503050406030204" pitchFamily="18" charset="0"/>
                                </a:rPr>
                                <m:t>𝑤</m:t>
                              </m:r>
                            </m:sub>
                          </m:sSub>
                        </m:e>
                      </m:d>
                      <m:acc>
                        <m:accPr>
                          <m:chr m:val="̅"/>
                          <m:ctrlPr>
                            <a:rPr lang="en-US" altLang="ko-KR" sz="1200" b="0" i="1" smtClean="0">
                              <a:latin typeface="Cambria Math" panose="02040503050406030204" pitchFamily="18" charset="0"/>
                            </a:rPr>
                          </m:ctrlPr>
                        </m:accPr>
                        <m:e>
                          <m:r>
                            <a:rPr lang="en-US" altLang="ko-KR" sz="1200" b="0" i="1" smtClean="0">
                              <a:latin typeface="Cambria Math" panose="02040503050406030204" pitchFamily="18" charset="0"/>
                            </a:rPr>
                            <m:t>𝑦</m:t>
                          </m:r>
                        </m:e>
                      </m:acc>
                    </m:oMath>
                  </m:oMathPara>
                </a14:m>
                <a:endParaRPr lang="ko-KR" altLang="en-US" sz="1200" dirty="0"/>
              </a:p>
            </p:txBody>
          </p:sp>
        </mc:Choice>
        <mc:Fallback xmlns="">
          <p:sp>
            <p:nvSpPr>
              <p:cNvPr id="40" name="TextBox 39">
                <a:extLst>
                  <a:ext uri="{FF2B5EF4-FFF2-40B4-BE49-F238E27FC236}">
                    <a16:creationId xmlns:a16="http://schemas.microsoft.com/office/drawing/2014/main" id="{9EFE9FFE-1EC8-4013-A8EB-1982AA107753}"/>
                  </a:ext>
                </a:extLst>
              </p:cNvPr>
              <p:cNvSpPr txBox="1">
                <a:spLocks noRot="1" noChangeAspect="1" noMove="1" noResize="1" noEditPoints="1" noAdjustHandles="1" noChangeArrowheads="1" noChangeShapeType="1" noTextEdit="1"/>
              </p:cNvSpPr>
              <p:nvPr/>
            </p:nvSpPr>
            <p:spPr>
              <a:xfrm>
                <a:off x="1666683" y="5665684"/>
                <a:ext cx="4395562" cy="434671"/>
              </a:xfrm>
              <a:prstGeom prst="rect">
                <a:avLst/>
              </a:prstGeom>
              <a:blipFill>
                <a:blip r:embed="rId13"/>
                <a:stretch>
                  <a:fillRect r="-180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7EEA576-ACF4-4DDC-B363-B8C2CB8AA24A}"/>
                  </a:ext>
                </a:extLst>
              </p:cNvPr>
              <p:cNvSpPr txBox="1"/>
              <p:nvPr/>
            </p:nvSpPr>
            <p:spPr>
              <a:xfrm>
                <a:off x="1358537" y="4396754"/>
                <a:ext cx="1975221" cy="276999"/>
              </a:xfrm>
              <a:prstGeom prst="rect">
                <a:avLst/>
              </a:prstGeom>
              <a:noFill/>
            </p:spPr>
            <p:txBody>
              <a:bodyPr wrap="none" rtlCol="0">
                <a:spAutoFit/>
              </a:bodyPr>
              <a:lstStyle/>
              <a:p>
                <a:r>
                  <a:rPr lang="en-US" altLang="ko-KR" sz="1200" dirty="0"/>
                  <a:t>For </a:t>
                </a:r>
                <a14:m>
                  <m:oMath xmlns:m="http://schemas.openxmlformats.org/officeDocument/2006/math">
                    <m:r>
                      <a:rPr lang="en-US" altLang="ko-KR" sz="1200" b="0" i="1" smtClean="0">
                        <a:latin typeface="Cambria Math" panose="02040503050406030204" pitchFamily="18" charset="0"/>
                      </a:rPr>
                      <m:t>𝑛</m:t>
                    </m:r>
                    <m:r>
                      <a:rPr lang="en-US" altLang="ko-KR" sz="1200" b="0" i="1" smtClean="0">
                        <a:latin typeface="Cambria Math" panose="02040503050406030204" pitchFamily="18" charset="0"/>
                      </a:rPr>
                      <m:t>≥7</m:t>
                    </m:r>
                  </m:oMath>
                </a14:m>
                <a:r>
                  <a:rPr lang="ko-KR" altLang="en-US" sz="1200" dirty="0"/>
                  <a:t> </a:t>
                </a:r>
                <a:r>
                  <a:rPr lang="en-US" altLang="ko-KR" sz="1200" dirty="0"/>
                  <a:t>points, calculate</a:t>
                </a:r>
                <a:endParaRPr lang="ko-KR" altLang="en-US" sz="1200" dirty="0"/>
              </a:p>
            </p:txBody>
          </p:sp>
        </mc:Choice>
        <mc:Fallback xmlns="">
          <p:sp>
            <p:nvSpPr>
              <p:cNvPr id="41" name="TextBox 40">
                <a:extLst>
                  <a:ext uri="{FF2B5EF4-FFF2-40B4-BE49-F238E27FC236}">
                    <a16:creationId xmlns:a16="http://schemas.microsoft.com/office/drawing/2014/main" id="{17EEA576-ACF4-4DDC-B363-B8C2CB8AA24A}"/>
                  </a:ext>
                </a:extLst>
              </p:cNvPr>
              <p:cNvSpPr txBox="1">
                <a:spLocks noRot="1" noChangeAspect="1" noMove="1" noResize="1" noEditPoints="1" noAdjustHandles="1" noChangeArrowheads="1" noChangeShapeType="1" noTextEdit="1"/>
              </p:cNvSpPr>
              <p:nvPr/>
            </p:nvSpPr>
            <p:spPr>
              <a:xfrm>
                <a:off x="1358537" y="4396754"/>
                <a:ext cx="1975221" cy="276999"/>
              </a:xfrm>
              <a:prstGeom prst="rect">
                <a:avLst/>
              </a:prstGeom>
              <a:blipFill>
                <a:blip r:embed="rId14"/>
                <a:stretch>
                  <a:fillRect l="-309" b="-17391"/>
                </a:stretch>
              </a:blipFill>
            </p:spPr>
            <p:txBody>
              <a:bodyPr/>
              <a:lstStyle/>
              <a:p>
                <a:r>
                  <a:rPr lang="ko-KR" altLang="en-US">
                    <a:noFill/>
                  </a:rPr>
                  <a:t> </a:t>
                </a:r>
              </a:p>
            </p:txBody>
          </p:sp>
        </mc:Fallback>
      </mc:AlternateContent>
      <p:sp>
        <p:nvSpPr>
          <p:cNvPr id="42" name="TextBox 41">
            <a:extLst>
              <a:ext uri="{FF2B5EF4-FFF2-40B4-BE49-F238E27FC236}">
                <a16:creationId xmlns:a16="http://schemas.microsoft.com/office/drawing/2014/main" id="{CD8A937D-C731-4FE1-9EB5-5B61F8D03121}"/>
              </a:ext>
            </a:extLst>
          </p:cNvPr>
          <p:cNvSpPr txBox="1"/>
          <p:nvPr/>
        </p:nvSpPr>
        <p:spPr>
          <a:xfrm>
            <a:off x="1358536" y="3075162"/>
            <a:ext cx="2141933" cy="276999"/>
          </a:xfrm>
          <a:prstGeom prst="rect">
            <a:avLst/>
          </a:prstGeom>
          <a:noFill/>
        </p:spPr>
        <p:txBody>
          <a:bodyPr wrap="none" rtlCol="0">
            <a:spAutoFit/>
          </a:bodyPr>
          <a:lstStyle/>
          <a:p>
            <a:r>
              <a:rPr lang="en-US" altLang="ko-KR" sz="1200" dirty="0"/>
              <a:t>Derive the relation such that</a:t>
            </a:r>
            <a:endParaRPr lang="ko-KR" altLang="en-US" sz="1200" dirty="0"/>
          </a:p>
        </p:txBody>
      </p:sp>
    </p:spTree>
    <p:extLst>
      <p:ext uri="{BB962C8B-B14F-4D97-AF65-F5344CB8AC3E}">
        <p14:creationId xmlns:p14="http://schemas.microsoft.com/office/powerpoint/2010/main" val="25478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521BA27-4272-414E-899A-ACF00DC602DB}"/>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4AD0FA5B-1688-4EA8-BCA0-AFAB23D711CE}"/>
              </a:ext>
            </a:extLst>
          </p:cNvPr>
          <p:cNvSpPr>
            <a:spLocks noGrp="1"/>
          </p:cNvSpPr>
          <p:nvPr>
            <p:ph type="title"/>
          </p:nvPr>
        </p:nvSpPr>
        <p:spPr/>
        <p:txBody>
          <a:bodyPr/>
          <a:lstStyle/>
          <a:p>
            <a:r>
              <a:rPr lang="en-US" altLang="ko-KR" dirty="0"/>
              <a:t>Tsai vs Zhang</a:t>
            </a:r>
            <a:endParaRPr lang="ko-KR" altLang="en-US" dirty="0"/>
          </a:p>
        </p:txBody>
      </p:sp>
      <p:pic>
        <p:nvPicPr>
          <p:cNvPr id="4" name="그림 3">
            <a:extLst>
              <a:ext uri="{FF2B5EF4-FFF2-40B4-BE49-F238E27FC236}">
                <a16:creationId xmlns:a16="http://schemas.microsoft.com/office/drawing/2014/main" id="{1B617936-BDA9-418A-B32D-42BC378321CE}"/>
              </a:ext>
            </a:extLst>
          </p:cNvPr>
          <p:cNvPicPr>
            <a:picLocks noChangeAspect="1"/>
          </p:cNvPicPr>
          <p:nvPr/>
        </p:nvPicPr>
        <p:blipFill>
          <a:blip r:embed="rId2"/>
          <a:stretch>
            <a:fillRect/>
          </a:stretch>
        </p:blipFill>
        <p:spPr>
          <a:xfrm>
            <a:off x="143909" y="965584"/>
            <a:ext cx="5150999" cy="5278462"/>
          </a:xfrm>
          <a:prstGeom prst="rect">
            <a:avLst/>
          </a:prstGeom>
        </p:spPr>
      </p:pic>
      <mc:AlternateContent xmlns:mc="http://schemas.openxmlformats.org/markup-compatibility/2006" xmlns:a14="http://schemas.microsoft.com/office/drawing/2010/main">
        <mc:Choice Requires="a14">
          <p:sp>
            <p:nvSpPr>
              <p:cNvPr id="5" name="직사각형 4">
                <a:extLst>
                  <a:ext uri="{FF2B5EF4-FFF2-40B4-BE49-F238E27FC236}">
                    <a16:creationId xmlns:a16="http://schemas.microsoft.com/office/drawing/2014/main" id="{DA43C046-2CB2-4362-8CCC-7F2622A319A3}"/>
                  </a:ext>
                </a:extLst>
              </p:cNvPr>
              <p:cNvSpPr/>
              <p:nvPr/>
            </p:nvSpPr>
            <p:spPr>
              <a:xfrm>
                <a:off x="5548157" y="965584"/>
                <a:ext cx="4213934" cy="2350002"/>
              </a:xfrm>
              <a:prstGeom prst="rect">
                <a:avLst/>
              </a:prstGeom>
            </p:spPr>
            <p:txBody>
              <a:bodyPr wrap="square">
                <a:spAutoFit/>
              </a:bodyPr>
              <a:lstStyle/>
              <a:p>
                <a:pPr>
                  <a:lnSpc>
                    <a:spcPct val="150000"/>
                  </a:lnSpc>
                </a:pPr>
                <a:r>
                  <a:rPr lang="en-US" altLang="ko-KR" sz="1100" dirty="0"/>
                  <a:t>Calibration objects commonly used with the Tsai algorithm, including the coplanar sea of squares (a) orthogonal to the optical axis and (b) placed over a slanted plane. (c) and (d) Two 3D staircases with black circles. The size of the calibration object is chosen to encompass the camera FOV. The control (tie) points at the centers of the circles (square black spots are also used) are marked with known physically measured </a:t>
                </a:r>
                <a14:m>
                  <m:oMath xmlns:m="http://schemas.openxmlformats.org/officeDocument/2006/math">
                    <m:d>
                      <m:dPr>
                        <m:ctrlPr>
                          <a:rPr lang="en-US" altLang="ko-KR" sz="1100" b="0" i="1" smtClean="0">
                            <a:latin typeface="Cambria Math" panose="02040503050406030204" pitchFamily="18" charset="0"/>
                          </a:rPr>
                        </m:ctrlPr>
                      </m:dPr>
                      <m:e>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𝑥</m:t>
                            </m:r>
                          </m:e>
                          <m:sub>
                            <m:r>
                              <a:rPr lang="en-US" altLang="ko-KR" sz="1100" b="0" i="1" smtClean="0">
                                <a:latin typeface="Cambria Math" panose="02040503050406030204" pitchFamily="18" charset="0"/>
                              </a:rPr>
                              <m:t>𝑤</m:t>
                            </m:r>
                          </m:sub>
                        </m:sSub>
                        <m:r>
                          <a:rPr lang="en-US" altLang="ko-KR" sz="1100" b="0" i="1" smtClean="0">
                            <a:latin typeface="Cambria Math" panose="02040503050406030204" pitchFamily="18" charset="0"/>
                          </a:rPr>
                          <m:t>,</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𝑦</m:t>
                            </m:r>
                          </m:e>
                          <m:sub>
                            <m:r>
                              <a:rPr lang="en-US" altLang="ko-KR" sz="1100" b="0" i="1" smtClean="0">
                                <a:latin typeface="Cambria Math" panose="02040503050406030204" pitchFamily="18" charset="0"/>
                              </a:rPr>
                              <m:t>𝑤</m:t>
                            </m:r>
                          </m:sub>
                        </m:sSub>
                        <m:r>
                          <a:rPr lang="en-US" altLang="ko-KR" sz="1100" b="0" i="1" smtClean="0">
                            <a:latin typeface="Cambria Math" panose="02040503050406030204" pitchFamily="18" charset="0"/>
                          </a:rPr>
                          <m:t>,</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𝑧</m:t>
                            </m:r>
                          </m:e>
                          <m:sub>
                            <m:r>
                              <a:rPr lang="en-US" altLang="ko-KR" sz="1100" b="0" i="1" smtClean="0">
                                <a:latin typeface="Cambria Math" panose="02040503050406030204" pitchFamily="18" charset="0"/>
                              </a:rPr>
                              <m:t>𝑤</m:t>
                            </m:r>
                          </m:sub>
                        </m:sSub>
                      </m:e>
                    </m:d>
                  </m:oMath>
                </a14:m>
                <a:r>
                  <a:rPr lang="en-US" altLang="ko-KR" sz="1100" dirty="0"/>
                  <a:t> coordinates with respect to a user-chosen world coordinate system (typically, the top left corner).</a:t>
                </a:r>
                <a:endParaRPr lang="ko-KR" altLang="en-US" sz="1100" dirty="0"/>
              </a:p>
            </p:txBody>
          </p:sp>
        </mc:Choice>
        <mc:Fallback xmlns="">
          <p:sp>
            <p:nvSpPr>
              <p:cNvPr id="5" name="직사각형 4">
                <a:extLst>
                  <a:ext uri="{FF2B5EF4-FFF2-40B4-BE49-F238E27FC236}">
                    <a16:creationId xmlns:a16="http://schemas.microsoft.com/office/drawing/2014/main" id="{DA43C046-2CB2-4362-8CCC-7F2622A319A3}"/>
                  </a:ext>
                </a:extLst>
              </p:cNvPr>
              <p:cNvSpPr>
                <a:spLocks noRot="1" noChangeAspect="1" noMove="1" noResize="1" noEditPoints="1" noAdjustHandles="1" noChangeArrowheads="1" noChangeShapeType="1" noTextEdit="1"/>
              </p:cNvSpPr>
              <p:nvPr/>
            </p:nvSpPr>
            <p:spPr>
              <a:xfrm>
                <a:off x="5548157" y="965584"/>
                <a:ext cx="4213934" cy="2350002"/>
              </a:xfrm>
              <a:prstGeom prst="rect">
                <a:avLst/>
              </a:prstGeom>
              <a:blipFill>
                <a:blip r:embed="rId3"/>
                <a:stretch>
                  <a:fillRect r="-724" b="-777"/>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10BF4CDA-1CAE-42F3-9062-C527270DB84E}"/>
              </a:ext>
            </a:extLst>
          </p:cNvPr>
          <p:cNvSpPr txBox="1"/>
          <p:nvPr/>
        </p:nvSpPr>
        <p:spPr>
          <a:xfrm>
            <a:off x="5548157" y="3442249"/>
            <a:ext cx="4004993" cy="646331"/>
          </a:xfrm>
          <a:prstGeom prst="rect">
            <a:avLst/>
          </a:prstGeom>
          <a:noFill/>
        </p:spPr>
        <p:txBody>
          <a:bodyPr wrap="square" rtlCol="0">
            <a:spAutoFit/>
          </a:bodyPr>
          <a:lstStyle/>
          <a:p>
            <a:r>
              <a:rPr lang="en-US" altLang="ko-KR" dirty="0"/>
              <a:t>Tsai</a:t>
            </a:r>
            <a:r>
              <a:rPr lang="ko-KR" altLang="en-US" dirty="0"/>
              <a:t>의 방식이나 </a:t>
            </a:r>
            <a:r>
              <a:rPr lang="en-US" altLang="ko-KR" dirty="0"/>
              <a:t>Zhang</a:t>
            </a:r>
            <a:r>
              <a:rPr lang="ko-KR" altLang="en-US" dirty="0"/>
              <a:t>의 방식이나 수식이 같으므로 </a:t>
            </a:r>
            <a:r>
              <a:rPr lang="en-US" altLang="ko-KR" dirty="0"/>
              <a:t>target </a:t>
            </a:r>
            <a:r>
              <a:rPr lang="ko-KR" altLang="en-US" dirty="0"/>
              <a:t>의 형태도 같다</a:t>
            </a:r>
            <a:r>
              <a:rPr lang="en-US" altLang="ko-KR" dirty="0"/>
              <a:t>.</a:t>
            </a:r>
            <a:endParaRPr lang="ko-KR" altLang="en-US" dirty="0"/>
          </a:p>
        </p:txBody>
      </p:sp>
      <p:graphicFrame>
        <p:nvGraphicFramePr>
          <p:cNvPr id="8" name="표 8">
            <a:extLst>
              <a:ext uri="{FF2B5EF4-FFF2-40B4-BE49-F238E27FC236}">
                <a16:creationId xmlns:a16="http://schemas.microsoft.com/office/drawing/2014/main" id="{32529F4F-FACC-4C65-9A84-D53853968DDB}"/>
              </a:ext>
            </a:extLst>
          </p:cNvPr>
          <p:cNvGraphicFramePr>
            <a:graphicFrameLocks noGrp="1"/>
          </p:cNvGraphicFramePr>
          <p:nvPr>
            <p:extLst>
              <p:ext uri="{D42A27DB-BD31-4B8C-83A1-F6EECF244321}">
                <p14:modId xmlns:p14="http://schemas.microsoft.com/office/powerpoint/2010/main" val="1484774736"/>
              </p:ext>
            </p:extLst>
          </p:nvPr>
        </p:nvGraphicFramePr>
        <p:xfrm>
          <a:off x="5644594" y="4215243"/>
          <a:ext cx="3908556" cy="2028804"/>
        </p:xfrm>
        <a:graphic>
          <a:graphicData uri="http://schemas.openxmlformats.org/drawingml/2006/table">
            <a:tbl>
              <a:tblPr firstRow="1" bandRow="1">
                <a:tableStyleId>{5940675A-B579-460E-94D1-54222C63F5DA}</a:tableStyleId>
              </a:tblPr>
              <a:tblGrid>
                <a:gridCol w="1302852">
                  <a:extLst>
                    <a:ext uri="{9D8B030D-6E8A-4147-A177-3AD203B41FA5}">
                      <a16:colId xmlns:a16="http://schemas.microsoft.com/office/drawing/2014/main" val="2880867332"/>
                    </a:ext>
                  </a:extLst>
                </a:gridCol>
                <a:gridCol w="1302852">
                  <a:extLst>
                    <a:ext uri="{9D8B030D-6E8A-4147-A177-3AD203B41FA5}">
                      <a16:colId xmlns:a16="http://schemas.microsoft.com/office/drawing/2014/main" val="2826480151"/>
                    </a:ext>
                  </a:extLst>
                </a:gridCol>
                <a:gridCol w="1302852">
                  <a:extLst>
                    <a:ext uri="{9D8B030D-6E8A-4147-A177-3AD203B41FA5}">
                      <a16:colId xmlns:a16="http://schemas.microsoft.com/office/drawing/2014/main" val="903965841"/>
                    </a:ext>
                  </a:extLst>
                </a:gridCol>
              </a:tblGrid>
              <a:tr h="338134">
                <a:tc>
                  <a:txBody>
                    <a:bodyPr/>
                    <a:lstStyle/>
                    <a:p>
                      <a:pPr algn="ctr" latinLnBrk="1"/>
                      <a:endParaRPr lang="ko-KR" altLang="en-US" sz="1100" dirty="0"/>
                    </a:p>
                  </a:txBody>
                  <a:tcPr anchor="ctr">
                    <a:solidFill>
                      <a:schemeClr val="bg1">
                        <a:lumMod val="85000"/>
                      </a:schemeClr>
                    </a:solidFill>
                  </a:tcPr>
                </a:tc>
                <a:tc>
                  <a:txBody>
                    <a:bodyPr/>
                    <a:lstStyle/>
                    <a:p>
                      <a:pPr algn="ctr" latinLnBrk="1"/>
                      <a:r>
                        <a:rPr lang="en-US" altLang="ko-KR" sz="1100" dirty="0"/>
                        <a:t>Tsai</a:t>
                      </a:r>
                      <a:endParaRPr lang="ko-KR" altLang="en-US" sz="1100" dirty="0"/>
                    </a:p>
                  </a:txBody>
                  <a:tcPr anchor="ctr">
                    <a:solidFill>
                      <a:schemeClr val="bg1">
                        <a:lumMod val="85000"/>
                      </a:schemeClr>
                    </a:solidFill>
                  </a:tcPr>
                </a:tc>
                <a:tc>
                  <a:txBody>
                    <a:bodyPr/>
                    <a:lstStyle/>
                    <a:p>
                      <a:pPr algn="ctr" latinLnBrk="1"/>
                      <a:r>
                        <a:rPr lang="en-US" altLang="ko-KR" sz="1100" dirty="0"/>
                        <a:t>Zhang</a:t>
                      </a:r>
                      <a:endParaRPr lang="ko-KR" altLang="en-US" sz="1100" dirty="0"/>
                    </a:p>
                  </a:txBody>
                  <a:tcPr anchor="ctr">
                    <a:solidFill>
                      <a:schemeClr val="bg1">
                        <a:lumMod val="85000"/>
                      </a:schemeClr>
                    </a:solidFill>
                  </a:tcPr>
                </a:tc>
                <a:extLst>
                  <a:ext uri="{0D108BD9-81ED-4DB2-BD59-A6C34878D82A}">
                    <a16:rowId xmlns:a16="http://schemas.microsoft.com/office/drawing/2014/main" val="1566719875"/>
                  </a:ext>
                </a:extLst>
              </a:tr>
              <a:tr h="338134">
                <a:tc>
                  <a:txBody>
                    <a:bodyPr/>
                    <a:lstStyle/>
                    <a:p>
                      <a:pPr algn="ctr" latinLnBrk="1"/>
                      <a:r>
                        <a:rPr lang="ko-KR" altLang="en-US" sz="1100" dirty="0"/>
                        <a:t>정확도</a:t>
                      </a:r>
                    </a:p>
                  </a:txBody>
                  <a:tcPr anchor="ctr">
                    <a:solidFill>
                      <a:schemeClr val="bg1">
                        <a:lumMod val="85000"/>
                      </a:schemeClr>
                    </a:solidFill>
                  </a:tcPr>
                </a:tc>
                <a:tc>
                  <a:txBody>
                    <a:bodyPr/>
                    <a:lstStyle/>
                    <a:p>
                      <a:pPr algn="ctr" latinLnBrk="1"/>
                      <a:r>
                        <a:rPr lang="ko-KR" altLang="en-US" sz="1100" dirty="0"/>
                        <a:t>높음</a:t>
                      </a:r>
                    </a:p>
                  </a:txBody>
                  <a:tcPr anchor="ctr"/>
                </a:tc>
                <a:tc>
                  <a:txBody>
                    <a:bodyPr/>
                    <a:lstStyle/>
                    <a:p>
                      <a:pPr algn="ctr" latinLnBrk="1"/>
                      <a:r>
                        <a:rPr lang="ko-KR" altLang="en-US" sz="1100" dirty="0"/>
                        <a:t>높음</a:t>
                      </a:r>
                    </a:p>
                  </a:txBody>
                  <a:tcPr anchor="ctr"/>
                </a:tc>
                <a:extLst>
                  <a:ext uri="{0D108BD9-81ED-4DB2-BD59-A6C34878D82A}">
                    <a16:rowId xmlns:a16="http://schemas.microsoft.com/office/drawing/2014/main" val="2749039481"/>
                  </a:ext>
                </a:extLst>
              </a:tr>
              <a:tr h="338134">
                <a:tc>
                  <a:txBody>
                    <a:bodyPr/>
                    <a:lstStyle/>
                    <a:p>
                      <a:pPr algn="ctr" latinLnBrk="1"/>
                      <a:r>
                        <a:rPr lang="ko-KR" altLang="en-US" sz="1100" dirty="0"/>
                        <a:t>실험 시간</a:t>
                      </a:r>
                    </a:p>
                  </a:txBody>
                  <a:tcPr anchor="ctr">
                    <a:solidFill>
                      <a:schemeClr val="bg1">
                        <a:lumMod val="85000"/>
                      </a:schemeClr>
                    </a:solidFill>
                  </a:tcPr>
                </a:tc>
                <a:tc>
                  <a:txBody>
                    <a:bodyPr/>
                    <a:lstStyle/>
                    <a:p>
                      <a:pPr algn="ctr" latinLnBrk="1"/>
                      <a:r>
                        <a:rPr lang="ko-KR" altLang="en-US" sz="1100" dirty="0"/>
                        <a:t>오래 걸림</a:t>
                      </a:r>
                    </a:p>
                  </a:txBody>
                  <a:tcPr anchor="ctr"/>
                </a:tc>
                <a:tc>
                  <a:txBody>
                    <a:bodyPr/>
                    <a:lstStyle/>
                    <a:p>
                      <a:pPr algn="ctr" latinLnBrk="1"/>
                      <a:r>
                        <a:rPr lang="ko-KR" altLang="en-US" sz="1100" dirty="0"/>
                        <a:t>오래 걸림</a:t>
                      </a:r>
                    </a:p>
                  </a:txBody>
                  <a:tcPr anchor="ctr"/>
                </a:tc>
                <a:extLst>
                  <a:ext uri="{0D108BD9-81ED-4DB2-BD59-A6C34878D82A}">
                    <a16:rowId xmlns:a16="http://schemas.microsoft.com/office/drawing/2014/main" val="357491184"/>
                  </a:ext>
                </a:extLst>
              </a:tr>
              <a:tr h="338134">
                <a:tc>
                  <a:txBody>
                    <a:bodyPr/>
                    <a:lstStyle/>
                    <a:p>
                      <a:pPr algn="ctr" latinLnBrk="1"/>
                      <a:r>
                        <a:rPr lang="ko-KR" altLang="en-US" sz="1100" dirty="0"/>
                        <a:t>수식의 복잡성</a:t>
                      </a:r>
                    </a:p>
                  </a:txBody>
                  <a:tcPr anchor="ctr">
                    <a:solidFill>
                      <a:schemeClr val="bg1">
                        <a:lumMod val="85000"/>
                      </a:schemeClr>
                    </a:solidFill>
                  </a:tcPr>
                </a:tc>
                <a:tc>
                  <a:txBody>
                    <a:bodyPr/>
                    <a:lstStyle/>
                    <a:p>
                      <a:pPr algn="ctr" latinLnBrk="1"/>
                      <a:r>
                        <a:rPr lang="ko-KR" altLang="en-US" sz="1100" dirty="0"/>
                        <a:t>복잡</a:t>
                      </a:r>
                    </a:p>
                  </a:txBody>
                  <a:tcPr anchor="ctr"/>
                </a:tc>
                <a:tc>
                  <a:txBody>
                    <a:bodyPr/>
                    <a:lstStyle/>
                    <a:p>
                      <a:pPr algn="ctr" latinLnBrk="1"/>
                      <a:r>
                        <a:rPr lang="ko-KR" altLang="en-US" sz="1100" b="0" dirty="0">
                          <a:solidFill>
                            <a:srgbClr val="00B050"/>
                          </a:solidFill>
                        </a:rPr>
                        <a:t>간단</a:t>
                      </a:r>
                    </a:p>
                  </a:txBody>
                  <a:tcPr anchor="ctr"/>
                </a:tc>
                <a:extLst>
                  <a:ext uri="{0D108BD9-81ED-4DB2-BD59-A6C34878D82A}">
                    <a16:rowId xmlns:a16="http://schemas.microsoft.com/office/drawing/2014/main" val="1999410862"/>
                  </a:ext>
                </a:extLst>
              </a:tr>
              <a:tr h="338134">
                <a:tc>
                  <a:txBody>
                    <a:bodyPr/>
                    <a:lstStyle/>
                    <a:p>
                      <a:pPr algn="ctr" latinLnBrk="1"/>
                      <a:r>
                        <a:rPr lang="ko-KR" altLang="en-US" sz="1100" dirty="0"/>
                        <a:t>장비 수준</a:t>
                      </a:r>
                    </a:p>
                  </a:txBody>
                  <a:tcPr anchor="ctr">
                    <a:solidFill>
                      <a:schemeClr val="bg1">
                        <a:lumMod val="85000"/>
                      </a:schemeClr>
                    </a:solidFill>
                  </a:tcPr>
                </a:tc>
                <a:tc>
                  <a:txBody>
                    <a:bodyPr/>
                    <a:lstStyle/>
                    <a:p>
                      <a:pPr algn="ctr" latinLnBrk="1"/>
                      <a:r>
                        <a:rPr lang="ko-KR" altLang="en-US" sz="1100" dirty="0"/>
                        <a:t>정교해야 됨</a:t>
                      </a:r>
                    </a:p>
                  </a:txBody>
                  <a:tcPr anchor="ctr"/>
                </a:tc>
                <a:tc>
                  <a:txBody>
                    <a:bodyPr/>
                    <a:lstStyle/>
                    <a:p>
                      <a:pPr algn="ctr" latinLnBrk="1"/>
                      <a:r>
                        <a:rPr lang="ko-KR" altLang="en-US" sz="1100" b="0" dirty="0">
                          <a:solidFill>
                            <a:srgbClr val="00B050"/>
                          </a:solidFill>
                        </a:rPr>
                        <a:t>덜 정교해도 됨</a:t>
                      </a:r>
                    </a:p>
                  </a:txBody>
                  <a:tcPr anchor="ctr"/>
                </a:tc>
                <a:extLst>
                  <a:ext uri="{0D108BD9-81ED-4DB2-BD59-A6C34878D82A}">
                    <a16:rowId xmlns:a16="http://schemas.microsoft.com/office/drawing/2014/main" val="2365214800"/>
                  </a:ext>
                </a:extLst>
              </a:tr>
              <a:tr h="338134">
                <a:tc>
                  <a:txBody>
                    <a:bodyPr/>
                    <a:lstStyle/>
                    <a:p>
                      <a:pPr algn="ctr" latinLnBrk="1"/>
                      <a:r>
                        <a:rPr lang="ko-KR" altLang="en-US" sz="1100" dirty="0"/>
                        <a:t>장비 가격</a:t>
                      </a:r>
                    </a:p>
                  </a:txBody>
                  <a:tcPr anchor="ctr">
                    <a:solidFill>
                      <a:schemeClr val="bg1">
                        <a:lumMod val="85000"/>
                      </a:schemeClr>
                    </a:solidFill>
                  </a:tcPr>
                </a:tc>
                <a:tc>
                  <a:txBody>
                    <a:bodyPr/>
                    <a:lstStyle/>
                    <a:p>
                      <a:pPr algn="ctr" latinLnBrk="1"/>
                      <a:r>
                        <a:rPr lang="ko-KR" altLang="en-US" sz="1100" dirty="0"/>
                        <a:t>비싼 편</a:t>
                      </a:r>
                    </a:p>
                  </a:txBody>
                  <a:tcPr anchor="ctr"/>
                </a:tc>
                <a:tc>
                  <a:txBody>
                    <a:bodyPr/>
                    <a:lstStyle/>
                    <a:p>
                      <a:pPr algn="ctr" latinLnBrk="1"/>
                      <a:r>
                        <a:rPr lang="ko-KR" altLang="en-US" sz="1100" b="0" dirty="0">
                          <a:solidFill>
                            <a:srgbClr val="00B050"/>
                          </a:solidFill>
                        </a:rPr>
                        <a:t>덜 비쌈</a:t>
                      </a:r>
                    </a:p>
                  </a:txBody>
                  <a:tcPr anchor="ctr"/>
                </a:tc>
                <a:extLst>
                  <a:ext uri="{0D108BD9-81ED-4DB2-BD59-A6C34878D82A}">
                    <a16:rowId xmlns:a16="http://schemas.microsoft.com/office/drawing/2014/main" val="661652829"/>
                  </a:ext>
                </a:extLst>
              </a:tr>
            </a:tbl>
          </a:graphicData>
        </a:graphic>
      </p:graphicFrame>
    </p:spTree>
    <p:extLst>
      <p:ext uri="{BB962C8B-B14F-4D97-AF65-F5344CB8AC3E}">
        <p14:creationId xmlns:p14="http://schemas.microsoft.com/office/powerpoint/2010/main" val="133391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4A07228-3C6B-4A39-BED3-A820C5EB617D}"/>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F103A673-3605-4FD4-9AB9-9D0E919E9BDE}"/>
              </a:ext>
            </a:extLst>
          </p:cNvPr>
          <p:cNvSpPr>
            <a:spLocks noGrp="1"/>
          </p:cNvSpPr>
          <p:nvPr>
            <p:ph type="title"/>
          </p:nvPr>
        </p:nvSpPr>
        <p:spPr/>
        <p:txBody>
          <a:bodyPr/>
          <a:lstStyle/>
          <a:p>
            <a:r>
              <a:rPr lang="en-US" altLang="ko-KR" dirty="0"/>
              <a:t>DOE Calibration</a:t>
            </a:r>
            <a:endParaRPr lang="ko-KR" altLang="en-US" dirty="0"/>
          </a:p>
        </p:txBody>
      </p:sp>
      <p:sp>
        <p:nvSpPr>
          <p:cNvPr id="4" name="TextBox 3">
            <a:extLst>
              <a:ext uri="{FF2B5EF4-FFF2-40B4-BE49-F238E27FC236}">
                <a16:creationId xmlns:a16="http://schemas.microsoft.com/office/drawing/2014/main" id="{6F608A20-2A44-452B-9B7F-5925E92BF06C}"/>
              </a:ext>
            </a:extLst>
          </p:cNvPr>
          <p:cNvSpPr txBox="1"/>
          <p:nvPr/>
        </p:nvSpPr>
        <p:spPr>
          <a:xfrm>
            <a:off x="283163" y="771147"/>
            <a:ext cx="3225563" cy="646331"/>
          </a:xfrm>
          <a:prstGeom prst="rect">
            <a:avLst/>
          </a:prstGeom>
          <a:noFill/>
        </p:spPr>
        <p:txBody>
          <a:bodyPr wrap="none" rtlCol="0">
            <a:spAutoFit/>
          </a:bodyPr>
          <a:lstStyle/>
          <a:p>
            <a:pPr marL="285750" indent="-285750">
              <a:buFont typeface="Arial" panose="020B0604020202020204" pitchFamily="34" charset="0"/>
              <a:buChar char="•"/>
            </a:pPr>
            <a:r>
              <a:rPr lang="en-US" altLang="ko-KR" dirty="0"/>
              <a:t>Diffractive Optical Element</a:t>
            </a:r>
          </a:p>
          <a:p>
            <a:pPr marL="285750" indent="-285750">
              <a:buFont typeface="Arial" panose="020B0604020202020204" pitchFamily="34" charset="0"/>
              <a:buChar char="•"/>
            </a:pPr>
            <a:r>
              <a:rPr lang="en-US" altLang="ko-KR" dirty="0"/>
              <a:t>Tesseract </a:t>
            </a:r>
            <a:r>
              <a:rPr lang="ko-KR" altLang="en-US" dirty="0"/>
              <a:t>의 방식</a:t>
            </a:r>
          </a:p>
        </p:txBody>
      </p:sp>
      <p:pic>
        <p:nvPicPr>
          <p:cNvPr id="5" name="그림 4">
            <a:extLst>
              <a:ext uri="{FF2B5EF4-FFF2-40B4-BE49-F238E27FC236}">
                <a16:creationId xmlns:a16="http://schemas.microsoft.com/office/drawing/2014/main" id="{8DE8A809-2B5D-446A-9923-8B8F19243339}"/>
              </a:ext>
            </a:extLst>
          </p:cNvPr>
          <p:cNvPicPr>
            <a:picLocks noChangeAspect="1"/>
          </p:cNvPicPr>
          <p:nvPr/>
        </p:nvPicPr>
        <p:blipFill>
          <a:blip r:embed="rId2"/>
          <a:stretch>
            <a:fillRect/>
          </a:stretch>
        </p:blipFill>
        <p:spPr>
          <a:xfrm>
            <a:off x="283163" y="1788901"/>
            <a:ext cx="4733493" cy="3636540"/>
          </a:xfrm>
          <a:prstGeom prst="rect">
            <a:avLst/>
          </a:prstGeom>
        </p:spPr>
      </p:pic>
      <p:pic>
        <p:nvPicPr>
          <p:cNvPr id="6" name="그림 5">
            <a:extLst>
              <a:ext uri="{FF2B5EF4-FFF2-40B4-BE49-F238E27FC236}">
                <a16:creationId xmlns:a16="http://schemas.microsoft.com/office/drawing/2014/main" id="{619EDF9F-4F47-4BD6-A0CF-750D0A9B3761}"/>
              </a:ext>
            </a:extLst>
          </p:cNvPr>
          <p:cNvPicPr>
            <a:picLocks noChangeAspect="1"/>
          </p:cNvPicPr>
          <p:nvPr/>
        </p:nvPicPr>
        <p:blipFill>
          <a:blip r:embed="rId3"/>
          <a:stretch>
            <a:fillRect/>
          </a:stretch>
        </p:blipFill>
        <p:spPr>
          <a:xfrm>
            <a:off x="5855774" y="2233549"/>
            <a:ext cx="3582462" cy="2685727"/>
          </a:xfrm>
          <a:prstGeom prst="rect">
            <a:avLst/>
          </a:prstGeom>
        </p:spPr>
      </p:pic>
      <p:cxnSp>
        <p:nvCxnSpPr>
          <p:cNvPr id="7" name="직선 연결선 6">
            <a:extLst>
              <a:ext uri="{FF2B5EF4-FFF2-40B4-BE49-F238E27FC236}">
                <a16:creationId xmlns:a16="http://schemas.microsoft.com/office/drawing/2014/main" id="{51574BE3-B45F-445E-A06D-6D976F78F818}"/>
              </a:ext>
            </a:extLst>
          </p:cNvPr>
          <p:cNvCxnSpPr>
            <a:cxnSpLocks/>
          </p:cNvCxnSpPr>
          <p:nvPr/>
        </p:nvCxnSpPr>
        <p:spPr>
          <a:xfrm>
            <a:off x="4132217" y="3596640"/>
            <a:ext cx="1789612" cy="132263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7918F57B-BF0D-45ED-9E18-483914FF669F}"/>
              </a:ext>
            </a:extLst>
          </p:cNvPr>
          <p:cNvCxnSpPr>
            <a:cxnSpLocks/>
          </p:cNvCxnSpPr>
          <p:nvPr/>
        </p:nvCxnSpPr>
        <p:spPr>
          <a:xfrm flipV="1">
            <a:off x="4132217" y="2297122"/>
            <a:ext cx="1615440" cy="6310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722CE7F4-B202-402F-A4AC-A629209E9D05}"/>
              </a:ext>
            </a:extLst>
          </p:cNvPr>
          <p:cNvSpPr/>
          <p:nvPr/>
        </p:nvSpPr>
        <p:spPr>
          <a:xfrm>
            <a:off x="6154546" y="5019784"/>
            <a:ext cx="2984917" cy="1026691"/>
          </a:xfrm>
          <a:prstGeom prst="rect">
            <a:avLst/>
          </a:prstGeom>
        </p:spPr>
        <p:txBody>
          <a:bodyPr wrap="square">
            <a:spAutoFit/>
          </a:bodyPr>
          <a:lstStyle/>
          <a:p>
            <a:pPr>
              <a:lnSpc>
                <a:spcPct val="150000"/>
              </a:lnSpc>
            </a:pPr>
            <a:r>
              <a:rPr lang="en-US" altLang="ko-KR" sz="1400" dirty="0"/>
              <a:t>Quartus Inc.</a:t>
            </a:r>
            <a:r>
              <a:rPr lang="ko-KR" altLang="en-US" sz="1400" dirty="0"/>
              <a:t>의 </a:t>
            </a:r>
            <a:r>
              <a:rPr lang="en-US" altLang="ko-KR" sz="1400" dirty="0"/>
              <a:t>Tesseract</a:t>
            </a:r>
            <a:r>
              <a:rPr lang="ko-KR" altLang="en-US" sz="1400" dirty="0"/>
              <a:t>는 이번 </a:t>
            </a:r>
            <a:r>
              <a:rPr lang="en-US" altLang="ko-KR" sz="1400" dirty="0"/>
              <a:t>Eagle/Falcon</a:t>
            </a:r>
            <a:r>
              <a:rPr lang="ko-KR" altLang="en-US" sz="1400" dirty="0"/>
              <a:t>에서 채택된 </a:t>
            </a:r>
            <a:r>
              <a:rPr lang="en-US" altLang="ko-KR" sz="1400" dirty="0"/>
              <a:t>Lens Calibration </a:t>
            </a:r>
            <a:r>
              <a:rPr lang="ko-KR" altLang="en-US" sz="1400" dirty="0"/>
              <a:t>장비</a:t>
            </a:r>
            <a:endParaRPr lang="en-US" altLang="ko-KR" sz="1400" dirty="0"/>
          </a:p>
        </p:txBody>
      </p:sp>
      <p:sp>
        <p:nvSpPr>
          <p:cNvPr id="13" name="TextBox 12">
            <a:extLst>
              <a:ext uri="{FF2B5EF4-FFF2-40B4-BE49-F238E27FC236}">
                <a16:creationId xmlns:a16="http://schemas.microsoft.com/office/drawing/2014/main" id="{C868AA59-033E-483B-BB5B-D6D4DCA9D2DF}"/>
              </a:ext>
            </a:extLst>
          </p:cNvPr>
          <p:cNvSpPr txBox="1"/>
          <p:nvPr/>
        </p:nvSpPr>
        <p:spPr>
          <a:xfrm>
            <a:off x="7451777" y="6146983"/>
            <a:ext cx="2451312" cy="261610"/>
          </a:xfrm>
          <a:prstGeom prst="rect">
            <a:avLst/>
          </a:prstGeom>
          <a:noFill/>
        </p:spPr>
        <p:txBody>
          <a:bodyPr wrap="none" rtlCol="0">
            <a:spAutoFit/>
          </a:bodyPr>
          <a:lstStyle/>
          <a:p>
            <a:r>
              <a:rPr lang="ko-KR" altLang="en-US" sz="1100" dirty="0"/>
              <a:t>출처</a:t>
            </a:r>
            <a:r>
              <a:rPr lang="en-US" altLang="ko-KR" sz="1100" dirty="0"/>
              <a:t>: </a:t>
            </a:r>
            <a:r>
              <a:rPr lang="ko-KR" altLang="en-US" sz="1100" dirty="0" err="1"/>
              <a:t>전필준</a:t>
            </a:r>
            <a:r>
              <a:rPr lang="ko-KR" altLang="en-US" sz="1100" dirty="0"/>
              <a:t> 선임 </a:t>
            </a:r>
            <a:r>
              <a:rPr lang="en-US" altLang="ko-KR" sz="1100" dirty="0"/>
              <a:t>tesseract </a:t>
            </a:r>
            <a:r>
              <a:rPr lang="ko-KR" altLang="en-US" sz="1100" dirty="0"/>
              <a:t>분석 자료</a:t>
            </a:r>
          </a:p>
        </p:txBody>
      </p:sp>
    </p:spTree>
    <p:extLst>
      <p:ext uri="{BB962C8B-B14F-4D97-AF65-F5344CB8AC3E}">
        <p14:creationId xmlns:p14="http://schemas.microsoft.com/office/powerpoint/2010/main" val="273655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827B3D3-7ACB-4738-9F11-4B8BBBB65A8D}"/>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C269190C-4E59-459B-8CE7-D9D6FEC06255}"/>
              </a:ext>
            </a:extLst>
          </p:cNvPr>
          <p:cNvSpPr>
            <a:spLocks noGrp="1"/>
          </p:cNvSpPr>
          <p:nvPr>
            <p:ph type="title"/>
          </p:nvPr>
        </p:nvSpPr>
        <p:spPr/>
        <p:txBody>
          <a:bodyPr/>
          <a:lstStyle/>
          <a:p>
            <a:r>
              <a:rPr lang="en-US" altLang="ko-KR" dirty="0"/>
              <a:t>DOE Calibration: Motivation</a:t>
            </a:r>
            <a:endParaRPr lang="ko-KR" altLang="en-US" dirty="0"/>
          </a:p>
        </p:txBody>
      </p:sp>
      <p:pic>
        <p:nvPicPr>
          <p:cNvPr id="9" name="그림 8">
            <a:extLst>
              <a:ext uri="{FF2B5EF4-FFF2-40B4-BE49-F238E27FC236}">
                <a16:creationId xmlns:a16="http://schemas.microsoft.com/office/drawing/2014/main" id="{129FEA03-F260-43F7-9589-B76A3C247E12}"/>
              </a:ext>
            </a:extLst>
          </p:cNvPr>
          <p:cNvPicPr>
            <a:picLocks noChangeAspect="1"/>
          </p:cNvPicPr>
          <p:nvPr/>
        </p:nvPicPr>
        <p:blipFill rotWithShape="1">
          <a:blip r:embed="rId2"/>
          <a:srcRect t="3150"/>
          <a:stretch/>
        </p:blipFill>
        <p:spPr>
          <a:xfrm>
            <a:off x="560903" y="753803"/>
            <a:ext cx="9202205" cy="2605530"/>
          </a:xfrm>
          <a:prstGeom prst="rect">
            <a:avLst/>
          </a:prstGeom>
        </p:spPr>
      </p:pic>
      <p:cxnSp>
        <p:nvCxnSpPr>
          <p:cNvPr id="14" name="직선 화살표 연결선 13">
            <a:extLst>
              <a:ext uri="{FF2B5EF4-FFF2-40B4-BE49-F238E27FC236}">
                <a16:creationId xmlns:a16="http://schemas.microsoft.com/office/drawing/2014/main" id="{D1D2D191-E866-416F-A17B-81571CECB325}"/>
              </a:ext>
            </a:extLst>
          </p:cNvPr>
          <p:cNvCxnSpPr/>
          <p:nvPr/>
        </p:nvCxnSpPr>
        <p:spPr>
          <a:xfrm>
            <a:off x="775063" y="1524000"/>
            <a:ext cx="1524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A667801-B22B-425C-9F2D-36EF925E7895}"/>
              </a:ext>
            </a:extLst>
          </p:cNvPr>
          <p:cNvSpPr txBox="1"/>
          <p:nvPr/>
        </p:nvSpPr>
        <p:spPr>
          <a:xfrm>
            <a:off x="409958" y="936330"/>
            <a:ext cx="3650358" cy="369332"/>
          </a:xfrm>
          <a:prstGeom prst="rect">
            <a:avLst/>
          </a:prstGeom>
          <a:noFill/>
        </p:spPr>
        <p:txBody>
          <a:bodyPr wrap="none" rtlCol="0">
            <a:spAutoFit/>
          </a:bodyPr>
          <a:lstStyle/>
          <a:p>
            <a:r>
              <a:rPr lang="en-US" altLang="ko-KR" dirty="0"/>
              <a:t>Parallel light (Source is at infinity)</a:t>
            </a:r>
            <a:endParaRPr lang="ko-KR" altLang="en-US" dirty="0"/>
          </a:p>
        </p:txBody>
      </p:sp>
      <p:pic>
        <p:nvPicPr>
          <p:cNvPr id="18" name="Picture 2" descr="초점거리에 따른 변화">
            <a:extLst>
              <a:ext uri="{FF2B5EF4-FFF2-40B4-BE49-F238E27FC236}">
                <a16:creationId xmlns:a16="http://schemas.microsoft.com/office/drawing/2014/main" id="{918A6E6A-E05E-4F05-B904-6170A2CE2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063" y="2719367"/>
            <a:ext cx="3994783" cy="36764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50BD53-8881-4D0A-89AF-C345E81F1117}"/>
                  </a:ext>
                </a:extLst>
              </p:cNvPr>
              <p:cNvSpPr txBox="1"/>
              <p:nvPr/>
            </p:nvSpPr>
            <p:spPr>
              <a:xfrm>
                <a:off x="330614" y="3739837"/>
                <a:ext cx="888898" cy="646331"/>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𝑎</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𝑎</m:t>
                      </m:r>
                    </m:oMath>
                  </m:oMathPara>
                </a14:m>
                <a:endParaRPr lang="en-US" altLang="ko-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𝑏</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𝑏</m:t>
                      </m:r>
                    </m:oMath>
                  </m:oMathPara>
                </a14:m>
                <a:endParaRPr lang="ko-KR" altLang="en-US" dirty="0"/>
              </a:p>
            </p:txBody>
          </p:sp>
        </mc:Choice>
        <mc:Fallback xmlns="">
          <p:sp>
            <p:nvSpPr>
              <p:cNvPr id="19" name="TextBox 18">
                <a:extLst>
                  <a:ext uri="{FF2B5EF4-FFF2-40B4-BE49-F238E27FC236}">
                    <a16:creationId xmlns:a16="http://schemas.microsoft.com/office/drawing/2014/main" id="{DD50BD53-8881-4D0A-89AF-C345E81F1117}"/>
                  </a:ext>
                </a:extLst>
              </p:cNvPr>
              <p:cNvSpPr txBox="1">
                <a:spLocks noRot="1" noChangeAspect="1" noMove="1" noResize="1" noEditPoints="1" noAdjustHandles="1" noChangeArrowheads="1" noChangeShapeType="1" noTextEdit="1"/>
              </p:cNvSpPr>
              <p:nvPr/>
            </p:nvSpPr>
            <p:spPr>
              <a:xfrm>
                <a:off x="330614" y="3739837"/>
                <a:ext cx="888898" cy="646331"/>
              </a:xfrm>
              <a:prstGeom prst="rect">
                <a:avLst/>
              </a:prstGeom>
              <a:blipFill>
                <a:blip r:embed="rId4"/>
                <a:stretch>
                  <a:fillRect/>
                </a:stretch>
              </a:blipFill>
              <a:ln>
                <a:solidFill>
                  <a:schemeClr val="tx1"/>
                </a:solidFill>
              </a:ln>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F64E6085-7346-4C97-952D-B64C6A1E0662}"/>
              </a:ext>
            </a:extLst>
          </p:cNvPr>
          <p:cNvSpPr txBox="1"/>
          <p:nvPr/>
        </p:nvSpPr>
        <p:spPr>
          <a:xfrm>
            <a:off x="5214295" y="3739837"/>
            <a:ext cx="4241261" cy="19961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a:t>When the target is at infinity, the image is focused on the focal point.</a:t>
            </a:r>
          </a:p>
          <a:p>
            <a:pPr marL="285750" indent="-285750">
              <a:lnSpc>
                <a:spcPct val="150000"/>
              </a:lnSpc>
              <a:buFont typeface="Arial" panose="020B0604020202020204" pitchFamily="34" charset="0"/>
              <a:buChar char="•"/>
            </a:pPr>
            <a:r>
              <a:rPr lang="en-US" altLang="ko-KR" sz="1400" dirty="0"/>
              <a:t>If the target is at a close distance, the image is focused on the point behind the focal point.</a:t>
            </a:r>
          </a:p>
          <a:p>
            <a:pPr marL="285750" indent="-285750">
              <a:lnSpc>
                <a:spcPct val="150000"/>
              </a:lnSpc>
              <a:buFont typeface="Arial" panose="020B0604020202020204" pitchFamily="34" charset="0"/>
              <a:buChar char="•"/>
            </a:pPr>
            <a:r>
              <a:rPr lang="en-US" altLang="ko-KR" sz="1400" b="1" dirty="0"/>
              <a:t>When the focal length of the lens gets longer, the target should be located farther.</a:t>
            </a:r>
            <a:endParaRPr lang="ko-KR" altLang="en-US" sz="1400" b="1" dirty="0"/>
          </a:p>
        </p:txBody>
      </p:sp>
    </p:spTree>
    <p:extLst>
      <p:ext uri="{BB962C8B-B14F-4D97-AF65-F5344CB8AC3E}">
        <p14:creationId xmlns:p14="http://schemas.microsoft.com/office/powerpoint/2010/main" val="115738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827B3D3-7ACB-4738-9F11-4B8BBBB65A8D}"/>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C269190C-4E59-459B-8CE7-D9D6FEC06255}"/>
              </a:ext>
            </a:extLst>
          </p:cNvPr>
          <p:cNvSpPr>
            <a:spLocks noGrp="1"/>
          </p:cNvSpPr>
          <p:nvPr>
            <p:ph type="title"/>
          </p:nvPr>
        </p:nvSpPr>
        <p:spPr/>
        <p:txBody>
          <a:bodyPr/>
          <a:lstStyle/>
          <a:p>
            <a:r>
              <a:rPr lang="en-US" altLang="ko-KR" dirty="0"/>
              <a:t>DOE Calibration: Motivation</a:t>
            </a:r>
            <a:endParaRPr lang="ko-KR" altLang="en-US" dirty="0"/>
          </a:p>
        </p:txBody>
      </p:sp>
      <p:sp>
        <p:nvSpPr>
          <p:cNvPr id="4" name="TextBox 3">
            <a:extLst>
              <a:ext uri="{FF2B5EF4-FFF2-40B4-BE49-F238E27FC236}">
                <a16:creationId xmlns:a16="http://schemas.microsoft.com/office/drawing/2014/main" id="{63302070-DF40-44B7-8ED7-DD82A6A47F9E}"/>
              </a:ext>
            </a:extLst>
          </p:cNvPr>
          <p:cNvSpPr txBox="1"/>
          <p:nvPr/>
        </p:nvSpPr>
        <p:spPr>
          <a:xfrm>
            <a:off x="5129098" y="6256127"/>
            <a:ext cx="4674678" cy="215444"/>
          </a:xfrm>
          <a:prstGeom prst="rect">
            <a:avLst/>
          </a:prstGeom>
          <a:noFill/>
        </p:spPr>
        <p:txBody>
          <a:bodyPr wrap="none" rtlCol="0">
            <a:spAutoFit/>
          </a:bodyPr>
          <a:lstStyle/>
          <a:p>
            <a:r>
              <a:rPr lang="en-US" altLang="ko-KR" sz="800" dirty="0"/>
              <a:t>image from: https://knowltographer.blogspot.com/2021/07/focal-length-angle-viewing-angle.html</a:t>
            </a:r>
            <a:endParaRPr lang="ko-KR" altLang="en-US" sz="800" dirty="0"/>
          </a:p>
        </p:txBody>
      </p:sp>
      <p:pic>
        <p:nvPicPr>
          <p:cNvPr id="8" name="그림 7">
            <a:extLst>
              <a:ext uri="{FF2B5EF4-FFF2-40B4-BE49-F238E27FC236}">
                <a16:creationId xmlns:a16="http://schemas.microsoft.com/office/drawing/2014/main" id="{0A716996-454B-41B6-9895-EEDABEF75868}"/>
              </a:ext>
            </a:extLst>
          </p:cNvPr>
          <p:cNvPicPr>
            <a:picLocks noChangeAspect="1"/>
          </p:cNvPicPr>
          <p:nvPr/>
        </p:nvPicPr>
        <p:blipFill>
          <a:blip r:embed="rId2"/>
          <a:stretch>
            <a:fillRect/>
          </a:stretch>
        </p:blipFill>
        <p:spPr>
          <a:xfrm>
            <a:off x="1244463" y="724405"/>
            <a:ext cx="2586038" cy="3024188"/>
          </a:xfrm>
          <a:prstGeom prst="rect">
            <a:avLst/>
          </a:prstGeom>
        </p:spPr>
      </p:pic>
      <p:sp>
        <p:nvSpPr>
          <p:cNvPr id="11" name="TextBox 10">
            <a:extLst>
              <a:ext uri="{FF2B5EF4-FFF2-40B4-BE49-F238E27FC236}">
                <a16:creationId xmlns:a16="http://schemas.microsoft.com/office/drawing/2014/main" id="{EA644D3E-84C6-4521-B439-56AC1E95C1B2}"/>
              </a:ext>
            </a:extLst>
          </p:cNvPr>
          <p:cNvSpPr txBox="1"/>
          <p:nvPr/>
        </p:nvSpPr>
        <p:spPr>
          <a:xfrm>
            <a:off x="748835" y="3748593"/>
            <a:ext cx="3722494" cy="307777"/>
          </a:xfrm>
          <a:prstGeom prst="rect">
            <a:avLst/>
          </a:prstGeom>
          <a:noFill/>
          <a:ln>
            <a:solidFill>
              <a:schemeClr val="tx1"/>
            </a:solidFill>
          </a:ln>
        </p:spPr>
        <p:txBody>
          <a:bodyPr wrap="none" rtlCol="0">
            <a:spAutoFit/>
          </a:bodyPr>
          <a:lstStyle/>
          <a:p>
            <a:r>
              <a:rPr lang="en-US" altLang="ko-KR" sz="1400" dirty="0"/>
              <a:t>Zhang’s technique / Tsai’s two-step method.</a:t>
            </a:r>
            <a:endParaRPr lang="ko-KR" altLang="en-US" sz="1400" dirty="0"/>
          </a:p>
        </p:txBody>
      </p:sp>
      <p:sp>
        <p:nvSpPr>
          <p:cNvPr id="12" name="TextBox 11">
            <a:extLst>
              <a:ext uri="{FF2B5EF4-FFF2-40B4-BE49-F238E27FC236}">
                <a16:creationId xmlns:a16="http://schemas.microsoft.com/office/drawing/2014/main" id="{2B584A85-93E6-4ED6-B6E7-DFBB6EF75714}"/>
              </a:ext>
            </a:extLst>
          </p:cNvPr>
          <p:cNvSpPr txBox="1"/>
          <p:nvPr/>
        </p:nvSpPr>
        <p:spPr>
          <a:xfrm>
            <a:off x="369921" y="4152218"/>
            <a:ext cx="4335122" cy="2319353"/>
          </a:xfrm>
          <a:prstGeom prst="rect">
            <a:avLst/>
          </a:prstGeom>
          <a:noFill/>
        </p:spPr>
        <p:txBody>
          <a:bodyPr wrap="square" rtlCol="0">
            <a:spAutoFit/>
          </a:bodyPr>
          <a:lstStyle/>
          <a:p>
            <a:pPr marL="342900" indent="-342900">
              <a:lnSpc>
                <a:spcPct val="150000"/>
              </a:lnSpc>
              <a:buFont typeface="+mj-lt"/>
              <a:buAutoNum type="arabicPeriod"/>
            </a:pPr>
            <a:r>
              <a:rPr lang="en-US" altLang="ko-KR" sz="1400" dirty="0"/>
              <a:t>Test-field Calibration is valid regardless of the focal length.</a:t>
            </a:r>
          </a:p>
          <a:p>
            <a:pPr marL="342900" indent="-342900">
              <a:lnSpc>
                <a:spcPct val="150000"/>
              </a:lnSpc>
              <a:buFont typeface="+mj-lt"/>
              <a:buAutoNum type="arabicPeriod"/>
            </a:pPr>
            <a:r>
              <a:rPr lang="en-US" altLang="ko-KR" sz="1400" dirty="0"/>
              <a:t>However, when the focal length of a lens is long and the target is located at a close distance, the dots or corners on the test-field are hardly detected. Test-field must be located at a long distance.</a:t>
            </a:r>
          </a:p>
        </p:txBody>
      </p:sp>
      <p:pic>
        <p:nvPicPr>
          <p:cNvPr id="14" name="그림 13">
            <a:extLst>
              <a:ext uri="{FF2B5EF4-FFF2-40B4-BE49-F238E27FC236}">
                <a16:creationId xmlns:a16="http://schemas.microsoft.com/office/drawing/2014/main" id="{6A74F797-053F-4F60-A52E-69589B68B7F8}"/>
              </a:ext>
            </a:extLst>
          </p:cNvPr>
          <p:cNvPicPr>
            <a:picLocks noChangeAspect="1"/>
          </p:cNvPicPr>
          <p:nvPr/>
        </p:nvPicPr>
        <p:blipFill>
          <a:blip r:embed="rId3"/>
          <a:stretch>
            <a:fillRect/>
          </a:stretch>
        </p:blipFill>
        <p:spPr>
          <a:xfrm>
            <a:off x="5697333" y="729674"/>
            <a:ext cx="3381455" cy="3440189"/>
          </a:xfrm>
          <a:prstGeom prst="rect">
            <a:avLst/>
          </a:prstGeom>
        </p:spPr>
      </p:pic>
      <p:sp>
        <p:nvSpPr>
          <p:cNvPr id="13" name="TextBox 12">
            <a:extLst>
              <a:ext uri="{FF2B5EF4-FFF2-40B4-BE49-F238E27FC236}">
                <a16:creationId xmlns:a16="http://schemas.microsoft.com/office/drawing/2014/main" id="{AF837D7B-AF9F-4791-8EDF-5AD1BD9A7300}"/>
              </a:ext>
            </a:extLst>
          </p:cNvPr>
          <p:cNvSpPr txBox="1"/>
          <p:nvPr/>
        </p:nvSpPr>
        <p:spPr>
          <a:xfrm>
            <a:off x="5350254" y="4376484"/>
            <a:ext cx="4075612" cy="1673022"/>
          </a:xfrm>
          <a:prstGeom prst="rect">
            <a:avLst/>
          </a:prstGeom>
          <a:noFill/>
        </p:spPr>
        <p:txBody>
          <a:bodyPr wrap="square" rtlCol="0">
            <a:spAutoFit/>
          </a:bodyPr>
          <a:lstStyle/>
          <a:p>
            <a:pPr marL="342900" indent="-342900">
              <a:lnSpc>
                <a:spcPct val="150000"/>
              </a:lnSpc>
              <a:buFont typeface="+mj-lt"/>
              <a:buAutoNum type="arabicPeriod" startAt="3"/>
            </a:pPr>
            <a:r>
              <a:rPr lang="en-US" altLang="ko-KR" sz="1400" dirty="0"/>
              <a:t>Unfortunately, in laboratory circumstances, </a:t>
            </a:r>
            <a:r>
              <a:rPr lang="en-US" altLang="ko-KR" sz="1400" b="1" dirty="0"/>
              <a:t>it is hard to secure a large space</a:t>
            </a:r>
            <a:r>
              <a:rPr lang="en-US" altLang="ko-KR" sz="1400" dirty="0"/>
              <a:t>.</a:t>
            </a:r>
          </a:p>
          <a:p>
            <a:pPr marL="342900" indent="-342900">
              <a:lnSpc>
                <a:spcPct val="150000"/>
              </a:lnSpc>
              <a:buFont typeface="+mj-lt"/>
              <a:buAutoNum type="arabicPeriod" startAt="3"/>
            </a:pPr>
            <a:r>
              <a:rPr lang="en-US" altLang="ko-KR" sz="1400" dirty="0"/>
              <a:t>If a collimator is used, a parallel light can be generated which can be considered as light from infinity, at a short distance.</a:t>
            </a:r>
            <a:endParaRPr lang="ko-KR" altLang="en-US" sz="1400" dirty="0"/>
          </a:p>
        </p:txBody>
      </p:sp>
    </p:spTree>
    <p:extLst>
      <p:ext uri="{BB962C8B-B14F-4D97-AF65-F5344CB8AC3E}">
        <p14:creationId xmlns:p14="http://schemas.microsoft.com/office/powerpoint/2010/main" val="289414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643622D-0410-4813-8565-2C3E27E9D00E}"/>
              </a:ext>
            </a:extLst>
          </p:cNvPr>
          <p:cNvSpPr>
            <a:spLocks noGrp="1"/>
          </p:cNvSpPr>
          <p:nvPr>
            <p:ph type="body" sz="quarter" idx="13"/>
          </p:nvPr>
        </p:nvSpPr>
        <p:spPr/>
        <p:txBody>
          <a:bodyPr/>
          <a:lstStyle/>
          <a:p>
            <a:endParaRPr lang="ko-KR" altLang="en-US"/>
          </a:p>
        </p:txBody>
      </p:sp>
      <p:sp>
        <p:nvSpPr>
          <p:cNvPr id="3" name="제목 2">
            <a:extLst>
              <a:ext uri="{FF2B5EF4-FFF2-40B4-BE49-F238E27FC236}">
                <a16:creationId xmlns:a16="http://schemas.microsoft.com/office/drawing/2014/main" id="{B4DC0B75-90F2-4956-B25D-BB5A0590B0C8}"/>
              </a:ext>
            </a:extLst>
          </p:cNvPr>
          <p:cNvSpPr>
            <a:spLocks noGrp="1"/>
          </p:cNvSpPr>
          <p:nvPr>
            <p:ph type="title"/>
          </p:nvPr>
        </p:nvSpPr>
        <p:spPr/>
        <p:txBody>
          <a:bodyPr/>
          <a:lstStyle/>
          <a:p>
            <a:r>
              <a:rPr lang="en-US" altLang="ko-KR" dirty="0"/>
              <a:t>DOE Calibration: Motivation</a:t>
            </a:r>
            <a:endParaRPr lang="ko-KR" alt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1225DE-E143-43DE-9BDA-9A6166EDB1E6}"/>
                  </a:ext>
                </a:extLst>
              </p:cNvPr>
              <p:cNvSpPr txBox="1"/>
              <p:nvPr/>
            </p:nvSpPr>
            <p:spPr>
              <a:xfrm>
                <a:off x="1064365" y="5102133"/>
                <a:ext cx="7500987" cy="646331"/>
              </a:xfrm>
              <a:prstGeom prst="rect">
                <a:avLst/>
              </a:prstGeom>
              <a:noFill/>
            </p:spPr>
            <p:txBody>
              <a:bodyPr wrap="square" rtlCol="0">
                <a:spAutoFit/>
              </a:bodyPr>
              <a:lstStyle/>
              <a:p>
                <a:r>
                  <a:rPr lang="en-US" altLang="ko-KR" dirty="0"/>
                  <a:t>If we move back and forth toward the collimator, the </a:t>
                </a:r>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oMath>
                </a14:m>
                <a:r>
                  <a:rPr lang="ko-KR" altLang="en-US" dirty="0"/>
                  <a:t> </a:t>
                </a:r>
                <a:r>
                  <a:rPr lang="en-US" altLang="ko-KR" dirty="0"/>
                  <a:t>coordinate of the image point is </a:t>
                </a:r>
                <a:r>
                  <a:rPr lang="en-US" altLang="ko-KR" b="1" dirty="0"/>
                  <a:t>invariant under the translation</a:t>
                </a:r>
                <a:r>
                  <a:rPr lang="en-US" altLang="ko-KR" dirty="0"/>
                  <a:t>.</a:t>
                </a:r>
                <a:endParaRPr lang="ko-KR" altLang="en-US" dirty="0"/>
              </a:p>
            </p:txBody>
          </p:sp>
        </mc:Choice>
        <mc:Fallback xmlns="">
          <p:sp>
            <p:nvSpPr>
              <p:cNvPr id="6" name="TextBox 5">
                <a:extLst>
                  <a:ext uri="{FF2B5EF4-FFF2-40B4-BE49-F238E27FC236}">
                    <a16:creationId xmlns:a16="http://schemas.microsoft.com/office/drawing/2014/main" id="{851225DE-E143-43DE-9BDA-9A6166EDB1E6}"/>
                  </a:ext>
                </a:extLst>
              </p:cNvPr>
              <p:cNvSpPr txBox="1">
                <a:spLocks noRot="1" noChangeAspect="1" noMove="1" noResize="1" noEditPoints="1" noAdjustHandles="1" noChangeArrowheads="1" noChangeShapeType="1" noTextEdit="1"/>
              </p:cNvSpPr>
              <p:nvPr/>
            </p:nvSpPr>
            <p:spPr>
              <a:xfrm>
                <a:off x="1064365" y="5102133"/>
                <a:ext cx="7500987" cy="646331"/>
              </a:xfrm>
              <a:prstGeom prst="rect">
                <a:avLst/>
              </a:prstGeom>
              <a:blipFill>
                <a:blip r:embed="rId2"/>
                <a:stretch>
                  <a:fillRect l="-732" t="-4717" r="-325" b="-14151"/>
                </a:stretch>
              </a:blipFill>
            </p:spPr>
            <p:txBody>
              <a:bodyPr/>
              <a:lstStyle/>
              <a:p>
                <a:r>
                  <a:rPr lang="ko-KR" altLang="en-US">
                    <a:noFill/>
                  </a:rPr>
                  <a:t> </a:t>
                </a:r>
              </a:p>
            </p:txBody>
          </p:sp>
        </mc:Fallback>
      </mc:AlternateContent>
      <p:grpSp>
        <p:nvGrpSpPr>
          <p:cNvPr id="74" name="그룹 73">
            <a:extLst>
              <a:ext uri="{FF2B5EF4-FFF2-40B4-BE49-F238E27FC236}">
                <a16:creationId xmlns:a16="http://schemas.microsoft.com/office/drawing/2014/main" id="{B3EBFF05-CA76-4B4D-AC0E-B3715F9B2F54}"/>
              </a:ext>
            </a:extLst>
          </p:cNvPr>
          <p:cNvGrpSpPr/>
          <p:nvPr/>
        </p:nvGrpSpPr>
        <p:grpSpPr>
          <a:xfrm>
            <a:off x="2930611" y="896483"/>
            <a:ext cx="4154173" cy="3925187"/>
            <a:chOff x="2930611" y="896483"/>
            <a:chExt cx="4154173" cy="3925187"/>
          </a:xfrm>
        </p:grpSpPr>
        <p:sp>
          <p:nvSpPr>
            <p:cNvPr id="23" name="정육면체 22">
              <a:extLst>
                <a:ext uri="{FF2B5EF4-FFF2-40B4-BE49-F238E27FC236}">
                  <a16:creationId xmlns:a16="http://schemas.microsoft.com/office/drawing/2014/main" id="{1FCBF5B4-098A-42A8-AD4D-B501D397FBBD}"/>
                </a:ext>
              </a:extLst>
            </p:cNvPr>
            <p:cNvSpPr/>
            <p:nvPr/>
          </p:nvSpPr>
          <p:spPr>
            <a:xfrm>
              <a:off x="5633380" y="896483"/>
              <a:ext cx="1193065" cy="1147364"/>
            </a:xfrm>
            <a:prstGeom prst="cube">
              <a:avLst>
                <a:gd name="adj" fmla="val 7071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a:extLst>
                <a:ext uri="{FF2B5EF4-FFF2-40B4-BE49-F238E27FC236}">
                  <a16:creationId xmlns:a16="http://schemas.microsoft.com/office/drawing/2014/main" id="{46896EDD-6C8C-43D8-9647-6E55861C356A}"/>
                </a:ext>
              </a:extLst>
            </p:cNvPr>
            <p:cNvSpPr/>
            <p:nvPr/>
          </p:nvSpPr>
          <p:spPr>
            <a:xfrm>
              <a:off x="5709301" y="1765983"/>
              <a:ext cx="218221" cy="21822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F81F7800-C0A3-4ECF-8852-B841E1F29582}"/>
                </a:ext>
              </a:extLst>
            </p:cNvPr>
            <p:cNvCxnSpPr>
              <a:cxnSpLocks/>
            </p:cNvCxnSpPr>
            <p:nvPr/>
          </p:nvCxnSpPr>
          <p:spPr>
            <a:xfrm flipH="1">
              <a:off x="4340717" y="1875093"/>
              <a:ext cx="1477694" cy="167614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9" name="그룹 38">
              <a:extLst>
                <a:ext uri="{FF2B5EF4-FFF2-40B4-BE49-F238E27FC236}">
                  <a16:creationId xmlns:a16="http://schemas.microsoft.com/office/drawing/2014/main" id="{16C4B98C-AF4D-452C-9D5B-7A6D489C9108}"/>
                </a:ext>
              </a:extLst>
            </p:cNvPr>
            <p:cNvGrpSpPr/>
            <p:nvPr/>
          </p:nvGrpSpPr>
          <p:grpSpPr>
            <a:xfrm>
              <a:off x="3074344" y="2075807"/>
              <a:ext cx="4010440" cy="2706387"/>
              <a:chOff x="920889" y="1691640"/>
              <a:chExt cx="2710223" cy="2706387"/>
            </a:xfrm>
          </p:grpSpPr>
          <p:sp>
            <p:nvSpPr>
              <p:cNvPr id="29" name="원호 28">
                <a:extLst>
                  <a:ext uri="{FF2B5EF4-FFF2-40B4-BE49-F238E27FC236}">
                    <a16:creationId xmlns:a16="http://schemas.microsoft.com/office/drawing/2014/main" id="{D69D0F48-FC08-4ED2-858D-2543A6EA885D}"/>
                  </a:ext>
                </a:extLst>
              </p:cNvPr>
              <p:cNvSpPr/>
              <p:nvPr/>
            </p:nvSpPr>
            <p:spPr>
              <a:xfrm>
                <a:off x="937260" y="1691640"/>
                <a:ext cx="2693852" cy="1683986"/>
              </a:xfrm>
              <a:prstGeom prst="arc">
                <a:avLst>
                  <a:gd name="adj1" fmla="val 12114832"/>
                  <a:gd name="adj2" fmla="val 2062515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0" name="원호 29">
                <a:extLst>
                  <a:ext uri="{FF2B5EF4-FFF2-40B4-BE49-F238E27FC236}">
                    <a16:creationId xmlns:a16="http://schemas.microsoft.com/office/drawing/2014/main" id="{8074AC30-46E0-4059-961C-FEFABDB529AF}"/>
                  </a:ext>
                </a:extLst>
              </p:cNvPr>
              <p:cNvSpPr/>
              <p:nvPr/>
            </p:nvSpPr>
            <p:spPr>
              <a:xfrm>
                <a:off x="920889" y="2714041"/>
                <a:ext cx="2693852" cy="1683986"/>
              </a:xfrm>
              <a:prstGeom prst="arc">
                <a:avLst>
                  <a:gd name="adj1" fmla="val 12512631"/>
                  <a:gd name="adj2" fmla="val 2017903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2" name="직선 연결선 31">
                <a:extLst>
                  <a:ext uri="{FF2B5EF4-FFF2-40B4-BE49-F238E27FC236}">
                    <a16:creationId xmlns:a16="http://schemas.microsoft.com/office/drawing/2014/main" id="{E9F7B947-FFDF-41C0-99C1-2FAB007D701D}"/>
                  </a:ext>
                </a:extLst>
              </p:cNvPr>
              <p:cNvCxnSpPr>
                <a:cxnSpLocks/>
                <a:stCxn id="29" idx="0"/>
                <a:endCxn id="30" idx="0"/>
              </p:cNvCxnSpPr>
              <p:nvPr/>
            </p:nvCxnSpPr>
            <p:spPr>
              <a:xfrm>
                <a:off x="1308760" y="1952991"/>
                <a:ext cx="132876" cy="938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DD84F7AC-4900-4499-82B8-1F081B4FA9D2}"/>
                  </a:ext>
                </a:extLst>
              </p:cNvPr>
              <p:cNvCxnSpPr>
                <a:cxnSpLocks/>
                <a:stCxn id="29" idx="2"/>
                <a:endCxn id="30" idx="2"/>
              </p:cNvCxnSpPr>
              <p:nvPr/>
            </p:nvCxnSpPr>
            <p:spPr>
              <a:xfrm flipH="1">
                <a:off x="3202198" y="2055518"/>
                <a:ext cx="190698" cy="8940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그룹 27">
              <a:extLst>
                <a:ext uri="{FF2B5EF4-FFF2-40B4-BE49-F238E27FC236}">
                  <a16:creationId xmlns:a16="http://schemas.microsoft.com/office/drawing/2014/main" id="{38344F69-1A38-49F9-A1FA-747DB79EC3D1}"/>
                </a:ext>
              </a:extLst>
            </p:cNvPr>
            <p:cNvGrpSpPr/>
            <p:nvPr/>
          </p:nvGrpSpPr>
          <p:grpSpPr>
            <a:xfrm>
              <a:off x="2930611" y="3039814"/>
              <a:ext cx="1957614" cy="1781856"/>
              <a:chOff x="3047092" y="2878947"/>
              <a:chExt cx="1957614" cy="1781856"/>
            </a:xfrm>
          </p:grpSpPr>
          <p:sp>
            <p:nvSpPr>
              <p:cNvPr id="7" name="정육면체 6">
                <a:extLst>
                  <a:ext uri="{FF2B5EF4-FFF2-40B4-BE49-F238E27FC236}">
                    <a16:creationId xmlns:a16="http://schemas.microsoft.com/office/drawing/2014/main" id="{29391CBD-0F0D-4762-A1C7-3D95BF5BD5F1}"/>
                  </a:ext>
                </a:extLst>
              </p:cNvPr>
              <p:cNvSpPr/>
              <p:nvPr/>
            </p:nvSpPr>
            <p:spPr>
              <a:xfrm>
                <a:off x="3725728" y="3429000"/>
                <a:ext cx="669176" cy="68112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10">
                <a:extLst>
                  <a:ext uri="{FF2B5EF4-FFF2-40B4-BE49-F238E27FC236}">
                    <a16:creationId xmlns:a16="http://schemas.microsoft.com/office/drawing/2014/main" id="{E8A59B74-1DC7-4537-B921-69B45ADF7F0B}"/>
                  </a:ext>
                </a:extLst>
              </p:cNvPr>
              <p:cNvCxnSpPr>
                <a:cxnSpLocks/>
              </p:cNvCxnSpPr>
              <p:nvPr/>
            </p:nvCxnSpPr>
            <p:spPr>
              <a:xfrm>
                <a:off x="4060316" y="2878947"/>
                <a:ext cx="0" cy="645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66D2EAF6-FEE9-4B57-AA71-AE12D29D84AD}"/>
                  </a:ext>
                </a:extLst>
              </p:cNvPr>
              <p:cNvCxnSpPr>
                <a:cxnSpLocks/>
              </p:cNvCxnSpPr>
              <p:nvPr/>
            </p:nvCxnSpPr>
            <p:spPr>
              <a:xfrm>
                <a:off x="4042392" y="4110127"/>
                <a:ext cx="0" cy="550676"/>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92774B79-616E-4C25-A72D-6EA21B369EDC}"/>
                  </a:ext>
                </a:extLst>
              </p:cNvPr>
              <p:cNvCxnSpPr>
                <a:cxnSpLocks/>
              </p:cNvCxnSpPr>
              <p:nvPr/>
            </p:nvCxnSpPr>
            <p:spPr>
              <a:xfrm flipH="1">
                <a:off x="4326070" y="3803421"/>
                <a:ext cx="678636" cy="0"/>
              </a:xfrm>
              <a:prstGeom prst="line">
                <a:avLst/>
              </a:prstGeom>
              <a:ln>
                <a:solidFill>
                  <a:schemeClr val="tx1"/>
                </a:solidFill>
                <a:headEnd type="triangle"/>
                <a:tailEnd type="none" w="med" len="lg"/>
              </a:ln>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7DD09F47-4E8F-4FF8-827C-B82622DC8386}"/>
                  </a:ext>
                </a:extLst>
              </p:cNvPr>
              <p:cNvCxnSpPr>
                <a:cxnSpLocks/>
              </p:cNvCxnSpPr>
              <p:nvPr/>
            </p:nvCxnSpPr>
            <p:spPr>
              <a:xfrm flipH="1">
                <a:off x="3047092" y="3803421"/>
                <a:ext cx="6786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화살표: 원형 18">
                <a:extLst>
                  <a:ext uri="{FF2B5EF4-FFF2-40B4-BE49-F238E27FC236}">
                    <a16:creationId xmlns:a16="http://schemas.microsoft.com/office/drawing/2014/main" id="{2B8E0348-9AF9-41B8-BFD4-28BB932D7F58}"/>
                  </a:ext>
                </a:extLst>
              </p:cNvPr>
              <p:cNvSpPr/>
              <p:nvPr/>
            </p:nvSpPr>
            <p:spPr>
              <a:xfrm rot="16200000">
                <a:off x="3869834" y="4082248"/>
                <a:ext cx="310217" cy="520336"/>
              </a:xfrm>
              <a:prstGeom prst="circularArrow">
                <a:avLst>
                  <a:gd name="adj1" fmla="val 3853"/>
                  <a:gd name="adj2" fmla="val 1148260"/>
                  <a:gd name="adj3" fmla="val 20394377"/>
                  <a:gd name="adj4" fmla="val 2653320"/>
                  <a:gd name="adj5" fmla="val 1672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1" name="화살표: 원형 20">
                <a:extLst>
                  <a:ext uri="{FF2B5EF4-FFF2-40B4-BE49-F238E27FC236}">
                    <a16:creationId xmlns:a16="http://schemas.microsoft.com/office/drawing/2014/main" id="{560F1066-7F40-4837-9DA8-C5C1FF4EE2D3}"/>
                  </a:ext>
                </a:extLst>
              </p:cNvPr>
              <p:cNvSpPr/>
              <p:nvPr/>
            </p:nvSpPr>
            <p:spPr>
              <a:xfrm>
                <a:off x="4569801" y="3524039"/>
                <a:ext cx="310217" cy="520335"/>
              </a:xfrm>
              <a:prstGeom prst="circularArrow">
                <a:avLst>
                  <a:gd name="adj1" fmla="val 3853"/>
                  <a:gd name="adj2" fmla="val 1148260"/>
                  <a:gd name="adj3" fmla="val 20394377"/>
                  <a:gd name="adj4" fmla="val 2653320"/>
                  <a:gd name="adj5" fmla="val 1672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cxnSp>
          <p:nvCxnSpPr>
            <p:cNvPr id="42" name="직선 연결선 41">
              <a:extLst>
                <a:ext uri="{FF2B5EF4-FFF2-40B4-BE49-F238E27FC236}">
                  <a16:creationId xmlns:a16="http://schemas.microsoft.com/office/drawing/2014/main" id="{86432EDE-E13B-47BD-BC9F-958D8418C599}"/>
                </a:ext>
              </a:extLst>
            </p:cNvPr>
            <p:cNvCxnSpPr>
              <a:cxnSpLocks/>
            </p:cNvCxnSpPr>
            <p:nvPr/>
          </p:nvCxnSpPr>
          <p:spPr>
            <a:xfrm>
              <a:off x="5190207" y="1500686"/>
              <a:ext cx="0" cy="196926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6" name="타원 45">
              <a:extLst>
                <a:ext uri="{FF2B5EF4-FFF2-40B4-BE49-F238E27FC236}">
                  <a16:creationId xmlns:a16="http://schemas.microsoft.com/office/drawing/2014/main" id="{F67947E8-C7AC-4CF4-B28F-05D253BE400C}"/>
                </a:ext>
              </a:extLst>
            </p:cNvPr>
            <p:cNvSpPr/>
            <p:nvPr/>
          </p:nvSpPr>
          <p:spPr>
            <a:xfrm>
              <a:off x="5151490" y="2548291"/>
              <a:ext cx="77434" cy="774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원호 60">
              <a:extLst>
                <a:ext uri="{FF2B5EF4-FFF2-40B4-BE49-F238E27FC236}">
                  <a16:creationId xmlns:a16="http://schemas.microsoft.com/office/drawing/2014/main" id="{A6121ABC-0EF0-451F-BC4F-29B016C125D0}"/>
                </a:ext>
              </a:extLst>
            </p:cNvPr>
            <p:cNvSpPr/>
            <p:nvPr/>
          </p:nvSpPr>
          <p:spPr>
            <a:xfrm>
              <a:off x="3050119" y="2587007"/>
              <a:ext cx="3986215" cy="1683986"/>
            </a:xfrm>
            <a:prstGeom prst="arc">
              <a:avLst>
                <a:gd name="adj1" fmla="val 11729510"/>
                <a:gd name="adj2" fmla="val 20766766"/>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8F89D3F-9422-40F9-875F-C7BC420E8CB8}"/>
                </a:ext>
              </a:extLst>
            </p:cNvPr>
            <p:cNvSpPr txBox="1"/>
            <p:nvPr/>
          </p:nvSpPr>
          <p:spPr>
            <a:xfrm>
              <a:off x="5897993" y="3399505"/>
              <a:ext cx="1000595" cy="276999"/>
            </a:xfrm>
            <a:prstGeom prst="rect">
              <a:avLst/>
            </a:prstGeom>
            <a:noFill/>
          </p:spPr>
          <p:txBody>
            <a:bodyPr wrap="none" rtlCol="0">
              <a:spAutoFit/>
            </a:bodyPr>
            <a:lstStyle/>
            <a:p>
              <a:r>
                <a:rPr lang="en-US" altLang="ko-KR" sz="1200" dirty="0"/>
                <a:t>image plane</a:t>
              </a:r>
              <a:endParaRPr lang="ko-KR" altLang="en-US" sz="1200" dirty="0"/>
            </a:p>
          </p:txBody>
        </p:sp>
        <p:cxnSp>
          <p:nvCxnSpPr>
            <p:cNvPr id="64" name="직선 화살표 연결선 63">
              <a:extLst>
                <a:ext uri="{FF2B5EF4-FFF2-40B4-BE49-F238E27FC236}">
                  <a16:creationId xmlns:a16="http://schemas.microsoft.com/office/drawing/2014/main" id="{1379148E-6DDB-4C93-9F3E-84A7400E2667}"/>
                </a:ext>
              </a:extLst>
            </p:cNvPr>
            <p:cNvCxnSpPr>
              <a:cxnSpLocks/>
            </p:cNvCxnSpPr>
            <p:nvPr/>
          </p:nvCxnSpPr>
          <p:spPr>
            <a:xfrm flipH="1">
              <a:off x="4885538" y="2787058"/>
              <a:ext cx="222005" cy="245957"/>
            </a:xfrm>
            <a:prstGeom prst="straightConnector1">
              <a:avLst/>
            </a:prstGeom>
            <a:ln w="254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CCB83263-33DA-4A5E-A7EA-2BCD6245BA6C}"/>
                </a:ext>
              </a:extLst>
            </p:cNvPr>
            <p:cNvCxnSpPr>
              <a:cxnSpLocks/>
            </p:cNvCxnSpPr>
            <p:nvPr/>
          </p:nvCxnSpPr>
          <p:spPr>
            <a:xfrm flipV="1">
              <a:off x="5355536" y="2247080"/>
              <a:ext cx="223544" cy="262746"/>
            </a:xfrm>
            <a:prstGeom prst="straightConnector1">
              <a:avLst/>
            </a:prstGeom>
            <a:ln w="25400">
              <a:solidFill>
                <a:schemeClr val="tx1"/>
              </a:solidFill>
              <a:headEnd type="none" w="sm" len="sm"/>
              <a:tailEnd type="arrow" w="sm" len="sm"/>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5279BC8-8F3D-4741-B1F4-67AA4FD6C343}"/>
                  </a:ext>
                </a:extLst>
              </p:cNvPr>
              <p:cNvSpPr txBox="1"/>
              <p:nvPr/>
            </p:nvSpPr>
            <p:spPr>
              <a:xfrm>
                <a:off x="1527349" y="5911517"/>
                <a:ext cx="5774338" cy="369332"/>
              </a:xfrm>
              <a:prstGeom prst="rect">
                <a:avLst/>
              </a:prstGeom>
              <a:noFill/>
            </p:spPr>
            <p:txBody>
              <a:bodyPr wrap="none" rtlCol="0">
                <a:spAutoFit/>
              </a:bodyPr>
              <a:lstStyle/>
              <a:p>
                <a:r>
                  <a:rPr lang="en-US" altLang="ko-KR" dirty="0"/>
                  <a:t>We don’t have to move the camera. </a:t>
                </a:r>
                <a14:m>
                  <m:oMath xmlns:m="http://schemas.openxmlformats.org/officeDocument/2006/math">
                    <m:r>
                      <a:rPr lang="en-US" altLang="ko-KR" b="0" i="1" smtClean="0">
                        <a:latin typeface="Cambria Math" panose="02040503050406030204" pitchFamily="18" charset="0"/>
                      </a:rPr>
                      <m:t>→</m:t>
                    </m:r>
                  </m:oMath>
                </a14:m>
                <a:r>
                  <a:rPr lang="ko-KR" altLang="en-US" dirty="0"/>
                  <a:t> </a:t>
                </a:r>
                <a:r>
                  <a:rPr lang="en-US" altLang="ko-KR" dirty="0"/>
                  <a:t>Only rotating it.</a:t>
                </a:r>
                <a:endParaRPr lang="ko-KR" altLang="en-US" dirty="0"/>
              </a:p>
            </p:txBody>
          </p:sp>
        </mc:Choice>
        <mc:Fallback xmlns="">
          <p:sp>
            <p:nvSpPr>
              <p:cNvPr id="73" name="TextBox 72">
                <a:extLst>
                  <a:ext uri="{FF2B5EF4-FFF2-40B4-BE49-F238E27FC236}">
                    <a16:creationId xmlns:a16="http://schemas.microsoft.com/office/drawing/2014/main" id="{15279BC8-8F3D-4741-B1F4-67AA4FD6C343}"/>
                  </a:ext>
                </a:extLst>
              </p:cNvPr>
              <p:cNvSpPr txBox="1">
                <a:spLocks noRot="1" noChangeAspect="1" noMove="1" noResize="1" noEditPoints="1" noAdjustHandles="1" noChangeArrowheads="1" noChangeShapeType="1" noTextEdit="1"/>
              </p:cNvSpPr>
              <p:nvPr/>
            </p:nvSpPr>
            <p:spPr>
              <a:xfrm>
                <a:off x="1527349" y="5911517"/>
                <a:ext cx="5774338" cy="369332"/>
              </a:xfrm>
              <a:prstGeom prst="rect">
                <a:avLst/>
              </a:prstGeom>
              <a:blipFill>
                <a:blip r:embed="rId3"/>
                <a:stretch>
                  <a:fillRect l="-950" t="-8333" r="-211" b="-2833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E29DB55E-5892-48E6-993D-62682A529842}"/>
                  </a:ext>
                </a:extLst>
              </p:cNvPr>
              <p:cNvSpPr txBox="1"/>
              <p:nvPr/>
            </p:nvSpPr>
            <p:spPr>
              <a:xfrm>
                <a:off x="5178573" y="2657354"/>
                <a:ext cx="623825" cy="30777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d>
                        <m:dPr>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0,0</m:t>
                          </m:r>
                        </m:e>
                      </m:d>
                    </m:oMath>
                  </m:oMathPara>
                </a14:m>
                <a:endParaRPr lang="ko-KR" altLang="en-US" sz="1400" dirty="0"/>
              </a:p>
            </p:txBody>
          </p:sp>
        </mc:Choice>
        <mc:Fallback xmlns="">
          <p:sp>
            <p:nvSpPr>
              <p:cNvPr id="75" name="TextBox 74">
                <a:extLst>
                  <a:ext uri="{FF2B5EF4-FFF2-40B4-BE49-F238E27FC236}">
                    <a16:creationId xmlns:a16="http://schemas.microsoft.com/office/drawing/2014/main" id="{E29DB55E-5892-48E6-993D-62682A529842}"/>
                  </a:ext>
                </a:extLst>
              </p:cNvPr>
              <p:cNvSpPr txBox="1">
                <a:spLocks noRot="1" noChangeAspect="1" noMove="1" noResize="1" noEditPoints="1" noAdjustHandles="1" noChangeArrowheads="1" noChangeShapeType="1" noTextEdit="1"/>
              </p:cNvSpPr>
              <p:nvPr/>
            </p:nvSpPr>
            <p:spPr>
              <a:xfrm>
                <a:off x="5178573" y="2657354"/>
                <a:ext cx="623825" cy="307777"/>
              </a:xfrm>
              <a:prstGeom prst="rect">
                <a:avLst/>
              </a:prstGeom>
              <a:blipFill>
                <a:blip r:embed="rId4"/>
                <a:stretch>
                  <a:fillRect/>
                </a:stretch>
              </a:blipFill>
            </p:spPr>
            <p:txBody>
              <a:bodyPr/>
              <a:lstStyle/>
              <a:p>
                <a:r>
                  <a:rPr lang="ko-KR" altLang="en-US">
                    <a:noFill/>
                  </a:rPr>
                  <a:t> </a:t>
                </a:r>
              </a:p>
            </p:txBody>
          </p:sp>
        </mc:Fallback>
      </mc:AlternateContent>
      <p:sp>
        <p:nvSpPr>
          <p:cNvPr id="76" name="TextBox 75">
            <a:extLst>
              <a:ext uri="{FF2B5EF4-FFF2-40B4-BE49-F238E27FC236}">
                <a16:creationId xmlns:a16="http://schemas.microsoft.com/office/drawing/2014/main" id="{F2A15E14-5283-4A93-8C54-D79BE5625100}"/>
              </a:ext>
            </a:extLst>
          </p:cNvPr>
          <p:cNvSpPr txBox="1"/>
          <p:nvPr/>
        </p:nvSpPr>
        <p:spPr>
          <a:xfrm>
            <a:off x="6467467" y="1555827"/>
            <a:ext cx="1234633" cy="369332"/>
          </a:xfrm>
          <a:prstGeom prst="rect">
            <a:avLst/>
          </a:prstGeom>
          <a:noFill/>
        </p:spPr>
        <p:txBody>
          <a:bodyPr wrap="none" rtlCol="0">
            <a:spAutoFit/>
          </a:bodyPr>
          <a:lstStyle/>
          <a:p>
            <a:r>
              <a:rPr lang="en-US" altLang="ko-KR" dirty="0"/>
              <a:t>Collimator</a:t>
            </a:r>
            <a:endParaRPr lang="ko-KR" altLang="en-US" dirty="0"/>
          </a:p>
        </p:txBody>
      </p:sp>
      <p:sp>
        <p:nvSpPr>
          <p:cNvPr id="77" name="TextBox 76">
            <a:extLst>
              <a:ext uri="{FF2B5EF4-FFF2-40B4-BE49-F238E27FC236}">
                <a16:creationId xmlns:a16="http://schemas.microsoft.com/office/drawing/2014/main" id="{580AD421-5F82-48B2-BA6D-FA8CD65655E8}"/>
              </a:ext>
            </a:extLst>
          </p:cNvPr>
          <p:cNvSpPr txBox="1"/>
          <p:nvPr/>
        </p:nvSpPr>
        <p:spPr>
          <a:xfrm>
            <a:off x="4160162" y="4329387"/>
            <a:ext cx="965329" cy="369332"/>
          </a:xfrm>
          <a:prstGeom prst="rect">
            <a:avLst/>
          </a:prstGeom>
          <a:noFill/>
        </p:spPr>
        <p:txBody>
          <a:bodyPr wrap="none" rtlCol="0">
            <a:spAutoFit/>
          </a:bodyPr>
          <a:lstStyle/>
          <a:p>
            <a:r>
              <a:rPr lang="en-US" altLang="ko-KR" dirty="0"/>
              <a:t>Camera</a:t>
            </a:r>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65E78F9-0DF5-4656-BF2A-CB22FD64D0ED}"/>
                  </a:ext>
                </a:extLst>
              </p:cNvPr>
              <p:cNvSpPr txBox="1"/>
              <p:nvPr/>
            </p:nvSpPr>
            <p:spPr>
              <a:xfrm>
                <a:off x="4910395" y="380458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𝑥</m:t>
                      </m:r>
                    </m:oMath>
                  </m:oMathPara>
                </a14:m>
                <a:endParaRPr lang="ko-KR" altLang="en-US" dirty="0"/>
              </a:p>
            </p:txBody>
          </p:sp>
        </mc:Choice>
        <mc:Fallback xmlns="">
          <p:sp>
            <p:nvSpPr>
              <p:cNvPr id="4" name="TextBox 3">
                <a:extLst>
                  <a:ext uri="{FF2B5EF4-FFF2-40B4-BE49-F238E27FC236}">
                    <a16:creationId xmlns:a16="http://schemas.microsoft.com/office/drawing/2014/main" id="{165E78F9-0DF5-4656-BF2A-CB22FD64D0ED}"/>
                  </a:ext>
                </a:extLst>
              </p:cNvPr>
              <p:cNvSpPr txBox="1">
                <a:spLocks noRot="1" noChangeAspect="1" noMove="1" noResize="1" noEditPoints="1" noAdjustHandles="1" noChangeArrowheads="1" noChangeShapeType="1" noTextEdit="1"/>
              </p:cNvSpPr>
              <p:nvPr/>
            </p:nvSpPr>
            <p:spPr>
              <a:xfrm>
                <a:off x="4910395" y="3804588"/>
                <a:ext cx="384016" cy="36933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9776034-E0C7-49D6-898F-9F45BB362C4E}"/>
                  </a:ext>
                </a:extLst>
              </p:cNvPr>
              <p:cNvSpPr txBox="1"/>
              <p:nvPr/>
            </p:nvSpPr>
            <p:spPr>
              <a:xfrm>
                <a:off x="3991695" y="4689083"/>
                <a:ext cx="3874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oMath>
                  </m:oMathPara>
                </a14:m>
                <a:endParaRPr lang="ko-KR" altLang="en-US" dirty="0"/>
              </a:p>
            </p:txBody>
          </p:sp>
        </mc:Choice>
        <mc:Fallback xmlns="">
          <p:sp>
            <p:nvSpPr>
              <p:cNvPr id="33" name="TextBox 32">
                <a:extLst>
                  <a:ext uri="{FF2B5EF4-FFF2-40B4-BE49-F238E27FC236}">
                    <a16:creationId xmlns:a16="http://schemas.microsoft.com/office/drawing/2014/main" id="{A9776034-E0C7-49D6-898F-9F45BB362C4E}"/>
                  </a:ext>
                </a:extLst>
              </p:cNvPr>
              <p:cNvSpPr txBox="1">
                <a:spLocks noRot="1" noChangeAspect="1" noMove="1" noResize="1" noEditPoints="1" noAdjustHandles="1" noChangeArrowheads="1" noChangeShapeType="1" noTextEdit="1"/>
              </p:cNvSpPr>
              <p:nvPr/>
            </p:nvSpPr>
            <p:spPr>
              <a:xfrm>
                <a:off x="3991695" y="4689083"/>
                <a:ext cx="387414" cy="369332"/>
              </a:xfrm>
              <a:prstGeom prst="rect">
                <a:avLst/>
              </a:prstGeom>
              <a:blipFill>
                <a:blip r:embed="rId6"/>
                <a:stretch>
                  <a:fillRect b="-819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65249138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G체">
      <a:majorFont>
        <a:latin typeface="LG스마트체2.0 Regular"/>
        <a:ea typeface="LG스마트체2.0 Regular"/>
        <a:cs typeface=""/>
      </a:majorFont>
      <a:minorFont>
        <a:latin typeface="LG스마트체2.0 Regular"/>
        <a:ea typeface="LG스마트체2.0 Regular"/>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622C3F94F261814F970C94DD4C165FB8" ma:contentTypeVersion="16" ma:contentTypeDescription="새 문서를 만듭니다." ma:contentTypeScope="" ma:versionID="d3fe3fa4a91131bc773b4e0850fd5c78">
  <xsd:schema xmlns:xsd="http://www.w3.org/2001/XMLSchema" xmlns:xs="http://www.w3.org/2001/XMLSchema" xmlns:p="http://schemas.microsoft.com/office/2006/metadata/properties" xmlns:ns2="345c0310-5f6a-4163-af51-f88ea6aa846a" xmlns:ns3="4354823e-c960-4fe1-8874-8fa7879b6efb" targetNamespace="http://schemas.microsoft.com/office/2006/metadata/properties" ma:root="true" ma:fieldsID="c894b4e9058065ec87d1302b94956572" ns2:_="" ns3:_="">
    <xsd:import namespace="345c0310-5f6a-4163-af51-f88ea6aa846a"/>
    <xsd:import namespace="4354823e-c960-4fe1-8874-8fa7879b6ef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5c0310-5f6a-4163-af51-f88ea6aa84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ternalName="MediaServiceLocation" ma:readOnly="true">
      <xsd:simpleType>
        <xsd:restriction base="dms:Text"/>
      </xsd:simpleType>
    </xsd:element>
    <xsd:element name="lcf76f155ced4ddcb4097134ff3c332f" ma:index="18" nillable="true" ma:taxonomy="true" ma:internalName="lcf76f155ced4ddcb4097134ff3c332f" ma:taxonomyFieldName="MediaServiceImageTags" ma:displayName="이미지 태그" ma:readOnly="false" ma:fieldId="{5cf76f15-5ced-4ddc-b409-7134ff3c332f}" ma:taxonomyMulti="true" ma:sspId="fe206c4c-0828-49f3-894a-174518668359" ma:termSetId="09814cd3-568e-fe90-9814-8d621ff8fb84" ma:anchorId="fba54fb3-c3e1-fe81-a776-ca4b69148c4d" ma:open="true" ma:isKeyword="false">
      <xsd:complexType>
        <xsd:sequence>
          <xsd:element ref="pc:Terms" minOccurs="0" maxOccurs="1"/>
        </xsd:sequence>
      </xsd:complex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354823e-c960-4fe1-8874-8fa7879b6efb"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bfad3c98-b86a-467d-b3d3-fa0dd2fc6ba8}" ma:internalName="TaxCatchAll" ma:showField="CatchAllData" ma:web="4354823e-c960-4fe1-8874-8fa7879b6efb">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세부 정보 공유"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354823e-c960-4fe1-8874-8fa7879b6efb" xsi:nil="true"/>
    <lcf76f155ced4ddcb4097134ff3c332f xmlns="345c0310-5f6a-4163-af51-f88ea6aa846a">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F3DD95-16CC-4B4B-A6E0-21EEA6BA9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5c0310-5f6a-4163-af51-f88ea6aa846a"/>
    <ds:schemaRef ds:uri="4354823e-c960-4fe1-8874-8fa7879b6e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C2718A-9E25-49A1-8B3D-E72E15359103}">
  <ds:schemaRefs>
    <ds:schemaRef ds:uri="http://schemas.microsoft.com/office/2006/metadata/properties"/>
    <ds:schemaRef ds:uri="http://schemas.microsoft.com/office/infopath/2007/PartnerControls"/>
    <ds:schemaRef ds:uri="4354823e-c960-4fe1-8874-8fa7879b6efb"/>
    <ds:schemaRef ds:uri="345c0310-5f6a-4163-af51-f88ea6aa846a"/>
  </ds:schemaRefs>
</ds:datastoreItem>
</file>

<file path=customXml/itemProps3.xml><?xml version="1.0" encoding="utf-8"?>
<ds:datastoreItem xmlns:ds="http://schemas.openxmlformats.org/officeDocument/2006/customXml" ds:itemID="{4477FC01-F011-4431-978C-972870C1C7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40458</TotalTime>
  <Words>1647</Words>
  <Application>Microsoft Office PowerPoint</Application>
  <PresentationFormat>A4 용지(210x297mm)</PresentationFormat>
  <Paragraphs>241</Paragraphs>
  <Slides>20</Slides>
  <Notes>0</Notes>
  <HiddenSlides>5</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20</vt:i4>
      </vt:variant>
    </vt:vector>
  </HeadingPairs>
  <TitlesOfParts>
    <vt:vector size="31" baseType="lpstr">
      <vt:lpstr>LG스마트체 Regular</vt:lpstr>
      <vt:lpstr>LG스마트체 SemiBold</vt:lpstr>
      <vt:lpstr>LG스마트체2.0 Bold</vt:lpstr>
      <vt:lpstr>LG스마트체2.0 Regular</vt:lpstr>
      <vt:lpstr>LG스마트체2.0 SemiBold</vt:lpstr>
      <vt:lpstr>굴림</vt:lpstr>
      <vt:lpstr>맑은 고딕</vt:lpstr>
      <vt:lpstr>Arial</vt:lpstr>
      <vt:lpstr>Arial Narrow</vt:lpstr>
      <vt:lpstr>Cambria Math</vt:lpstr>
      <vt:lpstr>Office 테마</vt:lpstr>
      <vt:lpstr>PowerPoint 프레젠테이션</vt:lpstr>
      <vt:lpstr>History</vt:lpstr>
      <vt:lpstr>Tsai vs Zhang</vt:lpstr>
      <vt:lpstr>Tsai vs Zhang</vt:lpstr>
      <vt:lpstr>Tsai vs Zhang</vt:lpstr>
      <vt:lpstr>DOE Calibration</vt:lpstr>
      <vt:lpstr>DOE Calibration: Motivation</vt:lpstr>
      <vt:lpstr>DOE Calibration: Motivation</vt:lpstr>
      <vt:lpstr>DOE Calibration: Motivation</vt:lpstr>
      <vt:lpstr>DOE Calibration: Motivation</vt:lpstr>
      <vt:lpstr>DOE Calibration: Motivation</vt:lpstr>
      <vt:lpstr>DOE Calibration: Motivation</vt:lpstr>
      <vt:lpstr>DOE Calibration: Cons</vt:lpstr>
      <vt:lpstr>Zhang vs collimator vs DOE</vt:lpstr>
      <vt:lpstr>Reference</vt:lpstr>
      <vt:lpstr>DOE Calibration: Motivation</vt:lpstr>
      <vt:lpstr>DOE Calibration: Motivation</vt:lpstr>
      <vt:lpstr>DOE Calibration: Pros and Cons</vt:lpstr>
      <vt:lpstr>PowerPoint 프레젠테이션</vt:lpstr>
      <vt:lpstr>Tsai vs Zhang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임선희</dc:creator>
  <cp:lastModifiedBy>이동건</cp:lastModifiedBy>
  <cp:revision>12</cp:revision>
  <dcterms:created xsi:type="dcterms:W3CDTF">2021-03-24T07:02:47Z</dcterms:created>
  <dcterms:modified xsi:type="dcterms:W3CDTF">2022-08-30T23:49:35Z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0x010100622C3F94F261814F970C94DD4C165FB8</vt:lpwstr>
  </property>
  <property fmtid="{D5CDD505-2E9C-101B-9397-08002B2CF9AE}" pid="3" name="MSIP_Label_99b8a968-831d-4cfc-b1f9-4367a1331151_Enabled">
    <vt:lpwstr>true</vt:lpwstr>
  </property>
  <property fmtid="{D5CDD505-2E9C-101B-9397-08002B2CF9AE}" pid="4" name="MSIP_Label_99b8a968-831d-4cfc-b1f9-4367a1331151_SetDate">
    <vt:lpwstr>2022-05-17T23:52:24Z</vt:lpwstr>
  </property>
  <property fmtid="{D5CDD505-2E9C-101B-9397-08002B2CF9AE}" pid="5" name="MSIP_Label_99b8a968-831d-4cfc-b1f9-4367a1331151_Method">
    <vt:lpwstr>Privileged</vt:lpwstr>
  </property>
  <property fmtid="{D5CDD505-2E9C-101B-9397-08002B2CF9AE}" pid="6" name="MSIP_Label_99b8a968-831d-4cfc-b1f9-4367a1331151_Name">
    <vt:lpwstr>Confidential</vt:lpwstr>
  </property>
  <property fmtid="{D5CDD505-2E9C-101B-9397-08002B2CF9AE}" pid="7" name="MSIP_Label_99b8a968-831d-4cfc-b1f9-4367a1331151_SiteId">
    <vt:lpwstr>e6c7989d-a5fe-4b7b-a335-3288406db2fd</vt:lpwstr>
  </property>
  <property fmtid="{D5CDD505-2E9C-101B-9397-08002B2CF9AE}" pid="8" name="MSIP_Label_99b8a968-831d-4cfc-b1f9-4367a1331151_ActionId">
    <vt:lpwstr>9aa58724-ce94-4b65-8789-148069b417ca</vt:lpwstr>
  </property>
  <property fmtid="{D5CDD505-2E9C-101B-9397-08002B2CF9AE}" pid="9" name="MSIP_Label_99b8a968-831d-4cfc-b1f9-4367a1331151_ContentBits">
    <vt:lpwstr>3</vt:lpwstr>
  </property>
  <property fmtid="{D5CDD505-2E9C-101B-9397-08002B2CF9AE}" pid="10" name="MediaServiceImageTags">
    <vt:lpwstr/>
  </property>
</Properties>
</file>