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13042" r:id="rId6"/>
    <p:sldId id="13043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3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7ED3F-A1B3-4793-AE9F-0C9F6257FE29}" v="118" dt="2022-09-07T01:11:44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89786" autoAdjust="0"/>
  </p:normalViewPr>
  <p:slideViewPr>
    <p:cSldViewPr snapToGrid="0">
      <p:cViewPr varScale="1">
        <p:scale>
          <a:sx n="110" d="100"/>
          <a:sy n="110" d="100"/>
        </p:scale>
        <p:origin x="1332" y="108"/>
      </p:cViewPr>
      <p:guideLst>
        <p:guide orient="horz" pos="2160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612C5713-9D6B-4D4D-A955-73E32340CA85}"/>
    <pc:docChg chg="undo redo custSel addSld delSld modSld sldOrd modMainMaster">
      <pc:chgData name="이동건" userId="4ad090f6-dadd-4301-b5d0-883b88f508af" providerId="ADAL" clId="{612C5713-9D6B-4D4D-A955-73E32340CA85}" dt="2022-08-30T23:49:32.983" v="11788" actId="20577"/>
      <pc:docMkLst>
        <pc:docMk/>
      </pc:docMkLst>
      <pc:sldChg chg="addSp delSp modSp">
        <pc:chgData name="이동건" userId="4ad090f6-dadd-4301-b5d0-883b88f508af" providerId="ADAL" clId="{612C5713-9D6B-4D4D-A955-73E32340CA85}" dt="2022-08-23T03:06:22.005" v="377"/>
        <pc:sldMkLst>
          <pc:docMk/>
          <pc:sldMk cId="3419996363" sldId="256"/>
        </pc:sldMkLst>
        <pc:spChg chg="add del">
          <ac:chgData name="이동건" userId="4ad090f6-dadd-4301-b5d0-883b88f508af" providerId="ADAL" clId="{612C5713-9D6B-4D4D-A955-73E32340CA85}" dt="2022-08-23T02:49:33.064" v="283"/>
          <ac:spMkLst>
            <pc:docMk/>
            <pc:sldMk cId="3419996363" sldId="256"/>
            <ac:spMk id="2" creationId="{D296D0F4-AD29-4187-8130-B9586354A8F5}"/>
          </ac:spMkLst>
        </pc:spChg>
        <pc:spChg chg="add del mod">
          <ac:chgData name="이동건" userId="4ad090f6-dadd-4301-b5d0-883b88f508af" providerId="ADAL" clId="{612C5713-9D6B-4D4D-A955-73E32340CA85}" dt="2022-08-23T02:49:39.209" v="287"/>
          <ac:spMkLst>
            <pc:docMk/>
            <pc:sldMk cId="3419996363" sldId="256"/>
            <ac:spMk id="3" creationId="{4AEB7D33-BE6D-42ED-AFAB-B4088A62E265}"/>
          </ac:spMkLst>
        </pc:spChg>
        <pc:spChg chg="mod">
          <ac:chgData name="이동건" userId="4ad090f6-dadd-4301-b5d0-883b88f508af" providerId="ADAL" clId="{612C5713-9D6B-4D4D-A955-73E32340CA85}" dt="2022-08-23T03:06:22.005" v="3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del ord">
        <pc:chgData name="이동건" userId="4ad090f6-dadd-4301-b5d0-883b88f508af" providerId="ADAL" clId="{612C5713-9D6B-4D4D-A955-73E32340CA85}" dt="2022-08-23T05:57:19.115" v="1700" actId="2696"/>
        <pc:sldMkLst>
          <pc:docMk/>
          <pc:sldMk cId="3480425861" sldId="331"/>
        </pc:sldMkLst>
        <pc:spChg chg="add mod">
          <ac:chgData name="이동건" userId="4ad090f6-dadd-4301-b5d0-883b88f508af" providerId="ADAL" clId="{612C5713-9D6B-4D4D-A955-73E32340CA85}" dt="2022-08-09T07:03:16.033" v="207" actId="20577"/>
          <ac:spMkLst>
            <pc:docMk/>
            <pc:sldMk cId="3480425861" sldId="331"/>
            <ac:spMk id="2" creationId="{45F06A40-0036-4635-ABBC-48F884154B2B}"/>
          </ac:spMkLst>
        </pc:spChg>
        <pc:spChg chg="del">
          <ac:chgData name="이동건" userId="4ad090f6-dadd-4301-b5d0-883b88f508af" providerId="ADAL" clId="{612C5713-9D6B-4D4D-A955-73E32340CA85}" dt="2022-08-09T06:56:29.854" v="108"/>
          <ac:spMkLst>
            <pc:docMk/>
            <pc:sldMk cId="3480425861" sldId="331"/>
            <ac:spMk id="3" creationId="{C7219739-4C8B-41E5-AE0D-B21E442D82FD}"/>
          </ac:spMkLst>
        </pc:spChg>
        <pc:spChg chg="add mod">
          <ac:chgData name="이동건" userId="4ad090f6-dadd-4301-b5d0-883b88f508af" providerId="ADAL" clId="{612C5713-9D6B-4D4D-A955-73E32340CA85}" dt="2022-08-09T06:56:29.854" v="108"/>
          <ac:spMkLst>
            <pc:docMk/>
            <pc:sldMk cId="3480425861" sldId="331"/>
            <ac:spMk id="4" creationId="{174B51F4-77BA-403F-8FAF-8AEE196D457F}"/>
          </ac:spMkLst>
        </pc:spChg>
        <pc:spChg chg="del mod">
          <ac:chgData name="이동건" userId="4ad090f6-dadd-4301-b5d0-883b88f508af" providerId="ADAL" clId="{612C5713-9D6B-4D4D-A955-73E32340CA85}" dt="2022-08-09T06:56:29.854" v="108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612C5713-9D6B-4D4D-A955-73E32340CA85}" dt="2022-08-09T07:03:45.367" v="216" actId="207"/>
          <ac:spMkLst>
            <pc:docMk/>
            <pc:sldMk cId="3480425861" sldId="331"/>
            <ac:spMk id="6" creationId="{DE1DE602-99FD-4FF1-98E1-98F772C12982}"/>
          </ac:spMkLst>
        </pc:spChg>
        <pc:spChg chg="add mod">
          <ac:chgData name="이동건" userId="4ad090f6-dadd-4301-b5d0-883b88f508af" providerId="ADAL" clId="{612C5713-9D6B-4D4D-A955-73E32340CA85}" dt="2022-08-09T06:58:12.892" v="111" actId="1076"/>
          <ac:spMkLst>
            <pc:docMk/>
            <pc:sldMk cId="3480425861" sldId="331"/>
            <ac:spMk id="7" creationId="{18A160D4-BCB9-4F18-8CC3-C45AC6752531}"/>
          </ac:spMkLst>
        </pc:spChg>
        <pc:spChg chg="add mod">
          <ac:chgData name="이동건" userId="4ad090f6-dadd-4301-b5d0-883b88f508af" providerId="ADAL" clId="{612C5713-9D6B-4D4D-A955-73E32340CA85}" dt="2022-08-09T06:58:12.892" v="111" actId="1076"/>
          <ac:spMkLst>
            <pc:docMk/>
            <pc:sldMk cId="3480425861" sldId="331"/>
            <ac:spMk id="8" creationId="{E3F17CB1-5C06-4ED2-AB28-A036FADA1113}"/>
          </ac:spMkLst>
        </pc:spChg>
        <pc:spChg chg="add mod">
          <ac:chgData name="이동건" userId="4ad090f6-dadd-4301-b5d0-883b88f508af" providerId="ADAL" clId="{612C5713-9D6B-4D4D-A955-73E32340CA85}" dt="2022-08-09T06:58:12.892" v="111" actId="1076"/>
          <ac:spMkLst>
            <pc:docMk/>
            <pc:sldMk cId="3480425861" sldId="331"/>
            <ac:spMk id="9" creationId="{25F03785-B598-4D6F-97AF-446EA7EDEBF5}"/>
          </ac:spMkLst>
        </pc:spChg>
        <pc:spChg chg="add mod">
          <ac:chgData name="이동건" userId="4ad090f6-dadd-4301-b5d0-883b88f508af" providerId="ADAL" clId="{612C5713-9D6B-4D4D-A955-73E32340CA85}" dt="2022-08-09T06:58:12.892" v="111" actId="1076"/>
          <ac:spMkLst>
            <pc:docMk/>
            <pc:sldMk cId="3480425861" sldId="331"/>
            <ac:spMk id="10" creationId="{7A8B692E-3078-4D80-B62E-E0A1C65E5890}"/>
          </ac:spMkLst>
        </pc:spChg>
        <pc:spChg chg="add mod">
          <ac:chgData name="이동건" userId="4ad090f6-dadd-4301-b5d0-883b88f508af" providerId="ADAL" clId="{612C5713-9D6B-4D4D-A955-73E32340CA85}" dt="2022-08-09T06:58:12.892" v="111" actId="1076"/>
          <ac:spMkLst>
            <pc:docMk/>
            <pc:sldMk cId="3480425861" sldId="331"/>
            <ac:spMk id="11" creationId="{89DE9737-6588-49C4-B673-00643F5F3A5D}"/>
          </ac:spMkLst>
        </pc:spChg>
        <pc:spChg chg="mod">
          <ac:chgData name="이동건" userId="4ad090f6-dadd-4301-b5d0-883b88f508af" providerId="ADAL" clId="{612C5713-9D6B-4D4D-A955-73E32340CA85}" dt="2022-08-09T07:01:56.790" v="183" actId="404"/>
          <ac:spMkLst>
            <pc:docMk/>
            <pc:sldMk cId="3480425861" sldId="331"/>
            <ac:spMk id="13" creationId="{EA55B2BE-C50D-45ED-AAAD-34211EEE84B5}"/>
          </ac:spMkLst>
        </pc:spChg>
        <pc:spChg chg="mod">
          <ac:chgData name="이동건" userId="4ad090f6-dadd-4301-b5d0-883b88f508af" providerId="ADAL" clId="{612C5713-9D6B-4D4D-A955-73E32340CA85}" dt="2022-08-09T07:02:01.202" v="184" actId="1076"/>
          <ac:spMkLst>
            <pc:docMk/>
            <pc:sldMk cId="3480425861" sldId="331"/>
            <ac:spMk id="14" creationId="{1E055F20-83C5-44A9-ADED-77838C2D6307}"/>
          </ac:spMkLst>
        </pc:spChg>
        <pc:spChg chg="add mod">
          <ac:chgData name="이동건" userId="4ad090f6-dadd-4301-b5d0-883b88f508af" providerId="ADAL" clId="{612C5713-9D6B-4D4D-A955-73E32340CA85}" dt="2022-08-09T07:03:35.410" v="215" actId="1076"/>
          <ac:spMkLst>
            <pc:docMk/>
            <pc:sldMk cId="3480425861" sldId="331"/>
            <ac:spMk id="18" creationId="{2DEC53BB-2227-46A6-A2D5-B5127FDDB2A1}"/>
          </ac:spMkLst>
        </pc:spChg>
        <pc:spChg chg="add del mod">
          <ac:chgData name="이동건" userId="4ad090f6-dadd-4301-b5d0-883b88f508af" providerId="ADAL" clId="{612C5713-9D6B-4D4D-A955-73E32340CA85}" dt="2022-08-09T07:04:18.485" v="219" actId="478"/>
          <ac:spMkLst>
            <pc:docMk/>
            <pc:sldMk cId="3480425861" sldId="331"/>
            <ac:spMk id="19" creationId="{E698BBFA-C79E-4401-92CA-A62F26749022}"/>
          </ac:spMkLst>
        </pc:spChg>
        <pc:spChg chg="add del mod">
          <ac:chgData name="이동건" userId="4ad090f6-dadd-4301-b5d0-883b88f508af" providerId="ADAL" clId="{612C5713-9D6B-4D4D-A955-73E32340CA85}" dt="2022-08-09T07:04:18.485" v="219" actId="478"/>
          <ac:spMkLst>
            <pc:docMk/>
            <pc:sldMk cId="3480425861" sldId="331"/>
            <ac:spMk id="20" creationId="{0D9A080A-18F9-4A43-AC45-561C6B38C955}"/>
          </ac:spMkLst>
        </pc:spChg>
        <pc:spChg chg="add del mod">
          <ac:chgData name="이동건" userId="4ad090f6-dadd-4301-b5d0-883b88f508af" providerId="ADAL" clId="{612C5713-9D6B-4D4D-A955-73E32340CA85}" dt="2022-08-09T07:04:18.485" v="219" actId="478"/>
          <ac:spMkLst>
            <pc:docMk/>
            <pc:sldMk cId="3480425861" sldId="331"/>
            <ac:spMk id="21" creationId="{BEFC8271-6588-45CE-AC53-122510DA9150}"/>
          </ac:spMkLst>
        </pc:spChg>
        <pc:spChg chg="add del mod">
          <ac:chgData name="이동건" userId="4ad090f6-dadd-4301-b5d0-883b88f508af" providerId="ADAL" clId="{612C5713-9D6B-4D4D-A955-73E32340CA85}" dt="2022-08-09T07:04:18.485" v="219" actId="478"/>
          <ac:spMkLst>
            <pc:docMk/>
            <pc:sldMk cId="3480425861" sldId="331"/>
            <ac:spMk id="22" creationId="{A1130F8E-3D6F-4FDF-8509-73F2742902C1}"/>
          </ac:spMkLst>
        </pc:spChg>
        <pc:spChg chg="add mod">
          <ac:chgData name="이동건" userId="4ad090f6-dadd-4301-b5d0-883b88f508af" providerId="ADAL" clId="{612C5713-9D6B-4D4D-A955-73E32340CA85}" dt="2022-08-09T07:04:55.462" v="230" actId="20577"/>
          <ac:spMkLst>
            <pc:docMk/>
            <pc:sldMk cId="3480425861" sldId="331"/>
            <ac:spMk id="23" creationId="{C881F9A1-B83B-4CE0-A9A9-940E5B42BE1F}"/>
          </ac:spMkLst>
        </pc:spChg>
        <pc:spChg chg="mod topLvl">
          <ac:chgData name="이동건" userId="4ad090f6-dadd-4301-b5d0-883b88f508af" providerId="ADAL" clId="{612C5713-9D6B-4D4D-A955-73E32340CA85}" dt="2022-08-09T07:05:48.374" v="243" actId="1076"/>
          <ac:spMkLst>
            <pc:docMk/>
            <pc:sldMk cId="3480425861" sldId="331"/>
            <ac:spMk id="25" creationId="{557A6B05-2808-48FE-BAA0-F4523C27721D}"/>
          </ac:spMkLst>
        </pc:spChg>
        <pc:spChg chg="del topLvl">
          <ac:chgData name="이동건" userId="4ad090f6-dadd-4301-b5d0-883b88f508af" providerId="ADAL" clId="{612C5713-9D6B-4D4D-A955-73E32340CA85}" dt="2022-08-09T07:05:28.563" v="237" actId="478"/>
          <ac:spMkLst>
            <pc:docMk/>
            <pc:sldMk cId="3480425861" sldId="331"/>
            <ac:spMk id="26" creationId="{1D452CEC-381C-47A9-AFCA-8C3A765FA484}"/>
          </ac:spMkLst>
        </pc:spChg>
        <pc:spChg chg="add mod">
          <ac:chgData name="이동건" userId="4ad090f6-dadd-4301-b5d0-883b88f508af" providerId="ADAL" clId="{612C5713-9D6B-4D4D-A955-73E32340CA85}" dt="2022-08-09T07:18:00.387" v="260" actId="1076"/>
          <ac:spMkLst>
            <pc:docMk/>
            <pc:sldMk cId="3480425861" sldId="331"/>
            <ac:spMk id="28" creationId="{097381AE-823A-4818-BAA7-0FCF01B1724C}"/>
          </ac:spMkLst>
        </pc:spChg>
        <pc:grpChg chg="add mod">
          <ac:chgData name="이동건" userId="4ad090f6-dadd-4301-b5d0-883b88f508af" providerId="ADAL" clId="{612C5713-9D6B-4D4D-A955-73E32340CA85}" dt="2022-08-09T07:03:03.276" v="193" actId="1076"/>
          <ac:grpSpMkLst>
            <pc:docMk/>
            <pc:sldMk cId="3480425861" sldId="331"/>
            <ac:grpSpMk id="12" creationId="{510B1E03-1361-46CD-BE99-61D3AE12ED33}"/>
          </ac:grpSpMkLst>
        </pc:grpChg>
        <pc:grpChg chg="add del mod">
          <ac:chgData name="이동건" userId="4ad090f6-dadd-4301-b5d0-883b88f508af" providerId="ADAL" clId="{612C5713-9D6B-4D4D-A955-73E32340CA85}" dt="2022-08-09T07:05:28.563" v="237" actId="478"/>
          <ac:grpSpMkLst>
            <pc:docMk/>
            <pc:sldMk cId="3480425861" sldId="331"/>
            <ac:grpSpMk id="24" creationId="{2701B2D6-2F9B-48B3-807D-99E2CD5E6BFF}"/>
          </ac:grpSpMkLst>
        </pc:grpChg>
        <pc:cxnChg chg="mod">
          <ac:chgData name="이동건" userId="4ad090f6-dadd-4301-b5d0-883b88f508af" providerId="ADAL" clId="{612C5713-9D6B-4D4D-A955-73E32340CA85}" dt="2022-08-09T07:02:16.134" v="190" actId="14100"/>
          <ac:cxnSpMkLst>
            <pc:docMk/>
            <pc:sldMk cId="3480425861" sldId="331"/>
            <ac:cxnSpMk id="15" creationId="{C84D32FF-E49B-488F-AFE0-F41D5D32F454}"/>
          </ac:cxnSpMkLst>
        </pc:cxnChg>
        <pc:cxnChg chg="del">
          <ac:chgData name="이동건" userId="4ad090f6-dadd-4301-b5d0-883b88f508af" providerId="ADAL" clId="{612C5713-9D6B-4D4D-A955-73E32340CA85}" dt="2022-08-09T07:05:13.572" v="233" actId="478"/>
          <ac:cxnSpMkLst>
            <pc:docMk/>
            <pc:sldMk cId="3480425861" sldId="331"/>
            <ac:cxnSpMk id="27" creationId="{921071B6-AD1E-469B-BF5B-7644D8D3754A}"/>
          </ac:cxnSpMkLst>
        </pc:cxnChg>
      </pc:sldChg>
      <pc:sldChg chg="addSp delSp modSp add">
        <pc:chgData name="이동건" userId="4ad090f6-dadd-4301-b5d0-883b88f508af" providerId="ADAL" clId="{612C5713-9D6B-4D4D-A955-73E32340CA85}" dt="2022-08-25T02:50:35.470" v="3196"/>
        <pc:sldMkLst>
          <pc:docMk/>
          <pc:sldMk cId="3175426994" sldId="332"/>
        </pc:sldMkLst>
        <pc:spChg chg="mod">
          <ac:chgData name="이동건" userId="4ad090f6-dadd-4301-b5d0-883b88f508af" providerId="ADAL" clId="{612C5713-9D6B-4D4D-A955-73E32340CA85}" dt="2022-08-23T04:33:27.586" v="393" actId="20577"/>
          <ac:spMkLst>
            <pc:docMk/>
            <pc:sldMk cId="3175426994" sldId="332"/>
            <ac:spMk id="3" creationId="{E5DCC1C2-0024-4020-9450-090211183365}"/>
          </ac:spMkLst>
        </pc:spChg>
        <pc:spChg chg="add mod">
          <ac:chgData name="이동건" userId="4ad090f6-dadd-4301-b5d0-883b88f508af" providerId="ADAL" clId="{612C5713-9D6B-4D4D-A955-73E32340CA85}" dt="2022-08-09T07:01:48.916" v="178" actId="207"/>
          <ac:spMkLst>
            <pc:docMk/>
            <pc:sldMk cId="3175426994" sldId="332"/>
            <ac:spMk id="4" creationId="{3CEEBBC0-1C75-4FD0-947F-82173C1E4B08}"/>
          </ac:spMkLst>
        </pc:spChg>
        <pc:spChg chg="add del mod">
          <ac:chgData name="이동건" userId="4ad090f6-dadd-4301-b5d0-883b88f508af" providerId="ADAL" clId="{612C5713-9D6B-4D4D-A955-73E32340CA85}" dt="2022-08-25T02:50:35.470" v="3196"/>
          <ac:spMkLst>
            <pc:docMk/>
            <pc:sldMk cId="3175426994" sldId="332"/>
            <ac:spMk id="4" creationId="{78C3C147-D7C4-4F7A-A133-63C3EF7FA7B3}"/>
          </ac:spMkLst>
        </pc:spChg>
        <pc:spChg chg="add del">
          <ac:chgData name="이동건" userId="4ad090f6-dadd-4301-b5d0-883b88f508af" providerId="ADAL" clId="{612C5713-9D6B-4D4D-A955-73E32340CA85}" dt="2022-08-23T04:55:50.038" v="1141" actId="478"/>
          <ac:spMkLst>
            <pc:docMk/>
            <pc:sldMk cId="3175426994" sldId="332"/>
            <ac:spMk id="5" creationId="{874C4C7B-411A-4179-9F25-0F4463260F2E}"/>
          </ac:spMkLst>
        </pc:spChg>
        <pc:spChg chg="add mod">
          <ac:chgData name="이동건" userId="4ad090f6-dadd-4301-b5d0-883b88f508af" providerId="ADAL" clId="{612C5713-9D6B-4D4D-A955-73E32340CA85}" dt="2022-08-09T07:01:30.279" v="172" actId="164"/>
          <ac:spMkLst>
            <pc:docMk/>
            <pc:sldMk cId="3175426994" sldId="332"/>
            <ac:spMk id="5" creationId="{B46685A0-87F2-42BC-9A0C-59441070706E}"/>
          </ac:spMkLst>
        </pc:spChg>
        <pc:spChg chg="add del">
          <ac:chgData name="이동건" userId="4ad090f6-dadd-4301-b5d0-883b88f508af" providerId="ADAL" clId="{612C5713-9D6B-4D4D-A955-73E32340CA85}" dt="2022-08-23T04:34:48.139" v="395" actId="478"/>
          <ac:spMkLst>
            <pc:docMk/>
            <pc:sldMk cId="3175426994" sldId="332"/>
            <ac:spMk id="6" creationId="{B326A1F2-86C3-4950-900E-91383136F5AE}"/>
          </ac:spMkLst>
        </pc:spChg>
        <pc:spChg chg="add del">
          <ac:chgData name="이동건" userId="4ad090f6-dadd-4301-b5d0-883b88f508af" providerId="ADAL" clId="{612C5713-9D6B-4D4D-A955-73E32340CA85}" dt="2022-08-09T07:01:24.768" v="171" actId="478"/>
          <ac:spMkLst>
            <pc:docMk/>
            <pc:sldMk cId="3175426994" sldId="332"/>
            <ac:spMk id="7" creationId="{E2E1460C-7E00-46BA-9073-60FC5240CDAC}"/>
          </ac:spMkLst>
        </pc:spChg>
        <pc:spChg chg="add del">
          <ac:chgData name="이동건" userId="4ad090f6-dadd-4301-b5d0-883b88f508af" providerId="ADAL" clId="{612C5713-9D6B-4D4D-A955-73E32340CA85}" dt="2022-08-23T04:34:48.139" v="395" actId="478"/>
          <ac:spMkLst>
            <pc:docMk/>
            <pc:sldMk cId="3175426994" sldId="332"/>
            <ac:spMk id="8" creationId="{A088A1F7-1708-4E09-8C1D-6A3C1F1A35AA}"/>
          </ac:spMkLst>
        </pc:spChg>
        <pc:spChg chg="add del">
          <ac:chgData name="이동건" userId="4ad090f6-dadd-4301-b5d0-883b88f508af" providerId="ADAL" clId="{612C5713-9D6B-4D4D-A955-73E32340CA85}" dt="2022-08-09T07:01:24.768" v="171" actId="478"/>
          <ac:spMkLst>
            <pc:docMk/>
            <pc:sldMk cId="3175426994" sldId="332"/>
            <ac:spMk id="8" creationId="{DEE139EE-AE54-4748-AE09-9FDD0FB6DAD6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10" creationId="{92A7FCE6-3839-4519-8EED-D42FB6F3D8D1}"/>
          </ac:spMkLst>
        </pc:spChg>
        <pc:spChg chg="add del mod">
          <ac:chgData name="이동건" userId="4ad090f6-dadd-4301-b5d0-883b88f508af" providerId="ADAL" clId="{612C5713-9D6B-4D4D-A955-73E32340CA85}" dt="2022-08-23T04:35:44.354" v="406" actId="478"/>
          <ac:spMkLst>
            <pc:docMk/>
            <pc:sldMk cId="3175426994" sldId="332"/>
            <ac:spMk id="12" creationId="{E73D6DB0-4D59-4B69-9F37-50AD01280C10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14" creationId="{AFC009DE-BB53-4D32-A613-F8F14C41B49F}"/>
          </ac:spMkLst>
        </pc:spChg>
        <pc:spChg chg="add del">
          <ac:chgData name="이동건" userId="4ad090f6-dadd-4301-b5d0-883b88f508af" providerId="ADAL" clId="{612C5713-9D6B-4D4D-A955-73E32340CA85}" dt="2022-08-23T04:34:48.139" v="395" actId="478"/>
          <ac:spMkLst>
            <pc:docMk/>
            <pc:sldMk cId="3175426994" sldId="332"/>
            <ac:spMk id="15" creationId="{92EB296A-205B-40BE-B3F4-651B7372F718}"/>
          </ac:spMkLst>
        </pc:spChg>
        <pc:spChg chg="add del">
          <ac:chgData name="이동건" userId="4ad090f6-dadd-4301-b5d0-883b88f508af" providerId="ADAL" clId="{612C5713-9D6B-4D4D-A955-73E32340CA85}" dt="2022-08-23T04:34:48.139" v="395" actId="478"/>
          <ac:spMkLst>
            <pc:docMk/>
            <pc:sldMk cId="3175426994" sldId="332"/>
            <ac:spMk id="16" creationId="{7A8D19C4-CBDC-4080-9F5C-3B2C2FD6806D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17" creationId="{F99AE24E-833A-4351-A86F-94181E625793}"/>
          </ac:spMkLst>
        </pc:spChg>
        <pc:spChg chg="add del mod">
          <ac:chgData name="이동건" userId="4ad090f6-dadd-4301-b5d0-883b88f508af" providerId="ADAL" clId="{612C5713-9D6B-4D4D-A955-73E32340CA85}" dt="2022-08-23T04:35:44.354" v="406" actId="478"/>
          <ac:spMkLst>
            <pc:docMk/>
            <pc:sldMk cId="3175426994" sldId="332"/>
            <ac:spMk id="18" creationId="{194D3F41-5518-45C5-BF70-221FCF707E5B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19" creationId="{2CEF943B-4616-4A3E-8666-7AD82BA24BBB}"/>
          </ac:spMkLst>
        </pc:spChg>
        <pc:spChg chg="add del">
          <ac:chgData name="이동건" userId="4ad090f6-dadd-4301-b5d0-883b88f508af" providerId="ADAL" clId="{612C5713-9D6B-4D4D-A955-73E32340CA85}" dt="2022-08-23T04:34:48.139" v="395" actId="478"/>
          <ac:spMkLst>
            <pc:docMk/>
            <pc:sldMk cId="3175426994" sldId="332"/>
            <ac:spMk id="20" creationId="{BA2B90D1-DD1B-4CC2-9372-552A59F71473}"/>
          </ac:spMkLst>
        </pc:spChg>
        <pc:spChg chg="add del">
          <ac:chgData name="이동건" userId="4ad090f6-dadd-4301-b5d0-883b88f508af" providerId="ADAL" clId="{612C5713-9D6B-4D4D-A955-73E32340CA85}" dt="2022-08-23T04:34:48.139" v="395" actId="478"/>
          <ac:spMkLst>
            <pc:docMk/>
            <pc:sldMk cId="3175426994" sldId="332"/>
            <ac:spMk id="21" creationId="{71892ED4-4037-4008-8769-55FECDEBD6A2}"/>
          </ac:spMkLst>
        </pc:spChg>
        <pc:spChg chg="add del mod">
          <ac:chgData name="이동건" userId="4ad090f6-dadd-4301-b5d0-883b88f508af" providerId="ADAL" clId="{612C5713-9D6B-4D4D-A955-73E32340CA85}" dt="2022-08-23T04:35:44.354" v="406" actId="478"/>
          <ac:spMkLst>
            <pc:docMk/>
            <pc:sldMk cId="3175426994" sldId="332"/>
            <ac:spMk id="22" creationId="{86F8D602-CFD6-42C3-865B-54EFA405D0F9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24" creationId="{1E17EA5F-DD68-4789-ABED-895806CA2810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25" creationId="{B4CFCCCB-2DE8-4D91-80DE-D79F67FA5067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32" creationId="{EBBB5427-8AA8-4045-B0FC-16EFA093C674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33" creationId="{1DC6EA85-A312-4008-9DEF-7FD5039EFA68}"/>
          </ac:spMkLst>
        </pc:spChg>
        <pc:spChg chg="add mod">
          <ac:chgData name="이동건" userId="4ad090f6-dadd-4301-b5d0-883b88f508af" providerId="ADAL" clId="{612C5713-9D6B-4D4D-A955-73E32340CA85}" dt="2022-08-23T04:55:55.055" v="1142" actId="1076"/>
          <ac:spMkLst>
            <pc:docMk/>
            <pc:sldMk cId="3175426994" sldId="332"/>
            <ac:spMk id="34" creationId="{EE74A50A-2435-4EF3-87DA-CBF7595188EA}"/>
          </ac:spMkLst>
        </pc:spChg>
        <pc:grpChg chg="add del mod">
          <ac:chgData name="이동건" userId="4ad090f6-dadd-4301-b5d0-883b88f508af" providerId="ADAL" clId="{612C5713-9D6B-4D4D-A955-73E32340CA85}" dt="2022-08-09T07:01:52.830" v="179"/>
          <ac:grpSpMkLst>
            <pc:docMk/>
            <pc:sldMk cId="3175426994" sldId="332"/>
            <ac:grpSpMk id="10" creationId="{3D9B2319-F29A-41BB-B5F9-10651271F8E0}"/>
          </ac:grpSpMkLst>
        </pc:grpChg>
        <pc:graphicFrameChg chg="add mod modGraphic">
          <ac:chgData name="이동건" userId="4ad090f6-dadd-4301-b5d0-883b88f508af" providerId="ADAL" clId="{612C5713-9D6B-4D4D-A955-73E32340CA85}" dt="2022-08-23T04:56:07.864" v="1146" actId="14100"/>
          <ac:graphicFrameMkLst>
            <pc:docMk/>
            <pc:sldMk cId="3175426994" sldId="332"/>
            <ac:graphicFrameMk id="23" creationId="{7D79F84D-0F7B-4893-841D-894C03E642FE}"/>
          </ac:graphicFrameMkLst>
        </pc:graphicFrameChg>
        <pc:cxnChg chg="add mod">
          <ac:chgData name="이동건" userId="4ad090f6-dadd-4301-b5d0-883b88f508af" providerId="ADAL" clId="{612C5713-9D6B-4D4D-A955-73E32340CA85}" dt="2022-08-09T07:01:38.414" v="175" actId="1076"/>
          <ac:cxnSpMkLst>
            <pc:docMk/>
            <pc:sldMk cId="3175426994" sldId="332"/>
            <ac:cxnSpMk id="6" creationId="{616DFDAF-AF6D-42D2-8FB8-56655091580A}"/>
          </ac:cxnSpMkLst>
        </pc:cxnChg>
        <pc:cxnChg chg="add del mod">
          <ac:chgData name="이동건" userId="4ad090f6-dadd-4301-b5d0-883b88f508af" providerId="ADAL" clId="{612C5713-9D6B-4D4D-A955-73E32340CA85}" dt="2022-08-23T04:34:48.139" v="395" actId="478"/>
          <ac:cxnSpMkLst>
            <pc:docMk/>
            <pc:sldMk cId="3175426994" sldId="332"/>
            <ac:cxnSpMk id="7" creationId="{7695FE4D-C1D2-490F-89C8-90509E0008DB}"/>
          </ac:cxnSpMkLst>
        </pc:cxnChg>
        <pc:cxnChg chg="add del mod">
          <ac:chgData name="이동건" userId="4ad090f6-dadd-4301-b5d0-883b88f508af" providerId="ADAL" clId="{612C5713-9D6B-4D4D-A955-73E32340CA85}" dt="2022-08-23T04:34:48.139" v="395" actId="478"/>
          <ac:cxnSpMkLst>
            <pc:docMk/>
            <pc:sldMk cId="3175426994" sldId="332"/>
            <ac:cxnSpMk id="9" creationId="{4AE397B4-7011-4DD3-92DB-CE20EC0D2906}"/>
          </ac:cxnSpMkLst>
        </pc:cxnChg>
        <pc:cxnChg chg="add del mod">
          <ac:chgData name="이동건" userId="4ad090f6-dadd-4301-b5d0-883b88f508af" providerId="ADAL" clId="{612C5713-9D6B-4D4D-A955-73E32340CA85}" dt="2022-08-09T07:01:45.652" v="177" actId="478"/>
          <ac:cxnSpMkLst>
            <pc:docMk/>
            <pc:sldMk cId="3175426994" sldId="332"/>
            <ac:cxnSpMk id="9" creationId="{D84DC38B-7885-47F8-B885-BA3CE3A5740C}"/>
          </ac:cxnSpMkLst>
        </pc:cxnChg>
        <pc:cxnChg chg="add mod">
          <ac:chgData name="이동건" userId="4ad090f6-dadd-4301-b5d0-883b88f508af" providerId="ADAL" clId="{612C5713-9D6B-4D4D-A955-73E32340CA85}" dt="2022-08-23T04:55:55.055" v="1142" actId="1076"/>
          <ac:cxnSpMkLst>
            <pc:docMk/>
            <pc:sldMk cId="3175426994" sldId="332"/>
            <ac:cxnSpMk id="11" creationId="{8445DF9B-8AB7-4947-995C-BF084626F84F}"/>
          </ac:cxnSpMkLst>
        </pc:cxnChg>
        <pc:cxnChg chg="add del mod">
          <ac:chgData name="이동건" userId="4ad090f6-dadd-4301-b5d0-883b88f508af" providerId="ADAL" clId="{612C5713-9D6B-4D4D-A955-73E32340CA85}" dt="2022-08-23T04:35:45.046" v="407" actId="478"/>
          <ac:cxnSpMkLst>
            <pc:docMk/>
            <pc:sldMk cId="3175426994" sldId="332"/>
            <ac:cxnSpMk id="13" creationId="{56AF6744-F96E-4653-B0F0-666722D787B0}"/>
          </ac:cxnSpMkLst>
        </pc:cxnChg>
        <pc:cxnChg chg="add mod">
          <ac:chgData name="이동건" userId="4ad090f6-dadd-4301-b5d0-883b88f508af" providerId="ADAL" clId="{612C5713-9D6B-4D4D-A955-73E32340CA85}" dt="2022-08-23T04:55:55.055" v="1142" actId="1076"/>
          <ac:cxnSpMkLst>
            <pc:docMk/>
            <pc:sldMk cId="3175426994" sldId="332"/>
            <ac:cxnSpMk id="36" creationId="{F1702E58-655F-4275-8C65-F2DAE9D8FF15}"/>
          </ac:cxnSpMkLst>
        </pc:cxnChg>
      </pc:sldChg>
      <pc:sldChg chg="addSp delSp modSp add">
        <pc:chgData name="이동건" userId="4ad090f6-dadd-4301-b5d0-883b88f508af" providerId="ADAL" clId="{612C5713-9D6B-4D4D-A955-73E32340CA85}" dt="2022-08-23T07:58:42.571" v="1731" actId="20577"/>
        <pc:sldMkLst>
          <pc:docMk/>
          <pc:sldMk cId="1713597387" sldId="12966"/>
        </pc:sldMkLst>
        <pc:spChg chg="mod">
          <ac:chgData name="이동건" userId="4ad090f6-dadd-4301-b5d0-883b88f508af" providerId="ADAL" clId="{612C5713-9D6B-4D4D-A955-73E32340CA85}" dt="2022-08-23T07:58:42.571" v="1731" actId="20577"/>
          <ac:spMkLst>
            <pc:docMk/>
            <pc:sldMk cId="1713597387" sldId="12966"/>
            <ac:spMk id="2" creationId="{DB528969-A16C-44BD-843E-763FD3C4D0A7}"/>
          </ac:spMkLst>
        </pc:spChg>
        <pc:spChg chg="add del mod">
          <ac:chgData name="이동건" userId="4ad090f6-dadd-4301-b5d0-883b88f508af" providerId="ADAL" clId="{612C5713-9D6B-4D4D-A955-73E32340CA85}" dt="2022-08-23T05:54:49.849" v="1661"/>
          <ac:spMkLst>
            <pc:docMk/>
            <pc:sldMk cId="1713597387" sldId="12966"/>
            <ac:spMk id="4" creationId="{D01C60EE-FAC5-4608-9608-740D761B6829}"/>
          </ac:spMkLst>
        </pc:spChg>
        <pc:spChg chg="add mod">
          <ac:chgData name="이동건" userId="4ad090f6-dadd-4301-b5d0-883b88f508af" providerId="ADAL" clId="{612C5713-9D6B-4D4D-A955-73E32340CA85}" dt="2022-08-23T05:56:19.636" v="1699" actId="1076"/>
          <ac:spMkLst>
            <pc:docMk/>
            <pc:sldMk cId="1713597387" sldId="12966"/>
            <ac:spMk id="5" creationId="{E03E86A5-B1D6-4B09-A0BC-18331A0893AF}"/>
          </ac:spMkLst>
        </pc:spChg>
        <pc:spChg chg="add del mod">
          <ac:chgData name="이동건" userId="4ad090f6-dadd-4301-b5d0-883b88f508af" providerId="ADAL" clId="{612C5713-9D6B-4D4D-A955-73E32340CA85}" dt="2022-08-23T05:55:10.416" v="1675" actId="478"/>
          <ac:spMkLst>
            <pc:docMk/>
            <pc:sldMk cId="1713597387" sldId="12966"/>
            <ac:spMk id="8" creationId="{B377582B-3272-41D1-8A78-5A4129C7912F}"/>
          </ac:spMkLst>
        </pc:spChg>
        <pc:spChg chg="add del mod">
          <ac:chgData name="이동건" userId="4ad090f6-dadd-4301-b5d0-883b88f508af" providerId="ADAL" clId="{612C5713-9D6B-4D4D-A955-73E32340CA85}" dt="2022-08-23T05:55:10.416" v="1675" actId="478"/>
          <ac:spMkLst>
            <pc:docMk/>
            <pc:sldMk cId="1713597387" sldId="12966"/>
            <ac:spMk id="12" creationId="{7816797A-612B-4BA2-B77C-E5A5413926BD}"/>
          </ac:spMkLst>
        </pc:spChg>
        <pc:spChg chg="add del mod">
          <ac:chgData name="이동건" userId="4ad090f6-dadd-4301-b5d0-883b88f508af" providerId="ADAL" clId="{612C5713-9D6B-4D4D-A955-73E32340CA85}" dt="2022-08-23T05:54:28.917" v="1645"/>
          <ac:spMkLst>
            <pc:docMk/>
            <pc:sldMk cId="1713597387" sldId="12966"/>
            <ac:spMk id="14" creationId="{5A64B9C5-11EB-42C0-BBF0-B805F4EDA122}"/>
          </ac:spMkLst>
        </pc:spChg>
        <pc:spChg chg="add del mod">
          <ac:chgData name="이동건" userId="4ad090f6-dadd-4301-b5d0-883b88f508af" providerId="ADAL" clId="{612C5713-9D6B-4D4D-A955-73E32340CA85}" dt="2022-08-23T05:55:05.790" v="1671"/>
          <ac:spMkLst>
            <pc:docMk/>
            <pc:sldMk cId="1713597387" sldId="12966"/>
            <ac:spMk id="16" creationId="{1082C564-66CC-4EC3-9CCB-7B30244248FD}"/>
          </ac:spMkLst>
        </pc:spChg>
        <pc:spChg chg="add del mod">
          <ac:chgData name="이동건" userId="4ad090f6-dadd-4301-b5d0-883b88f508af" providerId="ADAL" clId="{612C5713-9D6B-4D4D-A955-73E32340CA85}" dt="2022-08-23T05:54:54.804" v="1665"/>
          <ac:spMkLst>
            <pc:docMk/>
            <pc:sldMk cId="1713597387" sldId="12966"/>
            <ac:spMk id="17" creationId="{40AA60BA-7A3F-4E9D-8C37-20C6B6AF6088}"/>
          </ac:spMkLst>
        </pc:spChg>
        <pc:spChg chg="add mod">
          <ac:chgData name="이동건" userId="4ad090f6-dadd-4301-b5d0-883b88f508af" providerId="ADAL" clId="{612C5713-9D6B-4D4D-A955-73E32340CA85}" dt="2022-08-23T05:55:56.314" v="1690" actId="1076"/>
          <ac:spMkLst>
            <pc:docMk/>
            <pc:sldMk cId="1713597387" sldId="12966"/>
            <ac:spMk id="18" creationId="{DBF97FB7-7143-418B-AD68-23A02346890B}"/>
          </ac:spMkLst>
        </pc:spChg>
        <pc:spChg chg="add mod">
          <ac:chgData name="이동건" userId="4ad090f6-dadd-4301-b5d0-883b88f508af" providerId="ADAL" clId="{612C5713-9D6B-4D4D-A955-73E32340CA85}" dt="2022-08-23T05:55:54.705" v="1689" actId="1076"/>
          <ac:spMkLst>
            <pc:docMk/>
            <pc:sldMk cId="1713597387" sldId="12966"/>
            <ac:spMk id="19" creationId="{EB87CC28-AAC8-4501-9D9E-2AE904A6DFC4}"/>
          </ac:spMkLst>
        </pc:spChg>
        <pc:spChg chg="add del mod">
          <ac:chgData name="이동건" userId="4ad090f6-dadd-4301-b5d0-883b88f508af" providerId="ADAL" clId="{612C5713-9D6B-4D4D-A955-73E32340CA85}" dt="2022-08-23T05:55:10.416" v="1675" actId="478"/>
          <ac:spMkLst>
            <pc:docMk/>
            <pc:sldMk cId="1713597387" sldId="12966"/>
            <ac:spMk id="21" creationId="{7B5D6FB0-DF4A-4E9B-B593-0B024A532FE5}"/>
          </ac:spMkLst>
        </pc:spChg>
        <pc:spChg chg="add del mod">
          <ac:chgData name="이동건" userId="4ad090f6-dadd-4301-b5d0-883b88f508af" providerId="ADAL" clId="{612C5713-9D6B-4D4D-A955-73E32340CA85}" dt="2022-08-23T05:55:10.416" v="1675" actId="478"/>
          <ac:spMkLst>
            <pc:docMk/>
            <pc:sldMk cId="1713597387" sldId="12966"/>
            <ac:spMk id="24" creationId="{DD07C7A8-C0EE-4B48-99E8-EEA62E7982A5}"/>
          </ac:spMkLst>
        </pc:spChg>
        <pc:spChg chg="add del mod">
          <ac:chgData name="이동건" userId="4ad090f6-dadd-4301-b5d0-883b88f508af" providerId="ADAL" clId="{612C5713-9D6B-4D4D-A955-73E32340CA85}" dt="2022-08-23T05:51:20.504" v="1559" actId="478"/>
          <ac:spMkLst>
            <pc:docMk/>
            <pc:sldMk cId="1713597387" sldId="12966"/>
            <ac:spMk id="26" creationId="{87E53BBC-F57D-4F35-9F4E-F69195C4D3A2}"/>
          </ac:spMkLst>
        </pc:spChg>
        <pc:spChg chg="add del mod">
          <ac:chgData name="이동건" userId="4ad090f6-dadd-4301-b5d0-883b88f508af" providerId="ADAL" clId="{612C5713-9D6B-4D4D-A955-73E32340CA85}" dt="2022-08-23T05:55:05.792" v="1673"/>
          <ac:spMkLst>
            <pc:docMk/>
            <pc:sldMk cId="1713597387" sldId="12966"/>
            <ac:spMk id="27" creationId="{DC06C9D4-E20C-46AF-BC79-6CFEC0174833}"/>
          </ac:spMkLst>
        </pc:spChg>
        <pc:spChg chg="add del mod">
          <ac:chgData name="이동건" userId="4ad090f6-dadd-4301-b5d0-883b88f508af" providerId="ADAL" clId="{612C5713-9D6B-4D4D-A955-73E32340CA85}" dt="2022-08-23T05:55:10.416" v="1675" actId="478"/>
          <ac:spMkLst>
            <pc:docMk/>
            <pc:sldMk cId="1713597387" sldId="12966"/>
            <ac:spMk id="28" creationId="{BE6E597F-4DF6-477A-B69E-B8CE60237C0A}"/>
          </ac:spMkLst>
        </pc:spChg>
        <pc:graphicFrameChg chg="add del mod">
          <ac:chgData name="이동건" userId="4ad090f6-dadd-4301-b5d0-883b88f508af" providerId="ADAL" clId="{612C5713-9D6B-4D4D-A955-73E32340CA85}" dt="2022-08-23T05:52:50.147" v="1606" actId="478"/>
          <ac:graphicFrameMkLst>
            <pc:docMk/>
            <pc:sldMk cId="1713597387" sldId="12966"/>
            <ac:graphicFrameMk id="30" creationId="{28ED6F6F-A559-49C1-A605-4B59BDC8D7AB}"/>
          </ac:graphicFrameMkLst>
        </pc:graphicFrameChg>
        <pc:graphicFrameChg chg="add mod modGraphic">
          <ac:chgData name="이동건" userId="4ad090f6-dadd-4301-b5d0-883b88f508af" providerId="ADAL" clId="{612C5713-9D6B-4D4D-A955-73E32340CA85}" dt="2022-08-23T07:17:48.536" v="1714" actId="403"/>
          <ac:graphicFrameMkLst>
            <pc:docMk/>
            <pc:sldMk cId="1713597387" sldId="12966"/>
            <ac:graphicFrameMk id="32" creationId="{E467E96A-B3AD-4526-82A2-E1CD2A2FE049}"/>
          </ac:graphicFrameMkLst>
        </pc:graphicFrameChg>
        <pc:cxnChg chg="add mod">
          <ac:chgData name="이동건" userId="4ad090f6-dadd-4301-b5d0-883b88f508af" providerId="ADAL" clId="{612C5713-9D6B-4D4D-A955-73E32340CA85}" dt="2022-08-23T05:56:15.268" v="1697" actId="14100"/>
          <ac:cxnSpMkLst>
            <pc:docMk/>
            <pc:sldMk cId="1713597387" sldId="12966"/>
            <ac:cxnSpMk id="7" creationId="{DDF1C962-C0C5-4BF4-BB96-94A6D1C169EC}"/>
          </ac:cxnSpMkLst>
        </pc:cxnChg>
        <pc:cxnChg chg="add mod">
          <ac:chgData name="이동건" userId="4ad090f6-dadd-4301-b5d0-883b88f508af" providerId="ADAL" clId="{612C5713-9D6B-4D4D-A955-73E32340CA85}" dt="2022-08-23T05:56:17.260" v="1698" actId="14100"/>
          <ac:cxnSpMkLst>
            <pc:docMk/>
            <pc:sldMk cId="1713597387" sldId="12966"/>
            <ac:cxnSpMk id="9" creationId="{DFC43DDF-E412-4D14-BF38-901E8756BEB4}"/>
          </ac:cxnSpMkLst>
        </pc:cxnChg>
      </pc:sldChg>
      <pc:sldChg chg="addSp delSp modSp add">
        <pc:chgData name="이동건" userId="4ad090f6-dadd-4301-b5d0-883b88f508af" providerId="ADAL" clId="{612C5713-9D6B-4D4D-A955-73E32340CA85}" dt="2022-08-23T08:25:39.146" v="2567" actId="1076"/>
        <pc:sldMkLst>
          <pc:docMk/>
          <pc:sldMk cId="254780284" sldId="12967"/>
        </pc:sldMkLst>
        <pc:spChg chg="mod">
          <ac:chgData name="이동건" userId="4ad090f6-dadd-4301-b5d0-883b88f508af" providerId="ADAL" clId="{612C5713-9D6B-4D4D-A955-73E32340CA85}" dt="2022-08-23T07:58:46.860" v="1732"/>
          <ac:spMkLst>
            <pc:docMk/>
            <pc:sldMk cId="254780284" sldId="12967"/>
            <ac:spMk id="2" creationId="{DB528969-A16C-44BD-843E-763FD3C4D0A7}"/>
          </ac:spMkLst>
        </pc:spChg>
        <pc:spChg chg="add mod">
          <ac:chgData name="이동건" userId="4ad090f6-dadd-4301-b5d0-883b88f508af" providerId="ADAL" clId="{612C5713-9D6B-4D4D-A955-73E32340CA85}" dt="2022-08-23T08:08:26.206" v="2036" actId="1076"/>
          <ac:spMkLst>
            <pc:docMk/>
            <pc:sldMk cId="254780284" sldId="12967"/>
            <ac:spMk id="4" creationId="{201E295B-35AE-49CB-9E80-583689AFA43D}"/>
          </ac:spMkLst>
        </pc:spChg>
        <pc:spChg chg="del">
          <ac:chgData name="이동건" userId="4ad090f6-dadd-4301-b5d0-883b88f508af" providerId="ADAL" clId="{612C5713-9D6B-4D4D-A955-73E32340CA85}" dt="2022-08-23T07:58:52.039" v="1733" actId="478"/>
          <ac:spMkLst>
            <pc:docMk/>
            <pc:sldMk cId="254780284" sldId="12967"/>
            <ac:spMk id="5" creationId="{E03E86A5-B1D6-4B09-A0BC-18331A0893AF}"/>
          </ac:spMkLst>
        </pc:spChg>
        <pc:spChg chg="add mod">
          <ac:chgData name="이동건" userId="4ad090f6-dadd-4301-b5d0-883b88f508af" providerId="ADAL" clId="{612C5713-9D6B-4D4D-A955-73E32340CA85}" dt="2022-08-23T08:07:28.055" v="2035" actId="1076"/>
          <ac:spMkLst>
            <pc:docMk/>
            <pc:sldMk cId="254780284" sldId="12967"/>
            <ac:spMk id="6" creationId="{21CAEE9E-5E1E-45FA-955F-E229CE2AA4B6}"/>
          </ac:spMkLst>
        </pc:spChg>
        <pc:spChg chg="add mod">
          <ac:chgData name="이동건" userId="4ad090f6-dadd-4301-b5d0-883b88f508af" providerId="ADAL" clId="{612C5713-9D6B-4D4D-A955-73E32340CA85}" dt="2022-08-23T08:07:13.928" v="2034" actId="1076"/>
          <ac:spMkLst>
            <pc:docMk/>
            <pc:sldMk cId="254780284" sldId="12967"/>
            <ac:spMk id="8" creationId="{C9A1A09F-5DD0-4416-B589-6AAC538E1ECC}"/>
          </ac:spMkLst>
        </pc:spChg>
        <pc:spChg chg="add mod">
          <ac:chgData name="이동건" userId="4ad090f6-dadd-4301-b5d0-883b88f508af" providerId="ADAL" clId="{612C5713-9D6B-4D4D-A955-73E32340CA85}" dt="2022-08-23T08:07:08.007" v="2031" actId="1076"/>
          <ac:spMkLst>
            <pc:docMk/>
            <pc:sldMk cId="254780284" sldId="12967"/>
            <ac:spMk id="10" creationId="{0F4FB47E-C093-4D2A-B425-52949C6A9BA4}"/>
          </ac:spMkLst>
        </pc:spChg>
        <pc:spChg chg="add mod">
          <ac:chgData name="이동건" userId="4ad090f6-dadd-4301-b5d0-883b88f508af" providerId="ADAL" clId="{612C5713-9D6B-4D4D-A955-73E32340CA85}" dt="2022-08-23T08:05:37.976" v="1926" actId="1076"/>
          <ac:spMkLst>
            <pc:docMk/>
            <pc:sldMk cId="254780284" sldId="12967"/>
            <ac:spMk id="13" creationId="{67AF5D44-8EB1-47D4-A9FB-64C793AA8312}"/>
          </ac:spMkLst>
        </pc:spChg>
        <pc:spChg chg="add mod">
          <ac:chgData name="이동건" userId="4ad090f6-dadd-4301-b5d0-883b88f508af" providerId="ADAL" clId="{612C5713-9D6B-4D4D-A955-73E32340CA85}" dt="2022-08-23T08:05:39.688" v="1927" actId="1076"/>
          <ac:spMkLst>
            <pc:docMk/>
            <pc:sldMk cId="254780284" sldId="12967"/>
            <ac:spMk id="14" creationId="{B1DE6EB7-BBB7-4D44-BEBB-05722559D7D6}"/>
          </ac:spMkLst>
        </pc:spChg>
        <pc:spChg chg="add mod">
          <ac:chgData name="이동건" userId="4ad090f6-dadd-4301-b5d0-883b88f508af" providerId="ADAL" clId="{612C5713-9D6B-4D4D-A955-73E32340CA85}" dt="2022-08-23T08:05:46.337" v="1930" actId="1076"/>
          <ac:spMkLst>
            <pc:docMk/>
            <pc:sldMk cId="254780284" sldId="12967"/>
            <ac:spMk id="15" creationId="{BA4F1301-131E-489E-A682-1CDB43CF355C}"/>
          </ac:spMkLst>
        </pc:spChg>
        <pc:spChg chg="add del mod">
          <ac:chgData name="이동건" userId="4ad090f6-dadd-4301-b5d0-883b88f508af" providerId="ADAL" clId="{612C5713-9D6B-4D4D-A955-73E32340CA85}" dt="2022-08-23T08:04:55.799" v="1863" actId="478"/>
          <ac:spMkLst>
            <pc:docMk/>
            <pc:sldMk cId="254780284" sldId="12967"/>
            <ac:spMk id="17" creationId="{41798789-6452-414F-921E-1A21D8128DEC}"/>
          </ac:spMkLst>
        </pc:spChg>
        <pc:spChg chg="del">
          <ac:chgData name="이동건" userId="4ad090f6-dadd-4301-b5d0-883b88f508af" providerId="ADAL" clId="{612C5713-9D6B-4D4D-A955-73E32340CA85}" dt="2022-08-23T07:58:52.039" v="1733" actId="478"/>
          <ac:spMkLst>
            <pc:docMk/>
            <pc:sldMk cId="254780284" sldId="12967"/>
            <ac:spMk id="18" creationId="{DBF97FB7-7143-418B-AD68-23A02346890B}"/>
          </ac:spMkLst>
        </pc:spChg>
        <pc:spChg chg="del">
          <ac:chgData name="이동건" userId="4ad090f6-dadd-4301-b5d0-883b88f508af" providerId="ADAL" clId="{612C5713-9D6B-4D4D-A955-73E32340CA85}" dt="2022-08-23T07:58:52.039" v="1733" actId="478"/>
          <ac:spMkLst>
            <pc:docMk/>
            <pc:sldMk cId="254780284" sldId="12967"/>
            <ac:spMk id="19" creationId="{EB87CC28-AAC8-4501-9D9E-2AE904A6DFC4}"/>
          </ac:spMkLst>
        </pc:spChg>
        <pc:spChg chg="add mod">
          <ac:chgData name="이동건" userId="4ad090f6-dadd-4301-b5d0-883b88f508af" providerId="ADAL" clId="{612C5713-9D6B-4D4D-A955-73E32340CA85}" dt="2022-08-23T08:06:30.973" v="1970" actId="1076"/>
          <ac:spMkLst>
            <pc:docMk/>
            <pc:sldMk cId="254780284" sldId="12967"/>
            <ac:spMk id="20" creationId="{F4A6D094-1146-403E-B599-684C5A0ED385}"/>
          </ac:spMkLst>
        </pc:spChg>
        <pc:spChg chg="add del">
          <ac:chgData name="이동건" userId="4ad090f6-dadd-4301-b5d0-883b88f508af" providerId="ADAL" clId="{612C5713-9D6B-4D4D-A955-73E32340CA85}" dt="2022-08-23T08:04:53.894" v="1862" actId="478"/>
          <ac:spMkLst>
            <pc:docMk/>
            <pc:sldMk cId="254780284" sldId="12967"/>
            <ac:spMk id="22" creationId="{9C7738EB-BF9A-4A25-B39B-562C1D3614F9}"/>
          </ac:spMkLst>
        </pc:spChg>
        <pc:spChg chg="add del mod">
          <ac:chgData name="이동건" userId="4ad090f6-dadd-4301-b5d0-883b88f508af" providerId="ADAL" clId="{612C5713-9D6B-4D4D-A955-73E32340CA85}" dt="2022-08-23T08:15:29.241" v="2154" actId="478"/>
          <ac:spMkLst>
            <pc:docMk/>
            <pc:sldMk cId="254780284" sldId="12967"/>
            <ac:spMk id="23" creationId="{F787DC89-109A-4573-ADF9-BC46D9FB3518}"/>
          </ac:spMkLst>
        </pc:spChg>
        <pc:spChg chg="add del">
          <ac:chgData name="이동건" userId="4ad090f6-dadd-4301-b5d0-883b88f508af" providerId="ADAL" clId="{612C5713-9D6B-4D4D-A955-73E32340CA85}" dt="2022-08-23T08:05:52.288" v="1932"/>
          <ac:spMkLst>
            <pc:docMk/>
            <pc:sldMk cId="254780284" sldId="12967"/>
            <ac:spMk id="25" creationId="{3C88EB5C-453D-4089-B2AD-05230DC80FD6}"/>
          </ac:spMkLst>
        </pc:spChg>
        <pc:spChg chg="add mod">
          <ac:chgData name="이동건" userId="4ad090f6-dadd-4301-b5d0-883b88f508af" providerId="ADAL" clId="{612C5713-9D6B-4D4D-A955-73E32340CA85}" dt="2022-08-23T08:06:29.020" v="1969" actId="1076"/>
          <ac:spMkLst>
            <pc:docMk/>
            <pc:sldMk cId="254780284" sldId="12967"/>
            <ac:spMk id="26" creationId="{3CE6E0D4-5224-419D-83FE-88A728F1D3D5}"/>
          </ac:spMkLst>
        </pc:spChg>
        <pc:spChg chg="add mod">
          <ac:chgData name="이동건" userId="4ad090f6-dadd-4301-b5d0-883b88f508af" providerId="ADAL" clId="{612C5713-9D6B-4D4D-A955-73E32340CA85}" dt="2022-08-23T08:06:56.124" v="2025" actId="20577"/>
          <ac:spMkLst>
            <pc:docMk/>
            <pc:sldMk cId="254780284" sldId="12967"/>
            <ac:spMk id="27" creationId="{426CF649-A36C-4CD7-AD14-736E094A8336}"/>
          </ac:spMkLst>
        </pc:spChg>
        <pc:spChg chg="add del mod">
          <ac:chgData name="이동건" userId="4ad090f6-dadd-4301-b5d0-883b88f508af" providerId="ADAL" clId="{612C5713-9D6B-4D4D-A955-73E32340CA85}" dt="2022-08-23T08:15:29.241" v="2154" actId="478"/>
          <ac:spMkLst>
            <pc:docMk/>
            <pc:sldMk cId="254780284" sldId="12967"/>
            <ac:spMk id="28" creationId="{623690A3-243F-47BD-8DA8-D18758BFD24B}"/>
          </ac:spMkLst>
        </pc:spChg>
        <pc:spChg chg="add del mod">
          <ac:chgData name="이동건" userId="4ad090f6-dadd-4301-b5d0-883b88f508af" providerId="ADAL" clId="{612C5713-9D6B-4D4D-A955-73E32340CA85}" dt="2022-08-23T08:17:16.319" v="2232" actId="478"/>
          <ac:spMkLst>
            <pc:docMk/>
            <pc:sldMk cId="254780284" sldId="12967"/>
            <ac:spMk id="29" creationId="{CA00F9E5-BD8F-4C52-95C6-294D6750DCB9}"/>
          </ac:spMkLst>
        </pc:spChg>
        <pc:spChg chg="add del mod">
          <ac:chgData name="이동건" userId="4ad090f6-dadd-4301-b5d0-883b88f508af" providerId="ADAL" clId="{612C5713-9D6B-4D4D-A955-73E32340CA85}" dt="2022-08-23T08:15:29.241" v="2154" actId="478"/>
          <ac:spMkLst>
            <pc:docMk/>
            <pc:sldMk cId="254780284" sldId="12967"/>
            <ac:spMk id="30" creationId="{862F8CAF-0916-4955-B741-1160F244F6D8}"/>
          </ac:spMkLst>
        </pc:spChg>
        <pc:spChg chg="add mod">
          <ac:chgData name="이동건" userId="4ad090f6-dadd-4301-b5d0-883b88f508af" providerId="ADAL" clId="{612C5713-9D6B-4D4D-A955-73E32340CA85}" dt="2022-08-23T08:25:31.806" v="2564" actId="1076"/>
          <ac:spMkLst>
            <pc:docMk/>
            <pc:sldMk cId="254780284" sldId="12967"/>
            <ac:spMk id="31" creationId="{9E0BA3AF-A3F4-4562-8B78-15F804CBACC2}"/>
          </ac:spMkLst>
        </pc:spChg>
        <pc:spChg chg="add del mod">
          <ac:chgData name="이동건" userId="4ad090f6-dadd-4301-b5d0-883b88f508af" providerId="ADAL" clId="{612C5713-9D6B-4D4D-A955-73E32340CA85}" dt="2022-08-23T08:17:16.319" v="2232" actId="478"/>
          <ac:spMkLst>
            <pc:docMk/>
            <pc:sldMk cId="254780284" sldId="12967"/>
            <ac:spMk id="33" creationId="{E176D9D5-B187-44D7-B545-480BFF6B436B}"/>
          </ac:spMkLst>
        </pc:spChg>
        <pc:spChg chg="add del mod">
          <ac:chgData name="이동건" userId="4ad090f6-dadd-4301-b5d0-883b88f508af" providerId="ADAL" clId="{612C5713-9D6B-4D4D-A955-73E32340CA85}" dt="2022-08-23T08:17:16.319" v="2232" actId="478"/>
          <ac:spMkLst>
            <pc:docMk/>
            <pc:sldMk cId="254780284" sldId="12967"/>
            <ac:spMk id="34" creationId="{57B9F7E3-70E0-4BEC-872D-41C96413E239}"/>
          </ac:spMkLst>
        </pc:spChg>
        <pc:spChg chg="add del mod">
          <ac:chgData name="이동건" userId="4ad090f6-dadd-4301-b5d0-883b88f508af" providerId="ADAL" clId="{612C5713-9D6B-4D4D-A955-73E32340CA85}" dt="2022-08-23T08:17:16.319" v="2232" actId="478"/>
          <ac:spMkLst>
            <pc:docMk/>
            <pc:sldMk cId="254780284" sldId="12967"/>
            <ac:spMk id="35" creationId="{2DDACC99-C3EE-4E10-A095-081C390A8CC3}"/>
          </ac:spMkLst>
        </pc:spChg>
        <pc:spChg chg="add del mod">
          <ac:chgData name="이동건" userId="4ad090f6-dadd-4301-b5d0-883b88f508af" providerId="ADAL" clId="{612C5713-9D6B-4D4D-A955-73E32340CA85}" dt="2022-08-23T08:17:16.319" v="2232" actId="478"/>
          <ac:spMkLst>
            <pc:docMk/>
            <pc:sldMk cId="254780284" sldId="12967"/>
            <ac:spMk id="36" creationId="{9BE76E72-C3E7-4C22-9267-0744B1106C27}"/>
          </ac:spMkLst>
        </pc:spChg>
        <pc:spChg chg="add del mod">
          <ac:chgData name="이동건" userId="4ad090f6-dadd-4301-b5d0-883b88f508af" providerId="ADAL" clId="{612C5713-9D6B-4D4D-A955-73E32340CA85}" dt="2022-08-23T08:17:16.319" v="2232" actId="478"/>
          <ac:spMkLst>
            <pc:docMk/>
            <pc:sldMk cId="254780284" sldId="12967"/>
            <ac:spMk id="37" creationId="{8CA1D512-C7BF-40AC-A150-852BCE272A9B}"/>
          </ac:spMkLst>
        </pc:spChg>
        <pc:spChg chg="add mod">
          <ac:chgData name="이동건" userId="4ad090f6-dadd-4301-b5d0-883b88f508af" providerId="ADAL" clId="{612C5713-9D6B-4D4D-A955-73E32340CA85}" dt="2022-08-23T08:25:39.146" v="2567" actId="1076"/>
          <ac:spMkLst>
            <pc:docMk/>
            <pc:sldMk cId="254780284" sldId="12967"/>
            <ac:spMk id="38" creationId="{270BA540-0929-48E5-9448-E819346576A0}"/>
          </ac:spMkLst>
        </pc:spChg>
        <pc:spChg chg="add mod">
          <ac:chgData name="이동건" userId="4ad090f6-dadd-4301-b5d0-883b88f508af" providerId="ADAL" clId="{612C5713-9D6B-4D4D-A955-73E32340CA85}" dt="2022-08-23T08:24:28.644" v="2487" actId="1076"/>
          <ac:spMkLst>
            <pc:docMk/>
            <pc:sldMk cId="254780284" sldId="12967"/>
            <ac:spMk id="39" creationId="{4D0E3D2D-361B-44F4-BA3F-85227D22D42D}"/>
          </ac:spMkLst>
        </pc:spChg>
        <pc:spChg chg="add mod">
          <ac:chgData name="이동건" userId="4ad090f6-dadd-4301-b5d0-883b88f508af" providerId="ADAL" clId="{612C5713-9D6B-4D4D-A955-73E32340CA85}" dt="2022-08-23T08:24:26.835" v="2486" actId="1076"/>
          <ac:spMkLst>
            <pc:docMk/>
            <pc:sldMk cId="254780284" sldId="12967"/>
            <ac:spMk id="40" creationId="{9EFE9FFE-1EC8-4013-A8EB-1982AA107753}"/>
          </ac:spMkLst>
        </pc:spChg>
        <pc:spChg chg="add mod">
          <ac:chgData name="이동건" userId="4ad090f6-dadd-4301-b5d0-883b88f508af" providerId="ADAL" clId="{612C5713-9D6B-4D4D-A955-73E32340CA85}" dt="2022-08-23T08:25:11.610" v="2530" actId="1076"/>
          <ac:spMkLst>
            <pc:docMk/>
            <pc:sldMk cId="254780284" sldId="12967"/>
            <ac:spMk id="41" creationId="{17EEA576-ACF4-4DDC-B363-B8C2CB8AA24A}"/>
          </ac:spMkLst>
        </pc:spChg>
        <pc:spChg chg="add mod">
          <ac:chgData name="이동건" userId="4ad090f6-dadd-4301-b5d0-883b88f508af" providerId="ADAL" clId="{612C5713-9D6B-4D4D-A955-73E32340CA85}" dt="2022-08-23T08:25:27.317" v="2563" actId="20577"/>
          <ac:spMkLst>
            <pc:docMk/>
            <pc:sldMk cId="254780284" sldId="12967"/>
            <ac:spMk id="42" creationId="{CD8A937D-C731-4FE1-9EB5-5B61F8D03121}"/>
          </ac:spMkLst>
        </pc:spChg>
        <pc:graphicFrameChg chg="add del">
          <ac:chgData name="이동건" userId="4ad090f6-dadd-4301-b5d0-883b88f508af" providerId="ADAL" clId="{612C5713-9D6B-4D4D-A955-73E32340CA85}" dt="2022-08-23T08:05:52.288" v="1932"/>
          <ac:graphicFrameMkLst>
            <pc:docMk/>
            <pc:sldMk cId="254780284" sldId="12967"/>
            <ac:graphicFrameMk id="24" creationId="{2FFE2013-D122-43A3-8C83-7E433F146B0C}"/>
          </ac:graphicFrameMkLst>
        </pc:graphicFrameChg>
        <pc:graphicFrameChg chg="mod modGraphic">
          <ac:chgData name="이동건" userId="4ad090f6-dadd-4301-b5d0-883b88f508af" providerId="ADAL" clId="{612C5713-9D6B-4D4D-A955-73E32340CA85}" dt="2022-08-23T08:25:36.782" v="2566" actId="1076"/>
          <ac:graphicFrameMkLst>
            <pc:docMk/>
            <pc:sldMk cId="254780284" sldId="12967"/>
            <ac:graphicFrameMk id="32" creationId="{E467E96A-B3AD-4526-82A2-E1CD2A2FE049}"/>
          </ac:graphicFrameMkLst>
        </pc:graphicFrameChg>
        <pc:cxnChg chg="del">
          <ac:chgData name="이동건" userId="4ad090f6-dadd-4301-b5d0-883b88f508af" providerId="ADAL" clId="{612C5713-9D6B-4D4D-A955-73E32340CA85}" dt="2022-08-23T07:58:52.039" v="1733" actId="478"/>
          <ac:cxnSpMkLst>
            <pc:docMk/>
            <pc:sldMk cId="254780284" sldId="12967"/>
            <ac:cxnSpMk id="7" creationId="{DDF1C962-C0C5-4BF4-BB96-94A6D1C169EC}"/>
          </ac:cxnSpMkLst>
        </pc:cxnChg>
        <pc:cxnChg chg="del">
          <ac:chgData name="이동건" userId="4ad090f6-dadd-4301-b5d0-883b88f508af" providerId="ADAL" clId="{612C5713-9D6B-4D4D-A955-73E32340CA85}" dt="2022-08-23T07:58:52.039" v="1733" actId="478"/>
          <ac:cxnSpMkLst>
            <pc:docMk/>
            <pc:sldMk cId="254780284" sldId="12967"/>
            <ac:cxnSpMk id="9" creationId="{DFC43DDF-E412-4D14-BF38-901E8756BEB4}"/>
          </ac:cxnSpMkLst>
        </pc:cxnChg>
        <pc:cxnChg chg="add del mod">
          <ac:chgData name="이동건" userId="4ad090f6-dadd-4301-b5d0-883b88f508af" providerId="ADAL" clId="{612C5713-9D6B-4D4D-A955-73E32340CA85}" dt="2022-08-23T08:04:23.556" v="1845" actId="478"/>
          <ac:cxnSpMkLst>
            <pc:docMk/>
            <pc:sldMk cId="254780284" sldId="12967"/>
            <ac:cxnSpMk id="16" creationId="{23FEC87C-60C4-418B-99F3-675130C23935}"/>
          </ac:cxnSpMkLst>
        </pc:cxnChg>
        <pc:cxnChg chg="add del mod">
          <ac:chgData name="이동건" userId="4ad090f6-dadd-4301-b5d0-883b88f508af" providerId="ADAL" clId="{612C5713-9D6B-4D4D-A955-73E32340CA85}" dt="2022-08-23T08:04:27.938" v="1847" actId="478"/>
          <ac:cxnSpMkLst>
            <pc:docMk/>
            <pc:sldMk cId="254780284" sldId="12967"/>
            <ac:cxnSpMk id="21" creationId="{20C998F8-46C9-4317-9E1C-C47035092E63}"/>
          </ac:cxnSpMkLst>
        </pc:cxnChg>
      </pc:sldChg>
      <pc:sldChg chg="add del">
        <pc:chgData name="이동건" userId="4ad090f6-dadd-4301-b5d0-883b88f508af" providerId="ADAL" clId="{612C5713-9D6B-4D4D-A955-73E32340CA85}" dt="2022-08-23T07:18:16.513" v="1715" actId="2696"/>
        <pc:sldMkLst>
          <pc:docMk/>
          <pc:sldMk cId="502763149" sldId="12967"/>
        </pc:sldMkLst>
      </pc:sldChg>
      <pc:sldChg chg="add modTransition">
        <pc:chgData name="이동건" userId="4ad090f6-dadd-4301-b5d0-883b88f508af" providerId="ADAL" clId="{612C5713-9D6B-4D4D-A955-73E32340CA85}" dt="2022-08-23T08:15:22.811" v="2153"/>
        <pc:sldMkLst>
          <pc:docMk/>
          <pc:sldMk cId="515769956" sldId="12968"/>
        </pc:sldMkLst>
      </pc:sldChg>
      <pc:sldChg chg="add del">
        <pc:chgData name="이동건" userId="4ad090f6-dadd-4301-b5d0-883b88f508af" providerId="ADAL" clId="{612C5713-9D6B-4D4D-A955-73E32340CA85}" dt="2022-08-23T08:19:33.270" v="2257"/>
        <pc:sldMkLst>
          <pc:docMk/>
          <pc:sldMk cId="30115543" sldId="12969"/>
        </pc:sldMkLst>
      </pc:sldChg>
      <pc:sldChg chg="addSp delSp modSp add">
        <pc:chgData name="이동건" userId="4ad090f6-dadd-4301-b5d0-883b88f508af" providerId="ADAL" clId="{612C5713-9D6B-4D4D-A955-73E32340CA85}" dt="2022-08-25T02:57:07.466" v="3451" actId="113"/>
        <pc:sldMkLst>
          <pc:docMk/>
          <pc:sldMk cId="1333910922" sldId="12969"/>
        </pc:sldMkLst>
        <pc:spChg chg="mod">
          <ac:chgData name="이동건" userId="4ad090f6-dadd-4301-b5d0-883b88f508af" providerId="ADAL" clId="{612C5713-9D6B-4D4D-A955-73E32340CA85}" dt="2022-08-24T00:41:43.477" v="2569"/>
          <ac:spMkLst>
            <pc:docMk/>
            <pc:sldMk cId="1333910922" sldId="12969"/>
            <ac:spMk id="3" creationId="{4AD0FA5B-1688-4EA8-BCA0-AFAB23D711CE}"/>
          </ac:spMkLst>
        </pc:spChg>
        <pc:spChg chg="add mod">
          <ac:chgData name="이동건" userId="4ad090f6-dadd-4301-b5d0-883b88f508af" providerId="ADAL" clId="{612C5713-9D6B-4D4D-A955-73E32340CA85}" dt="2022-08-24T00:44:34.128" v="2642" actId="1076"/>
          <ac:spMkLst>
            <pc:docMk/>
            <pc:sldMk cId="1333910922" sldId="12969"/>
            <ac:spMk id="5" creationId="{DA43C046-2CB2-4362-8CCC-7F2622A319A3}"/>
          </ac:spMkLst>
        </pc:spChg>
        <pc:spChg chg="add mod">
          <ac:chgData name="이동건" userId="4ad090f6-dadd-4301-b5d0-883b88f508af" providerId="ADAL" clId="{612C5713-9D6B-4D4D-A955-73E32340CA85}" dt="2022-08-25T02:56:07.745" v="3369" actId="1076"/>
          <ac:spMkLst>
            <pc:docMk/>
            <pc:sldMk cId="1333910922" sldId="12969"/>
            <ac:spMk id="6" creationId="{10BF4CDA-1CAE-42F3-9062-C527270DB84E}"/>
          </ac:spMkLst>
        </pc:spChg>
        <pc:spChg chg="add del mod">
          <ac:chgData name="이동건" userId="4ad090f6-dadd-4301-b5d0-883b88f508af" providerId="ADAL" clId="{612C5713-9D6B-4D4D-A955-73E32340CA85}" dt="2022-08-24T00:46:48.173" v="2902" actId="478"/>
          <ac:spMkLst>
            <pc:docMk/>
            <pc:sldMk cId="1333910922" sldId="12969"/>
            <ac:spMk id="7" creationId="{220C7597-D153-42B7-98F7-11DBEF126320}"/>
          </ac:spMkLst>
        </pc:spChg>
        <pc:graphicFrameChg chg="add mod modGraphic">
          <ac:chgData name="이동건" userId="4ad090f6-dadd-4301-b5d0-883b88f508af" providerId="ADAL" clId="{612C5713-9D6B-4D4D-A955-73E32340CA85}" dt="2022-08-25T02:57:07.466" v="3451" actId="113"/>
          <ac:graphicFrameMkLst>
            <pc:docMk/>
            <pc:sldMk cId="1333910922" sldId="12969"/>
            <ac:graphicFrameMk id="8" creationId="{32529F4F-FACC-4C65-9A84-D53853968DDB}"/>
          </ac:graphicFrameMkLst>
        </pc:graphicFrameChg>
        <pc:picChg chg="add mod">
          <ac:chgData name="이동건" userId="4ad090f6-dadd-4301-b5d0-883b88f508af" providerId="ADAL" clId="{612C5713-9D6B-4D4D-A955-73E32340CA85}" dt="2022-08-24T00:42:54.032" v="2576" actId="1076"/>
          <ac:picMkLst>
            <pc:docMk/>
            <pc:sldMk cId="1333910922" sldId="12969"/>
            <ac:picMk id="4" creationId="{1B617936-BDA9-418A-B32D-42BC378321CE}"/>
          </ac:picMkLst>
        </pc:picChg>
      </pc:sldChg>
      <pc:sldChg chg="addSp delSp modSp add ord modTransition">
        <pc:chgData name="이동건" userId="4ad090f6-dadd-4301-b5d0-883b88f508af" providerId="ADAL" clId="{612C5713-9D6B-4D4D-A955-73E32340CA85}" dt="2022-08-26T07:17:57.979" v="9468"/>
        <pc:sldMkLst>
          <pc:docMk/>
          <pc:sldMk cId="2648591964" sldId="12970"/>
        </pc:sldMkLst>
        <pc:spChg chg="mod">
          <ac:chgData name="이동건" userId="4ad090f6-dadd-4301-b5d0-883b88f508af" providerId="ADAL" clId="{612C5713-9D6B-4D4D-A955-73E32340CA85}" dt="2022-08-25T05:51:37.347" v="4983"/>
          <ac:spMkLst>
            <pc:docMk/>
            <pc:sldMk cId="2648591964" sldId="12970"/>
            <ac:spMk id="3" creationId="{F32411A0-66CB-4013-8959-7A3FAC89668F}"/>
          </ac:spMkLst>
        </pc:spChg>
        <pc:spChg chg="add del mod">
          <ac:chgData name="이동건" userId="4ad090f6-dadd-4301-b5d0-883b88f508af" providerId="ADAL" clId="{612C5713-9D6B-4D4D-A955-73E32340CA85}" dt="2022-08-25T05:27:27.694" v="4601"/>
          <ac:spMkLst>
            <pc:docMk/>
            <pc:sldMk cId="2648591964" sldId="12970"/>
            <ac:spMk id="7" creationId="{A965F304-CE8A-4257-B0C0-759B2889E57B}"/>
          </ac:spMkLst>
        </pc:spChg>
        <pc:spChg chg="add del mod">
          <ac:chgData name="이동건" userId="4ad090f6-dadd-4301-b5d0-883b88f508af" providerId="ADAL" clId="{612C5713-9D6B-4D4D-A955-73E32340CA85}" dt="2022-08-25T05:46:29.961" v="4805" actId="478"/>
          <ac:spMkLst>
            <pc:docMk/>
            <pc:sldMk cId="2648591964" sldId="12970"/>
            <ac:spMk id="8" creationId="{ECBAD8A7-55AA-445B-9820-E7BC31B89329}"/>
          </ac:spMkLst>
        </pc:spChg>
        <pc:spChg chg="add del mod">
          <ac:chgData name="이동건" userId="4ad090f6-dadd-4301-b5d0-883b88f508af" providerId="ADAL" clId="{612C5713-9D6B-4D4D-A955-73E32340CA85}" dt="2022-08-25T05:46:29.961" v="4805" actId="478"/>
          <ac:spMkLst>
            <pc:docMk/>
            <pc:sldMk cId="2648591964" sldId="12970"/>
            <ac:spMk id="9" creationId="{0D59F5FE-96C8-411E-9963-ADF9121A98DB}"/>
          </ac:spMkLst>
        </pc:spChg>
        <pc:spChg chg="add mod">
          <ac:chgData name="이동건" userId="4ad090f6-dadd-4301-b5d0-883b88f508af" providerId="ADAL" clId="{612C5713-9D6B-4D4D-A955-73E32340CA85}" dt="2022-08-25T05:50:04.981" v="4931" actId="1076"/>
          <ac:spMkLst>
            <pc:docMk/>
            <pc:sldMk cId="2648591964" sldId="12970"/>
            <ac:spMk id="10" creationId="{C952ACF7-3907-4811-B7B5-678B94B9A397}"/>
          </ac:spMkLst>
        </pc:spChg>
        <pc:spChg chg="add mod">
          <ac:chgData name="이동건" userId="4ad090f6-dadd-4301-b5d0-883b88f508af" providerId="ADAL" clId="{612C5713-9D6B-4D4D-A955-73E32340CA85}" dt="2022-08-25T05:50:02.152" v="4930" actId="1076"/>
          <ac:spMkLst>
            <pc:docMk/>
            <pc:sldMk cId="2648591964" sldId="12970"/>
            <ac:spMk id="11" creationId="{3F114081-CEAB-4EC2-9480-82BF3626F281}"/>
          </ac:spMkLst>
        </pc:spChg>
        <pc:spChg chg="add mod">
          <ac:chgData name="이동건" userId="4ad090f6-dadd-4301-b5d0-883b88f508af" providerId="ADAL" clId="{612C5713-9D6B-4D4D-A955-73E32340CA85}" dt="2022-08-25T06:12:11.613" v="5953"/>
          <ac:spMkLst>
            <pc:docMk/>
            <pc:sldMk cId="2648591964" sldId="12970"/>
            <ac:spMk id="12" creationId="{E8650FCC-0003-4138-AF50-BD5F23393D1E}"/>
          </ac:spMkLst>
        </pc:spChg>
        <pc:spChg chg="add">
          <ac:chgData name="이동건" userId="4ad090f6-dadd-4301-b5d0-883b88f508af" providerId="ADAL" clId="{612C5713-9D6B-4D4D-A955-73E32340CA85}" dt="2022-08-25T06:10:39.843" v="5846"/>
          <ac:spMkLst>
            <pc:docMk/>
            <pc:sldMk cId="2648591964" sldId="12970"/>
            <ac:spMk id="13" creationId="{3A7B52F6-7A4B-437A-9452-A4FE6A6363F7}"/>
          </ac:spMkLst>
        </pc:spChg>
        <pc:spChg chg="add">
          <ac:chgData name="이동건" userId="4ad090f6-dadd-4301-b5d0-883b88f508af" providerId="ADAL" clId="{612C5713-9D6B-4D4D-A955-73E32340CA85}" dt="2022-08-25T06:10:39.843" v="5846"/>
          <ac:spMkLst>
            <pc:docMk/>
            <pc:sldMk cId="2648591964" sldId="12970"/>
            <ac:spMk id="14" creationId="{2A7286F8-FAEC-49C7-B14C-A785C85B9B1D}"/>
          </ac:spMkLst>
        </pc:spChg>
        <pc:picChg chg="add del mod">
          <ac:chgData name="이동건" userId="4ad090f6-dadd-4301-b5d0-883b88f508af" providerId="ADAL" clId="{612C5713-9D6B-4D4D-A955-73E32340CA85}" dt="2022-08-25T05:46:29.961" v="4805" actId="478"/>
          <ac:picMkLst>
            <pc:docMk/>
            <pc:sldMk cId="2648591964" sldId="12970"/>
            <ac:picMk id="4" creationId="{DD77095C-7022-4A05-9141-4C928FCA63BF}"/>
          </ac:picMkLst>
        </pc:picChg>
        <pc:picChg chg="add del mod">
          <ac:chgData name="이동건" userId="4ad090f6-dadd-4301-b5d0-883b88f508af" providerId="ADAL" clId="{612C5713-9D6B-4D4D-A955-73E32340CA85}" dt="2022-08-25T06:09:47.237" v="5786"/>
          <ac:picMkLst>
            <pc:docMk/>
            <pc:sldMk cId="2648591964" sldId="12970"/>
            <ac:picMk id="5" creationId="{346A07A3-142E-4B58-854C-2C780D51AED3}"/>
          </ac:picMkLst>
        </pc:picChg>
        <pc:picChg chg="add del mod modCrop">
          <ac:chgData name="이동건" userId="4ad090f6-dadd-4301-b5d0-883b88f508af" providerId="ADAL" clId="{612C5713-9D6B-4D4D-A955-73E32340CA85}" dt="2022-08-25T05:27:27.694" v="4601"/>
          <ac:picMkLst>
            <pc:docMk/>
            <pc:sldMk cId="2648591964" sldId="12970"/>
            <ac:picMk id="6" creationId="{0DF554E6-BEF4-4DBC-AC2E-058A8C5745AB}"/>
          </ac:picMkLst>
        </pc:picChg>
      </pc:sldChg>
      <pc:sldChg chg="addSp delSp modSp add">
        <pc:chgData name="이동건" userId="4ad090f6-dadd-4301-b5d0-883b88f508af" providerId="ADAL" clId="{612C5713-9D6B-4D4D-A955-73E32340CA85}" dt="2022-08-25T02:52:41.134" v="3249" actId="20577"/>
        <pc:sldMkLst>
          <pc:docMk/>
          <pc:sldMk cId="497619412" sldId="12971"/>
        </pc:sldMkLst>
        <pc:spChg chg="mod">
          <ac:chgData name="이동건" userId="4ad090f6-dadd-4301-b5d0-883b88f508af" providerId="ADAL" clId="{612C5713-9D6B-4D4D-A955-73E32340CA85}" dt="2022-08-25T02:51:21.624" v="3220" actId="20577"/>
          <ac:spMkLst>
            <pc:docMk/>
            <pc:sldMk cId="497619412" sldId="12971"/>
            <ac:spMk id="3" creationId="{25575896-7988-4EBF-B32B-3E8189405946}"/>
          </ac:spMkLst>
        </pc:spChg>
        <pc:spChg chg="add mod">
          <ac:chgData name="이동건" userId="4ad090f6-dadd-4301-b5d0-883b88f508af" providerId="ADAL" clId="{612C5713-9D6B-4D4D-A955-73E32340CA85}" dt="2022-08-25T02:52:41.134" v="3249" actId="20577"/>
          <ac:spMkLst>
            <pc:docMk/>
            <pc:sldMk cId="497619412" sldId="12971"/>
            <ac:spMk id="4" creationId="{71C94902-AC3B-400A-8131-0C5D906DC218}"/>
          </ac:spMkLst>
        </pc:spChg>
        <pc:spChg chg="add del mod">
          <ac:chgData name="이동건" userId="4ad090f6-dadd-4301-b5d0-883b88f508af" providerId="ADAL" clId="{612C5713-9D6B-4D4D-A955-73E32340CA85}" dt="2022-08-25T02:51:00.664" v="3203" actId="478"/>
          <ac:spMkLst>
            <pc:docMk/>
            <pc:sldMk cId="497619412" sldId="12971"/>
            <ac:spMk id="5" creationId="{C362DEC3-CB79-4BEF-8212-7BB7AB0DD002}"/>
          </ac:spMkLst>
        </pc:spChg>
      </pc:sldChg>
      <pc:sldChg chg="addSp delSp modSp add ord addCm delCm">
        <pc:chgData name="이동건" userId="4ad090f6-dadd-4301-b5d0-883b88f508af" providerId="ADAL" clId="{612C5713-9D6B-4D4D-A955-73E32340CA85}" dt="2022-08-25T06:08:34.806" v="5781" actId="1076"/>
        <pc:sldMkLst>
          <pc:docMk/>
          <pc:sldMk cId="1157386864" sldId="12972"/>
        </pc:sldMkLst>
        <pc:spChg chg="mod">
          <ac:chgData name="이동건" userId="4ad090f6-dadd-4301-b5d0-883b88f508af" providerId="ADAL" clId="{612C5713-9D6B-4D4D-A955-73E32340CA85}" dt="2022-08-25T05:51:23.512" v="4982" actId="20577"/>
          <ac:spMkLst>
            <pc:docMk/>
            <pc:sldMk cId="1157386864" sldId="12972"/>
            <ac:spMk id="3" creationId="{C269190C-4E59-459B-8CE7-D9D6FEC06255}"/>
          </ac:spMkLst>
        </pc:spChg>
        <pc:spChg chg="add del mod">
          <ac:chgData name="이동건" userId="4ad090f6-dadd-4301-b5d0-883b88f508af" providerId="ADAL" clId="{612C5713-9D6B-4D4D-A955-73E32340CA85}" dt="2022-08-25T05:52:11.512" v="4988" actId="478"/>
          <ac:spMkLst>
            <pc:docMk/>
            <pc:sldMk cId="1157386864" sldId="12972"/>
            <ac:spMk id="4" creationId="{63302070-DF40-44B7-8ED7-DD82A6A47F9E}"/>
          </ac:spMkLst>
        </pc:spChg>
        <pc:spChg chg="add del mod">
          <ac:chgData name="이동건" userId="4ad090f6-dadd-4301-b5d0-883b88f508af" providerId="ADAL" clId="{612C5713-9D6B-4D4D-A955-73E32340CA85}" dt="2022-08-25T05:52:09.139" v="4987" actId="478"/>
          <ac:spMkLst>
            <pc:docMk/>
            <pc:sldMk cId="1157386864" sldId="12972"/>
            <ac:spMk id="5" creationId="{C9E6FF1A-7F3C-422E-A3C8-324A2B39FF88}"/>
          </ac:spMkLst>
        </pc:spChg>
        <pc:spChg chg="add del mod">
          <ac:chgData name="이동건" userId="4ad090f6-dadd-4301-b5d0-883b88f508af" providerId="ADAL" clId="{612C5713-9D6B-4D4D-A955-73E32340CA85}" dt="2022-08-25T05:52:09.139" v="4987" actId="478"/>
          <ac:spMkLst>
            <pc:docMk/>
            <pc:sldMk cId="1157386864" sldId="12972"/>
            <ac:spMk id="6" creationId="{0296BB59-A9F4-479B-AB6A-9FA2103E9BF7}"/>
          </ac:spMkLst>
        </pc:spChg>
        <pc:spChg chg="add del mod">
          <ac:chgData name="이동건" userId="4ad090f6-dadd-4301-b5d0-883b88f508af" providerId="ADAL" clId="{612C5713-9D6B-4D4D-A955-73E32340CA85}" dt="2022-08-25T05:52:09.139" v="4987" actId="478"/>
          <ac:spMkLst>
            <pc:docMk/>
            <pc:sldMk cId="1157386864" sldId="12972"/>
            <ac:spMk id="7" creationId="{67A9D45A-31B6-4172-8403-A52819F7500E}"/>
          </ac:spMkLst>
        </pc:spChg>
        <pc:spChg chg="add del mod">
          <ac:chgData name="이동건" userId="4ad090f6-dadd-4301-b5d0-883b88f508af" providerId="ADAL" clId="{612C5713-9D6B-4D4D-A955-73E32340CA85}" dt="2022-08-25T05:56:08.532" v="5004" actId="478"/>
          <ac:spMkLst>
            <pc:docMk/>
            <pc:sldMk cId="1157386864" sldId="12972"/>
            <ac:spMk id="8" creationId="{22889CA3-F995-4E1E-A664-45BAA0759784}"/>
          </ac:spMkLst>
        </pc:spChg>
        <pc:spChg chg="add del mod">
          <ac:chgData name="이동건" userId="4ad090f6-dadd-4301-b5d0-883b88f508af" providerId="ADAL" clId="{612C5713-9D6B-4D4D-A955-73E32340CA85}" dt="2022-08-25T06:05:37.553" v="5476"/>
          <ac:spMkLst>
            <pc:docMk/>
            <pc:sldMk cId="1157386864" sldId="12972"/>
            <ac:spMk id="10" creationId="{D0DA9D22-F31B-4C77-83F0-0A4FEA8954C6}"/>
          </ac:spMkLst>
        </pc:spChg>
        <pc:spChg chg="add del mod">
          <ac:chgData name="이동건" userId="4ad090f6-dadd-4301-b5d0-883b88f508af" providerId="ADAL" clId="{612C5713-9D6B-4D4D-A955-73E32340CA85}" dt="2022-08-25T06:00:57.285" v="5334"/>
          <ac:spMkLst>
            <pc:docMk/>
            <pc:sldMk cId="1157386864" sldId="12972"/>
            <ac:spMk id="11" creationId="{8284E05C-93D7-4728-8D9A-28F2B095EAEF}"/>
          </ac:spMkLst>
        </pc:spChg>
        <pc:spChg chg="add del">
          <ac:chgData name="이동건" userId="4ad090f6-dadd-4301-b5d0-883b88f508af" providerId="ADAL" clId="{612C5713-9D6B-4D4D-A955-73E32340CA85}" dt="2022-08-25T06:01:20.905" v="5344" actId="478"/>
          <ac:spMkLst>
            <pc:docMk/>
            <pc:sldMk cId="1157386864" sldId="12972"/>
            <ac:spMk id="13" creationId="{28D55668-D266-4AED-B6AA-5CE50F22347C}"/>
          </ac:spMkLst>
        </pc:spChg>
        <pc:spChg chg="add mod">
          <ac:chgData name="이동건" userId="4ad090f6-dadd-4301-b5d0-883b88f508af" providerId="ADAL" clId="{612C5713-9D6B-4D4D-A955-73E32340CA85}" dt="2022-08-25T06:05:19.491" v="5471" actId="1076"/>
          <ac:spMkLst>
            <pc:docMk/>
            <pc:sldMk cId="1157386864" sldId="12972"/>
            <ac:spMk id="15" creationId="{9A667801-B22B-425C-9F2D-36EF925E7895}"/>
          </ac:spMkLst>
        </pc:spChg>
        <pc:spChg chg="add del mod">
          <ac:chgData name="이동건" userId="4ad090f6-dadd-4301-b5d0-883b88f508af" providerId="ADAL" clId="{612C5713-9D6B-4D4D-A955-73E32340CA85}" dt="2022-08-25T06:04:32.204" v="5469" actId="478"/>
          <ac:spMkLst>
            <pc:docMk/>
            <pc:sldMk cId="1157386864" sldId="12972"/>
            <ac:spMk id="16" creationId="{2068C450-41D6-404B-9D0A-549945DFAA9C}"/>
          </ac:spMkLst>
        </pc:spChg>
        <pc:spChg chg="add mod">
          <ac:chgData name="이동건" userId="4ad090f6-dadd-4301-b5d0-883b88f508af" providerId="ADAL" clId="{612C5713-9D6B-4D4D-A955-73E32340CA85}" dt="2022-08-25T06:08:34.806" v="5781" actId="1076"/>
          <ac:spMkLst>
            <pc:docMk/>
            <pc:sldMk cId="1157386864" sldId="12972"/>
            <ac:spMk id="17" creationId="{F64E6085-7346-4C97-952D-B64C6A1E0662}"/>
          </ac:spMkLst>
        </pc:spChg>
        <pc:spChg chg="add del mod">
          <ac:chgData name="이동건" userId="4ad090f6-dadd-4301-b5d0-883b88f508af" providerId="ADAL" clId="{612C5713-9D6B-4D4D-A955-73E32340CA85}" dt="2022-08-25T06:05:56.892" v="5481" actId="1076"/>
          <ac:spMkLst>
            <pc:docMk/>
            <pc:sldMk cId="1157386864" sldId="12972"/>
            <ac:spMk id="19" creationId="{DD50BD53-8881-4D0A-89AF-C345E81F1117}"/>
          </ac:spMkLst>
        </pc:spChg>
        <pc:picChg chg="add mod">
          <ac:chgData name="이동건" userId="4ad090f6-dadd-4301-b5d0-883b88f508af" providerId="ADAL" clId="{612C5713-9D6B-4D4D-A955-73E32340CA85}" dt="2022-08-25T06:05:19.491" v="5471" actId="1076"/>
          <ac:picMkLst>
            <pc:docMk/>
            <pc:sldMk cId="1157386864" sldId="12972"/>
            <ac:picMk id="9" creationId="{129FEA03-F260-43F7-9589-B76A3C247E12}"/>
          </ac:picMkLst>
        </pc:picChg>
        <pc:picChg chg="add del mod">
          <ac:chgData name="이동건" userId="4ad090f6-dadd-4301-b5d0-883b88f508af" providerId="ADAL" clId="{612C5713-9D6B-4D4D-A955-73E32340CA85}" dt="2022-08-25T06:05:49.805" v="5480" actId="1076"/>
          <ac:picMkLst>
            <pc:docMk/>
            <pc:sldMk cId="1157386864" sldId="12972"/>
            <ac:picMk id="18" creationId="{918A6E6A-E05E-4F05-B904-6170A2CE2785}"/>
          </ac:picMkLst>
        </pc:picChg>
        <pc:picChg chg="add del mod">
          <ac:chgData name="이동건" userId="4ad090f6-dadd-4301-b5d0-883b88f508af" providerId="ADAL" clId="{612C5713-9D6B-4D4D-A955-73E32340CA85}" dt="2022-08-25T05:52:09.139" v="4987" actId="478"/>
          <ac:picMkLst>
            <pc:docMk/>
            <pc:sldMk cId="1157386864" sldId="12972"/>
            <ac:picMk id="1026" creationId="{06169760-F357-40C4-B314-1A76721FF61F}"/>
          </ac:picMkLst>
        </pc:picChg>
        <pc:cxnChg chg="add mod">
          <ac:chgData name="이동건" userId="4ad090f6-dadd-4301-b5d0-883b88f508af" providerId="ADAL" clId="{612C5713-9D6B-4D4D-A955-73E32340CA85}" dt="2022-08-25T06:05:19.491" v="5471" actId="1076"/>
          <ac:cxnSpMkLst>
            <pc:docMk/>
            <pc:sldMk cId="1157386864" sldId="12972"/>
            <ac:cxnSpMk id="14" creationId="{D1D2D191-E866-416F-A17B-81571CECB325}"/>
          </ac:cxnSpMkLst>
        </pc:cxnChg>
      </pc:sldChg>
      <pc:sldChg chg="addSp modSp add">
        <pc:chgData name="이동건" userId="4ad090f6-dadd-4301-b5d0-883b88f508af" providerId="ADAL" clId="{612C5713-9D6B-4D4D-A955-73E32340CA85}" dt="2022-08-26T07:12:52.901" v="9466" actId="20577"/>
        <pc:sldMkLst>
          <pc:docMk/>
          <pc:sldMk cId="2736555020" sldId="12973"/>
        </pc:sldMkLst>
        <pc:spChg chg="mod">
          <ac:chgData name="이동건" userId="4ad090f6-dadd-4301-b5d0-883b88f508af" providerId="ADAL" clId="{612C5713-9D6B-4D4D-A955-73E32340CA85}" dt="2022-08-25T05:51:11.318" v="4946" actId="20577"/>
          <ac:spMkLst>
            <pc:docMk/>
            <pc:sldMk cId="2736555020" sldId="12973"/>
            <ac:spMk id="3" creationId="{F103A673-3605-4FD4-9AB9-9D0E919E9BDE}"/>
          </ac:spMkLst>
        </pc:spChg>
        <pc:spChg chg="add mod">
          <ac:chgData name="이동건" userId="4ad090f6-dadd-4301-b5d0-883b88f508af" providerId="ADAL" clId="{612C5713-9D6B-4D4D-A955-73E32340CA85}" dt="2022-08-26T07:12:52.901" v="9466" actId="20577"/>
          <ac:spMkLst>
            <pc:docMk/>
            <pc:sldMk cId="2736555020" sldId="12973"/>
            <ac:spMk id="4" creationId="{6F608A20-2A44-452B-9B7F-5925E92BF06C}"/>
          </ac:spMkLst>
        </pc:spChg>
        <pc:spChg chg="add mod">
          <ac:chgData name="이동건" userId="4ad090f6-dadd-4301-b5d0-883b88f508af" providerId="ADAL" clId="{612C5713-9D6B-4D4D-A955-73E32340CA85}" dt="2022-08-25T05:23:35.571" v="4523" actId="1076"/>
          <ac:spMkLst>
            <pc:docMk/>
            <pc:sldMk cId="2736555020" sldId="12973"/>
            <ac:spMk id="12" creationId="{722CE7F4-B202-402F-A4AC-A629209E9D05}"/>
          </ac:spMkLst>
        </pc:spChg>
        <pc:spChg chg="add mod">
          <ac:chgData name="이동건" userId="4ad090f6-dadd-4301-b5d0-883b88f508af" providerId="ADAL" clId="{612C5713-9D6B-4D4D-A955-73E32340CA85}" dt="2022-08-25T05:23:32.957" v="4522" actId="1076"/>
          <ac:spMkLst>
            <pc:docMk/>
            <pc:sldMk cId="2736555020" sldId="12973"/>
            <ac:spMk id="13" creationId="{C868AA59-033E-483B-BB5B-D6D4DCA9D2DF}"/>
          </ac:spMkLst>
        </pc:spChg>
        <pc:picChg chg="add mod">
          <ac:chgData name="이동건" userId="4ad090f6-dadd-4301-b5d0-883b88f508af" providerId="ADAL" clId="{612C5713-9D6B-4D4D-A955-73E32340CA85}" dt="2022-08-25T05:21:54.174" v="4425" actId="14100"/>
          <ac:picMkLst>
            <pc:docMk/>
            <pc:sldMk cId="2736555020" sldId="12973"/>
            <ac:picMk id="5" creationId="{8DE8A809-2B5D-446A-9923-8B8F19243339}"/>
          </ac:picMkLst>
        </pc:picChg>
        <pc:picChg chg="add mod">
          <ac:chgData name="이동건" userId="4ad090f6-dadd-4301-b5d0-883b88f508af" providerId="ADAL" clId="{612C5713-9D6B-4D4D-A955-73E32340CA85}" dt="2022-08-25T05:21:22.607" v="4421" actId="1076"/>
          <ac:picMkLst>
            <pc:docMk/>
            <pc:sldMk cId="2736555020" sldId="12973"/>
            <ac:picMk id="6" creationId="{619EDF9F-4F47-4BD6-A0CF-750D0A9B3761}"/>
          </ac:picMkLst>
        </pc:picChg>
        <pc:cxnChg chg="add mod">
          <ac:chgData name="이동건" userId="4ad090f6-dadd-4301-b5d0-883b88f508af" providerId="ADAL" clId="{612C5713-9D6B-4D4D-A955-73E32340CA85}" dt="2022-08-25T05:43:28.501" v="4804" actId="14100"/>
          <ac:cxnSpMkLst>
            <pc:docMk/>
            <pc:sldMk cId="2736555020" sldId="12973"/>
            <ac:cxnSpMk id="7" creationId="{51574BE3-B45F-445E-A06D-6D976F78F818}"/>
          </ac:cxnSpMkLst>
        </pc:cxnChg>
        <pc:cxnChg chg="add mod">
          <ac:chgData name="이동건" userId="4ad090f6-dadd-4301-b5d0-883b88f508af" providerId="ADAL" clId="{612C5713-9D6B-4D4D-A955-73E32340CA85}" dt="2022-08-25T05:22:12.057" v="4431" actId="14100"/>
          <ac:cxnSpMkLst>
            <pc:docMk/>
            <pc:sldMk cId="2736555020" sldId="12973"/>
            <ac:cxnSpMk id="10" creationId="{7918F57B-BF0D-45ED-9E18-483914FF669F}"/>
          </ac:cxnSpMkLst>
        </pc:cxnChg>
      </pc:sldChg>
      <pc:sldChg chg="addSp delSp modSp add ord modTransition">
        <pc:chgData name="이동건" userId="4ad090f6-dadd-4301-b5d0-883b88f508af" providerId="ADAL" clId="{612C5713-9D6B-4D4D-A955-73E32340CA85}" dt="2022-08-29T00:04:00.320" v="11187" actId="1076"/>
        <pc:sldMkLst>
          <pc:docMk/>
          <pc:sldMk cId="2507048849" sldId="12974"/>
        </pc:sldMkLst>
        <pc:spChg chg="add mod">
          <ac:chgData name="이동건" userId="4ad090f6-dadd-4301-b5d0-883b88f508af" providerId="ADAL" clId="{612C5713-9D6B-4D4D-A955-73E32340CA85}" dt="2022-08-25T05:27:37.173" v="4605" actId="1076"/>
          <ac:spMkLst>
            <pc:docMk/>
            <pc:sldMk cId="2507048849" sldId="12974"/>
            <ac:spMk id="5" creationId="{851FAD55-D19A-4ADF-8918-1A579DFBA8C1}"/>
          </ac:spMkLst>
        </pc:spChg>
        <pc:spChg chg="add del mod">
          <ac:chgData name="이동건" userId="4ad090f6-dadd-4301-b5d0-883b88f508af" providerId="ADAL" clId="{612C5713-9D6B-4D4D-A955-73E32340CA85}" dt="2022-08-25T05:56:03.923" v="5002"/>
          <ac:spMkLst>
            <pc:docMk/>
            <pc:sldMk cId="2507048849" sldId="12974"/>
            <ac:spMk id="7" creationId="{2F30D435-B0F0-4C6C-8EA6-0A5480C297AB}"/>
          </ac:spMkLst>
        </pc:spChg>
        <pc:grpChg chg="add mod">
          <ac:chgData name="이동건" userId="4ad090f6-dadd-4301-b5d0-883b88f508af" providerId="ADAL" clId="{612C5713-9D6B-4D4D-A955-73E32340CA85}" dt="2022-08-29T00:04:00.320" v="11187" actId="1076"/>
          <ac:grpSpMkLst>
            <pc:docMk/>
            <pc:sldMk cId="2507048849" sldId="12974"/>
            <ac:grpSpMk id="6" creationId="{567E56A3-B18F-48A5-954D-294EFB6CBBC8}"/>
          </ac:grpSpMkLst>
        </pc:grpChg>
        <pc:grpChg chg="add mod">
          <ac:chgData name="이동건" userId="4ad090f6-dadd-4301-b5d0-883b88f508af" providerId="ADAL" clId="{612C5713-9D6B-4D4D-A955-73E32340CA85}" dt="2022-08-29T00:03:57.900" v="11186" actId="1076"/>
          <ac:grpSpMkLst>
            <pc:docMk/>
            <pc:sldMk cId="2507048849" sldId="12974"/>
            <ac:grpSpMk id="20" creationId="{677C2089-5F9B-4E40-8AFF-3CFC21A1A108}"/>
          </ac:grpSpMkLst>
        </pc:grpChg>
        <pc:picChg chg="add mod">
          <ac:chgData name="이동건" userId="4ad090f6-dadd-4301-b5d0-883b88f508af" providerId="ADAL" clId="{612C5713-9D6B-4D4D-A955-73E32340CA85}" dt="2022-08-25T05:26:30.441" v="4592" actId="1076"/>
          <ac:picMkLst>
            <pc:docMk/>
            <pc:sldMk cId="2507048849" sldId="12974"/>
            <ac:picMk id="4" creationId="{7594D0A1-508B-407B-B3DE-734B4C84728F}"/>
          </ac:picMkLst>
        </pc:picChg>
        <pc:picChg chg="add del mod">
          <ac:chgData name="이동건" userId="4ad090f6-dadd-4301-b5d0-883b88f508af" providerId="ADAL" clId="{612C5713-9D6B-4D4D-A955-73E32340CA85}" dt="2022-08-25T05:52:17.841" v="4989"/>
          <ac:picMkLst>
            <pc:docMk/>
            <pc:sldMk cId="2507048849" sldId="12974"/>
            <ac:picMk id="6" creationId="{E581CFB4-2C91-4BE2-866F-F166CCDD4BF1}"/>
          </ac:picMkLst>
        </pc:picChg>
      </pc:sldChg>
      <pc:sldChg chg="add del">
        <pc:chgData name="이동건" userId="4ad090f6-dadd-4301-b5d0-883b88f508af" providerId="ADAL" clId="{612C5713-9D6B-4D4D-A955-73E32340CA85}" dt="2022-08-25T05:52:03.717" v="4985"/>
        <pc:sldMkLst>
          <pc:docMk/>
          <pc:sldMk cId="2039562937" sldId="12975"/>
        </pc:sldMkLst>
      </pc:sldChg>
      <pc:sldChg chg="addSp delSp modSp add">
        <pc:chgData name="이동건" userId="4ad090f6-dadd-4301-b5d0-883b88f508af" providerId="ADAL" clId="{612C5713-9D6B-4D4D-A955-73E32340CA85}" dt="2022-08-25T06:58:22.133" v="6575" actId="20577"/>
        <pc:sldMkLst>
          <pc:docMk/>
          <pc:sldMk cId="2894140942" sldId="12975"/>
        </pc:sldMkLst>
        <pc:spChg chg="mod">
          <ac:chgData name="이동건" userId="4ad090f6-dadd-4301-b5d0-883b88f508af" providerId="ADAL" clId="{612C5713-9D6B-4D4D-A955-73E32340CA85}" dt="2022-08-25T06:26:03.208" v="6473" actId="1076"/>
          <ac:spMkLst>
            <pc:docMk/>
            <pc:sldMk cId="2894140942" sldId="12975"/>
            <ac:spMk id="4" creationId="{63302070-DF40-44B7-8ED7-DD82A6A47F9E}"/>
          </ac:spMkLst>
        </pc:spChg>
        <pc:spChg chg="del">
          <ac:chgData name="이동건" userId="4ad090f6-dadd-4301-b5d0-883b88f508af" providerId="ADAL" clId="{612C5713-9D6B-4D4D-A955-73E32340CA85}" dt="2022-08-25T06:10:38.202" v="5845"/>
          <ac:spMkLst>
            <pc:docMk/>
            <pc:sldMk cId="2894140942" sldId="12975"/>
            <ac:spMk id="5" creationId="{C9E6FF1A-7F3C-422E-A3C8-324A2B39FF88}"/>
          </ac:spMkLst>
        </pc:spChg>
        <pc:spChg chg="del">
          <ac:chgData name="이동건" userId="4ad090f6-dadd-4301-b5d0-883b88f508af" providerId="ADAL" clId="{612C5713-9D6B-4D4D-A955-73E32340CA85}" dt="2022-08-25T06:05:28.874" v="5472"/>
          <ac:spMkLst>
            <pc:docMk/>
            <pc:sldMk cId="2894140942" sldId="12975"/>
            <ac:spMk id="6" creationId="{0296BB59-A9F4-479B-AB6A-9FA2103E9BF7}"/>
          </ac:spMkLst>
        </pc:spChg>
        <pc:spChg chg="del">
          <ac:chgData name="이동건" userId="4ad090f6-dadd-4301-b5d0-883b88f508af" providerId="ADAL" clId="{612C5713-9D6B-4D4D-A955-73E32340CA85}" dt="2022-08-25T06:10:38.202" v="5845"/>
          <ac:spMkLst>
            <pc:docMk/>
            <pc:sldMk cId="2894140942" sldId="12975"/>
            <ac:spMk id="7" creationId="{67A9D45A-31B6-4172-8403-A52819F7500E}"/>
          </ac:spMkLst>
        </pc:spChg>
        <pc:spChg chg="add del">
          <ac:chgData name="이동건" userId="4ad090f6-dadd-4301-b5d0-883b88f508af" providerId="ADAL" clId="{612C5713-9D6B-4D4D-A955-73E32340CA85}" dt="2022-08-25T06:10:32.663" v="5843"/>
          <ac:spMkLst>
            <pc:docMk/>
            <pc:sldMk cId="2894140942" sldId="12975"/>
            <ac:spMk id="9" creationId="{940439D5-878E-4C60-880E-04C7DA921AB5}"/>
          </ac:spMkLst>
        </pc:spChg>
        <pc:spChg chg="add del mod">
          <ac:chgData name="이동건" userId="4ad090f6-dadd-4301-b5d0-883b88f508af" providerId="ADAL" clId="{612C5713-9D6B-4D4D-A955-73E32340CA85}" dt="2022-08-25T06:11:16.750" v="5849" actId="478"/>
          <ac:spMkLst>
            <pc:docMk/>
            <pc:sldMk cId="2894140942" sldId="12975"/>
            <ac:spMk id="10" creationId="{A0ABB46E-BC7D-48DB-8578-84B597050CF9}"/>
          </ac:spMkLst>
        </pc:spChg>
        <pc:spChg chg="add mod">
          <ac:chgData name="이동건" userId="4ad090f6-dadd-4301-b5d0-883b88f508af" providerId="ADAL" clId="{612C5713-9D6B-4D4D-A955-73E32340CA85}" dt="2022-08-25T06:24:11.512" v="6424" actId="208"/>
          <ac:spMkLst>
            <pc:docMk/>
            <pc:sldMk cId="2894140942" sldId="12975"/>
            <ac:spMk id="11" creationId="{EA644D3E-84C6-4521-B439-56AC1E95C1B2}"/>
          </ac:spMkLst>
        </pc:spChg>
        <pc:spChg chg="add mod">
          <ac:chgData name="이동건" userId="4ad090f6-dadd-4301-b5d0-883b88f508af" providerId="ADAL" clId="{612C5713-9D6B-4D4D-A955-73E32340CA85}" dt="2022-08-25T06:58:22.133" v="6575" actId="20577"/>
          <ac:spMkLst>
            <pc:docMk/>
            <pc:sldMk cId="2894140942" sldId="12975"/>
            <ac:spMk id="12" creationId="{2B584A85-93E6-4ED6-B6E7-DFBB6EF75714}"/>
          </ac:spMkLst>
        </pc:spChg>
        <pc:spChg chg="add mod">
          <ac:chgData name="이동건" userId="4ad090f6-dadd-4301-b5d0-883b88f508af" providerId="ADAL" clId="{612C5713-9D6B-4D4D-A955-73E32340CA85}" dt="2022-08-25T06:28:23.715" v="6489" actId="20577"/>
          <ac:spMkLst>
            <pc:docMk/>
            <pc:sldMk cId="2894140942" sldId="12975"/>
            <ac:spMk id="13" creationId="{AF837D7B-AF9F-4791-8EDF-5AD1BD9A7300}"/>
          </ac:spMkLst>
        </pc:spChg>
        <pc:picChg chg="add mod">
          <ac:chgData name="이동건" userId="4ad090f6-dadd-4301-b5d0-883b88f508af" providerId="ADAL" clId="{612C5713-9D6B-4D4D-A955-73E32340CA85}" dt="2022-08-25T06:24:18.371" v="6425" actId="1076"/>
          <ac:picMkLst>
            <pc:docMk/>
            <pc:sldMk cId="2894140942" sldId="12975"/>
            <ac:picMk id="8" creationId="{0A716996-454B-41B6-9895-EEDABEF75868}"/>
          </ac:picMkLst>
        </pc:picChg>
        <pc:picChg chg="add mod">
          <ac:chgData name="이동건" userId="4ad090f6-dadd-4301-b5d0-883b88f508af" providerId="ADAL" clId="{612C5713-9D6B-4D4D-A955-73E32340CA85}" dt="2022-08-25T06:25:56.832" v="6471" actId="1076"/>
          <ac:picMkLst>
            <pc:docMk/>
            <pc:sldMk cId="2894140942" sldId="12975"/>
            <ac:picMk id="14" creationId="{6A74F797-053F-4F60-A52E-69589B68B7F8}"/>
          </ac:picMkLst>
        </pc:picChg>
        <pc:picChg chg="del">
          <ac:chgData name="이동건" userId="4ad090f6-dadd-4301-b5d0-883b88f508af" providerId="ADAL" clId="{612C5713-9D6B-4D4D-A955-73E32340CA85}" dt="2022-08-25T06:05:28.874" v="5472"/>
          <ac:picMkLst>
            <pc:docMk/>
            <pc:sldMk cId="2894140942" sldId="12975"/>
            <ac:picMk id="1026" creationId="{06169760-F357-40C4-B314-1A76721FF61F}"/>
          </ac:picMkLst>
        </pc:picChg>
      </pc:sldChg>
      <pc:sldChg chg="addSp delSp modSp add addCm delCm">
        <pc:chgData name="이동건" userId="4ad090f6-dadd-4301-b5d0-883b88f508af" providerId="ADAL" clId="{612C5713-9D6B-4D4D-A955-73E32340CA85}" dt="2022-08-29T23:42:02.974" v="11531" actId="1076"/>
        <pc:sldMkLst>
          <pc:docMk/>
          <pc:sldMk cId="2652491383" sldId="12976"/>
        </pc:sldMkLst>
        <pc:spChg chg="mod">
          <ac:chgData name="이동건" userId="4ad090f6-dadd-4301-b5d0-883b88f508af" providerId="ADAL" clId="{612C5713-9D6B-4D4D-A955-73E32340CA85}" dt="2022-08-25T07:32:35.106" v="7033" actId="20577"/>
          <ac:spMkLst>
            <pc:docMk/>
            <pc:sldMk cId="2652491383" sldId="12976"/>
            <ac:spMk id="3" creationId="{B4DC0B75-90F2-4956-B25D-BB5A0590B0C8}"/>
          </ac:spMkLst>
        </pc:spChg>
        <pc:spChg chg="add mod">
          <ac:chgData name="이동건" userId="4ad090f6-dadd-4301-b5d0-883b88f508af" providerId="ADAL" clId="{612C5713-9D6B-4D4D-A955-73E32340CA85}" dt="2022-08-29T23:41:31.917" v="11522" actId="1076"/>
          <ac:spMkLst>
            <pc:docMk/>
            <pc:sldMk cId="2652491383" sldId="12976"/>
            <ac:spMk id="4" creationId="{165E78F9-0DF5-4656-BF2A-CB22FD64D0ED}"/>
          </ac:spMkLst>
        </pc:spChg>
        <pc:spChg chg="add del mod">
          <ac:chgData name="이동건" userId="4ad090f6-dadd-4301-b5d0-883b88f508af" providerId="ADAL" clId="{612C5713-9D6B-4D4D-A955-73E32340CA85}" dt="2022-08-25T06:10:28.821" v="5841"/>
          <ac:spMkLst>
            <pc:docMk/>
            <pc:sldMk cId="2652491383" sldId="12976"/>
            <ac:spMk id="5" creationId="{8312549D-D127-438A-A2E3-623FD2E8D6E6}"/>
          </ac:spMkLst>
        </pc:spChg>
        <pc:spChg chg="add mod">
          <ac:chgData name="이동건" userId="4ad090f6-dadd-4301-b5d0-883b88f508af" providerId="ADAL" clId="{612C5713-9D6B-4D4D-A955-73E32340CA85}" dt="2022-08-25T07:31:03.012" v="6920" actId="1076"/>
          <ac:spMkLst>
            <pc:docMk/>
            <pc:sldMk cId="2652491383" sldId="12976"/>
            <ac:spMk id="6" creationId="{851225DE-E143-43DE-9BDA-9A6166EDB1E6}"/>
          </ac:spMkLst>
        </pc:spChg>
        <pc:spChg chg="add mod topLvl">
          <ac:chgData name="이동건" userId="4ad090f6-dadd-4301-b5d0-883b88f508af" providerId="ADAL" clId="{612C5713-9D6B-4D4D-A955-73E32340CA85}" dt="2022-08-25T07:11:17.037" v="6786" actId="164"/>
          <ac:spMkLst>
            <pc:docMk/>
            <pc:sldMk cId="2652491383" sldId="12976"/>
            <ac:spMk id="7" creationId="{29391CBD-0F0D-4762-A1C7-3D95BF5BD5F1}"/>
          </ac:spMkLst>
        </pc:spChg>
        <pc:spChg chg="add mod topLvl">
          <ac:chgData name="이동건" userId="4ad090f6-dadd-4301-b5d0-883b88f508af" providerId="ADAL" clId="{612C5713-9D6B-4D4D-A955-73E32340CA85}" dt="2022-08-29T23:42:02.974" v="11531" actId="1076"/>
          <ac:spMkLst>
            <pc:docMk/>
            <pc:sldMk cId="2652491383" sldId="12976"/>
            <ac:spMk id="19" creationId="{2B8E0348-9AF9-41B8-BFD4-28BB932D7F58}"/>
          </ac:spMkLst>
        </pc:spChg>
        <pc:spChg chg="add del mod">
          <ac:chgData name="이동건" userId="4ad090f6-dadd-4301-b5d0-883b88f508af" providerId="ADAL" clId="{612C5713-9D6B-4D4D-A955-73E32340CA85}" dt="2022-08-25T07:08:57.495" v="6752" actId="478"/>
          <ac:spMkLst>
            <pc:docMk/>
            <pc:sldMk cId="2652491383" sldId="12976"/>
            <ac:spMk id="20" creationId="{F6909393-D4E7-483A-A57A-7E29D8E26596}"/>
          </ac:spMkLst>
        </pc:spChg>
        <pc:spChg chg="add mod topLvl">
          <ac:chgData name="이동건" userId="4ad090f6-dadd-4301-b5d0-883b88f508af" providerId="ADAL" clId="{612C5713-9D6B-4D4D-A955-73E32340CA85}" dt="2022-08-29T23:41:57.382" v="11530" actId="1076"/>
          <ac:spMkLst>
            <pc:docMk/>
            <pc:sldMk cId="2652491383" sldId="12976"/>
            <ac:spMk id="21" creationId="{560F1066-7F40-4837-9DA8-C5C1FF4EE2D3}"/>
          </ac:spMkLst>
        </pc:spChg>
        <pc:spChg chg="add mod">
          <ac:chgData name="이동건" userId="4ad090f6-dadd-4301-b5d0-883b88f508af" providerId="ADAL" clId="{612C5713-9D6B-4D4D-A955-73E32340CA85}" dt="2022-08-25T07:35:28.422" v="7364" actId="164"/>
          <ac:spMkLst>
            <pc:docMk/>
            <pc:sldMk cId="2652491383" sldId="12976"/>
            <ac:spMk id="23" creationId="{1FCBF5B4-098A-42A8-AD4D-B501D397FBBD}"/>
          </ac:spMkLst>
        </pc:spChg>
        <pc:spChg chg="add mod">
          <ac:chgData name="이동건" userId="4ad090f6-dadd-4301-b5d0-883b88f508af" providerId="ADAL" clId="{612C5713-9D6B-4D4D-A955-73E32340CA85}" dt="2022-08-25T07:35:28.422" v="7364" actId="164"/>
          <ac:spMkLst>
            <pc:docMk/>
            <pc:sldMk cId="2652491383" sldId="12976"/>
            <ac:spMk id="24" creationId="{46896EDD-6C8C-43D8-9647-6E55861C356A}"/>
          </ac:spMkLst>
        </pc:spChg>
        <pc:spChg chg="add mod">
          <ac:chgData name="이동건" userId="4ad090f6-dadd-4301-b5d0-883b88f508af" providerId="ADAL" clId="{612C5713-9D6B-4D4D-A955-73E32340CA85}" dt="2022-08-25T07:18:29.942" v="6851" actId="14100"/>
          <ac:spMkLst>
            <pc:docMk/>
            <pc:sldMk cId="2652491383" sldId="12976"/>
            <ac:spMk id="29" creationId="{D69D0F48-FC08-4ED2-858D-2543A6EA885D}"/>
          </ac:spMkLst>
        </pc:spChg>
        <pc:spChg chg="add mod">
          <ac:chgData name="이동건" userId="4ad090f6-dadd-4301-b5d0-883b88f508af" providerId="ADAL" clId="{612C5713-9D6B-4D4D-A955-73E32340CA85}" dt="2022-08-25T07:18:33.486" v="6852" actId="14100"/>
          <ac:spMkLst>
            <pc:docMk/>
            <pc:sldMk cId="2652491383" sldId="12976"/>
            <ac:spMk id="30" creationId="{8074AC30-46E0-4059-961C-FEFABDB529AF}"/>
          </ac:spMkLst>
        </pc:spChg>
        <pc:spChg chg="add mod">
          <ac:chgData name="이동건" userId="4ad090f6-dadd-4301-b5d0-883b88f508af" providerId="ADAL" clId="{612C5713-9D6B-4D4D-A955-73E32340CA85}" dt="2022-08-29T23:41:46.192" v="11529" actId="20577"/>
          <ac:spMkLst>
            <pc:docMk/>
            <pc:sldMk cId="2652491383" sldId="12976"/>
            <ac:spMk id="33" creationId="{A9776034-E0C7-49D6-898F-9F45BB362C4E}"/>
          </ac:spMkLst>
        </pc:spChg>
        <pc:spChg chg="add del mod">
          <ac:chgData name="이동건" userId="4ad090f6-dadd-4301-b5d0-883b88f508af" providerId="ADAL" clId="{612C5713-9D6B-4D4D-A955-73E32340CA85}" dt="2022-08-25T07:18:43.986" v="6854" actId="478"/>
          <ac:spMkLst>
            <pc:docMk/>
            <pc:sldMk cId="2652491383" sldId="12976"/>
            <ac:spMk id="41" creationId="{FD362973-3F93-4E5A-8CB7-1B55A382A529}"/>
          </ac:spMkLst>
        </pc:spChg>
        <pc:spChg chg="add mod">
          <ac:chgData name="이동건" userId="4ad090f6-dadd-4301-b5d0-883b88f508af" providerId="ADAL" clId="{612C5713-9D6B-4D4D-A955-73E32340CA85}" dt="2022-08-25T07:35:28.422" v="7364" actId="164"/>
          <ac:spMkLst>
            <pc:docMk/>
            <pc:sldMk cId="2652491383" sldId="12976"/>
            <ac:spMk id="46" creationId="{F67947E8-C7AC-4CF4-B28F-05D253BE400C}"/>
          </ac:spMkLst>
        </pc:spChg>
        <pc:spChg chg="add mod">
          <ac:chgData name="이동건" userId="4ad090f6-dadd-4301-b5d0-883b88f508af" providerId="ADAL" clId="{612C5713-9D6B-4D4D-A955-73E32340CA85}" dt="2022-08-25T07:35:28.422" v="7364" actId="164"/>
          <ac:spMkLst>
            <pc:docMk/>
            <pc:sldMk cId="2652491383" sldId="12976"/>
            <ac:spMk id="61" creationId="{A6121ABC-0EF0-451F-BC4F-29B016C125D0}"/>
          </ac:spMkLst>
        </pc:spChg>
        <pc:spChg chg="add mod">
          <ac:chgData name="이동건" userId="4ad090f6-dadd-4301-b5d0-883b88f508af" providerId="ADAL" clId="{612C5713-9D6B-4D4D-A955-73E32340CA85}" dt="2022-08-25T07:35:28.422" v="7364" actId="164"/>
          <ac:spMkLst>
            <pc:docMk/>
            <pc:sldMk cId="2652491383" sldId="12976"/>
            <ac:spMk id="62" creationId="{F8F89D3F-9422-40F9-875F-C7BC420E8CB8}"/>
          </ac:spMkLst>
        </pc:spChg>
        <pc:spChg chg="add mod">
          <ac:chgData name="이동건" userId="4ad090f6-dadd-4301-b5d0-883b88f508af" providerId="ADAL" clId="{612C5713-9D6B-4D4D-A955-73E32340CA85}" dt="2022-08-25T07:31:52.437" v="7004" actId="1076"/>
          <ac:spMkLst>
            <pc:docMk/>
            <pc:sldMk cId="2652491383" sldId="12976"/>
            <ac:spMk id="73" creationId="{15279BC8-8F3D-4741-B1F4-67AA4FD6C343}"/>
          </ac:spMkLst>
        </pc:spChg>
        <pc:spChg chg="add mod">
          <ac:chgData name="이동건" userId="4ad090f6-dadd-4301-b5d0-883b88f508af" providerId="ADAL" clId="{612C5713-9D6B-4D4D-A955-73E32340CA85}" dt="2022-08-25T07:47:38.841" v="7596" actId="1076"/>
          <ac:spMkLst>
            <pc:docMk/>
            <pc:sldMk cId="2652491383" sldId="12976"/>
            <ac:spMk id="75" creationId="{E29DB55E-5892-48E6-993D-62682A529842}"/>
          </ac:spMkLst>
        </pc:spChg>
        <pc:spChg chg="add mod">
          <ac:chgData name="이동건" userId="4ad090f6-dadd-4301-b5d0-883b88f508af" providerId="ADAL" clId="{612C5713-9D6B-4D4D-A955-73E32340CA85}" dt="2022-08-25T08:24:16.862" v="8718" actId="1076"/>
          <ac:spMkLst>
            <pc:docMk/>
            <pc:sldMk cId="2652491383" sldId="12976"/>
            <ac:spMk id="76" creationId="{F2A15E14-5283-4A93-8C54-D79BE5625100}"/>
          </ac:spMkLst>
        </pc:spChg>
        <pc:spChg chg="add mod">
          <ac:chgData name="이동건" userId="4ad090f6-dadd-4301-b5d0-883b88f508af" providerId="ADAL" clId="{612C5713-9D6B-4D4D-A955-73E32340CA85}" dt="2022-08-25T08:24:22.641" v="8726" actId="20577"/>
          <ac:spMkLst>
            <pc:docMk/>
            <pc:sldMk cId="2652491383" sldId="12976"/>
            <ac:spMk id="77" creationId="{580AD421-5F82-48B2-BA6D-FA8CD65655E8}"/>
          </ac:spMkLst>
        </pc:spChg>
        <pc:grpChg chg="add del mod">
          <ac:chgData name="이동건" userId="4ad090f6-dadd-4301-b5d0-883b88f508af" providerId="ADAL" clId="{612C5713-9D6B-4D4D-A955-73E32340CA85}" dt="2022-08-25T07:09:18.467" v="6758" actId="165"/>
          <ac:grpSpMkLst>
            <pc:docMk/>
            <pc:sldMk cId="2652491383" sldId="12976"/>
            <ac:grpSpMk id="22" creationId="{FCEC1DE1-9F99-47EB-A081-BA4974271C03}"/>
          </ac:grpSpMkLst>
        </pc:grpChg>
        <pc:grpChg chg="add mod ord">
          <ac:chgData name="이동건" userId="4ad090f6-dadd-4301-b5d0-883b88f508af" providerId="ADAL" clId="{612C5713-9D6B-4D4D-A955-73E32340CA85}" dt="2022-08-25T07:35:28.422" v="7364" actId="164"/>
          <ac:grpSpMkLst>
            <pc:docMk/>
            <pc:sldMk cId="2652491383" sldId="12976"/>
            <ac:grpSpMk id="28" creationId="{38344F69-1A38-49F9-A1FA-747DB79EC3D1}"/>
          </ac:grpSpMkLst>
        </pc:grpChg>
        <pc:grpChg chg="add mod">
          <ac:chgData name="이동건" userId="4ad090f6-dadd-4301-b5d0-883b88f508af" providerId="ADAL" clId="{612C5713-9D6B-4D4D-A955-73E32340CA85}" dt="2022-08-25T07:35:28.422" v="7364" actId="164"/>
          <ac:grpSpMkLst>
            <pc:docMk/>
            <pc:sldMk cId="2652491383" sldId="12976"/>
            <ac:grpSpMk id="39" creationId="{16C4B98C-AF4D-452C-9D5B-7A6D489C9108}"/>
          </ac:grpSpMkLst>
        </pc:grpChg>
        <pc:grpChg chg="add mod">
          <ac:chgData name="이동건" userId="4ad090f6-dadd-4301-b5d0-883b88f508af" providerId="ADAL" clId="{612C5713-9D6B-4D4D-A955-73E32340CA85}" dt="2022-08-25T07:35:28.422" v="7364" actId="164"/>
          <ac:grpSpMkLst>
            <pc:docMk/>
            <pc:sldMk cId="2652491383" sldId="12976"/>
            <ac:grpSpMk id="74" creationId="{B3EBFF05-CA76-4B4D-AC0E-B3715F9B2F54}"/>
          </ac:grpSpMkLst>
        </pc:grpChg>
        <pc:picChg chg="add del">
          <ac:chgData name="이동건" userId="4ad090f6-dadd-4301-b5d0-883b88f508af" providerId="ADAL" clId="{612C5713-9D6B-4D4D-A955-73E32340CA85}" dt="2022-08-25T06:13:29.309" v="5967"/>
          <ac:picMkLst>
            <pc:docMk/>
            <pc:sldMk cId="2652491383" sldId="12976"/>
            <ac:picMk id="4" creationId="{5139A57D-59BC-495B-9754-8D84A98972CF}"/>
          </ac:picMkLst>
        </pc:picChg>
        <pc:cxnChg chg="add del mod">
          <ac:chgData name="이동건" userId="4ad090f6-dadd-4301-b5d0-883b88f508af" providerId="ADAL" clId="{612C5713-9D6B-4D4D-A955-73E32340CA85}" dt="2022-08-25T07:05:14.734" v="6713" actId="11529"/>
          <ac:cxnSpMkLst>
            <pc:docMk/>
            <pc:sldMk cId="2652491383" sldId="12976"/>
            <ac:cxnSpMk id="9" creationId="{E2917608-B3D6-480E-8BB6-73CE588EF88A}"/>
          </ac:cxnSpMkLst>
        </pc:cxnChg>
        <pc:cxnChg chg="add mod topLvl">
          <ac:chgData name="이동건" userId="4ad090f6-dadd-4301-b5d0-883b88f508af" providerId="ADAL" clId="{612C5713-9D6B-4D4D-A955-73E32340CA85}" dt="2022-08-25T07:11:17.037" v="6786" actId="164"/>
          <ac:cxnSpMkLst>
            <pc:docMk/>
            <pc:sldMk cId="2652491383" sldId="12976"/>
            <ac:cxnSpMk id="11" creationId="{E8A59B74-1DC7-4537-B921-69B45ADF7F0B}"/>
          </ac:cxnSpMkLst>
        </pc:cxnChg>
        <pc:cxnChg chg="add mod topLvl">
          <ac:chgData name="이동건" userId="4ad090f6-dadd-4301-b5d0-883b88f508af" providerId="ADAL" clId="{612C5713-9D6B-4D4D-A955-73E32340CA85}" dt="2022-08-29T23:41:38.728" v="11525" actId="692"/>
          <ac:cxnSpMkLst>
            <pc:docMk/>
            <pc:sldMk cId="2652491383" sldId="12976"/>
            <ac:cxnSpMk id="12" creationId="{66D2EAF6-FEE9-4B57-AA71-AE12D29D84AD}"/>
          </ac:cxnSpMkLst>
        </pc:cxnChg>
        <pc:cxnChg chg="add mod topLvl">
          <ac:chgData name="이동건" userId="4ad090f6-dadd-4301-b5d0-883b88f508af" providerId="ADAL" clId="{612C5713-9D6B-4D4D-A955-73E32340CA85}" dt="2022-08-29T23:41:28.115" v="11521" actId="692"/>
          <ac:cxnSpMkLst>
            <pc:docMk/>
            <pc:sldMk cId="2652491383" sldId="12976"/>
            <ac:cxnSpMk id="16" creationId="{92774B79-616E-4C25-A72D-6EA21B369EDC}"/>
          </ac:cxnSpMkLst>
        </pc:cxnChg>
        <pc:cxnChg chg="add mod topLvl">
          <ac:chgData name="이동건" userId="4ad090f6-dadd-4301-b5d0-883b88f508af" providerId="ADAL" clId="{612C5713-9D6B-4D4D-A955-73E32340CA85}" dt="2022-08-25T07:11:17.037" v="6786" actId="164"/>
          <ac:cxnSpMkLst>
            <pc:docMk/>
            <pc:sldMk cId="2652491383" sldId="12976"/>
            <ac:cxnSpMk id="18" creationId="{7DD09F47-4E8F-4FF8-827C-B82622DC8386}"/>
          </ac:cxnSpMkLst>
        </pc:cxnChg>
        <pc:cxnChg chg="add mod">
          <ac:chgData name="이동건" userId="4ad090f6-dadd-4301-b5d0-883b88f508af" providerId="ADAL" clId="{612C5713-9D6B-4D4D-A955-73E32340CA85}" dt="2022-08-25T07:35:28.422" v="7364" actId="164"/>
          <ac:cxnSpMkLst>
            <pc:docMk/>
            <pc:sldMk cId="2652491383" sldId="12976"/>
            <ac:cxnSpMk id="26" creationId="{F81F7800-C0A3-4ECF-8852-B841E1F29582}"/>
          </ac:cxnSpMkLst>
        </pc:cxnChg>
        <pc:cxnChg chg="add mod">
          <ac:chgData name="이동건" userId="4ad090f6-dadd-4301-b5d0-883b88f508af" providerId="ADAL" clId="{612C5713-9D6B-4D4D-A955-73E32340CA85}" dt="2022-08-25T07:18:33.486" v="6852" actId="14100"/>
          <ac:cxnSpMkLst>
            <pc:docMk/>
            <pc:sldMk cId="2652491383" sldId="12976"/>
            <ac:cxnSpMk id="32" creationId="{E9F7B947-FFDF-41C0-99C1-2FAB007D701D}"/>
          </ac:cxnSpMkLst>
        </pc:cxnChg>
        <pc:cxnChg chg="add mod">
          <ac:chgData name="이동건" userId="4ad090f6-dadd-4301-b5d0-883b88f508af" providerId="ADAL" clId="{612C5713-9D6B-4D4D-A955-73E32340CA85}" dt="2022-08-25T07:18:33.486" v="6852" actId="14100"/>
          <ac:cxnSpMkLst>
            <pc:docMk/>
            <pc:sldMk cId="2652491383" sldId="12976"/>
            <ac:cxnSpMk id="36" creationId="{DD84F7AC-4900-4499-82B8-1F081B4FA9D2}"/>
          </ac:cxnSpMkLst>
        </pc:cxnChg>
        <pc:cxnChg chg="add mod">
          <ac:chgData name="이동건" userId="4ad090f6-dadd-4301-b5d0-883b88f508af" providerId="ADAL" clId="{612C5713-9D6B-4D4D-A955-73E32340CA85}" dt="2022-08-25T07:35:28.422" v="7364" actId="164"/>
          <ac:cxnSpMkLst>
            <pc:docMk/>
            <pc:sldMk cId="2652491383" sldId="12976"/>
            <ac:cxnSpMk id="42" creationId="{86432EDE-E13B-47BD-BC9F-958D8418C599}"/>
          </ac:cxnSpMkLst>
        </pc:cxnChg>
        <pc:cxnChg chg="add mod">
          <ac:chgData name="이동건" userId="4ad090f6-dadd-4301-b5d0-883b88f508af" providerId="ADAL" clId="{612C5713-9D6B-4D4D-A955-73E32340CA85}" dt="2022-08-25T07:35:28.422" v="7364" actId="164"/>
          <ac:cxnSpMkLst>
            <pc:docMk/>
            <pc:sldMk cId="2652491383" sldId="12976"/>
            <ac:cxnSpMk id="64" creationId="{1379148E-6DDB-4C93-9F3E-84A7400E2667}"/>
          </ac:cxnSpMkLst>
        </pc:cxnChg>
        <pc:cxnChg chg="add mod">
          <ac:chgData name="이동건" userId="4ad090f6-dadd-4301-b5d0-883b88f508af" providerId="ADAL" clId="{612C5713-9D6B-4D4D-A955-73E32340CA85}" dt="2022-08-25T07:35:28.422" v="7364" actId="164"/>
          <ac:cxnSpMkLst>
            <pc:docMk/>
            <pc:sldMk cId="2652491383" sldId="12976"/>
            <ac:cxnSpMk id="69" creationId="{CCB83263-33DA-4A5E-A7EA-2BCD6245BA6C}"/>
          </ac:cxnSpMkLst>
        </pc:cxnChg>
      </pc:sldChg>
      <pc:sldChg chg="addSp delSp modSp add">
        <pc:chgData name="이동건" userId="4ad090f6-dadd-4301-b5d0-883b88f508af" providerId="ADAL" clId="{612C5713-9D6B-4D4D-A955-73E32340CA85}" dt="2022-08-29T23:42:38.316" v="11538" actId="1076"/>
        <pc:sldMkLst>
          <pc:docMk/>
          <pc:sldMk cId="3681933195" sldId="12977"/>
        </pc:sldMkLst>
        <pc:spChg chg="mod">
          <ac:chgData name="이동건" userId="4ad090f6-dadd-4301-b5d0-883b88f508af" providerId="ADAL" clId="{612C5713-9D6B-4D4D-A955-73E32340CA85}" dt="2022-08-25T07:43:43.874" v="7581"/>
          <ac:spMkLst>
            <pc:docMk/>
            <pc:sldMk cId="3681933195" sldId="12977"/>
            <ac:spMk id="3" creationId="{BDAC840D-1A16-40A6-AC9D-0BE62F5792E6}"/>
          </ac:spMkLst>
        </pc:spChg>
        <pc:spChg chg="add mod">
          <ac:chgData name="이동건" userId="4ad090f6-dadd-4301-b5d0-883b88f508af" providerId="ADAL" clId="{612C5713-9D6B-4D4D-A955-73E32340CA85}" dt="2022-08-29T00:21:35.879" v="11502" actId="113"/>
          <ac:spMkLst>
            <pc:docMk/>
            <pc:sldMk cId="3681933195" sldId="12977"/>
            <ac:spMk id="4" creationId="{0EA34B55-D464-4B1E-9388-0EA960673453}"/>
          </ac:spMkLst>
        </pc:spChg>
        <pc:spChg chg="mod topLvl">
          <ac:chgData name="이동건" userId="4ad090f6-dadd-4301-b5d0-883b88f508af" providerId="ADAL" clId="{612C5713-9D6B-4D4D-A955-73E32340CA85}" dt="2022-08-25T07:35:48.451" v="7369" actId="164"/>
          <ac:spMkLst>
            <pc:docMk/>
            <pc:sldMk cId="3681933195" sldId="12977"/>
            <ac:spMk id="6" creationId="{8CF0D885-D88A-4770-9BCF-E0E8B23BE20D}"/>
          </ac:spMkLst>
        </pc:spChg>
        <pc:spChg chg="mod topLvl">
          <ac:chgData name="이동건" userId="4ad090f6-dadd-4301-b5d0-883b88f508af" providerId="ADAL" clId="{612C5713-9D6B-4D4D-A955-73E32340CA85}" dt="2022-08-25T07:35:48.451" v="7369" actId="164"/>
          <ac:spMkLst>
            <pc:docMk/>
            <pc:sldMk cId="3681933195" sldId="12977"/>
            <ac:spMk id="7" creationId="{FF8E7D10-CF9E-4818-B715-4EA3A6539595}"/>
          </ac:spMkLst>
        </pc:spChg>
        <pc:spChg chg="mod topLvl">
          <ac:chgData name="이동건" userId="4ad090f6-dadd-4301-b5d0-883b88f508af" providerId="ADAL" clId="{612C5713-9D6B-4D4D-A955-73E32340CA85}" dt="2022-08-25T07:35:37.875" v="7367" actId="165"/>
          <ac:spMkLst>
            <pc:docMk/>
            <pc:sldMk cId="3681933195" sldId="12977"/>
            <ac:spMk id="12" creationId="{3E072F84-07A7-4619-B594-76FA85801AED}"/>
          </ac:spMkLst>
        </pc:spChg>
        <pc:spChg chg="mod topLvl">
          <ac:chgData name="이동건" userId="4ad090f6-dadd-4301-b5d0-883b88f508af" providerId="ADAL" clId="{612C5713-9D6B-4D4D-A955-73E32340CA85}" dt="2022-08-25T07:36:33.543" v="7379" actId="1076"/>
          <ac:spMkLst>
            <pc:docMk/>
            <pc:sldMk cId="3681933195" sldId="12977"/>
            <ac:spMk id="13" creationId="{9B50F556-04C5-4627-AC79-B662BACDC0E1}"/>
          </ac:spMkLst>
        </pc:spChg>
        <pc:spChg chg="mod topLvl">
          <ac:chgData name="이동건" userId="4ad090f6-dadd-4301-b5d0-883b88f508af" providerId="ADAL" clId="{612C5713-9D6B-4D4D-A955-73E32340CA85}" dt="2022-08-25T07:35:37.875" v="7367" actId="165"/>
          <ac:spMkLst>
            <pc:docMk/>
            <pc:sldMk cId="3681933195" sldId="12977"/>
            <ac:spMk id="14" creationId="{167AE709-E065-4C56-AA66-B68DBFFC1411}"/>
          </ac:spMkLst>
        </pc:spChg>
        <pc:spChg chg="mod topLvl">
          <ac:chgData name="이동건" userId="4ad090f6-dadd-4301-b5d0-883b88f508af" providerId="ADAL" clId="{612C5713-9D6B-4D4D-A955-73E32340CA85}" dt="2022-08-25T07:35:38.169" v="7368" actId="165"/>
          <ac:spMkLst>
            <pc:docMk/>
            <pc:sldMk cId="3681933195" sldId="12977"/>
            <ac:spMk id="17" creationId="{EBC6CE83-8B1F-42F7-BD85-FE92108B83AE}"/>
          </ac:spMkLst>
        </pc:spChg>
        <pc:spChg chg="del mod topLvl">
          <ac:chgData name="이동건" userId="4ad090f6-dadd-4301-b5d0-883b88f508af" providerId="ADAL" clId="{612C5713-9D6B-4D4D-A955-73E32340CA85}" dt="2022-08-25T07:38:14.492" v="7398" actId="478"/>
          <ac:spMkLst>
            <pc:docMk/>
            <pc:sldMk cId="3681933195" sldId="12977"/>
            <ac:spMk id="22" creationId="{DF3E03D1-A38C-4825-9700-99C3EBD2BB4E}"/>
          </ac:spMkLst>
        </pc:spChg>
        <pc:spChg chg="del mod topLvl">
          <ac:chgData name="이동건" userId="4ad090f6-dadd-4301-b5d0-883b88f508af" providerId="ADAL" clId="{612C5713-9D6B-4D4D-A955-73E32340CA85}" dt="2022-08-25T07:38:12.987" v="7397" actId="478"/>
          <ac:spMkLst>
            <pc:docMk/>
            <pc:sldMk cId="3681933195" sldId="12977"/>
            <ac:spMk id="23" creationId="{E8C5367E-7D0D-4C0C-A221-156F3AC0FCDB}"/>
          </ac:spMkLst>
        </pc:spChg>
        <pc:spChg chg="mod topLvl">
          <ac:chgData name="이동건" userId="4ad090f6-dadd-4301-b5d0-883b88f508af" providerId="ADAL" clId="{612C5713-9D6B-4D4D-A955-73E32340CA85}" dt="2022-08-25T07:35:38.169" v="7368" actId="165"/>
          <ac:spMkLst>
            <pc:docMk/>
            <pc:sldMk cId="3681933195" sldId="12977"/>
            <ac:spMk id="24" creationId="{3DE0E74B-99E3-40C5-8586-3F16D9696ABB}"/>
          </ac:spMkLst>
        </pc:spChg>
        <pc:spChg chg="mod topLvl">
          <ac:chgData name="이동건" userId="4ad090f6-dadd-4301-b5d0-883b88f508af" providerId="ADAL" clId="{612C5713-9D6B-4D4D-A955-73E32340CA85}" dt="2022-08-25T07:35:38.169" v="7368" actId="165"/>
          <ac:spMkLst>
            <pc:docMk/>
            <pc:sldMk cId="3681933195" sldId="12977"/>
            <ac:spMk id="25" creationId="{1C038615-8E93-4AA3-8F45-EBD21886C8EE}"/>
          </ac:spMkLst>
        </pc:spChg>
        <pc:spChg chg="mod topLvl">
          <ac:chgData name="이동건" userId="4ad090f6-dadd-4301-b5d0-883b88f508af" providerId="ADAL" clId="{612C5713-9D6B-4D4D-A955-73E32340CA85}" dt="2022-08-28T23:47:19.947" v="10638" actId="164"/>
          <ac:spMkLst>
            <pc:docMk/>
            <pc:sldMk cId="3681933195" sldId="12977"/>
            <ac:spMk id="30" creationId="{333CAD0F-FBAC-4CB7-B6F3-9F20D7954933}"/>
          </ac:spMkLst>
        </pc:spChg>
        <pc:spChg chg="mod topLvl">
          <ac:chgData name="이동건" userId="4ad090f6-dadd-4301-b5d0-883b88f508af" providerId="ADAL" clId="{612C5713-9D6B-4D4D-A955-73E32340CA85}" dt="2022-08-28T23:47:19.947" v="10638" actId="164"/>
          <ac:spMkLst>
            <pc:docMk/>
            <pc:sldMk cId="3681933195" sldId="12977"/>
            <ac:spMk id="31" creationId="{D6B7AD57-2852-4CBC-9DD4-17F7CD8BBD1F}"/>
          </ac:spMkLst>
        </pc:spChg>
        <pc:spChg chg="add mod">
          <ac:chgData name="이동건" userId="4ad090f6-dadd-4301-b5d0-883b88f508af" providerId="ADAL" clId="{612C5713-9D6B-4D4D-A955-73E32340CA85}" dt="2022-08-25T07:37:42.921" v="7394" actId="1076"/>
          <ac:spMkLst>
            <pc:docMk/>
            <pc:sldMk cId="3681933195" sldId="12977"/>
            <ac:spMk id="34" creationId="{7B2D5BCF-A8D7-4A95-A041-0B3E34ED17AB}"/>
          </ac:spMkLst>
        </pc:spChg>
        <pc:spChg chg="add mod">
          <ac:chgData name="이동건" userId="4ad090f6-dadd-4301-b5d0-883b88f508af" providerId="ADAL" clId="{612C5713-9D6B-4D4D-A955-73E32340CA85}" dt="2022-08-29T23:42:35.182" v="11537" actId="1076"/>
          <ac:spMkLst>
            <pc:docMk/>
            <pc:sldMk cId="3681933195" sldId="12977"/>
            <ac:spMk id="39" creationId="{B3CA3B95-B41A-41C0-8321-6C4C946828B9}"/>
          </ac:spMkLst>
        </pc:spChg>
        <pc:spChg chg="add mod">
          <ac:chgData name="이동건" userId="4ad090f6-dadd-4301-b5d0-883b88f508af" providerId="ADAL" clId="{612C5713-9D6B-4D4D-A955-73E32340CA85}" dt="2022-08-25T07:37:46.039" v="7396" actId="1076"/>
          <ac:spMkLst>
            <pc:docMk/>
            <pc:sldMk cId="3681933195" sldId="12977"/>
            <ac:spMk id="40" creationId="{A885A3A2-D0CE-466E-9112-197BE25720F7}"/>
          </ac:spMkLst>
        </pc:spChg>
        <pc:spChg chg="add mod">
          <ac:chgData name="이동건" userId="4ad090f6-dadd-4301-b5d0-883b88f508af" providerId="ADAL" clId="{612C5713-9D6B-4D4D-A955-73E32340CA85}" dt="2022-08-25T07:41:14.574" v="7462" actId="164"/>
          <ac:spMkLst>
            <pc:docMk/>
            <pc:sldMk cId="3681933195" sldId="12977"/>
            <ac:spMk id="41" creationId="{0C14EEAD-4FA1-4582-8611-45ED9DC79A98}"/>
          </ac:spMkLst>
        </pc:spChg>
        <pc:spChg chg="add mod">
          <ac:chgData name="이동건" userId="4ad090f6-dadd-4301-b5d0-883b88f508af" providerId="ADAL" clId="{612C5713-9D6B-4D4D-A955-73E32340CA85}" dt="2022-08-29T23:42:38.316" v="11538" actId="1076"/>
          <ac:spMkLst>
            <pc:docMk/>
            <pc:sldMk cId="3681933195" sldId="12977"/>
            <ac:spMk id="41" creationId="{8C132F00-7A4F-474D-A175-7D11EE4EE429}"/>
          </ac:spMkLst>
        </pc:spChg>
        <pc:spChg chg="add mod">
          <ac:chgData name="이동건" userId="4ad090f6-dadd-4301-b5d0-883b88f508af" providerId="ADAL" clId="{612C5713-9D6B-4D4D-A955-73E32340CA85}" dt="2022-08-25T07:41:14.574" v="7462" actId="164"/>
          <ac:spMkLst>
            <pc:docMk/>
            <pc:sldMk cId="3681933195" sldId="12977"/>
            <ac:spMk id="42" creationId="{2F580DD9-F959-4322-8362-D716453DD489}"/>
          </ac:spMkLst>
        </pc:spChg>
        <pc:spChg chg="del mod topLvl">
          <ac:chgData name="이동건" userId="4ad090f6-dadd-4301-b5d0-883b88f508af" providerId="ADAL" clId="{612C5713-9D6B-4D4D-A955-73E32340CA85}" dt="2022-08-25T07:43:06.854" v="7579" actId="478"/>
          <ac:spMkLst>
            <pc:docMk/>
            <pc:sldMk cId="3681933195" sldId="12977"/>
            <ac:spMk id="53" creationId="{8B28E525-1230-467F-A95D-2F35ED1741C7}"/>
          </ac:spMkLst>
        </pc:spChg>
        <pc:spChg chg="del">
          <ac:chgData name="이동건" userId="4ad090f6-dadd-4301-b5d0-883b88f508af" providerId="ADAL" clId="{612C5713-9D6B-4D4D-A955-73E32340CA85}" dt="2022-08-25T07:43:04.950" v="7578" actId="478"/>
          <ac:spMkLst>
            <pc:docMk/>
            <pc:sldMk cId="3681933195" sldId="12977"/>
            <ac:spMk id="54" creationId="{A6BE83D8-8DA5-44A6-9CFB-646824CC405D}"/>
          </ac:spMkLst>
        </pc:spChg>
        <pc:grpChg chg="add del">
          <ac:chgData name="이동건" userId="4ad090f6-dadd-4301-b5d0-883b88f508af" providerId="ADAL" clId="{612C5713-9D6B-4D4D-A955-73E32340CA85}" dt="2022-08-25T07:35:37.875" v="7367" actId="165"/>
          <ac:grpSpMkLst>
            <pc:docMk/>
            <pc:sldMk cId="3681933195" sldId="12977"/>
            <ac:grpSpMk id="5" creationId="{9F285416-0D54-41F3-B199-59E5CEBC323E}"/>
          </ac:grpSpMkLst>
        </pc:grpChg>
        <pc:grpChg chg="add mod">
          <ac:chgData name="이동건" userId="4ad090f6-dadd-4301-b5d0-883b88f508af" providerId="ADAL" clId="{612C5713-9D6B-4D4D-A955-73E32340CA85}" dt="2022-08-28T23:46:38.671" v="10620" actId="164"/>
          <ac:grpSpMkLst>
            <pc:docMk/>
            <pc:sldMk cId="3681933195" sldId="12977"/>
            <ac:grpSpMk id="9" creationId="{C5FEB674-2860-4464-A281-D6510E55E665}"/>
          </ac:grpSpMkLst>
        </pc:grpChg>
        <pc:grpChg chg="del mod topLvl">
          <ac:chgData name="이동건" userId="4ad090f6-dadd-4301-b5d0-883b88f508af" providerId="ADAL" clId="{612C5713-9D6B-4D4D-A955-73E32340CA85}" dt="2022-08-25T07:35:38.169" v="7368" actId="165"/>
          <ac:grpSpMkLst>
            <pc:docMk/>
            <pc:sldMk cId="3681933195" sldId="12977"/>
            <ac:grpSpMk id="9" creationId="{E0CA8E1B-5372-4F84-AA18-7434CC2AB325}"/>
          </ac:grpSpMkLst>
        </pc:grpChg>
        <pc:grpChg chg="del mod topLvl">
          <ac:chgData name="이동건" userId="4ad090f6-dadd-4301-b5d0-883b88f508af" providerId="ADAL" clId="{612C5713-9D6B-4D4D-A955-73E32340CA85}" dt="2022-08-25T07:35:38.169" v="7368" actId="165"/>
          <ac:grpSpMkLst>
            <pc:docMk/>
            <pc:sldMk cId="3681933195" sldId="12977"/>
            <ac:grpSpMk id="10" creationId="{637BBE1F-DFC5-4861-934B-C0C32240DDA7}"/>
          </ac:grpSpMkLst>
        </pc:grpChg>
        <pc:grpChg chg="add del mod">
          <ac:chgData name="이동건" userId="4ad090f6-dadd-4301-b5d0-883b88f508af" providerId="ADAL" clId="{612C5713-9D6B-4D4D-A955-73E32340CA85}" dt="2022-08-28T23:47:15.054" v="10636" actId="165"/>
          <ac:grpSpMkLst>
            <pc:docMk/>
            <pc:sldMk cId="3681933195" sldId="12977"/>
            <ac:grpSpMk id="10" creationId="{88C4EF03-928F-49D0-8DCE-1605A085CD19}"/>
          </ac:grpSpMkLst>
        </pc:grpChg>
        <pc:grpChg chg="add mod">
          <ac:chgData name="이동건" userId="4ad090f6-dadd-4301-b5d0-883b88f508af" providerId="ADAL" clId="{612C5713-9D6B-4D4D-A955-73E32340CA85}" dt="2022-08-28T23:50:28.043" v="10860" actId="1076"/>
          <ac:grpSpMkLst>
            <pc:docMk/>
            <pc:sldMk cId="3681933195" sldId="12977"/>
            <ac:grpSpMk id="22" creationId="{0D89EC84-1E20-4DF7-A51A-2E0CBD80DA1D}"/>
          </ac:grpSpMkLst>
        </pc:grpChg>
        <pc:grpChg chg="add mod">
          <ac:chgData name="이동건" userId="4ad090f6-dadd-4301-b5d0-883b88f508af" providerId="ADAL" clId="{612C5713-9D6B-4D4D-A955-73E32340CA85}" dt="2022-08-25T07:35:48.451" v="7369" actId="164"/>
          <ac:grpSpMkLst>
            <pc:docMk/>
            <pc:sldMk cId="3681933195" sldId="12977"/>
            <ac:grpSpMk id="28" creationId="{B7D5CA22-6957-4C91-951C-43C61A628B93}"/>
          </ac:grpSpMkLst>
        </pc:grpChg>
        <pc:grpChg chg="add del mod">
          <ac:chgData name="이동건" userId="4ad090f6-dadd-4301-b5d0-883b88f508af" providerId="ADAL" clId="{612C5713-9D6B-4D4D-A955-73E32340CA85}" dt="2022-08-28T23:47:02.689" v="10630" actId="165"/>
          <ac:grpSpMkLst>
            <pc:docMk/>
            <pc:sldMk cId="3681933195" sldId="12977"/>
            <ac:grpSpMk id="29" creationId="{E7CB189A-DF5A-43F8-8B2A-539AF84BDC65}"/>
          </ac:grpSpMkLst>
        </pc:grpChg>
        <pc:grpChg chg="add mod">
          <ac:chgData name="이동건" userId="4ad090f6-dadd-4301-b5d0-883b88f508af" providerId="ADAL" clId="{612C5713-9D6B-4D4D-A955-73E32340CA85}" dt="2022-08-25T07:37:36.007" v="7393" actId="1076"/>
          <ac:grpSpMkLst>
            <pc:docMk/>
            <pc:sldMk cId="3681933195" sldId="12977"/>
            <ac:grpSpMk id="35" creationId="{79FD2C2B-E98D-44E0-BBAD-34A4757016A1}"/>
          </ac:grpSpMkLst>
        </pc:grpChg>
        <pc:grpChg chg="add del mod">
          <ac:chgData name="이동건" userId="4ad090f6-dadd-4301-b5d0-883b88f508af" providerId="ADAL" clId="{612C5713-9D6B-4D4D-A955-73E32340CA85}" dt="2022-08-25T07:55:06.793" v="7612" actId="478"/>
          <ac:grpSpMkLst>
            <pc:docMk/>
            <pc:sldMk cId="3681933195" sldId="12977"/>
            <ac:grpSpMk id="51" creationId="{4347C27E-F2E0-410D-84E2-BA3819EDB4FE}"/>
          </ac:grpSpMkLst>
        </pc:grpChg>
        <pc:grpChg chg="add del mod">
          <ac:chgData name="이동건" userId="4ad090f6-dadd-4301-b5d0-883b88f508af" providerId="ADAL" clId="{612C5713-9D6B-4D4D-A955-73E32340CA85}" dt="2022-08-25T07:43:06.854" v="7579" actId="478"/>
          <ac:grpSpMkLst>
            <pc:docMk/>
            <pc:sldMk cId="3681933195" sldId="12977"/>
            <ac:grpSpMk id="52" creationId="{84FD79BE-4959-40C9-86CF-FAFE94E80C92}"/>
          </ac:grpSpMkLst>
        </pc:grpChg>
        <pc:cxnChg chg="mod topLvl">
          <ac:chgData name="이동건" userId="4ad090f6-dadd-4301-b5d0-883b88f508af" providerId="ADAL" clId="{612C5713-9D6B-4D4D-A955-73E32340CA85}" dt="2022-08-25T07:35:48.451" v="7369" actId="164"/>
          <ac:cxnSpMkLst>
            <pc:docMk/>
            <pc:sldMk cId="3681933195" sldId="12977"/>
            <ac:cxnSpMk id="8" creationId="{23F8E65F-1879-4D56-AD4C-7775D047E48A}"/>
          </ac:cxnSpMkLst>
        </pc:cxnChg>
        <pc:cxnChg chg="mod topLvl">
          <ac:chgData name="이동건" userId="4ad090f6-dadd-4301-b5d0-883b88f508af" providerId="ADAL" clId="{612C5713-9D6B-4D4D-A955-73E32340CA85}" dt="2022-08-25T07:35:37.875" v="7367" actId="165"/>
          <ac:cxnSpMkLst>
            <pc:docMk/>
            <pc:sldMk cId="3681933195" sldId="12977"/>
            <ac:cxnSpMk id="11" creationId="{F7B42BE8-5AE9-4EA0-896D-C756DE777E13}"/>
          </ac:cxnSpMkLst>
        </pc:cxnChg>
        <pc:cxnChg chg="mod topLvl">
          <ac:chgData name="이동건" userId="4ad090f6-dadd-4301-b5d0-883b88f508af" providerId="ADAL" clId="{612C5713-9D6B-4D4D-A955-73E32340CA85}" dt="2022-08-25T07:35:37.875" v="7367" actId="165"/>
          <ac:cxnSpMkLst>
            <pc:docMk/>
            <pc:sldMk cId="3681933195" sldId="12977"/>
            <ac:cxnSpMk id="15" creationId="{64C124BD-C9F5-4C99-9E4D-9455B4949348}"/>
          </ac:cxnSpMkLst>
        </pc:cxnChg>
        <pc:cxnChg chg="mod topLvl">
          <ac:chgData name="이동건" userId="4ad090f6-dadd-4301-b5d0-883b88f508af" providerId="ADAL" clId="{612C5713-9D6B-4D4D-A955-73E32340CA85}" dt="2022-08-25T07:35:37.875" v="7367" actId="165"/>
          <ac:cxnSpMkLst>
            <pc:docMk/>
            <pc:sldMk cId="3681933195" sldId="12977"/>
            <ac:cxnSpMk id="16" creationId="{24DB4305-97A3-48C6-B504-595A1DCD608F}"/>
          </ac:cxnSpMkLst>
        </pc:cxnChg>
        <pc:cxnChg chg="mod topLvl">
          <ac:chgData name="이동건" userId="4ad090f6-dadd-4301-b5d0-883b88f508af" providerId="ADAL" clId="{612C5713-9D6B-4D4D-A955-73E32340CA85}" dt="2022-08-25T07:58:22.879" v="7733" actId="14100"/>
          <ac:cxnSpMkLst>
            <pc:docMk/>
            <pc:sldMk cId="3681933195" sldId="12977"/>
            <ac:cxnSpMk id="18" creationId="{BE43A50B-6BAC-420A-B1E3-CA4B09498C83}"/>
          </ac:cxnSpMkLst>
        </pc:cxnChg>
        <pc:cxnChg chg="mod topLvl">
          <ac:chgData name="이동건" userId="4ad090f6-dadd-4301-b5d0-883b88f508af" providerId="ADAL" clId="{612C5713-9D6B-4D4D-A955-73E32340CA85}" dt="2022-08-25T07:58:20.056" v="7732" actId="14100"/>
          <ac:cxnSpMkLst>
            <pc:docMk/>
            <pc:sldMk cId="3681933195" sldId="12977"/>
            <ac:cxnSpMk id="19" creationId="{992E6143-EFFA-4759-9FF6-C1D8FA06FE5C}"/>
          </ac:cxnSpMkLst>
        </pc:cxnChg>
        <pc:cxnChg chg="mod topLvl">
          <ac:chgData name="이동건" userId="4ad090f6-dadd-4301-b5d0-883b88f508af" providerId="ADAL" clId="{612C5713-9D6B-4D4D-A955-73E32340CA85}" dt="2022-08-25T07:35:38.169" v="7368" actId="165"/>
          <ac:cxnSpMkLst>
            <pc:docMk/>
            <pc:sldMk cId="3681933195" sldId="12977"/>
            <ac:cxnSpMk id="20" creationId="{655F514F-79DD-4927-9C2B-D6AB43B187CC}"/>
          </ac:cxnSpMkLst>
        </pc:cxnChg>
        <pc:cxnChg chg="mod topLvl">
          <ac:chgData name="이동건" userId="4ad090f6-dadd-4301-b5d0-883b88f508af" providerId="ADAL" clId="{612C5713-9D6B-4D4D-A955-73E32340CA85}" dt="2022-08-25T07:35:38.169" v="7368" actId="165"/>
          <ac:cxnSpMkLst>
            <pc:docMk/>
            <pc:sldMk cId="3681933195" sldId="12977"/>
            <ac:cxnSpMk id="21" creationId="{47A412E1-8FC5-4575-9F20-7B0E939B9A6E}"/>
          </ac:cxnSpMkLst>
        </pc:cxnChg>
        <pc:cxnChg chg="mod topLvl">
          <ac:chgData name="이동건" userId="4ad090f6-dadd-4301-b5d0-883b88f508af" providerId="ADAL" clId="{612C5713-9D6B-4D4D-A955-73E32340CA85}" dt="2022-08-25T07:35:38.169" v="7368" actId="165"/>
          <ac:cxnSpMkLst>
            <pc:docMk/>
            <pc:sldMk cId="3681933195" sldId="12977"/>
            <ac:cxnSpMk id="26" creationId="{880DD889-7896-4856-A1D5-5A8969EF17E5}"/>
          </ac:cxnSpMkLst>
        </pc:cxnChg>
        <pc:cxnChg chg="mod topLvl">
          <ac:chgData name="이동건" userId="4ad090f6-dadd-4301-b5d0-883b88f508af" providerId="ADAL" clId="{612C5713-9D6B-4D4D-A955-73E32340CA85}" dt="2022-08-25T07:35:38.169" v="7368" actId="165"/>
          <ac:cxnSpMkLst>
            <pc:docMk/>
            <pc:sldMk cId="3681933195" sldId="12977"/>
            <ac:cxnSpMk id="27" creationId="{3B8FE03D-E4B1-4EBD-963D-13CE50E83C63}"/>
          </ac:cxnSpMkLst>
        </pc:cxnChg>
        <pc:cxnChg chg="mod topLvl">
          <ac:chgData name="이동건" userId="4ad090f6-dadd-4301-b5d0-883b88f508af" providerId="ADAL" clId="{612C5713-9D6B-4D4D-A955-73E32340CA85}" dt="2022-08-28T23:47:02.689" v="10630" actId="165"/>
          <ac:cxnSpMkLst>
            <pc:docMk/>
            <pc:sldMk cId="3681933195" sldId="12977"/>
            <ac:cxnSpMk id="32" creationId="{8A631E2A-B2C3-487A-A743-19EF7E71017F}"/>
          </ac:cxnSpMkLst>
        </pc:cxnChg>
        <pc:cxnChg chg="mod">
          <ac:chgData name="이동건" userId="4ad090f6-dadd-4301-b5d0-883b88f508af" providerId="ADAL" clId="{612C5713-9D6B-4D4D-A955-73E32340CA85}" dt="2022-08-25T07:37:33.054" v="7392" actId="14100"/>
          <ac:cxnSpMkLst>
            <pc:docMk/>
            <pc:sldMk cId="3681933195" sldId="12977"/>
            <ac:cxnSpMk id="38" creationId="{EBF46F53-FD30-41E8-AA8E-7B9EC78A4FBB}"/>
          </ac:cxnSpMkLst>
        </pc:cxnChg>
        <pc:cxnChg chg="add mod">
          <ac:chgData name="이동건" userId="4ad090f6-dadd-4301-b5d0-883b88f508af" providerId="ADAL" clId="{612C5713-9D6B-4D4D-A955-73E32340CA85}" dt="2022-08-25T07:41:14.574" v="7462" actId="164"/>
          <ac:cxnSpMkLst>
            <pc:docMk/>
            <pc:sldMk cId="3681933195" sldId="12977"/>
            <ac:cxnSpMk id="43" creationId="{FAC6D745-CA0A-4520-8CD7-006C02703260}"/>
          </ac:cxnSpMkLst>
        </pc:cxnChg>
        <pc:cxnChg chg="del topLvl">
          <ac:chgData name="이동건" userId="4ad090f6-dadd-4301-b5d0-883b88f508af" providerId="ADAL" clId="{612C5713-9D6B-4D4D-A955-73E32340CA85}" dt="2022-08-25T07:43:08.803" v="7580" actId="478"/>
          <ac:cxnSpMkLst>
            <pc:docMk/>
            <pc:sldMk cId="3681933195" sldId="12977"/>
            <ac:cxnSpMk id="55" creationId="{D18212B7-1987-48E0-B40B-015E903C77E1}"/>
          </ac:cxnSpMkLst>
        </pc:cxnChg>
      </pc:sldChg>
      <pc:sldChg chg="addSp delSp modSp add ord modTransition">
        <pc:chgData name="이동건" userId="4ad090f6-dadd-4301-b5d0-883b88f508af" providerId="ADAL" clId="{612C5713-9D6B-4D4D-A955-73E32340CA85}" dt="2022-08-25T08:02:06.129" v="7778" actId="164"/>
        <pc:sldMkLst>
          <pc:docMk/>
          <pc:sldMk cId="1265281454" sldId="12978"/>
        </pc:sldMkLst>
        <pc:spChg chg="mod">
          <ac:chgData name="이동건" userId="4ad090f6-dadd-4301-b5d0-883b88f508af" providerId="ADAL" clId="{612C5713-9D6B-4D4D-A955-73E32340CA85}" dt="2022-08-25T07:54:48.982" v="7611" actId="20577"/>
          <ac:spMkLst>
            <pc:docMk/>
            <pc:sldMk cId="1265281454" sldId="12978"/>
            <ac:spMk id="3" creationId="{BDAC840D-1A16-40A6-AC9D-0BE62F5792E6}"/>
          </ac:spMkLst>
        </pc:spChg>
        <pc:spChg chg="del">
          <ac:chgData name="이동건" userId="4ad090f6-dadd-4301-b5d0-883b88f508af" providerId="ADAL" clId="{612C5713-9D6B-4D4D-A955-73E32340CA85}" dt="2022-08-25T07:54:42.912" v="7598" actId="478"/>
          <ac:spMkLst>
            <pc:docMk/>
            <pc:sldMk cId="1265281454" sldId="12978"/>
            <ac:spMk id="4" creationId="{0EA34B55-D464-4B1E-9388-0EA960673453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12" creationId="{3E072F84-07A7-4619-B594-76FA85801AED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13" creationId="{9B50F556-04C5-4627-AC79-B662BACDC0E1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14" creationId="{167AE709-E065-4C56-AA66-B68DBFFC1411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17" creationId="{EBC6CE83-8B1F-42F7-BD85-FE92108B83AE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24" creationId="{3DE0E74B-99E3-40C5-8586-3F16D9696ABB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25" creationId="{1C038615-8E93-4AA3-8F45-EBD21886C8EE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34" creationId="{7B2D5BCF-A8D7-4A95-A041-0B3E34ED17AB}"/>
          </ac:spMkLst>
        </pc:spChg>
        <pc:spChg chg="mod topLvl">
          <ac:chgData name="이동건" userId="4ad090f6-dadd-4301-b5d0-883b88f508af" providerId="ADAL" clId="{612C5713-9D6B-4D4D-A955-73E32340CA85}" dt="2022-08-25T08:02:06.129" v="7778" actId="164"/>
          <ac:spMkLst>
            <pc:docMk/>
            <pc:sldMk cId="1265281454" sldId="12978"/>
            <ac:spMk id="40" creationId="{A885A3A2-D0CE-466E-9112-197BE25720F7}"/>
          </ac:spMkLst>
        </pc:spChg>
        <pc:grpChg chg="add del mod">
          <ac:chgData name="이동건" userId="4ad090f6-dadd-4301-b5d0-883b88f508af" providerId="ADAL" clId="{612C5713-9D6B-4D4D-A955-73E32340CA85}" dt="2022-08-25T08:02:00.413" v="7777" actId="165"/>
          <ac:grpSpMkLst>
            <pc:docMk/>
            <pc:sldMk cId="1265281454" sldId="12978"/>
            <ac:grpSpMk id="5" creationId="{DEB5C950-B280-44B3-B8C3-2C099B4E94B7}"/>
          </ac:grpSpMkLst>
        </pc:grpChg>
        <pc:grpChg chg="add mod">
          <ac:chgData name="이동건" userId="4ad090f6-dadd-4301-b5d0-883b88f508af" providerId="ADAL" clId="{612C5713-9D6B-4D4D-A955-73E32340CA85}" dt="2022-08-25T08:02:06.129" v="7778" actId="164"/>
          <ac:grpSpMkLst>
            <pc:docMk/>
            <pc:sldMk cId="1265281454" sldId="12978"/>
            <ac:grpSpMk id="9" creationId="{CAEA0230-3590-4B4D-93D5-A8366167F12A}"/>
          </ac:grpSpMkLst>
        </pc:grpChg>
        <pc:grpChg chg="mod topLvl">
          <ac:chgData name="이동건" userId="4ad090f6-dadd-4301-b5d0-883b88f508af" providerId="ADAL" clId="{612C5713-9D6B-4D4D-A955-73E32340CA85}" dt="2022-08-25T08:02:06.129" v="7778" actId="164"/>
          <ac:grpSpMkLst>
            <pc:docMk/>
            <pc:sldMk cId="1265281454" sldId="12978"/>
            <ac:grpSpMk id="28" creationId="{B7D5CA22-6957-4C91-951C-43C61A628B93}"/>
          </ac:grpSpMkLst>
        </pc:grpChg>
        <pc:grpChg chg="mod">
          <ac:chgData name="이동건" userId="4ad090f6-dadd-4301-b5d0-883b88f508af" providerId="ADAL" clId="{612C5713-9D6B-4D4D-A955-73E32340CA85}" dt="2022-08-25T08:02:06.129" v="7778" actId="164"/>
          <ac:grpSpMkLst>
            <pc:docMk/>
            <pc:sldMk cId="1265281454" sldId="12978"/>
            <ac:grpSpMk id="29" creationId="{E7CB189A-DF5A-43F8-8B2A-539AF84BDC65}"/>
          </ac:grpSpMkLst>
        </pc:grpChg>
        <pc:grpChg chg="mod">
          <ac:chgData name="이동건" userId="4ad090f6-dadd-4301-b5d0-883b88f508af" providerId="ADAL" clId="{612C5713-9D6B-4D4D-A955-73E32340CA85}" dt="2022-08-25T08:02:06.129" v="7778" actId="164"/>
          <ac:grpSpMkLst>
            <pc:docMk/>
            <pc:sldMk cId="1265281454" sldId="12978"/>
            <ac:grpSpMk id="35" creationId="{79FD2C2B-E98D-44E0-BBAD-34A4757016A1}"/>
          </ac:grpSpMkLst>
        </pc:grpChg>
        <pc:grpChg chg="mod topLvl">
          <ac:chgData name="이동건" userId="4ad090f6-dadd-4301-b5d0-883b88f508af" providerId="ADAL" clId="{612C5713-9D6B-4D4D-A955-73E32340CA85}" dt="2022-08-25T08:02:06.129" v="7778" actId="164"/>
          <ac:grpSpMkLst>
            <pc:docMk/>
            <pc:sldMk cId="1265281454" sldId="12978"/>
            <ac:grpSpMk id="51" creationId="{4347C27E-F2E0-410D-84E2-BA3819EDB4FE}"/>
          </ac:grpSpMkLst>
        </pc:grp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11" creationId="{F7B42BE8-5AE9-4EA0-896D-C756DE777E13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15" creationId="{64C124BD-C9F5-4C99-9E4D-9455B4949348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16" creationId="{24DB4305-97A3-48C6-B504-595A1DCD608F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18" creationId="{BE43A50B-6BAC-420A-B1E3-CA4B09498C83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19" creationId="{992E6143-EFFA-4759-9FF6-C1D8FA06FE5C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20" creationId="{655F514F-79DD-4927-9C2B-D6AB43B187CC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21" creationId="{47A412E1-8FC5-4575-9F20-7B0E939B9A6E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26" creationId="{880DD889-7896-4856-A1D5-5A8969EF17E5}"/>
          </ac:cxnSpMkLst>
        </pc:cxnChg>
        <pc:cxnChg chg="mod topLvl">
          <ac:chgData name="이동건" userId="4ad090f6-dadd-4301-b5d0-883b88f508af" providerId="ADAL" clId="{612C5713-9D6B-4D4D-A955-73E32340CA85}" dt="2022-08-25T08:02:06.129" v="7778" actId="164"/>
          <ac:cxnSpMkLst>
            <pc:docMk/>
            <pc:sldMk cId="1265281454" sldId="12978"/>
            <ac:cxnSpMk id="27" creationId="{3B8FE03D-E4B1-4EBD-963D-13CE50E83C63}"/>
          </ac:cxnSpMkLst>
        </pc:cxnChg>
      </pc:sldChg>
      <pc:sldChg chg="addSp delSp modSp add">
        <pc:chgData name="이동건" userId="4ad090f6-dadd-4301-b5d0-883b88f508af" providerId="ADAL" clId="{612C5713-9D6B-4D4D-A955-73E32340CA85}" dt="2022-08-26T07:59:18.734" v="10309" actId="164"/>
        <pc:sldMkLst>
          <pc:docMk/>
          <pc:sldMk cId="2052553132" sldId="12979"/>
        </pc:sldMkLst>
        <pc:spChg chg="mod">
          <ac:chgData name="이동건" userId="4ad090f6-dadd-4301-b5d0-883b88f508af" providerId="ADAL" clId="{612C5713-9D6B-4D4D-A955-73E32340CA85}" dt="2022-08-25T08:09:19.683" v="8026" actId="20577"/>
          <ac:spMkLst>
            <pc:docMk/>
            <pc:sldMk cId="2052553132" sldId="12979"/>
            <ac:spMk id="3" creationId="{E47CC0F1-CFAD-4C73-9549-779012BEE62B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9" creationId="{87CF156C-9FC9-428C-A2E1-BC027D5E15DF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10" creationId="{A006055C-4EFC-40A4-9B8D-D0E28A9293FD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13" creationId="{8886D422-80E9-498A-AEEE-6718BDE232CA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19" creationId="{14C57147-679D-4D06-9916-0A496C6DD99E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20" creationId="{9492995F-C772-4342-8603-022BBE769E08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21" creationId="{2FA48536-9587-4BC4-B7EC-9F9FED1EFC23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24" creationId="{579378EC-F407-4CD7-BBEF-CAF7F3765663}"/>
          </ac:spMkLst>
        </pc:spChg>
        <pc:spChg chg="mod topLvl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25" creationId="{EDF79A29-4105-4805-BEDE-FF592DBEDE6C}"/>
          </ac:spMkLst>
        </pc:spChg>
        <pc:spChg chg="del">
          <ac:chgData name="이동건" userId="4ad090f6-dadd-4301-b5d0-883b88f508af" providerId="ADAL" clId="{612C5713-9D6B-4D4D-A955-73E32340CA85}" dt="2022-08-25T08:02:28.788" v="7786" actId="478"/>
          <ac:spMkLst>
            <pc:docMk/>
            <pc:sldMk cId="2052553132" sldId="12979"/>
            <ac:spMk id="27" creationId="{7A535D03-EAE1-4D44-977B-F1A57ABC5290}"/>
          </ac:spMkLst>
        </pc:spChg>
        <pc:spChg chg="mod topLvl">
          <ac:chgData name="이동건" userId="4ad090f6-dadd-4301-b5d0-883b88f508af" providerId="ADAL" clId="{612C5713-9D6B-4D4D-A955-73E32340CA85}" dt="2022-08-25T08:06:08.747" v="7883" actId="164"/>
          <ac:spMkLst>
            <pc:docMk/>
            <pc:sldMk cId="2052553132" sldId="12979"/>
            <ac:spMk id="28" creationId="{CB54D740-211F-4B1D-B8BF-F2D8D63F99D4}"/>
          </ac:spMkLst>
        </pc:spChg>
        <pc:spChg chg="del">
          <ac:chgData name="이동건" userId="4ad090f6-dadd-4301-b5d0-883b88f508af" providerId="ADAL" clId="{612C5713-9D6B-4D4D-A955-73E32340CA85}" dt="2022-08-25T08:02:24.500" v="7783" actId="478"/>
          <ac:spMkLst>
            <pc:docMk/>
            <pc:sldMk cId="2052553132" sldId="12979"/>
            <ac:spMk id="30" creationId="{57B15E28-6C72-41B3-A68A-FDA889A9953B}"/>
          </ac:spMkLst>
        </pc:spChg>
        <pc:spChg chg="mod topLvl">
          <ac:chgData name="이동건" userId="4ad090f6-dadd-4301-b5d0-883b88f508af" providerId="ADAL" clId="{612C5713-9D6B-4D4D-A955-73E32340CA85}" dt="2022-08-25T08:20:54.186" v="8577" actId="164"/>
          <ac:spMkLst>
            <pc:docMk/>
            <pc:sldMk cId="2052553132" sldId="12979"/>
            <ac:spMk id="31" creationId="{B72FD813-B1E9-4D9F-AFC5-71C7B69D4E6D}"/>
          </ac:spMkLst>
        </pc:spChg>
        <pc:spChg chg="del">
          <ac:chgData name="이동건" userId="4ad090f6-dadd-4301-b5d0-883b88f508af" providerId="ADAL" clId="{612C5713-9D6B-4D4D-A955-73E32340CA85}" dt="2022-08-25T08:02:27.468" v="7785" actId="478"/>
          <ac:spMkLst>
            <pc:docMk/>
            <pc:sldMk cId="2052553132" sldId="12979"/>
            <ac:spMk id="33" creationId="{5AF4E569-ABBF-4666-8A90-76F0BB4CD74E}"/>
          </ac:spMkLst>
        </pc:spChg>
        <pc:spChg chg="mod topLvl">
          <ac:chgData name="이동건" userId="4ad090f6-dadd-4301-b5d0-883b88f508af" providerId="ADAL" clId="{612C5713-9D6B-4D4D-A955-73E32340CA85}" dt="2022-08-25T08:22:50.979" v="8682" actId="164"/>
          <ac:spMkLst>
            <pc:docMk/>
            <pc:sldMk cId="2052553132" sldId="12979"/>
            <ac:spMk id="34" creationId="{66FA613F-9CCB-46B3-9382-097B1346BE9D}"/>
          </ac:spMkLst>
        </pc:spChg>
        <pc:spChg chg="del">
          <ac:chgData name="이동건" userId="4ad090f6-dadd-4301-b5d0-883b88f508af" providerId="ADAL" clId="{612C5713-9D6B-4D4D-A955-73E32340CA85}" dt="2022-08-25T08:02:26.312" v="7784" actId="478"/>
          <ac:spMkLst>
            <pc:docMk/>
            <pc:sldMk cId="2052553132" sldId="12979"/>
            <ac:spMk id="36" creationId="{C24511F5-6BB7-4165-96C5-58ABE4F9E586}"/>
          </ac:spMkLst>
        </pc:spChg>
        <pc:spChg chg="mod topLvl">
          <ac:chgData name="이동건" userId="4ad090f6-dadd-4301-b5d0-883b88f508af" providerId="ADAL" clId="{612C5713-9D6B-4D4D-A955-73E32340CA85}" dt="2022-08-25T08:21:04.071" v="8585" actId="164"/>
          <ac:spMkLst>
            <pc:docMk/>
            <pc:sldMk cId="2052553132" sldId="12979"/>
            <ac:spMk id="37" creationId="{D58C26AB-D019-47B2-B576-665E4D6BC3D2}"/>
          </ac:spMkLst>
        </pc:spChg>
        <pc:spChg chg="add mod ord">
          <ac:chgData name="이동건" userId="4ad090f6-dadd-4301-b5d0-883b88f508af" providerId="ADAL" clId="{612C5713-9D6B-4D4D-A955-73E32340CA85}" dt="2022-08-25T08:20:54.186" v="8577" actId="164"/>
          <ac:spMkLst>
            <pc:docMk/>
            <pc:sldMk cId="2052553132" sldId="12979"/>
            <ac:spMk id="39" creationId="{076B7039-9A9E-433F-B67F-CFA6742E988A}"/>
          </ac:spMkLst>
        </pc:spChg>
        <pc:spChg chg="add mod ord">
          <ac:chgData name="이동건" userId="4ad090f6-dadd-4301-b5d0-883b88f508af" providerId="ADAL" clId="{612C5713-9D6B-4D4D-A955-73E32340CA85}" dt="2022-08-25T08:21:04.071" v="8585" actId="164"/>
          <ac:spMkLst>
            <pc:docMk/>
            <pc:sldMk cId="2052553132" sldId="12979"/>
            <ac:spMk id="40" creationId="{8BE24D79-B472-4191-9F1C-A6416D84EBF1}"/>
          </ac:spMkLst>
        </pc:spChg>
        <pc:spChg chg="add mod ord">
          <ac:chgData name="이동건" userId="4ad090f6-dadd-4301-b5d0-883b88f508af" providerId="ADAL" clId="{612C5713-9D6B-4D4D-A955-73E32340CA85}" dt="2022-08-25T08:22:50.979" v="8682" actId="164"/>
          <ac:spMkLst>
            <pc:docMk/>
            <pc:sldMk cId="2052553132" sldId="12979"/>
            <ac:spMk id="41" creationId="{94596F8B-1141-4A02-84A6-3E045BAAB54A}"/>
          </ac:spMkLst>
        </pc:spChg>
        <pc:spChg chg="add mod ord">
          <ac:chgData name="이동건" userId="4ad090f6-dadd-4301-b5d0-883b88f508af" providerId="ADAL" clId="{612C5713-9D6B-4D4D-A955-73E32340CA85}" dt="2022-08-25T08:06:08.747" v="7883" actId="164"/>
          <ac:spMkLst>
            <pc:docMk/>
            <pc:sldMk cId="2052553132" sldId="12979"/>
            <ac:spMk id="42" creationId="{1EF5F304-B7BE-4EBA-8938-EA2B69C43963}"/>
          </ac:spMkLst>
        </pc:spChg>
        <pc:spChg chg="add mod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60" creationId="{979E9F8D-0EE5-4D3D-8FF1-793482817D43}"/>
          </ac:spMkLst>
        </pc:spChg>
        <pc:spChg chg="add mod">
          <ac:chgData name="이동건" userId="4ad090f6-dadd-4301-b5d0-883b88f508af" providerId="ADAL" clId="{612C5713-9D6B-4D4D-A955-73E32340CA85}" dt="2022-08-26T07:59:18.734" v="10309" actId="164"/>
          <ac:spMkLst>
            <pc:docMk/>
            <pc:sldMk cId="2052553132" sldId="12979"/>
            <ac:spMk id="61" creationId="{ABDB6F24-E087-4911-AFB9-831D934E0A4E}"/>
          </ac:spMkLst>
        </pc:spChg>
        <pc:spChg chg="add mod">
          <ac:chgData name="이동건" userId="4ad090f6-dadd-4301-b5d0-883b88f508af" providerId="ADAL" clId="{612C5713-9D6B-4D4D-A955-73E32340CA85}" dt="2022-08-25T08:09:16.165" v="8025" actId="1076"/>
          <ac:spMkLst>
            <pc:docMk/>
            <pc:sldMk cId="2052553132" sldId="12979"/>
            <ac:spMk id="62" creationId="{2D544841-80F4-4F73-8136-8F34C645478C}"/>
          </ac:spMkLst>
        </pc:spChg>
        <pc:spChg chg="add mod">
          <ac:chgData name="이동건" userId="4ad090f6-dadd-4301-b5d0-883b88f508af" providerId="ADAL" clId="{612C5713-9D6B-4D4D-A955-73E32340CA85}" dt="2022-08-26T01:41:28.051" v="9298" actId="20577"/>
          <ac:spMkLst>
            <pc:docMk/>
            <pc:sldMk cId="2052553132" sldId="12979"/>
            <ac:spMk id="63" creationId="{F1ED2D1F-66F8-43E9-BB48-5993A03ED640}"/>
          </ac:spMkLst>
        </pc:spChg>
        <pc:spChg chg="add mod">
          <ac:chgData name="이동건" userId="4ad090f6-dadd-4301-b5d0-883b88f508af" providerId="ADAL" clId="{612C5713-9D6B-4D4D-A955-73E32340CA85}" dt="2022-08-25T08:16:36.656" v="8553"/>
          <ac:spMkLst>
            <pc:docMk/>
            <pc:sldMk cId="2052553132" sldId="12979"/>
            <ac:spMk id="64" creationId="{1DC81BC9-8849-48CC-9B9D-49181F4DA006}"/>
          </ac:spMkLst>
        </pc:spChg>
        <pc:grpChg chg="add mo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5" creationId="{100F8857-F0D0-42C3-A36A-A5438987EF48}"/>
          </ac:grpSpMkLst>
        </pc:grpChg>
        <pc:grpChg chg="add del mod">
          <ac:chgData name="이동건" userId="4ad090f6-dadd-4301-b5d0-883b88f508af" providerId="ADAL" clId="{612C5713-9D6B-4D4D-A955-73E32340CA85}" dt="2022-08-25T08:06:04.470" v="7881" actId="165"/>
          <ac:grpSpMkLst>
            <pc:docMk/>
            <pc:sldMk cId="2052553132" sldId="12979"/>
            <ac:grpSpMk id="5" creationId="{E71B24B7-65AE-44A1-B884-945391742BA2}"/>
          </ac:grpSpMkLst>
        </pc:grpChg>
        <pc:grpChg chg="del mod topLvl">
          <ac:chgData name="이동건" userId="4ad090f6-dadd-4301-b5d0-883b88f508af" providerId="ADAL" clId="{612C5713-9D6B-4D4D-A955-73E32340CA85}" dt="2022-08-25T08:06:04.932" v="7882" actId="165"/>
          <ac:grpSpMkLst>
            <pc:docMk/>
            <pc:sldMk cId="2052553132" sldId="12979"/>
            <ac:grpSpMk id="6" creationId="{13D0A9B8-CE3D-4192-80D1-062890CCAF90}"/>
          </ac:grpSpMkLst>
        </pc:grpChg>
        <pc:grpChg chg="del mod topLvl">
          <ac:chgData name="이동건" userId="4ad090f6-dadd-4301-b5d0-883b88f508af" providerId="ADAL" clId="{612C5713-9D6B-4D4D-A955-73E32340CA85}" dt="2022-08-25T08:06:04.932" v="7882" actId="165"/>
          <ac:grpSpMkLst>
            <pc:docMk/>
            <pc:sldMk cId="2052553132" sldId="12979"/>
            <ac:grpSpMk id="7" creationId="{AF524ACE-55A8-40F9-9F41-B65BCD32F275}"/>
          </ac:grpSpMkLst>
        </pc:grpChg>
        <pc:grpChg chg="del mod topLvl">
          <ac:chgData name="이동건" userId="4ad090f6-dadd-4301-b5d0-883b88f508af" providerId="ADAL" clId="{612C5713-9D6B-4D4D-A955-73E32340CA85}" dt="2022-08-25T08:06:04.932" v="7882" actId="165"/>
          <ac:grpSpMkLst>
            <pc:docMk/>
            <pc:sldMk cId="2052553132" sldId="12979"/>
            <ac:grpSpMk id="8" creationId="{2F40D8AC-C674-41BC-926D-BE3DE79774A0}"/>
          </ac:grpSpMkLst>
        </pc:grpChg>
        <pc:grpChg chg="del mod topLvl">
          <ac:chgData name="이동건" userId="4ad090f6-dadd-4301-b5d0-883b88f508af" providerId="ADAL" clId="{612C5713-9D6B-4D4D-A955-73E32340CA85}" dt="2022-08-25T08:06:04.932" v="7882" actId="165"/>
          <ac:grpSpMkLst>
            <pc:docMk/>
            <pc:sldMk cId="2052553132" sldId="12979"/>
            <ac:grpSpMk id="26" creationId="{BD3BD867-AB13-419D-8D6F-275EE1C200C9}"/>
          </ac:grpSpMkLst>
        </pc:grpChg>
        <pc:grpChg chg="add mo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43" creationId="{961E4DE9-C8BF-4B6D-B085-B8714184C31C}"/>
          </ac:grpSpMkLst>
        </pc:grpChg>
        <pc:grpChg chg="add mo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44" creationId="{8B303FD6-2385-43BE-A2C0-19D8DCAC029E}"/>
          </ac:grpSpMkLst>
        </pc:grpChg>
        <pc:grpChg chg="add mod or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52" creationId="{BAC39F75-5794-435C-9DA9-916DE9AA0984}"/>
          </ac:grpSpMkLst>
        </pc:grpChg>
        <pc:grpChg chg="add mo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65" creationId="{A921E85A-53BC-4D00-9794-86FC88A7DB33}"/>
          </ac:grpSpMkLst>
        </pc:grpChg>
        <pc:grpChg chg="add mo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66" creationId="{3AFCD84F-CAE0-4729-AE36-81F99270D554}"/>
          </ac:grpSpMkLst>
        </pc:grpChg>
        <pc:grpChg chg="add mod">
          <ac:chgData name="이동건" userId="4ad090f6-dadd-4301-b5d0-883b88f508af" providerId="ADAL" clId="{612C5713-9D6B-4D4D-A955-73E32340CA85}" dt="2022-08-26T07:59:18.734" v="10309" actId="164"/>
          <ac:grpSpMkLst>
            <pc:docMk/>
            <pc:sldMk cId="2052553132" sldId="12979"/>
            <ac:grpSpMk id="67" creationId="{0B7BFA5B-2732-485F-AF7B-BD0DC5EBD97B}"/>
          </ac:grpSpMkLst>
        </pc:grpChg>
        <pc:picChg chg="add mod">
          <ac:chgData name="이동건" userId="4ad090f6-dadd-4301-b5d0-883b88f508af" providerId="ADAL" clId="{612C5713-9D6B-4D4D-A955-73E32340CA85}" dt="2022-08-25T08:00:56.058" v="7770" actId="1076"/>
          <ac:picMkLst>
            <pc:docMk/>
            <pc:sldMk cId="2052553132" sldId="12979"/>
            <ac:picMk id="4" creationId="{80C93C4E-D277-4B6F-A299-E2333B93B19C}"/>
          </ac:picMkLst>
        </pc:pic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1" creationId="{80FE30D2-14A6-43A6-B790-70A901C130F2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2" creationId="{92BF850A-5409-4F94-8F2D-1E622958E29E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4" creationId="{DBCC77AD-D482-4C1E-A3A4-7ADE2F6D357A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5" creationId="{B1EB8223-09DD-431D-B0E8-6B6F7C5AC8C4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6" creationId="{D9647728-7025-4401-9C94-7FF912C73207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7" creationId="{9F0AC83A-FC0C-4686-9BAE-045BB3E7B03C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18" creationId="{F129E1E4-EF22-4B9F-8BD2-725832A1C5B1}"/>
          </ac:cxnSpMkLst>
        </pc:cxnChg>
        <pc:cxnChg chg="del mod topLvl">
          <ac:chgData name="이동건" userId="4ad090f6-dadd-4301-b5d0-883b88f508af" providerId="ADAL" clId="{612C5713-9D6B-4D4D-A955-73E32340CA85}" dt="2022-08-25T08:20:32.884" v="8562" actId="478"/>
          <ac:cxnSpMkLst>
            <pc:docMk/>
            <pc:sldMk cId="2052553132" sldId="12979"/>
            <ac:cxnSpMk id="22" creationId="{C5385ADC-59A2-4339-BB1F-D1795B1016A9}"/>
          </ac:cxnSpMkLst>
        </pc:cxnChg>
        <pc:cxnChg chg="del mod topLvl">
          <ac:chgData name="이동건" userId="4ad090f6-dadd-4301-b5d0-883b88f508af" providerId="ADAL" clId="{612C5713-9D6B-4D4D-A955-73E32340CA85}" dt="2022-08-25T08:20:34.518" v="8563" actId="478"/>
          <ac:cxnSpMkLst>
            <pc:docMk/>
            <pc:sldMk cId="2052553132" sldId="12979"/>
            <ac:cxnSpMk id="23" creationId="{B0922796-6197-430F-A066-D211E45C253C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29" creationId="{C843F427-22E9-4C6D-B30A-EF6B926A5EED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32" creationId="{31054F3B-FF0A-497D-B38A-BEC14D5CE039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35" creationId="{AA32EE97-4010-420B-AFA1-E0D019FF8A02}"/>
          </ac:cxnSpMkLst>
        </pc:cxnChg>
        <pc:cxnChg chg="mod topLvl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38" creationId="{2C3EC623-82D9-4512-9335-900FB52013A7}"/>
          </ac:cxnSpMkLst>
        </pc:cxnChg>
        <pc:cxnChg chg="add mod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47" creationId="{1F73AEDA-FA2D-43B7-A3B7-687E93AE3EA1}"/>
          </ac:cxnSpMkLst>
        </pc:cxnChg>
        <pc:cxnChg chg="add mod">
          <ac:chgData name="이동건" userId="4ad090f6-dadd-4301-b5d0-883b88f508af" providerId="ADAL" clId="{612C5713-9D6B-4D4D-A955-73E32340CA85}" dt="2022-08-26T07:59:18.734" v="10309" actId="164"/>
          <ac:cxnSpMkLst>
            <pc:docMk/>
            <pc:sldMk cId="2052553132" sldId="12979"/>
            <ac:cxnSpMk id="49" creationId="{D2763862-D682-4C63-8C7D-D2505C1FA6DD}"/>
          </ac:cxnSpMkLst>
        </pc:cxnChg>
      </pc:sldChg>
      <pc:sldChg chg="addSp delSp modSp add">
        <pc:chgData name="이동건" userId="4ad090f6-dadd-4301-b5d0-883b88f508af" providerId="ADAL" clId="{612C5713-9D6B-4D4D-A955-73E32340CA85}" dt="2022-08-30T23:49:32.983" v="11788" actId="20577"/>
        <pc:sldMkLst>
          <pc:docMk/>
          <pc:sldMk cId="2333946846" sldId="12980"/>
        </pc:sldMkLst>
        <pc:spChg chg="add mod topLvl">
          <ac:chgData name="이동건" userId="4ad090f6-dadd-4301-b5d0-883b88f508af" providerId="ADAL" clId="{612C5713-9D6B-4D4D-A955-73E32340CA85}" dt="2022-08-28T23:56:46.698" v="10952" actId="164"/>
          <ac:spMkLst>
            <pc:docMk/>
            <pc:sldMk cId="2333946846" sldId="12980"/>
            <ac:spMk id="4" creationId="{51F394F4-A276-4765-8859-4B8D7E8DDB78}"/>
          </ac:spMkLst>
        </pc:spChg>
        <pc:spChg chg="add mod topLvl">
          <ac:chgData name="이동건" userId="4ad090f6-dadd-4301-b5d0-883b88f508af" providerId="ADAL" clId="{612C5713-9D6B-4D4D-A955-73E32340CA85}" dt="2022-08-28T23:56:46.698" v="10952" actId="164"/>
          <ac:spMkLst>
            <pc:docMk/>
            <pc:sldMk cId="2333946846" sldId="12980"/>
            <ac:spMk id="5" creationId="{5C6EC61F-90C8-48C3-AD88-606461C5C9A8}"/>
          </ac:spMkLst>
        </pc:spChg>
        <pc:spChg chg="del">
          <ac:chgData name="이동건" userId="4ad090f6-dadd-4301-b5d0-883b88f508af" providerId="ADAL" clId="{612C5713-9D6B-4D4D-A955-73E32340CA85}" dt="2022-08-25T08:28:44.008" v="8747" actId="478"/>
          <ac:spMkLst>
            <pc:docMk/>
            <pc:sldMk cId="2333946846" sldId="12980"/>
            <ac:spMk id="6" creationId="{851225DE-E143-43DE-9BDA-9A6166EDB1E6}"/>
          </ac:spMkLst>
        </pc:spChg>
        <pc:spChg chg="add del mod">
          <ac:chgData name="이동건" userId="4ad090f6-dadd-4301-b5d0-883b88f508af" providerId="ADAL" clId="{612C5713-9D6B-4D4D-A955-73E32340CA85}" dt="2022-08-28T23:55:42.961" v="10935"/>
          <ac:spMkLst>
            <pc:docMk/>
            <pc:sldMk cId="2333946846" sldId="12980"/>
            <ac:spMk id="6" creationId="{9258350A-D55D-4314-9A87-C31CAB7C85E5}"/>
          </ac:spMkLst>
        </pc:spChg>
        <pc:spChg chg="add del mod">
          <ac:chgData name="이동건" userId="4ad090f6-dadd-4301-b5d0-883b88f508af" providerId="ADAL" clId="{612C5713-9D6B-4D4D-A955-73E32340CA85}" dt="2022-08-26T07:46:36.196" v="9980" actId="478"/>
          <ac:spMkLst>
            <pc:docMk/>
            <pc:sldMk cId="2333946846" sldId="12980"/>
            <ac:spMk id="13" creationId="{4D79C9AE-9EDF-4814-A351-47D8DBFFC1F1}"/>
          </ac:spMkLst>
        </pc:spChg>
        <pc:spChg chg="add mod topLvl">
          <ac:chgData name="이동건" userId="4ad090f6-dadd-4301-b5d0-883b88f508af" providerId="ADAL" clId="{612C5713-9D6B-4D4D-A955-73E32340CA85}" dt="2022-08-29T00:17:19.114" v="11423" actId="20577"/>
          <ac:spMkLst>
            <pc:docMk/>
            <pc:sldMk cId="2333946846" sldId="12980"/>
            <ac:spMk id="18" creationId="{D2B3CE39-EA2E-4965-B438-C1670770B9A5}"/>
          </ac:spMkLst>
        </pc:spChg>
        <pc:spChg chg="add del mod">
          <ac:chgData name="이동건" userId="4ad090f6-dadd-4301-b5d0-883b88f508af" providerId="ADAL" clId="{612C5713-9D6B-4D4D-A955-73E32340CA85}" dt="2022-08-28T23:51:28.166" v="10866" actId="478"/>
          <ac:spMkLst>
            <pc:docMk/>
            <pc:sldMk cId="2333946846" sldId="12980"/>
            <ac:spMk id="20" creationId="{1F580AC3-1A20-4C57-B5F5-7E251A767D39}"/>
          </ac:spMkLst>
        </pc:spChg>
        <pc:spChg chg="add mod">
          <ac:chgData name="이동건" userId="4ad090f6-dadd-4301-b5d0-883b88f508af" providerId="ADAL" clId="{612C5713-9D6B-4D4D-A955-73E32340CA85}" dt="2022-08-28T23:58:27.339" v="11004" actId="1076"/>
          <ac:spMkLst>
            <pc:docMk/>
            <pc:sldMk cId="2333946846" sldId="12980"/>
            <ac:spMk id="21" creationId="{1972A329-D7B5-411B-B665-7730189E0ABE}"/>
          </ac:spMkLst>
        </pc:spChg>
        <pc:spChg chg="add del mod topLvl">
          <ac:chgData name="이동건" userId="4ad090f6-dadd-4301-b5d0-883b88f508af" providerId="ADAL" clId="{612C5713-9D6B-4D4D-A955-73E32340CA85}" dt="2022-08-29T00:17:47.111" v="11442" actId="478"/>
          <ac:spMkLst>
            <pc:docMk/>
            <pc:sldMk cId="2333946846" sldId="12980"/>
            <ac:spMk id="31" creationId="{C6629555-057E-486C-8B35-9C393455FBB7}"/>
          </ac:spMkLst>
        </pc:spChg>
        <pc:spChg chg="add mod topLvl">
          <ac:chgData name="이동건" userId="4ad090f6-dadd-4301-b5d0-883b88f508af" providerId="ADAL" clId="{612C5713-9D6B-4D4D-A955-73E32340CA85}" dt="2022-08-29T00:18:01.951" v="11445" actId="1076"/>
          <ac:spMkLst>
            <pc:docMk/>
            <pc:sldMk cId="2333946846" sldId="12980"/>
            <ac:spMk id="33" creationId="{E4E6DC2B-E942-4B64-918C-5047B9E19212}"/>
          </ac:spMkLst>
        </pc:spChg>
        <pc:spChg chg="add del mod topLvl">
          <ac:chgData name="이동건" userId="4ad090f6-dadd-4301-b5d0-883b88f508af" providerId="ADAL" clId="{612C5713-9D6B-4D4D-A955-73E32340CA85}" dt="2022-08-28T23:53:21.687" v="10893" actId="478"/>
          <ac:spMkLst>
            <pc:docMk/>
            <pc:sldMk cId="2333946846" sldId="12980"/>
            <ac:spMk id="37" creationId="{3C2ED8AF-D0A1-4311-A15E-B8E26DA8BEBF}"/>
          </ac:spMkLst>
        </pc:spChg>
        <pc:spChg chg="add del mod">
          <ac:chgData name="이동건" userId="4ad090f6-dadd-4301-b5d0-883b88f508af" providerId="ADAL" clId="{612C5713-9D6B-4D4D-A955-73E32340CA85}" dt="2022-08-26T07:50:13.455" v="10057" actId="478"/>
          <ac:spMkLst>
            <pc:docMk/>
            <pc:sldMk cId="2333946846" sldId="12980"/>
            <ac:spMk id="38" creationId="{33500B3B-FE48-4EE4-8B4E-8C3082786194}"/>
          </ac:spMkLst>
        </pc:spChg>
        <pc:spChg chg="add mod topLvl">
          <ac:chgData name="이동건" userId="4ad090f6-dadd-4301-b5d0-883b88f508af" providerId="ADAL" clId="{612C5713-9D6B-4D4D-A955-73E32340CA85}" dt="2022-08-29T00:17:40.838" v="11439" actId="165"/>
          <ac:spMkLst>
            <pc:docMk/>
            <pc:sldMk cId="2333946846" sldId="12980"/>
            <ac:spMk id="40" creationId="{6410A4A3-9621-41B7-B4DA-6A2F35027CDD}"/>
          </ac:spMkLst>
        </pc:spChg>
        <pc:spChg chg="add del mod topLvl">
          <ac:chgData name="이동건" userId="4ad090f6-dadd-4301-b5d0-883b88f508af" providerId="ADAL" clId="{612C5713-9D6B-4D4D-A955-73E32340CA85}" dt="2022-08-26T07:52:18.013" v="10086" actId="478"/>
          <ac:spMkLst>
            <pc:docMk/>
            <pc:sldMk cId="2333946846" sldId="12980"/>
            <ac:spMk id="41" creationId="{43918EEC-2309-4C82-98A3-7D308D334F41}"/>
          </ac:spMkLst>
        </pc:spChg>
        <pc:spChg chg="add mod topLvl">
          <ac:chgData name="이동건" userId="4ad090f6-dadd-4301-b5d0-883b88f508af" providerId="ADAL" clId="{612C5713-9D6B-4D4D-A955-73E32340CA85}" dt="2022-08-29T23:51:13.474" v="11713" actId="1076"/>
          <ac:spMkLst>
            <pc:docMk/>
            <pc:sldMk cId="2333946846" sldId="12980"/>
            <ac:spMk id="42" creationId="{D15E1272-0DFF-4C23-B83D-B6E6950D9C38}"/>
          </ac:spMkLst>
        </pc:spChg>
        <pc:spChg chg="add mod">
          <ac:chgData name="이동건" userId="4ad090f6-dadd-4301-b5d0-883b88f508af" providerId="ADAL" clId="{612C5713-9D6B-4D4D-A955-73E32340CA85}" dt="2022-08-29T23:42:26.986" v="11535" actId="1076"/>
          <ac:spMkLst>
            <pc:docMk/>
            <pc:sldMk cId="2333946846" sldId="12980"/>
            <ac:spMk id="43" creationId="{4A686400-9F74-49E6-BFC1-AD18DB10E127}"/>
          </ac:spMkLst>
        </pc:spChg>
        <pc:spChg chg="add del mod">
          <ac:chgData name="이동건" userId="4ad090f6-dadd-4301-b5d0-883b88f508af" providerId="ADAL" clId="{612C5713-9D6B-4D4D-A955-73E32340CA85}" dt="2022-08-26T07:50:14.794" v="10058" actId="478"/>
          <ac:spMkLst>
            <pc:docMk/>
            <pc:sldMk cId="2333946846" sldId="12980"/>
            <ac:spMk id="43" creationId="{A048A06F-9BC0-4CCC-A5C3-B276B096095B}"/>
          </ac:spMkLst>
        </pc:spChg>
        <pc:spChg chg="add mod topLvl">
          <ac:chgData name="이동건" userId="4ad090f6-dadd-4301-b5d0-883b88f508af" providerId="ADAL" clId="{612C5713-9D6B-4D4D-A955-73E32340CA85}" dt="2022-08-28T23:56:46.698" v="10952" actId="164"/>
          <ac:spMkLst>
            <pc:docMk/>
            <pc:sldMk cId="2333946846" sldId="12980"/>
            <ac:spMk id="45" creationId="{3CDA455D-A283-4688-8939-DF81C02402D2}"/>
          </ac:spMkLst>
        </pc:spChg>
        <pc:spChg chg="add mod">
          <ac:chgData name="이동건" userId="4ad090f6-dadd-4301-b5d0-883b88f508af" providerId="ADAL" clId="{612C5713-9D6B-4D4D-A955-73E32340CA85}" dt="2022-08-29T23:42:24.070" v="11534" actId="1076"/>
          <ac:spMkLst>
            <pc:docMk/>
            <pc:sldMk cId="2333946846" sldId="12980"/>
            <ac:spMk id="45" creationId="{8839F348-B7BB-4264-BE83-E19B9B94A1C5}"/>
          </ac:spMkLst>
        </pc:spChg>
        <pc:spChg chg="add mod">
          <ac:chgData name="이동건" userId="4ad090f6-dadd-4301-b5d0-883b88f508af" providerId="ADAL" clId="{612C5713-9D6B-4D4D-A955-73E32340CA85}" dt="2022-08-30T23:49:11.361" v="11742" actId="20577"/>
          <ac:spMkLst>
            <pc:docMk/>
            <pc:sldMk cId="2333946846" sldId="12980"/>
            <ac:spMk id="46" creationId="{446B1EC4-4A98-4EF7-A494-8137C6E14532}"/>
          </ac:spMkLst>
        </pc:spChg>
        <pc:spChg chg="add del mod topLvl">
          <ac:chgData name="이동건" userId="4ad090f6-dadd-4301-b5d0-883b88f508af" providerId="ADAL" clId="{612C5713-9D6B-4D4D-A955-73E32340CA85}" dt="2022-08-26T07:52:46.822" v="10095" actId="478"/>
          <ac:spMkLst>
            <pc:docMk/>
            <pc:sldMk cId="2333946846" sldId="12980"/>
            <ac:spMk id="47" creationId="{A47D64BE-6C01-4CBE-85F8-4899ABC47B38}"/>
          </ac:spMkLst>
        </pc:spChg>
        <pc:spChg chg="add mod">
          <ac:chgData name="이동건" userId="4ad090f6-dadd-4301-b5d0-883b88f508af" providerId="ADAL" clId="{612C5713-9D6B-4D4D-A955-73E32340CA85}" dt="2022-08-30T23:47:36.415" v="11723" actId="14100"/>
          <ac:spMkLst>
            <pc:docMk/>
            <pc:sldMk cId="2333946846" sldId="12980"/>
            <ac:spMk id="47" creationId="{BD6728A0-FEE7-4823-9E11-E53CE3A61081}"/>
          </ac:spMkLst>
        </pc:spChg>
        <pc:spChg chg="add mod topLvl">
          <ac:chgData name="이동건" userId="4ad090f6-dadd-4301-b5d0-883b88f508af" providerId="ADAL" clId="{612C5713-9D6B-4D4D-A955-73E32340CA85}" dt="2022-08-29T00:17:40.838" v="11439" actId="165"/>
          <ac:spMkLst>
            <pc:docMk/>
            <pc:sldMk cId="2333946846" sldId="12980"/>
            <ac:spMk id="48" creationId="{7E7AFE9D-A9F7-4F50-9144-45B85B6B7EC3}"/>
          </ac:spMkLst>
        </pc:spChg>
        <pc:spChg chg="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50" creationId="{825FDCAA-4967-4CC9-8C3F-23C22AF2A69E}"/>
          </ac:spMkLst>
        </pc:spChg>
        <pc:spChg chg="add del mod topLvl">
          <ac:chgData name="이동건" userId="4ad090f6-dadd-4301-b5d0-883b88f508af" providerId="ADAL" clId="{612C5713-9D6B-4D4D-A955-73E32340CA85}" dt="2022-08-26T07:52:12.569" v="10084" actId="478"/>
          <ac:spMkLst>
            <pc:docMk/>
            <pc:sldMk cId="2333946846" sldId="12980"/>
            <ac:spMk id="51" creationId="{35FA345B-5857-4320-8F81-7E206D37F807}"/>
          </ac:spMkLst>
        </pc:spChg>
        <pc:spChg chg="add mod">
          <ac:chgData name="이동건" userId="4ad090f6-dadd-4301-b5d0-883b88f508af" providerId="ADAL" clId="{612C5713-9D6B-4D4D-A955-73E32340CA85}" dt="2022-08-30T23:47:39.183" v="11725" actId="1076"/>
          <ac:spMkLst>
            <pc:docMk/>
            <pc:sldMk cId="2333946846" sldId="12980"/>
            <ac:spMk id="51" creationId="{5342A9A7-452C-4B97-9FAE-1C942960143D}"/>
          </ac:spMkLst>
        </pc:spChg>
        <pc:spChg chg="add mod">
          <ac:chgData name="이동건" userId="4ad090f6-dadd-4301-b5d0-883b88f508af" providerId="ADAL" clId="{612C5713-9D6B-4D4D-A955-73E32340CA85}" dt="2022-08-30T23:47:46.893" v="11728" actId="1076"/>
          <ac:spMkLst>
            <pc:docMk/>
            <pc:sldMk cId="2333946846" sldId="12980"/>
            <ac:spMk id="53" creationId="{8DD7BFF3-B1D8-4CED-9DCA-8D2EE923E1D2}"/>
          </ac:spMkLst>
        </pc:spChg>
        <pc:spChg chg="add del mod topLvl">
          <ac:chgData name="이동건" userId="4ad090f6-dadd-4301-b5d0-883b88f508af" providerId="ADAL" clId="{612C5713-9D6B-4D4D-A955-73E32340CA85}" dt="2022-08-26T07:52:14.933" v="10085" actId="478"/>
          <ac:spMkLst>
            <pc:docMk/>
            <pc:sldMk cId="2333946846" sldId="12980"/>
            <ac:spMk id="54" creationId="{412F52B1-3B87-40AB-986F-AC95454607D8}"/>
          </ac:spMkLst>
        </pc:spChg>
        <pc:spChg chg="add mod">
          <ac:chgData name="이동건" userId="4ad090f6-dadd-4301-b5d0-883b88f508af" providerId="ADAL" clId="{612C5713-9D6B-4D4D-A955-73E32340CA85}" dt="2022-08-30T23:49:32.983" v="11788" actId="20577"/>
          <ac:spMkLst>
            <pc:docMk/>
            <pc:sldMk cId="2333946846" sldId="12980"/>
            <ac:spMk id="55" creationId="{D8B0FE04-835D-4F2A-80B9-B44B3098EF27}"/>
          </ac:spMkLst>
        </pc:spChg>
        <pc:spChg chg="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56" creationId="{9E93C400-ADD1-445D-9CA5-7366A56537BC}"/>
          </ac:spMkLst>
        </pc:spChg>
        <pc:spChg chg="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59" creationId="{0FC4DF28-2ED8-485C-A1E4-F14CB1022F60}"/>
          </ac:spMkLst>
        </pc:spChg>
        <pc:spChg chg="add del mod">
          <ac:chgData name="이동건" userId="4ad090f6-dadd-4301-b5d0-883b88f508af" providerId="ADAL" clId="{612C5713-9D6B-4D4D-A955-73E32340CA85}" dt="2022-08-25T23:55:51.399" v="9078" actId="478"/>
          <ac:spMkLst>
            <pc:docMk/>
            <pc:sldMk cId="2333946846" sldId="12980"/>
            <ac:spMk id="59" creationId="{2F9A1A94-AB27-433B-AA83-9CDB22FAB263}"/>
          </ac:spMkLst>
        </pc:spChg>
        <pc:spChg chg="add del mod topLvl">
          <ac:chgData name="이동건" userId="4ad090f6-dadd-4301-b5d0-883b88f508af" providerId="ADAL" clId="{612C5713-9D6B-4D4D-A955-73E32340CA85}" dt="2022-08-26T07:52:19.546" v="10087" actId="478"/>
          <ac:spMkLst>
            <pc:docMk/>
            <pc:sldMk cId="2333946846" sldId="12980"/>
            <ac:spMk id="60" creationId="{942AA297-923F-41C2-AA35-1D9C418EC939}"/>
          </ac:spMkLst>
        </pc:spChg>
        <pc:spChg chg="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61" creationId="{6C02642D-4C4F-4F77-8DED-DDA0F929A8B2}"/>
          </ac:spMkLst>
        </pc:spChg>
        <pc:spChg chg="add del mod topLvl">
          <ac:chgData name="이동건" userId="4ad090f6-dadd-4301-b5d0-883b88f508af" providerId="ADAL" clId="{612C5713-9D6B-4D4D-A955-73E32340CA85}" dt="2022-08-29T23:50:32.100" v="11702" actId="478"/>
          <ac:spMkLst>
            <pc:docMk/>
            <pc:sldMk cId="2333946846" sldId="12980"/>
            <ac:spMk id="63" creationId="{8EC9025E-DEA5-4B27-BC42-1F886537814E}"/>
          </ac:spMkLst>
        </pc:spChg>
        <pc:spChg chg="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64" creationId="{105EDC27-804B-4EE1-AD76-F077EE779609}"/>
          </ac:spMkLst>
        </pc:spChg>
        <pc:spChg chg="del mod topLvl">
          <ac:chgData name="이동건" userId="4ad090f6-dadd-4301-b5d0-883b88f508af" providerId="ADAL" clId="{612C5713-9D6B-4D4D-A955-73E32340CA85}" dt="2022-08-28T23:53:25.212" v="10895" actId="478"/>
          <ac:spMkLst>
            <pc:docMk/>
            <pc:sldMk cId="2333946846" sldId="12980"/>
            <ac:spMk id="65" creationId="{CE64ED9C-3BD9-46D8-A0F7-16EE78C30225}"/>
          </ac:spMkLst>
        </pc:spChg>
        <pc:spChg chg="del mod topLvl">
          <ac:chgData name="이동건" userId="4ad090f6-dadd-4301-b5d0-883b88f508af" providerId="ADAL" clId="{612C5713-9D6B-4D4D-A955-73E32340CA85}" dt="2022-08-28T23:53:25.612" v="10896" actId="478"/>
          <ac:spMkLst>
            <pc:docMk/>
            <pc:sldMk cId="2333946846" sldId="12980"/>
            <ac:spMk id="66" creationId="{03F87EE0-6A0A-4F83-B8B1-521D19E5B5F1}"/>
          </ac:spMkLst>
        </pc:spChg>
        <pc:spChg chg="add del mod topLvl">
          <ac:chgData name="이동건" userId="4ad090f6-dadd-4301-b5d0-883b88f508af" providerId="ADAL" clId="{612C5713-9D6B-4D4D-A955-73E32340CA85}" dt="2022-08-28T23:53:27.397" v="10897" actId="478"/>
          <ac:spMkLst>
            <pc:docMk/>
            <pc:sldMk cId="2333946846" sldId="12980"/>
            <ac:spMk id="67" creationId="{D5901764-99B4-40D6-AFEF-21400CB85F42}"/>
          </ac:spMkLst>
        </pc:spChg>
        <pc:spChg chg="add 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68" creationId="{7D6B52A8-E39E-4EC0-854E-776A5297F8A4}"/>
          </ac:spMkLst>
        </pc:spChg>
        <pc:spChg chg="add del mod topLvl">
          <ac:chgData name="이동건" userId="4ad090f6-dadd-4301-b5d0-883b88f508af" providerId="ADAL" clId="{612C5713-9D6B-4D4D-A955-73E32340CA85}" dt="2022-08-29T23:50:35.059" v="11703" actId="478"/>
          <ac:spMkLst>
            <pc:docMk/>
            <pc:sldMk cId="2333946846" sldId="12980"/>
            <ac:spMk id="69" creationId="{B8352A35-FCEB-4440-ACCD-9F092E653DA6}"/>
          </ac:spMkLst>
        </pc:spChg>
        <pc:spChg chg="add mod topLvl">
          <ac:chgData name="이동건" userId="4ad090f6-dadd-4301-b5d0-883b88f508af" providerId="ADAL" clId="{612C5713-9D6B-4D4D-A955-73E32340CA85}" dt="2022-08-28T23:56:46.698" v="10952" actId="164"/>
          <ac:spMkLst>
            <pc:docMk/>
            <pc:sldMk cId="2333946846" sldId="12980"/>
            <ac:spMk id="70" creationId="{93BB6F8A-A2EF-4F22-A478-82B15B613679}"/>
          </ac:spMkLst>
        </pc:spChg>
        <pc:spChg chg="add 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71" creationId="{C071FFC4-BA00-4D88-B32C-12516C967649}"/>
          </ac:spMkLst>
        </pc:spChg>
        <pc:spChg chg="add 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72" creationId="{76B25B23-F63E-4F65-8E55-FF8D5B6AF457}"/>
          </ac:spMkLst>
        </pc:spChg>
        <pc:spChg chg="del">
          <ac:chgData name="이동건" userId="4ad090f6-dadd-4301-b5d0-883b88f508af" providerId="ADAL" clId="{612C5713-9D6B-4D4D-A955-73E32340CA85}" dt="2022-08-25T08:28:46.152" v="8748" actId="478"/>
          <ac:spMkLst>
            <pc:docMk/>
            <pc:sldMk cId="2333946846" sldId="12980"/>
            <ac:spMk id="73" creationId="{15279BC8-8F3D-4741-B1F4-67AA4FD6C343}"/>
          </ac:spMkLst>
        </pc:spChg>
        <pc:spChg chg="add mod topLvl">
          <ac:chgData name="이동건" userId="4ad090f6-dadd-4301-b5d0-883b88f508af" providerId="ADAL" clId="{612C5713-9D6B-4D4D-A955-73E32340CA85}" dt="2022-08-28T23:56:51.887" v="10954" actId="164"/>
          <ac:spMkLst>
            <pc:docMk/>
            <pc:sldMk cId="2333946846" sldId="12980"/>
            <ac:spMk id="73" creationId="{91DFACE2-8D57-4F70-AC47-B0FCB01D67CF}"/>
          </ac:spMkLst>
        </pc:spChg>
        <pc:spChg chg="add del mod topLvl">
          <ac:chgData name="이동건" userId="4ad090f6-dadd-4301-b5d0-883b88f508af" providerId="ADAL" clId="{612C5713-9D6B-4D4D-A955-73E32340CA85}" dt="2022-08-28T23:56:46.698" v="10952" actId="164"/>
          <ac:spMkLst>
            <pc:docMk/>
            <pc:sldMk cId="2333946846" sldId="12980"/>
            <ac:spMk id="75" creationId="{E29DB55E-5892-48E6-993D-62682A529842}"/>
          </ac:spMkLst>
        </pc:spChg>
        <pc:spChg chg="add del mod topLvl">
          <ac:chgData name="이동건" userId="4ad090f6-dadd-4301-b5d0-883b88f508af" providerId="ADAL" clId="{612C5713-9D6B-4D4D-A955-73E32340CA85}" dt="2022-08-28T23:58:21.999" v="11003" actId="1076"/>
          <ac:spMkLst>
            <pc:docMk/>
            <pc:sldMk cId="2333946846" sldId="12980"/>
            <ac:spMk id="76" creationId="{F2A15E14-5283-4A93-8C54-D79BE5625100}"/>
          </ac:spMkLst>
        </pc:spChg>
        <pc:spChg chg="add del mod topLvl">
          <ac:chgData name="이동건" userId="4ad090f6-dadd-4301-b5d0-883b88f508af" providerId="ADAL" clId="{612C5713-9D6B-4D4D-A955-73E32340CA85}" dt="2022-08-28T23:56:56.624" v="10955" actId="1076"/>
          <ac:spMkLst>
            <pc:docMk/>
            <pc:sldMk cId="2333946846" sldId="12980"/>
            <ac:spMk id="77" creationId="{580AD421-5F82-48B2-BA6D-FA8CD65655E8}"/>
          </ac:spMkLst>
        </pc:spChg>
        <pc:spChg chg="add del mod topLvl">
          <ac:chgData name="이동건" userId="4ad090f6-dadd-4301-b5d0-883b88f508af" providerId="ADAL" clId="{612C5713-9D6B-4D4D-A955-73E32340CA85}" dt="2022-08-28T23:53:23.317" v="10894" actId="478"/>
          <ac:spMkLst>
            <pc:docMk/>
            <pc:sldMk cId="2333946846" sldId="12980"/>
            <ac:spMk id="78" creationId="{9ED3C280-A0F6-4B39-BA55-BDB103F599A2}"/>
          </ac:spMkLst>
        </pc:spChg>
        <pc:spChg chg="del">
          <ac:chgData name="이동건" userId="4ad090f6-dadd-4301-b5d0-883b88f508af" providerId="ADAL" clId="{612C5713-9D6B-4D4D-A955-73E32340CA85}" dt="2022-08-28T23:55:19.977" v="10926" actId="478"/>
          <ac:spMkLst>
            <pc:docMk/>
            <pc:sldMk cId="2333946846" sldId="12980"/>
            <ac:spMk id="81" creationId="{21546CF4-C659-41BA-A6FE-B6BE1121F8B4}"/>
          </ac:spMkLst>
        </pc:spChg>
        <pc:spChg chg="mod topLvl">
          <ac:chgData name="이동건" userId="4ad090f6-dadd-4301-b5d0-883b88f508af" providerId="ADAL" clId="{612C5713-9D6B-4D4D-A955-73E32340CA85}" dt="2022-08-29T00:14:30.173" v="11372" actId="165"/>
          <ac:spMkLst>
            <pc:docMk/>
            <pc:sldMk cId="2333946846" sldId="12980"/>
            <ac:spMk id="104" creationId="{C2E3E45C-817D-4097-BFB4-CB77139F4E82}"/>
          </ac:spMkLst>
        </pc:spChg>
        <pc:spChg chg="mod topLvl">
          <ac:chgData name="이동건" userId="4ad090f6-dadd-4301-b5d0-883b88f508af" providerId="ADAL" clId="{612C5713-9D6B-4D4D-A955-73E32340CA85}" dt="2022-08-29T00:14:30.173" v="11372" actId="165"/>
          <ac:spMkLst>
            <pc:docMk/>
            <pc:sldMk cId="2333946846" sldId="12980"/>
            <ac:spMk id="105" creationId="{317516C4-3F25-4DA0-9BFB-E3C1ABB80A48}"/>
          </ac:spMkLst>
        </pc:spChg>
        <pc:spChg chg="mod topLvl">
          <ac:chgData name="이동건" userId="4ad090f6-dadd-4301-b5d0-883b88f508af" providerId="ADAL" clId="{612C5713-9D6B-4D4D-A955-73E32340CA85}" dt="2022-08-29T00:15:03.296" v="11382" actId="1076"/>
          <ac:spMkLst>
            <pc:docMk/>
            <pc:sldMk cId="2333946846" sldId="12980"/>
            <ac:spMk id="110" creationId="{C8FBA827-1623-4B97-B1AA-02E9DED0AED8}"/>
          </ac:spMkLst>
        </pc:spChg>
        <pc:spChg chg="del mod topLvl">
          <ac:chgData name="이동건" userId="4ad090f6-dadd-4301-b5d0-883b88f508af" providerId="ADAL" clId="{612C5713-9D6B-4D4D-A955-73E32340CA85}" dt="2022-08-29T00:08:10.278" v="11260" actId="478"/>
          <ac:spMkLst>
            <pc:docMk/>
            <pc:sldMk cId="2333946846" sldId="12980"/>
            <ac:spMk id="111" creationId="{C68103CA-BF20-442B-9195-2642B04A93BA}"/>
          </ac:spMkLst>
        </pc:spChg>
        <pc:spChg chg="mod topLvl">
          <ac:chgData name="이동건" userId="4ad090f6-dadd-4301-b5d0-883b88f508af" providerId="ADAL" clId="{612C5713-9D6B-4D4D-A955-73E32340CA85}" dt="2022-08-29T00:18:30.255" v="11450" actId="1076"/>
          <ac:spMkLst>
            <pc:docMk/>
            <pc:sldMk cId="2333946846" sldId="12980"/>
            <ac:spMk id="112" creationId="{2FD6AAFD-48F8-4C08-8271-8572670E8B7C}"/>
          </ac:spMkLst>
        </pc:spChg>
        <pc:spChg chg="del mod topLvl">
          <ac:chgData name="이동건" userId="4ad090f6-dadd-4301-b5d0-883b88f508af" providerId="ADAL" clId="{612C5713-9D6B-4D4D-A955-73E32340CA85}" dt="2022-08-28T23:59:24.694" v="11057" actId="478"/>
          <ac:spMkLst>
            <pc:docMk/>
            <pc:sldMk cId="2333946846" sldId="12980"/>
            <ac:spMk id="115" creationId="{5715584D-2279-4301-A1C4-879153A68D26}"/>
          </ac:spMkLst>
        </pc:spChg>
        <pc:spChg chg="mod topLvl">
          <ac:chgData name="이동건" userId="4ad090f6-dadd-4301-b5d0-883b88f508af" providerId="ADAL" clId="{612C5713-9D6B-4D4D-A955-73E32340CA85}" dt="2022-08-29T23:47:00.591" v="11687" actId="14100"/>
          <ac:spMkLst>
            <pc:docMk/>
            <pc:sldMk cId="2333946846" sldId="12980"/>
            <ac:spMk id="120" creationId="{9B3CBF6F-86C9-4B96-BE00-EA5D9A264FD7}"/>
          </ac:spMkLst>
        </pc:spChg>
        <pc:spChg chg="mod topLvl">
          <ac:chgData name="이동건" userId="4ad090f6-dadd-4301-b5d0-883b88f508af" providerId="ADAL" clId="{612C5713-9D6B-4D4D-A955-73E32340CA85}" dt="2022-08-29T23:47:32.530" v="11696" actId="14100"/>
          <ac:spMkLst>
            <pc:docMk/>
            <pc:sldMk cId="2333946846" sldId="12980"/>
            <ac:spMk id="121" creationId="{60CE2E2D-93E8-45CC-A052-49825CFD1050}"/>
          </ac:spMkLst>
        </pc:spChg>
        <pc:spChg chg="mod topLvl">
          <ac:chgData name="이동건" userId="4ad090f6-dadd-4301-b5d0-883b88f508af" providerId="ADAL" clId="{612C5713-9D6B-4D4D-A955-73E32340CA85}" dt="2022-08-29T00:14:30.173" v="11372" actId="165"/>
          <ac:spMkLst>
            <pc:docMk/>
            <pc:sldMk cId="2333946846" sldId="12980"/>
            <ac:spMk id="122" creationId="{C5A9FEBA-1560-4298-B43E-D997B2BDF4A2}"/>
          </ac:spMkLst>
        </pc:spChg>
        <pc:spChg chg="mod topLvl">
          <ac:chgData name="이동건" userId="4ad090f6-dadd-4301-b5d0-883b88f508af" providerId="ADAL" clId="{612C5713-9D6B-4D4D-A955-73E32340CA85}" dt="2022-08-29T00:14:30.173" v="11372" actId="165"/>
          <ac:spMkLst>
            <pc:docMk/>
            <pc:sldMk cId="2333946846" sldId="12980"/>
            <ac:spMk id="123" creationId="{A01150B8-D56A-477E-B8DB-9F8D35982AF1}"/>
          </ac:spMkLst>
        </pc:spChg>
        <pc:spChg chg="add mod ord topLvl">
          <ac:chgData name="이동건" userId="4ad090f6-dadd-4301-b5d0-883b88f508af" providerId="ADAL" clId="{612C5713-9D6B-4D4D-A955-73E32340CA85}" dt="2022-08-29T00:14:30.173" v="11372" actId="165"/>
          <ac:spMkLst>
            <pc:docMk/>
            <pc:sldMk cId="2333946846" sldId="12980"/>
            <ac:spMk id="126" creationId="{21D5710C-E8C0-4CCD-94E3-C7D68A84A98C}"/>
          </ac:spMkLst>
        </pc:spChg>
        <pc:spChg chg="add del mod topLvl">
          <ac:chgData name="이동건" userId="4ad090f6-dadd-4301-b5d0-883b88f508af" providerId="ADAL" clId="{612C5713-9D6B-4D4D-A955-73E32340CA85}" dt="2022-08-29T00:16:56.391" v="11409" actId="478"/>
          <ac:spMkLst>
            <pc:docMk/>
            <pc:sldMk cId="2333946846" sldId="12980"/>
            <ac:spMk id="128" creationId="{98AE8F6B-7D2D-4BAF-9FD4-9E17B54C7098}"/>
          </ac:spMkLst>
        </pc:spChg>
        <pc:spChg chg="add mod topLvl">
          <ac:chgData name="이동건" userId="4ad090f6-dadd-4301-b5d0-883b88f508af" providerId="ADAL" clId="{612C5713-9D6B-4D4D-A955-73E32340CA85}" dt="2022-08-29T00:14:58.705" v="11381" actId="14100"/>
          <ac:spMkLst>
            <pc:docMk/>
            <pc:sldMk cId="2333946846" sldId="12980"/>
            <ac:spMk id="178" creationId="{75D320C6-C28D-440B-8EB7-00F9B2F2B410}"/>
          </ac:spMkLst>
        </pc:spChg>
        <pc:spChg chg="add del mod topLvl">
          <ac:chgData name="이동건" userId="4ad090f6-dadd-4301-b5d0-883b88f508af" providerId="ADAL" clId="{612C5713-9D6B-4D4D-A955-73E32340CA85}" dt="2022-08-29T00:18:22.715" v="11448" actId="478"/>
          <ac:spMkLst>
            <pc:docMk/>
            <pc:sldMk cId="2333946846" sldId="12980"/>
            <ac:spMk id="179" creationId="{7B767257-B566-475F-9DDB-E193744D4777}"/>
          </ac:spMkLst>
        </pc:spChg>
        <pc:spChg chg="add mod topLvl">
          <ac:chgData name="이동건" userId="4ad090f6-dadd-4301-b5d0-883b88f508af" providerId="ADAL" clId="{612C5713-9D6B-4D4D-A955-73E32340CA85}" dt="2022-08-29T00:17:40.838" v="11439" actId="165"/>
          <ac:spMkLst>
            <pc:docMk/>
            <pc:sldMk cId="2333946846" sldId="12980"/>
            <ac:spMk id="207" creationId="{0D612462-0358-4A0B-A5F6-DF5DBDE19C3C}"/>
          </ac:spMkLst>
        </pc:spChg>
        <pc:spChg chg="add del mod topLvl">
          <ac:chgData name="이동건" userId="4ad090f6-dadd-4301-b5d0-883b88f508af" providerId="ADAL" clId="{612C5713-9D6B-4D4D-A955-73E32340CA85}" dt="2022-08-29T00:17:40.796" v="11438" actId="165"/>
          <ac:spMkLst>
            <pc:docMk/>
            <pc:sldMk cId="2333946846" sldId="12980"/>
            <ac:spMk id="209" creationId="{7D715C1C-85C0-434C-8F80-8B4D2ADED640}"/>
          </ac:spMkLst>
        </pc:spChg>
        <pc:spChg chg="add mod topLvl">
          <ac:chgData name="이동건" userId="4ad090f6-dadd-4301-b5d0-883b88f508af" providerId="ADAL" clId="{612C5713-9D6B-4D4D-A955-73E32340CA85}" dt="2022-08-30T23:48:01.753" v="11734" actId="14100"/>
          <ac:spMkLst>
            <pc:docMk/>
            <pc:sldMk cId="2333946846" sldId="12980"/>
            <ac:spMk id="211" creationId="{CDCB1DF0-5C26-4CAE-836A-50EB19073893}"/>
          </ac:spMkLst>
        </pc:spChg>
        <pc:spChg chg="add mod">
          <ac:chgData name="이동건" userId="4ad090f6-dadd-4301-b5d0-883b88f508af" providerId="ADAL" clId="{612C5713-9D6B-4D4D-A955-73E32340CA85}" dt="2022-08-29T00:16:28.306" v="11406" actId="692"/>
          <ac:spMkLst>
            <pc:docMk/>
            <pc:sldMk cId="2333946846" sldId="12980"/>
            <ac:spMk id="214" creationId="{02EEA5D9-0C25-4C79-B141-E7111CA3FC60}"/>
          </ac:spMkLst>
        </pc:spChg>
        <pc:spChg chg="add mod">
          <ac:chgData name="이동건" userId="4ad090f6-dadd-4301-b5d0-883b88f508af" providerId="ADAL" clId="{612C5713-9D6B-4D4D-A955-73E32340CA85}" dt="2022-08-30T23:49:03.809" v="11740" actId="20577"/>
          <ac:spMkLst>
            <pc:docMk/>
            <pc:sldMk cId="2333946846" sldId="12980"/>
            <ac:spMk id="215" creationId="{C78DD6F8-D704-4B44-BE23-079C102CE8E9}"/>
          </ac:spMkLst>
        </pc:spChg>
        <pc:spChg chg="add mod">
          <ac:chgData name="이동건" userId="4ad090f6-dadd-4301-b5d0-883b88f508af" providerId="ADAL" clId="{612C5713-9D6B-4D4D-A955-73E32340CA85}" dt="2022-08-29T00:17:51.295" v="11444" actId="14100"/>
          <ac:spMkLst>
            <pc:docMk/>
            <pc:sldMk cId="2333946846" sldId="12980"/>
            <ac:spMk id="216" creationId="{082AD6CC-030E-469E-966F-3C3195A0E348}"/>
          </ac:spMkLst>
        </pc:spChg>
        <pc:spChg chg="add mod">
          <ac:chgData name="이동건" userId="4ad090f6-dadd-4301-b5d0-883b88f508af" providerId="ADAL" clId="{612C5713-9D6B-4D4D-A955-73E32340CA85}" dt="2022-08-29T00:18:11.558" v="11447" actId="1076"/>
          <ac:spMkLst>
            <pc:docMk/>
            <pc:sldMk cId="2333946846" sldId="12980"/>
            <ac:spMk id="217" creationId="{BD3FDC15-B3D8-4CF0-BCE3-4D61D77AB617}"/>
          </ac:spMkLst>
        </pc:spChg>
        <pc:grpChg chg="add del mod">
          <ac:chgData name="이동건" userId="4ad090f6-dadd-4301-b5d0-883b88f508af" providerId="ADAL" clId="{612C5713-9D6B-4D4D-A955-73E32340CA85}" dt="2022-08-26T07:51:57.519" v="10081" actId="165"/>
          <ac:grpSpMkLst>
            <pc:docMk/>
            <pc:sldMk cId="2333946846" sldId="12980"/>
            <ac:grpSpMk id="10" creationId="{1E106D43-9C14-48D2-B168-7AE185C60D2D}"/>
          </ac:grpSpMkLst>
        </pc:grpChg>
        <pc:grpChg chg="add del mod topLvl">
          <ac:chgData name="이동건" userId="4ad090f6-dadd-4301-b5d0-883b88f508af" providerId="ADAL" clId="{612C5713-9D6B-4D4D-A955-73E32340CA85}" dt="2022-08-28T23:53:09.659" v="10891" actId="165"/>
          <ac:grpSpMkLst>
            <pc:docMk/>
            <pc:sldMk cId="2333946846" sldId="12980"/>
            <ac:grpSpMk id="11" creationId="{A012B351-31B0-4A12-B8C9-212427E96F3C}"/>
          </ac:grpSpMkLst>
        </pc:grpChg>
        <pc:grpChg chg="add del mod topLvl">
          <ac:chgData name="이동건" userId="4ad090f6-dadd-4301-b5d0-883b88f508af" providerId="ADAL" clId="{612C5713-9D6B-4D4D-A955-73E32340CA85}" dt="2022-08-28T23:53:09.659" v="10891" actId="165"/>
          <ac:grpSpMkLst>
            <pc:docMk/>
            <pc:sldMk cId="2333946846" sldId="12980"/>
            <ac:grpSpMk id="16" creationId="{CB30D8EB-F51F-4B40-9335-0163BB2F611C}"/>
          </ac:grpSpMkLst>
        </pc:grpChg>
        <pc:grpChg chg="add del mod">
          <ac:chgData name="이동건" userId="4ad090f6-dadd-4301-b5d0-883b88f508af" providerId="ADAL" clId="{612C5713-9D6B-4D4D-A955-73E32340CA85}" dt="2022-08-28T23:53:09.485" v="10890" actId="165"/>
          <ac:grpSpMkLst>
            <pc:docMk/>
            <pc:sldMk cId="2333946846" sldId="12980"/>
            <ac:grpSpMk id="19" creationId="{DA9D6853-B694-472A-BFCA-7775745913CC}"/>
          </ac:grpSpMkLst>
        </pc:grpChg>
        <pc:grpChg chg="add del mod">
          <ac:chgData name="이동건" userId="4ad090f6-dadd-4301-b5d0-883b88f508af" providerId="ADAL" clId="{612C5713-9D6B-4D4D-A955-73E32340CA85}" dt="2022-08-28T23:56:41.513" v="10951" actId="165"/>
          <ac:grpSpMkLst>
            <pc:docMk/>
            <pc:sldMk cId="2333946846" sldId="12980"/>
            <ac:grpSpMk id="29" creationId="{6270BD4C-8868-4155-B06A-43AB1A7C5FEC}"/>
          </ac:grpSpMkLst>
        </pc:grpChg>
        <pc:grpChg chg="add del mod">
          <ac:chgData name="이동건" userId="4ad090f6-dadd-4301-b5d0-883b88f508af" providerId="ADAL" clId="{612C5713-9D6B-4D4D-A955-73E32340CA85}" dt="2022-08-29T00:03:52.247" v="11184"/>
          <ac:grpSpMkLst>
            <pc:docMk/>
            <pc:sldMk cId="2333946846" sldId="12980"/>
            <ac:grpSpMk id="32" creationId="{3568551E-0110-485C-98DA-0C43B779473D}"/>
          </ac:grpSpMkLst>
        </pc:grpChg>
        <pc:grpChg chg="add del mod">
          <ac:chgData name="이동건" userId="4ad090f6-dadd-4301-b5d0-883b88f508af" providerId="ADAL" clId="{612C5713-9D6B-4D4D-A955-73E32340CA85}" dt="2022-08-29T00:11:12.686" v="11299" actId="165"/>
          <ac:grpSpMkLst>
            <pc:docMk/>
            <pc:sldMk cId="2333946846" sldId="12980"/>
            <ac:grpSpMk id="34" creationId="{9FECFFF6-210F-4D20-A1F9-8309B2F5A507}"/>
          </ac:grpSpMkLst>
        </pc:grpChg>
        <pc:grpChg chg="add del mod">
          <ac:chgData name="이동건" userId="4ad090f6-dadd-4301-b5d0-883b88f508af" providerId="ADAL" clId="{612C5713-9D6B-4D4D-A955-73E32340CA85}" dt="2022-08-28T23:57:16.010" v="10960"/>
          <ac:grpSpMkLst>
            <pc:docMk/>
            <pc:sldMk cId="2333946846" sldId="12980"/>
            <ac:grpSpMk id="36" creationId="{5C7F991C-C95D-4065-B253-409C556CF48A}"/>
          </ac:grpSpMkLst>
        </pc:grpChg>
        <pc:grpChg chg="add del mod topLvl">
          <ac:chgData name="이동건" userId="4ad090f6-dadd-4301-b5d0-883b88f508af" providerId="ADAL" clId="{612C5713-9D6B-4D4D-A955-73E32340CA85}" dt="2022-08-28T23:53:09.659" v="10891" actId="165"/>
          <ac:grpSpMkLst>
            <pc:docMk/>
            <pc:sldMk cId="2333946846" sldId="12980"/>
            <ac:grpSpMk id="46" creationId="{A985C8B0-AFA3-41EF-913C-D8EE07F8BACF}"/>
          </ac:grpSpMkLst>
        </pc:grpChg>
        <pc:grpChg chg="del">
          <ac:chgData name="이동건" userId="4ad090f6-dadd-4301-b5d0-883b88f508af" providerId="ADAL" clId="{612C5713-9D6B-4D4D-A955-73E32340CA85}" dt="2022-08-25T08:27:34.569" v="8728" actId="478"/>
          <ac:grpSpMkLst>
            <pc:docMk/>
            <pc:sldMk cId="2333946846" sldId="12980"/>
            <ac:grpSpMk id="74" creationId="{B3EBFF05-CA76-4B4D-AC0E-B3715F9B2F54}"/>
          </ac:grpSpMkLst>
        </pc:grpChg>
        <pc:grpChg chg="add del mod">
          <ac:chgData name="이동건" userId="4ad090f6-dadd-4301-b5d0-883b88f508af" providerId="ADAL" clId="{612C5713-9D6B-4D4D-A955-73E32340CA85}" dt="2022-08-29T00:04:38.209" v="11196" actId="165"/>
          <ac:grpSpMkLst>
            <pc:docMk/>
            <pc:sldMk cId="2333946846" sldId="12980"/>
            <ac:grpSpMk id="74" creationId="{BB4EE562-635F-417E-B0DB-3047ADF4A4E1}"/>
          </ac:grpSpMkLst>
        </pc:grpChg>
        <pc:grpChg chg="add del mod">
          <ac:chgData name="이동건" userId="4ad090f6-dadd-4301-b5d0-883b88f508af" providerId="ADAL" clId="{612C5713-9D6B-4D4D-A955-73E32340CA85}" dt="2022-08-28T23:56:25.236" v="10946" actId="478"/>
          <ac:grpSpMkLst>
            <pc:docMk/>
            <pc:sldMk cId="2333946846" sldId="12980"/>
            <ac:grpSpMk id="80" creationId="{3547335C-B583-42C7-BCF5-7E02C9CCE076}"/>
          </ac:grpSpMkLst>
        </pc:grpChg>
        <pc:grpChg chg="add del mod">
          <ac:chgData name="이동건" userId="4ad090f6-dadd-4301-b5d0-883b88f508af" providerId="ADAL" clId="{612C5713-9D6B-4D4D-A955-73E32340CA85}" dt="2022-08-28T23:58:53.864" v="11005" actId="165"/>
          <ac:grpSpMkLst>
            <pc:docMk/>
            <pc:sldMk cId="2333946846" sldId="12980"/>
            <ac:grpSpMk id="103" creationId="{F0ED3670-2775-420B-B7C3-6E3186F09585}"/>
          </ac:grpSpMkLst>
        </pc:grpChg>
        <pc:grpChg chg="del mod topLvl">
          <ac:chgData name="이동건" userId="4ad090f6-dadd-4301-b5d0-883b88f508af" providerId="ADAL" clId="{612C5713-9D6B-4D4D-A955-73E32340CA85}" dt="2022-08-29T00:04:38.388" v="11197" actId="165"/>
          <ac:grpSpMkLst>
            <pc:docMk/>
            <pc:sldMk cId="2333946846" sldId="12980"/>
            <ac:grpSpMk id="107" creationId="{576D8926-56EE-46FE-B6C5-8CAEB16D2C8B}"/>
          </ac:grpSpMkLst>
        </pc:grpChg>
        <pc:grpChg chg="del mod topLvl">
          <ac:chgData name="이동건" userId="4ad090f6-dadd-4301-b5d0-883b88f508af" providerId="ADAL" clId="{612C5713-9D6B-4D4D-A955-73E32340CA85}" dt="2022-08-28T23:58:56.292" v="11006" actId="165"/>
          <ac:grpSpMkLst>
            <pc:docMk/>
            <pc:sldMk cId="2333946846" sldId="12980"/>
            <ac:grpSpMk id="108" creationId="{51EBD0EC-33C2-4BC0-8CB9-C7C214205697}"/>
          </ac:grpSpMkLst>
        </pc:grpChg>
        <pc:grpChg chg="add del mod">
          <ac:chgData name="이동건" userId="4ad090f6-dadd-4301-b5d0-883b88f508af" providerId="ADAL" clId="{612C5713-9D6B-4D4D-A955-73E32340CA85}" dt="2022-08-29T00:14:30.173" v="11372" actId="165"/>
          <ac:grpSpMkLst>
            <pc:docMk/>
            <pc:sldMk cId="2333946846" sldId="12980"/>
            <ac:grpSpMk id="206" creationId="{AD236651-6E3D-401C-B521-B866DDEA0BF7}"/>
          </ac:grpSpMkLst>
        </pc:grpChg>
        <pc:grpChg chg="add del mod">
          <ac:chgData name="이동건" userId="4ad090f6-dadd-4301-b5d0-883b88f508af" providerId="ADAL" clId="{612C5713-9D6B-4D4D-A955-73E32340CA85}" dt="2022-08-29T00:11:54.702" v="11326" actId="165"/>
          <ac:grpSpMkLst>
            <pc:docMk/>
            <pc:sldMk cId="2333946846" sldId="12980"/>
            <ac:grpSpMk id="208" creationId="{C91AFE34-AA93-450D-A525-665B60B42AD8}"/>
          </ac:grpSpMkLst>
        </pc:grpChg>
        <pc:grpChg chg="add del mod topLvl">
          <ac:chgData name="이동건" userId="4ad090f6-dadd-4301-b5d0-883b88f508af" providerId="ADAL" clId="{612C5713-9D6B-4D4D-A955-73E32340CA85}" dt="2022-08-29T00:17:40.838" v="11439" actId="165"/>
          <ac:grpSpMkLst>
            <pc:docMk/>
            <pc:sldMk cId="2333946846" sldId="12980"/>
            <ac:grpSpMk id="210" creationId="{7FA3D391-C9F6-41F6-B94F-229233E2F5E1}"/>
          </ac:grpSpMkLst>
        </pc:grpChg>
        <pc:grpChg chg="add del mod">
          <ac:chgData name="이동건" userId="4ad090f6-dadd-4301-b5d0-883b88f508af" providerId="ADAL" clId="{612C5713-9D6B-4D4D-A955-73E32340CA85}" dt="2022-08-29T00:17:40.796" v="11438" actId="165"/>
          <ac:grpSpMkLst>
            <pc:docMk/>
            <pc:sldMk cId="2333946846" sldId="12980"/>
            <ac:grpSpMk id="212" creationId="{5946CBA1-18FB-4012-A08E-46B1E6C80266}"/>
          </ac:grpSpMkLst>
        </pc:grpChg>
        <pc:cxnChg chg="add mod topLvl">
          <ac:chgData name="이동건" userId="4ad090f6-dadd-4301-b5d0-883b88f508af" providerId="ADAL" clId="{612C5713-9D6B-4D4D-A955-73E32340CA85}" dt="2022-08-28T23:56:46.698" v="10952" actId="164"/>
          <ac:cxnSpMkLst>
            <pc:docMk/>
            <pc:sldMk cId="2333946846" sldId="12980"/>
            <ac:cxnSpMk id="9" creationId="{622D2BDF-A48B-45B7-B303-E6EFB02B1A90}"/>
          </ac:cxnSpMkLst>
        </pc:cxnChg>
        <pc:cxnChg chg="add mod topLvl">
          <ac:chgData name="이동건" userId="4ad090f6-dadd-4301-b5d0-883b88f508af" providerId="ADAL" clId="{612C5713-9D6B-4D4D-A955-73E32340CA85}" dt="2022-08-29T00:17:40.838" v="11439" actId="165"/>
          <ac:cxnSpMkLst>
            <pc:docMk/>
            <pc:sldMk cId="2333946846" sldId="12980"/>
            <ac:cxnSpMk id="15" creationId="{09C9AE4E-C11E-4E9D-A8F5-0A65B40B3390}"/>
          </ac:cxnSpMkLst>
        </pc:cxnChg>
        <pc:cxnChg chg="mod">
          <ac:chgData name="이동건" userId="4ad090f6-dadd-4301-b5d0-883b88f508af" providerId="ADAL" clId="{612C5713-9D6B-4D4D-A955-73E32340CA85}" dt="2022-08-25T08:27:34.569" v="8728" actId="478"/>
          <ac:cxnSpMkLst>
            <pc:docMk/>
            <pc:sldMk cId="2333946846" sldId="12980"/>
            <ac:cxnSpMk id="32" creationId="{E9F7B947-FFDF-41C0-99C1-2FAB007D701D}"/>
          </ac:cxnSpMkLst>
        </pc:cxnChg>
        <pc:cxnChg chg="add mod topLvl">
          <ac:chgData name="이동건" userId="4ad090f6-dadd-4301-b5d0-883b88f508af" providerId="ADAL" clId="{612C5713-9D6B-4D4D-A955-73E32340CA85}" dt="2022-08-28T23:56:46.698" v="10952" actId="164"/>
          <ac:cxnSpMkLst>
            <pc:docMk/>
            <pc:sldMk cId="2333946846" sldId="12980"/>
            <ac:cxnSpMk id="35" creationId="{1FBDA085-4EED-4A27-8313-9F92C3EF7843}"/>
          </ac:cxnSpMkLst>
        </pc:cxnChg>
        <pc:cxnChg chg="mod">
          <ac:chgData name="이동건" userId="4ad090f6-dadd-4301-b5d0-883b88f508af" providerId="ADAL" clId="{612C5713-9D6B-4D4D-A955-73E32340CA85}" dt="2022-08-25T08:27:34.569" v="8728" actId="478"/>
          <ac:cxnSpMkLst>
            <pc:docMk/>
            <pc:sldMk cId="2333946846" sldId="12980"/>
            <ac:cxnSpMk id="36" creationId="{DD84F7AC-4900-4499-82B8-1F081B4FA9D2}"/>
          </ac:cxnSpMkLst>
        </pc:cxnChg>
        <pc:cxnChg chg="add mod topLvl">
          <ac:chgData name="이동건" userId="4ad090f6-dadd-4301-b5d0-883b88f508af" providerId="ADAL" clId="{612C5713-9D6B-4D4D-A955-73E32340CA85}" dt="2022-08-29T00:17:40.838" v="11439" actId="165"/>
          <ac:cxnSpMkLst>
            <pc:docMk/>
            <pc:sldMk cId="2333946846" sldId="12980"/>
            <ac:cxnSpMk id="44" creationId="{5A28784F-227F-4FC9-8DCD-88D5C558533C}"/>
          </ac:cxnSpMkLst>
        </pc:cxnChg>
        <pc:cxnChg chg="add mod topLvl">
          <ac:chgData name="이동건" userId="4ad090f6-dadd-4301-b5d0-883b88f508af" providerId="ADAL" clId="{612C5713-9D6B-4D4D-A955-73E32340CA85}" dt="2022-08-29T00:17:40.838" v="11439" actId="165"/>
          <ac:cxnSpMkLst>
            <pc:docMk/>
            <pc:sldMk cId="2333946846" sldId="12980"/>
            <ac:cxnSpMk id="49" creationId="{A7F3F7A0-08A3-456A-9BBA-06D46B297829}"/>
          </ac:cxnSpMkLst>
        </pc:cxnChg>
        <pc:cxnChg chg="add mod">
          <ac:chgData name="이동건" userId="4ad090f6-dadd-4301-b5d0-883b88f508af" providerId="ADAL" clId="{612C5713-9D6B-4D4D-A955-73E32340CA85}" dt="2022-08-30T23:48:07.574" v="11736" actId="14100"/>
          <ac:cxnSpMkLst>
            <pc:docMk/>
            <pc:sldMk cId="2333946846" sldId="12980"/>
            <ac:cxnSpMk id="50" creationId="{CD821A1D-C960-4E42-ABC9-D39697771F7D}"/>
          </ac:cxnSpMkLst>
        </pc:cxnChg>
        <pc:cxnChg chg="add del mod topLvl">
          <ac:chgData name="이동건" userId="4ad090f6-dadd-4301-b5d0-883b88f508af" providerId="ADAL" clId="{612C5713-9D6B-4D4D-A955-73E32340CA85}" dt="2022-08-26T07:52:21.865" v="10089" actId="478"/>
          <ac:cxnSpMkLst>
            <pc:docMk/>
            <pc:sldMk cId="2333946846" sldId="12980"/>
            <ac:cxnSpMk id="52" creationId="{9CF21A7B-A880-4EE9-87D3-81C2A049041B}"/>
          </ac:cxnSpMkLst>
        </pc:cxnChg>
        <pc:cxnChg chg="add mod">
          <ac:chgData name="이동건" userId="4ad090f6-dadd-4301-b5d0-883b88f508af" providerId="ADAL" clId="{612C5713-9D6B-4D4D-A955-73E32340CA85}" dt="2022-08-30T23:47:23.909" v="11719" actId="1076"/>
          <ac:cxnSpMkLst>
            <pc:docMk/>
            <pc:sldMk cId="2333946846" sldId="12980"/>
            <ac:cxnSpMk id="52" creationId="{C92138BA-9756-42ED-AC3F-61EC7634BB97}"/>
          </ac:cxnSpMkLst>
        </pc:cxnChg>
        <pc:cxnChg chg="mod topLvl">
          <ac:chgData name="이동건" userId="4ad090f6-dadd-4301-b5d0-883b88f508af" providerId="ADAL" clId="{612C5713-9D6B-4D4D-A955-73E32340CA85}" dt="2022-08-28T23:56:51.887" v="10954" actId="164"/>
          <ac:cxnSpMkLst>
            <pc:docMk/>
            <pc:sldMk cId="2333946846" sldId="12980"/>
            <ac:cxnSpMk id="53" creationId="{D313ADAF-72E4-46C2-82B8-432145FA282D}"/>
          </ac:cxnSpMkLst>
        </pc:cxnChg>
        <pc:cxnChg chg="add mod">
          <ac:chgData name="이동건" userId="4ad090f6-dadd-4301-b5d0-883b88f508af" providerId="ADAL" clId="{612C5713-9D6B-4D4D-A955-73E32340CA85}" dt="2022-08-30T23:48:10.284" v="11737" actId="1076"/>
          <ac:cxnSpMkLst>
            <pc:docMk/>
            <pc:sldMk cId="2333946846" sldId="12980"/>
            <ac:cxnSpMk id="54" creationId="{11E0D774-0410-46B3-83B8-6ADDEC6C1D6A}"/>
          </ac:cxnSpMkLst>
        </pc:cxnChg>
        <pc:cxnChg chg="mod topLvl">
          <ac:chgData name="이동건" userId="4ad090f6-dadd-4301-b5d0-883b88f508af" providerId="ADAL" clId="{612C5713-9D6B-4D4D-A955-73E32340CA85}" dt="2022-08-28T23:56:51.887" v="10954" actId="164"/>
          <ac:cxnSpMkLst>
            <pc:docMk/>
            <pc:sldMk cId="2333946846" sldId="12980"/>
            <ac:cxnSpMk id="55" creationId="{E5A48F7D-4285-421B-AFCF-10E3965A3DC4}"/>
          </ac:cxnSpMkLst>
        </pc:cxnChg>
        <pc:cxnChg chg="add del mod topLvl">
          <ac:chgData name="이동건" userId="4ad090f6-dadd-4301-b5d0-883b88f508af" providerId="ADAL" clId="{612C5713-9D6B-4D4D-A955-73E32340CA85}" dt="2022-08-29T23:50:30.032" v="11701" actId="478"/>
          <ac:cxnSpMkLst>
            <pc:docMk/>
            <pc:sldMk cId="2333946846" sldId="12980"/>
            <ac:cxnSpMk id="57" creationId="{8DC84B3A-B230-407E-B2FF-21CCBF1A397B}"/>
          </ac:cxnSpMkLst>
        </pc:cxnChg>
        <pc:cxnChg chg="mod topLvl">
          <ac:chgData name="이동건" userId="4ad090f6-dadd-4301-b5d0-883b88f508af" providerId="ADAL" clId="{612C5713-9D6B-4D4D-A955-73E32340CA85}" dt="2022-08-28T23:56:51.887" v="10954" actId="164"/>
          <ac:cxnSpMkLst>
            <pc:docMk/>
            <pc:sldMk cId="2333946846" sldId="12980"/>
            <ac:cxnSpMk id="58" creationId="{672FD342-3625-4153-A524-AB2337E25F1A}"/>
          </ac:cxnSpMkLst>
        </pc:cxnChg>
        <pc:cxnChg chg="mod topLvl">
          <ac:chgData name="이동건" userId="4ad090f6-dadd-4301-b5d0-883b88f508af" providerId="ADAL" clId="{612C5713-9D6B-4D4D-A955-73E32340CA85}" dt="2022-08-28T23:56:51.887" v="10954" actId="164"/>
          <ac:cxnSpMkLst>
            <pc:docMk/>
            <pc:sldMk cId="2333946846" sldId="12980"/>
            <ac:cxnSpMk id="62" creationId="{2E419795-5891-4566-A871-44DB8916EDD0}"/>
          </ac:cxnSpMkLst>
        </pc:cxnChg>
        <pc:cxnChg chg="add del mod topLvl">
          <ac:chgData name="이동건" userId="4ad090f6-dadd-4301-b5d0-883b88f508af" providerId="ADAL" clId="{612C5713-9D6B-4D4D-A955-73E32340CA85}" dt="2022-08-26T07:52:20.704" v="10088" actId="478"/>
          <ac:cxnSpMkLst>
            <pc:docMk/>
            <pc:sldMk cId="2333946846" sldId="12980"/>
            <ac:cxnSpMk id="79" creationId="{F06E46A2-47A5-4FB3-892D-C0861D550649}"/>
          </ac:cxnSpMkLst>
        </pc:cxnChg>
        <pc:cxnChg chg="mod">
          <ac:chgData name="이동건" userId="4ad090f6-dadd-4301-b5d0-883b88f508af" providerId="ADAL" clId="{612C5713-9D6B-4D4D-A955-73E32340CA85}" dt="2022-08-28T23:56:25.236" v="10946" actId="478"/>
          <ac:cxnSpMkLst>
            <pc:docMk/>
            <pc:sldMk cId="2333946846" sldId="12980"/>
            <ac:cxnSpMk id="101" creationId="{712A9E0E-E9CD-48EB-A13F-08BB649383C2}"/>
          </ac:cxnSpMkLst>
        </pc:cxnChg>
        <pc:cxnChg chg="mod">
          <ac:chgData name="이동건" userId="4ad090f6-dadd-4301-b5d0-883b88f508af" providerId="ADAL" clId="{612C5713-9D6B-4D4D-A955-73E32340CA85}" dt="2022-08-28T23:56:25.236" v="10946" actId="478"/>
          <ac:cxnSpMkLst>
            <pc:docMk/>
            <pc:sldMk cId="2333946846" sldId="12980"/>
            <ac:cxnSpMk id="102" creationId="{69648F4D-66D0-47C6-AC1E-6985110CA0EB}"/>
          </ac:cxnSpMkLst>
        </pc:cxnChg>
        <pc:cxnChg chg="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06" creationId="{9C06A0BD-E961-4F08-80FA-2535FD1AA16D}"/>
          </ac:cxnSpMkLst>
        </pc:cxnChg>
        <pc:cxnChg chg="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09" creationId="{E4B3AA02-3673-4040-BAA7-C5B5A4DB9A71}"/>
          </ac:cxnSpMkLst>
        </pc:cxnChg>
        <pc:cxnChg chg="del mod topLvl">
          <ac:chgData name="이동건" userId="4ad090f6-dadd-4301-b5d0-883b88f508af" providerId="ADAL" clId="{612C5713-9D6B-4D4D-A955-73E32340CA85}" dt="2022-08-29T00:01:41.473" v="11119" actId="478"/>
          <ac:cxnSpMkLst>
            <pc:docMk/>
            <pc:sldMk cId="2333946846" sldId="12980"/>
            <ac:cxnSpMk id="113" creationId="{26A0AC6A-59FD-499E-BE1C-1F955E6E379F}"/>
          </ac:cxnSpMkLst>
        </pc:cxnChg>
        <pc:cxnChg chg="del mod topLvl">
          <ac:chgData name="이동건" userId="4ad090f6-dadd-4301-b5d0-883b88f508af" providerId="ADAL" clId="{612C5713-9D6B-4D4D-A955-73E32340CA85}" dt="2022-08-29T00:01:43.065" v="11120" actId="478"/>
          <ac:cxnSpMkLst>
            <pc:docMk/>
            <pc:sldMk cId="2333946846" sldId="12980"/>
            <ac:cxnSpMk id="114" creationId="{C559CC55-C34E-4403-A7A3-D5FB5B2B5381}"/>
          </ac:cxnSpMkLst>
        </pc:cxnChg>
        <pc:cxnChg chg="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16" creationId="{1F83EBE0-FBC6-4DF2-AE08-A504F9E6AB3F}"/>
          </ac:cxnSpMkLst>
        </pc:cxnChg>
        <pc:cxnChg chg="mod topLvl">
          <ac:chgData name="이동건" userId="4ad090f6-dadd-4301-b5d0-883b88f508af" providerId="ADAL" clId="{612C5713-9D6B-4D4D-A955-73E32340CA85}" dt="2022-08-29T23:46:54.288" v="11685" actId="692"/>
          <ac:cxnSpMkLst>
            <pc:docMk/>
            <pc:sldMk cId="2333946846" sldId="12980"/>
            <ac:cxnSpMk id="117" creationId="{96FADA8B-60C2-4414-9C1B-BFFBF1E33B2F}"/>
          </ac:cxnSpMkLst>
        </pc:cxnChg>
        <pc:cxnChg chg="mod topLvl">
          <ac:chgData name="이동건" userId="4ad090f6-dadd-4301-b5d0-883b88f508af" providerId="ADAL" clId="{612C5713-9D6B-4D4D-A955-73E32340CA85}" dt="2022-08-29T23:46:48.740" v="11684" actId="692"/>
          <ac:cxnSpMkLst>
            <pc:docMk/>
            <pc:sldMk cId="2333946846" sldId="12980"/>
            <ac:cxnSpMk id="118" creationId="{F8ACCD07-E64F-4638-8818-8643B9822DF0}"/>
          </ac:cxnSpMkLst>
        </pc:cxnChg>
        <pc:cxnChg chg="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19" creationId="{530FE622-A003-4140-8147-B8F0777FAE76}"/>
          </ac:cxnSpMkLst>
        </pc:cxnChg>
        <pc:cxnChg chg="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24" creationId="{DEF21769-B0F3-4905-9073-C46EF78C7876}"/>
          </ac:cxnSpMkLst>
        </pc:cxnChg>
        <pc:cxnChg chg="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25" creationId="{C916184F-58AE-459C-B5A8-66AD238B59EC}"/>
          </ac:cxnSpMkLst>
        </pc:cxnChg>
        <pc:cxnChg chg="add mod topLvl">
          <ac:chgData name="이동건" userId="4ad090f6-dadd-4301-b5d0-883b88f508af" providerId="ADAL" clId="{612C5713-9D6B-4D4D-A955-73E32340CA85}" dt="2022-08-29T00:14:30.173" v="11372" actId="165"/>
          <ac:cxnSpMkLst>
            <pc:docMk/>
            <pc:sldMk cId="2333946846" sldId="12980"/>
            <ac:cxnSpMk id="127" creationId="{12DE0091-7F26-4710-BA8E-359F12D89405}"/>
          </ac:cxnSpMkLst>
        </pc:cxnChg>
        <pc:cxnChg chg="add mod">
          <ac:chgData name="이동건" userId="4ad090f6-dadd-4301-b5d0-883b88f508af" providerId="ADAL" clId="{612C5713-9D6B-4D4D-A955-73E32340CA85}" dt="2022-08-30T23:49:03.809" v="11740" actId="20577"/>
          <ac:cxnSpMkLst>
            <pc:docMk/>
            <pc:sldMk cId="2333946846" sldId="12980"/>
            <ac:cxnSpMk id="219" creationId="{34BFF607-8F83-4487-863C-6F18C5B49E67}"/>
          </ac:cxnSpMkLst>
        </pc:cxnChg>
      </pc:sldChg>
      <pc:sldChg chg="addSp modSp add">
        <pc:chgData name="이동건" userId="4ad090f6-dadd-4301-b5d0-883b88f508af" providerId="ADAL" clId="{612C5713-9D6B-4D4D-A955-73E32340CA85}" dt="2022-08-26T07:27:23.168" v="9978" actId="1076"/>
        <pc:sldMkLst>
          <pc:docMk/>
          <pc:sldMk cId="715526118" sldId="12981"/>
        </pc:sldMkLst>
        <pc:spChg chg="mod">
          <ac:chgData name="이동건" userId="4ad090f6-dadd-4301-b5d0-883b88f508af" providerId="ADAL" clId="{612C5713-9D6B-4D4D-A955-73E32340CA85}" dt="2022-08-26T07:18:24.265" v="9497" actId="20577"/>
          <ac:spMkLst>
            <pc:docMk/>
            <pc:sldMk cId="715526118" sldId="12981"/>
            <ac:spMk id="3" creationId="{85CD6BD7-8CF0-460C-8285-E1898E09C176}"/>
          </ac:spMkLst>
        </pc:spChg>
        <pc:graphicFrameChg chg="add mod modGraphic">
          <ac:chgData name="이동건" userId="4ad090f6-dadd-4301-b5d0-883b88f508af" providerId="ADAL" clId="{612C5713-9D6B-4D4D-A955-73E32340CA85}" dt="2022-08-26T07:27:23.168" v="9978" actId="1076"/>
          <ac:graphicFrameMkLst>
            <pc:docMk/>
            <pc:sldMk cId="715526118" sldId="12981"/>
            <ac:graphicFrameMk id="4" creationId="{8F2EC5E3-6091-4756-86B3-9F45AC49AA18}"/>
          </ac:graphicFrameMkLst>
        </pc:graphicFrameChg>
      </pc:sldChg>
      <pc:sldChg chg="addSp modSp add del">
        <pc:chgData name="이동건" userId="4ad090f6-dadd-4301-b5d0-883b88f508af" providerId="ADAL" clId="{612C5713-9D6B-4D4D-A955-73E32340CA85}" dt="2022-08-26T07:01:01.844" v="9420" actId="2696"/>
        <pc:sldMkLst>
          <pc:docMk/>
          <pc:sldMk cId="3333439544" sldId="12981"/>
        </pc:sldMkLst>
        <pc:spChg chg="mod">
          <ac:chgData name="이동건" userId="4ad090f6-dadd-4301-b5d0-883b88f508af" providerId="ADAL" clId="{612C5713-9D6B-4D4D-A955-73E32340CA85}" dt="2022-08-26T01:39:34.233" v="9124"/>
          <ac:spMkLst>
            <pc:docMk/>
            <pc:sldMk cId="3333439544" sldId="12981"/>
            <ac:spMk id="3" creationId="{EE8F640D-5A71-4C40-BA9A-010EA2646620}"/>
          </ac:spMkLst>
        </pc:spChg>
        <pc:spChg chg="add mod">
          <ac:chgData name="이동건" userId="4ad090f6-dadd-4301-b5d0-883b88f508af" providerId="ADAL" clId="{612C5713-9D6B-4D4D-A955-73E32340CA85}" dt="2022-08-26T01:42:07.189" v="9340" actId="1076"/>
          <ac:spMkLst>
            <pc:docMk/>
            <pc:sldMk cId="3333439544" sldId="12981"/>
            <ac:spMk id="5" creationId="{B229F03B-90D7-47E2-9237-FA3A88DD28B0}"/>
          </ac:spMkLst>
        </pc:spChg>
        <pc:spChg chg="add mod">
          <ac:chgData name="이동건" userId="4ad090f6-dadd-4301-b5d0-883b88f508af" providerId="ADAL" clId="{612C5713-9D6B-4D4D-A955-73E32340CA85}" dt="2022-08-26T01:42:11.751" v="9345" actId="20577"/>
          <ac:spMkLst>
            <pc:docMk/>
            <pc:sldMk cId="3333439544" sldId="12981"/>
            <ac:spMk id="6" creationId="{CC2863EC-1EBE-4D4B-A40C-9F78592C7D31}"/>
          </ac:spMkLst>
        </pc:spChg>
        <pc:spChg chg="add mod">
          <ac:chgData name="이동건" userId="4ad090f6-dadd-4301-b5d0-883b88f508af" providerId="ADAL" clId="{612C5713-9D6B-4D4D-A955-73E32340CA85}" dt="2022-08-26T01:45:12.203" v="9419" actId="20577"/>
          <ac:spMkLst>
            <pc:docMk/>
            <pc:sldMk cId="3333439544" sldId="12981"/>
            <ac:spMk id="10" creationId="{24E4FA40-F974-4C78-8BD1-D9421557B91B}"/>
          </ac:spMkLst>
        </pc:spChg>
        <pc:picChg chg="add mod">
          <ac:chgData name="이동건" userId="4ad090f6-dadd-4301-b5d0-883b88f508af" providerId="ADAL" clId="{612C5713-9D6B-4D4D-A955-73E32340CA85}" dt="2022-08-26T01:41:53.602" v="9302" actId="1076"/>
          <ac:picMkLst>
            <pc:docMk/>
            <pc:sldMk cId="3333439544" sldId="12981"/>
            <ac:picMk id="4" creationId="{062CCCE8-396D-412E-A5C2-B1CAF25A6A83}"/>
          </ac:picMkLst>
        </pc:picChg>
        <pc:picChg chg="add mod">
          <ac:chgData name="이동건" userId="4ad090f6-dadd-4301-b5d0-883b88f508af" providerId="ADAL" clId="{612C5713-9D6B-4D4D-A955-73E32340CA85}" dt="2022-08-26T01:44:18.067" v="9347" actId="1076"/>
          <ac:picMkLst>
            <pc:docMk/>
            <pc:sldMk cId="3333439544" sldId="12981"/>
            <ac:picMk id="2050" creationId="{9D5871D7-6706-425B-BA5D-05055E6E62DD}"/>
          </ac:picMkLst>
        </pc:picChg>
        <pc:cxnChg chg="add mod">
          <ac:chgData name="이동건" userId="4ad090f6-dadd-4301-b5d0-883b88f508af" providerId="ADAL" clId="{612C5713-9D6B-4D4D-A955-73E32340CA85}" dt="2022-08-26T01:44:29.217" v="9350" actId="14100"/>
          <ac:cxnSpMkLst>
            <pc:docMk/>
            <pc:sldMk cId="3333439544" sldId="12981"/>
            <ac:cxnSpMk id="8" creationId="{22BF584B-28F6-497A-94DC-CAC200B4B5F7}"/>
          </ac:cxnSpMkLst>
        </pc:cxnChg>
      </pc:sldChg>
      <pc:sldChg chg="addSp delSp modSp add ord modTransition">
        <pc:chgData name="이동건" userId="4ad090f6-dadd-4301-b5d0-883b88f508af" providerId="ADAL" clId="{612C5713-9D6B-4D4D-A955-73E32340CA85}" dt="2022-08-29T23:50:10.536" v="11700" actId="478"/>
        <pc:sldMkLst>
          <pc:docMk/>
          <pc:sldMk cId="1063554138" sldId="12982"/>
        </pc:sldMkLst>
        <pc:spChg chg="add mod">
          <ac:chgData name="이동건" userId="4ad090f6-dadd-4301-b5d0-883b88f508af" providerId="ADAL" clId="{612C5713-9D6B-4D4D-A955-73E32340CA85}" dt="2022-08-29T23:46:05.216" v="11674" actId="20577"/>
          <ac:spMkLst>
            <pc:docMk/>
            <pc:sldMk cId="1063554138" sldId="12982"/>
            <ac:spMk id="34" creationId="{5E41BCA0-D810-4AD9-8409-8E78AEE9C36D}"/>
          </ac:spMkLst>
        </pc:spChg>
        <pc:spChg chg="mod">
          <ac:chgData name="이동건" userId="4ad090f6-dadd-4301-b5d0-883b88f508af" providerId="ADAL" clId="{612C5713-9D6B-4D4D-A955-73E32340CA85}" dt="2022-08-29T23:44:26.207" v="11661" actId="20577"/>
          <ac:spMkLst>
            <pc:docMk/>
            <pc:sldMk cId="1063554138" sldId="12982"/>
            <ac:spMk id="51" creationId="{35FA345B-5857-4320-8F81-7E206D37F807}"/>
          </ac:spMkLst>
        </pc:spChg>
        <pc:spChg chg="del mod">
          <ac:chgData name="이동건" userId="4ad090f6-dadd-4301-b5d0-883b88f508af" providerId="ADAL" clId="{612C5713-9D6B-4D4D-A955-73E32340CA85}" dt="2022-08-29T23:50:07.196" v="11698" actId="478"/>
          <ac:spMkLst>
            <pc:docMk/>
            <pc:sldMk cId="1063554138" sldId="12982"/>
            <ac:spMk id="54" creationId="{412F52B1-3B87-40AB-986F-AC95454607D8}"/>
          </ac:spMkLst>
        </pc:spChg>
        <pc:spChg chg="del">
          <ac:chgData name="이동건" userId="4ad090f6-dadd-4301-b5d0-883b88f508af" providerId="ADAL" clId="{612C5713-9D6B-4D4D-A955-73E32340CA85}" dt="2022-08-29T23:50:10.536" v="11700" actId="478"/>
          <ac:spMkLst>
            <pc:docMk/>
            <pc:sldMk cId="1063554138" sldId="12982"/>
            <ac:spMk id="78" creationId="{9ED3C280-A0F6-4B39-BA55-BDB103F599A2}"/>
          </ac:spMkLst>
        </pc:spChg>
        <pc:cxnChg chg="del">
          <ac:chgData name="이동건" userId="4ad090f6-dadd-4301-b5d0-883b88f508af" providerId="ADAL" clId="{612C5713-9D6B-4D4D-A955-73E32340CA85}" dt="2022-08-29T23:50:08.641" v="11699" actId="478"/>
          <ac:cxnSpMkLst>
            <pc:docMk/>
            <pc:sldMk cId="1063554138" sldId="12982"/>
            <ac:cxnSpMk id="52" creationId="{9CF21A7B-A880-4EE9-87D3-81C2A049041B}"/>
          </ac:cxnSpMkLst>
        </pc:cxnChg>
        <pc:cxnChg chg="del">
          <ac:chgData name="이동건" userId="4ad090f6-dadd-4301-b5d0-883b88f508af" providerId="ADAL" clId="{612C5713-9D6B-4D4D-A955-73E32340CA85}" dt="2022-08-29T23:50:04.123" v="11697" actId="478"/>
          <ac:cxnSpMkLst>
            <pc:docMk/>
            <pc:sldMk cId="1063554138" sldId="12982"/>
            <ac:cxnSpMk id="57" creationId="{8DC84B3A-B230-407E-B2FF-21CCBF1A397B}"/>
          </ac:cxnSpMkLst>
        </pc:cxnChg>
      </pc:sldChg>
      <pc:sldChg chg="addSp delSp modSp add">
        <pc:chgData name="이동건" userId="4ad090f6-dadd-4301-b5d0-883b88f508af" providerId="ADAL" clId="{612C5713-9D6B-4D4D-A955-73E32340CA85}" dt="2022-08-28T23:47:02.521" v="10629" actId="14100"/>
        <pc:sldMkLst>
          <pc:docMk/>
          <pc:sldMk cId="3691998007" sldId="12983"/>
        </pc:sldMkLst>
        <pc:spChg chg="mod">
          <ac:chgData name="이동건" userId="4ad090f6-dadd-4301-b5d0-883b88f508af" providerId="ADAL" clId="{612C5713-9D6B-4D4D-A955-73E32340CA85}" dt="2022-08-26T07:59:10.818" v="10308"/>
          <ac:spMkLst>
            <pc:docMk/>
            <pc:sldMk cId="3691998007" sldId="12983"/>
            <ac:spMk id="3" creationId="{3AA294F7-9A47-44CD-8EF3-95EE6D6BF3B6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12" creationId="{2E258E57-31B5-4F70-994B-9756D4020EA5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13" creationId="{3AC7189E-2FA5-404D-9D79-624959D86617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16" creationId="{C13CCFDE-1F6B-48D7-8D30-2A33CAE29979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22" creationId="{C8C65FD1-567A-44A9-AE09-1C50CFD7B548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23" creationId="{D9D29A90-93C6-42BB-9A19-6F1157F70082}"/>
          </ac:spMkLst>
        </pc:spChg>
        <pc:spChg chg="mod topLvl">
          <ac:chgData name="이동건" userId="4ad090f6-dadd-4301-b5d0-883b88f508af" providerId="ADAL" clId="{612C5713-9D6B-4D4D-A955-73E32340CA85}" dt="2022-08-26T08:03:12.084" v="10546" actId="1076"/>
          <ac:spMkLst>
            <pc:docMk/>
            <pc:sldMk cId="3691998007" sldId="12983"/>
            <ac:spMk id="24" creationId="{8E6B2495-69DF-4ED7-801D-0CFF71D3AD77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25" creationId="{E756AC1B-41DA-4C24-B067-B121704E9080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26" creationId="{A5B8D005-0701-4339-A7D2-F0A9C73B52AE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32" creationId="{C88090DB-B0D6-4A12-92D3-F5586F5AB068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33" creationId="{F4EB4349-716E-4F79-AAF4-6F7378FDB02D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34" creationId="{1C1042B3-8B0E-4EC4-AD68-435E55BFB002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35" creationId="{02562DF5-2030-4F88-B1C2-58BDB72132A0}"/>
          </ac:spMkLst>
        </pc:spChg>
        <pc:spChg chg="del mod topLvl">
          <ac:chgData name="이동건" userId="4ad090f6-dadd-4301-b5d0-883b88f508af" providerId="ADAL" clId="{612C5713-9D6B-4D4D-A955-73E32340CA85}" dt="2022-08-26T07:59:44.655" v="10317" actId="478"/>
          <ac:spMkLst>
            <pc:docMk/>
            <pc:sldMk cId="3691998007" sldId="12983"/>
            <ac:spMk id="36" creationId="{5B2775E3-9587-41C9-BD91-3A43AC0685B3}"/>
          </ac:spMkLst>
        </pc:spChg>
        <pc:spChg chg="del mod topLvl">
          <ac:chgData name="이동건" userId="4ad090f6-dadd-4301-b5d0-883b88f508af" providerId="ADAL" clId="{612C5713-9D6B-4D4D-A955-73E32340CA85}" dt="2022-08-26T07:59:46.097" v="10319" actId="478"/>
          <ac:spMkLst>
            <pc:docMk/>
            <pc:sldMk cId="3691998007" sldId="12983"/>
            <ac:spMk id="37" creationId="{B5CA990F-DED4-4D09-8C35-F68E498ACE21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38" creationId="{64836FC0-1641-4E99-BA7E-D48ADE6406D7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39" creationId="{49CD7D60-B125-40B1-A957-877EBD7735ED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40" creationId="{9F7B3BF5-9973-4919-B4A2-A932ECDB6913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41" creationId="{EAF67E1B-CEC4-4EC9-B18D-310CEB0ED820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42" creationId="{F3EB2E75-2E3D-47DC-ABFB-DA8E67AAE11E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43" creationId="{24B7ECD2-2272-4983-B2B0-7A6BA9548E5B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44" creationId="{7A50C589-C67B-4D2A-8322-22008FE84267}"/>
          </ac:spMkLst>
        </pc:spChg>
        <pc:spChg chg="mod topLvl">
          <ac:chgData name="이동건" userId="4ad090f6-dadd-4301-b5d0-883b88f508af" providerId="ADAL" clId="{612C5713-9D6B-4D4D-A955-73E32340CA85}" dt="2022-08-26T07:59:50.384" v="10320" actId="164"/>
          <ac:spMkLst>
            <pc:docMk/>
            <pc:sldMk cId="3691998007" sldId="12983"/>
            <ac:spMk id="45" creationId="{C7A89CB7-7DB4-413C-9715-DD99E6B39611}"/>
          </ac:spMkLst>
        </pc:spChg>
        <pc:spChg chg="add mod">
          <ac:chgData name="이동건" userId="4ad090f6-dadd-4301-b5d0-883b88f508af" providerId="ADAL" clId="{612C5713-9D6B-4D4D-A955-73E32340CA85}" dt="2022-08-26T08:02:05.560" v="10422" actId="20577"/>
          <ac:spMkLst>
            <pc:docMk/>
            <pc:sldMk cId="3691998007" sldId="12983"/>
            <ac:spMk id="48" creationId="{ABB51A9A-53D7-4BD7-A863-E167AC79F4F7}"/>
          </ac:spMkLst>
        </pc:spChg>
        <pc:spChg chg="add mod">
          <ac:chgData name="이동건" userId="4ad090f6-dadd-4301-b5d0-883b88f508af" providerId="ADAL" clId="{612C5713-9D6B-4D4D-A955-73E32340CA85}" dt="2022-08-26T08:04:30.560" v="10596" actId="20577"/>
          <ac:spMkLst>
            <pc:docMk/>
            <pc:sldMk cId="3691998007" sldId="12983"/>
            <ac:spMk id="49" creationId="{5CE532FC-3AF2-4251-A2E7-AEB9BC6E672D}"/>
          </ac:spMkLst>
        </pc:spChg>
        <pc:spChg chg="add mod">
          <ac:chgData name="이동건" userId="4ad090f6-dadd-4301-b5d0-883b88f508af" providerId="ADAL" clId="{612C5713-9D6B-4D4D-A955-73E32340CA85}" dt="2022-08-26T08:03:59.456" v="10571" actId="1076"/>
          <ac:spMkLst>
            <pc:docMk/>
            <pc:sldMk cId="3691998007" sldId="12983"/>
            <ac:spMk id="53" creationId="{B24BA5B6-AEE0-47F8-BB5B-312657AED2F7}"/>
          </ac:spMkLst>
        </pc:spChg>
        <pc:spChg chg="add mod">
          <ac:chgData name="이동건" userId="4ad090f6-dadd-4301-b5d0-883b88f508af" providerId="ADAL" clId="{612C5713-9D6B-4D4D-A955-73E32340CA85}" dt="2022-08-26T08:05:17.447" v="10610" actId="2085"/>
          <ac:spMkLst>
            <pc:docMk/>
            <pc:sldMk cId="3691998007" sldId="12983"/>
            <ac:spMk id="54" creationId="{CC243A00-FCE7-4C9A-B221-3B03EFF39DEB}"/>
          </ac:spMkLst>
        </pc:spChg>
        <pc:spChg chg="add mod">
          <ac:chgData name="이동건" userId="4ad090f6-dadd-4301-b5d0-883b88f508af" providerId="ADAL" clId="{612C5713-9D6B-4D4D-A955-73E32340CA85}" dt="2022-08-26T08:04:33.422" v="10598" actId="20577"/>
          <ac:spMkLst>
            <pc:docMk/>
            <pc:sldMk cId="3691998007" sldId="12983"/>
            <ac:spMk id="59" creationId="{A702B319-2EC4-48DF-9148-D8E5ACCF79EE}"/>
          </ac:spMkLst>
        </pc:spChg>
        <pc:spChg chg="add mod">
          <ac:chgData name="이동건" userId="4ad090f6-dadd-4301-b5d0-883b88f508af" providerId="ADAL" clId="{612C5713-9D6B-4D4D-A955-73E32340CA85}" dt="2022-08-26T08:04:52.196" v="10602" actId="2085"/>
          <ac:spMkLst>
            <pc:docMk/>
            <pc:sldMk cId="3691998007" sldId="12983"/>
            <ac:spMk id="60" creationId="{FC1B3E4B-AC11-4E91-BC35-6835EAB1D2A2}"/>
          </ac:spMkLst>
        </pc:spChg>
        <pc:grpChg chg="add del mod">
          <ac:chgData name="이동건" userId="4ad090f6-dadd-4301-b5d0-883b88f508af" providerId="ADAL" clId="{612C5713-9D6B-4D4D-A955-73E32340CA85}" dt="2022-08-26T07:59:41.935" v="10315" actId="165"/>
          <ac:grpSpMkLst>
            <pc:docMk/>
            <pc:sldMk cId="3691998007" sldId="12983"/>
            <ac:grpSpMk id="4" creationId="{F2687AA9-24EB-4F9D-923D-E7C9FA281239}"/>
          </ac:grpSpMkLst>
        </pc:grpChg>
        <pc:grpChg chg="del mod topLvl">
          <ac:chgData name="이동건" userId="4ad090f6-dadd-4301-b5d0-883b88f508af" providerId="ADAL" clId="{612C5713-9D6B-4D4D-A955-73E32340CA85}" dt="2022-08-26T07:59:42.202" v="10316" actId="165"/>
          <ac:grpSpMkLst>
            <pc:docMk/>
            <pc:sldMk cId="3691998007" sldId="12983"/>
            <ac:grpSpMk id="5" creationId="{769108CC-A074-442E-8C80-4D9F97D5600C}"/>
          </ac:grpSpMkLst>
        </pc:grpChg>
        <pc:grpChg chg="del mod topLvl">
          <ac:chgData name="이동건" userId="4ad090f6-dadd-4301-b5d0-883b88f508af" providerId="ADAL" clId="{612C5713-9D6B-4D4D-A955-73E32340CA85}" dt="2022-08-26T07:59:42.202" v="10316" actId="165"/>
          <ac:grpSpMkLst>
            <pc:docMk/>
            <pc:sldMk cId="3691998007" sldId="12983"/>
            <ac:grpSpMk id="6" creationId="{9C8CB16A-3154-48DD-83B3-D70E8D9D152C}"/>
          </ac:grpSpMkLst>
        </pc:grpChg>
        <pc:grpChg chg="del mod topLvl">
          <ac:chgData name="이동건" userId="4ad090f6-dadd-4301-b5d0-883b88f508af" providerId="ADAL" clId="{612C5713-9D6B-4D4D-A955-73E32340CA85}" dt="2022-08-26T07:59:42.202" v="10316" actId="165"/>
          <ac:grpSpMkLst>
            <pc:docMk/>
            <pc:sldMk cId="3691998007" sldId="12983"/>
            <ac:grpSpMk id="8" creationId="{E888E4FF-0399-4B30-81B8-AB3270632DC4}"/>
          </ac:grpSpMkLst>
        </pc:grpChg>
        <pc:grpChg chg="del mod topLvl">
          <ac:chgData name="이동건" userId="4ad090f6-dadd-4301-b5d0-883b88f508af" providerId="ADAL" clId="{612C5713-9D6B-4D4D-A955-73E32340CA85}" dt="2022-08-26T07:59:42.202" v="10316" actId="165"/>
          <ac:grpSpMkLst>
            <pc:docMk/>
            <pc:sldMk cId="3691998007" sldId="12983"/>
            <ac:grpSpMk id="10" creationId="{EB65C50C-13D7-44EB-A8BB-FB3B3C15E327}"/>
          </ac:grpSpMkLst>
        </pc:grpChg>
        <pc:grpChg chg="del mod topLvl">
          <ac:chgData name="이동건" userId="4ad090f6-dadd-4301-b5d0-883b88f508af" providerId="ADAL" clId="{612C5713-9D6B-4D4D-A955-73E32340CA85}" dt="2022-08-26T07:59:42.202" v="10316" actId="165"/>
          <ac:grpSpMkLst>
            <pc:docMk/>
            <pc:sldMk cId="3691998007" sldId="12983"/>
            <ac:grpSpMk id="27" creationId="{298995AC-58C5-4E33-B773-9B5467127EA4}"/>
          </ac:grpSpMkLst>
        </pc:grpChg>
        <pc:grpChg chg="del mod topLvl">
          <ac:chgData name="이동건" userId="4ad090f6-dadd-4301-b5d0-883b88f508af" providerId="ADAL" clId="{612C5713-9D6B-4D4D-A955-73E32340CA85}" dt="2022-08-26T07:59:42.202" v="10316" actId="165"/>
          <ac:grpSpMkLst>
            <pc:docMk/>
            <pc:sldMk cId="3691998007" sldId="12983"/>
            <ac:grpSpMk id="29" creationId="{CDD5C843-D943-413D-8799-2FBC9A83222E}"/>
          </ac:grpSpMkLst>
        </pc:grpChg>
        <pc:grpChg chg="add mod">
          <ac:chgData name="이동건" userId="4ad090f6-dadd-4301-b5d0-883b88f508af" providerId="ADAL" clId="{612C5713-9D6B-4D4D-A955-73E32340CA85}" dt="2022-08-26T08:01:15.126" v="10327" actId="1076"/>
          <ac:grpSpMkLst>
            <pc:docMk/>
            <pc:sldMk cId="3691998007" sldId="12983"/>
            <ac:grpSpMk id="46" creationId="{994C69E6-4145-43FA-B1B4-27CBEEE55483}"/>
          </ac:grpSpMkLst>
        </pc:grpChg>
        <pc:picChg chg="add mod">
          <ac:chgData name="이동건" userId="4ad090f6-dadd-4301-b5d0-883b88f508af" providerId="ADAL" clId="{612C5713-9D6B-4D4D-A955-73E32340CA85}" dt="2022-08-26T08:01:17.195" v="10328" actId="1076"/>
          <ac:picMkLst>
            <pc:docMk/>
            <pc:sldMk cId="3691998007" sldId="12983"/>
            <ac:picMk id="47" creationId="{062A18DB-4DCE-4F00-9829-41BC6F17F15B}"/>
          </ac:picMkLst>
        </pc:pic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7" creationId="{E02C3DB2-9AE0-43D6-9550-BA37F13B2E67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9" creationId="{A9B9AC3B-73C5-4326-A427-AB805A191368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11" creationId="{7D8E478D-D68B-4E30-8BD6-CF55378A40BC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14" creationId="{3962D7CB-0363-4B29-B045-631232EFA3B4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15" creationId="{7F5101D2-BABD-4887-ABE3-921E0399EDC2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17" creationId="{3D9A41D9-BC4C-4596-89B2-4E692C9BB3B7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18" creationId="{2DF6FAE8-FF25-416C-9FEC-9509D1447421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19" creationId="{C76F89CD-151F-476D-954F-B13A7B03D76D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20" creationId="{56FA732C-5941-4B0A-A4CB-57A6BF185E34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21" creationId="{DA0710A4-BEA6-4D17-8ED5-EAB5FBE15957}"/>
          </ac:cxnSpMkLst>
        </pc:cxnChg>
        <pc:cxnChg chg="del mod topLvl">
          <ac:chgData name="이동건" userId="4ad090f6-dadd-4301-b5d0-883b88f508af" providerId="ADAL" clId="{612C5713-9D6B-4D4D-A955-73E32340CA85}" dt="2022-08-26T07:59:45.610" v="10318" actId="478"/>
          <ac:cxnSpMkLst>
            <pc:docMk/>
            <pc:sldMk cId="3691998007" sldId="12983"/>
            <ac:cxnSpMk id="28" creationId="{177C8E7F-2472-4A6E-AC4D-048966015E5B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30" creationId="{B37F1D19-9170-4A94-A3CD-57FBD79267C8}"/>
          </ac:cxnSpMkLst>
        </pc:cxnChg>
        <pc:cxnChg chg="mod topLvl">
          <ac:chgData name="이동건" userId="4ad090f6-dadd-4301-b5d0-883b88f508af" providerId="ADAL" clId="{612C5713-9D6B-4D4D-A955-73E32340CA85}" dt="2022-08-26T07:59:50.384" v="10320" actId="164"/>
          <ac:cxnSpMkLst>
            <pc:docMk/>
            <pc:sldMk cId="3691998007" sldId="12983"/>
            <ac:cxnSpMk id="31" creationId="{B7B259E7-3B17-4740-ADF8-1763E2AF6639}"/>
          </ac:cxnSpMkLst>
        </pc:cxnChg>
        <pc:cxnChg chg="add mod">
          <ac:chgData name="이동건" userId="4ad090f6-dadd-4301-b5d0-883b88f508af" providerId="ADAL" clId="{612C5713-9D6B-4D4D-A955-73E32340CA85}" dt="2022-08-26T08:03:57.493" v="10570" actId="14100"/>
          <ac:cxnSpMkLst>
            <pc:docMk/>
            <pc:sldMk cId="3691998007" sldId="12983"/>
            <ac:cxnSpMk id="51" creationId="{FFBC9073-B229-4B94-AD16-F67D94338E7F}"/>
          </ac:cxnSpMkLst>
        </pc:cxnChg>
        <pc:cxnChg chg="add mod">
          <ac:chgData name="이동건" userId="4ad090f6-dadd-4301-b5d0-883b88f508af" providerId="ADAL" clId="{612C5713-9D6B-4D4D-A955-73E32340CA85}" dt="2022-08-26T08:04:58.486" v="10604" actId="208"/>
          <ac:cxnSpMkLst>
            <pc:docMk/>
            <pc:sldMk cId="3691998007" sldId="12983"/>
            <ac:cxnSpMk id="56" creationId="{9BF39CF5-B1F4-47DB-9D07-660A35A77D85}"/>
          </ac:cxnSpMkLst>
        </pc:cxnChg>
        <pc:cxnChg chg="add mod">
          <ac:chgData name="이동건" userId="4ad090f6-dadd-4301-b5d0-883b88f508af" providerId="ADAL" clId="{612C5713-9D6B-4D4D-A955-73E32340CA85}" dt="2022-08-26T08:05:12.579" v="10608" actId="14100"/>
          <ac:cxnSpMkLst>
            <pc:docMk/>
            <pc:sldMk cId="3691998007" sldId="12983"/>
            <ac:cxnSpMk id="62" creationId="{66155098-FE9B-4A52-BC9D-168EA2AEDE3C}"/>
          </ac:cxnSpMkLst>
        </pc:cxnChg>
        <pc:cxnChg chg="add mod">
          <ac:chgData name="이동건" userId="4ad090f6-dadd-4301-b5d0-883b88f508af" providerId="ADAL" clId="{612C5713-9D6B-4D4D-A955-73E32340CA85}" dt="2022-08-28T23:47:02.521" v="10629" actId="14100"/>
          <ac:cxnSpMkLst>
            <pc:docMk/>
            <pc:sldMk cId="3691998007" sldId="12983"/>
            <ac:cxnSpMk id="66" creationId="{D506D6A6-C6C6-4FE7-AF3F-6DF95F8EBB4D}"/>
          </ac:cxnSpMkLst>
        </pc:cxn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3647ED3F-A1B3-4793-AE9F-0C9F6257FE29}"/>
    <pc:docChg chg="undo custSel addSld delSld modSld">
      <pc:chgData name="이동건" userId="4ad090f6-dadd-4301-b5d0-883b88f508af" providerId="ADAL" clId="{3647ED3F-A1B3-4793-AE9F-0C9F6257FE29}" dt="2022-09-07T01:21:05.989" v="447" actId="20577"/>
      <pc:docMkLst>
        <pc:docMk/>
      </pc:docMkLst>
      <pc:sldChg chg="modSp">
        <pc:chgData name="이동건" userId="4ad090f6-dadd-4301-b5d0-883b88f508af" providerId="ADAL" clId="{3647ED3F-A1B3-4793-AE9F-0C9F6257FE29}" dt="2022-09-07T00:19:10.780" v="49"/>
        <pc:sldMkLst>
          <pc:docMk/>
          <pc:sldMk cId="3419996363" sldId="256"/>
        </pc:sldMkLst>
        <pc:spChg chg="mod">
          <ac:chgData name="이동건" userId="4ad090f6-dadd-4301-b5d0-883b88f508af" providerId="ADAL" clId="{3647ED3F-A1B3-4793-AE9F-0C9F6257FE29}" dt="2022-09-07T00:19:10.780" v="49"/>
          <ac:spMkLst>
            <pc:docMk/>
            <pc:sldMk cId="3419996363" sldId="256"/>
            <ac:spMk id="6" creationId="{8AA666E7-D76B-4149-B693-19D5C8854820}"/>
          </ac:spMkLst>
        </pc:spChg>
      </pc:sldChg>
      <pc:sldChg chg="delSp modSp del">
        <pc:chgData name="이동건" userId="4ad090f6-dadd-4301-b5d0-883b88f508af" providerId="ADAL" clId="{3647ED3F-A1B3-4793-AE9F-0C9F6257FE29}" dt="2022-09-07T00:18:55.146" v="21" actId="2696"/>
        <pc:sldMkLst>
          <pc:docMk/>
          <pc:sldMk cId="3175426994" sldId="332"/>
        </pc:sldMkLst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10" creationId="{92A7FCE6-3839-4519-8EED-D42FB6F3D8D1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14" creationId="{AFC009DE-BB53-4D32-A613-F8F14C41B49F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17" creationId="{F99AE24E-833A-4351-A86F-94181E625793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19" creationId="{2CEF943B-4616-4A3E-8666-7AD82BA24BBB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24" creationId="{1E17EA5F-DD68-4789-ABED-895806CA2810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25" creationId="{B4CFCCCB-2DE8-4D91-80DE-D79F67FA5067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32" creationId="{EBBB5427-8AA8-4045-B0FC-16EFA093C674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33" creationId="{1DC6EA85-A312-4008-9DEF-7FD5039EFA68}"/>
          </ac:spMkLst>
        </pc:spChg>
        <pc:spChg chg="del">
          <ac:chgData name="이동건" userId="4ad090f6-dadd-4301-b5d0-883b88f508af" providerId="ADAL" clId="{3647ED3F-A1B3-4793-AE9F-0C9F6257FE29}" dt="2022-09-07T00:17:49.615" v="18" actId="478"/>
          <ac:spMkLst>
            <pc:docMk/>
            <pc:sldMk cId="3175426994" sldId="332"/>
            <ac:spMk id="34" creationId="{EE74A50A-2435-4EF3-87DA-CBF7595188EA}"/>
          </ac:spMkLst>
        </pc:spChg>
        <pc:graphicFrameChg chg="del">
          <ac:chgData name="이동건" userId="4ad090f6-dadd-4301-b5d0-883b88f508af" providerId="ADAL" clId="{3647ED3F-A1B3-4793-AE9F-0C9F6257FE29}" dt="2022-09-07T00:17:49.615" v="18" actId="478"/>
          <ac:graphicFrameMkLst>
            <pc:docMk/>
            <pc:sldMk cId="3175426994" sldId="332"/>
            <ac:graphicFrameMk id="23" creationId="{7D79F84D-0F7B-4893-841D-894C03E642FE}"/>
          </ac:graphicFrameMkLst>
        </pc:graphicFrameChg>
        <pc:cxnChg chg="del mod">
          <ac:chgData name="이동건" userId="4ad090f6-dadd-4301-b5d0-883b88f508af" providerId="ADAL" clId="{3647ED3F-A1B3-4793-AE9F-0C9F6257FE29}" dt="2022-09-07T00:17:49.615" v="18" actId="478"/>
          <ac:cxnSpMkLst>
            <pc:docMk/>
            <pc:sldMk cId="3175426994" sldId="332"/>
            <ac:cxnSpMk id="11" creationId="{8445DF9B-8AB7-4947-995C-BF084626F84F}"/>
          </ac:cxnSpMkLst>
        </pc:cxnChg>
        <pc:cxnChg chg="del mod">
          <ac:chgData name="이동건" userId="4ad090f6-dadd-4301-b5d0-883b88f508af" providerId="ADAL" clId="{3647ED3F-A1B3-4793-AE9F-0C9F6257FE29}" dt="2022-09-07T00:17:49.615" v="18" actId="478"/>
          <ac:cxnSpMkLst>
            <pc:docMk/>
            <pc:sldMk cId="3175426994" sldId="332"/>
            <ac:cxnSpMk id="36" creationId="{F1702E58-655F-4275-8C65-F2DAE9D8FF15}"/>
          </ac:cxnSpMkLst>
        </pc:cxnChg>
      </pc:sldChg>
      <pc:sldChg chg="del">
        <pc:chgData name="이동건" userId="4ad090f6-dadd-4301-b5d0-883b88f508af" providerId="ADAL" clId="{3647ED3F-A1B3-4793-AE9F-0C9F6257FE29}" dt="2022-09-07T00:17:43.627" v="0" actId="2696"/>
        <pc:sldMkLst>
          <pc:docMk/>
          <pc:sldMk cId="1713597387" sldId="12966"/>
        </pc:sldMkLst>
      </pc:sldChg>
      <pc:sldChg chg="del">
        <pc:chgData name="이동건" userId="4ad090f6-dadd-4301-b5d0-883b88f508af" providerId="ADAL" clId="{3647ED3F-A1B3-4793-AE9F-0C9F6257FE29}" dt="2022-09-07T00:17:44.246" v="1" actId="2696"/>
        <pc:sldMkLst>
          <pc:docMk/>
          <pc:sldMk cId="254780284" sldId="12967"/>
        </pc:sldMkLst>
      </pc:sldChg>
      <pc:sldChg chg="del">
        <pc:chgData name="이동건" userId="4ad090f6-dadd-4301-b5d0-883b88f508af" providerId="ADAL" clId="{3647ED3F-A1B3-4793-AE9F-0C9F6257FE29}" dt="2022-09-07T00:17:46.029" v="17" actId="2696"/>
        <pc:sldMkLst>
          <pc:docMk/>
          <pc:sldMk cId="515769956" sldId="12968"/>
        </pc:sldMkLst>
      </pc:sldChg>
      <pc:sldChg chg="del">
        <pc:chgData name="이동건" userId="4ad090f6-dadd-4301-b5d0-883b88f508af" providerId="ADAL" clId="{3647ED3F-A1B3-4793-AE9F-0C9F6257FE29}" dt="2022-09-07T00:17:44.287" v="2" actId="2696"/>
        <pc:sldMkLst>
          <pc:docMk/>
          <pc:sldMk cId="1333910922" sldId="12969"/>
        </pc:sldMkLst>
      </pc:sldChg>
      <pc:sldChg chg="del">
        <pc:chgData name="이동건" userId="4ad090f6-dadd-4301-b5d0-883b88f508af" providerId="ADAL" clId="{3647ED3F-A1B3-4793-AE9F-0C9F6257FE29}" dt="2022-09-07T00:17:45.045" v="14" actId="2696"/>
        <pc:sldMkLst>
          <pc:docMk/>
          <pc:sldMk cId="2648591964" sldId="12970"/>
        </pc:sldMkLst>
      </pc:sldChg>
      <pc:sldChg chg="del">
        <pc:chgData name="이동건" userId="4ad090f6-dadd-4301-b5d0-883b88f508af" providerId="ADAL" clId="{3647ED3F-A1B3-4793-AE9F-0C9F6257FE29}" dt="2022-09-07T00:17:44.796" v="12" actId="2696"/>
        <pc:sldMkLst>
          <pc:docMk/>
          <pc:sldMk cId="497619412" sldId="12971"/>
        </pc:sldMkLst>
      </pc:sldChg>
      <pc:sldChg chg="del">
        <pc:chgData name="이동건" userId="4ad090f6-dadd-4301-b5d0-883b88f508af" providerId="ADAL" clId="{3647ED3F-A1B3-4793-AE9F-0C9F6257FE29}" dt="2022-09-07T00:17:44.337" v="4" actId="2696"/>
        <pc:sldMkLst>
          <pc:docMk/>
          <pc:sldMk cId="1157386864" sldId="12972"/>
        </pc:sldMkLst>
      </pc:sldChg>
      <pc:sldChg chg="del">
        <pc:chgData name="이동건" userId="4ad090f6-dadd-4301-b5d0-883b88f508af" providerId="ADAL" clId="{3647ED3F-A1B3-4793-AE9F-0C9F6257FE29}" dt="2022-09-07T00:17:44.310" v="3" actId="2696"/>
        <pc:sldMkLst>
          <pc:docMk/>
          <pc:sldMk cId="2736555020" sldId="12973"/>
        </pc:sldMkLst>
      </pc:sldChg>
      <pc:sldChg chg="del">
        <pc:chgData name="이동건" userId="4ad090f6-dadd-4301-b5d0-883b88f508af" providerId="ADAL" clId="{3647ED3F-A1B3-4793-AE9F-0C9F6257FE29}" dt="2022-09-07T00:17:45.417" v="16" actId="2696"/>
        <pc:sldMkLst>
          <pc:docMk/>
          <pc:sldMk cId="2507048849" sldId="12974"/>
        </pc:sldMkLst>
      </pc:sldChg>
      <pc:sldChg chg="del">
        <pc:chgData name="이동건" userId="4ad090f6-dadd-4301-b5d0-883b88f508af" providerId="ADAL" clId="{3647ED3F-A1B3-4793-AE9F-0C9F6257FE29}" dt="2022-09-07T00:17:44.361" v="5" actId="2696"/>
        <pc:sldMkLst>
          <pc:docMk/>
          <pc:sldMk cId="2894140942" sldId="12975"/>
        </pc:sldMkLst>
      </pc:sldChg>
      <pc:sldChg chg="del">
        <pc:chgData name="이동건" userId="4ad090f6-dadd-4301-b5d0-883b88f508af" providerId="ADAL" clId="{3647ED3F-A1B3-4793-AE9F-0C9F6257FE29}" dt="2022-09-07T00:17:44.437" v="6" actId="2696"/>
        <pc:sldMkLst>
          <pc:docMk/>
          <pc:sldMk cId="2652491383" sldId="12976"/>
        </pc:sldMkLst>
      </pc:sldChg>
      <pc:sldChg chg="del">
        <pc:chgData name="이동건" userId="4ad090f6-dadd-4301-b5d0-883b88f508af" providerId="ADAL" clId="{3647ED3F-A1B3-4793-AE9F-0C9F6257FE29}" dt="2022-09-07T00:17:44.555" v="8" actId="2696"/>
        <pc:sldMkLst>
          <pc:docMk/>
          <pc:sldMk cId="3681933195" sldId="12977"/>
        </pc:sldMkLst>
      </pc:sldChg>
      <pc:sldChg chg="del">
        <pc:chgData name="이동건" userId="4ad090f6-dadd-4301-b5d0-883b88f508af" providerId="ADAL" clId="{3647ED3F-A1B3-4793-AE9F-0C9F6257FE29}" dt="2022-09-07T00:17:45.066" v="15" actId="2696"/>
        <pc:sldMkLst>
          <pc:docMk/>
          <pc:sldMk cId="1265281454" sldId="12978"/>
        </pc:sldMkLst>
      </pc:sldChg>
      <pc:sldChg chg="del">
        <pc:chgData name="이동건" userId="4ad090f6-dadd-4301-b5d0-883b88f508af" providerId="ADAL" clId="{3647ED3F-A1B3-4793-AE9F-0C9F6257FE29}" dt="2022-09-07T00:17:44.655" v="10" actId="2696"/>
        <pc:sldMkLst>
          <pc:docMk/>
          <pc:sldMk cId="2052553132" sldId="12979"/>
        </pc:sldMkLst>
      </pc:sldChg>
      <pc:sldChg chg="del">
        <pc:chgData name="이동건" userId="4ad090f6-dadd-4301-b5d0-883b88f508af" providerId="ADAL" clId="{3647ED3F-A1B3-4793-AE9F-0C9F6257FE29}" dt="2022-09-07T00:17:44.501" v="7" actId="2696"/>
        <pc:sldMkLst>
          <pc:docMk/>
          <pc:sldMk cId="2333946846" sldId="12980"/>
        </pc:sldMkLst>
      </pc:sldChg>
      <pc:sldChg chg="del">
        <pc:chgData name="이동건" userId="4ad090f6-dadd-4301-b5d0-883b88f508af" providerId="ADAL" clId="{3647ED3F-A1B3-4793-AE9F-0C9F6257FE29}" dt="2022-09-07T00:17:44.712" v="11" actId="2696"/>
        <pc:sldMkLst>
          <pc:docMk/>
          <pc:sldMk cId="715526118" sldId="12981"/>
        </pc:sldMkLst>
      </pc:sldChg>
      <pc:sldChg chg="del">
        <pc:chgData name="이동건" userId="4ad090f6-dadd-4301-b5d0-883b88f508af" providerId="ADAL" clId="{3647ED3F-A1B3-4793-AE9F-0C9F6257FE29}" dt="2022-09-07T00:17:44.974" v="13" actId="2696"/>
        <pc:sldMkLst>
          <pc:docMk/>
          <pc:sldMk cId="1063554138" sldId="12982"/>
        </pc:sldMkLst>
      </pc:sldChg>
      <pc:sldChg chg="del">
        <pc:chgData name="이동건" userId="4ad090f6-dadd-4301-b5d0-883b88f508af" providerId="ADAL" clId="{3647ED3F-A1B3-4793-AE9F-0C9F6257FE29}" dt="2022-09-07T00:17:44.598" v="9" actId="2696"/>
        <pc:sldMkLst>
          <pc:docMk/>
          <pc:sldMk cId="3691998007" sldId="12983"/>
        </pc:sldMkLst>
      </pc:sldChg>
      <pc:sldChg chg="modSp add">
        <pc:chgData name="이동건" userId="4ad090f6-dadd-4301-b5d0-883b88f508af" providerId="ADAL" clId="{3647ED3F-A1B3-4793-AE9F-0C9F6257FE29}" dt="2022-09-07T00:19:00.758" v="23" actId="27636"/>
        <pc:sldMkLst>
          <pc:docMk/>
          <pc:sldMk cId="276421863" sldId="13042"/>
        </pc:sldMkLst>
        <pc:spChg chg="mod">
          <ac:chgData name="이동건" userId="4ad090f6-dadd-4301-b5d0-883b88f508af" providerId="ADAL" clId="{3647ED3F-A1B3-4793-AE9F-0C9F6257FE29}" dt="2022-09-07T00:19:00.758" v="23" actId="27636"/>
          <ac:spMkLst>
            <pc:docMk/>
            <pc:sldMk cId="276421863" sldId="13042"/>
            <ac:spMk id="2" creationId="{2855F71F-29BF-4E00-A12D-73178CB7931A}"/>
          </ac:spMkLst>
        </pc:spChg>
      </pc:sldChg>
      <pc:sldChg chg="addSp delSp modSp add">
        <pc:chgData name="이동건" userId="4ad090f6-dadd-4301-b5d0-883b88f508af" providerId="ADAL" clId="{3647ED3F-A1B3-4793-AE9F-0C9F6257FE29}" dt="2022-09-07T01:21:05.989" v="447" actId="20577"/>
        <pc:sldMkLst>
          <pc:docMk/>
          <pc:sldMk cId="2429231784" sldId="13043"/>
        </pc:sldMkLst>
        <pc:spChg chg="del mod">
          <ac:chgData name="이동건" userId="4ad090f6-dadd-4301-b5d0-883b88f508af" providerId="ADAL" clId="{3647ED3F-A1B3-4793-AE9F-0C9F6257FE29}" dt="2022-09-07T00:43:22.559" v="121" actId="478"/>
          <ac:spMkLst>
            <pc:docMk/>
            <pc:sldMk cId="2429231784" sldId="13043"/>
            <ac:spMk id="11" creationId="{CAA94D0F-E8E1-4E39-8A3B-2D3016A6C5C3}"/>
          </ac:spMkLst>
        </pc:spChg>
        <pc:graphicFrameChg chg="mod modGraphic">
          <ac:chgData name="이동건" userId="4ad090f6-dadd-4301-b5d0-883b88f508af" providerId="ADAL" clId="{3647ED3F-A1B3-4793-AE9F-0C9F6257FE29}" dt="2022-09-07T01:21:05.989" v="447" actId="20577"/>
          <ac:graphicFrameMkLst>
            <pc:docMk/>
            <pc:sldMk cId="2429231784" sldId="13043"/>
            <ac:graphicFrameMk id="9" creationId="{7DEF1AE6-55A8-48DD-864D-1F9D419A41C8}"/>
          </ac:graphicFrameMkLst>
        </pc:graphicFrameChg>
        <pc:picChg chg="mod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4" creationId="{72C7112C-BC4B-446D-AC74-4870ED149CB4}"/>
          </ac:picMkLst>
        </pc:picChg>
        <pc:picChg chg="mod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5" creationId="{4B879544-51C6-4407-BD11-EC1AB71BA1C5}"/>
          </ac:picMkLst>
        </pc:picChg>
        <pc:picChg chg="add mod modCrop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6" creationId="{525E4A59-DD79-4066-941A-838861F9AEED}"/>
          </ac:picMkLst>
        </pc:picChg>
        <pc:picChg chg="add mod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7" creationId="{060EA071-4CF0-44C1-BAD0-B19C74A454AC}"/>
          </ac:picMkLst>
        </pc:picChg>
        <pc:picChg chg="mod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12" creationId="{548E9B7D-DB2C-40F3-A337-05A9AD699E1C}"/>
          </ac:picMkLst>
        </pc:picChg>
        <pc:picChg chg="mod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13" creationId="{907E5A33-1930-4012-A246-6C8A3F050D03}"/>
          </ac:picMkLst>
        </pc:picChg>
        <pc:picChg chg="add mod modCrop">
          <ac:chgData name="이동건" userId="4ad090f6-dadd-4301-b5d0-883b88f508af" providerId="ADAL" clId="{3647ED3F-A1B3-4793-AE9F-0C9F6257FE29}" dt="2022-09-07T00:47:35.118" v="171" actId="1076"/>
          <ac:picMkLst>
            <pc:docMk/>
            <pc:sldMk cId="2429231784" sldId="13043"/>
            <ac:picMk id="14" creationId="{D7B0FA6D-10CD-418D-B74F-C8E79557EF45}"/>
          </ac:picMkLst>
        </pc:picChg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XY Cal 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장비 업체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222E92E-956A-4035-93FD-B5383203B6C9}"/>
              </a:ext>
            </a:extLst>
          </p:cNvPr>
          <p:cNvSpPr/>
          <p:nvPr/>
        </p:nvSpPr>
        <p:spPr>
          <a:xfrm>
            <a:off x="230909" y="667047"/>
            <a:ext cx="4618182" cy="5660244"/>
          </a:xfrm>
          <a:prstGeom prst="roundRect">
            <a:avLst>
              <a:gd name="adj" fmla="val 30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55F71F-29BF-4E00-A12D-73178CB7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5325073" cy="42963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XY</a:t>
            </a:r>
            <a:r>
              <a:rPr lang="ko-KR" altLang="en-US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 </a:t>
            </a:r>
            <a:r>
              <a:rPr lang="en-US" altLang="ko-KR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Cal </a:t>
            </a:r>
            <a:r>
              <a:rPr lang="ko-KR" altLang="en-US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장비 도면 및 견적 </a:t>
            </a:r>
            <a:r>
              <a:rPr lang="en-US" altLang="ko-KR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by </a:t>
            </a:r>
            <a:r>
              <a:rPr lang="ko-KR" altLang="en-US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정성 </a:t>
            </a:r>
            <a:r>
              <a:rPr lang="en-US" altLang="ko-KR" dirty="0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ENG</a:t>
            </a:r>
            <a:endParaRPr lang="ko-KR" altLang="en-US" dirty="0">
              <a:latin typeface="LG스마트체2.0 Bold" panose="020B0600000101010101" pitchFamily="34" charset="-127"/>
              <a:ea typeface="LG스마트체2.0 Bold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17EAA-4265-410C-8CBF-0F3B7ADB5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96C88-EFA7-47A0-BE79-B5E25D51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1" y="1086129"/>
            <a:ext cx="3666252" cy="259339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AACD15E-01DC-4E35-9D02-B4DF37290082}"/>
              </a:ext>
            </a:extLst>
          </p:cNvPr>
          <p:cNvGrpSpPr/>
          <p:nvPr/>
        </p:nvGrpSpPr>
        <p:grpSpPr>
          <a:xfrm>
            <a:off x="5540240" y="1134913"/>
            <a:ext cx="3719160" cy="2428136"/>
            <a:chOff x="889096" y="1206917"/>
            <a:chExt cx="7580304" cy="47090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9D3CFB-EAD6-4074-A333-462A5FE68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3360" y="1206917"/>
              <a:ext cx="6546040" cy="4709036"/>
            </a:xfrm>
            <a:prstGeom prst="rect">
              <a:avLst/>
            </a:prstGeom>
          </p:spPr>
        </p:pic>
        <p:sp>
          <p:nvSpPr>
            <p:cNvPr id="9" name="모서리가 둥근 직사각형 12">
              <a:extLst>
                <a:ext uri="{FF2B5EF4-FFF2-40B4-BE49-F238E27FC236}">
                  <a16:creationId xmlns:a16="http://schemas.microsoft.com/office/drawing/2014/main" id="{C290D231-FB07-4388-9754-BA3C8A49203A}"/>
                </a:ext>
              </a:extLst>
            </p:cNvPr>
            <p:cNvSpPr/>
            <p:nvPr/>
          </p:nvSpPr>
          <p:spPr>
            <a:xfrm>
              <a:off x="889096" y="3564743"/>
              <a:ext cx="1238647" cy="4652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 </a:t>
              </a:r>
              <a:r>
                <a:rPr lang="ko-KR" altLang="en-US" sz="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차트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353606B-1A63-4DFA-AD70-CDCD3BDB5DD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127743" y="3100723"/>
              <a:ext cx="1243610" cy="6966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5">
              <a:extLst>
                <a:ext uri="{FF2B5EF4-FFF2-40B4-BE49-F238E27FC236}">
                  <a16:creationId xmlns:a16="http://schemas.microsoft.com/office/drawing/2014/main" id="{2D5B2B92-13E7-4FE9-B1D3-CC5A6F962702}"/>
                </a:ext>
              </a:extLst>
            </p:cNvPr>
            <p:cNvSpPr/>
            <p:nvPr/>
          </p:nvSpPr>
          <p:spPr>
            <a:xfrm>
              <a:off x="889096" y="4907566"/>
              <a:ext cx="1238647" cy="4652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 </a:t>
              </a:r>
              <a:r>
                <a:rPr lang="ko-KR" altLang="en-US" sz="6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차트 전장함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5BE172B-AFD7-46A1-8C4C-E4AAF279F24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127743" y="4569821"/>
              <a:ext cx="1161095" cy="57036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BA4C77-5F27-4EC2-8357-B9000C3AAE29}"/>
              </a:ext>
            </a:extLst>
          </p:cNvPr>
          <p:cNvGrpSpPr/>
          <p:nvPr/>
        </p:nvGrpSpPr>
        <p:grpSpPr>
          <a:xfrm>
            <a:off x="617683" y="3748541"/>
            <a:ext cx="4004275" cy="2442413"/>
            <a:chOff x="447651" y="3406091"/>
            <a:chExt cx="4413720" cy="269215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301A8FF-5B7F-41B7-BE90-B0D0EA510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34" b="8301"/>
            <a:stretch/>
          </p:blipFill>
          <p:spPr>
            <a:xfrm>
              <a:off x="447651" y="3406091"/>
              <a:ext cx="4413720" cy="2692154"/>
            </a:xfrm>
            <a:prstGeom prst="rect">
              <a:avLst/>
            </a:prstGeom>
          </p:spPr>
        </p:pic>
        <p:sp>
          <p:nvSpPr>
            <p:cNvPr id="15" name="모서리가 둥근 직사각형 12">
              <a:extLst>
                <a:ext uri="{FF2B5EF4-FFF2-40B4-BE49-F238E27FC236}">
                  <a16:creationId xmlns:a16="http://schemas.microsoft.com/office/drawing/2014/main" id="{8C8A5101-4EB4-43FE-99DF-5607F501FD7D}"/>
                </a:ext>
              </a:extLst>
            </p:cNvPr>
            <p:cNvSpPr/>
            <p:nvPr/>
          </p:nvSpPr>
          <p:spPr>
            <a:xfrm>
              <a:off x="1204994" y="5266574"/>
              <a:ext cx="834754" cy="2710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Chart </a:t>
              </a:r>
              <a:r>
                <a:rPr lang="ko-KR" altLang="en-US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고정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F3BF65C-9A5C-404E-B10B-5A55AC966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516" y="5537623"/>
              <a:ext cx="404260" cy="484486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2">
              <a:extLst>
                <a:ext uri="{FF2B5EF4-FFF2-40B4-BE49-F238E27FC236}">
                  <a16:creationId xmlns:a16="http://schemas.microsoft.com/office/drawing/2014/main" id="{97D558DC-DACB-427B-9DD3-D80DEBB23437}"/>
                </a:ext>
              </a:extLst>
            </p:cNvPr>
            <p:cNvSpPr/>
            <p:nvPr/>
          </p:nvSpPr>
          <p:spPr>
            <a:xfrm>
              <a:off x="3307659" y="5117636"/>
              <a:ext cx="789192" cy="2978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백라이트</a:t>
              </a:r>
              <a:r>
                <a:rPr lang="ko-KR" altLang="en-US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소재 사용</a:t>
              </a:r>
              <a:endParaRPr lang="en-US" altLang="ko-KR" sz="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17C4A25-E6E6-48B0-89D9-D39CE9BA8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255" y="4729018"/>
              <a:ext cx="0" cy="3886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2">
              <a:extLst>
                <a:ext uri="{FF2B5EF4-FFF2-40B4-BE49-F238E27FC236}">
                  <a16:creationId xmlns:a16="http://schemas.microsoft.com/office/drawing/2014/main" id="{61EFF702-DC90-480C-8465-0F76433F93BD}"/>
                </a:ext>
              </a:extLst>
            </p:cNvPr>
            <p:cNvSpPr/>
            <p:nvPr/>
          </p:nvSpPr>
          <p:spPr>
            <a:xfrm>
              <a:off x="2299935" y="4874012"/>
              <a:ext cx="789192" cy="2978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LED </a:t>
              </a:r>
              <a:r>
                <a:rPr lang="ko-KR" altLang="en-US" sz="50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조정용</a:t>
              </a:r>
              <a:r>
                <a:rPr lang="ko-KR" altLang="en-US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altLang="ko-KR" sz="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PCB</a:t>
              </a:r>
              <a:r>
                <a:rPr lang="ko-KR" altLang="en-US" sz="5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보드 적용</a:t>
              </a:r>
              <a:endParaRPr lang="en-US" altLang="ko-KR" sz="5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D88302C-BA61-488B-8925-5FFB9EC28114}"/>
              </a:ext>
            </a:extLst>
          </p:cNvPr>
          <p:cNvGraphicFramePr>
            <a:graphicFrameLocks noGrp="1"/>
          </p:cNvGraphicFramePr>
          <p:nvPr/>
        </p:nvGraphicFramePr>
        <p:xfrm>
          <a:off x="5181501" y="4791482"/>
          <a:ext cx="4436639" cy="1535808"/>
        </p:xfrm>
        <a:graphic>
          <a:graphicData uri="http://schemas.openxmlformats.org/drawingml/2006/table">
            <a:tbl>
              <a:tblPr/>
              <a:tblGrid>
                <a:gridCol w="1552137">
                  <a:extLst>
                    <a:ext uri="{9D8B030D-6E8A-4147-A177-3AD203B41FA5}">
                      <a16:colId xmlns:a16="http://schemas.microsoft.com/office/drawing/2014/main" val="2716877589"/>
                    </a:ext>
                  </a:extLst>
                </a:gridCol>
                <a:gridCol w="1977944">
                  <a:extLst>
                    <a:ext uri="{9D8B030D-6E8A-4147-A177-3AD203B41FA5}">
                      <a16:colId xmlns:a16="http://schemas.microsoft.com/office/drawing/2014/main" val="2205176303"/>
                    </a:ext>
                  </a:extLst>
                </a:gridCol>
                <a:gridCol w="453279">
                  <a:extLst>
                    <a:ext uri="{9D8B030D-6E8A-4147-A177-3AD203B41FA5}">
                      <a16:colId xmlns:a16="http://schemas.microsoft.com/office/drawing/2014/main" val="702057790"/>
                    </a:ext>
                  </a:extLst>
                </a:gridCol>
                <a:gridCol w="453279">
                  <a:extLst>
                    <a:ext uri="{9D8B030D-6E8A-4147-A177-3AD203B41FA5}">
                      <a16:colId xmlns:a16="http://schemas.microsoft.com/office/drawing/2014/main" val="1720823923"/>
                    </a:ext>
                  </a:extLst>
                </a:gridCol>
              </a:tblGrid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품명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규격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수량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단위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6874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전동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X-Stage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±20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264686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전동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Y-Stage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±20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558712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Z-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직교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ST50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472701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전동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R-Stage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±30˚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519097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감속기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81572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SERVO MOTOR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HG-KR13B ( ±20˚)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587909"/>
                  </a:ext>
                </a:extLst>
              </a:tr>
              <a:tr h="191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MOTOR DRIVER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MR-J4-10B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4890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1114288-409B-448C-8202-30BABD8D2B73}"/>
              </a:ext>
            </a:extLst>
          </p:cNvPr>
          <p:cNvSpPr txBox="1"/>
          <p:nvPr/>
        </p:nvSpPr>
        <p:spPr>
          <a:xfrm>
            <a:off x="6567055" y="4343547"/>
            <a:ext cx="1686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모터 </a:t>
            </a:r>
            <a:r>
              <a:rPr lang="en-US" altLang="ko-KR" sz="1600"/>
              <a:t>specification</a:t>
            </a:r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0D3C80-EA05-48EF-ACF2-0CA2D2A3F87F}"/>
              </a:ext>
            </a:extLst>
          </p:cNvPr>
          <p:cNvSpPr txBox="1"/>
          <p:nvPr/>
        </p:nvSpPr>
        <p:spPr>
          <a:xfrm>
            <a:off x="1473841" y="76558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</a:t>
            </a:r>
            <a:r>
              <a:rPr lang="en-US" altLang="ko-KR"/>
              <a:t>3</a:t>
            </a:r>
            <a:r>
              <a:rPr lang="ko-KR" altLang="en-US"/>
              <a:t>팀 장비 </a:t>
            </a:r>
            <a:r>
              <a:rPr lang="en-US" altLang="ko-KR"/>
              <a:t>(5100 </a:t>
            </a:r>
            <a:r>
              <a:rPr lang="ko-KR" altLang="en-US"/>
              <a:t>만원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2BBF6-F1F6-4201-971D-2AEE3520635C}"/>
              </a:ext>
            </a:extLst>
          </p:cNvPr>
          <p:cNvSpPr txBox="1"/>
          <p:nvPr/>
        </p:nvSpPr>
        <p:spPr>
          <a:xfrm>
            <a:off x="6550805" y="772290"/>
            <a:ext cx="220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CTO</a:t>
            </a:r>
            <a:r>
              <a:rPr lang="ko-KR" altLang="en-US"/>
              <a:t> 장비 </a:t>
            </a:r>
            <a:r>
              <a:rPr lang="en-US" altLang="ko-KR"/>
              <a:t>(1200</a:t>
            </a:r>
            <a:r>
              <a:rPr lang="ko-KR" altLang="en-US"/>
              <a:t>만원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A439DDB-C132-4814-B3A0-0F3DE3802F9D}"/>
              </a:ext>
            </a:extLst>
          </p:cNvPr>
          <p:cNvSpPr/>
          <p:nvPr/>
        </p:nvSpPr>
        <p:spPr>
          <a:xfrm>
            <a:off x="5132848" y="667047"/>
            <a:ext cx="4618182" cy="3012474"/>
          </a:xfrm>
          <a:prstGeom prst="roundRect">
            <a:avLst>
              <a:gd name="adj" fmla="val 30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7DEF1AE6-55A8-48DD-864D-1F9D419A4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45531"/>
                  </p:ext>
                </p:extLst>
              </p:nvPr>
            </p:nvGraphicFramePr>
            <p:xfrm>
              <a:off x="269964" y="852465"/>
              <a:ext cx="9439099" cy="48025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40">
                      <a:extLst>
                        <a:ext uri="{9D8B030D-6E8A-4147-A177-3AD203B41FA5}">
                          <a16:colId xmlns:a16="http://schemas.microsoft.com/office/drawing/2014/main" val="898727381"/>
                        </a:ext>
                      </a:extLst>
                    </a:gridCol>
                    <a:gridCol w="1691075">
                      <a:extLst>
                        <a:ext uri="{9D8B030D-6E8A-4147-A177-3AD203B41FA5}">
                          <a16:colId xmlns:a16="http://schemas.microsoft.com/office/drawing/2014/main" val="304766511"/>
                        </a:ext>
                      </a:extLst>
                    </a:gridCol>
                    <a:gridCol w="1933302">
                      <a:extLst>
                        <a:ext uri="{9D8B030D-6E8A-4147-A177-3AD203B41FA5}">
                          <a16:colId xmlns:a16="http://schemas.microsoft.com/office/drawing/2014/main" val="3886155669"/>
                        </a:ext>
                      </a:extLst>
                    </a:gridCol>
                    <a:gridCol w="4754882">
                      <a:extLst>
                        <a:ext uri="{9D8B030D-6E8A-4147-A177-3AD203B41FA5}">
                          <a16:colId xmlns:a16="http://schemas.microsoft.com/office/drawing/2014/main" val="2458097851"/>
                        </a:ext>
                      </a:extLst>
                    </a:gridCol>
                  </a:tblGrid>
                  <a:tr h="2722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업체명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 err="1"/>
                            <a:t>제노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중국 </a:t>
                          </a:r>
                          <a:r>
                            <a:rPr lang="en-US" altLang="ko-KR" sz="1000" dirty="0"/>
                            <a:t>OEM)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BM LASER (THORLAB </a:t>
                          </a:r>
                          <a:r>
                            <a:rPr lang="ko-KR" altLang="en-US" sz="1000" dirty="0"/>
                            <a:t>대행</a:t>
                          </a:r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782323"/>
                      </a:ext>
                    </a:extLst>
                  </a:tr>
                  <a:tr h="2722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종류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3mm</a:t>
                          </a:r>
                          <a:r>
                            <a:rPr lang="ko-KR" altLang="en-US" sz="1000"/>
                            <a:t> 다이오드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5mm</a:t>
                          </a:r>
                          <a:r>
                            <a:rPr lang="ko-KR" altLang="en-US" sz="1000" dirty="0"/>
                            <a:t> 다이오드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5mm</a:t>
                          </a:r>
                          <a:r>
                            <a:rPr lang="ko-KR" altLang="en-US" sz="1000" dirty="0"/>
                            <a:t> 다이오드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5715620"/>
                      </a:ext>
                    </a:extLst>
                  </a:tr>
                  <a:tr h="18805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/>
                            <a:t>도면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60657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/>
                            <a:t>파장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940 nm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7759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err="1"/>
                            <a:t>시야각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0°~20°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0°~30°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0°~10°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88372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/>
                            <a:t>전력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 </a:t>
                          </a:r>
                          <a:r>
                            <a:rPr lang="en-US" altLang="ko-KR" sz="1000" dirty="0" err="1"/>
                            <a:t>mW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50 </a:t>
                          </a:r>
                          <a:r>
                            <a:rPr lang="en-US" altLang="ko-KR" sz="1000" err="1"/>
                            <a:t>mW</a:t>
                          </a:r>
                          <a:endParaRPr lang="ko-KR" altLang="en-US" sz="1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18 </a:t>
                          </a:r>
                          <a:r>
                            <a:rPr lang="en-US" altLang="ko-KR" sz="1000" dirty="0" err="1"/>
                            <a:t>mW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499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가격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r>
                            <a:rPr lang="ko-KR" altLang="en-US" sz="1000" dirty="0"/>
                            <a:t>만원 </a:t>
                          </a:r>
                          <a:r>
                            <a:rPr lang="en-US" altLang="ko-KR" sz="1000" dirty="0"/>
                            <a:t>(1000 EA)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21</a:t>
                          </a:r>
                          <a:r>
                            <a:rPr lang="ko-KR" altLang="en-US" sz="1000"/>
                            <a:t>만원 </a:t>
                          </a:r>
                          <a:r>
                            <a:rPr lang="en-US" altLang="ko-KR" sz="1000" dirty="0"/>
                            <a:t>(1000 EA)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300 </a:t>
                          </a:r>
                          <a:r>
                            <a:rPr lang="ko-KR" altLang="en-US" sz="1000" dirty="0"/>
                            <a:t>만원 </a:t>
                          </a:r>
                          <a:r>
                            <a:rPr lang="en-US" altLang="ko-KR" sz="1000" dirty="0"/>
                            <a:t>(850 EA)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9450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납품 소요 기간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12</a:t>
                          </a:r>
                          <a:r>
                            <a:rPr lang="ko-KR" altLang="en-US" sz="1000" dirty="0"/>
                            <a:t>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6277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신뢰도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3111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7DEF1AE6-55A8-48DD-864D-1F9D419A41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45531"/>
                  </p:ext>
                </p:extLst>
              </p:nvPr>
            </p:nvGraphicFramePr>
            <p:xfrm>
              <a:off x="269964" y="852465"/>
              <a:ext cx="9439099" cy="48025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40">
                      <a:extLst>
                        <a:ext uri="{9D8B030D-6E8A-4147-A177-3AD203B41FA5}">
                          <a16:colId xmlns:a16="http://schemas.microsoft.com/office/drawing/2014/main" val="898727381"/>
                        </a:ext>
                      </a:extLst>
                    </a:gridCol>
                    <a:gridCol w="1691075">
                      <a:extLst>
                        <a:ext uri="{9D8B030D-6E8A-4147-A177-3AD203B41FA5}">
                          <a16:colId xmlns:a16="http://schemas.microsoft.com/office/drawing/2014/main" val="304766511"/>
                        </a:ext>
                      </a:extLst>
                    </a:gridCol>
                    <a:gridCol w="1933302">
                      <a:extLst>
                        <a:ext uri="{9D8B030D-6E8A-4147-A177-3AD203B41FA5}">
                          <a16:colId xmlns:a16="http://schemas.microsoft.com/office/drawing/2014/main" val="3886155669"/>
                        </a:ext>
                      </a:extLst>
                    </a:gridCol>
                    <a:gridCol w="4754882">
                      <a:extLst>
                        <a:ext uri="{9D8B030D-6E8A-4147-A177-3AD203B41FA5}">
                          <a16:colId xmlns:a16="http://schemas.microsoft.com/office/drawing/2014/main" val="2458097851"/>
                        </a:ext>
                      </a:extLst>
                    </a:gridCol>
                  </a:tblGrid>
                  <a:tr h="2722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업체명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 err="1"/>
                            <a:t>제노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중국 </a:t>
                          </a:r>
                          <a:r>
                            <a:rPr lang="en-US" altLang="ko-KR" sz="1000" dirty="0"/>
                            <a:t>OEM)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BM LASER (THORLAB </a:t>
                          </a:r>
                          <a:r>
                            <a:rPr lang="ko-KR" altLang="en-US" sz="1000" dirty="0"/>
                            <a:t>대행</a:t>
                          </a:r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782323"/>
                      </a:ext>
                    </a:extLst>
                  </a:tr>
                  <a:tr h="2722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종류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3mm</a:t>
                          </a:r>
                          <a:r>
                            <a:rPr lang="ko-KR" altLang="en-US" sz="1000"/>
                            <a:t> 다이오드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5mm</a:t>
                          </a:r>
                          <a:r>
                            <a:rPr lang="ko-KR" altLang="en-US" sz="1000" dirty="0"/>
                            <a:t> 다이오드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5mm</a:t>
                          </a:r>
                          <a:r>
                            <a:rPr lang="ko-KR" altLang="en-US" sz="1000" dirty="0"/>
                            <a:t> 다이오드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5715620"/>
                      </a:ext>
                    </a:extLst>
                  </a:tr>
                  <a:tr h="18805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/>
                            <a:t>도면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60657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/>
                            <a:t>파장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940 nm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7759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err="1"/>
                            <a:t>시야각</a:t>
                          </a:r>
                          <a:endParaRPr lang="ko-KR" altLang="en-US" sz="100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177" t="-715385" r="-397112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38" t="-715385" r="-245912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blipFill>
                          <a:blip r:embed="rId2"/>
                          <a:stretch>
                            <a:fillRect l="-98718" t="-715385" r="-256" b="-4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88372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/>
                            <a:t>전력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 </a:t>
                          </a:r>
                          <a:r>
                            <a:rPr lang="en-US" altLang="ko-KR" sz="1000" dirty="0" err="1"/>
                            <a:t>mW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50 </a:t>
                          </a:r>
                          <a:r>
                            <a:rPr lang="en-US" altLang="ko-KR" sz="1000" err="1"/>
                            <a:t>mW</a:t>
                          </a:r>
                          <a:endParaRPr lang="ko-KR" altLang="en-US" sz="1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18 </a:t>
                          </a:r>
                          <a:r>
                            <a:rPr lang="en-US" altLang="ko-KR" sz="1000" dirty="0" err="1"/>
                            <a:t>mW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1499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가격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r>
                            <a:rPr lang="ko-KR" altLang="en-US" sz="1000" dirty="0"/>
                            <a:t>만원 </a:t>
                          </a:r>
                          <a:r>
                            <a:rPr lang="en-US" altLang="ko-KR" sz="1000" dirty="0"/>
                            <a:t>(1000 EA)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21</a:t>
                          </a:r>
                          <a:r>
                            <a:rPr lang="ko-KR" altLang="en-US" sz="1000"/>
                            <a:t>만원 </a:t>
                          </a:r>
                          <a:r>
                            <a:rPr lang="en-US" altLang="ko-KR" sz="1000" dirty="0"/>
                            <a:t>(1000 EA)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300 </a:t>
                          </a:r>
                          <a:r>
                            <a:rPr lang="ko-KR" altLang="en-US" sz="1000" dirty="0"/>
                            <a:t>만원 </a:t>
                          </a:r>
                          <a:r>
                            <a:rPr lang="en-US" altLang="ko-KR" sz="1000" dirty="0"/>
                            <a:t>(850 EA)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49450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납품 소요 기간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2</a:t>
                          </a:r>
                          <a:r>
                            <a:rPr lang="ko-KR" altLang="en-US" sz="1000" dirty="0"/>
                            <a:t>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12</a:t>
                          </a:r>
                          <a:r>
                            <a:rPr lang="ko-KR" altLang="en-US" sz="1000" dirty="0"/>
                            <a:t>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62779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신뢰도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412" t="-1115385" r="-131429" b="-30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18" t="-1115385" r="-256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111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8E16E45-906B-4EA5-8D43-21FE10DB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LED</a:t>
            </a:r>
            <a:r>
              <a:rPr lang="ko-KR" altLang="en-US">
                <a:latin typeface="LG스마트체2.0 Bold" panose="020B0600000101010101" pitchFamily="34" charset="-127"/>
                <a:ea typeface="LG스마트체2.0 Bold" panose="020B0600000101010101" pitchFamily="34" charset="-127"/>
              </a:rPr>
              <a:t> 다이오드 판매 업체 조사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F9D4D-5AD5-433E-95AC-483FD934E0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7112C-BC4B-446D-AC74-4870ED14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72" y="1531105"/>
            <a:ext cx="982133" cy="1621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879544-51C6-4407-BD11-EC1AB71B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340" y="2474843"/>
            <a:ext cx="1835781" cy="6781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8E9B7D-DB2C-40F3-A337-05A9AD69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777" y="1506361"/>
            <a:ext cx="1307837" cy="8030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7E5A33-1930-4012-A246-6C8A3F050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300" y="1445390"/>
            <a:ext cx="1772037" cy="8030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5E4A59-DD79-4066-941A-838861F9AE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191"/>
          <a:stretch/>
        </p:blipFill>
        <p:spPr>
          <a:xfrm>
            <a:off x="7978652" y="1403017"/>
            <a:ext cx="1258240" cy="10404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B0FA6D-10CD-418D-B74F-C8E79557EF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454" t="8132"/>
          <a:stretch/>
        </p:blipFill>
        <p:spPr>
          <a:xfrm>
            <a:off x="7972061" y="2326041"/>
            <a:ext cx="1549958" cy="928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0EA071-4CF0-44C1-BAD0-B19C74A45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592" y="2326041"/>
            <a:ext cx="2612934" cy="8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40523</TotalTime>
  <Words>178</Words>
  <Application>Microsoft Office PowerPoint</Application>
  <PresentationFormat>A4 용지(210x297mm)</PresentationFormat>
  <Paragraphs>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Office 테마</vt:lpstr>
      <vt:lpstr>PowerPoint 프레젠테이션</vt:lpstr>
      <vt:lpstr>XY Cal 장비 도면 및 견적 by 정성 ENG</vt:lpstr>
      <vt:lpstr>LED 다이오드 판매 업체 조사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2022-09-07T01:21:06Z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