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332" r:id="rId6"/>
    <p:sldId id="331" r:id="rId7"/>
    <p:sldId id="333" r:id="rId8"/>
    <p:sldId id="336" r:id="rId9"/>
    <p:sldId id="337" r:id="rId10"/>
    <p:sldId id="334" r:id="rId11"/>
    <p:sldId id="335" r:id="rId12"/>
    <p:sldId id="338" r:id="rId13"/>
    <p:sldId id="339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2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D3484-70B9-4CDE-9E8D-510BB383D6EE}" v="297" dt="2023-02-13T07:29:01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  <pc:docChgLst>
    <pc:chgData name="이동건" userId="4ad090f6-dadd-4301-b5d0-883b88f508af" providerId="ADAL" clId="{802D3484-70B9-4CDE-9E8D-510BB383D6EE}"/>
    <pc:docChg chg="undo custSel modSld">
      <pc:chgData name="이동건" userId="4ad090f6-dadd-4301-b5d0-883b88f508af" providerId="ADAL" clId="{802D3484-70B9-4CDE-9E8D-510BB383D6EE}" dt="2023-02-14T06:10:47.716" v="447" actId="478"/>
      <pc:docMkLst>
        <pc:docMk/>
      </pc:docMkLst>
      <pc:sldChg chg="addSp modSp">
        <pc:chgData name="이동건" userId="4ad090f6-dadd-4301-b5d0-883b88f508af" providerId="ADAL" clId="{802D3484-70B9-4CDE-9E8D-510BB383D6EE}" dt="2023-02-09T00:27:26.836" v="400" actId="1076"/>
        <pc:sldMkLst>
          <pc:docMk/>
          <pc:sldMk cId="3390715303" sldId="334"/>
        </pc:sldMkLst>
        <pc:spChg chg="add mod">
          <ac:chgData name="이동건" userId="4ad090f6-dadd-4301-b5d0-883b88f508af" providerId="ADAL" clId="{802D3484-70B9-4CDE-9E8D-510BB383D6EE}" dt="2023-02-09T00:27:26.836" v="400" actId="1076"/>
          <ac:spMkLst>
            <pc:docMk/>
            <pc:sldMk cId="3390715303" sldId="334"/>
            <ac:spMk id="22" creationId="{2676B045-2377-4C49-97A6-135E3E0EF206}"/>
          </ac:spMkLst>
        </pc:spChg>
        <pc:spChg chg="mod">
          <ac:chgData name="이동건" userId="4ad090f6-dadd-4301-b5d0-883b88f508af" providerId="ADAL" clId="{802D3484-70B9-4CDE-9E8D-510BB383D6EE}" dt="2023-02-08T05:59:17.534" v="218" actId="1076"/>
          <ac:spMkLst>
            <pc:docMk/>
            <pc:sldMk cId="3390715303" sldId="334"/>
            <ac:spMk id="25" creationId="{4C7BF875-2048-409E-B0E4-D1B586CC60EA}"/>
          </ac:spMkLst>
        </pc:spChg>
        <pc:spChg chg="mod">
          <ac:chgData name="이동건" userId="4ad090f6-dadd-4301-b5d0-883b88f508af" providerId="ADAL" clId="{802D3484-70B9-4CDE-9E8D-510BB383D6EE}" dt="2023-02-09T00:27:04.410" v="397" actId="1076"/>
          <ac:spMkLst>
            <pc:docMk/>
            <pc:sldMk cId="3390715303" sldId="334"/>
            <ac:spMk id="92" creationId="{79B56DAE-62EF-4276-B80E-9A97386019D0}"/>
          </ac:spMkLst>
        </pc:spChg>
        <pc:spChg chg="mod">
          <ac:chgData name="이동건" userId="4ad090f6-dadd-4301-b5d0-883b88f508af" providerId="ADAL" clId="{802D3484-70B9-4CDE-9E8D-510BB383D6EE}" dt="2023-02-09T00:27:23.395" v="399" actId="1076"/>
          <ac:spMkLst>
            <pc:docMk/>
            <pc:sldMk cId="3390715303" sldId="334"/>
            <ac:spMk id="105" creationId="{9B14EB84-07D9-428B-AAE2-FF812C0A0238}"/>
          </ac:spMkLst>
        </pc:spChg>
        <pc:spChg chg="mod">
          <ac:chgData name="이동건" userId="4ad090f6-dadd-4301-b5d0-883b88f508af" providerId="ADAL" clId="{802D3484-70B9-4CDE-9E8D-510BB383D6EE}" dt="2023-02-09T00:27:23.395" v="399" actId="1076"/>
          <ac:spMkLst>
            <pc:docMk/>
            <pc:sldMk cId="3390715303" sldId="334"/>
            <ac:spMk id="106" creationId="{7CEA3A0A-1CDB-48AC-A91F-01649852BF22}"/>
          </ac:spMkLst>
        </pc:spChg>
        <pc:spChg chg="mod">
          <ac:chgData name="이동건" userId="4ad090f6-dadd-4301-b5d0-883b88f508af" providerId="ADAL" clId="{802D3484-70B9-4CDE-9E8D-510BB383D6EE}" dt="2023-02-09T00:27:23.395" v="399" actId="1076"/>
          <ac:spMkLst>
            <pc:docMk/>
            <pc:sldMk cId="3390715303" sldId="334"/>
            <ac:spMk id="107" creationId="{B3FB6511-66F8-46C6-A2A5-D6417157BC0A}"/>
          </ac:spMkLst>
        </pc:spChg>
        <pc:grpChg chg="mod">
          <ac:chgData name="이동건" userId="4ad090f6-dadd-4301-b5d0-883b88f508af" providerId="ADAL" clId="{802D3484-70B9-4CDE-9E8D-510BB383D6EE}" dt="2023-02-09T00:27:12.222" v="398" actId="1076"/>
          <ac:grpSpMkLst>
            <pc:docMk/>
            <pc:sldMk cId="3390715303" sldId="334"/>
            <ac:grpSpMk id="103" creationId="{54AB4773-F3FB-4DBA-BC30-5A0DE243BB1F}"/>
          </ac:grpSpMkLst>
        </pc:grpChg>
        <pc:grpChg chg="mod">
          <ac:chgData name="이동건" userId="4ad090f6-dadd-4301-b5d0-883b88f508af" providerId="ADAL" clId="{802D3484-70B9-4CDE-9E8D-510BB383D6EE}" dt="2023-02-09T00:27:12.222" v="398" actId="1076"/>
          <ac:grpSpMkLst>
            <pc:docMk/>
            <pc:sldMk cId="3390715303" sldId="334"/>
            <ac:grpSpMk id="104" creationId="{CB1464AB-F00E-4376-A37C-ACFB4BECDEA5}"/>
          </ac:grpSpMkLst>
        </pc:grpChg>
        <pc:cxnChg chg="mod">
          <ac:chgData name="이동건" userId="4ad090f6-dadd-4301-b5d0-883b88f508af" providerId="ADAL" clId="{802D3484-70B9-4CDE-9E8D-510BB383D6EE}" dt="2023-02-08T05:59:14.311" v="217" actId="692"/>
          <ac:cxnSpMkLst>
            <pc:docMk/>
            <pc:sldMk cId="3390715303" sldId="334"/>
            <ac:cxnSpMk id="38" creationId="{C6C1653A-3A07-4D0E-A3FE-DD8927B19E9E}"/>
          </ac:cxnSpMkLst>
        </pc:cxnChg>
      </pc:sldChg>
      <pc:sldChg chg="addSp delSp modSp">
        <pc:chgData name="이동건" userId="4ad090f6-dadd-4301-b5d0-883b88f508af" providerId="ADAL" clId="{802D3484-70B9-4CDE-9E8D-510BB383D6EE}" dt="2023-02-14T06:10:47.716" v="447" actId="478"/>
        <pc:sldMkLst>
          <pc:docMk/>
          <pc:sldMk cId="3417539217" sldId="335"/>
        </pc:sldMkLst>
        <pc:spChg chg="mod">
          <ac:chgData name="이동건" userId="4ad090f6-dadd-4301-b5d0-883b88f508af" providerId="ADAL" clId="{802D3484-70B9-4CDE-9E8D-510BB383D6EE}" dt="2023-02-08T06:01:49.200" v="310" actId="1076"/>
          <ac:spMkLst>
            <pc:docMk/>
            <pc:sldMk cId="3417539217" sldId="335"/>
            <ac:spMk id="21" creationId="{834B8212-2B44-47D6-A6A3-7AD9124B0ACD}"/>
          </ac:spMkLst>
        </pc:spChg>
        <pc:spChg chg="mod">
          <ac:chgData name="이동건" userId="4ad090f6-dadd-4301-b5d0-883b88f508af" providerId="ADAL" clId="{802D3484-70B9-4CDE-9E8D-510BB383D6EE}" dt="2023-02-10T05:09:02.117" v="414" actId="1076"/>
          <ac:spMkLst>
            <pc:docMk/>
            <pc:sldMk cId="3417539217" sldId="335"/>
            <ac:spMk id="26" creationId="{23A6C15B-7F4C-44D8-8C0B-ACD3A31DE0A2}"/>
          </ac:spMkLst>
        </pc:spChg>
        <pc:spChg chg="mod">
          <ac:chgData name="이동건" userId="4ad090f6-dadd-4301-b5d0-883b88f508af" providerId="ADAL" clId="{802D3484-70B9-4CDE-9E8D-510BB383D6EE}" dt="2023-02-08T06:01:51.259" v="311" actId="1076"/>
          <ac:spMkLst>
            <pc:docMk/>
            <pc:sldMk cId="3417539217" sldId="335"/>
            <ac:spMk id="28" creationId="{92E99B63-81AA-46A5-A000-F93B98F61400}"/>
          </ac:spMkLst>
        </pc:spChg>
        <pc:spChg chg="mod">
          <ac:chgData name="이동건" userId="4ad090f6-dadd-4301-b5d0-883b88f508af" providerId="ADAL" clId="{802D3484-70B9-4CDE-9E8D-510BB383D6EE}" dt="2023-02-08T05:59:32.963" v="222" actId="1076"/>
          <ac:spMkLst>
            <pc:docMk/>
            <pc:sldMk cId="3417539217" sldId="335"/>
            <ac:spMk id="29" creationId="{B1493E35-B4B8-4BB9-AC6F-6C82ED4B1D0A}"/>
          </ac:spMkLst>
        </pc:spChg>
        <pc:spChg chg="mod">
          <ac:chgData name="이동건" userId="4ad090f6-dadd-4301-b5d0-883b88f508af" providerId="ADAL" clId="{802D3484-70B9-4CDE-9E8D-510BB383D6EE}" dt="2023-02-08T05:59:31.415" v="221" actId="1076"/>
          <ac:spMkLst>
            <pc:docMk/>
            <pc:sldMk cId="3417539217" sldId="335"/>
            <ac:spMk id="53" creationId="{F254E7DD-4B4E-48D8-8AF9-22E8305E1592}"/>
          </ac:spMkLst>
        </pc:spChg>
        <pc:spChg chg="add del mod">
          <ac:chgData name="이동건" userId="4ad090f6-dadd-4301-b5d0-883b88f508af" providerId="ADAL" clId="{802D3484-70B9-4CDE-9E8D-510BB383D6EE}" dt="2023-02-14T06:10:47.716" v="447" actId="478"/>
          <ac:spMkLst>
            <pc:docMk/>
            <pc:sldMk cId="3417539217" sldId="335"/>
            <ac:spMk id="54" creationId="{61251649-C688-4A43-93FD-78B4D3343422}"/>
          </ac:spMkLst>
        </pc:spChg>
        <pc:grpChg chg="mod">
          <ac:chgData name="이동건" userId="4ad090f6-dadd-4301-b5d0-883b88f508af" providerId="ADAL" clId="{802D3484-70B9-4CDE-9E8D-510BB383D6EE}" dt="2023-02-08T06:01:37.941" v="308" actId="1076"/>
          <ac:grpSpMkLst>
            <pc:docMk/>
            <pc:sldMk cId="3417539217" sldId="335"/>
            <ac:grpSpMk id="5" creationId="{88DB4E2F-8086-494B-8008-A7EFDAA3D4B2}"/>
          </ac:grpSpMkLst>
        </pc:grpChg>
        <pc:cxnChg chg="mod">
          <ac:chgData name="이동건" userId="4ad090f6-dadd-4301-b5d0-883b88f508af" providerId="ADAL" clId="{802D3484-70B9-4CDE-9E8D-510BB383D6EE}" dt="2023-02-08T06:01:44.832" v="309" actId="14100"/>
          <ac:cxnSpMkLst>
            <pc:docMk/>
            <pc:sldMk cId="3417539217" sldId="335"/>
            <ac:cxnSpMk id="10" creationId="{279AE1D0-667A-46CE-89C4-A5C539D9B491}"/>
          </ac:cxnSpMkLst>
        </pc:cxnChg>
        <pc:cxnChg chg="mod">
          <ac:chgData name="이동건" userId="4ad090f6-dadd-4301-b5d0-883b88f508af" providerId="ADAL" clId="{802D3484-70B9-4CDE-9E8D-510BB383D6EE}" dt="2023-02-08T05:59:26.896" v="220" actId="692"/>
          <ac:cxnSpMkLst>
            <pc:docMk/>
            <pc:sldMk cId="3417539217" sldId="335"/>
            <ac:cxnSpMk id="50" creationId="{BCB17296-304B-420B-8715-E6DFF09852F9}"/>
          </ac:cxnSpMkLst>
        </pc:cxnChg>
      </pc:sldChg>
      <pc:sldChg chg="modSp">
        <pc:chgData name="이동건" userId="4ad090f6-dadd-4301-b5d0-883b88f508af" providerId="ADAL" clId="{802D3484-70B9-4CDE-9E8D-510BB383D6EE}" dt="2023-02-08T07:54:19.557" v="313" actId="1076"/>
        <pc:sldMkLst>
          <pc:docMk/>
          <pc:sldMk cId="2681671830" sldId="336"/>
        </pc:sldMkLst>
        <pc:cxnChg chg="mod">
          <ac:chgData name="이동건" userId="4ad090f6-dadd-4301-b5d0-883b88f508af" providerId="ADAL" clId="{802D3484-70B9-4CDE-9E8D-510BB383D6EE}" dt="2023-02-08T07:54:19.557" v="313" actId="1076"/>
          <ac:cxnSpMkLst>
            <pc:docMk/>
            <pc:sldMk cId="2681671830" sldId="336"/>
            <ac:cxnSpMk id="74" creationId="{17F8D618-A1FF-4A1B-9E21-0434956D333F}"/>
          </ac:cxnSpMkLst>
        </pc:cxnChg>
      </pc:sldChg>
      <pc:sldChg chg="addSp modSp">
        <pc:chgData name="이동건" userId="4ad090f6-dadd-4301-b5d0-883b88f508af" providerId="ADAL" clId="{802D3484-70B9-4CDE-9E8D-510BB383D6EE}" dt="2023-02-06T07:05:11.597" v="215" actId="1076"/>
        <pc:sldMkLst>
          <pc:docMk/>
          <pc:sldMk cId="681570824" sldId="337"/>
        </pc:sldMkLst>
        <pc:spChg chg="add mod">
          <ac:chgData name="이동건" userId="4ad090f6-dadd-4301-b5d0-883b88f508af" providerId="ADAL" clId="{802D3484-70B9-4CDE-9E8D-510BB383D6EE}" dt="2023-02-06T07:05:11.597" v="215" actId="1076"/>
          <ac:spMkLst>
            <pc:docMk/>
            <pc:sldMk cId="681570824" sldId="337"/>
            <ac:spMk id="13" creationId="{9629DFCB-D2F9-4F15-A227-316CAF4A466F}"/>
          </ac:spMkLst>
        </pc:spChg>
      </pc:sldChg>
      <pc:sldChg chg="modSp">
        <pc:chgData name="이동건" userId="4ad090f6-dadd-4301-b5d0-883b88f508af" providerId="ADAL" clId="{802D3484-70B9-4CDE-9E8D-510BB383D6EE}" dt="2023-02-13T07:29:01.203" v="446" actId="20577"/>
        <pc:sldMkLst>
          <pc:docMk/>
          <pc:sldMk cId="1198570919" sldId="339"/>
        </pc:sldMkLst>
        <pc:graphicFrameChg chg="mod">
          <ac:chgData name="이동건" userId="4ad090f6-dadd-4301-b5d0-883b88f508af" providerId="ADAL" clId="{802D3484-70B9-4CDE-9E8D-510BB383D6EE}" dt="2023-02-13T07:29:01.203" v="446" actId="20577"/>
          <ac:graphicFrameMkLst>
            <pc:docMk/>
            <pc:sldMk cId="1198570919" sldId="339"/>
            <ac:graphicFrameMk id="19" creationId="{B8A55646-931F-4FD2-921A-62D09BD4DFB7}"/>
          </ac:graphicFrameMkLst>
        </pc:graphicFrameChg>
      </pc:sldChg>
    </pc:docChg>
  </pc:docChgLst>
  <pc:docChgLst>
    <pc:chgData name="이동건" userId="4ad090f6-dadd-4301-b5d0-883b88f508af" providerId="ADAL" clId="{95D73A46-A336-4E0F-81B6-78117B3E9AFD}"/>
    <pc:docChg chg="undo custSel addSld delSld modSld sldOrd">
      <pc:chgData name="이동건" userId="4ad090f6-dadd-4301-b5d0-883b88f508af" providerId="ADAL" clId="{95D73A46-A336-4E0F-81B6-78117B3E9AFD}" dt="2022-09-26T02:11:24.165" v="3649" actId="20577"/>
      <pc:docMkLst>
        <pc:docMk/>
      </pc:docMkLst>
      <pc:sldChg chg="modSp">
        <pc:chgData name="이동건" userId="4ad090f6-dadd-4301-b5d0-883b88f508af" providerId="ADAL" clId="{95D73A46-A336-4E0F-81B6-78117B3E9AFD}" dt="2022-09-23T01:27:28.916" v="37" actId="20577"/>
        <pc:sldMkLst>
          <pc:docMk/>
          <pc:sldMk cId="3419996363" sldId="256"/>
        </pc:sldMkLst>
        <pc:spChg chg="mod">
          <ac:chgData name="이동건" userId="4ad090f6-dadd-4301-b5d0-883b88f508af" providerId="ADAL" clId="{95D73A46-A336-4E0F-81B6-78117B3E9AFD}" dt="2022-09-23T01:27:28.916" v="37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Sp modSp ord modAnim">
        <pc:chgData name="이동건" userId="4ad090f6-dadd-4301-b5d0-883b88f508af" providerId="ADAL" clId="{95D73A46-A336-4E0F-81B6-78117B3E9AFD}" dt="2022-09-23T06:47:19.222" v="2264"/>
        <pc:sldMkLst>
          <pc:docMk/>
          <pc:sldMk cId="3480425861" sldId="331"/>
        </pc:sldMkLst>
        <pc:spChg chg="mod">
          <ac:chgData name="이동건" userId="4ad090f6-dadd-4301-b5d0-883b88f508af" providerId="ADAL" clId="{95D73A46-A336-4E0F-81B6-78117B3E9AFD}" dt="2022-09-23T06:38:42.576" v="2107"/>
          <ac:spMkLst>
            <pc:docMk/>
            <pc:sldMk cId="3480425861" sldId="331"/>
            <ac:spMk id="5" creationId="{06D35BA1-795C-4718-BC3A-4E53DE9C8A2F}"/>
          </ac:spMkLst>
        </pc:spChg>
        <pc:spChg chg="add mod">
          <ac:chgData name="이동건" userId="4ad090f6-dadd-4301-b5d0-883b88f508af" providerId="ADAL" clId="{95D73A46-A336-4E0F-81B6-78117B3E9AFD}" dt="2022-09-23T06:42:48.123" v="2126" actId="1076"/>
          <ac:spMkLst>
            <pc:docMk/>
            <pc:sldMk cId="3480425861" sldId="331"/>
            <ac:spMk id="6" creationId="{33FCAFD5-6D8B-4862-8ABB-88F014C989B4}"/>
          </ac:spMkLst>
        </pc:spChg>
        <pc:spChg chg="add mod">
          <ac:chgData name="이동건" userId="4ad090f6-dadd-4301-b5d0-883b88f508af" providerId="ADAL" clId="{95D73A46-A336-4E0F-81B6-78117B3E9AFD}" dt="2022-09-23T06:43:19.797" v="2167" actId="1076"/>
          <ac:spMkLst>
            <pc:docMk/>
            <pc:sldMk cId="3480425861" sldId="331"/>
            <ac:spMk id="7" creationId="{4AAF93C9-FCF8-4534-A0CA-D938AE3AC8B3}"/>
          </ac:spMkLst>
        </pc:spChg>
        <pc:spChg chg="add mod">
          <ac:chgData name="이동건" userId="4ad090f6-dadd-4301-b5d0-883b88f508af" providerId="ADAL" clId="{95D73A46-A336-4E0F-81B6-78117B3E9AFD}" dt="2022-09-23T06:43:30.522" v="2187" actId="20577"/>
          <ac:spMkLst>
            <pc:docMk/>
            <pc:sldMk cId="3480425861" sldId="331"/>
            <ac:spMk id="8" creationId="{D2E1ED8D-47D3-4018-A52C-4C3E24977B97}"/>
          </ac:spMkLst>
        </pc:spChg>
        <pc:spChg chg="add mod">
          <ac:chgData name="이동건" userId="4ad090f6-dadd-4301-b5d0-883b88f508af" providerId="ADAL" clId="{95D73A46-A336-4E0F-81B6-78117B3E9AFD}" dt="2022-09-23T06:43:50.428" v="2200" actId="1076"/>
          <ac:spMkLst>
            <pc:docMk/>
            <pc:sldMk cId="3480425861" sldId="331"/>
            <ac:spMk id="9" creationId="{DDF2F389-2D88-49D0-9B95-7CD53454F5A9}"/>
          </ac:spMkLst>
        </pc:spChg>
        <pc:spChg chg="add mod">
          <ac:chgData name="이동건" userId="4ad090f6-dadd-4301-b5d0-883b88f508af" providerId="ADAL" clId="{95D73A46-A336-4E0F-81B6-78117B3E9AFD}" dt="2022-09-23T06:46:12.149" v="2206" actId="1582"/>
          <ac:spMkLst>
            <pc:docMk/>
            <pc:sldMk cId="3480425861" sldId="331"/>
            <ac:spMk id="10" creationId="{A5FB6095-DD7E-45B7-9B82-F48A4BD8C467}"/>
          </ac:spMkLst>
        </pc:spChg>
        <pc:spChg chg="add mod">
          <ac:chgData name="이동건" userId="4ad090f6-dadd-4301-b5d0-883b88f508af" providerId="ADAL" clId="{95D73A46-A336-4E0F-81B6-78117B3E9AFD}" dt="2022-09-23T06:46:45.216" v="2252" actId="1076"/>
          <ac:spMkLst>
            <pc:docMk/>
            <pc:sldMk cId="3480425861" sldId="331"/>
            <ac:spMk id="11" creationId="{97CCBF5D-5376-4821-AC49-521FCFB97A24}"/>
          </ac:spMkLst>
        </pc:spChg>
        <pc:spChg chg="add mod">
          <ac:chgData name="이동건" userId="4ad090f6-dadd-4301-b5d0-883b88f508af" providerId="ADAL" clId="{95D73A46-A336-4E0F-81B6-78117B3E9AFD}" dt="2022-09-23T06:46:55.938" v="2262" actId="20577"/>
          <ac:spMkLst>
            <pc:docMk/>
            <pc:sldMk cId="3480425861" sldId="331"/>
            <ac:spMk id="12" creationId="{502B7E18-85C8-49EF-9E35-A5196185B3F1}"/>
          </ac:spMkLst>
        </pc:spChg>
        <pc:picChg chg="add mod">
          <ac:chgData name="이동건" userId="4ad090f6-dadd-4301-b5d0-883b88f508af" providerId="ADAL" clId="{95D73A46-A336-4E0F-81B6-78117B3E9AFD}" dt="2022-09-23T01:38:53.710" v="42" actId="1076"/>
          <ac:picMkLst>
            <pc:docMk/>
            <pc:sldMk cId="3480425861" sldId="331"/>
            <ac:picMk id="2" creationId="{5147C8BE-982A-4B7F-A0DC-45D74D1E438E}"/>
          </ac:picMkLst>
        </pc:picChg>
        <pc:picChg chg="add mod">
          <ac:chgData name="이동건" userId="4ad090f6-dadd-4301-b5d0-883b88f508af" providerId="ADAL" clId="{95D73A46-A336-4E0F-81B6-78117B3E9AFD}" dt="2022-09-23T01:39:15.215" v="47" actId="1076"/>
          <ac:picMkLst>
            <pc:docMk/>
            <pc:sldMk cId="3480425861" sldId="331"/>
            <ac:picMk id="4" creationId="{C311605C-DAAE-4194-B383-B2697425DAE9}"/>
          </ac:picMkLst>
        </pc:picChg>
      </pc:sldChg>
      <pc:sldChg chg="addSp delSp modSp add">
        <pc:chgData name="이동건" userId="4ad090f6-dadd-4301-b5d0-883b88f508af" providerId="ADAL" clId="{95D73A46-A336-4E0F-81B6-78117B3E9AFD}" dt="2022-09-23T01:46:15.782" v="248"/>
        <pc:sldMkLst>
          <pc:docMk/>
          <pc:sldMk cId="2847151996" sldId="332"/>
        </pc:sldMkLst>
        <pc:spChg chg="mod">
          <ac:chgData name="이동건" userId="4ad090f6-dadd-4301-b5d0-883b88f508af" providerId="ADAL" clId="{95D73A46-A336-4E0F-81B6-78117B3E9AFD}" dt="2022-09-23T01:46:15.782" v="248"/>
          <ac:spMkLst>
            <pc:docMk/>
            <pc:sldMk cId="2847151996" sldId="332"/>
            <ac:spMk id="3" creationId="{C2304E62-7DA2-4B82-AD8D-D4217D6D06EA}"/>
          </ac:spMkLst>
        </pc:spChg>
        <pc:spChg chg="add mod">
          <ac:chgData name="이동건" userId="4ad090f6-dadd-4301-b5d0-883b88f508af" providerId="ADAL" clId="{95D73A46-A336-4E0F-81B6-78117B3E9AFD}" dt="2022-09-23T01:43:04.082" v="182" actId="1076"/>
          <ac:spMkLst>
            <pc:docMk/>
            <pc:sldMk cId="2847151996" sldId="332"/>
            <ac:spMk id="4" creationId="{E640724C-4C10-4E1C-9587-ED7E7072A465}"/>
          </ac:spMkLst>
        </pc:spChg>
        <pc:spChg chg="add del mod">
          <ac:chgData name="이동건" userId="4ad090f6-dadd-4301-b5d0-883b88f508af" providerId="ADAL" clId="{95D73A46-A336-4E0F-81B6-78117B3E9AFD}" dt="2022-09-23T01:42:39.329" v="169" actId="478"/>
          <ac:spMkLst>
            <pc:docMk/>
            <pc:sldMk cId="2847151996" sldId="332"/>
            <ac:spMk id="5" creationId="{02566EFB-1508-41D1-AAFA-157A0143FC10}"/>
          </ac:spMkLst>
        </pc:spChg>
        <pc:spChg chg="add mod">
          <ac:chgData name="이동건" userId="4ad090f6-dadd-4301-b5d0-883b88f508af" providerId="ADAL" clId="{95D73A46-A336-4E0F-81B6-78117B3E9AFD}" dt="2022-09-23T01:43:13.848" v="195" actId="1076"/>
          <ac:spMkLst>
            <pc:docMk/>
            <pc:sldMk cId="2847151996" sldId="332"/>
            <ac:spMk id="10" creationId="{02629D8F-3189-468C-B79F-5DDC497B16B2}"/>
          </ac:spMkLst>
        </pc:spChg>
        <pc:spChg chg="add mod">
          <ac:chgData name="이동건" userId="4ad090f6-dadd-4301-b5d0-883b88f508af" providerId="ADAL" clId="{95D73A46-A336-4E0F-81B6-78117B3E9AFD}" dt="2022-09-23T01:43:22.935" v="212" actId="20577"/>
          <ac:spMkLst>
            <pc:docMk/>
            <pc:sldMk cId="2847151996" sldId="332"/>
            <ac:spMk id="11" creationId="{DB22C680-DDEB-4DCB-A0F2-F0D19B41F3F5}"/>
          </ac:spMkLst>
        </pc:spChg>
        <pc:picChg chg="add mod">
          <ac:chgData name="이동건" userId="4ad090f6-dadd-4301-b5d0-883b88f508af" providerId="ADAL" clId="{95D73A46-A336-4E0F-81B6-78117B3E9AFD}" dt="2022-09-23T01:42:46.460" v="175" actId="1076"/>
          <ac:picMkLst>
            <pc:docMk/>
            <pc:sldMk cId="2847151996" sldId="332"/>
            <ac:picMk id="7" creationId="{1CAC70BB-C7F4-4EE9-B750-9B9AFAE9F37E}"/>
          </ac:picMkLst>
        </pc:picChg>
        <pc:picChg chg="add mod">
          <ac:chgData name="이동건" userId="4ad090f6-dadd-4301-b5d0-883b88f508af" providerId="ADAL" clId="{95D73A46-A336-4E0F-81B6-78117B3E9AFD}" dt="2022-09-23T01:43:01.230" v="181" actId="14100"/>
          <ac:picMkLst>
            <pc:docMk/>
            <pc:sldMk cId="2847151996" sldId="332"/>
            <ac:picMk id="9" creationId="{9F9BCAAD-D482-4544-AC36-17DB9B6B36DA}"/>
          </ac:picMkLst>
        </pc:picChg>
      </pc:sldChg>
      <pc:sldChg chg="addSp delSp modSp add">
        <pc:chgData name="이동건" userId="4ad090f6-dadd-4301-b5d0-883b88f508af" providerId="ADAL" clId="{95D73A46-A336-4E0F-81B6-78117B3E9AFD}" dt="2022-09-25T23:52:26.045" v="2927" actId="20577"/>
        <pc:sldMkLst>
          <pc:docMk/>
          <pc:sldMk cId="3534828497" sldId="333"/>
        </pc:sldMkLst>
        <pc:spChg chg="mod">
          <ac:chgData name="이동건" userId="4ad090f6-dadd-4301-b5d0-883b88f508af" providerId="ADAL" clId="{95D73A46-A336-4E0F-81B6-78117B3E9AFD}" dt="2022-09-23T01:46:23.900" v="276"/>
          <ac:spMkLst>
            <pc:docMk/>
            <pc:sldMk cId="3534828497" sldId="333"/>
            <ac:spMk id="3" creationId="{B513730B-72D7-46A5-8544-E733B872218F}"/>
          </ac:spMkLst>
        </pc:spChg>
        <pc:spChg chg="add mod topLvl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9" creationId="{A30329E4-57B6-47ED-984E-56871EB748A9}"/>
          </ac:spMkLst>
        </pc:spChg>
        <pc:spChg chg="add mod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21" creationId="{0560F7AA-D93A-4EAD-899B-107B5FC5B925}"/>
          </ac:spMkLst>
        </pc:spChg>
        <pc:spChg chg="add mod ord topLvl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29" creationId="{30603B86-934D-4BAD-ADCC-DB11841FFE11}"/>
          </ac:spMkLst>
        </pc:spChg>
        <pc:spChg chg="add mod topLvl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30" creationId="{46FA8811-ABF7-4474-B3C3-FF0AA1685536}"/>
          </ac:spMkLst>
        </pc:spChg>
        <pc:spChg chg="add mod ord topLvl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31" creationId="{CAB51D2B-2C8B-4248-8023-40494791F902}"/>
          </ac:spMkLst>
        </pc:spChg>
        <pc:spChg chg="add mod ord topLvl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32" creationId="{BF4AEFB7-FD8F-4B31-9B6B-2C3F3DFB9589}"/>
          </ac:spMkLst>
        </pc:spChg>
        <pc:spChg chg="add mod ord topLvl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33" creationId="{FE3A37D2-7C5D-4144-AB96-57408FF91451}"/>
          </ac:spMkLst>
        </pc:spChg>
        <pc:spChg chg="add mod topLvl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34" creationId="{557702CC-1F66-4AE2-B8C1-7E42E59FF47F}"/>
          </ac:spMkLst>
        </pc:spChg>
        <pc:spChg chg="add mod topLvl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35" creationId="{6F8B07B3-C54D-40AE-B147-AA40FDFCC9D1}"/>
          </ac:spMkLst>
        </pc:spChg>
        <pc:spChg chg="add mod ord topLvl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36" creationId="{FF1DA41A-45CB-412F-9F4B-757B30ABD962}"/>
          </ac:spMkLst>
        </pc:spChg>
        <pc:spChg chg="add mod">
          <ac:chgData name="이동건" userId="4ad090f6-dadd-4301-b5d0-883b88f508af" providerId="ADAL" clId="{95D73A46-A336-4E0F-81B6-78117B3E9AFD}" dt="2022-09-23T01:59:11.207" v="630" actId="1076"/>
          <ac:spMkLst>
            <pc:docMk/>
            <pc:sldMk cId="3534828497" sldId="333"/>
            <ac:spMk id="38" creationId="{D9324320-B75D-4C29-A655-029288AA6D8F}"/>
          </ac:spMkLst>
        </pc:spChg>
        <pc:spChg chg="add mod">
          <ac:chgData name="이동건" userId="4ad090f6-dadd-4301-b5d0-883b88f508af" providerId="ADAL" clId="{95D73A46-A336-4E0F-81B6-78117B3E9AFD}" dt="2022-09-23T06:08:13.851" v="1240" actId="1076"/>
          <ac:spMkLst>
            <pc:docMk/>
            <pc:sldMk cId="3534828497" sldId="333"/>
            <ac:spMk id="40" creationId="{DA875C2B-BFDE-4AFD-BE61-9AA618B7F264}"/>
          </ac:spMkLst>
        </pc:spChg>
        <pc:spChg chg="add mod">
          <ac:chgData name="이동건" userId="4ad090f6-dadd-4301-b5d0-883b88f508af" providerId="ADAL" clId="{95D73A46-A336-4E0F-81B6-78117B3E9AFD}" dt="2022-09-23T06:11:35.981" v="1357" actId="1076"/>
          <ac:spMkLst>
            <pc:docMk/>
            <pc:sldMk cId="3534828497" sldId="333"/>
            <ac:spMk id="43" creationId="{04AC296C-5030-4647-9078-07252393651D}"/>
          </ac:spMkLst>
        </pc:spChg>
        <pc:spChg chg="add mod">
          <ac:chgData name="이동건" userId="4ad090f6-dadd-4301-b5d0-883b88f508af" providerId="ADAL" clId="{95D73A46-A336-4E0F-81B6-78117B3E9AFD}" dt="2022-09-23T05:25:41.971" v="776" actId="1076"/>
          <ac:spMkLst>
            <pc:docMk/>
            <pc:sldMk cId="3534828497" sldId="333"/>
            <ac:spMk id="45" creationId="{94163C49-6CA8-4040-8329-8A507B3D6EDD}"/>
          </ac:spMkLst>
        </pc:spChg>
        <pc:spChg chg="add mod">
          <ac:chgData name="이동건" userId="4ad090f6-dadd-4301-b5d0-883b88f508af" providerId="ADAL" clId="{95D73A46-A336-4E0F-81B6-78117B3E9AFD}" dt="2022-09-23T06:12:39.484" v="1488" actId="1076"/>
          <ac:spMkLst>
            <pc:docMk/>
            <pc:sldMk cId="3534828497" sldId="333"/>
            <ac:spMk id="46" creationId="{CA2FDA9F-B0BA-4E7A-AEAD-D6CC6BA9A7AF}"/>
          </ac:spMkLst>
        </pc:spChg>
        <pc:spChg chg="add del mod">
          <ac:chgData name="이동건" userId="4ad090f6-dadd-4301-b5d0-883b88f508af" providerId="ADAL" clId="{95D73A46-A336-4E0F-81B6-78117B3E9AFD}" dt="2022-09-23T01:59:04.300" v="628"/>
          <ac:spMkLst>
            <pc:docMk/>
            <pc:sldMk cId="3534828497" sldId="333"/>
            <ac:spMk id="47" creationId="{6ED164C1-9A02-490C-B724-9AD4FC85CC7B}"/>
          </ac:spMkLst>
        </pc:spChg>
        <pc:spChg chg="add mod">
          <ac:chgData name="이동건" userId="4ad090f6-dadd-4301-b5d0-883b88f508af" providerId="ADAL" clId="{95D73A46-A336-4E0F-81B6-78117B3E9AFD}" dt="2022-09-25T23:52:26.045" v="2927" actId="20577"/>
          <ac:spMkLst>
            <pc:docMk/>
            <pc:sldMk cId="3534828497" sldId="333"/>
            <ac:spMk id="48" creationId="{22CCDA86-BA04-483B-AB80-45F1BE12045E}"/>
          </ac:spMkLst>
        </pc:spChg>
        <pc:grpChg chg="add del mod topLvl">
          <ac:chgData name="이동건" userId="4ad090f6-dadd-4301-b5d0-883b88f508af" providerId="ADAL" clId="{95D73A46-A336-4E0F-81B6-78117B3E9AFD}" dt="2022-09-23T01:54:33.866" v="412" actId="165"/>
          <ac:grpSpMkLst>
            <pc:docMk/>
            <pc:sldMk cId="3534828497" sldId="333"/>
            <ac:grpSpMk id="28" creationId="{7D4DB6D2-DC25-4250-9DA1-3225860932C4}"/>
          </ac:grpSpMkLst>
        </pc:grpChg>
        <pc:grpChg chg="add del mod topLvl">
          <ac:chgData name="이동건" userId="4ad090f6-dadd-4301-b5d0-883b88f508af" providerId="ADAL" clId="{95D73A46-A336-4E0F-81B6-78117B3E9AFD}" dt="2022-09-23T01:54:33.866" v="412" actId="165"/>
          <ac:grpSpMkLst>
            <pc:docMk/>
            <pc:sldMk cId="3534828497" sldId="333"/>
            <ac:grpSpMk id="37" creationId="{BCBF5298-0BA6-4880-B87C-1615BCCAA273}"/>
          </ac:grpSpMkLst>
        </pc:grpChg>
        <pc:grpChg chg="add del mod">
          <ac:chgData name="이동건" userId="4ad090f6-dadd-4301-b5d0-883b88f508af" providerId="ADAL" clId="{95D73A46-A336-4E0F-81B6-78117B3E9AFD}" dt="2022-09-23T01:54:33.660" v="411" actId="165"/>
          <ac:grpSpMkLst>
            <pc:docMk/>
            <pc:sldMk cId="3534828497" sldId="333"/>
            <ac:grpSpMk id="40" creationId="{6039C765-6CF5-47D8-BC65-CA4BA07CB3B2}"/>
          </ac:grpSpMkLst>
        </pc:grpChg>
        <pc:picChg chg="add mod">
          <ac:chgData name="이동건" userId="4ad090f6-dadd-4301-b5d0-883b88f508af" providerId="ADAL" clId="{95D73A46-A336-4E0F-81B6-78117B3E9AFD}" dt="2022-09-23T05:25:38.011" v="775" actId="1076"/>
          <ac:picMkLst>
            <pc:docMk/>
            <pc:sldMk cId="3534828497" sldId="333"/>
            <ac:picMk id="39" creationId="{1BDF26B5-2341-4A68-9420-C75023063D70}"/>
          </ac:picMkLst>
        </pc:pic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5" creationId="{6D1CBF84-2C4D-428C-8E09-DC39B2F626C6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6" creationId="{D81EA235-BA7B-4FB2-8B63-148D6E49C987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11" creationId="{41E614AE-24F6-4C48-9925-FEBFDF41CD5E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13" creationId="{78632B7F-FD40-4FD2-A955-C26C1A167C6D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14" creationId="{3312C3E3-5BE3-470D-956C-9B3E73EFEDF2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15" creationId="{24AB2A3B-FDC0-4089-BC33-DF5CF3DD0160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16" creationId="{F6B46E0A-9F1C-4D43-AE3A-36A9E1D151CD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17" creationId="{F430DCE6-85A9-4E45-B4DA-2D3259BA71EA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18" creationId="{7F604B42-9D19-4AE9-A407-FA7A577E5650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19" creationId="{6662414A-D9E7-42BB-B1AE-C0DF39B4A824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20" creationId="{008FA3F1-58EE-4BF2-867F-B00C2C0F109C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23" creationId="{66FD49D3-2520-4154-8DD9-46D6485585A9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24" creationId="{C0EC52A9-3D4D-4913-9793-CEB8CF88F0DE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25" creationId="{1E3D0C73-9DB6-45DE-B5B1-DB4931B53118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26" creationId="{CF0E0084-A454-4904-AADD-92066B5F8AD8}"/>
          </ac:cxnSpMkLst>
        </pc:cxnChg>
        <pc:cxnChg chg="add mod topLvl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27" creationId="{B79CA106-2D93-4D48-9D4F-7D7AF578A616}"/>
          </ac:cxnSpMkLst>
        </pc:cxnChg>
        <pc:cxnChg chg="add mod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37" creationId="{86052B93-9FB8-4322-A4CB-60E1EAE5FE52}"/>
          </ac:cxnSpMkLst>
        </pc:cxnChg>
        <pc:cxnChg chg="add mod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41" creationId="{2A1C245A-479D-4AF7-B2CD-A22D5E8936E2}"/>
          </ac:cxnSpMkLst>
        </pc:cxnChg>
        <pc:cxnChg chg="add mod ord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42" creationId="{5B03B600-BD7E-49E8-A4C7-A9369A8BE99D}"/>
          </ac:cxnSpMkLst>
        </pc:cxnChg>
        <pc:cxnChg chg="add mod ord">
          <ac:chgData name="이동건" userId="4ad090f6-dadd-4301-b5d0-883b88f508af" providerId="ADAL" clId="{95D73A46-A336-4E0F-81B6-78117B3E9AFD}" dt="2022-09-23T05:25:41.971" v="776" actId="1076"/>
          <ac:cxnSpMkLst>
            <pc:docMk/>
            <pc:sldMk cId="3534828497" sldId="333"/>
            <ac:cxnSpMk id="44" creationId="{C39ACB7F-1F3D-4700-914D-835CDDC366F8}"/>
          </ac:cxnSpMkLst>
        </pc:cxnChg>
      </pc:sldChg>
      <pc:sldChg chg="addSp delSp modSp add">
        <pc:chgData name="이동건" userId="4ad090f6-dadd-4301-b5d0-883b88f508af" providerId="ADAL" clId="{95D73A46-A336-4E0F-81B6-78117B3E9AFD}" dt="2022-09-23T07:13:24.782" v="2876" actId="20577"/>
        <pc:sldMkLst>
          <pc:docMk/>
          <pc:sldMk cId="3390715303" sldId="334"/>
        </pc:sldMkLst>
        <pc:spChg chg="mod">
          <ac:chgData name="이동건" userId="4ad090f6-dadd-4301-b5d0-883b88f508af" providerId="ADAL" clId="{95D73A46-A336-4E0F-81B6-78117B3E9AFD}" dt="2022-09-23T05:26:15.453" v="814"/>
          <ac:spMkLst>
            <pc:docMk/>
            <pc:sldMk cId="3390715303" sldId="334"/>
            <ac:spMk id="3" creationId="{ADA3A5F5-6E85-45F4-9FAB-DDB41F700AA1}"/>
          </ac:spMkLst>
        </pc:spChg>
        <pc:spChg chg="add mod topLvl">
          <ac:chgData name="이동건" userId="4ad090f6-dadd-4301-b5d0-883b88f508af" providerId="ADAL" clId="{95D73A46-A336-4E0F-81B6-78117B3E9AFD}" dt="2022-09-23T05:47:19.617" v="1126" actId="164"/>
          <ac:spMkLst>
            <pc:docMk/>
            <pc:sldMk cId="3390715303" sldId="334"/>
            <ac:spMk id="6" creationId="{C4D2B05D-A1C8-4898-ADD9-FCFFDD99673C}"/>
          </ac:spMkLst>
        </pc:spChg>
        <pc:spChg chg="add mod topLvl">
          <ac:chgData name="이동건" userId="4ad090f6-dadd-4301-b5d0-883b88f508af" providerId="ADAL" clId="{95D73A46-A336-4E0F-81B6-78117B3E9AFD}" dt="2022-09-23T05:47:19.617" v="1126" actId="164"/>
          <ac:spMkLst>
            <pc:docMk/>
            <pc:sldMk cId="3390715303" sldId="334"/>
            <ac:spMk id="7" creationId="{D7FB0849-7478-4675-A9EB-2F0D0A325ACC}"/>
          </ac:spMkLst>
        </pc:spChg>
        <pc:spChg chg="add mod topLvl">
          <ac:chgData name="이동건" userId="4ad090f6-dadd-4301-b5d0-883b88f508af" providerId="ADAL" clId="{95D73A46-A336-4E0F-81B6-78117B3E9AFD}" dt="2022-09-23T06:32:18.219" v="2057" actId="20577"/>
          <ac:spMkLst>
            <pc:docMk/>
            <pc:sldMk cId="3390715303" sldId="334"/>
            <ac:spMk id="24" creationId="{A12C8646-7623-429A-AD53-32EDE9C135A5}"/>
          </ac:spMkLst>
        </pc:spChg>
        <pc:spChg chg="add mod topLvl">
          <ac:chgData name="이동건" userId="4ad090f6-dadd-4301-b5d0-883b88f508af" providerId="ADAL" clId="{95D73A46-A336-4E0F-81B6-78117B3E9AFD}" dt="2022-09-23T06:32:15.251" v="2054" actId="20577"/>
          <ac:spMkLst>
            <pc:docMk/>
            <pc:sldMk cId="3390715303" sldId="334"/>
            <ac:spMk id="25" creationId="{4C7BF875-2048-409E-B0E4-D1B586CC60EA}"/>
          </ac:spMkLst>
        </pc:spChg>
        <pc:spChg chg="add del mod topLvl">
          <ac:chgData name="이동건" userId="4ad090f6-dadd-4301-b5d0-883b88f508af" providerId="ADAL" clId="{95D73A46-A336-4E0F-81B6-78117B3E9AFD}" dt="2022-09-23T05:34:33.563" v="929" actId="478"/>
          <ac:spMkLst>
            <pc:docMk/>
            <pc:sldMk cId="3390715303" sldId="334"/>
            <ac:spMk id="26" creationId="{06207F9F-ABA7-4B85-955C-C8649EC8EE04}"/>
          </ac:spMkLst>
        </pc:spChg>
        <pc:spChg chg="add del mod topLvl">
          <ac:chgData name="이동건" userId="4ad090f6-dadd-4301-b5d0-883b88f508af" providerId="ADAL" clId="{95D73A46-A336-4E0F-81B6-78117B3E9AFD}" dt="2022-09-23T05:34:31.734" v="928" actId="478"/>
          <ac:spMkLst>
            <pc:docMk/>
            <pc:sldMk cId="3390715303" sldId="334"/>
            <ac:spMk id="27" creationId="{D7454D18-86AD-4F42-A814-3202774C6F76}"/>
          </ac:spMkLst>
        </pc:spChg>
        <pc:spChg chg="add del mod topLvl">
          <ac:chgData name="이동건" userId="4ad090f6-dadd-4301-b5d0-883b88f508af" providerId="ADAL" clId="{95D73A46-A336-4E0F-81B6-78117B3E9AFD}" dt="2022-09-23T05:45:13.465" v="1084" actId="478"/>
          <ac:spMkLst>
            <pc:docMk/>
            <pc:sldMk cId="3390715303" sldId="334"/>
            <ac:spMk id="28" creationId="{258110EC-3C43-414E-A5B0-761CA20124E0}"/>
          </ac:spMkLst>
        </pc:spChg>
        <pc:spChg chg="add del mod topLvl">
          <ac:chgData name="이동건" userId="4ad090f6-dadd-4301-b5d0-883b88f508af" providerId="ADAL" clId="{95D73A46-A336-4E0F-81B6-78117B3E9AFD}" dt="2022-09-23T05:46:37.441" v="1113" actId="478"/>
          <ac:spMkLst>
            <pc:docMk/>
            <pc:sldMk cId="3390715303" sldId="334"/>
            <ac:spMk id="30" creationId="{101A6402-DB97-439E-A4F2-F011E897E8BC}"/>
          </ac:spMkLst>
        </pc:spChg>
        <pc:spChg chg="add del mod topLvl">
          <ac:chgData name="이동건" userId="4ad090f6-dadd-4301-b5d0-883b88f508af" providerId="ADAL" clId="{95D73A46-A336-4E0F-81B6-78117B3E9AFD}" dt="2022-09-23T05:46:56.524" v="1117" actId="478"/>
          <ac:spMkLst>
            <pc:docMk/>
            <pc:sldMk cId="3390715303" sldId="334"/>
            <ac:spMk id="31" creationId="{76EB8A10-5149-4779-9AC4-3E5045F2457F}"/>
          </ac:spMkLst>
        </pc:spChg>
        <pc:spChg chg="add del mod topLvl">
          <ac:chgData name="이동건" userId="4ad090f6-dadd-4301-b5d0-883b88f508af" providerId="ADAL" clId="{95D73A46-A336-4E0F-81B6-78117B3E9AFD}" dt="2022-09-23T05:45:16.925" v="1085" actId="478"/>
          <ac:spMkLst>
            <pc:docMk/>
            <pc:sldMk cId="3390715303" sldId="334"/>
            <ac:spMk id="32" creationId="{54AAF180-9B07-40AC-9DAA-EECE05EAD06C}"/>
          </ac:spMkLst>
        </pc:spChg>
        <pc:spChg chg="add mod">
          <ac:chgData name="이동건" userId="4ad090f6-dadd-4301-b5d0-883b88f508af" providerId="ADAL" clId="{95D73A46-A336-4E0F-81B6-78117B3E9AFD}" dt="2022-09-23T05:47:19.617" v="1126" actId="164"/>
          <ac:spMkLst>
            <pc:docMk/>
            <pc:sldMk cId="3390715303" sldId="334"/>
            <ac:spMk id="34" creationId="{328F702A-131B-428C-B8FA-4362C237ADA9}"/>
          </ac:spMkLst>
        </pc:spChg>
        <pc:spChg chg="add mod">
          <ac:chgData name="이동건" userId="4ad090f6-dadd-4301-b5d0-883b88f508af" providerId="ADAL" clId="{95D73A46-A336-4E0F-81B6-78117B3E9AFD}" dt="2022-09-23T05:47:19.617" v="1126" actId="164"/>
          <ac:spMkLst>
            <pc:docMk/>
            <pc:sldMk cId="3390715303" sldId="334"/>
            <ac:spMk id="85" creationId="{6ED2A46B-9490-46E9-9AE5-A156F043610B}"/>
          </ac:spMkLst>
        </pc:spChg>
        <pc:spChg chg="add mod">
          <ac:chgData name="이동건" userId="4ad090f6-dadd-4301-b5d0-883b88f508af" providerId="ADAL" clId="{95D73A46-A336-4E0F-81B6-78117B3E9AFD}" dt="2022-09-23T05:47:19.617" v="1126" actId="164"/>
          <ac:spMkLst>
            <pc:docMk/>
            <pc:sldMk cId="3390715303" sldId="334"/>
            <ac:spMk id="88" creationId="{6DB65659-E59F-4392-A827-67315A2F135F}"/>
          </ac:spMkLst>
        </pc:spChg>
        <pc:spChg chg="add mod">
          <ac:chgData name="이동건" userId="4ad090f6-dadd-4301-b5d0-883b88f508af" providerId="ADAL" clId="{95D73A46-A336-4E0F-81B6-78117B3E9AFD}" dt="2022-09-23T05:47:12.696" v="1124" actId="164"/>
          <ac:spMkLst>
            <pc:docMk/>
            <pc:sldMk cId="3390715303" sldId="334"/>
            <ac:spMk id="90" creationId="{F4370E68-2C14-4B94-BB69-06ACF2DC5A23}"/>
          </ac:spMkLst>
        </pc:spChg>
        <pc:spChg chg="add mod">
          <ac:chgData name="이동건" userId="4ad090f6-dadd-4301-b5d0-883b88f508af" providerId="ADAL" clId="{95D73A46-A336-4E0F-81B6-78117B3E9AFD}" dt="2022-09-23T05:47:19.617" v="1126" actId="164"/>
          <ac:spMkLst>
            <pc:docMk/>
            <pc:sldMk cId="3390715303" sldId="334"/>
            <ac:spMk id="91" creationId="{30401718-005C-48AA-A6C2-C5093EA29200}"/>
          </ac:spMkLst>
        </pc:spChg>
        <pc:spChg chg="add mod">
          <ac:chgData name="이동건" userId="4ad090f6-dadd-4301-b5d0-883b88f508af" providerId="ADAL" clId="{95D73A46-A336-4E0F-81B6-78117B3E9AFD}" dt="2022-09-23T05:46:59.130" v="1118" actId="1076"/>
          <ac:spMkLst>
            <pc:docMk/>
            <pc:sldMk cId="3390715303" sldId="334"/>
            <ac:spMk id="92" creationId="{79B56DAE-62EF-4276-B80E-9A97386019D0}"/>
          </ac:spMkLst>
        </pc:spChg>
        <pc:spChg chg="add mod">
          <ac:chgData name="이동건" userId="4ad090f6-dadd-4301-b5d0-883b88f508af" providerId="ADAL" clId="{95D73A46-A336-4E0F-81B6-78117B3E9AFD}" dt="2022-09-23T07:13:17.909" v="2869" actId="20577"/>
          <ac:spMkLst>
            <pc:docMk/>
            <pc:sldMk cId="3390715303" sldId="334"/>
            <ac:spMk id="105" creationId="{9B14EB84-07D9-428B-AAE2-FF812C0A0238}"/>
          </ac:spMkLst>
        </pc:spChg>
        <pc:spChg chg="add mod">
          <ac:chgData name="이동건" userId="4ad090f6-dadd-4301-b5d0-883b88f508af" providerId="ADAL" clId="{95D73A46-A336-4E0F-81B6-78117B3E9AFD}" dt="2022-09-23T05:48:21.428" v="1142" actId="1076"/>
          <ac:spMkLst>
            <pc:docMk/>
            <pc:sldMk cId="3390715303" sldId="334"/>
            <ac:spMk id="106" creationId="{7CEA3A0A-1CDB-48AC-A91F-01649852BF22}"/>
          </ac:spMkLst>
        </pc:spChg>
        <pc:spChg chg="add mod">
          <ac:chgData name="이동건" userId="4ad090f6-dadd-4301-b5d0-883b88f508af" providerId="ADAL" clId="{95D73A46-A336-4E0F-81B6-78117B3E9AFD}" dt="2022-09-23T05:48:21.428" v="1142" actId="1076"/>
          <ac:spMkLst>
            <pc:docMk/>
            <pc:sldMk cId="3390715303" sldId="334"/>
            <ac:spMk id="107" creationId="{B3FB6511-66F8-46C6-A2A5-D6417157BC0A}"/>
          </ac:spMkLst>
        </pc:spChg>
        <pc:spChg chg="add mod">
          <ac:chgData name="이동건" userId="4ad090f6-dadd-4301-b5d0-883b88f508af" providerId="ADAL" clId="{95D73A46-A336-4E0F-81B6-78117B3E9AFD}" dt="2022-09-23T07:13:24.782" v="2876" actId="20577"/>
          <ac:spMkLst>
            <pc:docMk/>
            <pc:sldMk cId="3390715303" sldId="334"/>
            <ac:spMk id="108" creationId="{A7811A1B-E046-4606-A80E-F45A806807C4}"/>
          </ac:spMkLst>
        </pc:spChg>
        <pc:grpChg chg="add del mod ord topLvl">
          <ac:chgData name="이동건" userId="4ad090f6-dadd-4301-b5d0-883b88f508af" providerId="ADAL" clId="{95D73A46-A336-4E0F-81B6-78117B3E9AFD}" dt="2022-09-23T05:37:56.206" v="1019" actId="165"/>
          <ac:grpSpMkLst>
            <pc:docMk/>
            <pc:sldMk cId="3390715303" sldId="334"/>
            <ac:grpSpMk id="49" creationId="{E435061B-8642-4520-A4E5-BB773666292D}"/>
          </ac:grpSpMkLst>
        </pc:grpChg>
        <pc:grpChg chg="add del mod">
          <ac:chgData name="이동건" userId="4ad090f6-dadd-4301-b5d0-883b88f508af" providerId="ADAL" clId="{95D73A46-A336-4E0F-81B6-78117B3E9AFD}" dt="2022-09-23T05:29:44.468" v="877" actId="165"/>
          <ac:grpSpMkLst>
            <pc:docMk/>
            <pc:sldMk cId="3390715303" sldId="334"/>
            <ac:grpSpMk id="51" creationId="{9949A02A-81BD-4350-9EF5-BDCA83C660CC}"/>
          </ac:grpSpMkLst>
        </pc:grpChg>
        <pc:grpChg chg="add del mod">
          <ac:chgData name="이동건" userId="4ad090f6-dadd-4301-b5d0-883b88f508af" providerId="ADAL" clId="{95D73A46-A336-4E0F-81B6-78117B3E9AFD}" dt="2022-09-23T05:31:44.147" v="903" actId="165"/>
          <ac:grpSpMkLst>
            <pc:docMk/>
            <pc:sldMk cId="3390715303" sldId="334"/>
            <ac:grpSpMk id="52" creationId="{A213927D-70EC-42B0-9B68-BD20F16F4467}"/>
          </ac:grpSpMkLst>
        </pc:grpChg>
        <pc:grpChg chg="add del mod">
          <ac:chgData name="이동건" userId="4ad090f6-dadd-4301-b5d0-883b88f508af" providerId="ADAL" clId="{95D73A46-A336-4E0F-81B6-78117B3E9AFD}" dt="2022-09-23T05:32:17.082" v="910" actId="165"/>
          <ac:grpSpMkLst>
            <pc:docMk/>
            <pc:sldMk cId="3390715303" sldId="334"/>
            <ac:grpSpMk id="57" creationId="{C655777B-464C-423B-88D8-2DFF429C17BE}"/>
          </ac:grpSpMkLst>
        </pc:grpChg>
        <pc:grpChg chg="add del mod topLvl">
          <ac:chgData name="이동건" userId="4ad090f6-dadd-4301-b5d0-883b88f508af" providerId="ADAL" clId="{95D73A46-A336-4E0F-81B6-78117B3E9AFD}" dt="2022-09-23T05:34:56.448" v="932" actId="165"/>
          <ac:grpSpMkLst>
            <pc:docMk/>
            <pc:sldMk cId="3390715303" sldId="334"/>
            <ac:grpSpMk id="58" creationId="{E293A9F5-3616-4D85-AD2B-E6F24CC942D6}"/>
          </ac:grpSpMkLst>
        </pc:grpChg>
        <pc:grpChg chg="add del mod">
          <ac:chgData name="이동건" userId="4ad090f6-dadd-4301-b5d0-883b88f508af" providerId="ADAL" clId="{95D73A46-A336-4E0F-81B6-78117B3E9AFD}" dt="2022-09-23T05:34:56.139" v="931" actId="165"/>
          <ac:grpSpMkLst>
            <pc:docMk/>
            <pc:sldMk cId="3390715303" sldId="334"/>
            <ac:grpSpMk id="62" creationId="{8029A822-11C9-4A03-8BF4-D4CB8A1C8DFB}"/>
          </ac:grpSpMkLst>
        </pc:grpChg>
        <pc:grpChg chg="add del mod">
          <ac:chgData name="이동건" userId="4ad090f6-dadd-4301-b5d0-883b88f508af" providerId="ADAL" clId="{95D73A46-A336-4E0F-81B6-78117B3E9AFD}" dt="2022-09-23T05:37:55.970" v="1018" actId="165"/>
          <ac:grpSpMkLst>
            <pc:docMk/>
            <pc:sldMk cId="3390715303" sldId="334"/>
            <ac:grpSpMk id="89" creationId="{9D4A6432-5FF6-471A-BC4E-2770323DD711}"/>
          </ac:grpSpMkLst>
        </pc:grpChg>
        <pc:grpChg chg="add mod">
          <ac:chgData name="이동건" userId="4ad090f6-dadd-4301-b5d0-883b88f508af" providerId="ADAL" clId="{95D73A46-A336-4E0F-81B6-78117B3E9AFD}" dt="2022-09-23T06:32:18.219" v="2057" actId="20577"/>
          <ac:grpSpMkLst>
            <pc:docMk/>
            <pc:sldMk cId="3390715303" sldId="334"/>
            <ac:grpSpMk id="103" creationId="{54AB4773-F3FB-4DBA-BC30-5A0DE243BB1F}"/>
          </ac:grpSpMkLst>
        </pc:grpChg>
        <pc:grpChg chg="add mod">
          <ac:chgData name="이동건" userId="4ad090f6-dadd-4301-b5d0-883b88f508af" providerId="ADAL" clId="{95D73A46-A336-4E0F-81B6-78117B3E9AFD}" dt="2022-09-23T05:47:24.668" v="1127" actId="1076"/>
          <ac:grpSpMkLst>
            <pc:docMk/>
            <pc:sldMk cId="3390715303" sldId="334"/>
            <ac:grpSpMk id="104" creationId="{CB1464AB-F00E-4376-A37C-ACFB4BECDEA5}"/>
          </ac:grpSpMkLst>
        </pc:grpChg>
        <pc:picChg chg="add mod ord topLvl">
          <ac:chgData name="이동건" userId="4ad090f6-dadd-4301-b5d0-883b88f508af" providerId="ADAL" clId="{95D73A46-A336-4E0F-81B6-78117B3E9AFD}" dt="2022-09-23T05:47:12.696" v="1124" actId="164"/>
          <ac:picMkLst>
            <pc:docMk/>
            <pc:sldMk cId="3390715303" sldId="334"/>
            <ac:picMk id="33" creationId="{8D63855D-9F66-49FC-907A-2F438F4AA42D}"/>
          </ac:picMkLst>
        </pc:picChg>
        <pc:picChg chg="add mod ord topLvl modCrop">
          <ac:chgData name="이동건" userId="4ad090f6-dadd-4301-b5d0-883b88f508af" providerId="ADAL" clId="{95D73A46-A336-4E0F-81B6-78117B3E9AFD}" dt="2022-09-23T05:47:19.617" v="1126" actId="164"/>
          <ac:picMkLst>
            <pc:docMk/>
            <pc:sldMk cId="3390715303" sldId="334"/>
            <ac:picMk id="50" creationId="{96F7DAC9-EF96-4B20-AB32-C806B42D69EF}"/>
          </ac:picMkLst>
        </pc:picChg>
        <pc:cxnChg chg="add mod or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4" creationId="{74D8F923-D2E0-4D8B-82E4-0AC8FFFEA793}"/>
          </ac:cxnSpMkLst>
        </pc:cxnChg>
        <pc:cxnChg chg="add mod or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5" creationId="{6070DEB4-5A99-4FA2-AAE0-1EE8632B371A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8" creationId="{D299C4EB-2547-41FF-9584-62AF65906A12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9" creationId="{DB29CDC8-EAF6-4BD7-A3AB-4C266120E3D2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0" creationId="{31097CA5-5BBD-44A5-86C3-6D44A8F5DD90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1" creationId="{CB1A4CD0-541F-4540-B7AE-40B7E4EC5DCA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2" creationId="{C36C541C-16DB-4CD7-84DF-1E7E5686D34A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3" creationId="{DA07FDEC-D102-4790-A00E-C58D1377326A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4" creationId="{6ECECF05-5B48-4C5B-9A2F-74126866EC2A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5" creationId="{B0C56030-B13E-48E3-8574-7B69761A57C3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6" creationId="{88A3F80B-265B-4595-8206-F8147234D85D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7" creationId="{FF0B7B7B-A722-4725-8228-FFA5DB10EC90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8" creationId="{7EE068C7-4B74-4D0A-B62E-737B2605EB0E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19" creationId="{DDA71000-8C23-4ECE-89E5-3AB1E38A196F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20" creationId="{93188305-0F8A-4F76-88AE-2FE6E372A537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21" creationId="{E50083EF-1A15-4904-9E56-B3B54A92CECD}"/>
          </ac:cxnSpMkLst>
        </pc:cxnChg>
        <pc:cxnChg chg="add del mod topLvl">
          <ac:chgData name="이동건" userId="4ad090f6-dadd-4301-b5d0-883b88f508af" providerId="ADAL" clId="{95D73A46-A336-4E0F-81B6-78117B3E9AFD}" dt="2022-09-23T05:45:28.495" v="1087" actId="478"/>
          <ac:cxnSpMkLst>
            <pc:docMk/>
            <pc:sldMk cId="3390715303" sldId="334"/>
            <ac:cxnSpMk id="22" creationId="{E59F5660-3202-41F6-AA0E-E2AF9D0AB3F2}"/>
          </ac:cxnSpMkLst>
        </pc:cxnChg>
        <pc:cxnChg chg="add del mod topLvl">
          <ac:chgData name="이동건" userId="4ad090f6-dadd-4301-b5d0-883b88f508af" providerId="ADAL" clId="{95D73A46-A336-4E0F-81B6-78117B3E9AFD}" dt="2022-09-23T05:45:26.698" v="1086" actId="478"/>
          <ac:cxnSpMkLst>
            <pc:docMk/>
            <pc:sldMk cId="3390715303" sldId="334"/>
            <ac:cxnSpMk id="23" creationId="{BDA30CCB-105A-4AC7-830C-550773678FA7}"/>
          </ac:cxnSpMkLst>
        </pc:cxnChg>
        <pc:cxnChg chg="add del mod topLvl">
          <ac:chgData name="이동건" userId="4ad090f6-dadd-4301-b5d0-883b88f508af" providerId="ADAL" clId="{95D73A46-A336-4E0F-81B6-78117B3E9AFD}" dt="2022-09-23T05:46:33.119" v="1111" actId="478"/>
          <ac:cxnSpMkLst>
            <pc:docMk/>
            <pc:sldMk cId="3390715303" sldId="334"/>
            <ac:cxnSpMk id="29" creationId="{907E03C1-E0D0-4769-A22D-74F2D802B9FF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35" creationId="{162D2ACD-AC4E-4F93-B4E3-3F053704796F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36" creationId="{8EA79FA8-5BAD-4998-B8EC-D9984D2A7835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37" creationId="{19985BF4-DC7D-4634-AFD4-0291BB8C60BC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38" creationId="{C6C1653A-3A07-4D0E-A3FE-DD8927B19E9E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39" creationId="{F1470BC3-B4D1-4A27-A32A-146285D9E2C3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40" creationId="{3C24EC34-04AE-4393-8B54-40D1BDC049FB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41" creationId="{106B714A-7D6E-4927-8055-2D020C60954F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42" creationId="{819035FB-3F22-44B0-9E8F-7A63025E81CD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43" creationId="{C814147F-72F3-44CF-9651-E7D11390AF9C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44" creationId="{290C7304-9788-4F5A-8691-60799DF97282}"/>
          </ac:cxnSpMkLst>
        </pc:cxnChg>
        <pc:cxnChg chg="add del mod topLvl">
          <ac:chgData name="이동건" userId="4ad090f6-dadd-4301-b5d0-883b88f508af" providerId="ADAL" clId="{95D73A46-A336-4E0F-81B6-78117B3E9AFD}" dt="2022-09-23T05:44:38.169" v="1075" actId="478"/>
          <ac:cxnSpMkLst>
            <pc:docMk/>
            <pc:sldMk cId="3390715303" sldId="334"/>
            <ac:cxnSpMk id="45" creationId="{991DC542-ED80-43B5-A4A3-2508F301A140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46" creationId="{6E983448-CA1C-4366-8F7D-AF8A0E49BCD2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47" creationId="{F93390E6-80DF-445E-B72E-89DEB4286322}"/>
          </ac:cxnSpMkLst>
        </pc:cxnChg>
        <pc:cxnChg chg="add mod topLvl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48" creationId="{4CDBEC63-57E2-47B8-AF97-F0851A15F5CC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54" creationId="{301621DF-AA8B-4787-A3A5-478D07B2684A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59" creationId="{EB0AE41C-2F12-4751-96E7-B2DC7DA3C6FE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60" creationId="{64FE4053-F5C9-45DE-AE1B-95B31371424F}"/>
          </ac:cxnSpMkLst>
        </pc:cxnChg>
        <pc:cxnChg chg="add mod topLvl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61" creationId="{5B9F1CEF-BDB4-45BF-92B8-FB17D9ECE8F3}"/>
          </ac:cxnSpMkLst>
        </pc:cxnChg>
        <pc:cxnChg chg="add mod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64" creationId="{A08B623E-5BA9-49E9-9C00-D12F700A79B0}"/>
          </ac:cxnSpMkLst>
        </pc:cxnChg>
        <pc:cxnChg chg="add mod">
          <ac:chgData name="이동건" userId="4ad090f6-dadd-4301-b5d0-883b88f508af" providerId="ADAL" clId="{95D73A46-A336-4E0F-81B6-78117B3E9AFD}" dt="2022-09-23T05:47:19.617" v="1126" actId="164"/>
          <ac:cxnSpMkLst>
            <pc:docMk/>
            <pc:sldMk cId="3390715303" sldId="334"/>
            <ac:cxnSpMk id="86" creationId="{FF131217-52C3-4244-8CE9-189F5D5EE34F}"/>
          </ac:cxnSpMkLst>
        </pc:cxnChg>
        <pc:cxnChg chg="add mod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93" creationId="{8023D1E0-966F-4412-9392-16D070F43999}"/>
          </ac:cxnSpMkLst>
        </pc:cxnChg>
        <pc:cxnChg chg="add mod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94" creationId="{BEEACF4B-4206-42C2-9336-E6BF913BB320}"/>
          </ac:cxnSpMkLst>
        </pc:cxnChg>
        <pc:cxnChg chg="add mod">
          <ac:chgData name="이동건" userId="4ad090f6-dadd-4301-b5d0-883b88f508af" providerId="ADAL" clId="{95D73A46-A336-4E0F-81B6-78117B3E9AFD}" dt="2022-09-23T05:47:12.696" v="1124" actId="164"/>
          <ac:cxnSpMkLst>
            <pc:docMk/>
            <pc:sldMk cId="3390715303" sldId="334"/>
            <ac:cxnSpMk id="95" creationId="{25901D9A-BEC9-4561-9C01-C2D59BD244D8}"/>
          </ac:cxnSpMkLst>
        </pc:cxnChg>
        <pc:cxnChg chg="add del mod">
          <ac:chgData name="이동건" userId="4ad090f6-dadd-4301-b5d0-883b88f508af" providerId="ADAL" clId="{95D73A46-A336-4E0F-81B6-78117B3E9AFD}" dt="2022-09-23T05:46:55.103" v="1116" actId="478"/>
          <ac:cxnSpMkLst>
            <pc:docMk/>
            <pc:sldMk cId="3390715303" sldId="334"/>
            <ac:cxnSpMk id="102" creationId="{05934F26-06E3-4053-9A41-66C3CB687626}"/>
          </ac:cxnSpMkLst>
        </pc:cxnChg>
      </pc:sldChg>
      <pc:sldChg chg="addSp delSp modSp add addCm delCm">
        <pc:chgData name="이동건" userId="4ad090f6-dadd-4301-b5d0-883b88f508af" providerId="ADAL" clId="{95D73A46-A336-4E0F-81B6-78117B3E9AFD}" dt="2022-09-25T23:55:58.079" v="2968" actId="20577"/>
        <pc:sldMkLst>
          <pc:docMk/>
          <pc:sldMk cId="3417539217" sldId="335"/>
        </pc:sldMkLst>
        <pc:spChg chg="mod">
          <ac:chgData name="이동건" userId="4ad090f6-dadd-4301-b5d0-883b88f508af" providerId="ADAL" clId="{95D73A46-A336-4E0F-81B6-78117B3E9AFD}" dt="2022-09-23T05:57:13.356" v="1212"/>
          <ac:spMkLst>
            <pc:docMk/>
            <pc:sldMk cId="3417539217" sldId="335"/>
            <ac:spMk id="3" creationId="{61FCAC36-BCCD-48E5-BF29-F892CE02E8E0}"/>
          </ac:spMkLst>
        </pc:spChg>
        <pc:spChg chg="mod">
          <ac:chgData name="이동건" userId="4ad090f6-dadd-4301-b5d0-883b88f508af" providerId="ADAL" clId="{95D73A46-A336-4E0F-81B6-78117B3E9AFD}" dt="2022-09-23T06:52:09.728" v="2354" actId="1076"/>
          <ac:spMkLst>
            <pc:docMk/>
            <pc:sldMk cId="3417539217" sldId="335"/>
            <ac:spMk id="20" creationId="{B8F677BA-4C12-4BFA-9E68-D51C6C16CB74}"/>
          </ac:spMkLst>
        </pc:spChg>
        <pc:spChg chg="mod">
          <ac:chgData name="이동건" userId="4ad090f6-dadd-4301-b5d0-883b88f508af" providerId="ADAL" clId="{95D73A46-A336-4E0F-81B6-78117B3E9AFD}" dt="2022-09-23T06:32:10.799" v="2051" actId="1076"/>
          <ac:spMkLst>
            <pc:docMk/>
            <pc:sldMk cId="3417539217" sldId="335"/>
            <ac:spMk id="21" creationId="{834B8212-2B44-47D6-A6A3-7AD9124B0ACD}"/>
          </ac:spMkLst>
        </pc:spChg>
        <pc:spChg chg="del">
          <ac:chgData name="이동건" userId="4ad090f6-dadd-4301-b5d0-883b88f508af" providerId="ADAL" clId="{95D73A46-A336-4E0F-81B6-78117B3E9AFD}" dt="2022-09-23T06:00:23.077" v="1218" actId="478"/>
          <ac:spMkLst>
            <pc:docMk/>
            <pc:sldMk cId="3417539217" sldId="335"/>
            <ac:spMk id="22" creationId="{A9A3D3B9-769C-4164-A6F6-922046BB2E68}"/>
          </ac:spMkLst>
        </pc:spChg>
        <pc:spChg chg="add mod">
          <ac:chgData name="이동건" userId="4ad090f6-dadd-4301-b5d0-883b88f508af" providerId="ADAL" clId="{95D73A46-A336-4E0F-81B6-78117B3E9AFD}" dt="2022-09-25T23:55:53.896" v="2966" actId="20577"/>
          <ac:spMkLst>
            <pc:docMk/>
            <pc:sldMk cId="3417539217" sldId="335"/>
            <ac:spMk id="26" creationId="{23A6C15B-7F4C-44D8-8C0B-ACD3A31DE0A2}"/>
          </ac:spMkLst>
        </pc:spChg>
        <pc:spChg chg="add mod">
          <ac:chgData name="이동건" userId="4ad090f6-dadd-4301-b5d0-883b88f508af" providerId="ADAL" clId="{95D73A46-A336-4E0F-81B6-78117B3E9AFD}" dt="2022-09-25T23:55:58.079" v="2968" actId="20577"/>
          <ac:spMkLst>
            <pc:docMk/>
            <pc:sldMk cId="3417539217" sldId="335"/>
            <ac:spMk id="27" creationId="{3E9F5652-F064-492F-A41D-A9FDD0B80371}"/>
          </ac:spMkLst>
        </pc:spChg>
        <pc:spChg chg="add mod">
          <ac:chgData name="이동건" userId="4ad090f6-dadd-4301-b5d0-883b88f508af" providerId="ADAL" clId="{95D73A46-A336-4E0F-81B6-78117B3E9AFD}" dt="2022-09-23T06:50:49.654" v="2299" actId="1076"/>
          <ac:spMkLst>
            <pc:docMk/>
            <pc:sldMk cId="3417539217" sldId="335"/>
            <ac:spMk id="28" creationId="{92E99B63-81AA-46A5-A000-F93B98F61400}"/>
          </ac:spMkLst>
        </pc:spChg>
        <pc:spChg chg="add mod">
          <ac:chgData name="이동건" userId="4ad090f6-dadd-4301-b5d0-883b88f508af" providerId="ADAL" clId="{95D73A46-A336-4E0F-81B6-78117B3E9AFD}" dt="2022-09-23T06:50:58.202" v="2316" actId="20577"/>
          <ac:spMkLst>
            <pc:docMk/>
            <pc:sldMk cId="3417539217" sldId="335"/>
            <ac:spMk id="29" creationId="{B1493E35-B4B8-4BB9-AC6F-6C82ED4B1D0A}"/>
          </ac:spMkLst>
        </pc:spChg>
        <pc:spChg chg="add mod">
          <ac:chgData name="이동건" userId="4ad090f6-dadd-4301-b5d0-883b88f508af" providerId="ADAL" clId="{95D73A46-A336-4E0F-81B6-78117B3E9AFD}" dt="2022-09-23T06:51:09.207" v="2319" actId="208"/>
          <ac:spMkLst>
            <pc:docMk/>
            <pc:sldMk cId="3417539217" sldId="335"/>
            <ac:spMk id="30" creationId="{3CCA51A9-823C-4EEB-834F-85F03D6B0C67}"/>
          </ac:spMkLst>
        </pc:spChg>
        <pc:spChg chg="add mod">
          <ac:chgData name="이동건" userId="4ad090f6-dadd-4301-b5d0-883b88f508af" providerId="ADAL" clId="{95D73A46-A336-4E0F-81B6-78117B3E9AFD}" dt="2022-09-23T06:51:20.274" v="2332" actId="1076"/>
          <ac:spMkLst>
            <pc:docMk/>
            <pc:sldMk cId="3417539217" sldId="335"/>
            <ac:spMk id="31" creationId="{E5159711-E8C5-4652-8698-DB3DD728D685}"/>
          </ac:spMkLst>
        </pc:spChg>
        <pc:spChg chg="add mod">
          <ac:chgData name="이동건" userId="4ad090f6-dadd-4301-b5d0-883b88f508af" providerId="ADAL" clId="{95D73A46-A336-4E0F-81B6-78117B3E9AFD}" dt="2022-09-23T06:51:32.344" v="2347" actId="1076"/>
          <ac:spMkLst>
            <pc:docMk/>
            <pc:sldMk cId="3417539217" sldId="335"/>
            <ac:spMk id="32" creationId="{A50EAF83-E0A4-4540-AE33-BCA52B308B76}"/>
          </ac:spMkLst>
        </pc:spChg>
        <pc:spChg chg="add mod">
          <ac:chgData name="이동건" userId="4ad090f6-dadd-4301-b5d0-883b88f508af" providerId="ADAL" clId="{95D73A46-A336-4E0F-81B6-78117B3E9AFD}" dt="2022-09-23T06:54:00.123" v="2380" actId="1076"/>
          <ac:spMkLst>
            <pc:docMk/>
            <pc:sldMk cId="3417539217" sldId="335"/>
            <ac:spMk id="52" creationId="{9CFB839D-7814-46D5-89CC-FC8CAEB70C26}"/>
          </ac:spMkLst>
        </pc:spChg>
        <pc:spChg chg="add mod">
          <ac:chgData name="이동건" userId="4ad090f6-dadd-4301-b5d0-883b88f508af" providerId="ADAL" clId="{95D73A46-A336-4E0F-81B6-78117B3E9AFD}" dt="2022-09-23T06:54:55.211" v="2399" actId="1076"/>
          <ac:spMkLst>
            <pc:docMk/>
            <pc:sldMk cId="3417539217" sldId="335"/>
            <ac:spMk id="53" creationId="{F254E7DD-4B4E-48D8-8AF9-22E8305E1592}"/>
          </ac:spMkLst>
        </pc:spChg>
        <pc:spChg chg="add mod">
          <ac:chgData name="이동건" userId="4ad090f6-dadd-4301-b5d0-883b88f508af" providerId="ADAL" clId="{95D73A46-A336-4E0F-81B6-78117B3E9AFD}" dt="2022-09-23T06:57:12.698" v="2439" actId="1076"/>
          <ac:spMkLst>
            <pc:docMk/>
            <pc:sldMk cId="3417539217" sldId="335"/>
            <ac:spMk id="77" creationId="{4B7979C6-A319-49BA-9D4A-07A15CA02E2D}"/>
          </ac:spMkLst>
        </pc:spChg>
        <pc:spChg chg="add mod">
          <ac:chgData name="이동건" userId="4ad090f6-dadd-4301-b5d0-883b88f508af" providerId="ADAL" clId="{95D73A46-A336-4E0F-81B6-78117B3E9AFD}" dt="2022-09-23T06:57:37.070" v="2444" actId="14100"/>
          <ac:spMkLst>
            <pc:docMk/>
            <pc:sldMk cId="3417539217" sldId="335"/>
            <ac:spMk id="78" creationId="{3C2D96B2-C2EB-4E0B-8458-5500B8F66A26}"/>
          </ac:spMkLst>
        </pc:spChg>
        <pc:spChg chg="add del mod">
          <ac:chgData name="이동건" userId="4ad090f6-dadd-4301-b5d0-883b88f508af" providerId="ADAL" clId="{95D73A46-A336-4E0F-81B6-78117B3E9AFD}" dt="2022-09-23T06:58:13.420" v="2446" actId="478"/>
          <ac:spMkLst>
            <pc:docMk/>
            <pc:sldMk cId="3417539217" sldId="335"/>
            <ac:spMk id="79" creationId="{215669F9-0084-435C-85C6-61D6FBE06B7D}"/>
          </ac:spMkLst>
        </pc:spChg>
        <pc:spChg chg="add mod">
          <ac:chgData name="이동건" userId="4ad090f6-dadd-4301-b5d0-883b88f508af" providerId="ADAL" clId="{95D73A46-A336-4E0F-81B6-78117B3E9AFD}" dt="2022-09-25T23:53:32.448" v="2935" actId="208"/>
          <ac:spMkLst>
            <pc:docMk/>
            <pc:sldMk cId="3417539217" sldId="335"/>
            <ac:spMk id="80" creationId="{6340E961-BB03-4BE4-BE5B-5BF80AFFA972}"/>
          </ac:spMkLst>
        </pc:spChg>
        <pc:spChg chg="add del mod">
          <ac:chgData name="이동건" userId="4ad090f6-dadd-4301-b5d0-883b88f508af" providerId="ADAL" clId="{95D73A46-A336-4E0F-81B6-78117B3E9AFD}" dt="2022-09-23T07:00:21.295" v="2513" actId="478"/>
          <ac:spMkLst>
            <pc:docMk/>
            <pc:sldMk cId="3417539217" sldId="335"/>
            <ac:spMk id="81" creationId="{C642C472-396D-4616-B397-F3DA5BB481B7}"/>
          </ac:spMkLst>
        </pc:spChg>
        <pc:spChg chg="add mod">
          <ac:chgData name="이동건" userId="4ad090f6-dadd-4301-b5d0-883b88f508af" providerId="ADAL" clId="{95D73A46-A336-4E0F-81B6-78117B3E9AFD}" dt="2022-09-23T07:00:19.283" v="2512" actId="404"/>
          <ac:spMkLst>
            <pc:docMk/>
            <pc:sldMk cId="3417539217" sldId="335"/>
            <ac:spMk id="82" creationId="{3D48F434-9EA1-4D83-9660-E3223D1F3A73}"/>
          </ac:spMkLst>
        </pc:spChg>
        <pc:spChg chg="add mod">
          <ac:chgData name="이동건" userId="4ad090f6-dadd-4301-b5d0-883b88f508af" providerId="ADAL" clId="{95D73A46-A336-4E0F-81B6-78117B3E9AFD}" dt="2022-09-23T07:02:39.062" v="2700" actId="1076"/>
          <ac:spMkLst>
            <pc:docMk/>
            <pc:sldMk cId="3417539217" sldId="335"/>
            <ac:spMk id="83" creationId="{83BDB04D-D037-451D-98D3-46B1DB604300}"/>
          </ac:spMkLst>
        </pc:spChg>
        <pc:grpChg chg="add mod">
          <ac:chgData name="이동건" userId="4ad090f6-dadd-4301-b5d0-883b88f508af" providerId="ADAL" clId="{95D73A46-A336-4E0F-81B6-78117B3E9AFD}" dt="2022-09-23T06:53:33.859" v="2373" actId="1076"/>
          <ac:grpSpMkLst>
            <pc:docMk/>
            <pc:sldMk cId="3417539217" sldId="335"/>
            <ac:grpSpMk id="5" creationId="{88DB4E2F-8086-494B-8008-A7EFDAA3D4B2}"/>
          </ac:grpSpMkLst>
        </pc:grpChg>
        <pc:picChg chg="add del mod">
          <ac:chgData name="이동건" userId="4ad090f6-dadd-4301-b5d0-883b88f508af" providerId="ADAL" clId="{95D73A46-A336-4E0F-81B6-78117B3E9AFD}" dt="2022-09-23T06:00:11.375" v="1215" actId="478"/>
          <ac:picMkLst>
            <pc:docMk/>
            <pc:sldMk cId="3417539217" sldId="335"/>
            <ac:picMk id="4" creationId="{8BEC17BA-33C7-4EA3-9DE1-8002FCF886DF}"/>
          </ac:picMkLst>
        </pc:picChg>
        <pc:cxnChg chg="mod">
          <ac:chgData name="이동건" userId="4ad090f6-dadd-4301-b5d0-883b88f508af" providerId="ADAL" clId="{95D73A46-A336-4E0F-81B6-78117B3E9AFD}" dt="2022-09-23T06:53:01.700" v="2362" actId="14100"/>
          <ac:cxnSpMkLst>
            <pc:docMk/>
            <pc:sldMk cId="3417539217" sldId="335"/>
            <ac:cxnSpMk id="7" creationId="{00ED047E-DBDC-4B4C-8302-1123762A585C}"/>
          </ac:cxnSpMkLst>
        </pc:cxnChg>
        <pc:cxnChg chg="mod">
          <ac:chgData name="이동건" userId="4ad090f6-dadd-4301-b5d0-883b88f508af" providerId="ADAL" clId="{95D73A46-A336-4E0F-81B6-78117B3E9AFD}" dt="2022-09-23T06:53:04.120" v="2363" actId="14100"/>
          <ac:cxnSpMkLst>
            <pc:docMk/>
            <pc:sldMk cId="3417539217" sldId="335"/>
            <ac:cxnSpMk id="8" creationId="{DDE7D3EB-3D02-47A6-93DD-8B790E6EB778}"/>
          </ac:cxnSpMkLst>
        </pc:cxnChg>
        <pc:cxnChg chg="mod">
          <ac:chgData name="이동건" userId="4ad090f6-dadd-4301-b5d0-883b88f508af" providerId="ADAL" clId="{95D73A46-A336-4E0F-81B6-78117B3E9AFD}" dt="2022-09-23T06:53:06.990" v="2364" actId="14100"/>
          <ac:cxnSpMkLst>
            <pc:docMk/>
            <pc:sldMk cId="3417539217" sldId="335"/>
            <ac:cxnSpMk id="9" creationId="{51CE48D8-1BEF-4F07-B9BC-F1B5471527A2}"/>
          </ac:cxnSpMkLst>
        </pc:cxnChg>
        <pc:cxnChg chg="mod">
          <ac:chgData name="이동건" userId="4ad090f6-dadd-4301-b5d0-883b88f508af" providerId="ADAL" clId="{95D73A46-A336-4E0F-81B6-78117B3E9AFD}" dt="2022-09-23T06:53:27.814" v="2370" actId="14100"/>
          <ac:cxnSpMkLst>
            <pc:docMk/>
            <pc:sldMk cId="3417539217" sldId="335"/>
            <ac:cxnSpMk id="10" creationId="{279AE1D0-667A-46CE-89C4-A5C539D9B491}"/>
          </ac:cxnSpMkLst>
        </pc:cxnChg>
        <pc:cxnChg chg="mod">
          <ac:chgData name="이동건" userId="4ad090f6-dadd-4301-b5d0-883b88f508af" providerId="ADAL" clId="{95D73A46-A336-4E0F-81B6-78117B3E9AFD}" dt="2022-09-23T06:53:10.181" v="2365" actId="14100"/>
          <ac:cxnSpMkLst>
            <pc:docMk/>
            <pc:sldMk cId="3417539217" sldId="335"/>
            <ac:cxnSpMk id="11" creationId="{41DC3961-5ABA-406B-B2BE-7F71BF46C8DA}"/>
          </ac:cxnSpMkLst>
        </pc:cxnChg>
        <pc:cxnChg chg="mod">
          <ac:chgData name="이동건" userId="4ad090f6-dadd-4301-b5d0-883b88f508af" providerId="ADAL" clId="{95D73A46-A336-4E0F-81B6-78117B3E9AFD}" dt="2022-09-23T06:53:13.339" v="2366" actId="14100"/>
          <ac:cxnSpMkLst>
            <pc:docMk/>
            <pc:sldMk cId="3417539217" sldId="335"/>
            <ac:cxnSpMk id="12" creationId="{099CFF2B-46B1-4F65-B6C2-7FA647F84FA0}"/>
          </ac:cxnSpMkLst>
        </pc:cxnChg>
        <pc:cxnChg chg="mod">
          <ac:chgData name="이동건" userId="4ad090f6-dadd-4301-b5d0-883b88f508af" providerId="ADAL" clId="{95D73A46-A336-4E0F-81B6-78117B3E9AFD}" dt="2022-09-23T06:53:16.680" v="2367" actId="14100"/>
          <ac:cxnSpMkLst>
            <pc:docMk/>
            <pc:sldMk cId="3417539217" sldId="335"/>
            <ac:cxnSpMk id="13" creationId="{74B3B2E7-B40A-447B-A65B-94ED561364ED}"/>
          </ac:cxnSpMkLst>
        </pc:cxnChg>
        <pc:cxnChg chg="mod">
          <ac:chgData name="이동건" userId="4ad090f6-dadd-4301-b5d0-883b88f508af" providerId="ADAL" clId="{95D73A46-A336-4E0F-81B6-78117B3E9AFD}" dt="2022-09-23T06:53:19.772" v="2368" actId="14100"/>
          <ac:cxnSpMkLst>
            <pc:docMk/>
            <pc:sldMk cId="3417539217" sldId="335"/>
            <ac:cxnSpMk id="14" creationId="{62F19EC0-8223-442B-ABCB-C573EED4E64A}"/>
          </ac:cxnSpMkLst>
        </pc:cxnChg>
        <pc:cxnChg chg="mod">
          <ac:chgData name="이동건" userId="4ad090f6-dadd-4301-b5d0-883b88f508af" providerId="ADAL" clId="{95D73A46-A336-4E0F-81B6-78117B3E9AFD}" dt="2022-09-23T06:52:22.741" v="2359" actId="14100"/>
          <ac:cxnSpMkLst>
            <pc:docMk/>
            <pc:sldMk cId="3417539217" sldId="335"/>
            <ac:cxnSpMk id="15" creationId="{26C6EE3B-6697-4B3B-A9B7-767035C8313D}"/>
          </ac:cxnSpMkLst>
        </pc:cxnChg>
        <pc:cxnChg chg="mod">
          <ac:chgData name="이동건" userId="4ad090f6-dadd-4301-b5d0-883b88f508af" providerId="ADAL" clId="{95D73A46-A336-4E0F-81B6-78117B3E9AFD}" dt="2022-09-23T06:52:20.754" v="2358" actId="14100"/>
          <ac:cxnSpMkLst>
            <pc:docMk/>
            <pc:sldMk cId="3417539217" sldId="335"/>
            <ac:cxnSpMk id="16" creationId="{88BB68F5-48CF-4680-BB2F-8FB61E9A1E40}"/>
          </ac:cxnSpMkLst>
        </pc:cxnChg>
        <pc:cxnChg chg="mod">
          <ac:chgData name="이동건" userId="4ad090f6-dadd-4301-b5d0-883b88f508af" providerId="ADAL" clId="{95D73A46-A336-4E0F-81B6-78117B3E9AFD}" dt="2022-09-23T06:52:11.838" v="2355" actId="14100"/>
          <ac:cxnSpMkLst>
            <pc:docMk/>
            <pc:sldMk cId="3417539217" sldId="335"/>
            <ac:cxnSpMk id="17" creationId="{F0B00EFE-5CC6-4000-AFE6-6A1E42068294}"/>
          </ac:cxnSpMkLst>
        </pc:cxnChg>
        <pc:cxnChg chg="mod">
          <ac:chgData name="이동건" userId="4ad090f6-dadd-4301-b5d0-883b88f508af" providerId="ADAL" clId="{95D73A46-A336-4E0F-81B6-78117B3E9AFD}" dt="2022-09-23T06:52:13.886" v="2356" actId="14100"/>
          <ac:cxnSpMkLst>
            <pc:docMk/>
            <pc:sldMk cId="3417539217" sldId="335"/>
            <ac:cxnSpMk id="18" creationId="{14E51FCC-73F0-40A0-9EE6-44D47DF052F1}"/>
          </ac:cxnSpMkLst>
        </pc:cxnChg>
        <pc:cxnChg chg="mod">
          <ac:chgData name="이동건" userId="4ad090f6-dadd-4301-b5d0-883b88f508af" providerId="ADAL" clId="{95D73A46-A336-4E0F-81B6-78117B3E9AFD}" dt="2022-09-23T06:52:16.637" v="2357" actId="14100"/>
          <ac:cxnSpMkLst>
            <pc:docMk/>
            <pc:sldMk cId="3417539217" sldId="335"/>
            <ac:cxnSpMk id="19" creationId="{A838EBDA-BA03-442C-A248-CFB9AFE7FC1E}"/>
          </ac:cxnSpMkLst>
        </pc:cxnChg>
        <pc:cxnChg chg="mod">
          <ac:chgData name="이동건" userId="4ad090f6-dadd-4301-b5d0-883b88f508af" providerId="ADAL" clId="{95D73A46-A336-4E0F-81B6-78117B3E9AFD}" dt="2022-09-23T06:52:06.179" v="2353" actId="14100"/>
          <ac:cxnSpMkLst>
            <pc:docMk/>
            <pc:sldMk cId="3417539217" sldId="335"/>
            <ac:cxnSpMk id="23" creationId="{CE171817-22F7-4FE7-AD96-0415C8EE8CB3}"/>
          </ac:cxnSpMkLst>
        </pc:cxnChg>
        <pc:cxnChg chg="mod">
          <ac:chgData name="이동건" userId="4ad090f6-dadd-4301-b5d0-883b88f508af" providerId="ADAL" clId="{95D73A46-A336-4E0F-81B6-78117B3E9AFD}" dt="2022-09-23T06:52:31.954" v="2360" actId="14100"/>
          <ac:cxnSpMkLst>
            <pc:docMk/>
            <pc:sldMk cId="3417539217" sldId="335"/>
            <ac:cxnSpMk id="24" creationId="{82061DB6-820C-42B3-A5E6-36E0B2F548EC}"/>
          </ac:cxnSpMkLst>
        </pc:cxnChg>
        <pc:cxnChg chg="mod">
          <ac:chgData name="이동건" userId="4ad090f6-dadd-4301-b5d0-883b88f508af" providerId="ADAL" clId="{95D73A46-A336-4E0F-81B6-78117B3E9AFD}" dt="2022-09-23T06:53:00.013" v="2361" actId="14100"/>
          <ac:cxnSpMkLst>
            <pc:docMk/>
            <pc:sldMk cId="3417539217" sldId="335"/>
            <ac:cxnSpMk id="25" creationId="{AF3DF33D-4E80-4A99-973D-630307EF1CC6}"/>
          </ac:cxnSpMkLst>
        </pc:cxnChg>
        <pc:cxnChg chg="add mod">
          <ac:chgData name="이동건" userId="4ad090f6-dadd-4301-b5d0-883b88f508af" providerId="ADAL" clId="{95D73A46-A336-4E0F-81B6-78117B3E9AFD}" dt="2022-09-23T06:54:09.483" v="2385" actId="14100"/>
          <ac:cxnSpMkLst>
            <pc:docMk/>
            <pc:sldMk cId="3417539217" sldId="335"/>
            <ac:cxnSpMk id="50" creationId="{BCB17296-304B-420B-8715-E6DFF09852F9}"/>
          </ac:cxnSpMkLst>
        </pc:cxnChg>
        <pc:cxnChg chg="add mod">
          <ac:chgData name="이동건" userId="4ad090f6-dadd-4301-b5d0-883b88f508af" providerId="ADAL" clId="{95D73A46-A336-4E0F-81B6-78117B3E9AFD}" dt="2022-09-23T06:53:50.081" v="2376" actId="208"/>
          <ac:cxnSpMkLst>
            <pc:docMk/>
            <pc:sldMk cId="3417539217" sldId="335"/>
            <ac:cxnSpMk id="51" creationId="{809C8ACF-1173-41F4-B66F-A64A3495B571}"/>
          </ac:cxnSpMkLst>
        </pc:cxnChg>
        <pc:cxnChg chg="add mod">
          <ac:chgData name="이동건" userId="4ad090f6-dadd-4301-b5d0-883b88f508af" providerId="ADAL" clId="{95D73A46-A336-4E0F-81B6-78117B3E9AFD}" dt="2022-09-23T06:54:28.807" v="2389" actId="692"/>
          <ac:cxnSpMkLst>
            <pc:docMk/>
            <pc:sldMk cId="3417539217" sldId="335"/>
            <ac:cxnSpMk id="55" creationId="{18FCE4A4-339D-4BC4-BB5D-740D8A0E6B25}"/>
          </ac:cxnSpMkLst>
        </pc:cxnChg>
        <pc:cxnChg chg="add mod">
          <ac:chgData name="이동건" userId="4ad090f6-dadd-4301-b5d0-883b88f508af" providerId="ADAL" clId="{95D73A46-A336-4E0F-81B6-78117B3E9AFD}" dt="2022-09-23T06:56:41.597" v="2432" actId="1076"/>
          <ac:cxnSpMkLst>
            <pc:docMk/>
            <pc:sldMk cId="3417539217" sldId="335"/>
            <ac:cxnSpMk id="57" creationId="{93D76461-096B-438C-B2B7-581621E02C15}"/>
          </ac:cxnSpMkLst>
        </pc:cxnChg>
        <pc:cxnChg chg="add mod">
          <ac:chgData name="이동건" userId="4ad090f6-dadd-4301-b5d0-883b88f508af" providerId="ADAL" clId="{95D73A46-A336-4E0F-81B6-78117B3E9AFD}" dt="2022-09-23T06:56:40.292" v="2431" actId="1076"/>
          <ac:cxnSpMkLst>
            <pc:docMk/>
            <pc:sldMk cId="3417539217" sldId="335"/>
            <ac:cxnSpMk id="58" creationId="{6E03FAF8-0CCC-4768-BC80-F1E243396268}"/>
          </ac:cxnSpMkLst>
        </pc:cxnChg>
        <pc:cxnChg chg="add del mod">
          <ac:chgData name="이동건" userId="4ad090f6-dadd-4301-b5d0-883b88f508af" providerId="ADAL" clId="{95D73A46-A336-4E0F-81B6-78117B3E9AFD}" dt="2022-09-23T06:56:07.462" v="2415" actId="478"/>
          <ac:cxnSpMkLst>
            <pc:docMk/>
            <pc:sldMk cId="3417539217" sldId="335"/>
            <ac:cxnSpMk id="59" creationId="{BCA8CC6A-1CAF-49C4-817C-3312AAE5FB92}"/>
          </ac:cxnSpMkLst>
        </pc:cxnChg>
        <pc:cxnChg chg="add del mod">
          <ac:chgData name="이동건" userId="4ad090f6-dadd-4301-b5d0-883b88f508af" providerId="ADAL" clId="{95D73A46-A336-4E0F-81B6-78117B3E9AFD}" dt="2022-09-23T06:56:10.208" v="2416" actId="478"/>
          <ac:cxnSpMkLst>
            <pc:docMk/>
            <pc:sldMk cId="3417539217" sldId="335"/>
            <ac:cxnSpMk id="60" creationId="{EC971D9C-5C16-46F5-B1FE-FBD27642DB7F}"/>
          </ac:cxnSpMkLst>
        </pc:cxnChg>
        <pc:cxnChg chg="add mod">
          <ac:chgData name="이동건" userId="4ad090f6-dadd-4301-b5d0-883b88f508af" providerId="ADAL" clId="{95D73A46-A336-4E0F-81B6-78117B3E9AFD}" dt="2022-09-23T06:56:46.908" v="2435" actId="1076"/>
          <ac:cxnSpMkLst>
            <pc:docMk/>
            <pc:sldMk cId="3417539217" sldId="335"/>
            <ac:cxnSpMk id="61" creationId="{8F94020E-E95F-46DD-878E-1DE28692528E}"/>
          </ac:cxnSpMkLst>
        </pc:cxnChg>
        <pc:cxnChg chg="add mod">
          <ac:chgData name="이동건" userId="4ad090f6-dadd-4301-b5d0-883b88f508af" providerId="ADAL" clId="{95D73A46-A336-4E0F-81B6-78117B3E9AFD}" dt="2022-09-23T06:56:45.182" v="2434" actId="1076"/>
          <ac:cxnSpMkLst>
            <pc:docMk/>
            <pc:sldMk cId="3417539217" sldId="335"/>
            <ac:cxnSpMk id="62" creationId="{A6AE78CC-446A-40D4-BF39-57A81CF8F31F}"/>
          </ac:cxnSpMkLst>
        </pc:cxnChg>
        <pc:cxnChg chg="add mod">
          <ac:chgData name="이동건" userId="4ad090f6-dadd-4301-b5d0-883b88f508af" providerId="ADAL" clId="{95D73A46-A336-4E0F-81B6-78117B3E9AFD}" dt="2022-09-23T06:54:48.960" v="2397" actId="1076"/>
          <ac:cxnSpMkLst>
            <pc:docMk/>
            <pc:sldMk cId="3417539217" sldId="335"/>
            <ac:cxnSpMk id="63" creationId="{1DD53AC8-3A3C-4915-8489-F8CC4EF9C887}"/>
          </ac:cxnSpMkLst>
        </pc:cxnChg>
        <pc:cxnChg chg="add mod">
          <ac:chgData name="이동건" userId="4ad090f6-dadd-4301-b5d0-883b88f508af" providerId="ADAL" clId="{95D73A46-A336-4E0F-81B6-78117B3E9AFD}" dt="2022-09-23T06:56:25.718" v="2423" actId="1076"/>
          <ac:cxnSpMkLst>
            <pc:docMk/>
            <pc:sldMk cId="3417539217" sldId="335"/>
            <ac:cxnSpMk id="64" creationId="{2B4032FC-4967-47EF-9302-225B51C51BFE}"/>
          </ac:cxnSpMkLst>
        </pc:cxnChg>
        <pc:cxnChg chg="add mod">
          <ac:chgData name="이동건" userId="4ad090f6-dadd-4301-b5d0-883b88f508af" providerId="ADAL" clId="{95D73A46-A336-4E0F-81B6-78117B3E9AFD}" dt="2022-09-23T06:56:19.049" v="2419" actId="1076"/>
          <ac:cxnSpMkLst>
            <pc:docMk/>
            <pc:sldMk cId="3417539217" sldId="335"/>
            <ac:cxnSpMk id="66" creationId="{C8AACDD6-7454-4D73-9C79-437503532102}"/>
          </ac:cxnSpMkLst>
        </pc:cxnChg>
        <pc:cxnChg chg="add mod">
          <ac:chgData name="이동건" userId="4ad090f6-dadd-4301-b5d0-883b88f508af" providerId="ADAL" clId="{95D73A46-A336-4E0F-81B6-78117B3E9AFD}" dt="2022-09-23T06:56:23.510" v="2422" actId="1076"/>
          <ac:cxnSpMkLst>
            <pc:docMk/>
            <pc:sldMk cId="3417539217" sldId="335"/>
            <ac:cxnSpMk id="67" creationId="{3950AAA7-5D73-461D-A47F-A124AF0007F8}"/>
          </ac:cxnSpMkLst>
        </pc:cxnChg>
        <pc:cxnChg chg="add mod">
          <ac:chgData name="이동건" userId="4ad090f6-dadd-4301-b5d0-883b88f508af" providerId="ADAL" clId="{95D73A46-A336-4E0F-81B6-78117B3E9AFD}" dt="2022-09-23T06:56:21.810" v="2421" actId="1076"/>
          <ac:cxnSpMkLst>
            <pc:docMk/>
            <pc:sldMk cId="3417539217" sldId="335"/>
            <ac:cxnSpMk id="68" creationId="{07844E18-78E9-4416-9557-80C8062520D1}"/>
          </ac:cxnSpMkLst>
        </pc:cxnChg>
        <pc:cxnChg chg="add del mod">
          <ac:chgData name="이동건" userId="4ad090f6-dadd-4301-b5d0-883b88f508af" providerId="ADAL" clId="{95D73A46-A336-4E0F-81B6-78117B3E9AFD}" dt="2022-09-23T06:56:00.027" v="2413" actId="478"/>
          <ac:cxnSpMkLst>
            <pc:docMk/>
            <pc:sldMk cId="3417539217" sldId="335"/>
            <ac:cxnSpMk id="69" creationId="{44FDB415-4363-41B8-87F7-88030CC289DF}"/>
          </ac:cxnSpMkLst>
        </pc:cxnChg>
        <pc:cxnChg chg="add del mod">
          <ac:chgData name="이동건" userId="4ad090f6-dadd-4301-b5d0-883b88f508af" providerId="ADAL" clId="{95D73A46-A336-4E0F-81B6-78117B3E9AFD}" dt="2022-09-23T06:56:01.017" v="2414" actId="478"/>
          <ac:cxnSpMkLst>
            <pc:docMk/>
            <pc:sldMk cId="3417539217" sldId="335"/>
            <ac:cxnSpMk id="70" creationId="{BA519BC7-BA23-4207-822C-3794D4359DC4}"/>
          </ac:cxnSpMkLst>
        </pc:cxnChg>
        <pc:cxnChg chg="add del mod">
          <ac:chgData name="이동건" userId="4ad090f6-dadd-4301-b5d0-883b88f508af" providerId="ADAL" clId="{95D73A46-A336-4E0F-81B6-78117B3E9AFD}" dt="2022-09-23T06:55:56.785" v="2412" actId="478"/>
          <ac:cxnSpMkLst>
            <pc:docMk/>
            <pc:sldMk cId="3417539217" sldId="335"/>
            <ac:cxnSpMk id="71" creationId="{18DAA93D-2D35-4FD4-B933-521AB1DDEE47}"/>
          </ac:cxnSpMkLst>
        </pc:cxnChg>
        <pc:cxnChg chg="add del mod">
          <ac:chgData name="이동건" userId="4ad090f6-dadd-4301-b5d0-883b88f508af" providerId="ADAL" clId="{95D73A46-A336-4E0F-81B6-78117B3E9AFD}" dt="2022-09-23T06:55:55.668" v="2411" actId="478"/>
          <ac:cxnSpMkLst>
            <pc:docMk/>
            <pc:sldMk cId="3417539217" sldId="335"/>
            <ac:cxnSpMk id="72" creationId="{31FC3E43-29FA-4C12-B5C7-9C9332B3DE99}"/>
          </ac:cxnSpMkLst>
        </pc:cxnChg>
        <pc:cxnChg chg="add mod">
          <ac:chgData name="이동건" userId="4ad090f6-dadd-4301-b5d0-883b88f508af" providerId="ADAL" clId="{95D73A46-A336-4E0F-81B6-78117B3E9AFD}" dt="2022-09-23T06:56:35.029" v="2428" actId="1076"/>
          <ac:cxnSpMkLst>
            <pc:docMk/>
            <pc:sldMk cId="3417539217" sldId="335"/>
            <ac:cxnSpMk id="73" creationId="{B30DD943-6B46-4BF7-AC5F-B4577B92EA45}"/>
          </ac:cxnSpMkLst>
        </pc:cxnChg>
        <pc:cxnChg chg="add mod">
          <ac:chgData name="이동건" userId="4ad090f6-dadd-4301-b5d0-883b88f508af" providerId="ADAL" clId="{95D73A46-A336-4E0F-81B6-78117B3E9AFD}" dt="2022-09-23T06:56:36.322" v="2429" actId="1076"/>
          <ac:cxnSpMkLst>
            <pc:docMk/>
            <pc:sldMk cId="3417539217" sldId="335"/>
            <ac:cxnSpMk id="74" creationId="{9036A9B1-61F1-48A9-A773-DB4F04A02D50}"/>
          </ac:cxnSpMkLst>
        </pc:cxnChg>
        <pc:cxnChg chg="add mod">
          <ac:chgData name="이동건" userId="4ad090f6-dadd-4301-b5d0-883b88f508af" providerId="ADAL" clId="{95D73A46-A336-4E0F-81B6-78117B3E9AFD}" dt="2022-09-23T06:56:37.660" v="2430" actId="1076"/>
          <ac:cxnSpMkLst>
            <pc:docMk/>
            <pc:sldMk cId="3417539217" sldId="335"/>
            <ac:cxnSpMk id="75" creationId="{C5600C2B-3EDA-44FE-AE9F-B1D453B35A65}"/>
          </ac:cxnSpMkLst>
        </pc:cxnChg>
        <pc:cxnChg chg="add mod">
          <ac:chgData name="이동건" userId="4ad090f6-dadd-4301-b5d0-883b88f508af" providerId="ADAL" clId="{95D73A46-A336-4E0F-81B6-78117B3E9AFD}" dt="2022-09-23T06:55:27.985" v="2410" actId="1076"/>
          <ac:cxnSpMkLst>
            <pc:docMk/>
            <pc:sldMk cId="3417539217" sldId="335"/>
            <ac:cxnSpMk id="76" creationId="{ED414557-C4A1-45E7-B0FD-8995D7FEB911}"/>
          </ac:cxnSpMkLst>
        </pc:cxnChg>
      </pc:sldChg>
      <pc:sldChg chg="addSp delSp modSp add">
        <pc:chgData name="이동건" userId="4ad090f6-dadd-4301-b5d0-883b88f508af" providerId="ADAL" clId="{95D73A46-A336-4E0F-81B6-78117B3E9AFD}" dt="2022-09-23T06:26:02.405" v="1994" actId="1076"/>
        <pc:sldMkLst>
          <pc:docMk/>
          <pc:sldMk cId="2681671830" sldId="336"/>
        </pc:sldMkLst>
        <pc:spChg chg="mod">
          <ac:chgData name="이동건" userId="4ad090f6-dadd-4301-b5d0-883b88f508af" providerId="ADAL" clId="{95D73A46-A336-4E0F-81B6-78117B3E9AFD}" dt="2022-09-23T06:08:57.899" v="1273"/>
          <ac:spMkLst>
            <pc:docMk/>
            <pc:sldMk cId="2681671830" sldId="336"/>
            <ac:spMk id="3" creationId="{BF2D958C-70FB-4657-BB81-D1789E6F660D}"/>
          </ac:spMkLst>
        </pc:spChg>
        <pc:spChg chg="add mod">
          <ac:chgData name="이동건" userId="4ad090f6-dadd-4301-b5d0-883b88f508af" providerId="ADAL" clId="{95D73A46-A336-4E0F-81B6-78117B3E9AFD}" dt="2022-09-23T06:25:58.698" v="1992" actId="1076"/>
          <ac:spMkLst>
            <pc:docMk/>
            <pc:sldMk cId="2681671830" sldId="336"/>
            <ac:spMk id="4" creationId="{32A3381A-E1D5-4A93-85FA-DD108E859F21}"/>
          </ac:spMkLst>
        </pc:spChg>
        <pc:spChg chg="add mod">
          <ac:chgData name="이동건" userId="4ad090f6-dadd-4301-b5d0-883b88f508af" providerId="ADAL" clId="{95D73A46-A336-4E0F-81B6-78117B3E9AFD}" dt="2022-09-23T06:26:02.405" v="1994" actId="1076"/>
          <ac:spMkLst>
            <pc:docMk/>
            <pc:sldMk cId="2681671830" sldId="336"/>
            <ac:spMk id="5" creationId="{BB7B9B9E-9E89-4741-BDFE-2F2A07459093}"/>
          </ac:spMkLst>
        </pc:spChg>
        <pc:spChg chg="add mod">
          <ac:chgData name="이동건" userId="4ad090f6-dadd-4301-b5d0-883b88f508af" providerId="ADAL" clId="{95D73A46-A336-4E0F-81B6-78117B3E9AFD}" dt="2022-09-23T06:25:58.698" v="1992" actId="1076"/>
          <ac:spMkLst>
            <pc:docMk/>
            <pc:sldMk cId="2681671830" sldId="336"/>
            <ac:spMk id="6" creationId="{9A9E67C0-264D-4866-836C-DC43D22DF3BA}"/>
          </ac:spMkLst>
        </pc:spChg>
        <pc:spChg chg="add mod">
          <ac:chgData name="이동건" userId="4ad090f6-dadd-4301-b5d0-883b88f508af" providerId="ADAL" clId="{95D73A46-A336-4E0F-81B6-78117B3E9AFD}" dt="2022-09-23T06:25:58.698" v="1992" actId="1076"/>
          <ac:spMkLst>
            <pc:docMk/>
            <pc:sldMk cId="2681671830" sldId="336"/>
            <ac:spMk id="7" creationId="{8E8E86AE-34CE-4CF4-B3E2-C16EF00A6A7C}"/>
          </ac:spMkLst>
        </pc:spChg>
        <pc:spChg chg="add mod">
          <ac:chgData name="이동건" userId="4ad090f6-dadd-4301-b5d0-883b88f508af" providerId="ADAL" clId="{95D73A46-A336-4E0F-81B6-78117B3E9AFD}" dt="2022-09-23T06:25:58.698" v="1992" actId="1076"/>
          <ac:spMkLst>
            <pc:docMk/>
            <pc:sldMk cId="2681671830" sldId="336"/>
            <ac:spMk id="8" creationId="{2CF3F6E3-4C94-48D9-9489-B0E9FC46EDE8}"/>
          </ac:spMkLst>
        </pc:spChg>
        <pc:spChg chg="add mod">
          <ac:chgData name="이동건" userId="4ad090f6-dadd-4301-b5d0-883b88f508af" providerId="ADAL" clId="{95D73A46-A336-4E0F-81B6-78117B3E9AFD}" dt="2022-09-23T06:25:58.698" v="1992" actId="1076"/>
          <ac:spMkLst>
            <pc:docMk/>
            <pc:sldMk cId="2681671830" sldId="336"/>
            <ac:spMk id="9" creationId="{293F3DF4-D122-4E90-8EC5-D55A43EAE6C8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57" creationId="{0788B0DB-FB79-435B-B2E2-EF73D6DE31FE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58" creationId="{CAF313F6-047E-4B1C-A093-2EB56DD2D3B2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75" creationId="{94A7CE65-663A-4EF6-BDF3-D5904786E3C7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76" creationId="{CF510ADF-2D43-4E9B-BAB5-86A71C659032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77" creationId="{DC1028E3-0AC6-44C1-AAE1-DB2C7150F861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78" creationId="{C4C4FA3E-D46C-4C79-B7AC-8F0D28466ED9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79" creationId="{605648DD-070E-495A-9E53-397461140CB3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80" creationId="{8E43BEEE-EAB2-4946-9F2F-61079392A287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81" creationId="{30BA2066-12C8-4468-9F07-B6E47969DEA6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83" creationId="{ACB5761A-8D68-4AA5-8E87-3F84E45C1164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84" creationId="{330EFA84-F853-482D-8C88-46F5ACE69408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85" creationId="{18FDB979-F1A9-43DD-A921-0E1E93945459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87" creationId="{C30FA15A-E264-4039-888E-0E827AE59183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88" creationId="{B46E4287-EFC2-4DC3-81F0-851EFCD6EC94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89" creationId="{622F23C7-13D6-46DA-9831-0DE25D8BBFD3}"/>
          </ac:spMkLst>
        </pc:spChg>
        <pc:spChg chg="add mod">
          <ac:chgData name="이동건" userId="4ad090f6-dadd-4301-b5d0-883b88f508af" providerId="ADAL" clId="{95D73A46-A336-4E0F-81B6-78117B3E9AFD}" dt="2022-09-23T06:13:18.829" v="1494" actId="1076"/>
          <ac:spMkLst>
            <pc:docMk/>
            <pc:sldMk cId="2681671830" sldId="336"/>
            <ac:spMk id="90" creationId="{9696DA45-9D12-46FB-AD8A-44EDB8B3AD7A}"/>
          </ac:spMkLst>
        </pc:spChg>
        <pc:spChg chg="add mod">
          <ac:chgData name="이동건" userId="4ad090f6-dadd-4301-b5d0-883b88f508af" providerId="ADAL" clId="{95D73A46-A336-4E0F-81B6-78117B3E9AFD}" dt="2022-09-23T06:18:44.593" v="1606" actId="1076"/>
          <ac:spMkLst>
            <pc:docMk/>
            <pc:sldMk cId="2681671830" sldId="336"/>
            <ac:spMk id="91" creationId="{9EC6141E-DEF1-4991-B917-090705B6F44C}"/>
          </ac:spMkLst>
        </pc:spChg>
        <pc:grpChg chg="add mod">
          <ac:chgData name="이동건" userId="4ad090f6-dadd-4301-b5d0-883b88f508af" providerId="ADAL" clId="{95D73A46-A336-4E0F-81B6-78117B3E9AFD}" dt="2022-09-23T06:13:18.829" v="1494" actId="1076"/>
          <ac:grpSpMkLst>
            <pc:docMk/>
            <pc:sldMk cId="2681671830" sldId="336"/>
            <ac:grpSpMk id="10" creationId="{06E5B166-C70C-4411-BE9A-04DB2B97817E}"/>
          </ac:grpSpMkLst>
        </pc:grp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55" creationId="{F84E362E-BFA6-4E2B-9F67-5C053FC9A438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56" creationId="{2557BA29-D89F-4CC9-B8C5-40DFC26F4429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59" creationId="{BF3640FE-B080-4EF4-8A9E-E1A7BE292474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0" creationId="{734530A8-F6A2-4914-A1BE-282ECDBABCD7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1" creationId="{64564371-726B-4E45-9A9F-5916A49C4570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2" creationId="{0DE181AF-B631-418E-934A-F88FF93D0FBD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3" creationId="{71D27515-875C-4E6B-91DF-6A83FB237390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4" creationId="{B628397E-EFA4-4059-80B7-A97109C28FE1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5" creationId="{40DD13E3-2D45-4BB8-8A2E-7E7287215D0B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6" creationId="{7892BF8C-75E8-4E16-899E-FFA2FCD865BB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7" creationId="{021C7CB6-CFB1-4F0B-A85F-CEC916991076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8" creationId="{1E98327C-8605-4348-ABB9-0039B3B3D0AD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69" creationId="{628F2B90-94B6-49A5-89FE-845920487024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70" creationId="{2336EDD4-4846-4682-B22F-5F2D53A80081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71" creationId="{FF3CEFEA-D815-4B51-B30A-90427709667A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72" creationId="{BA6AEB84-0FF7-43A9-A84A-A926175453B8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73" creationId="{43DC7954-290A-4F54-9CF6-3EE34E76B579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74" creationId="{17F8D618-A1FF-4A1B-9E21-0434956D333F}"/>
          </ac:cxnSpMkLst>
        </pc:cxnChg>
        <pc:cxnChg chg="add mod">
          <ac:chgData name="이동건" userId="4ad090f6-dadd-4301-b5d0-883b88f508af" providerId="ADAL" clId="{95D73A46-A336-4E0F-81B6-78117B3E9AFD}" dt="2022-09-23T06:13:18.829" v="1494" actId="1076"/>
          <ac:cxnSpMkLst>
            <pc:docMk/>
            <pc:sldMk cId="2681671830" sldId="336"/>
            <ac:cxnSpMk id="82" creationId="{30048AA1-0E02-4502-B6F3-8533443DE5C3}"/>
          </ac:cxnSpMkLst>
        </pc:cxnChg>
        <pc:cxnChg chg="add del mod">
          <ac:chgData name="이동건" userId="4ad090f6-dadd-4301-b5d0-883b88f508af" providerId="ADAL" clId="{95D73A46-A336-4E0F-81B6-78117B3E9AFD}" dt="2022-09-23T06:09:17.478" v="1274" actId="478"/>
          <ac:cxnSpMkLst>
            <pc:docMk/>
            <pc:sldMk cId="2681671830" sldId="336"/>
            <ac:cxnSpMk id="86" creationId="{410CD314-F17E-467B-B71D-1433613ABDC4}"/>
          </ac:cxnSpMkLst>
        </pc:cxnChg>
      </pc:sldChg>
      <pc:sldChg chg="addSp modSp add">
        <pc:chgData name="이동건" userId="4ad090f6-dadd-4301-b5d0-883b88f508af" providerId="ADAL" clId="{95D73A46-A336-4E0F-81B6-78117B3E9AFD}" dt="2022-09-23T07:13:00.739" v="2863" actId="20577"/>
        <pc:sldMkLst>
          <pc:docMk/>
          <pc:sldMk cId="681570824" sldId="337"/>
        </pc:sldMkLst>
        <pc:spChg chg="mod">
          <ac:chgData name="이동건" userId="4ad090f6-dadd-4301-b5d0-883b88f508af" providerId="ADAL" clId="{95D73A46-A336-4E0F-81B6-78117B3E9AFD}" dt="2022-09-23T06:15:45.411" v="1532"/>
          <ac:spMkLst>
            <pc:docMk/>
            <pc:sldMk cId="681570824" sldId="337"/>
            <ac:spMk id="3" creationId="{0E4CD780-DADD-4E77-BAEC-B91AEA4BD86B}"/>
          </ac:spMkLst>
        </pc:spChg>
        <pc:spChg chg="add mod">
          <ac:chgData name="이동건" userId="4ad090f6-dadd-4301-b5d0-883b88f508af" providerId="ADAL" clId="{95D73A46-A336-4E0F-81B6-78117B3E9AFD}" dt="2022-09-23T06:21:50.869" v="1843" actId="1076"/>
          <ac:spMkLst>
            <pc:docMk/>
            <pc:sldMk cId="681570824" sldId="337"/>
            <ac:spMk id="4" creationId="{5D6942C2-D03F-4310-A731-067F2956EE43}"/>
          </ac:spMkLst>
        </pc:spChg>
        <pc:spChg chg="add mod">
          <ac:chgData name="이동건" userId="4ad090f6-dadd-4301-b5d0-883b88f508af" providerId="ADAL" clId="{95D73A46-A336-4E0F-81B6-78117B3E9AFD}" dt="2022-09-23T06:21:48.671" v="1842" actId="1076"/>
          <ac:spMkLst>
            <pc:docMk/>
            <pc:sldMk cId="681570824" sldId="337"/>
            <ac:spMk id="5" creationId="{487D4CFE-2D33-456D-BBF2-CA7A8F75CF00}"/>
          </ac:spMkLst>
        </pc:spChg>
        <pc:spChg chg="add mod">
          <ac:chgData name="이동건" userId="4ad090f6-dadd-4301-b5d0-883b88f508af" providerId="ADAL" clId="{95D73A46-A336-4E0F-81B6-78117B3E9AFD}" dt="2022-09-23T06:24:05.695" v="1987" actId="1076"/>
          <ac:spMkLst>
            <pc:docMk/>
            <pc:sldMk cId="681570824" sldId="337"/>
            <ac:spMk id="6" creationId="{DE39D01F-8FD5-467E-8E11-ED067EB3F30F}"/>
          </ac:spMkLst>
        </pc:spChg>
        <pc:spChg chg="add mod">
          <ac:chgData name="이동건" userId="4ad090f6-dadd-4301-b5d0-883b88f508af" providerId="ADAL" clId="{95D73A46-A336-4E0F-81B6-78117B3E9AFD}" dt="2022-09-23T06:21:56.022" v="1845" actId="1076"/>
          <ac:spMkLst>
            <pc:docMk/>
            <pc:sldMk cId="681570824" sldId="337"/>
            <ac:spMk id="7" creationId="{F70295FF-7D2C-478B-AF94-65C5054822E7}"/>
          </ac:spMkLst>
        </pc:spChg>
        <pc:spChg chg="add mod">
          <ac:chgData name="이동건" userId="4ad090f6-dadd-4301-b5d0-883b88f508af" providerId="ADAL" clId="{95D73A46-A336-4E0F-81B6-78117B3E9AFD}" dt="2022-09-23T07:12:01.753" v="2780" actId="20577"/>
          <ac:spMkLst>
            <pc:docMk/>
            <pc:sldMk cId="681570824" sldId="337"/>
            <ac:spMk id="8" creationId="{24E32D82-51FF-48B3-9869-7ECE7201296A}"/>
          </ac:spMkLst>
        </pc:spChg>
        <pc:spChg chg="add mod">
          <ac:chgData name="이동건" userId="4ad090f6-dadd-4301-b5d0-883b88f508af" providerId="ADAL" clId="{95D73A46-A336-4E0F-81B6-78117B3E9AFD}" dt="2022-09-23T07:12:43.983" v="2853" actId="20577"/>
          <ac:spMkLst>
            <pc:docMk/>
            <pc:sldMk cId="681570824" sldId="337"/>
            <ac:spMk id="9" creationId="{FF3171D4-878C-436E-90DC-201F93F0F3AF}"/>
          </ac:spMkLst>
        </pc:spChg>
        <pc:spChg chg="add mod">
          <ac:chgData name="이동건" userId="4ad090f6-dadd-4301-b5d0-883b88f508af" providerId="ADAL" clId="{95D73A46-A336-4E0F-81B6-78117B3E9AFD}" dt="2022-09-23T06:24:00.684" v="1986" actId="14100"/>
          <ac:spMkLst>
            <pc:docMk/>
            <pc:sldMk cId="681570824" sldId="337"/>
            <ac:spMk id="10" creationId="{3E5B7EB8-8EE4-4711-99A2-3D0ECA8273A7}"/>
          </ac:spMkLst>
        </pc:spChg>
        <pc:spChg chg="add mod">
          <ac:chgData name="이동건" userId="4ad090f6-dadd-4301-b5d0-883b88f508af" providerId="ADAL" clId="{95D73A46-A336-4E0F-81B6-78117B3E9AFD}" dt="2022-09-23T07:12:09.505" v="2787" actId="20577"/>
          <ac:spMkLst>
            <pc:docMk/>
            <pc:sldMk cId="681570824" sldId="337"/>
            <ac:spMk id="11" creationId="{B1CD0EBB-880E-4A94-85E9-66DA824BB20E}"/>
          </ac:spMkLst>
        </pc:spChg>
        <pc:spChg chg="add mod">
          <ac:chgData name="이동건" userId="4ad090f6-dadd-4301-b5d0-883b88f508af" providerId="ADAL" clId="{95D73A46-A336-4E0F-81B6-78117B3E9AFD}" dt="2022-09-23T07:13:00.739" v="2863" actId="20577"/>
          <ac:spMkLst>
            <pc:docMk/>
            <pc:sldMk cId="681570824" sldId="337"/>
            <ac:spMk id="12" creationId="{D3C84840-5A3D-4A8A-AE96-8B934C0F69D7}"/>
          </ac:spMkLst>
        </pc:spChg>
      </pc:sldChg>
      <pc:sldChg chg="add del">
        <pc:chgData name="이동건" userId="4ad090f6-dadd-4301-b5d0-883b88f508af" providerId="ADAL" clId="{95D73A46-A336-4E0F-81B6-78117B3E9AFD}" dt="2022-09-23T06:45:54.329" v="2202" actId="2696"/>
        <pc:sldMkLst>
          <pc:docMk/>
          <pc:sldMk cId="1716438941" sldId="338"/>
        </pc:sldMkLst>
      </pc:sldChg>
      <pc:sldChg chg="addSp delSp modSp add">
        <pc:chgData name="이동건" userId="4ad090f6-dadd-4301-b5d0-883b88f508af" providerId="ADAL" clId="{95D73A46-A336-4E0F-81B6-78117B3E9AFD}" dt="2022-09-26T00:19:12.869" v="3050" actId="1076"/>
        <pc:sldMkLst>
          <pc:docMk/>
          <pc:sldMk cId="1869493181" sldId="338"/>
        </pc:sldMkLst>
        <pc:spChg chg="add mod">
          <ac:chgData name="이동건" userId="4ad090f6-dadd-4301-b5d0-883b88f508af" providerId="ADAL" clId="{95D73A46-A336-4E0F-81B6-78117B3E9AFD}" dt="2022-09-26T00:18:16.271" v="2983" actId="1076"/>
          <ac:spMkLst>
            <pc:docMk/>
            <pc:sldMk cId="1869493181" sldId="338"/>
            <ac:spMk id="4" creationId="{512D4A09-E301-4FE9-BAAC-02CDAADF9DF1}"/>
          </ac:spMkLst>
        </pc:spChg>
        <pc:spChg chg="add mod">
          <ac:chgData name="이동건" userId="4ad090f6-dadd-4301-b5d0-883b88f508af" providerId="ADAL" clId="{95D73A46-A336-4E0F-81B6-78117B3E9AFD}" dt="2022-09-26T00:19:12.869" v="3050" actId="1076"/>
          <ac:spMkLst>
            <pc:docMk/>
            <pc:sldMk cId="1869493181" sldId="338"/>
            <ac:spMk id="22" creationId="{9F68EE64-E60A-4195-82D6-1B871F410760}"/>
          </ac:spMkLst>
        </pc:spChg>
        <pc:spChg chg="del">
          <ac:chgData name="이동건" userId="4ad090f6-dadd-4301-b5d0-883b88f508af" providerId="ADAL" clId="{95D73A46-A336-4E0F-81B6-78117B3E9AFD}" dt="2022-09-23T07:09:28.327" v="2772" actId="478"/>
          <ac:spMkLst>
            <pc:docMk/>
            <pc:sldMk cId="1869493181" sldId="338"/>
            <ac:spMk id="26" creationId="{23A6C15B-7F4C-44D8-8C0B-ACD3A31DE0A2}"/>
          </ac:spMkLst>
        </pc:spChg>
        <pc:spChg chg="del">
          <ac:chgData name="이동건" userId="4ad090f6-dadd-4301-b5d0-883b88f508af" providerId="ADAL" clId="{95D73A46-A336-4E0F-81B6-78117B3E9AFD}" dt="2022-09-23T07:09:28.327" v="2772" actId="478"/>
          <ac:spMkLst>
            <pc:docMk/>
            <pc:sldMk cId="1869493181" sldId="338"/>
            <ac:spMk id="27" creationId="{3E9F5652-F064-492F-A41D-A9FDD0B80371}"/>
          </ac:spMkLst>
        </pc:spChg>
        <pc:spChg chg="mod">
          <ac:chgData name="이동건" userId="4ad090f6-dadd-4301-b5d0-883b88f508af" providerId="ADAL" clId="{95D73A46-A336-4E0F-81B6-78117B3E9AFD}" dt="2022-09-23T07:08:48.519" v="2732" actId="688"/>
          <ac:spMkLst>
            <pc:docMk/>
            <pc:sldMk cId="1869493181" sldId="338"/>
            <ac:spMk id="80" creationId="{6340E961-BB03-4BE4-BE5B-5BF80AFFA972}"/>
          </ac:spMkLst>
        </pc:spChg>
        <pc:spChg chg="mod">
          <ac:chgData name="이동건" userId="4ad090f6-dadd-4301-b5d0-883b88f508af" providerId="ADAL" clId="{95D73A46-A336-4E0F-81B6-78117B3E9AFD}" dt="2022-09-23T07:09:41.110" v="2773" actId="1076"/>
          <ac:spMkLst>
            <pc:docMk/>
            <pc:sldMk cId="1869493181" sldId="338"/>
            <ac:spMk id="82" creationId="{3D48F434-9EA1-4D83-9660-E3223D1F3A73}"/>
          </ac:spMkLst>
        </pc:spChg>
        <pc:spChg chg="del">
          <ac:chgData name="이동건" userId="4ad090f6-dadd-4301-b5d0-883b88f508af" providerId="ADAL" clId="{95D73A46-A336-4E0F-81B6-78117B3E9AFD}" dt="2022-09-23T07:09:28.327" v="2772" actId="478"/>
          <ac:spMkLst>
            <pc:docMk/>
            <pc:sldMk cId="1869493181" sldId="338"/>
            <ac:spMk id="83" creationId="{83BDB04D-D037-451D-98D3-46B1DB604300}"/>
          </ac:spMkLst>
        </pc:spChg>
      </pc:sldChg>
      <pc:sldChg chg="addSp modSp add">
        <pc:chgData name="이동건" userId="4ad090f6-dadd-4301-b5d0-883b88f508af" providerId="ADAL" clId="{95D73A46-A336-4E0F-81B6-78117B3E9AFD}" dt="2022-09-26T02:11:24.165" v="3649" actId="20577"/>
        <pc:sldMkLst>
          <pc:docMk/>
          <pc:sldMk cId="1198570919" sldId="339"/>
        </pc:sldMkLst>
        <pc:spChg chg="mod">
          <ac:chgData name="이동건" userId="4ad090f6-dadd-4301-b5d0-883b88f508af" providerId="ADAL" clId="{95D73A46-A336-4E0F-81B6-78117B3E9AFD}" dt="2022-09-26T00:19:21.104" v="3076"/>
          <ac:spMkLst>
            <pc:docMk/>
            <pc:sldMk cId="1198570919" sldId="339"/>
            <ac:spMk id="3" creationId="{4B215EF0-5123-4317-B715-22B55933FEC1}"/>
          </ac:spMkLst>
        </pc:spChg>
        <pc:spChg chg="add mod">
          <ac:chgData name="이동건" userId="4ad090f6-dadd-4301-b5d0-883b88f508af" providerId="ADAL" clId="{95D73A46-A336-4E0F-81B6-78117B3E9AFD}" dt="2022-09-26T01:28:05.386" v="3241" actId="1076"/>
          <ac:spMkLst>
            <pc:docMk/>
            <pc:sldMk cId="1198570919" sldId="339"/>
            <ac:spMk id="12" creationId="{3CE35B79-8AD0-4311-BFB3-58A68E2D7EAE}"/>
          </ac:spMkLst>
        </pc:spChg>
        <pc:spChg chg="add mod">
          <ac:chgData name="이동건" userId="4ad090f6-dadd-4301-b5d0-883b88f508af" providerId="ADAL" clId="{95D73A46-A336-4E0F-81B6-78117B3E9AFD}" dt="2022-09-26T01:27:41.863" v="3225" actId="1076"/>
          <ac:spMkLst>
            <pc:docMk/>
            <pc:sldMk cId="1198570919" sldId="339"/>
            <ac:spMk id="15" creationId="{1A6D026E-952C-4407-AC60-7F11019DD5AE}"/>
          </ac:spMkLst>
        </pc:spChg>
        <pc:spChg chg="add mod">
          <ac:chgData name="이동건" userId="4ad090f6-dadd-4301-b5d0-883b88f508af" providerId="ADAL" clId="{95D73A46-A336-4E0F-81B6-78117B3E9AFD}" dt="2022-09-26T01:27:36.363" v="3224" actId="1076"/>
          <ac:spMkLst>
            <pc:docMk/>
            <pc:sldMk cId="1198570919" sldId="339"/>
            <ac:spMk id="16" creationId="{71311AD9-A4DB-46B5-8246-292229FA0D66}"/>
          </ac:spMkLst>
        </pc:spChg>
        <pc:spChg chg="add mod">
          <ac:chgData name="이동건" userId="4ad090f6-dadd-4301-b5d0-883b88f508af" providerId="ADAL" clId="{95D73A46-A336-4E0F-81B6-78117B3E9AFD}" dt="2022-09-26T01:27:53.005" v="3230" actId="1076"/>
          <ac:spMkLst>
            <pc:docMk/>
            <pc:sldMk cId="1198570919" sldId="339"/>
            <ac:spMk id="17" creationId="{42EC7615-C820-499D-962F-98253D16C3C8}"/>
          </ac:spMkLst>
        </pc:spChg>
        <pc:spChg chg="add mod">
          <ac:chgData name="이동건" userId="4ad090f6-dadd-4301-b5d0-883b88f508af" providerId="ADAL" clId="{95D73A46-A336-4E0F-81B6-78117B3E9AFD}" dt="2022-09-26T01:27:36.363" v="3224" actId="1076"/>
          <ac:spMkLst>
            <pc:docMk/>
            <pc:sldMk cId="1198570919" sldId="339"/>
            <ac:spMk id="18" creationId="{9F92A50B-3A10-4851-9B14-905AC8DAF9F2}"/>
          </ac:spMkLst>
        </pc:spChg>
        <pc:graphicFrameChg chg="add mod modGraphic">
          <ac:chgData name="이동건" userId="4ad090f6-dadd-4301-b5d0-883b88f508af" providerId="ADAL" clId="{95D73A46-A336-4E0F-81B6-78117B3E9AFD}" dt="2022-09-26T02:11:24.165" v="3649" actId="20577"/>
          <ac:graphicFrameMkLst>
            <pc:docMk/>
            <pc:sldMk cId="1198570919" sldId="339"/>
            <ac:graphicFrameMk id="19" creationId="{B8A55646-931F-4FD2-921A-62D09BD4DFB7}"/>
          </ac:graphicFrameMkLst>
        </pc:graphicFrameChg>
        <pc:picChg chg="add mod">
          <ac:chgData name="이동건" userId="4ad090f6-dadd-4301-b5d0-883b88f508af" providerId="ADAL" clId="{95D73A46-A336-4E0F-81B6-78117B3E9AFD}" dt="2022-09-26T01:27:50.125" v="3229" actId="14100"/>
          <ac:picMkLst>
            <pc:docMk/>
            <pc:sldMk cId="1198570919" sldId="339"/>
            <ac:picMk id="5" creationId="{EC82E2A7-34D5-4DA4-9E2A-110E38C6C77B}"/>
          </ac:picMkLst>
        </pc:picChg>
        <pc:picChg chg="add mod">
          <ac:chgData name="이동건" userId="4ad090f6-dadd-4301-b5d0-883b88f508af" providerId="ADAL" clId="{95D73A46-A336-4E0F-81B6-78117B3E9AFD}" dt="2022-09-26T01:27:44.439" v="3226" actId="1076"/>
          <ac:picMkLst>
            <pc:docMk/>
            <pc:sldMk cId="1198570919" sldId="339"/>
            <ac:picMk id="7" creationId="{C4C708BE-A793-45BA-A010-4D675FD785DE}"/>
          </ac:picMkLst>
        </pc:picChg>
        <pc:picChg chg="add mod">
          <ac:chgData name="이동건" userId="4ad090f6-dadd-4301-b5d0-883b88f508af" providerId="ADAL" clId="{95D73A46-A336-4E0F-81B6-78117B3E9AFD}" dt="2022-09-26T01:27:14.826" v="3214" actId="14100"/>
          <ac:picMkLst>
            <pc:docMk/>
            <pc:sldMk cId="1198570919" sldId="339"/>
            <ac:picMk id="9" creationId="{A8CFAAAA-EC8E-4FFB-B074-A2C0B24719C3}"/>
          </ac:picMkLst>
        </pc:picChg>
        <pc:picChg chg="add mod">
          <ac:chgData name="이동건" userId="4ad090f6-dadd-4301-b5d0-883b88f508af" providerId="ADAL" clId="{95D73A46-A336-4E0F-81B6-78117B3E9AFD}" dt="2022-09-26T01:26:52.458" v="3204" actId="1076"/>
          <ac:picMkLst>
            <pc:docMk/>
            <pc:sldMk cId="1198570919" sldId="339"/>
            <ac:picMk id="11" creationId="{05609621-C568-480F-A141-4EE1D77A7A84}"/>
          </ac:picMkLst>
        </pc:picChg>
        <pc:picChg chg="add mod">
          <ac:chgData name="이동건" userId="4ad090f6-dadd-4301-b5d0-883b88f508af" providerId="ADAL" clId="{95D73A46-A336-4E0F-81B6-78117B3E9AFD}" dt="2022-09-26T01:27:03.333" v="3208" actId="14100"/>
          <ac:picMkLst>
            <pc:docMk/>
            <pc:sldMk cId="1198570919" sldId="339"/>
            <ac:picMk id="14" creationId="{7E844C6A-8EB1-40F4-B741-F48E25166D74}"/>
          </ac:picMkLst>
        </pc:picChg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23-02-14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5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5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5.png"/><Relationship Id="rId3" Type="http://schemas.openxmlformats.org/officeDocument/2006/relationships/image" Target="../media/image21.png"/><Relationship Id="rId21" Type="http://schemas.openxmlformats.org/officeDocument/2006/relationships/image" Target="../media/image28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17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20.png"/><Relationship Id="rId19" Type="http://schemas.openxmlformats.org/officeDocument/2006/relationships/image" Target="../media/image26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5.jp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0.png"/><Relationship Id="rId7" Type="http://schemas.openxmlformats.org/officeDocument/2006/relationships/image" Target="../media/image5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60.png"/><Relationship Id="rId7" Type="http://schemas.openxmlformats.org/officeDocument/2006/relationships/image" Target="../media/image53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0.png"/><Relationship Id="rId4" Type="http://schemas.openxmlformats.org/officeDocument/2006/relationships/image" Target="../media/image4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Target-to-source mapping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562AF0-891E-4516-A471-6BB8F2925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215EF0-5123-4317-B715-22B55933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왜곡 보정 방법</a:t>
            </a:r>
          </a:p>
        </p:txBody>
      </p:sp>
      <p:pic>
        <p:nvPicPr>
          <p:cNvPr id="5" name="그림 4" descr="검은색, 타일, 바둑판식이(가) 표시된 사진&#10;&#10;자동 생성된 설명">
            <a:extLst>
              <a:ext uri="{FF2B5EF4-FFF2-40B4-BE49-F238E27FC236}">
                <a16:creationId xmlns:a16="http://schemas.microsoft.com/office/drawing/2014/main" id="{EC82E2A7-34D5-4DA4-9E2A-110E38C6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" y="4687704"/>
            <a:ext cx="1738811" cy="130410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4C708BE-A793-45BA-A010-4D675FD7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83" y="2897935"/>
            <a:ext cx="1738810" cy="1304108"/>
          </a:xfrm>
          <a:prstGeom prst="rect">
            <a:avLst/>
          </a:prstGeom>
        </p:spPr>
      </p:pic>
      <p:pic>
        <p:nvPicPr>
          <p:cNvPr id="9" name="그림 8" descr="텍스트, 낱말맞추기게임, 체커, 바둑판식이(가) 표시된 사진&#10;&#10;자동 생성된 설명">
            <a:extLst>
              <a:ext uri="{FF2B5EF4-FFF2-40B4-BE49-F238E27FC236}">
                <a16:creationId xmlns:a16="http://schemas.microsoft.com/office/drawing/2014/main" id="{A8CFAAAA-EC8E-4FFB-B074-A2C0B247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" y="2897935"/>
            <a:ext cx="1738811" cy="130410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5609621-C568-480F-A141-4EE1D77A7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" y="1108166"/>
            <a:ext cx="1738811" cy="1304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E35B79-8AD0-4311-BFB3-58A68E2D7EAE}"/>
              </a:ext>
            </a:extLst>
          </p:cNvPr>
          <p:cNvSpPr txBox="1"/>
          <p:nvPr/>
        </p:nvSpPr>
        <p:spPr>
          <a:xfrm>
            <a:off x="482754" y="2448046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Distorted (Raw)</a:t>
            </a:r>
            <a:endParaRPr lang="ko-KR" altLang="en-US" sz="1200" dirty="0"/>
          </a:p>
        </p:txBody>
      </p:sp>
      <p:pic>
        <p:nvPicPr>
          <p:cNvPr id="14" name="그림 13" descr="텍스트, 체커, 바둑판식이(가) 표시된 사진&#10;&#10;자동 생성된 설명">
            <a:extLst>
              <a:ext uri="{FF2B5EF4-FFF2-40B4-BE49-F238E27FC236}">
                <a16:creationId xmlns:a16="http://schemas.microsoft.com/office/drawing/2014/main" id="{7E844C6A-8EB1-40F4-B741-F48E25166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81" y="1102791"/>
            <a:ext cx="1738812" cy="13041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6D026E-952C-4407-AC60-7F11019DD5AE}"/>
              </a:ext>
            </a:extLst>
          </p:cNvPr>
          <p:cNvSpPr txBox="1"/>
          <p:nvPr/>
        </p:nvSpPr>
        <p:spPr>
          <a:xfrm>
            <a:off x="2602366" y="2409774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Undistorted (OpenCV)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11AD9-A4DB-46B5-8246-292229FA0D66}"/>
              </a:ext>
            </a:extLst>
          </p:cNvPr>
          <p:cNvSpPr txBox="1"/>
          <p:nvPr/>
        </p:nvSpPr>
        <p:spPr>
          <a:xfrm>
            <a:off x="271127" y="4202043"/>
            <a:ext cx="1923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Undistorted (Homemade)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C7615-C820-499D-962F-98253D16C3C8}"/>
              </a:ext>
            </a:extLst>
          </p:cNvPr>
          <p:cNvSpPr txBox="1"/>
          <p:nvPr/>
        </p:nvSpPr>
        <p:spPr>
          <a:xfrm>
            <a:off x="254327" y="6027585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Spherical (Homemade)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2A50B-3A10-4851-9B14-905AC8DAF9F2}"/>
              </a:ext>
            </a:extLst>
          </p:cNvPr>
          <p:cNvSpPr txBox="1"/>
          <p:nvPr/>
        </p:nvSpPr>
        <p:spPr>
          <a:xfrm>
            <a:off x="2860449" y="4202043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Twirl (Homemade)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9">
                <a:extLst>
                  <a:ext uri="{FF2B5EF4-FFF2-40B4-BE49-F238E27FC236}">
                    <a16:creationId xmlns:a16="http://schemas.microsoft.com/office/drawing/2014/main" id="{B8A55646-931F-4FD2-921A-62D09BD4DF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884805"/>
                  </p:ext>
                </p:extLst>
              </p:nvPr>
            </p:nvGraphicFramePr>
            <p:xfrm>
              <a:off x="4807281" y="1754844"/>
              <a:ext cx="4827592" cy="375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4254">
                      <a:extLst>
                        <a:ext uri="{9D8B030D-6E8A-4147-A177-3AD203B41FA5}">
                          <a16:colId xmlns:a16="http://schemas.microsoft.com/office/drawing/2014/main" val="2344234883"/>
                        </a:ext>
                      </a:extLst>
                    </a:gridCol>
                    <a:gridCol w="3763338">
                      <a:extLst>
                        <a:ext uri="{9D8B030D-6E8A-4147-A177-3AD203B41FA5}">
                          <a16:colId xmlns:a16="http://schemas.microsoft.com/office/drawing/2014/main" val="769080340"/>
                        </a:ext>
                      </a:extLst>
                    </a:gridCol>
                  </a:tblGrid>
                  <a:tr h="6388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Mapping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800" b="1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396833"/>
                      </a:ext>
                    </a:extLst>
                  </a:tr>
                  <a:tr h="9944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err="1"/>
                            <a:t>Undistortion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m:rPr>
                                    <m:aln/>
                                  </m:r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m:rPr>
                                    <m:aln/>
                                  </m:r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br>
                            <a:rPr lang="en-US" altLang="ko-KR" sz="1100" b="0" dirty="0"/>
                          </a:b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2454627"/>
                      </a:ext>
                    </a:extLst>
                  </a:tr>
                  <a:tr h="11298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Twirl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aln/>
                                  </m:r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100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func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m:rPr>
                                    <m:aln/>
                                  </m:r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100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func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567785"/>
                      </a:ext>
                    </a:extLst>
                  </a:tr>
                  <a:tr h="9944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Spherical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aln/>
                                  </m:r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100" b="0" i="0" smtClean="0">
                                                <a:latin typeface="Cambria Math" panose="02040503050406030204" pitchFamily="18" charset="0"/>
                                              </a:rPr>
                                              <m:t>tan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m:rPr>
                                    <m:aln/>
                                  </m:r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′+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100" b="0" i="0" smtClean="0">
                                                <a:latin typeface="Cambria Math" panose="02040503050406030204" pitchFamily="18" charset="0"/>
                                              </a:rPr>
                                              <m:t>tan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19181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9">
                <a:extLst>
                  <a:ext uri="{FF2B5EF4-FFF2-40B4-BE49-F238E27FC236}">
                    <a16:creationId xmlns:a16="http://schemas.microsoft.com/office/drawing/2014/main" id="{B8A55646-931F-4FD2-921A-62D09BD4DF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884805"/>
                  </p:ext>
                </p:extLst>
              </p:nvPr>
            </p:nvGraphicFramePr>
            <p:xfrm>
              <a:off x="4807281" y="1754844"/>
              <a:ext cx="4827592" cy="3757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4254">
                      <a:extLst>
                        <a:ext uri="{9D8B030D-6E8A-4147-A177-3AD203B41FA5}">
                          <a16:colId xmlns:a16="http://schemas.microsoft.com/office/drawing/2014/main" val="2344234883"/>
                        </a:ext>
                      </a:extLst>
                    </a:gridCol>
                    <a:gridCol w="3763338">
                      <a:extLst>
                        <a:ext uri="{9D8B030D-6E8A-4147-A177-3AD203B41FA5}">
                          <a16:colId xmlns:a16="http://schemas.microsoft.com/office/drawing/2014/main" val="769080340"/>
                        </a:ext>
                      </a:extLst>
                    </a:gridCol>
                  </a:tblGrid>
                  <a:tr h="6388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Mapping</a:t>
                          </a:r>
                          <a:endParaRPr lang="ko-KR" altLang="en-US" sz="11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8479" t="-952" r="-324" b="-7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396833"/>
                      </a:ext>
                    </a:extLst>
                  </a:tr>
                  <a:tr h="9944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err="1"/>
                            <a:t>Undistortion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8479" t="-64634" r="-324" b="-35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2454627"/>
                      </a:ext>
                    </a:extLst>
                  </a:tr>
                  <a:tr h="11298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Twirl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8479" t="-145946" r="-324" b="-21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567785"/>
                      </a:ext>
                    </a:extLst>
                  </a:tr>
                  <a:tr h="9944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Spherical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8479" t="-277439" r="-324" b="-138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19181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85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F18480-8675-441A-AF53-413CC83FB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304E62-7DA2-4B82-AD8D-D4217D6D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왜곡 보정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724C-4C10-4E1C-9587-ED7E7072A465}"/>
              </a:ext>
            </a:extLst>
          </p:cNvPr>
          <p:cNvSpPr txBox="1"/>
          <p:nvPr/>
        </p:nvSpPr>
        <p:spPr>
          <a:xfrm>
            <a:off x="2730846" y="1481449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이미지의 왜곡은 어떻게 펼까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CAC70BB-C7F4-4EE9-B750-9B9AFAE9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8" y="2457740"/>
            <a:ext cx="4044697" cy="3033523"/>
          </a:xfrm>
          <a:prstGeom prst="rect">
            <a:avLst/>
          </a:prstGeom>
        </p:spPr>
      </p:pic>
      <p:pic>
        <p:nvPicPr>
          <p:cNvPr id="9" name="그림 8" descr="텍스트, 낱말맞추기게임, 체커, 바둑판식이(가) 표시된 사진&#10;&#10;자동 생성된 설명">
            <a:extLst>
              <a:ext uri="{FF2B5EF4-FFF2-40B4-BE49-F238E27FC236}">
                <a16:creationId xmlns:a16="http://schemas.microsoft.com/office/drawing/2014/main" id="{9F9BCAAD-D482-4544-AC36-17DB9B6B3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6" y="2457740"/>
            <a:ext cx="4044697" cy="303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629D8F-3189-468C-B79F-5DDC497B16B2}"/>
              </a:ext>
            </a:extLst>
          </p:cNvPr>
          <p:cNvSpPr txBox="1"/>
          <p:nvPr/>
        </p:nvSpPr>
        <p:spPr>
          <a:xfrm>
            <a:off x="2276272" y="5636557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Distorted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2C680-DDEB-4DCB-A0F2-F0D19B41F3F5}"/>
              </a:ext>
            </a:extLst>
          </p:cNvPr>
          <p:cNvSpPr txBox="1"/>
          <p:nvPr/>
        </p:nvSpPr>
        <p:spPr>
          <a:xfrm>
            <a:off x="6775543" y="563655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Undistorted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15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ko-KR" altLang="en-US" dirty="0"/>
              <a:t>왜곡 보정 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47C8BE-982A-4B7F-A0DC-45D74D1E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0" y="1064167"/>
            <a:ext cx="4564197" cy="21856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11605C-DAAE-4194-B383-B2697425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0" y="3812829"/>
            <a:ext cx="4834039" cy="2295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CAFD5-6D8B-4862-8ABB-88F014C989B4}"/>
                  </a:ext>
                </a:extLst>
              </p:cNvPr>
              <p:cNvSpPr txBox="1"/>
              <p:nvPr/>
            </p:nvSpPr>
            <p:spPr>
              <a:xfrm>
                <a:off x="6619875" y="1543050"/>
                <a:ext cx="1246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CAFD5-6D8B-4862-8ABB-88F014C98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875" y="1543050"/>
                <a:ext cx="12463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AAF93C9-FCF8-4534-A0CA-D938AE3AC8B3}"/>
              </a:ext>
            </a:extLst>
          </p:cNvPr>
          <p:cNvSpPr txBox="1"/>
          <p:nvPr/>
        </p:nvSpPr>
        <p:spPr>
          <a:xfrm>
            <a:off x="5110265" y="856407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</a:t>
            </a:r>
            <a:r>
              <a:rPr lang="en-US" altLang="ko-KR" dirty="0"/>
              <a:t>Source-to-target transformation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1ED8D-47D3-4018-A52C-4C3E24977B97}"/>
              </a:ext>
            </a:extLst>
          </p:cNvPr>
          <p:cNvSpPr txBox="1"/>
          <p:nvPr/>
        </p:nvSpPr>
        <p:spPr>
          <a:xfrm>
            <a:off x="5110264" y="3628163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Target-to-source</a:t>
            </a:r>
            <a:r>
              <a:rPr lang="en-US" altLang="ko-KR" dirty="0"/>
              <a:t> 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2F389-2D88-49D0-9B95-7CD53454F5A9}"/>
                  </a:ext>
                </a:extLst>
              </p:cNvPr>
              <p:cNvSpPr txBox="1"/>
              <p:nvPr/>
            </p:nvSpPr>
            <p:spPr>
              <a:xfrm>
                <a:off x="6501316" y="4130140"/>
                <a:ext cx="148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2F389-2D88-49D0-9B95-7CD53454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16" y="4130140"/>
                <a:ext cx="14834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A5FB6095-DD7E-45B7-9B82-F48A4BD8C467}"/>
              </a:ext>
            </a:extLst>
          </p:cNvPr>
          <p:cNvSpPr/>
          <p:nvPr/>
        </p:nvSpPr>
        <p:spPr>
          <a:xfrm>
            <a:off x="5065579" y="3514725"/>
            <a:ext cx="4040321" cy="1133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CCBF5D-5376-4821-AC49-521FCFB97A24}"/>
                  </a:ext>
                </a:extLst>
              </p:cNvPr>
              <p:cNvSpPr txBox="1"/>
              <p:nvPr/>
            </p:nvSpPr>
            <p:spPr>
              <a:xfrm>
                <a:off x="5502805" y="4925930"/>
                <a:ext cx="3480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source image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distorted image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CCBF5D-5376-4821-AC49-521FCFB97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05" y="4925930"/>
                <a:ext cx="3480440" cy="369332"/>
              </a:xfrm>
              <a:prstGeom prst="rect">
                <a:avLst/>
              </a:prstGeom>
              <a:blipFill>
                <a:blip r:embed="rId6"/>
                <a:stretch>
                  <a:fillRect l="-1576" t="-6557" r="-701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B7E18-85C8-49EF-9E35-A5196185B3F1}"/>
                  </a:ext>
                </a:extLst>
              </p:cNvPr>
              <p:cNvSpPr txBox="1"/>
              <p:nvPr/>
            </p:nvSpPr>
            <p:spPr>
              <a:xfrm>
                <a:off x="5502805" y="5459330"/>
                <a:ext cx="3692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target image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undistorted image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B7E18-85C8-49EF-9E35-A5196185B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05" y="5459330"/>
                <a:ext cx="3692036" cy="369332"/>
              </a:xfrm>
              <a:prstGeom prst="rect">
                <a:avLst/>
              </a:prstGeom>
              <a:blipFill>
                <a:blip r:embed="rId7"/>
                <a:stretch>
                  <a:fillRect l="-1488" t="-8333" r="-826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03B600-BD7E-49E8-A4C7-A9369A8BE99D}"/>
              </a:ext>
            </a:extLst>
          </p:cNvPr>
          <p:cNvCxnSpPr>
            <a:cxnSpLocks/>
          </p:cNvCxnSpPr>
          <p:nvPr/>
        </p:nvCxnSpPr>
        <p:spPr>
          <a:xfrm flipV="1">
            <a:off x="1589927" y="2007261"/>
            <a:ext cx="1232517" cy="1421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FF1DA41A-45CB-412F-9F4B-757B30ABD962}"/>
              </a:ext>
            </a:extLst>
          </p:cNvPr>
          <p:cNvSpPr/>
          <p:nvPr/>
        </p:nvSpPr>
        <p:spPr>
          <a:xfrm>
            <a:off x="173506" y="2007262"/>
            <a:ext cx="2843476" cy="284347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7288D6-780F-45BF-A0B7-68AFAC418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13730B-72D7-46A5-8544-E733B872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왜곡 보정 방법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1CBF84-2C4D-428C-8E09-DC39B2F626C6}"/>
              </a:ext>
            </a:extLst>
          </p:cNvPr>
          <p:cNvCxnSpPr/>
          <p:nvPr/>
        </p:nvCxnSpPr>
        <p:spPr>
          <a:xfrm flipV="1">
            <a:off x="1590147" y="1413073"/>
            <a:ext cx="0" cy="2482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1EA235-BA7B-4FB2-8B63-148D6E49C987}"/>
              </a:ext>
            </a:extLst>
          </p:cNvPr>
          <p:cNvCxnSpPr>
            <a:cxnSpLocks/>
          </p:cNvCxnSpPr>
          <p:nvPr/>
        </p:nvCxnSpPr>
        <p:spPr>
          <a:xfrm>
            <a:off x="1328499" y="3429000"/>
            <a:ext cx="3018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0329E4-57B6-47ED-984E-56871EB748A9}"/>
              </a:ext>
            </a:extLst>
          </p:cNvPr>
          <p:cNvSpPr txBox="1"/>
          <p:nvPr/>
        </p:nvSpPr>
        <p:spPr>
          <a:xfrm>
            <a:off x="1230632" y="3551678"/>
            <a:ext cx="348735" cy="37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E614AE-24F6-4C48-9925-FEBFDF41CD5E}"/>
              </a:ext>
            </a:extLst>
          </p:cNvPr>
          <p:cNvCxnSpPr>
            <a:cxnSpLocks/>
          </p:cNvCxnSpPr>
          <p:nvPr/>
        </p:nvCxnSpPr>
        <p:spPr>
          <a:xfrm>
            <a:off x="1904149" y="1413073"/>
            <a:ext cx="0" cy="24822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632B7F-FD40-4FD2-A955-C26C1A167C6D}"/>
              </a:ext>
            </a:extLst>
          </p:cNvPr>
          <p:cNvCxnSpPr>
            <a:cxnSpLocks/>
          </p:cNvCxnSpPr>
          <p:nvPr/>
        </p:nvCxnSpPr>
        <p:spPr>
          <a:xfrm>
            <a:off x="2218150" y="1413073"/>
            <a:ext cx="0" cy="24822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12C3E3-5BE3-470D-956C-9B3E73EFEDF2}"/>
              </a:ext>
            </a:extLst>
          </p:cNvPr>
          <p:cNvCxnSpPr>
            <a:cxnSpLocks/>
          </p:cNvCxnSpPr>
          <p:nvPr/>
        </p:nvCxnSpPr>
        <p:spPr>
          <a:xfrm>
            <a:off x="2532152" y="1413073"/>
            <a:ext cx="0" cy="24822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AB2A3B-FDC0-4089-BC33-DF5CF3DD0160}"/>
              </a:ext>
            </a:extLst>
          </p:cNvPr>
          <p:cNvCxnSpPr>
            <a:cxnSpLocks/>
          </p:cNvCxnSpPr>
          <p:nvPr/>
        </p:nvCxnSpPr>
        <p:spPr>
          <a:xfrm>
            <a:off x="2846154" y="1413073"/>
            <a:ext cx="0" cy="24822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B46E0A-9F1C-4D43-AE3A-36A9E1D151CD}"/>
              </a:ext>
            </a:extLst>
          </p:cNvPr>
          <p:cNvCxnSpPr>
            <a:cxnSpLocks/>
          </p:cNvCxnSpPr>
          <p:nvPr/>
        </p:nvCxnSpPr>
        <p:spPr>
          <a:xfrm>
            <a:off x="3160155" y="1413073"/>
            <a:ext cx="0" cy="24822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430DCE6-85A9-4E45-B4DA-2D3259BA71EA}"/>
              </a:ext>
            </a:extLst>
          </p:cNvPr>
          <p:cNvCxnSpPr>
            <a:cxnSpLocks/>
          </p:cNvCxnSpPr>
          <p:nvPr/>
        </p:nvCxnSpPr>
        <p:spPr>
          <a:xfrm>
            <a:off x="3474157" y="1413073"/>
            <a:ext cx="0" cy="24822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604B42-9D19-4AE9-A407-FA7A577E5650}"/>
              </a:ext>
            </a:extLst>
          </p:cNvPr>
          <p:cNvCxnSpPr>
            <a:cxnSpLocks/>
          </p:cNvCxnSpPr>
          <p:nvPr/>
        </p:nvCxnSpPr>
        <p:spPr>
          <a:xfrm>
            <a:off x="3788158" y="1413073"/>
            <a:ext cx="0" cy="24822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62414A-D9E7-42BB-B1AE-C0DF39B4A824}"/>
              </a:ext>
            </a:extLst>
          </p:cNvPr>
          <p:cNvCxnSpPr>
            <a:cxnSpLocks/>
          </p:cNvCxnSpPr>
          <p:nvPr/>
        </p:nvCxnSpPr>
        <p:spPr>
          <a:xfrm>
            <a:off x="4102161" y="1413073"/>
            <a:ext cx="0" cy="248227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08FA3F1-58EE-4BF2-867F-B00C2C0F109C}"/>
              </a:ext>
            </a:extLst>
          </p:cNvPr>
          <p:cNvCxnSpPr>
            <a:cxnSpLocks/>
          </p:cNvCxnSpPr>
          <p:nvPr/>
        </p:nvCxnSpPr>
        <p:spPr>
          <a:xfrm flipH="1">
            <a:off x="1328499" y="3137525"/>
            <a:ext cx="2974152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FD49D3-2520-4154-8DD9-46D6485585A9}"/>
              </a:ext>
            </a:extLst>
          </p:cNvPr>
          <p:cNvCxnSpPr>
            <a:cxnSpLocks/>
          </p:cNvCxnSpPr>
          <p:nvPr/>
        </p:nvCxnSpPr>
        <p:spPr>
          <a:xfrm flipH="1">
            <a:off x="1328499" y="2846050"/>
            <a:ext cx="2974152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0EC52A9-3D4D-4913-9793-CEB8CF88F0DE}"/>
              </a:ext>
            </a:extLst>
          </p:cNvPr>
          <p:cNvCxnSpPr>
            <a:cxnSpLocks/>
          </p:cNvCxnSpPr>
          <p:nvPr/>
        </p:nvCxnSpPr>
        <p:spPr>
          <a:xfrm flipH="1">
            <a:off x="1328499" y="2554575"/>
            <a:ext cx="2974152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E3D0C73-9DB6-45DE-B5B1-DB4931B53118}"/>
              </a:ext>
            </a:extLst>
          </p:cNvPr>
          <p:cNvCxnSpPr>
            <a:cxnSpLocks/>
          </p:cNvCxnSpPr>
          <p:nvPr/>
        </p:nvCxnSpPr>
        <p:spPr>
          <a:xfrm flipH="1">
            <a:off x="1328499" y="2263099"/>
            <a:ext cx="2974152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0E0084-A454-4904-AADD-92066B5F8AD8}"/>
              </a:ext>
            </a:extLst>
          </p:cNvPr>
          <p:cNvCxnSpPr>
            <a:cxnSpLocks/>
          </p:cNvCxnSpPr>
          <p:nvPr/>
        </p:nvCxnSpPr>
        <p:spPr>
          <a:xfrm flipH="1">
            <a:off x="1328499" y="1971624"/>
            <a:ext cx="2974152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9CA106-2D93-4D48-9D4F-7D7AF578A616}"/>
              </a:ext>
            </a:extLst>
          </p:cNvPr>
          <p:cNvCxnSpPr>
            <a:cxnSpLocks/>
          </p:cNvCxnSpPr>
          <p:nvPr/>
        </p:nvCxnSpPr>
        <p:spPr>
          <a:xfrm flipH="1">
            <a:off x="1328499" y="1680149"/>
            <a:ext cx="2974152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46FA8811-ABF7-4474-B3C3-FF0AA1685536}"/>
              </a:ext>
            </a:extLst>
          </p:cNvPr>
          <p:cNvSpPr/>
          <p:nvPr/>
        </p:nvSpPr>
        <p:spPr>
          <a:xfrm>
            <a:off x="2474896" y="2288105"/>
            <a:ext cx="114510" cy="1145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57702CC-1F66-4AE2-B8C1-7E42E59FF47F}"/>
              </a:ext>
            </a:extLst>
          </p:cNvPr>
          <p:cNvSpPr/>
          <p:nvPr/>
        </p:nvSpPr>
        <p:spPr>
          <a:xfrm>
            <a:off x="2967577" y="3371744"/>
            <a:ext cx="114510" cy="1145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F8B07B3-C54D-40AE-B147-AA40FDFCC9D1}"/>
              </a:ext>
            </a:extLst>
          </p:cNvPr>
          <p:cNvSpPr/>
          <p:nvPr/>
        </p:nvSpPr>
        <p:spPr>
          <a:xfrm>
            <a:off x="623021" y="2456777"/>
            <a:ext cx="1944445" cy="1944445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24320-B75D-4C29-A655-029288AA6D8F}"/>
              </a:ext>
            </a:extLst>
          </p:cNvPr>
          <p:cNvSpPr txBox="1"/>
          <p:nvPr/>
        </p:nvSpPr>
        <p:spPr>
          <a:xfrm>
            <a:off x="283400" y="746969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Radial Distortion model: Assumes that the direction of the lens distortion is radial.</a:t>
            </a:r>
            <a:endParaRPr lang="ko-KR" altLang="en-US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1BDF26B5-2341-4A68-9420-C7502306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02" y="1464981"/>
            <a:ext cx="3914678" cy="13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30603B86-934D-4BAD-ADCC-DB11841FFE11}"/>
              </a:ext>
            </a:extLst>
          </p:cNvPr>
          <p:cNvSpPr/>
          <p:nvPr/>
        </p:nvSpPr>
        <p:spPr>
          <a:xfrm>
            <a:off x="2172922" y="2634701"/>
            <a:ext cx="114510" cy="11451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E3A37D2-7C5D-4144-AB96-57408FF91451}"/>
              </a:ext>
            </a:extLst>
          </p:cNvPr>
          <p:cNvSpPr/>
          <p:nvPr/>
        </p:nvSpPr>
        <p:spPr>
          <a:xfrm>
            <a:off x="2511008" y="3371744"/>
            <a:ext cx="114510" cy="11451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39ACB7F-1F3D-4700-914D-835CDDC366F8}"/>
              </a:ext>
            </a:extLst>
          </p:cNvPr>
          <p:cNvCxnSpPr>
            <a:cxnSpLocks/>
          </p:cNvCxnSpPr>
          <p:nvPr/>
        </p:nvCxnSpPr>
        <p:spPr>
          <a:xfrm flipV="1">
            <a:off x="1589927" y="2546812"/>
            <a:ext cx="1626547" cy="882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CAB51D2B-2C8B-4248-8023-40494791F902}"/>
              </a:ext>
            </a:extLst>
          </p:cNvPr>
          <p:cNvSpPr/>
          <p:nvPr/>
        </p:nvSpPr>
        <p:spPr>
          <a:xfrm>
            <a:off x="2385654" y="2912921"/>
            <a:ext cx="114510" cy="11451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AEFB7-FD8F-4B31-9B6B-2C3F3DFB9589}"/>
              </a:ext>
            </a:extLst>
          </p:cNvPr>
          <p:cNvSpPr/>
          <p:nvPr/>
        </p:nvSpPr>
        <p:spPr>
          <a:xfrm>
            <a:off x="2784376" y="2698773"/>
            <a:ext cx="114510" cy="1145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CCDA86-BA04-483B-AB80-45F1BE12045E}"/>
                  </a:ext>
                </a:extLst>
              </p:cNvPr>
              <p:cNvSpPr txBox="1"/>
              <p:nvPr/>
            </p:nvSpPr>
            <p:spPr>
              <a:xfrm>
                <a:off x="5181243" y="3710678"/>
                <a:ext cx="3441840" cy="646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br>
                  <a:rPr lang="en-US" altLang="ko-KR" b="0" i="1" dirty="0"/>
                </a:br>
                <a:endParaRPr lang="ko-KR" altLang="en-US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CCDA86-BA04-483B-AB80-45F1BE12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243" y="3710678"/>
                <a:ext cx="3441840" cy="64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052B93-9FB8-4322-A4CB-60E1EAE5FE52}"/>
              </a:ext>
            </a:extLst>
          </p:cNvPr>
          <p:cNvCxnSpPr>
            <a:cxnSpLocks/>
            <a:endCxn id="33" idx="5"/>
          </p:cNvCxnSpPr>
          <p:nvPr/>
        </p:nvCxnSpPr>
        <p:spPr>
          <a:xfrm flipH="1" flipV="1">
            <a:off x="2608748" y="3469484"/>
            <a:ext cx="408236" cy="85215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60F7AA-D93A-4EAD-899B-107B5FC5B925}"/>
                  </a:ext>
                </a:extLst>
              </p:cNvPr>
              <p:cNvSpPr txBox="1"/>
              <p:nvPr/>
            </p:nvSpPr>
            <p:spPr>
              <a:xfrm>
                <a:off x="2737121" y="4439059"/>
                <a:ext cx="1778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sz="1400" dirty="0">
                    <a:solidFill>
                      <a:srgbClr val="0000FF"/>
                    </a:solidFill>
                  </a:rPr>
                  <a:t>: undistorted point.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60F7AA-D93A-4EAD-899B-107B5FC5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21" y="4439059"/>
                <a:ext cx="1778820" cy="307777"/>
              </a:xfrm>
              <a:prstGeom prst="rect">
                <a:avLst/>
              </a:prstGeom>
              <a:blipFill>
                <a:blip r:embed="rId4"/>
                <a:stretch>
                  <a:fillRect t="-9804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A1C245A-479D-4AF7-B2CD-A22D5E8936E2}"/>
              </a:ext>
            </a:extLst>
          </p:cNvPr>
          <p:cNvCxnSpPr>
            <a:cxnSpLocks/>
            <a:endCxn id="34" idx="5"/>
          </p:cNvCxnSpPr>
          <p:nvPr/>
        </p:nvCxnSpPr>
        <p:spPr>
          <a:xfrm flipH="1" flipV="1">
            <a:off x="3065317" y="3469484"/>
            <a:ext cx="244522" cy="483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163C49-6CA8-4040-8329-8A507B3D6EDD}"/>
                  </a:ext>
                </a:extLst>
              </p:cNvPr>
              <p:cNvSpPr txBox="1"/>
              <p:nvPr/>
            </p:nvSpPr>
            <p:spPr>
              <a:xfrm>
                <a:off x="3212751" y="3992183"/>
                <a:ext cx="16544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: distorted point.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163C49-6CA8-4040-8329-8A507B3D6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51" y="3992183"/>
                <a:ext cx="1654492" cy="307777"/>
              </a:xfrm>
              <a:prstGeom prst="rect">
                <a:avLst/>
              </a:prstGeom>
              <a:blipFill>
                <a:blip r:embed="rId5"/>
                <a:stretch>
                  <a:fillRect t="-2000" r="-369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A875C2B-BFDE-4AFD-BE61-9AA618B7F264}"/>
                  </a:ext>
                </a:extLst>
              </p:cNvPr>
              <p:cNvSpPr/>
              <p:nvPr/>
            </p:nvSpPr>
            <p:spPr>
              <a:xfrm>
                <a:off x="5475942" y="3183829"/>
                <a:ext cx="1550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A875C2B-BFDE-4AFD-BE61-9AA618B7F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42" y="3183829"/>
                <a:ext cx="1550168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AC296C-5030-4647-9078-07252393651D}"/>
                  </a:ext>
                </a:extLst>
              </p:cNvPr>
              <p:cNvSpPr txBox="1"/>
              <p:nvPr/>
            </p:nvSpPr>
            <p:spPr>
              <a:xfrm>
                <a:off x="5289194" y="4439059"/>
                <a:ext cx="3580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Distortion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AC296C-5030-4647-9078-072523936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94" y="4439059"/>
                <a:ext cx="3580724" cy="369332"/>
              </a:xfrm>
              <a:prstGeom prst="rect">
                <a:avLst/>
              </a:prstGeom>
              <a:blipFill>
                <a:blip r:embed="rId7"/>
                <a:stretch>
                  <a:fillRect l="-153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2FDA9F-B0BA-4E7A-AEAD-D6CC6BA9A7AF}"/>
                  </a:ext>
                </a:extLst>
              </p:cNvPr>
              <p:cNvSpPr txBox="1"/>
              <p:nvPr/>
            </p:nvSpPr>
            <p:spPr>
              <a:xfrm>
                <a:off x="1799476" y="5318345"/>
                <a:ext cx="6307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To obtain the distortion parameters, we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first.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2FDA9F-B0BA-4E7A-AEAD-D6CC6BA9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476" y="5318345"/>
                <a:ext cx="6307048" cy="369332"/>
              </a:xfrm>
              <a:prstGeom prst="rect">
                <a:avLst/>
              </a:prstGeom>
              <a:blipFill>
                <a:blip r:embed="rId8"/>
                <a:stretch>
                  <a:fillRect l="-773" t="-6557" r="-773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8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C9CA6D-747B-4EE3-AA74-1D64A5709B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2D958C-70FB-4657-BB81-D1789E6F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왜곡 보정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A3381A-E1D5-4A93-85FA-DD108E859F21}"/>
                  </a:ext>
                </a:extLst>
              </p:cNvPr>
              <p:cNvSpPr txBox="1"/>
              <p:nvPr/>
            </p:nvSpPr>
            <p:spPr>
              <a:xfrm>
                <a:off x="691419" y="4873538"/>
                <a:ext cx="673779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A3381A-E1D5-4A93-85FA-DD108E859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9" y="4873538"/>
                <a:ext cx="6737794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7B9B9E-9E89-4741-BDFE-2F2A07459093}"/>
                  </a:ext>
                </a:extLst>
              </p:cNvPr>
              <p:cNvSpPr txBox="1"/>
              <p:nvPr/>
            </p:nvSpPr>
            <p:spPr>
              <a:xfrm>
                <a:off x="6623263" y="5384123"/>
                <a:ext cx="315805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900" dirty="0"/>
                  <a:t>: The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900" dirty="0"/>
                  <a:t>: skew coefficient. Usually,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/>
                  <a:t>: the coordinate of the principal point in pixel unit.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7B9B9E-9E89-4741-BDFE-2F2A07459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63" y="5384123"/>
                <a:ext cx="3158056" cy="50783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9A9E67C0-264D-4866-836C-DC43D22DF3BA}"/>
              </a:ext>
            </a:extLst>
          </p:cNvPr>
          <p:cNvSpPr/>
          <p:nvPr/>
        </p:nvSpPr>
        <p:spPr>
          <a:xfrm rot="5400000">
            <a:off x="4784695" y="4963929"/>
            <a:ext cx="188799" cy="2007925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E86AE-34CE-4CF4-B3E2-C16EF00A6A7C}"/>
              </a:ext>
            </a:extLst>
          </p:cNvPr>
          <p:cNvSpPr txBox="1"/>
          <p:nvPr/>
        </p:nvSpPr>
        <p:spPr>
          <a:xfrm>
            <a:off x="4358537" y="6149939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3F6E3-4C94-48D9-9489-B0E9FC46EDE8}"/>
              </a:ext>
            </a:extLst>
          </p:cNvPr>
          <p:cNvSpPr txBox="1"/>
          <p:nvPr/>
        </p:nvSpPr>
        <p:spPr>
          <a:xfrm>
            <a:off x="2449567" y="6167029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intrinsic parameters</a:t>
            </a:r>
            <a:endParaRPr lang="ko-KR" altLang="en-US" sz="1200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293F3DF4-D122-4E90-8EC5-D55A43EAE6C8}"/>
              </a:ext>
            </a:extLst>
          </p:cNvPr>
          <p:cNvSpPr/>
          <p:nvPr/>
        </p:nvSpPr>
        <p:spPr>
          <a:xfrm rot="5400000">
            <a:off x="3047504" y="5375181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6E5B166-C70C-4411-BE9A-04DB2B97817E}"/>
              </a:ext>
            </a:extLst>
          </p:cNvPr>
          <p:cNvGrpSpPr/>
          <p:nvPr/>
        </p:nvGrpSpPr>
        <p:grpSpPr>
          <a:xfrm>
            <a:off x="192280" y="973538"/>
            <a:ext cx="5401730" cy="3643774"/>
            <a:chOff x="192280" y="769477"/>
            <a:chExt cx="6279501" cy="4235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6B75CAE-3D9B-4F71-B46B-048CD6FA8BD4}"/>
                    </a:ext>
                  </a:extLst>
                </p:cNvPr>
                <p:cNvSpPr txBox="1"/>
                <p:nvPr/>
              </p:nvSpPr>
              <p:spPr>
                <a:xfrm>
                  <a:off x="1753769" y="2681500"/>
                  <a:ext cx="405394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25EE98-3891-4134-92F7-37AFD1452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769" y="2681500"/>
                  <a:ext cx="405394" cy="3588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FC1DCEA-3D89-43FB-BDEB-5E06AC89FD2D}"/>
                </a:ext>
              </a:extLst>
            </p:cNvPr>
            <p:cNvCxnSpPr>
              <a:cxnSpLocks/>
            </p:cNvCxnSpPr>
            <p:nvPr/>
          </p:nvCxnSpPr>
          <p:spPr>
            <a:xfrm>
              <a:off x="953944" y="2436883"/>
              <a:ext cx="909725" cy="109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721D331-A77C-4742-AF17-BCE38006A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455" y="1768062"/>
              <a:ext cx="0" cy="17604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6F2EF87B-7F34-4568-B2C0-7EE228E5CB6B}"/>
                </a:ext>
              </a:extLst>
            </p:cNvPr>
            <p:cNvSpPr/>
            <p:nvPr/>
          </p:nvSpPr>
          <p:spPr>
            <a:xfrm rot="16200000">
              <a:off x="1063882" y="2426230"/>
              <a:ext cx="1996398" cy="680059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4C31182-AA3B-41D9-BAC0-8B8F87A612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66141" y="2387822"/>
              <a:ext cx="0" cy="756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C46140B-BBFD-4DE3-9A55-713295E42717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>
              <a:off x="2064859" y="2766259"/>
              <a:ext cx="337252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D2DACF0-51B6-4A1A-985A-1A68E519F7B3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 flipV="1">
              <a:off x="2062082" y="3355859"/>
              <a:ext cx="0" cy="3892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78309BD-1108-4E76-A67E-240C1E23453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402111" y="3174860"/>
              <a:ext cx="610490" cy="733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1F814B3-0130-4F29-948D-2C0A674E58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2111" y="2771189"/>
              <a:ext cx="923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EC8CCCF3-63F7-4C3D-9FD9-5877BAAD389E}"/>
                </a:ext>
              </a:extLst>
            </p:cNvPr>
            <p:cNvSpPr/>
            <p:nvPr/>
          </p:nvSpPr>
          <p:spPr>
            <a:xfrm rot="16200000">
              <a:off x="1805059" y="2214120"/>
              <a:ext cx="3016267" cy="1027470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42BCEF-D819-47DF-82AE-65B2A2B8E07A}"/>
                </a:ext>
              </a:extLst>
            </p:cNvPr>
            <p:cNvCxnSpPr>
              <a:cxnSpLocks/>
            </p:cNvCxnSpPr>
            <p:nvPr/>
          </p:nvCxnSpPr>
          <p:spPr>
            <a:xfrm>
              <a:off x="3325738" y="2766259"/>
              <a:ext cx="55396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55D53B-3D66-4082-A941-31C3049D679E}"/>
                </a:ext>
              </a:extLst>
            </p:cNvPr>
            <p:cNvCxnSpPr>
              <a:cxnSpLocks/>
            </p:cNvCxnSpPr>
            <p:nvPr/>
          </p:nvCxnSpPr>
          <p:spPr>
            <a:xfrm>
              <a:off x="3879702" y="2766259"/>
              <a:ext cx="15822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AE5DEF7-48BE-4F1D-812F-883569B9A183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2077322" y="3484943"/>
              <a:ext cx="207879" cy="962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0F841C-4393-46BA-B54E-FF31532F0FF9}"/>
                </a:ext>
              </a:extLst>
            </p:cNvPr>
            <p:cNvSpPr txBox="1"/>
            <p:nvPr/>
          </p:nvSpPr>
          <p:spPr>
            <a:xfrm>
              <a:off x="1491452" y="4447110"/>
              <a:ext cx="1171739" cy="5582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normalized </a:t>
              </a:r>
            </a:p>
            <a:p>
              <a:pPr algn="ctr"/>
              <a:r>
                <a:rPr lang="en-US" altLang="ko-KR" sz="1100" dirty="0"/>
                <a:t>image plane</a:t>
              </a:r>
              <a:endParaRPr lang="ko-KR" altLang="en-US" sz="11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4A3AB9F-DB63-47F8-9794-D0419CBF2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928" y="3753488"/>
              <a:ext cx="126970" cy="852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6B1CE7-AA43-4AEE-BCBC-C9A01D214E24}"/>
                </a:ext>
              </a:extLst>
            </p:cNvPr>
            <p:cNvSpPr txBox="1"/>
            <p:nvPr/>
          </p:nvSpPr>
          <p:spPr>
            <a:xfrm>
              <a:off x="3141029" y="4536610"/>
              <a:ext cx="1171739" cy="33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/>
                <a:t>image plane</a:t>
              </a:r>
              <a:endParaRPr lang="ko-KR" altLang="en-US" sz="110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E3CDB63-CCF8-4974-A7D0-F580A882D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835" y="1607301"/>
              <a:ext cx="0" cy="960349"/>
            </a:xfrm>
            <a:prstGeom prst="straightConnector1">
              <a:avLst/>
            </a:prstGeom>
            <a:ln w="76200">
              <a:solidFill>
                <a:srgbClr val="0000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57A1543-128F-4B42-9A15-23B70A674D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624" y="2547497"/>
              <a:ext cx="186407" cy="2236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7A0F73-330F-417C-826E-659F5F149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423" y="1365724"/>
              <a:ext cx="4307417" cy="1400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CD49B2F-5A64-464D-8B25-00A0E3B30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26" y="2552741"/>
              <a:ext cx="376984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34D293-01F0-48BC-9D27-06447D186177}"/>
                    </a:ext>
                  </a:extLst>
                </p:cNvPr>
                <p:cNvSpPr txBox="1"/>
                <p:nvPr/>
              </p:nvSpPr>
              <p:spPr>
                <a:xfrm>
                  <a:off x="4739064" y="1582736"/>
                  <a:ext cx="992633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F7EC97-D3AD-4489-8444-D438B88FE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064" y="1582736"/>
                  <a:ext cx="992633" cy="3588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DD71B99-118C-48B6-913B-F0BDC3B79047}"/>
                </a:ext>
              </a:extLst>
            </p:cNvPr>
            <p:cNvSpPr/>
            <p:nvPr/>
          </p:nvSpPr>
          <p:spPr>
            <a:xfrm>
              <a:off x="4748188" y="1558426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70251CC-E724-4F78-BD52-FE8766D55426}"/>
                </a:ext>
              </a:extLst>
            </p:cNvPr>
            <p:cNvSpPr/>
            <p:nvPr/>
          </p:nvSpPr>
          <p:spPr>
            <a:xfrm>
              <a:off x="3075185" y="2112148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E566A64-B425-49F7-B3C8-FD6D714DB017}"/>
                </a:ext>
              </a:extLst>
            </p:cNvPr>
            <p:cNvSpPr/>
            <p:nvPr/>
          </p:nvSpPr>
          <p:spPr>
            <a:xfrm>
              <a:off x="1956466" y="2477202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790A397-1ED2-47EC-BA15-045CB4B4DC59}"/>
                    </a:ext>
                  </a:extLst>
                </p:cNvPr>
                <p:cNvSpPr txBox="1"/>
                <p:nvPr/>
              </p:nvSpPr>
              <p:spPr>
                <a:xfrm>
                  <a:off x="884037" y="2602358"/>
                  <a:ext cx="4414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1147EC-39B3-4A41-BD3D-2DA9ADF4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7" y="2602358"/>
                  <a:ext cx="44146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9CAEB2-BC6E-451E-B2F6-E1CC595E8A97}"/>
                    </a:ext>
                  </a:extLst>
                </p:cNvPr>
                <p:cNvSpPr txBox="1"/>
                <p:nvPr/>
              </p:nvSpPr>
              <p:spPr>
                <a:xfrm>
                  <a:off x="2958847" y="2782737"/>
                  <a:ext cx="411210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40412C0-66DB-453A-BF60-F5C202E03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847" y="2782737"/>
                  <a:ext cx="411210" cy="3588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5BDBEB3-0E32-4D4B-A44B-293884FD6B40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V="1">
              <a:off x="3313192" y="3618654"/>
              <a:ext cx="1" cy="5756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CDA829A-2700-4FDD-BEFB-E3EEB78599F3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3826928" y="3345190"/>
              <a:ext cx="738526" cy="90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6AF5CC-6DBB-49A0-9416-60F974A3241D}"/>
                </a:ext>
              </a:extLst>
            </p:cNvPr>
            <p:cNvSpPr txBox="1"/>
            <p:nvPr/>
          </p:nvSpPr>
          <p:spPr>
            <a:xfrm>
              <a:off x="192280" y="2985152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camera center</a:t>
              </a:r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44C4D24-921A-4F8B-B81F-746B8BE93E1E}"/>
                    </a:ext>
                  </a:extLst>
                </p:cNvPr>
                <p:cNvSpPr txBox="1"/>
                <p:nvPr/>
              </p:nvSpPr>
              <p:spPr>
                <a:xfrm>
                  <a:off x="5448182" y="1105108"/>
                  <a:ext cx="397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621D592-5666-4FC0-92EC-FC9223BC7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182" y="1105108"/>
                  <a:ext cx="3970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E4ABEBF-945B-4512-95AD-408C5E99B424}"/>
                    </a:ext>
                  </a:extLst>
                </p:cNvPr>
                <p:cNvSpPr txBox="1"/>
                <p:nvPr/>
              </p:nvSpPr>
              <p:spPr>
                <a:xfrm>
                  <a:off x="4260417" y="3360497"/>
                  <a:ext cx="2211364" cy="483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sz="1050" b="0" dirty="0">
                      <a:latin typeface="+mn-ea"/>
                    </a:rPr>
                    <a:t>: the center of the camera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sz="1050" dirty="0">
                      <a:latin typeface="+mn-ea"/>
                    </a:rPr>
                    <a:t>: focal length of the camera</a:t>
                  </a:r>
                  <a:endParaRPr lang="ko-KR" altLang="en-US" sz="105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5CBA89-4EEE-4011-88D8-84372B006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417" y="3360497"/>
                  <a:ext cx="2211364" cy="483016"/>
                </a:xfrm>
                <a:prstGeom prst="rect">
                  <a:avLst/>
                </a:prstGeom>
                <a:blipFill>
                  <a:blip r:embed="rId10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C36124-6EA5-4AFB-832A-852573D9781D}"/>
                    </a:ext>
                  </a:extLst>
                </p:cNvPr>
                <p:cNvSpPr txBox="1"/>
                <p:nvPr/>
              </p:nvSpPr>
              <p:spPr>
                <a:xfrm>
                  <a:off x="2814296" y="3794746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0990689-C97A-4FA2-9287-181AF515B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296" y="3794746"/>
                  <a:ext cx="37920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CC18D4D-0476-408F-9EBE-04C3A8F8A229}"/>
                    </a:ext>
                  </a:extLst>
                </p:cNvPr>
                <p:cNvSpPr txBox="1"/>
                <p:nvPr/>
              </p:nvSpPr>
              <p:spPr>
                <a:xfrm>
                  <a:off x="1802566" y="3674250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9DDF69D-BD56-4E7C-96FA-4EDC2714E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566" y="3674250"/>
                  <a:ext cx="38260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03DB9E4-C7FF-4677-A2CD-0346C3313A30}"/>
                </a:ext>
              </a:extLst>
            </p:cNvPr>
            <p:cNvCxnSpPr>
              <a:cxnSpLocks/>
              <a:stCxn id="51" idx="1"/>
              <a:endCxn id="33" idx="0"/>
            </p:cNvCxnSpPr>
            <p:nvPr/>
          </p:nvCxnSpPr>
          <p:spPr>
            <a:xfrm flipH="1">
              <a:off x="3119129" y="884893"/>
              <a:ext cx="374477" cy="1227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FE3CB2-68D1-405F-8FFD-4BF463A101F1}"/>
                </a:ext>
              </a:extLst>
            </p:cNvPr>
            <p:cNvCxnSpPr>
              <a:cxnSpLocks/>
              <a:stCxn id="20" idx="5"/>
              <a:endCxn id="20" idx="2"/>
            </p:cNvCxnSpPr>
            <p:nvPr/>
          </p:nvCxnSpPr>
          <p:spPr>
            <a:xfrm flipV="1">
              <a:off x="3313193" y="1837057"/>
              <a:ext cx="0" cy="17815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C1ABB7C-9BAE-41B6-ADF9-A8ECDD6B6E2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V="1">
              <a:off x="3313193" y="1203244"/>
              <a:ext cx="0" cy="63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6E4FBA9-C728-4DE6-812E-B438DD2CCD1D}"/>
                </a:ext>
              </a:extLst>
            </p:cNvPr>
            <p:cNvCxnSpPr>
              <a:cxnSpLocks/>
              <a:stCxn id="14" idx="5"/>
              <a:endCxn id="14" idx="2"/>
            </p:cNvCxnSpPr>
            <p:nvPr/>
          </p:nvCxnSpPr>
          <p:spPr>
            <a:xfrm flipV="1">
              <a:off x="2062082" y="2176661"/>
              <a:ext cx="0" cy="11791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081E0DF-F318-4F2C-BFD5-EF0682EDF99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V="1">
              <a:off x="2062082" y="1742817"/>
              <a:ext cx="0" cy="43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D8F8C5A-520E-4A7E-BC90-9C77AC2F88E1}"/>
                </a:ext>
              </a:extLst>
            </p:cNvPr>
            <p:cNvCxnSpPr>
              <a:cxnSpLocks/>
              <a:stCxn id="14" idx="3"/>
              <a:endCxn id="14" idx="1"/>
            </p:cNvCxnSpPr>
            <p:nvPr/>
          </p:nvCxnSpPr>
          <p:spPr>
            <a:xfrm flipH="1" flipV="1">
              <a:off x="1722052" y="2357660"/>
              <a:ext cx="680059" cy="81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BF677D0-2CE6-4947-9C0D-EEAE8E788F5A}"/>
                </a:ext>
              </a:extLst>
            </p:cNvPr>
            <p:cNvCxnSpPr>
              <a:cxnSpLocks/>
              <a:stCxn id="20" idx="3"/>
              <a:endCxn id="20" idx="1"/>
            </p:cNvCxnSpPr>
            <p:nvPr/>
          </p:nvCxnSpPr>
          <p:spPr>
            <a:xfrm flipH="1" flipV="1">
              <a:off x="2799458" y="2110521"/>
              <a:ext cx="1027470" cy="12346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83615A-7D14-40A6-B9A8-E507A1D73086}"/>
                </a:ext>
              </a:extLst>
            </p:cNvPr>
            <p:cNvSpPr txBox="1"/>
            <p:nvPr/>
          </p:nvSpPr>
          <p:spPr>
            <a:xfrm>
              <a:off x="3493606" y="769477"/>
              <a:ext cx="1056700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 projected point </a:t>
              </a:r>
              <a:endParaRPr lang="ko-KR" altLang="en-US" sz="900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C245F6-0B0D-4CAB-B34C-0AC943317249}"/>
                </a:ext>
              </a:extLst>
            </p:cNvPr>
            <p:cNvCxnSpPr>
              <a:cxnSpLocks/>
              <a:stCxn id="54" idx="2"/>
              <a:endCxn id="34" idx="1"/>
            </p:cNvCxnSpPr>
            <p:nvPr/>
          </p:nvCxnSpPr>
          <p:spPr>
            <a:xfrm>
              <a:off x="1418949" y="1509908"/>
              <a:ext cx="550388" cy="980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7ACE7F4-0C62-4A2B-AD47-7EAA44B90938}"/>
                    </a:ext>
                  </a:extLst>
                </p:cNvPr>
                <p:cNvSpPr txBox="1"/>
                <p:nvPr/>
              </p:nvSpPr>
              <p:spPr>
                <a:xfrm>
                  <a:off x="3512376" y="1021455"/>
                  <a:ext cx="956609" cy="472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𝑓𝑋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𝑓𝑌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E317828-4949-431A-A361-3E81736AE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76" y="1021455"/>
                  <a:ext cx="956609" cy="472694"/>
                </a:xfrm>
                <a:prstGeom prst="rect">
                  <a:avLst/>
                </a:prstGeom>
                <a:blipFill>
                  <a:blip r:embed="rId13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D1E3291-E768-4D12-B485-B880786B4992}"/>
                    </a:ext>
                  </a:extLst>
                </p:cNvPr>
                <p:cNvSpPr txBox="1"/>
                <p:nvPr/>
              </p:nvSpPr>
              <p:spPr>
                <a:xfrm>
                  <a:off x="411398" y="839872"/>
                  <a:ext cx="2015101" cy="6700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9239CBB-B067-4039-9AF4-AD480112E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98" y="839872"/>
                  <a:ext cx="2015101" cy="67003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4E362E-BFA6-4E2B-9F67-5C053FC9A438}"/>
              </a:ext>
            </a:extLst>
          </p:cNvPr>
          <p:cNvCxnSpPr>
            <a:cxnSpLocks/>
          </p:cNvCxnSpPr>
          <p:nvPr/>
        </p:nvCxnSpPr>
        <p:spPr>
          <a:xfrm>
            <a:off x="6245725" y="1641105"/>
            <a:ext cx="2279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557BA29-D89F-4CC9-B8C5-40DFC26F4429}"/>
              </a:ext>
            </a:extLst>
          </p:cNvPr>
          <p:cNvCxnSpPr>
            <a:cxnSpLocks/>
          </p:cNvCxnSpPr>
          <p:nvPr/>
        </p:nvCxnSpPr>
        <p:spPr>
          <a:xfrm>
            <a:off x="6474325" y="1443699"/>
            <a:ext cx="0" cy="1887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88B0DB-FB79-435B-B2E2-EF73D6DE31FE}"/>
                  </a:ext>
                </a:extLst>
              </p:cNvPr>
              <p:cNvSpPr txBox="1"/>
              <p:nvPr/>
            </p:nvSpPr>
            <p:spPr>
              <a:xfrm>
                <a:off x="8574709" y="1443699"/>
                <a:ext cx="3645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88B0DB-FB79-435B-B2E2-EF73D6DE3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09" y="1443699"/>
                <a:ext cx="36458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F313F6-047E-4B1C-A093-2EB56DD2D3B2}"/>
                  </a:ext>
                </a:extLst>
              </p:cNvPr>
              <p:cNvSpPr txBox="1"/>
              <p:nvPr/>
            </p:nvSpPr>
            <p:spPr>
              <a:xfrm>
                <a:off x="6292868" y="3274771"/>
                <a:ext cx="360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F313F6-047E-4B1C-A093-2EB56DD2D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68" y="3274771"/>
                <a:ext cx="36061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F3640FE-B080-4EF4-8A9E-E1A7BE292474}"/>
              </a:ext>
            </a:extLst>
          </p:cNvPr>
          <p:cNvCxnSpPr/>
          <p:nvPr/>
        </p:nvCxnSpPr>
        <p:spPr>
          <a:xfrm>
            <a:off x="6667267" y="1446164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34530A8-F6A2-4914-A1BE-282ECDBABCD7}"/>
              </a:ext>
            </a:extLst>
          </p:cNvPr>
          <p:cNvCxnSpPr/>
          <p:nvPr/>
        </p:nvCxnSpPr>
        <p:spPr>
          <a:xfrm>
            <a:off x="6876817" y="1446163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564371-726B-4E45-9A9F-5916A49C4570}"/>
              </a:ext>
            </a:extLst>
          </p:cNvPr>
          <p:cNvCxnSpPr/>
          <p:nvPr/>
        </p:nvCxnSpPr>
        <p:spPr>
          <a:xfrm>
            <a:off x="7096730" y="1446163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DE181AF-B631-418E-934A-F88FF93D0FBD}"/>
              </a:ext>
            </a:extLst>
          </p:cNvPr>
          <p:cNvCxnSpPr/>
          <p:nvPr/>
        </p:nvCxnSpPr>
        <p:spPr>
          <a:xfrm>
            <a:off x="7306280" y="1446162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1D27515-875C-4E6B-91DF-6A83FB237390}"/>
              </a:ext>
            </a:extLst>
          </p:cNvPr>
          <p:cNvCxnSpPr/>
          <p:nvPr/>
        </p:nvCxnSpPr>
        <p:spPr>
          <a:xfrm>
            <a:off x="7524517" y="1443701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628397E-EFA4-4059-80B7-A97109C28FE1}"/>
              </a:ext>
            </a:extLst>
          </p:cNvPr>
          <p:cNvCxnSpPr/>
          <p:nvPr/>
        </p:nvCxnSpPr>
        <p:spPr>
          <a:xfrm>
            <a:off x="7734067" y="1443700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0DD13E3-2D45-4BB8-8A2E-7E7287215D0B}"/>
              </a:ext>
            </a:extLst>
          </p:cNvPr>
          <p:cNvCxnSpPr/>
          <p:nvPr/>
        </p:nvCxnSpPr>
        <p:spPr>
          <a:xfrm>
            <a:off x="7953980" y="1443700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892BF8C-75E8-4E16-899E-FFA2FCD865BB}"/>
              </a:ext>
            </a:extLst>
          </p:cNvPr>
          <p:cNvCxnSpPr/>
          <p:nvPr/>
        </p:nvCxnSpPr>
        <p:spPr>
          <a:xfrm>
            <a:off x="8163530" y="1443699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1C7CB6-CFB1-4F0B-A85F-CEC916991076}"/>
              </a:ext>
            </a:extLst>
          </p:cNvPr>
          <p:cNvCxnSpPr>
            <a:cxnSpLocks/>
          </p:cNvCxnSpPr>
          <p:nvPr/>
        </p:nvCxnSpPr>
        <p:spPr>
          <a:xfrm>
            <a:off x="6245725" y="1863275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E98327C-8605-4348-ABB9-0039B3B3D0AD}"/>
              </a:ext>
            </a:extLst>
          </p:cNvPr>
          <p:cNvCxnSpPr>
            <a:cxnSpLocks/>
          </p:cNvCxnSpPr>
          <p:nvPr/>
        </p:nvCxnSpPr>
        <p:spPr>
          <a:xfrm>
            <a:off x="6258530" y="2072825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28F2B90-94B6-49A5-89FE-845920487024}"/>
              </a:ext>
            </a:extLst>
          </p:cNvPr>
          <p:cNvCxnSpPr>
            <a:cxnSpLocks/>
          </p:cNvCxnSpPr>
          <p:nvPr/>
        </p:nvCxnSpPr>
        <p:spPr>
          <a:xfrm>
            <a:off x="6282213" y="227285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36EDD4-4846-4682-B22F-5F2D53A80081}"/>
              </a:ext>
            </a:extLst>
          </p:cNvPr>
          <p:cNvCxnSpPr>
            <a:cxnSpLocks/>
          </p:cNvCxnSpPr>
          <p:nvPr/>
        </p:nvCxnSpPr>
        <p:spPr>
          <a:xfrm>
            <a:off x="6295018" y="248240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F3CEFEA-D815-4B51-B30A-90427709667A}"/>
              </a:ext>
            </a:extLst>
          </p:cNvPr>
          <p:cNvCxnSpPr>
            <a:cxnSpLocks/>
          </p:cNvCxnSpPr>
          <p:nvPr/>
        </p:nvCxnSpPr>
        <p:spPr>
          <a:xfrm>
            <a:off x="6293082" y="2695725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A6AEB84-0FF7-43A9-A84A-A926175453B8}"/>
              </a:ext>
            </a:extLst>
          </p:cNvPr>
          <p:cNvCxnSpPr>
            <a:cxnSpLocks/>
          </p:cNvCxnSpPr>
          <p:nvPr/>
        </p:nvCxnSpPr>
        <p:spPr>
          <a:xfrm>
            <a:off x="6305887" y="2905275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3DC7954-290A-4F54-9CF6-3EE34E76B579}"/>
              </a:ext>
            </a:extLst>
          </p:cNvPr>
          <p:cNvCxnSpPr>
            <a:cxnSpLocks/>
          </p:cNvCxnSpPr>
          <p:nvPr/>
        </p:nvCxnSpPr>
        <p:spPr>
          <a:xfrm>
            <a:off x="7082442" y="2279433"/>
            <a:ext cx="1483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7F8D618-A1FF-4A1B-9E21-0434956D333F}"/>
              </a:ext>
            </a:extLst>
          </p:cNvPr>
          <p:cNvCxnSpPr>
            <a:cxnSpLocks/>
          </p:cNvCxnSpPr>
          <p:nvPr/>
        </p:nvCxnSpPr>
        <p:spPr>
          <a:xfrm flipV="1">
            <a:off x="7310511" y="1271275"/>
            <a:ext cx="0" cy="1171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4A7CE65-663A-4EF6-BDF3-D5904786E3C7}"/>
                  </a:ext>
                </a:extLst>
              </p:cNvPr>
              <p:cNvSpPr txBox="1"/>
              <p:nvPr/>
            </p:nvSpPr>
            <p:spPr>
              <a:xfrm>
                <a:off x="8565035" y="2113068"/>
                <a:ext cx="3575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4A7CE65-663A-4EF6-BDF3-D5904786E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35" y="2113068"/>
                <a:ext cx="35759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510ADF-2D43-4E9B-BAB5-86A71C659032}"/>
                  </a:ext>
                </a:extLst>
              </p:cNvPr>
              <p:cNvSpPr txBox="1"/>
              <p:nvPr/>
            </p:nvSpPr>
            <p:spPr>
              <a:xfrm>
                <a:off x="7115655" y="3227689"/>
                <a:ext cx="3613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510ADF-2D43-4E9B-BAB5-86A71C65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55" y="3227689"/>
                <a:ext cx="361316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DC1028E3-0AC6-44C1-AAE1-DB2C7150F861}"/>
              </a:ext>
            </a:extLst>
          </p:cNvPr>
          <p:cNvSpPr txBox="1"/>
          <p:nvPr/>
        </p:nvSpPr>
        <p:spPr>
          <a:xfrm>
            <a:off x="6332296" y="910751"/>
            <a:ext cx="212737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Sensor(pixel) coordinates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4C4FA3E-D46C-4C79-B7AC-8F0D28466ED9}"/>
                  </a:ext>
                </a:extLst>
              </p:cNvPr>
              <p:cNvSpPr txBox="1"/>
              <p:nvPr/>
            </p:nvSpPr>
            <p:spPr>
              <a:xfrm>
                <a:off x="6662766" y="1279625"/>
                <a:ext cx="1635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sz="1100"/>
                  <a:t> </a:t>
                </a:r>
                <a:r>
                  <a:rPr lang="en-US" altLang="ko-KR" sz="1100"/>
                  <a:t>pixels per unit length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4C4FA3E-D46C-4C79-B7AC-8F0D28466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66" y="1279625"/>
                <a:ext cx="1635128" cy="261610"/>
              </a:xfrm>
              <a:prstGeom prst="rect">
                <a:avLst/>
              </a:prstGeom>
              <a:blipFill>
                <a:blip r:embed="rId19"/>
                <a:stretch>
                  <a:fillRect r="-1866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5648DD-070E-495A-9E53-397461140CB3}"/>
                  </a:ext>
                </a:extLst>
              </p:cNvPr>
              <p:cNvSpPr txBox="1"/>
              <p:nvPr/>
            </p:nvSpPr>
            <p:spPr>
              <a:xfrm rot="16200000">
                <a:off x="5304441" y="2389578"/>
                <a:ext cx="16264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ko-KR" altLang="en-US" sz="1100"/>
                  <a:t> </a:t>
                </a:r>
                <a:r>
                  <a:rPr lang="en-US" altLang="ko-KR" sz="1100"/>
                  <a:t>pixels per unit length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5648DD-070E-495A-9E53-397461140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04441" y="2389578"/>
                <a:ext cx="1626407" cy="261610"/>
              </a:xfrm>
              <a:prstGeom prst="rect">
                <a:avLst/>
              </a:prstGeom>
              <a:blipFill>
                <a:blip r:embed="rId20"/>
                <a:stretch>
                  <a:fillRect t="-1873"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E43BEEE-EAB2-4946-9F2F-61079392A287}"/>
                  </a:ext>
                </a:extLst>
              </p:cNvPr>
              <p:cNvSpPr txBox="1"/>
              <p:nvPr/>
            </p:nvSpPr>
            <p:spPr>
              <a:xfrm>
                <a:off x="5159791" y="3761232"/>
                <a:ext cx="444326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sensor </a:t>
                </a:r>
                <a:r>
                  <a:rPr lang="ko-KR" altLang="en-US" sz="1400" dirty="0"/>
                  <a:t>좌표계에서는 </a:t>
                </a:r>
                <a:r>
                  <a:rPr lang="en-US" altLang="ko-KR" sz="1400" dirty="0"/>
                  <a:t>pixel</a:t>
                </a:r>
                <a:r>
                  <a:rPr lang="ko-KR" altLang="en-US" sz="1400" dirty="0"/>
                  <a:t>의 위치로 좌표 값이 변환 됨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축과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축의 단위 길이 당 센서 개수가 다르다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즉 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E43BEEE-EAB2-4946-9F2F-61079392A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791" y="3761232"/>
                <a:ext cx="4443268" cy="738664"/>
              </a:xfrm>
              <a:prstGeom prst="rect">
                <a:avLst/>
              </a:prstGeom>
              <a:blipFill>
                <a:blip r:embed="rId21"/>
                <a:stretch>
                  <a:fillRect l="-137" t="-826" r="-3155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id="{30BA2066-12C8-4468-9F07-B6E47969DEA6}"/>
              </a:ext>
            </a:extLst>
          </p:cNvPr>
          <p:cNvSpPr/>
          <p:nvPr/>
        </p:nvSpPr>
        <p:spPr>
          <a:xfrm>
            <a:off x="7651359" y="2697285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0048AA1-0E02-4502-B6F3-8533443DE5C3}"/>
              </a:ext>
            </a:extLst>
          </p:cNvPr>
          <p:cNvCxnSpPr>
            <a:cxnSpLocks/>
            <a:stCxn id="81" idx="5"/>
          </p:cNvCxnSpPr>
          <p:nvPr/>
        </p:nvCxnSpPr>
        <p:spPr>
          <a:xfrm>
            <a:off x="7726377" y="2772303"/>
            <a:ext cx="256465" cy="429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B5761A-8D68-4AA5-8E87-3F84E45C1164}"/>
                  </a:ext>
                </a:extLst>
              </p:cNvPr>
              <p:cNvSpPr txBox="1"/>
              <p:nvPr/>
            </p:nvSpPr>
            <p:spPr>
              <a:xfrm>
                <a:off x="7872737" y="3159427"/>
                <a:ext cx="10732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B5761A-8D68-4AA5-8E87-3F84E45C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37" y="3159427"/>
                <a:ext cx="1073243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30EFA84-F853-482D-8C88-46F5ACE69408}"/>
                  </a:ext>
                </a:extLst>
              </p:cNvPr>
              <p:cNvSpPr txBox="1"/>
              <p:nvPr/>
            </p:nvSpPr>
            <p:spPr>
              <a:xfrm>
                <a:off x="6706256" y="1774281"/>
                <a:ext cx="12387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30EFA84-F853-482D-8C88-46F5ACE6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56" y="1774281"/>
                <a:ext cx="1238736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타원 84">
            <a:extLst>
              <a:ext uri="{FF2B5EF4-FFF2-40B4-BE49-F238E27FC236}">
                <a16:creationId xmlns:a16="http://schemas.microsoft.com/office/drawing/2014/main" id="{18FDB979-F1A9-43DD-A921-0E1E93945459}"/>
              </a:ext>
            </a:extLst>
          </p:cNvPr>
          <p:cNvSpPr/>
          <p:nvPr/>
        </p:nvSpPr>
        <p:spPr>
          <a:xfrm>
            <a:off x="7266260" y="2231030"/>
            <a:ext cx="87889" cy="87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0FA15A-E264-4039-888E-0E827AE59183}"/>
              </a:ext>
            </a:extLst>
          </p:cNvPr>
          <p:cNvSpPr txBox="1"/>
          <p:nvPr/>
        </p:nvSpPr>
        <p:spPr>
          <a:xfrm>
            <a:off x="2747806" y="4437588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사진으로 인쇄되는 평면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6E4287-EFC2-4DC3-81F0-851EFCD6EC94}"/>
              </a:ext>
            </a:extLst>
          </p:cNvPr>
          <p:cNvSpPr txBox="1"/>
          <p:nvPr/>
        </p:nvSpPr>
        <p:spPr>
          <a:xfrm>
            <a:off x="878909" y="4631457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계산의 편의를 위해 정의한 평면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2F23C7-13D6-46DA-9831-0DE25D8BBFD3}"/>
              </a:ext>
            </a:extLst>
          </p:cNvPr>
          <p:cNvSpPr txBox="1"/>
          <p:nvPr/>
        </p:nvSpPr>
        <p:spPr>
          <a:xfrm>
            <a:off x="8402833" y="966046"/>
            <a:ext cx="1545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거리를 </a:t>
            </a:r>
            <a:r>
              <a:rPr lang="en-US" altLang="ko-KR" sz="1000" dirty="0"/>
              <a:t>pixel </a:t>
            </a:r>
            <a:r>
              <a:rPr lang="ko-KR" altLang="en-US" sz="1000" dirty="0"/>
              <a:t>단위로 환산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96DA45-9D12-46FB-AD8A-44EDB8B3AD7A}"/>
              </a:ext>
            </a:extLst>
          </p:cNvPr>
          <p:cNvSpPr txBox="1"/>
          <p:nvPr/>
        </p:nvSpPr>
        <p:spPr>
          <a:xfrm>
            <a:off x="7713534" y="2386061"/>
            <a:ext cx="208903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Normalized image plane</a:t>
            </a:r>
            <a:endParaRPr lang="ko-KR" altLang="en-US" sz="14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EC6141E-DEF1-4991-B917-090705B6F44C}"/>
              </a:ext>
            </a:extLst>
          </p:cNvPr>
          <p:cNvSpPr/>
          <p:nvPr/>
        </p:nvSpPr>
        <p:spPr>
          <a:xfrm>
            <a:off x="3481728" y="1817656"/>
            <a:ext cx="240871" cy="11905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68167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2C5FA8-DC0C-46BC-8C01-3DFF87C5F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4CD780-DADD-4E77-BAEC-B91AEA4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왜곡 보정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942C2-D03F-4310-A731-067F2956EE43}"/>
                  </a:ext>
                </a:extLst>
              </p:cNvPr>
              <p:cNvSpPr txBox="1"/>
              <p:nvPr/>
            </p:nvSpPr>
            <p:spPr>
              <a:xfrm>
                <a:off x="1025073" y="2391844"/>
                <a:ext cx="8191024" cy="767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942C2-D03F-4310-A731-067F2956E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73" y="2391844"/>
                <a:ext cx="8191024" cy="767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D4CFE-2D33-456D-BBF2-CA7A8F75CF00}"/>
                  </a:ext>
                </a:extLst>
              </p:cNvPr>
              <p:cNvSpPr txBox="1"/>
              <p:nvPr/>
            </p:nvSpPr>
            <p:spPr>
              <a:xfrm>
                <a:off x="1025073" y="1226536"/>
                <a:ext cx="8191024" cy="10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D4CFE-2D33-456D-BBF2-CA7A8F75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73" y="1226536"/>
                <a:ext cx="8191024" cy="1012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9D01F-8FD5-467E-8E11-ED067EB3F30F}"/>
                  </a:ext>
                </a:extLst>
              </p:cNvPr>
              <p:cNvSpPr txBox="1"/>
              <p:nvPr/>
            </p:nvSpPr>
            <p:spPr>
              <a:xfrm>
                <a:off x="206924" y="2112291"/>
                <a:ext cx="1085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9D01F-8FD5-467E-8E11-ED067EB3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4" y="2112291"/>
                <a:ext cx="1085938" cy="338554"/>
              </a:xfrm>
              <a:prstGeom prst="rect">
                <a:avLst/>
              </a:prstGeom>
              <a:blipFill>
                <a:blip r:embed="rId4"/>
                <a:stretch>
                  <a:fillRect l="-3371" t="-3636" r="-2247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0295FF-7D2C-478B-AF94-65C5054822E7}"/>
                  </a:ext>
                </a:extLst>
              </p:cNvPr>
              <p:cNvSpPr txBox="1"/>
              <p:nvPr/>
            </p:nvSpPr>
            <p:spPr>
              <a:xfrm>
                <a:off x="1148898" y="3283173"/>
                <a:ext cx="8191024" cy="767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0295FF-7D2C-478B-AF94-65C505482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98" y="3283173"/>
                <a:ext cx="8191024" cy="767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4E32D82-51FF-48B3-9869-7ECE7201296A}"/>
                  </a:ext>
                </a:extLst>
              </p:cNvPr>
              <p:cNvSpPr/>
              <p:nvPr/>
            </p:nvSpPr>
            <p:spPr>
              <a:xfrm>
                <a:off x="3510072" y="4531149"/>
                <a:ext cx="2786147" cy="767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4E32D82-51FF-48B3-9869-7ECE72012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72" y="4531149"/>
                <a:ext cx="2786147" cy="767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3171D4-878C-436E-90DC-201F93F0F3AF}"/>
                  </a:ext>
                </a:extLst>
              </p:cNvPr>
              <p:cNvSpPr txBox="1"/>
              <p:nvPr/>
            </p:nvSpPr>
            <p:spPr>
              <a:xfrm>
                <a:off x="206924" y="4115423"/>
                <a:ext cx="9253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is the scale factor, we can say that the projection on the normalized image plane is equal to,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3171D4-878C-436E-90DC-201F93F0F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4" y="4115423"/>
                <a:ext cx="9253880" cy="338554"/>
              </a:xfrm>
              <a:prstGeom prst="rect">
                <a:avLst/>
              </a:prstGeom>
              <a:blipFill>
                <a:blip r:embed="rId7"/>
                <a:stretch>
                  <a:fillRect l="-395" t="-35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E5B7EB8-8EE4-4711-99A2-3D0ECA8273A7}"/>
              </a:ext>
            </a:extLst>
          </p:cNvPr>
          <p:cNvSpPr txBox="1"/>
          <p:nvPr/>
        </p:nvSpPr>
        <p:spPr>
          <a:xfrm>
            <a:off x="65533" y="707716"/>
            <a:ext cx="955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According to the pinhole model, the projection of a 3D point to sensor coordinate can be written as: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1CD0EBB-880E-4A94-85E9-66DA824BB20E}"/>
                  </a:ext>
                </a:extLst>
              </p:cNvPr>
              <p:cNvSpPr/>
              <p:nvPr/>
            </p:nvSpPr>
            <p:spPr>
              <a:xfrm>
                <a:off x="3877392" y="5688770"/>
                <a:ext cx="2386679" cy="728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1CD0EBB-880E-4A94-85E9-66DA824BB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92" y="5688770"/>
                <a:ext cx="2386679" cy="728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C84840-5A3D-4A8A-AE96-8B934C0F69D7}"/>
              </a:ext>
            </a:extLst>
          </p:cNvPr>
          <p:cNvSpPr txBox="1"/>
          <p:nvPr/>
        </p:nvSpPr>
        <p:spPr>
          <a:xfrm>
            <a:off x="206924" y="5375839"/>
            <a:ext cx="2735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Thus, we can simply put as: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9DFCB-D2F9-4F15-A227-316CAF4A466F}"/>
                  </a:ext>
                </a:extLst>
              </p:cNvPr>
              <p:cNvSpPr txBox="1"/>
              <p:nvPr/>
            </p:nvSpPr>
            <p:spPr>
              <a:xfrm>
                <a:off x="6398434" y="5979817"/>
                <a:ext cx="3448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※ Note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that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are the dimensionless parameters. </a:t>
                </a:r>
                <a:r>
                  <a:rPr lang="en-US" altLang="ko-KR" sz="1000" b="0" dirty="0"/>
                  <a:t>The dimension of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000" i="1" dirty="0"/>
                  <a:t> </a:t>
                </a:r>
                <a:r>
                  <a:rPr lang="en-US" altLang="ko-KR" sz="1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000" i="1" dirty="0"/>
                  <a:t> </a:t>
                </a:r>
                <a:r>
                  <a:rPr lang="en-US" altLang="ko-KR" sz="1000" dirty="0"/>
                  <a:t>are [pixel].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9DFCB-D2F9-4F15-A227-316CAF4A4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34" y="5979817"/>
                <a:ext cx="3448843" cy="400110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57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A47238-5F1A-4166-A6D8-078E5C627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3A5F5-6E85-45F4-9FAB-DDB41F70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왜곡 보정 방법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1464AB-F00E-4376-A37C-ACFB4BECDEA5}"/>
              </a:ext>
            </a:extLst>
          </p:cNvPr>
          <p:cNvGrpSpPr/>
          <p:nvPr/>
        </p:nvGrpSpPr>
        <p:grpSpPr>
          <a:xfrm>
            <a:off x="0" y="1619290"/>
            <a:ext cx="5118086" cy="3418729"/>
            <a:chOff x="338003" y="1632628"/>
            <a:chExt cx="5118086" cy="3418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D2B05D-A1C8-4898-ADD9-FCFFDD99673C}"/>
                    </a:ext>
                  </a:extLst>
                </p:cNvPr>
                <p:cNvSpPr txBox="1"/>
                <p:nvPr/>
              </p:nvSpPr>
              <p:spPr>
                <a:xfrm>
                  <a:off x="4583695" y="1998817"/>
                  <a:ext cx="4156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D2B05D-A1C8-4898-ADD9-FCFFDD996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95" y="1998817"/>
                  <a:ext cx="41562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7FB0849-7478-4675-A9EB-2F0D0A325ACC}"/>
                    </a:ext>
                  </a:extLst>
                </p:cNvPr>
                <p:cNvSpPr txBox="1"/>
                <p:nvPr/>
              </p:nvSpPr>
              <p:spPr>
                <a:xfrm>
                  <a:off x="1308324" y="4651247"/>
                  <a:ext cx="4085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7FB0849-7478-4675-A9EB-2F0D0A325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324" y="4651247"/>
                  <a:ext cx="40857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8F702A-131B-428C-B8FA-4362C237ADA9}"/>
                </a:ext>
              </a:extLst>
            </p:cNvPr>
            <p:cNvSpPr txBox="1"/>
            <p:nvPr/>
          </p:nvSpPr>
          <p:spPr>
            <a:xfrm>
              <a:off x="1959289" y="1632628"/>
              <a:ext cx="162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Sensor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coordinate</a:t>
              </a:r>
              <a:endParaRPr lang="ko-KR" altLang="en-US" sz="1400" dirty="0"/>
            </a:p>
          </p:txBody>
        </p:sp>
        <p:pic>
          <p:nvPicPr>
            <p:cNvPr id="50" name="그림 49" descr="텍스트이(가) 표시된 사진&#10;&#10;자동 생성된 설명">
              <a:extLst>
                <a:ext uri="{FF2B5EF4-FFF2-40B4-BE49-F238E27FC236}">
                  <a16:creationId xmlns:a16="http://schemas.microsoft.com/office/drawing/2014/main" id="{96F7DAC9-EF96-4B20-AB32-C806B42D6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0" b="46381"/>
            <a:stretch/>
          </p:blipFill>
          <p:spPr>
            <a:xfrm>
              <a:off x="1365831" y="2093666"/>
              <a:ext cx="2851965" cy="227378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2060"/>
              </a:solidFill>
            </a:ln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299C4EB-2547-41FF-9584-62AF65906A12}"/>
                </a:ext>
              </a:extLst>
            </p:cNvPr>
            <p:cNvCxnSpPr>
              <a:cxnSpLocks/>
            </p:cNvCxnSpPr>
            <p:nvPr/>
          </p:nvCxnSpPr>
          <p:spPr>
            <a:xfrm>
              <a:off x="1619227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B29CDC8-EAF6-4BD7-A3AB-4C266120E3D2}"/>
                </a:ext>
              </a:extLst>
            </p:cNvPr>
            <p:cNvCxnSpPr>
              <a:cxnSpLocks/>
            </p:cNvCxnSpPr>
            <p:nvPr/>
          </p:nvCxnSpPr>
          <p:spPr>
            <a:xfrm>
              <a:off x="1878456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1097CA5-5BBD-44A5-86C3-6D44A8F5DD90}"/>
                </a:ext>
              </a:extLst>
            </p:cNvPr>
            <p:cNvCxnSpPr>
              <a:cxnSpLocks/>
            </p:cNvCxnSpPr>
            <p:nvPr/>
          </p:nvCxnSpPr>
          <p:spPr>
            <a:xfrm>
              <a:off x="2137685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B1A4CD0-541F-4540-B7AE-40B7E4EC5DC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914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36C541C-16DB-4CD7-84DF-1E7E5686D34A}"/>
                </a:ext>
              </a:extLst>
            </p:cNvPr>
            <p:cNvCxnSpPr>
              <a:cxnSpLocks/>
            </p:cNvCxnSpPr>
            <p:nvPr/>
          </p:nvCxnSpPr>
          <p:spPr>
            <a:xfrm>
              <a:off x="2656143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A07FDEC-D102-4790-A00E-C58D1377326A}"/>
                </a:ext>
              </a:extLst>
            </p:cNvPr>
            <p:cNvCxnSpPr>
              <a:cxnSpLocks/>
            </p:cNvCxnSpPr>
            <p:nvPr/>
          </p:nvCxnSpPr>
          <p:spPr>
            <a:xfrm>
              <a:off x="2915372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ECECF05-5B48-4C5B-9A2F-74126866EC2A}"/>
                </a:ext>
              </a:extLst>
            </p:cNvPr>
            <p:cNvCxnSpPr>
              <a:cxnSpLocks/>
            </p:cNvCxnSpPr>
            <p:nvPr/>
          </p:nvCxnSpPr>
          <p:spPr>
            <a:xfrm>
              <a:off x="3174601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0C56030-B13E-48E3-8574-7B69761A57C3}"/>
                </a:ext>
              </a:extLst>
            </p:cNvPr>
            <p:cNvCxnSpPr>
              <a:cxnSpLocks/>
            </p:cNvCxnSpPr>
            <p:nvPr/>
          </p:nvCxnSpPr>
          <p:spPr>
            <a:xfrm>
              <a:off x="3433832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8A3F80B-265B-4595-8206-F8147234D85D}"/>
                </a:ext>
              </a:extLst>
            </p:cNvPr>
            <p:cNvCxnSpPr>
              <a:cxnSpLocks/>
            </p:cNvCxnSpPr>
            <p:nvPr/>
          </p:nvCxnSpPr>
          <p:spPr>
            <a:xfrm>
              <a:off x="1348108" y="2647976"/>
              <a:ext cx="286968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F0B7B7B-A722-4725-8228-FFA5DB10EC90}"/>
                </a:ext>
              </a:extLst>
            </p:cNvPr>
            <p:cNvCxnSpPr>
              <a:cxnSpLocks/>
            </p:cNvCxnSpPr>
            <p:nvPr/>
          </p:nvCxnSpPr>
          <p:spPr>
            <a:xfrm>
              <a:off x="1348108" y="2971515"/>
              <a:ext cx="286968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EE068C7-4B74-4D0A-B62E-737B2605EB0E}"/>
                </a:ext>
              </a:extLst>
            </p:cNvPr>
            <p:cNvCxnSpPr>
              <a:cxnSpLocks/>
              <a:stCxn id="50" idx="1"/>
              <a:endCxn id="50" idx="3"/>
            </p:cNvCxnSpPr>
            <p:nvPr/>
          </p:nvCxnSpPr>
          <p:spPr>
            <a:xfrm>
              <a:off x="1365831" y="3230560"/>
              <a:ext cx="28519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DA71000-8C23-4ECE-89E5-3AB1E38A196F}"/>
                </a:ext>
              </a:extLst>
            </p:cNvPr>
            <p:cNvCxnSpPr>
              <a:cxnSpLocks/>
            </p:cNvCxnSpPr>
            <p:nvPr/>
          </p:nvCxnSpPr>
          <p:spPr>
            <a:xfrm>
              <a:off x="1348108" y="3533056"/>
              <a:ext cx="286968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3188305-0F8A-4F76-88AE-2FE6E372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348108" y="3823513"/>
              <a:ext cx="286968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50083EF-1A15-4904-9E56-B3B54A92CECD}"/>
                </a:ext>
              </a:extLst>
            </p:cNvPr>
            <p:cNvCxnSpPr>
              <a:cxnSpLocks/>
            </p:cNvCxnSpPr>
            <p:nvPr/>
          </p:nvCxnSpPr>
          <p:spPr>
            <a:xfrm>
              <a:off x="1348108" y="4113272"/>
              <a:ext cx="286968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01621DF-AA8B-4787-A3A5-478D07B2684A}"/>
                </a:ext>
              </a:extLst>
            </p:cNvPr>
            <p:cNvCxnSpPr>
              <a:cxnSpLocks/>
            </p:cNvCxnSpPr>
            <p:nvPr/>
          </p:nvCxnSpPr>
          <p:spPr>
            <a:xfrm>
              <a:off x="1348108" y="2324437"/>
              <a:ext cx="286968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0AE41C-2F12-4751-96E7-B2DC7DA3C6FE}"/>
                </a:ext>
              </a:extLst>
            </p:cNvPr>
            <p:cNvCxnSpPr>
              <a:cxnSpLocks/>
            </p:cNvCxnSpPr>
            <p:nvPr/>
          </p:nvCxnSpPr>
          <p:spPr>
            <a:xfrm>
              <a:off x="3699336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FE4053-F5C9-45DE-AE1B-95B31371424F}"/>
                </a:ext>
              </a:extLst>
            </p:cNvPr>
            <p:cNvCxnSpPr>
              <a:cxnSpLocks/>
            </p:cNvCxnSpPr>
            <p:nvPr/>
          </p:nvCxnSpPr>
          <p:spPr>
            <a:xfrm>
              <a:off x="3958565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B9F1CEF-BDB4-45BF-92B8-FB17D9ECE8F3}"/>
                </a:ext>
              </a:extLst>
            </p:cNvPr>
            <p:cNvCxnSpPr>
              <a:cxnSpLocks/>
            </p:cNvCxnSpPr>
            <p:nvPr/>
          </p:nvCxnSpPr>
          <p:spPr>
            <a:xfrm>
              <a:off x="4217796" y="2015858"/>
              <a:ext cx="0" cy="235159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08B623E-5BA9-49E9-9C00-D12F700A79B0}"/>
                </a:ext>
              </a:extLst>
            </p:cNvPr>
            <p:cNvCxnSpPr/>
            <p:nvPr/>
          </p:nvCxnSpPr>
          <p:spPr>
            <a:xfrm flipV="1">
              <a:off x="849298" y="2250873"/>
              <a:ext cx="590550" cy="494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6070DEB4-5A99-4FA2-AAE0-1EE8632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1512611" y="1854759"/>
              <a:ext cx="0" cy="2809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4D8F923-D2E0-4D8B-82E4-0AC8FFFEA793}"/>
                </a:ext>
              </a:extLst>
            </p:cNvPr>
            <p:cNvCxnSpPr>
              <a:cxnSpLocks/>
            </p:cNvCxnSpPr>
            <p:nvPr/>
          </p:nvCxnSpPr>
          <p:spPr>
            <a:xfrm>
              <a:off x="1365831" y="2194778"/>
              <a:ext cx="3248500" cy="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ED2A46B-9490-46E9-9AE5-A156F043610B}"/>
                    </a:ext>
                  </a:extLst>
                </p:cNvPr>
                <p:cNvSpPr txBox="1"/>
                <p:nvPr/>
              </p:nvSpPr>
              <p:spPr>
                <a:xfrm>
                  <a:off x="347772" y="2729840"/>
                  <a:ext cx="7505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ED2A46B-9490-46E9-9AE5-A156F0436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72" y="2729840"/>
                  <a:ext cx="75052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F131217-52C3-4244-8CE9-189F5D5EE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298" y="4235863"/>
              <a:ext cx="395066" cy="153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DB65659-E59F-4392-A827-67315A2F135F}"/>
                    </a:ext>
                  </a:extLst>
                </p:cNvPr>
                <p:cNvSpPr txBox="1"/>
                <p:nvPr/>
              </p:nvSpPr>
              <p:spPr>
                <a:xfrm>
                  <a:off x="338003" y="4204478"/>
                  <a:ext cx="749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7,0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DB65659-E59F-4392-A827-67315A2F1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03" y="4204478"/>
                  <a:ext cx="7497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30401718-005C-48AA-A6C2-C5093EA29200}"/>
                </a:ext>
              </a:extLst>
            </p:cNvPr>
            <p:cNvSpPr/>
            <p:nvPr/>
          </p:nvSpPr>
          <p:spPr>
            <a:xfrm>
              <a:off x="4625959" y="2937851"/>
              <a:ext cx="830130" cy="605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9B56DAE-62EF-4276-B80E-9A97386019D0}"/>
              </a:ext>
            </a:extLst>
          </p:cNvPr>
          <p:cNvSpPr txBox="1"/>
          <p:nvPr/>
        </p:nvSpPr>
        <p:spPr>
          <a:xfrm>
            <a:off x="1361598" y="716048"/>
            <a:ext cx="68515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Coordinate Transformation from sensor coordinate to normalized image coordinate.</a:t>
            </a:r>
            <a:endParaRPr lang="ko-KR" altLang="en-US" sz="140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4AB4773-F3FB-4DBA-BC30-5A0DE243BB1F}"/>
              </a:ext>
            </a:extLst>
          </p:cNvPr>
          <p:cNvGrpSpPr/>
          <p:nvPr/>
        </p:nvGrpSpPr>
        <p:grpSpPr>
          <a:xfrm>
            <a:off x="5582769" y="1174454"/>
            <a:ext cx="4346876" cy="3707214"/>
            <a:chOff x="5456089" y="1144088"/>
            <a:chExt cx="4346876" cy="3707214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8D63855D-9F66-49FC-907A-2F438F4A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0560" y="2099199"/>
              <a:ext cx="2874425" cy="215581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62D2ACD-AC4E-4F93-B4E3-3F053704796F}"/>
                </a:ext>
              </a:extLst>
            </p:cNvPr>
            <p:cNvCxnSpPr/>
            <p:nvPr/>
          </p:nvCxnSpPr>
          <p:spPr>
            <a:xfrm>
              <a:off x="6250218" y="1938488"/>
              <a:ext cx="0" cy="25008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A79FA8-5BAD-4998-B8EC-D9984D2A7835}"/>
                </a:ext>
              </a:extLst>
            </p:cNvPr>
            <p:cNvCxnSpPr/>
            <p:nvPr/>
          </p:nvCxnSpPr>
          <p:spPr>
            <a:xfrm>
              <a:off x="6567357" y="1938486"/>
              <a:ext cx="0" cy="25008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9985BF4-DC7D-4634-AFD4-0291BB8C60BC}"/>
                </a:ext>
              </a:extLst>
            </p:cNvPr>
            <p:cNvCxnSpPr/>
            <p:nvPr/>
          </p:nvCxnSpPr>
          <p:spPr>
            <a:xfrm>
              <a:off x="6900180" y="1938486"/>
              <a:ext cx="0" cy="25008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6C1653A-3A07-4D0E-A3FE-DD8927B19E9E}"/>
                </a:ext>
              </a:extLst>
            </p:cNvPr>
            <p:cNvCxnSpPr>
              <a:cxnSpLocks/>
            </p:cNvCxnSpPr>
            <p:nvPr/>
          </p:nvCxnSpPr>
          <p:spPr>
            <a:xfrm>
              <a:off x="7214912" y="1588924"/>
              <a:ext cx="22473" cy="3262378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1470BC3-B4D1-4A27-A32A-146285D9E2C3}"/>
                </a:ext>
              </a:extLst>
            </p:cNvPr>
            <p:cNvCxnSpPr/>
            <p:nvPr/>
          </p:nvCxnSpPr>
          <p:spPr>
            <a:xfrm>
              <a:off x="7547607" y="1934760"/>
              <a:ext cx="0" cy="25008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C24EC34-04AE-4393-8B54-40D1BDC049FB}"/>
                </a:ext>
              </a:extLst>
            </p:cNvPr>
            <p:cNvCxnSpPr/>
            <p:nvPr/>
          </p:nvCxnSpPr>
          <p:spPr>
            <a:xfrm>
              <a:off x="7864746" y="1934759"/>
              <a:ext cx="0" cy="25008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06B714A-7D6E-4927-8055-2D020C60954F}"/>
                </a:ext>
              </a:extLst>
            </p:cNvPr>
            <p:cNvCxnSpPr/>
            <p:nvPr/>
          </p:nvCxnSpPr>
          <p:spPr>
            <a:xfrm>
              <a:off x="8197569" y="1934759"/>
              <a:ext cx="0" cy="25008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19035FB-3F22-44B0-9E8F-7A63025E81CD}"/>
                </a:ext>
              </a:extLst>
            </p:cNvPr>
            <p:cNvCxnSpPr/>
            <p:nvPr/>
          </p:nvCxnSpPr>
          <p:spPr>
            <a:xfrm>
              <a:off x="8514709" y="1934757"/>
              <a:ext cx="0" cy="25008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814147F-72F3-44CF-9651-E7D11390AF9C}"/>
                </a:ext>
              </a:extLst>
            </p:cNvPr>
            <p:cNvCxnSpPr>
              <a:cxnSpLocks/>
            </p:cNvCxnSpPr>
            <p:nvPr/>
          </p:nvCxnSpPr>
          <p:spPr>
            <a:xfrm>
              <a:off x="5644404" y="2576106"/>
              <a:ext cx="3272303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90C7304-9788-4F5A-8691-60799DF97282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3" y="2885096"/>
              <a:ext cx="3272303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E983448-CA1C-4366-8F7D-AF8A0E4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845" y="3506759"/>
              <a:ext cx="3272303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93390E6-80DF-445E-B72E-89DEB4286322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5" y="3829612"/>
              <a:ext cx="3272303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CDBEC63-57E2-47B8-AF97-F0851A15F5CC}"/>
                </a:ext>
              </a:extLst>
            </p:cNvPr>
            <p:cNvCxnSpPr>
              <a:cxnSpLocks/>
            </p:cNvCxnSpPr>
            <p:nvPr/>
          </p:nvCxnSpPr>
          <p:spPr>
            <a:xfrm>
              <a:off x="5703294" y="4146752"/>
              <a:ext cx="3272303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2C8646-7623-429A-AD53-32EDE9C135A5}"/>
                    </a:ext>
                  </a:extLst>
                </p:cNvPr>
                <p:cNvSpPr txBox="1"/>
                <p:nvPr/>
              </p:nvSpPr>
              <p:spPr>
                <a:xfrm>
                  <a:off x="9305906" y="2981138"/>
                  <a:ext cx="497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2C8646-7623-429A-AD53-32EDE9C13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5906" y="2981138"/>
                  <a:ext cx="49705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7BF875-2048-409E-B0E4-D1B586CC60EA}"/>
                    </a:ext>
                  </a:extLst>
                </p:cNvPr>
                <p:cNvSpPr txBox="1"/>
                <p:nvPr/>
              </p:nvSpPr>
              <p:spPr>
                <a:xfrm>
                  <a:off x="6965549" y="1144088"/>
                  <a:ext cx="498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7BF875-2048-409E-B0E4-D1B586CC6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549" y="1144088"/>
                  <a:ext cx="49872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4370E68-2C14-4B94-BB69-06ACF2DC5A23}"/>
                </a:ext>
              </a:extLst>
            </p:cNvPr>
            <p:cNvSpPr txBox="1"/>
            <p:nvPr/>
          </p:nvSpPr>
          <p:spPr>
            <a:xfrm>
              <a:off x="6503282" y="1641999"/>
              <a:ext cx="1834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Cartesian coordinate</a:t>
              </a:r>
              <a:endParaRPr lang="ko-KR" altLang="en-US" sz="140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023D1E0-966F-4412-9392-16D070F43999}"/>
                </a:ext>
              </a:extLst>
            </p:cNvPr>
            <p:cNvCxnSpPr>
              <a:cxnSpLocks/>
            </p:cNvCxnSpPr>
            <p:nvPr/>
          </p:nvCxnSpPr>
          <p:spPr>
            <a:xfrm>
              <a:off x="5456089" y="3175153"/>
              <a:ext cx="3859361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EEACF4B-4206-42C2-9336-E6BF913BB320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2" y="2324437"/>
              <a:ext cx="3272303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5901D9A-BEC9-4561-9C01-C2D59BD244D8}"/>
                </a:ext>
              </a:extLst>
            </p:cNvPr>
            <p:cNvCxnSpPr/>
            <p:nvPr/>
          </p:nvCxnSpPr>
          <p:spPr>
            <a:xfrm>
              <a:off x="5920018" y="1924742"/>
              <a:ext cx="0" cy="25008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9B14EB84-07D9-428B-AAE2-FF812C0A0238}"/>
                  </a:ext>
                </a:extLst>
              </p:cNvPr>
              <p:cNvSpPr/>
              <p:nvPr/>
            </p:nvSpPr>
            <p:spPr>
              <a:xfrm>
                <a:off x="1930082" y="4834592"/>
                <a:ext cx="2662973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9B14EB84-07D9-428B-AAE2-FF812C0A0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82" y="4834592"/>
                <a:ext cx="2662973" cy="808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7CEA3A0A-1CDB-48AC-A91F-01649852BF22}"/>
              </a:ext>
            </a:extLst>
          </p:cNvPr>
          <p:cNvSpPr txBox="1"/>
          <p:nvPr/>
        </p:nvSpPr>
        <p:spPr>
          <a:xfrm>
            <a:off x="2609998" y="6003170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intrinsic parameters</a:t>
            </a:r>
            <a:endParaRPr lang="ko-KR" altLang="en-US" sz="1200" dirty="0"/>
          </a:p>
        </p:txBody>
      </p:sp>
      <p:sp>
        <p:nvSpPr>
          <p:cNvPr id="107" name="오른쪽 중괄호 106">
            <a:extLst>
              <a:ext uri="{FF2B5EF4-FFF2-40B4-BE49-F238E27FC236}">
                <a16:creationId xmlns:a16="http://schemas.microsoft.com/office/drawing/2014/main" id="{B3FB6511-66F8-46C6-A2A5-D6417157BC0A}"/>
              </a:ext>
            </a:extLst>
          </p:cNvPr>
          <p:cNvSpPr/>
          <p:nvPr/>
        </p:nvSpPr>
        <p:spPr>
          <a:xfrm rot="5400000">
            <a:off x="3335122" y="5223224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7811A1B-E046-4606-A80E-F45A806807C4}"/>
                  </a:ext>
                </a:extLst>
              </p:cNvPr>
              <p:cNvSpPr/>
              <p:nvPr/>
            </p:nvSpPr>
            <p:spPr>
              <a:xfrm>
                <a:off x="5985097" y="4876341"/>
                <a:ext cx="3150799" cy="88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7811A1B-E046-4606-A80E-F45A80680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97" y="4876341"/>
                <a:ext cx="3150799" cy="8856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76B045-2377-4C49-97A6-135E3E0EF206}"/>
                  </a:ext>
                </a:extLst>
              </p:cNvPr>
              <p:cNvSpPr txBox="1"/>
              <p:nvPr/>
            </p:nvSpPr>
            <p:spPr>
              <a:xfrm>
                <a:off x="5271303" y="5936887"/>
                <a:ext cx="4467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400" dirty="0"/>
                  <a:t> is the coordinate in the normalized image plane.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76B045-2377-4C49-97A6-135E3E0E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03" y="5936887"/>
                <a:ext cx="4467826" cy="307777"/>
              </a:xfrm>
              <a:prstGeom prst="rect">
                <a:avLst/>
              </a:prstGeom>
              <a:blipFill>
                <a:blip r:embed="rId11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71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E8B071-4E30-4FAD-81E0-1C560B6AD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CAC36-BCCD-48E5-BF29-F892CE02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왜곡 보정 방법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DB4E2F-8086-494B-8008-A7EFDAA3D4B2}"/>
              </a:ext>
            </a:extLst>
          </p:cNvPr>
          <p:cNvGrpSpPr/>
          <p:nvPr/>
        </p:nvGrpSpPr>
        <p:grpSpPr>
          <a:xfrm>
            <a:off x="355093" y="947772"/>
            <a:ext cx="4688774" cy="3718796"/>
            <a:chOff x="5456089" y="1738913"/>
            <a:chExt cx="3924198" cy="3112389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CD1A39-B3B3-452A-A124-87DB77D11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0560" y="2099199"/>
              <a:ext cx="2874425" cy="215581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D047E-DBDC-4B4C-8302-1123762A585C}"/>
                </a:ext>
              </a:extLst>
            </p:cNvPr>
            <p:cNvCxnSpPr>
              <a:cxnSpLocks/>
            </p:cNvCxnSpPr>
            <p:nvPr/>
          </p:nvCxnSpPr>
          <p:spPr>
            <a:xfrm>
              <a:off x="6250218" y="2099199"/>
              <a:ext cx="0" cy="234011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DE7D3EB-3D02-47A6-93DD-8B790E6EB778}"/>
                </a:ext>
              </a:extLst>
            </p:cNvPr>
            <p:cNvCxnSpPr>
              <a:cxnSpLocks/>
            </p:cNvCxnSpPr>
            <p:nvPr/>
          </p:nvCxnSpPr>
          <p:spPr>
            <a:xfrm>
              <a:off x="6567357" y="2099199"/>
              <a:ext cx="0" cy="2340109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1CE48D8-1BEF-4F07-B9BC-F1B5471527A2}"/>
                </a:ext>
              </a:extLst>
            </p:cNvPr>
            <p:cNvCxnSpPr>
              <a:cxnSpLocks/>
            </p:cNvCxnSpPr>
            <p:nvPr/>
          </p:nvCxnSpPr>
          <p:spPr>
            <a:xfrm>
              <a:off x="6900180" y="2099199"/>
              <a:ext cx="0" cy="2340109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79AE1D0-667A-46CE-89C4-A5C539D9B49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385" y="1834596"/>
              <a:ext cx="1" cy="3016706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1DC3961-5ABA-406B-B2BE-7F71BF46C8DA}"/>
                </a:ext>
              </a:extLst>
            </p:cNvPr>
            <p:cNvCxnSpPr>
              <a:cxnSpLocks/>
            </p:cNvCxnSpPr>
            <p:nvPr/>
          </p:nvCxnSpPr>
          <p:spPr>
            <a:xfrm>
              <a:off x="7547607" y="2099199"/>
              <a:ext cx="0" cy="2336383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99CFF2B-46B1-4F65-B6C2-7FA647F84FA0}"/>
                </a:ext>
              </a:extLst>
            </p:cNvPr>
            <p:cNvCxnSpPr>
              <a:cxnSpLocks/>
            </p:cNvCxnSpPr>
            <p:nvPr/>
          </p:nvCxnSpPr>
          <p:spPr>
            <a:xfrm>
              <a:off x="7864746" y="2099199"/>
              <a:ext cx="0" cy="2336381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4B3B2E7-B40A-447B-A65B-94ED561364ED}"/>
                </a:ext>
              </a:extLst>
            </p:cNvPr>
            <p:cNvCxnSpPr>
              <a:cxnSpLocks/>
            </p:cNvCxnSpPr>
            <p:nvPr/>
          </p:nvCxnSpPr>
          <p:spPr>
            <a:xfrm>
              <a:off x="8197569" y="2099199"/>
              <a:ext cx="0" cy="2336381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F19EC0-8223-442B-ABCB-C573EED4E64A}"/>
                </a:ext>
              </a:extLst>
            </p:cNvPr>
            <p:cNvCxnSpPr>
              <a:cxnSpLocks/>
            </p:cNvCxnSpPr>
            <p:nvPr/>
          </p:nvCxnSpPr>
          <p:spPr>
            <a:xfrm>
              <a:off x="8514709" y="2099199"/>
              <a:ext cx="0" cy="233638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C6EE3B-6697-4B3B-A9B7-767035C8313D}"/>
                </a:ext>
              </a:extLst>
            </p:cNvPr>
            <p:cNvCxnSpPr>
              <a:cxnSpLocks/>
            </p:cNvCxnSpPr>
            <p:nvPr/>
          </p:nvCxnSpPr>
          <p:spPr>
            <a:xfrm>
              <a:off x="5644404" y="2576106"/>
              <a:ext cx="3060580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8BB68F5-48CF-4680-BB2F-8FB61E9A1E40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3" y="2885096"/>
              <a:ext cx="3021071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0B00EFE-5CC6-4000-AFE6-6A1E420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845" y="3506759"/>
              <a:ext cx="3018139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4E51FCC-73F0-40A0-9EE6-44D47DF052F1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5" y="3829612"/>
              <a:ext cx="3021069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838EBDA-BA03-442C-A248-CFB9AFE7FC1E}"/>
                </a:ext>
              </a:extLst>
            </p:cNvPr>
            <p:cNvCxnSpPr>
              <a:cxnSpLocks/>
            </p:cNvCxnSpPr>
            <p:nvPr/>
          </p:nvCxnSpPr>
          <p:spPr>
            <a:xfrm>
              <a:off x="5703294" y="4146752"/>
              <a:ext cx="3001690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F677BA-4C12-4BFA-9E68-D51C6C16CB74}"/>
                    </a:ext>
                  </a:extLst>
                </p:cNvPr>
                <p:cNvSpPr txBox="1"/>
                <p:nvPr/>
              </p:nvSpPr>
              <p:spPr>
                <a:xfrm>
                  <a:off x="8918237" y="3053062"/>
                  <a:ext cx="4620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F677BA-4C12-4BFA-9E68-D51C6C16C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237" y="3053062"/>
                  <a:ext cx="462050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34B8212-2B44-47D6-A6A3-7AD9124B0ACD}"/>
                    </a:ext>
                  </a:extLst>
                </p:cNvPr>
                <p:cNvSpPr txBox="1"/>
                <p:nvPr/>
              </p:nvSpPr>
              <p:spPr>
                <a:xfrm>
                  <a:off x="6803542" y="1738913"/>
                  <a:ext cx="4642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34B8212-2B44-47D6-A6A3-7AD9124B0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542" y="1738913"/>
                  <a:ext cx="464230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171817-22F7-4FE7-AD96-0415C8EE8CB3}"/>
                </a:ext>
              </a:extLst>
            </p:cNvPr>
            <p:cNvCxnSpPr>
              <a:cxnSpLocks/>
            </p:cNvCxnSpPr>
            <p:nvPr/>
          </p:nvCxnSpPr>
          <p:spPr>
            <a:xfrm>
              <a:off x="5456089" y="3175153"/>
              <a:ext cx="3519507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2061DB6-820C-42B3-A5E6-36E0B2F548EC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2" y="2324437"/>
              <a:ext cx="3021072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F3DF33D-4E80-4A99-973D-630307EF1CC6}"/>
                </a:ext>
              </a:extLst>
            </p:cNvPr>
            <p:cNvCxnSpPr>
              <a:cxnSpLocks/>
            </p:cNvCxnSpPr>
            <p:nvPr/>
          </p:nvCxnSpPr>
          <p:spPr>
            <a:xfrm>
              <a:off x="5920018" y="2099199"/>
              <a:ext cx="0" cy="2326365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3A6C15B-7F4C-44D8-8C0B-ACD3A31DE0A2}"/>
                  </a:ext>
                </a:extLst>
              </p:cNvPr>
              <p:cNvSpPr/>
              <p:nvPr/>
            </p:nvSpPr>
            <p:spPr>
              <a:xfrm>
                <a:off x="1180170" y="5062782"/>
                <a:ext cx="3519745" cy="707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3A6C15B-7F4C-44D8-8C0B-ACD3A31DE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170" y="5062782"/>
                <a:ext cx="3519745" cy="707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9F5652-F064-492F-A41D-A9FDD0B80371}"/>
                  </a:ext>
                </a:extLst>
              </p:cNvPr>
              <p:cNvSpPr txBox="1"/>
              <p:nvPr/>
            </p:nvSpPr>
            <p:spPr>
              <a:xfrm>
                <a:off x="5027451" y="5283165"/>
                <a:ext cx="35178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9F5652-F064-492F-A41D-A9FDD0B80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51" y="5283165"/>
                <a:ext cx="3517886" cy="338554"/>
              </a:xfrm>
              <a:prstGeom prst="rect">
                <a:avLst/>
              </a:prstGeom>
              <a:blipFill>
                <a:blip r:embed="rId6"/>
                <a:stretch>
                  <a:fillRect l="-1040" t="-3636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2E99B63-81AA-46A5-A000-F93B98F61400}"/>
              </a:ext>
            </a:extLst>
          </p:cNvPr>
          <p:cNvSpPr txBox="1"/>
          <p:nvPr/>
        </p:nvSpPr>
        <p:spPr>
          <a:xfrm>
            <a:off x="825972" y="596285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 image = distorted image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93E35-B4B8-4BB9-AC6F-6C82ED4B1D0A}"/>
              </a:ext>
            </a:extLst>
          </p:cNvPr>
          <p:cNvSpPr txBox="1"/>
          <p:nvPr/>
        </p:nvSpPr>
        <p:spPr>
          <a:xfrm>
            <a:off x="5726710" y="640834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 image = undistorted image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CA51A9-823C-4EEB-834F-85F03D6B0C67}"/>
              </a:ext>
            </a:extLst>
          </p:cNvPr>
          <p:cNvSpPr/>
          <p:nvPr/>
        </p:nvSpPr>
        <p:spPr>
          <a:xfrm>
            <a:off x="5739843" y="1468300"/>
            <a:ext cx="3672800" cy="2155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159711-E8C5-4652-8698-DB3DD728D685}"/>
              </a:ext>
            </a:extLst>
          </p:cNvPr>
          <p:cNvSpPr txBox="1"/>
          <p:nvPr/>
        </p:nvSpPr>
        <p:spPr>
          <a:xfrm>
            <a:off x="7310785" y="1746365"/>
            <a:ext cx="530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EAF83-E0A4-4540-AE33-BCA52B308B76}"/>
              </a:ext>
            </a:extLst>
          </p:cNvPr>
          <p:cNvSpPr txBox="1"/>
          <p:nvPr/>
        </p:nvSpPr>
        <p:spPr>
          <a:xfrm>
            <a:off x="7003809" y="290297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Unknown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B17296-304B-420B-8715-E6DFF09852F9}"/>
              </a:ext>
            </a:extLst>
          </p:cNvPr>
          <p:cNvCxnSpPr>
            <a:cxnSpLocks/>
          </p:cNvCxnSpPr>
          <p:nvPr/>
        </p:nvCxnSpPr>
        <p:spPr>
          <a:xfrm flipH="1">
            <a:off x="7589179" y="1142691"/>
            <a:ext cx="1" cy="301519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9C8ACF-1173-41F4-B66F-A64A3495B571}"/>
              </a:ext>
            </a:extLst>
          </p:cNvPr>
          <p:cNvCxnSpPr>
            <a:cxnSpLocks/>
          </p:cNvCxnSpPr>
          <p:nvPr/>
        </p:nvCxnSpPr>
        <p:spPr>
          <a:xfrm>
            <a:off x="5460493" y="2511098"/>
            <a:ext cx="4205235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FB839D-7814-46D5-89CC-FC8CAEB70C26}"/>
                  </a:ext>
                </a:extLst>
              </p:cNvPr>
              <p:cNvSpPr txBox="1"/>
              <p:nvPr/>
            </p:nvSpPr>
            <p:spPr>
              <a:xfrm>
                <a:off x="9514306" y="2553150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FB839D-7814-46D5-89CC-FC8CAEB70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06" y="2553150"/>
                <a:ext cx="3840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54E7DD-4B4E-48D8-8AF9-22E8305E1592}"/>
                  </a:ext>
                </a:extLst>
              </p:cNvPr>
              <p:cNvSpPr txBox="1"/>
              <p:nvPr/>
            </p:nvSpPr>
            <p:spPr>
              <a:xfrm>
                <a:off x="7142952" y="948410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54E7DD-4B4E-48D8-8AF9-22E8305E1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952" y="948410"/>
                <a:ext cx="387414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8FCE4A4-339D-4BC4-BB5D-740D8A0E6B25}"/>
              </a:ext>
            </a:extLst>
          </p:cNvPr>
          <p:cNvCxnSpPr>
            <a:cxnSpLocks/>
          </p:cNvCxnSpPr>
          <p:nvPr/>
        </p:nvCxnSpPr>
        <p:spPr>
          <a:xfrm>
            <a:off x="5739843" y="2756261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3D76461-096B-438C-B2B7-581621E02C15}"/>
              </a:ext>
            </a:extLst>
          </p:cNvPr>
          <p:cNvCxnSpPr>
            <a:cxnSpLocks/>
          </p:cNvCxnSpPr>
          <p:nvPr/>
        </p:nvCxnSpPr>
        <p:spPr>
          <a:xfrm>
            <a:off x="5726710" y="3060059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03FAF8-0CCC-4768-BC80-F1E243396268}"/>
              </a:ext>
            </a:extLst>
          </p:cNvPr>
          <p:cNvCxnSpPr>
            <a:cxnSpLocks/>
          </p:cNvCxnSpPr>
          <p:nvPr/>
        </p:nvCxnSpPr>
        <p:spPr>
          <a:xfrm>
            <a:off x="5739841" y="3338190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F94020E-E95F-46DD-878E-1DE28692528E}"/>
              </a:ext>
            </a:extLst>
          </p:cNvPr>
          <p:cNvCxnSpPr>
            <a:cxnSpLocks/>
          </p:cNvCxnSpPr>
          <p:nvPr/>
        </p:nvCxnSpPr>
        <p:spPr>
          <a:xfrm>
            <a:off x="5726710" y="1708265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6AE78CC-446A-40D4-BF39-57A81CF8F31F}"/>
              </a:ext>
            </a:extLst>
          </p:cNvPr>
          <p:cNvCxnSpPr>
            <a:cxnSpLocks/>
          </p:cNvCxnSpPr>
          <p:nvPr/>
        </p:nvCxnSpPr>
        <p:spPr>
          <a:xfrm>
            <a:off x="5726710" y="1963578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DD53AC8-3A3C-4915-8489-F8CC4EF9C887}"/>
              </a:ext>
            </a:extLst>
          </p:cNvPr>
          <p:cNvCxnSpPr>
            <a:cxnSpLocks/>
          </p:cNvCxnSpPr>
          <p:nvPr/>
        </p:nvCxnSpPr>
        <p:spPr>
          <a:xfrm>
            <a:off x="5752779" y="2258635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B4032FC-4967-47EF-9302-225B51C51BFE}"/>
              </a:ext>
            </a:extLst>
          </p:cNvPr>
          <p:cNvCxnSpPr>
            <a:cxnSpLocks/>
          </p:cNvCxnSpPr>
          <p:nvPr/>
        </p:nvCxnSpPr>
        <p:spPr>
          <a:xfrm flipH="1">
            <a:off x="7919487" y="1443345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8AACDD6-7454-4D73-9C79-437503532102}"/>
              </a:ext>
            </a:extLst>
          </p:cNvPr>
          <p:cNvCxnSpPr>
            <a:cxnSpLocks/>
          </p:cNvCxnSpPr>
          <p:nvPr/>
        </p:nvCxnSpPr>
        <p:spPr>
          <a:xfrm flipH="1">
            <a:off x="8249797" y="1451100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950AAA7-5D73-461D-A47F-A124AF0007F8}"/>
              </a:ext>
            </a:extLst>
          </p:cNvPr>
          <p:cNvCxnSpPr>
            <a:cxnSpLocks/>
          </p:cNvCxnSpPr>
          <p:nvPr/>
        </p:nvCxnSpPr>
        <p:spPr>
          <a:xfrm flipH="1">
            <a:off x="8641407" y="1451100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7844E18-78E9-4416-9557-80C8062520D1}"/>
              </a:ext>
            </a:extLst>
          </p:cNvPr>
          <p:cNvCxnSpPr>
            <a:cxnSpLocks/>
          </p:cNvCxnSpPr>
          <p:nvPr/>
        </p:nvCxnSpPr>
        <p:spPr>
          <a:xfrm flipH="1">
            <a:off x="9077270" y="1443346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30DD943-6B46-4BF7-AC5F-B4577B92EA45}"/>
              </a:ext>
            </a:extLst>
          </p:cNvPr>
          <p:cNvCxnSpPr>
            <a:cxnSpLocks/>
          </p:cNvCxnSpPr>
          <p:nvPr/>
        </p:nvCxnSpPr>
        <p:spPr>
          <a:xfrm flipH="1">
            <a:off x="6128663" y="1443345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036A9B1-61F1-48A9-A773-DB4F04A02D50}"/>
              </a:ext>
            </a:extLst>
          </p:cNvPr>
          <p:cNvCxnSpPr>
            <a:cxnSpLocks/>
          </p:cNvCxnSpPr>
          <p:nvPr/>
        </p:nvCxnSpPr>
        <p:spPr>
          <a:xfrm flipH="1">
            <a:off x="6536893" y="1432303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5600C2B-3EDA-44FE-AE9F-B1D453B35A65}"/>
              </a:ext>
            </a:extLst>
          </p:cNvPr>
          <p:cNvCxnSpPr>
            <a:cxnSpLocks/>
          </p:cNvCxnSpPr>
          <p:nvPr/>
        </p:nvCxnSpPr>
        <p:spPr>
          <a:xfrm flipH="1">
            <a:off x="6952977" y="1451100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D414557-C4A1-45E7-B0FD-8995D7FEB911}"/>
              </a:ext>
            </a:extLst>
          </p:cNvPr>
          <p:cNvCxnSpPr>
            <a:cxnSpLocks/>
          </p:cNvCxnSpPr>
          <p:nvPr/>
        </p:nvCxnSpPr>
        <p:spPr>
          <a:xfrm flipH="1">
            <a:off x="7321899" y="1460546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B7979C6-A319-49BA-9D4A-07A15CA02E2D}"/>
              </a:ext>
            </a:extLst>
          </p:cNvPr>
          <p:cNvSpPr/>
          <p:nvPr/>
        </p:nvSpPr>
        <p:spPr>
          <a:xfrm>
            <a:off x="6075725" y="2727304"/>
            <a:ext cx="91180" cy="91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C2D96B2-C2EB-4E0B-8458-5500B8F66A26}"/>
              </a:ext>
            </a:extLst>
          </p:cNvPr>
          <p:cNvSpPr/>
          <p:nvPr/>
        </p:nvSpPr>
        <p:spPr>
          <a:xfrm>
            <a:off x="1401781" y="3136835"/>
            <a:ext cx="88782" cy="887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6340E961-BB03-4BE4-BE5B-5BF80AFFA972}"/>
              </a:ext>
            </a:extLst>
          </p:cNvPr>
          <p:cNvSpPr/>
          <p:nvPr/>
        </p:nvSpPr>
        <p:spPr>
          <a:xfrm rot="10457642">
            <a:off x="1435304" y="1820957"/>
            <a:ext cx="4651287" cy="2306893"/>
          </a:xfrm>
          <a:prstGeom prst="arc">
            <a:avLst>
              <a:gd name="adj1" fmla="val 11066354"/>
              <a:gd name="adj2" fmla="val 21456988"/>
            </a:avLst>
          </a:prstGeom>
          <a:ln w="3175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48F434-9EA1-4D83-9660-E3223D1F3A73}"/>
              </a:ext>
            </a:extLst>
          </p:cNvPr>
          <p:cNvSpPr txBox="1"/>
          <p:nvPr/>
        </p:nvSpPr>
        <p:spPr>
          <a:xfrm>
            <a:off x="3046902" y="4244865"/>
            <a:ext cx="1996059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Inverse transformation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BDB04D-D037-451D-98D3-46B1DB604300}"/>
                  </a:ext>
                </a:extLst>
              </p:cNvPr>
              <p:cNvSpPr txBox="1"/>
              <p:nvPr/>
            </p:nvSpPr>
            <p:spPr>
              <a:xfrm>
                <a:off x="979733" y="5866983"/>
                <a:ext cx="8126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Usually,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does not locate at the grid point.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Interpolation is inevitable.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BDB04D-D037-451D-98D3-46B1DB60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33" y="5866983"/>
                <a:ext cx="8126455" cy="369332"/>
              </a:xfrm>
              <a:prstGeom prst="rect">
                <a:avLst/>
              </a:prstGeom>
              <a:blipFill>
                <a:blip r:embed="rId9"/>
                <a:stretch>
                  <a:fillRect l="-675" t="-6557" r="-600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3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E8B071-4E30-4FAD-81E0-1C560B6AD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CAC36-BCCD-48E5-BF29-F892CE02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왜곡 보정 방법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DB4E2F-8086-494B-8008-A7EFDAA3D4B2}"/>
              </a:ext>
            </a:extLst>
          </p:cNvPr>
          <p:cNvGrpSpPr/>
          <p:nvPr/>
        </p:nvGrpSpPr>
        <p:grpSpPr>
          <a:xfrm>
            <a:off x="355093" y="1295437"/>
            <a:ext cx="4688774" cy="3788267"/>
            <a:chOff x="5456089" y="2029886"/>
            <a:chExt cx="3924198" cy="3170532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CD1A39-B3B3-452A-A124-87DB77D11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0560" y="2099199"/>
              <a:ext cx="2874425" cy="215581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ED047E-DBDC-4B4C-8302-1123762A585C}"/>
                </a:ext>
              </a:extLst>
            </p:cNvPr>
            <p:cNvCxnSpPr>
              <a:cxnSpLocks/>
            </p:cNvCxnSpPr>
            <p:nvPr/>
          </p:nvCxnSpPr>
          <p:spPr>
            <a:xfrm>
              <a:off x="6250218" y="2099199"/>
              <a:ext cx="0" cy="234011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DE7D3EB-3D02-47A6-93DD-8B790E6EB778}"/>
                </a:ext>
              </a:extLst>
            </p:cNvPr>
            <p:cNvCxnSpPr>
              <a:cxnSpLocks/>
            </p:cNvCxnSpPr>
            <p:nvPr/>
          </p:nvCxnSpPr>
          <p:spPr>
            <a:xfrm>
              <a:off x="6567357" y="2099199"/>
              <a:ext cx="0" cy="2340109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1CE48D8-1BEF-4F07-B9BC-F1B5471527A2}"/>
                </a:ext>
              </a:extLst>
            </p:cNvPr>
            <p:cNvCxnSpPr>
              <a:cxnSpLocks/>
            </p:cNvCxnSpPr>
            <p:nvPr/>
          </p:nvCxnSpPr>
          <p:spPr>
            <a:xfrm>
              <a:off x="6900180" y="2099199"/>
              <a:ext cx="0" cy="2340109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79AE1D0-667A-46CE-89C4-A5C539D9B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7385" y="2029886"/>
              <a:ext cx="275" cy="2821416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1DC3961-5ABA-406B-B2BE-7F71BF46C8DA}"/>
                </a:ext>
              </a:extLst>
            </p:cNvPr>
            <p:cNvCxnSpPr>
              <a:cxnSpLocks/>
            </p:cNvCxnSpPr>
            <p:nvPr/>
          </p:nvCxnSpPr>
          <p:spPr>
            <a:xfrm>
              <a:off x="7547607" y="2099199"/>
              <a:ext cx="0" cy="2336383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99CFF2B-46B1-4F65-B6C2-7FA647F84FA0}"/>
                </a:ext>
              </a:extLst>
            </p:cNvPr>
            <p:cNvCxnSpPr>
              <a:cxnSpLocks/>
            </p:cNvCxnSpPr>
            <p:nvPr/>
          </p:nvCxnSpPr>
          <p:spPr>
            <a:xfrm>
              <a:off x="7864746" y="2099199"/>
              <a:ext cx="0" cy="2336381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4B3B2E7-B40A-447B-A65B-94ED561364ED}"/>
                </a:ext>
              </a:extLst>
            </p:cNvPr>
            <p:cNvCxnSpPr>
              <a:cxnSpLocks/>
            </p:cNvCxnSpPr>
            <p:nvPr/>
          </p:nvCxnSpPr>
          <p:spPr>
            <a:xfrm>
              <a:off x="8197569" y="2099199"/>
              <a:ext cx="0" cy="2336381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F19EC0-8223-442B-ABCB-C573EED4E64A}"/>
                </a:ext>
              </a:extLst>
            </p:cNvPr>
            <p:cNvCxnSpPr>
              <a:cxnSpLocks/>
            </p:cNvCxnSpPr>
            <p:nvPr/>
          </p:nvCxnSpPr>
          <p:spPr>
            <a:xfrm>
              <a:off x="8514709" y="2099199"/>
              <a:ext cx="0" cy="233638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C6EE3B-6697-4B3B-A9B7-767035C8313D}"/>
                </a:ext>
              </a:extLst>
            </p:cNvPr>
            <p:cNvCxnSpPr>
              <a:cxnSpLocks/>
            </p:cNvCxnSpPr>
            <p:nvPr/>
          </p:nvCxnSpPr>
          <p:spPr>
            <a:xfrm>
              <a:off x="5644404" y="2576106"/>
              <a:ext cx="3060580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8BB68F5-48CF-4680-BB2F-8FB61E9A1E40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3" y="2885096"/>
              <a:ext cx="3021071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0B00EFE-5CC6-4000-AFE6-6A1E420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845" y="3506759"/>
              <a:ext cx="3018139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4E51FCC-73F0-40A0-9EE6-44D47DF052F1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5" y="3829612"/>
              <a:ext cx="3021069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838EBDA-BA03-442C-A248-CFB9AFE7FC1E}"/>
                </a:ext>
              </a:extLst>
            </p:cNvPr>
            <p:cNvCxnSpPr>
              <a:cxnSpLocks/>
            </p:cNvCxnSpPr>
            <p:nvPr/>
          </p:nvCxnSpPr>
          <p:spPr>
            <a:xfrm>
              <a:off x="5703294" y="4146752"/>
              <a:ext cx="3001690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F677BA-4C12-4BFA-9E68-D51C6C16CB74}"/>
                    </a:ext>
                  </a:extLst>
                </p:cNvPr>
                <p:cNvSpPr txBox="1"/>
                <p:nvPr/>
              </p:nvSpPr>
              <p:spPr>
                <a:xfrm>
                  <a:off x="8918237" y="3053062"/>
                  <a:ext cx="4620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F677BA-4C12-4BFA-9E68-D51C6C16C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237" y="3053062"/>
                  <a:ext cx="462050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34B8212-2B44-47D6-A6A3-7AD9124B0ACD}"/>
                    </a:ext>
                  </a:extLst>
                </p:cNvPr>
                <p:cNvSpPr txBox="1"/>
                <p:nvPr/>
              </p:nvSpPr>
              <p:spPr>
                <a:xfrm>
                  <a:off x="6994033" y="4861864"/>
                  <a:ext cx="4642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34B8212-2B44-47D6-A6A3-7AD9124B0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033" y="4861864"/>
                  <a:ext cx="464230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171817-22F7-4FE7-AD96-0415C8EE8CB3}"/>
                </a:ext>
              </a:extLst>
            </p:cNvPr>
            <p:cNvCxnSpPr>
              <a:cxnSpLocks/>
            </p:cNvCxnSpPr>
            <p:nvPr/>
          </p:nvCxnSpPr>
          <p:spPr>
            <a:xfrm>
              <a:off x="5456089" y="3175153"/>
              <a:ext cx="3519507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2061DB6-820C-42B3-A5E6-36E0B2F548EC}"/>
                </a:ext>
              </a:extLst>
            </p:cNvPr>
            <p:cNvCxnSpPr>
              <a:cxnSpLocks/>
            </p:cNvCxnSpPr>
            <p:nvPr/>
          </p:nvCxnSpPr>
          <p:spPr>
            <a:xfrm>
              <a:off x="5683912" y="2324437"/>
              <a:ext cx="3021072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F3DF33D-4E80-4A99-973D-630307EF1CC6}"/>
                </a:ext>
              </a:extLst>
            </p:cNvPr>
            <p:cNvCxnSpPr>
              <a:cxnSpLocks/>
            </p:cNvCxnSpPr>
            <p:nvPr/>
          </p:nvCxnSpPr>
          <p:spPr>
            <a:xfrm>
              <a:off x="5920018" y="2099199"/>
              <a:ext cx="0" cy="2326365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2E99B63-81AA-46A5-A000-F93B98F61400}"/>
              </a:ext>
            </a:extLst>
          </p:cNvPr>
          <p:cNvSpPr txBox="1"/>
          <p:nvPr/>
        </p:nvSpPr>
        <p:spPr>
          <a:xfrm>
            <a:off x="866381" y="705271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 image = distorted image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93E35-B4B8-4BB9-AC6F-6C82ED4B1D0A}"/>
              </a:ext>
            </a:extLst>
          </p:cNvPr>
          <p:cNvSpPr txBox="1"/>
          <p:nvPr/>
        </p:nvSpPr>
        <p:spPr>
          <a:xfrm>
            <a:off x="5739843" y="77335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 image = undistorted image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CA51A9-823C-4EEB-834F-85F03D6B0C67}"/>
              </a:ext>
            </a:extLst>
          </p:cNvPr>
          <p:cNvSpPr/>
          <p:nvPr/>
        </p:nvSpPr>
        <p:spPr>
          <a:xfrm>
            <a:off x="5739843" y="1468300"/>
            <a:ext cx="3672800" cy="2155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159711-E8C5-4652-8698-DB3DD728D685}"/>
              </a:ext>
            </a:extLst>
          </p:cNvPr>
          <p:cNvSpPr txBox="1"/>
          <p:nvPr/>
        </p:nvSpPr>
        <p:spPr>
          <a:xfrm>
            <a:off x="7310785" y="1746365"/>
            <a:ext cx="530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EAF83-E0A4-4540-AE33-BCA52B308B76}"/>
              </a:ext>
            </a:extLst>
          </p:cNvPr>
          <p:cNvSpPr txBox="1"/>
          <p:nvPr/>
        </p:nvSpPr>
        <p:spPr>
          <a:xfrm>
            <a:off x="7003809" y="290297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Unknown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B17296-304B-420B-8715-E6DFF09852F9}"/>
              </a:ext>
            </a:extLst>
          </p:cNvPr>
          <p:cNvCxnSpPr>
            <a:cxnSpLocks/>
          </p:cNvCxnSpPr>
          <p:nvPr/>
        </p:nvCxnSpPr>
        <p:spPr>
          <a:xfrm flipH="1">
            <a:off x="7589179" y="1142691"/>
            <a:ext cx="1" cy="301519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9C8ACF-1173-41F4-B66F-A64A3495B571}"/>
              </a:ext>
            </a:extLst>
          </p:cNvPr>
          <p:cNvCxnSpPr>
            <a:cxnSpLocks/>
          </p:cNvCxnSpPr>
          <p:nvPr/>
        </p:nvCxnSpPr>
        <p:spPr>
          <a:xfrm>
            <a:off x="5460493" y="2511098"/>
            <a:ext cx="4205235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FB839D-7814-46D5-89CC-FC8CAEB70C26}"/>
                  </a:ext>
                </a:extLst>
              </p:cNvPr>
              <p:cNvSpPr txBox="1"/>
              <p:nvPr/>
            </p:nvSpPr>
            <p:spPr>
              <a:xfrm>
                <a:off x="9514306" y="2553150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FB839D-7814-46D5-89CC-FC8CAEB70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06" y="2553150"/>
                <a:ext cx="3840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54E7DD-4B4E-48D8-8AF9-22E8305E1592}"/>
                  </a:ext>
                </a:extLst>
              </p:cNvPr>
              <p:cNvSpPr txBox="1"/>
              <p:nvPr/>
            </p:nvSpPr>
            <p:spPr>
              <a:xfrm>
                <a:off x="7272731" y="3994241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54E7DD-4B4E-48D8-8AF9-22E8305E1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731" y="3994241"/>
                <a:ext cx="387414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8FCE4A4-339D-4BC4-BB5D-740D8A0E6B25}"/>
              </a:ext>
            </a:extLst>
          </p:cNvPr>
          <p:cNvCxnSpPr>
            <a:cxnSpLocks/>
          </p:cNvCxnSpPr>
          <p:nvPr/>
        </p:nvCxnSpPr>
        <p:spPr>
          <a:xfrm>
            <a:off x="5739843" y="2756261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3D76461-096B-438C-B2B7-581621E02C15}"/>
              </a:ext>
            </a:extLst>
          </p:cNvPr>
          <p:cNvCxnSpPr>
            <a:cxnSpLocks/>
          </p:cNvCxnSpPr>
          <p:nvPr/>
        </p:nvCxnSpPr>
        <p:spPr>
          <a:xfrm>
            <a:off x="5726710" y="3060059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03FAF8-0CCC-4768-BC80-F1E243396268}"/>
              </a:ext>
            </a:extLst>
          </p:cNvPr>
          <p:cNvCxnSpPr>
            <a:cxnSpLocks/>
          </p:cNvCxnSpPr>
          <p:nvPr/>
        </p:nvCxnSpPr>
        <p:spPr>
          <a:xfrm>
            <a:off x="5739841" y="3338190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F94020E-E95F-46DD-878E-1DE28692528E}"/>
              </a:ext>
            </a:extLst>
          </p:cNvPr>
          <p:cNvCxnSpPr>
            <a:cxnSpLocks/>
          </p:cNvCxnSpPr>
          <p:nvPr/>
        </p:nvCxnSpPr>
        <p:spPr>
          <a:xfrm>
            <a:off x="5726710" y="1708265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6AE78CC-446A-40D4-BF39-57A81CF8F31F}"/>
              </a:ext>
            </a:extLst>
          </p:cNvPr>
          <p:cNvCxnSpPr>
            <a:cxnSpLocks/>
          </p:cNvCxnSpPr>
          <p:nvPr/>
        </p:nvCxnSpPr>
        <p:spPr>
          <a:xfrm>
            <a:off x="5726710" y="1963578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DD53AC8-3A3C-4915-8489-F8CC4EF9C887}"/>
              </a:ext>
            </a:extLst>
          </p:cNvPr>
          <p:cNvCxnSpPr>
            <a:cxnSpLocks/>
          </p:cNvCxnSpPr>
          <p:nvPr/>
        </p:nvCxnSpPr>
        <p:spPr>
          <a:xfrm>
            <a:off x="5752779" y="2258635"/>
            <a:ext cx="36728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B4032FC-4967-47EF-9302-225B51C51BFE}"/>
              </a:ext>
            </a:extLst>
          </p:cNvPr>
          <p:cNvCxnSpPr>
            <a:cxnSpLocks/>
          </p:cNvCxnSpPr>
          <p:nvPr/>
        </p:nvCxnSpPr>
        <p:spPr>
          <a:xfrm flipH="1">
            <a:off x="7919487" y="1443345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8AACDD6-7454-4D73-9C79-437503532102}"/>
              </a:ext>
            </a:extLst>
          </p:cNvPr>
          <p:cNvCxnSpPr>
            <a:cxnSpLocks/>
          </p:cNvCxnSpPr>
          <p:nvPr/>
        </p:nvCxnSpPr>
        <p:spPr>
          <a:xfrm flipH="1">
            <a:off x="8249797" y="1451100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950AAA7-5D73-461D-A47F-A124AF0007F8}"/>
              </a:ext>
            </a:extLst>
          </p:cNvPr>
          <p:cNvCxnSpPr>
            <a:cxnSpLocks/>
          </p:cNvCxnSpPr>
          <p:nvPr/>
        </p:nvCxnSpPr>
        <p:spPr>
          <a:xfrm flipH="1">
            <a:off x="8641407" y="1451100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7844E18-78E9-4416-9557-80C8062520D1}"/>
              </a:ext>
            </a:extLst>
          </p:cNvPr>
          <p:cNvCxnSpPr>
            <a:cxnSpLocks/>
          </p:cNvCxnSpPr>
          <p:nvPr/>
        </p:nvCxnSpPr>
        <p:spPr>
          <a:xfrm flipH="1">
            <a:off x="9077270" y="1443346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30DD943-6B46-4BF7-AC5F-B4577B92EA45}"/>
              </a:ext>
            </a:extLst>
          </p:cNvPr>
          <p:cNvCxnSpPr>
            <a:cxnSpLocks/>
          </p:cNvCxnSpPr>
          <p:nvPr/>
        </p:nvCxnSpPr>
        <p:spPr>
          <a:xfrm flipH="1">
            <a:off x="6128663" y="1443345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036A9B1-61F1-48A9-A773-DB4F04A02D50}"/>
              </a:ext>
            </a:extLst>
          </p:cNvPr>
          <p:cNvCxnSpPr>
            <a:cxnSpLocks/>
          </p:cNvCxnSpPr>
          <p:nvPr/>
        </p:nvCxnSpPr>
        <p:spPr>
          <a:xfrm flipH="1">
            <a:off x="6536893" y="1432303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5600C2B-3EDA-44FE-AE9F-B1D453B35A65}"/>
              </a:ext>
            </a:extLst>
          </p:cNvPr>
          <p:cNvCxnSpPr>
            <a:cxnSpLocks/>
          </p:cNvCxnSpPr>
          <p:nvPr/>
        </p:nvCxnSpPr>
        <p:spPr>
          <a:xfrm flipH="1">
            <a:off x="6952977" y="1451100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D414557-C4A1-45E7-B0FD-8995D7FEB911}"/>
              </a:ext>
            </a:extLst>
          </p:cNvPr>
          <p:cNvCxnSpPr>
            <a:cxnSpLocks/>
          </p:cNvCxnSpPr>
          <p:nvPr/>
        </p:nvCxnSpPr>
        <p:spPr>
          <a:xfrm flipH="1">
            <a:off x="7321899" y="1460546"/>
            <a:ext cx="1" cy="2171323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B7979C6-A319-49BA-9D4A-07A15CA02E2D}"/>
              </a:ext>
            </a:extLst>
          </p:cNvPr>
          <p:cNvSpPr/>
          <p:nvPr/>
        </p:nvSpPr>
        <p:spPr>
          <a:xfrm>
            <a:off x="6075725" y="2727304"/>
            <a:ext cx="91180" cy="91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C2D96B2-C2EB-4E0B-8458-5500B8F66A26}"/>
              </a:ext>
            </a:extLst>
          </p:cNvPr>
          <p:cNvSpPr/>
          <p:nvPr/>
        </p:nvSpPr>
        <p:spPr>
          <a:xfrm>
            <a:off x="1401781" y="3136835"/>
            <a:ext cx="88782" cy="887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6340E961-BB03-4BE4-BE5B-5BF80AFFA972}"/>
              </a:ext>
            </a:extLst>
          </p:cNvPr>
          <p:cNvSpPr/>
          <p:nvPr/>
        </p:nvSpPr>
        <p:spPr>
          <a:xfrm rot="21195605">
            <a:off x="1435304" y="1820957"/>
            <a:ext cx="4651287" cy="2306893"/>
          </a:xfrm>
          <a:prstGeom prst="arc">
            <a:avLst>
              <a:gd name="adj1" fmla="val 11066354"/>
              <a:gd name="adj2" fmla="val 21456988"/>
            </a:avLst>
          </a:prstGeom>
          <a:ln w="317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48F434-9EA1-4D83-9660-E3223D1F3A73}"/>
              </a:ext>
            </a:extLst>
          </p:cNvPr>
          <p:cNvSpPr txBox="1"/>
          <p:nvPr/>
        </p:nvSpPr>
        <p:spPr>
          <a:xfrm>
            <a:off x="2998157" y="1338806"/>
            <a:ext cx="2372765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Get interpolated pixel value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12D4A09-E301-4FE9-BAAC-02CDAADF9DF1}"/>
                  </a:ext>
                </a:extLst>
              </p:cNvPr>
              <p:cNvSpPr/>
              <p:nvPr/>
            </p:nvSpPr>
            <p:spPr>
              <a:xfrm>
                <a:off x="1147611" y="5409289"/>
                <a:ext cx="2890728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12D4A09-E301-4FE9-BAAC-02CDAADF9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11" y="5409289"/>
                <a:ext cx="2890728" cy="80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68EE64-E60A-4195-82D6-1B871F410760}"/>
                  </a:ext>
                </a:extLst>
              </p:cNvPr>
              <p:cNvSpPr txBox="1"/>
              <p:nvPr/>
            </p:nvSpPr>
            <p:spPr>
              <a:xfrm>
                <a:off x="5143943" y="4826323"/>
                <a:ext cx="4644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Target_image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Source_image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68EE64-E60A-4195-82D6-1B871F41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43" y="4826323"/>
                <a:ext cx="4644990" cy="369332"/>
              </a:xfrm>
              <a:prstGeom prst="rect">
                <a:avLst/>
              </a:prstGeom>
              <a:blipFill>
                <a:blip r:embed="rId8"/>
                <a:stretch>
                  <a:fillRect l="-1181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9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37423</TotalTime>
  <Words>587</Words>
  <Application>Microsoft Office PowerPoint</Application>
  <PresentationFormat>A4 용지(210x297mm)</PresentationFormat>
  <Paragraphs>127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LG스마트체 SemiBold</vt:lpstr>
      <vt:lpstr>LG스마트체2.0 Bold</vt:lpstr>
      <vt:lpstr>LG스마트체2.0 SemiBold</vt:lpstr>
      <vt:lpstr>굴림</vt:lpstr>
      <vt:lpstr>맑은 고딕</vt:lpstr>
      <vt:lpstr>Arial</vt:lpstr>
      <vt:lpstr>Arial Narrow</vt:lpstr>
      <vt:lpstr>Cambria Math</vt:lpstr>
      <vt:lpstr>LG스마트체 Regular</vt:lpstr>
      <vt:lpstr>LG스마트체2.0 Regular</vt:lpstr>
      <vt:lpstr>Office 테마</vt:lpstr>
      <vt:lpstr>PowerPoint 프레젠테이션</vt:lpstr>
      <vt:lpstr>왜곡 보정 방법</vt:lpstr>
      <vt:lpstr>왜곡 보정 방법</vt:lpstr>
      <vt:lpstr>왜곡 보정 방법</vt:lpstr>
      <vt:lpstr>왜곡 보정 방법</vt:lpstr>
      <vt:lpstr>왜곡 보정 방법</vt:lpstr>
      <vt:lpstr>왜곡 보정 방법</vt:lpstr>
      <vt:lpstr>왜곡 보정 방법</vt:lpstr>
      <vt:lpstr>왜곡 보정 방법</vt:lpstr>
      <vt:lpstr>왜곡 보정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2023-02-14T06:10:51Z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