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331" r:id="rId6"/>
    <p:sldId id="332" r:id="rId7"/>
    <p:sldId id="333" r:id="rId8"/>
    <p:sldId id="334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2A78D-2E19-48E2-97CA-DD7C66EDE893}" v="266" dt="2022-10-04T03:06:29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>
        <p:scale>
          <a:sx n="100" d="100"/>
          <a:sy n="100" d="100"/>
        </p:scale>
        <p:origin x="1632" y="342"/>
      </p:cViewPr>
      <p:guideLst>
        <p:guide orient="horz" pos="2160"/>
        <p:guide pos="32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9292A78D-2E19-48E2-97CA-DD7C66EDE893}"/>
    <pc:docChg chg="undo custSel addSld modSld">
      <pc:chgData name="이동건" userId="4ad090f6-dadd-4301-b5d0-883b88f508af" providerId="ADAL" clId="{9292A78D-2E19-48E2-97CA-DD7C66EDE893}" dt="2022-10-04T03:06:43.409" v="926" actId="20577"/>
      <pc:docMkLst>
        <pc:docMk/>
      </pc:docMkLst>
      <pc:sldChg chg="modSp">
        <pc:chgData name="이동건" userId="4ad090f6-dadd-4301-b5d0-883b88f508af" providerId="ADAL" clId="{9292A78D-2E19-48E2-97CA-DD7C66EDE893}" dt="2022-10-04T01:31:22.065" v="23" actId="20577"/>
        <pc:sldMkLst>
          <pc:docMk/>
          <pc:sldMk cId="3419996363" sldId="256"/>
        </pc:sldMkLst>
        <pc:spChg chg="mod">
          <ac:chgData name="이동건" userId="4ad090f6-dadd-4301-b5d0-883b88f508af" providerId="ADAL" clId="{9292A78D-2E19-48E2-97CA-DD7C66EDE893}" dt="2022-10-04T01:31:22.065" v="23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">
        <pc:chgData name="이동건" userId="4ad090f6-dadd-4301-b5d0-883b88f508af" providerId="ADAL" clId="{9292A78D-2E19-48E2-97CA-DD7C66EDE893}" dt="2022-10-04T02:07:52.039" v="577" actId="1076"/>
        <pc:sldMkLst>
          <pc:docMk/>
          <pc:sldMk cId="3480425861" sldId="331"/>
        </pc:sldMkLst>
        <pc:spChg chg="add del mod">
          <ac:chgData name="이동건" userId="4ad090f6-dadd-4301-b5d0-883b88f508af" providerId="ADAL" clId="{9292A78D-2E19-48E2-97CA-DD7C66EDE893}" dt="2022-10-04T01:57:35.273" v="465" actId="478"/>
          <ac:spMkLst>
            <pc:docMk/>
            <pc:sldMk cId="3480425861" sldId="331"/>
            <ac:spMk id="2" creationId="{BF6B3735-D446-4847-AE53-086597A57F0D}"/>
          </ac:spMkLst>
        </pc:spChg>
        <pc:spChg chg="add del mod">
          <ac:chgData name="이동건" userId="4ad090f6-dadd-4301-b5d0-883b88f508af" providerId="ADAL" clId="{9292A78D-2E19-48E2-97CA-DD7C66EDE893}" dt="2022-10-04T01:57:47.730" v="473"/>
          <ac:spMkLst>
            <pc:docMk/>
            <pc:sldMk cId="3480425861" sldId="331"/>
            <ac:spMk id="4" creationId="{FBED7918-996E-4E35-8666-6675FD4D4828}"/>
          </ac:spMkLst>
        </pc:spChg>
        <pc:spChg chg="mod">
          <ac:chgData name="이동건" userId="4ad090f6-dadd-4301-b5d0-883b88f508af" providerId="ADAL" clId="{9292A78D-2E19-48E2-97CA-DD7C66EDE893}" dt="2022-10-04T01:57:54.733" v="496" actId="20577"/>
          <ac:spMkLst>
            <pc:docMk/>
            <pc:sldMk cId="3480425861" sldId="331"/>
            <ac:spMk id="5" creationId="{06D35BA1-795C-4718-BC3A-4E53DE9C8A2F}"/>
          </ac:spMkLst>
        </pc:spChg>
        <pc:spChg chg="add mod">
          <ac:chgData name="이동건" userId="4ad090f6-dadd-4301-b5d0-883b88f508af" providerId="ADAL" clId="{9292A78D-2E19-48E2-97CA-DD7C66EDE893}" dt="2022-10-04T02:02:56.789" v="545" actId="20577"/>
          <ac:spMkLst>
            <pc:docMk/>
            <pc:sldMk cId="3480425861" sldId="331"/>
            <ac:spMk id="6" creationId="{6BFF0591-EFD4-4ED8-ABC7-E1D2DC4BF18E}"/>
          </ac:spMkLst>
        </pc:spChg>
        <pc:picChg chg="add mod">
          <ac:chgData name="이동건" userId="4ad090f6-dadd-4301-b5d0-883b88f508af" providerId="ADAL" clId="{9292A78D-2E19-48E2-97CA-DD7C66EDE893}" dt="2022-10-04T02:07:52.039" v="577" actId="1076"/>
          <ac:picMkLst>
            <pc:docMk/>
            <pc:sldMk cId="3480425861" sldId="331"/>
            <ac:picMk id="7" creationId="{03B73C7E-E7CC-4CEF-AE28-54A62C1677C7}"/>
          </ac:picMkLst>
        </pc:picChg>
      </pc:sldChg>
      <pc:sldChg chg="addSp delSp modSp add">
        <pc:chgData name="이동건" userId="4ad090f6-dadd-4301-b5d0-883b88f508af" providerId="ADAL" clId="{9292A78D-2E19-48E2-97CA-DD7C66EDE893}" dt="2022-10-04T02:26:22.231" v="658" actId="20577"/>
        <pc:sldMkLst>
          <pc:docMk/>
          <pc:sldMk cId="1786805131" sldId="332"/>
        </pc:sldMkLst>
        <pc:spChg chg="mod">
          <ac:chgData name="이동건" userId="4ad090f6-dadd-4301-b5d0-883b88f508af" providerId="ADAL" clId="{9292A78D-2E19-48E2-97CA-DD7C66EDE893}" dt="2022-10-04T01:37:26.988" v="144" actId="20577"/>
          <ac:spMkLst>
            <pc:docMk/>
            <pc:sldMk cId="1786805131" sldId="332"/>
            <ac:spMk id="3" creationId="{43619D59-C0D1-43A1-AB52-AF28E0AA8B5F}"/>
          </ac:spMkLst>
        </pc:spChg>
        <pc:graphicFrameChg chg="add mod modGraphic">
          <ac:chgData name="이동건" userId="4ad090f6-dadd-4301-b5d0-883b88f508af" providerId="ADAL" clId="{9292A78D-2E19-48E2-97CA-DD7C66EDE893}" dt="2022-10-04T02:26:22.231" v="658" actId="20577"/>
          <ac:graphicFrameMkLst>
            <pc:docMk/>
            <pc:sldMk cId="1786805131" sldId="332"/>
            <ac:graphicFrameMk id="5" creationId="{DF0E1016-8FAC-479D-8A09-0F27ABB45B55}"/>
          </ac:graphicFrameMkLst>
        </pc:graphicFrameChg>
        <pc:graphicFrameChg chg="add mod">
          <ac:chgData name="이동건" userId="4ad090f6-dadd-4301-b5d0-883b88f508af" providerId="ADAL" clId="{9292A78D-2E19-48E2-97CA-DD7C66EDE893}" dt="2022-10-04T01:53:32.849" v="405"/>
          <ac:graphicFrameMkLst>
            <pc:docMk/>
            <pc:sldMk cId="1786805131" sldId="332"/>
            <ac:graphicFrameMk id="7" creationId="{4254FAB6-9A21-4639-B3EE-03B903AA6935}"/>
          </ac:graphicFrameMkLst>
        </pc:graphicFrameChg>
        <pc:picChg chg="add del mod">
          <ac:chgData name="이동건" userId="4ad090f6-dadd-4301-b5d0-883b88f508af" providerId="ADAL" clId="{9292A78D-2E19-48E2-97CA-DD7C66EDE893}" dt="2022-10-04T02:07:45.745" v="573"/>
          <ac:picMkLst>
            <pc:docMk/>
            <pc:sldMk cId="1786805131" sldId="332"/>
            <ac:picMk id="4" creationId="{6380179B-2426-4C1E-9BA4-2CEE3A9AACE5}"/>
          </ac:picMkLst>
        </pc:picChg>
      </pc:sldChg>
      <pc:sldChg chg="modSp add">
        <pc:chgData name="이동건" userId="4ad090f6-dadd-4301-b5d0-883b88f508af" providerId="ADAL" clId="{9292A78D-2E19-48E2-97CA-DD7C66EDE893}" dt="2022-10-04T03:01:06.313" v="860" actId="20577"/>
        <pc:sldMkLst>
          <pc:docMk/>
          <pc:sldMk cId="935742878" sldId="333"/>
        </pc:sldMkLst>
        <pc:spChg chg="mod">
          <ac:chgData name="이동건" userId="4ad090f6-dadd-4301-b5d0-883b88f508af" providerId="ADAL" clId="{9292A78D-2E19-48E2-97CA-DD7C66EDE893}" dt="2022-10-04T03:01:06.313" v="860" actId="20577"/>
          <ac:spMkLst>
            <pc:docMk/>
            <pc:sldMk cId="935742878" sldId="333"/>
            <ac:spMk id="2" creationId="{BF6B3735-D446-4847-AE53-086597A57F0D}"/>
          </ac:spMkLst>
        </pc:spChg>
        <pc:spChg chg="mod">
          <ac:chgData name="이동건" userId="4ad090f6-dadd-4301-b5d0-883b88f508af" providerId="ADAL" clId="{9292A78D-2E19-48E2-97CA-DD7C66EDE893}" dt="2022-10-04T01:58:04.154" v="521" actId="20577"/>
          <ac:spMkLst>
            <pc:docMk/>
            <pc:sldMk cId="935742878" sldId="333"/>
            <ac:spMk id="5" creationId="{06D35BA1-795C-4718-BC3A-4E53DE9C8A2F}"/>
          </ac:spMkLst>
        </pc:spChg>
      </pc:sldChg>
      <pc:sldChg chg="modSp add">
        <pc:chgData name="이동건" userId="4ad090f6-dadd-4301-b5d0-883b88f508af" providerId="ADAL" clId="{9292A78D-2E19-48E2-97CA-DD7C66EDE893}" dt="2022-10-04T03:06:43.409" v="926" actId="20577"/>
        <pc:sldMkLst>
          <pc:docMk/>
          <pc:sldMk cId="911587166" sldId="334"/>
        </pc:sldMkLst>
        <pc:graphicFrameChg chg="mod modGraphic">
          <ac:chgData name="이동건" userId="4ad090f6-dadd-4301-b5d0-883b88f508af" providerId="ADAL" clId="{9292A78D-2E19-48E2-97CA-DD7C66EDE893}" dt="2022-10-04T03:06:43.409" v="926" actId="20577"/>
          <ac:graphicFrameMkLst>
            <pc:docMk/>
            <pc:sldMk cId="911587166" sldId="334"/>
            <ac:graphicFrameMk id="5" creationId="{DF0E1016-8FAC-479D-8A09-0F27ABB45B55}"/>
          </ac:graphicFrameMkLst>
        </pc:graphicFrame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TSFS</a:t>
            </a:r>
            <a:r>
              <a:rPr lang="ko-KR" altLang="en-US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source study</a:t>
            </a:r>
            <a:endParaRPr lang="ko-KR" altLang="en-US" sz="2400" dirty="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Code example: update H starts first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F0591-EFD4-4ED8-ABC7-E1D2DC4BF18E}"/>
              </a:ext>
            </a:extLst>
          </p:cNvPr>
          <p:cNvSpPr/>
          <p:nvPr/>
        </p:nvSpPr>
        <p:spPr>
          <a:xfrm>
            <a:off x="243033" y="590664"/>
            <a:ext cx="877714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/* 1D FDTD simulation with a simple absorbing boundary condition</a:t>
            </a:r>
          </a:p>
          <a:p>
            <a:r>
              <a:rPr lang="en-US" altLang="ko-KR" sz="800" dirty="0"/>
              <a:t>* and a TFSF boundary between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[49] and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[50]. */</a:t>
            </a:r>
          </a:p>
          <a:p>
            <a:endParaRPr lang="en-US" altLang="ko-KR" sz="800" dirty="0"/>
          </a:p>
          <a:p>
            <a:r>
              <a:rPr lang="en-US" altLang="ko-KR" sz="800" dirty="0"/>
              <a:t>#include &lt;</a:t>
            </a:r>
            <a:r>
              <a:rPr lang="en-US" altLang="ko-KR" sz="800" dirty="0" err="1"/>
              <a:t>stdio.h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#include &lt;</a:t>
            </a:r>
            <a:r>
              <a:rPr lang="en-US" altLang="ko-KR" sz="800" dirty="0" err="1"/>
              <a:t>math.h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#define SIZE 200</a:t>
            </a:r>
          </a:p>
          <a:p>
            <a:endParaRPr lang="en-US" altLang="ko-KR" sz="800" dirty="0"/>
          </a:p>
          <a:p>
            <a:r>
              <a:rPr lang="en-US" altLang="ko-KR" sz="800" dirty="0"/>
              <a:t>int main() {</a:t>
            </a:r>
          </a:p>
          <a:p>
            <a:endParaRPr lang="en-US" altLang="ko-KR" sz="800" dirty="0"/>
          </a:p>
          <a:p>
            <a:r>
              <a:rPr lang="en-US" altLang="ko-KR" sz="800" dirty="0"/>
              <a:t>	double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[SIZE] = {0.},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[SIZE] = {0.}, imp0 = 377.0; </a:t>
            </a:r>
          </a:p>
          <a:p>
            <a:r>
              <a:rPr lang="en-US" altLang="ko-KR" sz="800" dirty="0"/>
              <a:t>	int 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, </a:t>
            </a:r>
            <a:r>
              <a:rPr lang="en-US" altLang="ko-KR" sz="800" dirty="0" err="1"/>
              <a:t>maxTime</a:t>
            </a:r>
            <a:r>
              <a:rPr lang="en-US" altLang="ko-KR" sz="800" dirty="0"/>
              <a:t> = 450, mm;</a:t>
            </a:r>
          </a:p>
          <a:p>
            <a:r>
              <a:rPr lang="en-US" altLang="ko-KR" sz="800" dirty="0"/>
              <a:t>	char </a:t>
            </a:r>
            <a:r>
              <a:rPr lang="en-US" altLang="ko-KR" sz="800" dirty="0" err="1"/>
              <a:t>basename</a:t>
            </a:r>
            <a:r>
              <a:rPr lang="en-US" altLang="ko-KR" sz="800" dirty="0"/>
              <a:t>[80]="sim", filename[100]; int frame = 0; FILE *snapshot;</a:t>
            </a:r>
          </a:p>
          <a:p>
            <a:endParaRPr lang="en-US" altLang="ko-KR" sz="800" dirty="0"/>
          </a:p>
          <a:p>
            <a:r>
              <a:rPr lang="en-US" altLang="ko-KR" sz="800" dirty="0"/>
              <a:t>	/* do time stepping */ </a:t>
            </a:r>
          </a:p>
          <a:p>
            <a:r>
              <a:rPr lang="en-US" altLang="ko-KR" sz="800" dirty="0"/>
              <a:t>	for (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 = 0; 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 &lt; </a:t>
            </a:r>
            <a:r>
              <a:rPr lang="en-US" altLang="ko-KR" sz="800" dirty="0" err="1"/>
              <a:t>maxTime</a:t>
            </a:r>
            <a:r>
              <a:rPr lang="en-US" altLang="ko-KR" sz="800" dirty="0"/>
              <a:t>; 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++) {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	/* simple ABC for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 - 1] */ 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 - 1] =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 - 2];</a:t>
            </a:r>
          </a:p>
          <a:p>
            <a:endParaRPr lang="en-US" altLang="ko-KR" sz="800" dirty="0"/>
          </a:p>
          <a:p>
            <a:r>
              <a:rPr lang="en-US" altLang="ko-KR" sz="800" dirty="0"/>
              <a:t>		/* update magnetic field */ </a:t>
            </a:r>
          </a:p>
          <a:p>
            <a:r>
              <a:rPr lang="en-US" altLang="ko-KR" sz="800" dirty="0"/>
              <a:t>		for (mm = 0; mm &lt; SIZE - 1; mm++) 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hy</a:t>
            </a:r>
            <a:r>
              <a:rPr lang="en-US" altLang="ko-KR" sz="800" dirty="0"/>
              <a:t>[mm] =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[mm] + (</a:t>
            </a:r>
            <a:r>
              <a:rPr lang="en-US" altLang="ko-KR" sz="800" dirty="0" err="1"/>
              <a:t>ez</a:t>
            </a:r>
            <a:r>
              <a:rPr lang="en-US" altLang="ko-KR" sz="800" dirty="0"/>
              <a:t>[mm + 1] -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[mm]) / imp0;</a:t>
            </a:r>
          </a:p>
          <a:p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correction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Hy</a:t>
            </a:r>
            <a:r>
              <a:rPr lang="ko-KR" altLang="en-US" sz="800" dirty="0"/>
              <a:t> </a:t>
            </a:r>
            <a:r>
              <a:rPr lang="ko-KR" altLang="en-US" sz="800" dirty="0" err="1"/>
              <a:t>adjacent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to</a:t>
            </a:r>
            <a:r>
              <a:rPr lang="ko-KR" altLang="en-US" sz="800" dirty="0"/>
              <a:t> TFSF </a:t>
            </a:r>
            <a:r>
              <a:rPr lang="ko-KR" altLang="en-US" sz="800" dirty="0" err="1"/>
              <a:t>boundary</a:t>
            </a:r>
            <a:r>
              <a:rPr lang="ko-KR" altLang="en-US" sz="800" dirty="0"/>
              <a:t>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hy</a:t>
            </a:r>
            <a:r>
              <a:rPr lang="ko-KR" altLang="en-US" sz="800" dirty="0"/>
              <a:t>[49] -= </a:t>
            </a:r>
            <a:r>
              <a:rPr lang="ko-KR" altLang="en-US" sz="800" dirty="0" err="1"/>
              <a:t>exp</a:t>
            </a:r>
            <a:r>
              <a:rPr lang="ko-KR" altLang="en-US" sz="800" dirty="0"/>
              <a:t>(-(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- 30.) * 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- 30.) / 100.) / imp0;</a:t>
            </a:r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simple</a:t>
            </a:r>
            <a:r>
              <a:rPr lang="ko-KR" altLang="en-US" sz="800" dirty="0"/>
              <a:t> ABC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ez</a:t>
            </a:r>
            <a:r>
              <a:rPr lang="ko-KR" altLang="en-US" sz="800" dirty="0"/>
              <a:t>[0]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ez</a:t>
            </a:r>
            <a:r>
              <a:rPr lang="ko-KR" altLang="en-US" sz="800" dirty="0"/>
              <a:t>[0] = </a:t>
            </a:r>
            <a:r>
              <a:rPr lang="ko-KR" altLang="en-US" sz="800" dirty="0" err="1"/>
              <a:t>ez</a:t>
            </a:r>
            <a:r>
              <a:rPr lang="ko-KR" altLang="en-US" sz="800" dirty="0"/>
              <a:t>[1];</a:t>
            </a:r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update</a:t>
            </a:r>
            <a:r>
              <a:rPr lang="ko-KR" altLang="en-US" sz="800" dirty="0"/>
              <a:t> </a:t>
            </a:r>
            <a:r>
              <a:rPr lang="ko-KR" altLang="en-US" sz="800" dirty="0" err="1"/>
              <a:t>electric</a:t>
            </a:r>
            <a:r>
              <a:rPr lang="ko-KR" altLang="en-US" sz="800" dirty="0"/>
              <a:t> </a:t>
            </a:r>
            <a:r>
              <a:rPr lang="ko-KR" altLang="en-US" sz="800" dirty="0" err="1"/>
              <a:t>field</a:t>
            </a:r>
            <a:r>
              <a:rPr lang="ko-KR" altLang="en-US" sz="800" dirty="0"/>
              <a:t>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(</a:t>
            </a:r>
            <a:r>
              <a:rPr lang="ko-KR" altLang="en-US" sz="800" dirty="0" err="1"/>
              <a:t>mm</a:t>
            </a:r>
            <a:r>
              <a:rPr lang="ko-KR" altLang="en-US" sz="800" dirty="0"/>
              <a:t> = 1; </a:t>
            </a:r>
            <a:r>
              <a:rPr lang="ko-KR" altLang="en-US" sz="800" dirty="0" err="1"/>
              <a:t>mm</a:t>
            </a:r>
            <a:r>
              <a:rPr lang="ko-KR" altLang="en-US" sz="800" dirty="0"/>
              <a:t>&lt;SIZE; </a:t>
            </a:r>
            <a:r>
              <a:rPr lang="ko-KR" altLang="en-US" sz="800" dirty="0" err="1"/>
              <a:t>mm</a:t>
            </a:r>
            <a:r>
              <a:rPr lang="ko-KR" altLang="en-US" sz="800" dirty="0"/>
              <a:t>++)</a:t>
            </a:r>
          </a:p>
          <a:p>
            <a:r>
              <a:rPr lang="en-US" altLang="ko-KR" sz="800" dirty="0"/>
              <a:t>			</a:t>
            </a:r>
            <a:r>
              <a:rPr lang="ko-KR" altLang="en-US" sz="800" dirty="0" err="1"/>
              <a:t>ez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] = </a:t>
            </a:r>
            <a:r>
              <a:rPr lang="ko-KR" altLang="en-US" sz="800" dirty="0" err="1"/>
              <a:t>ez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] + (</a:t>
            </a:r>
            <a:r>
              <a:rPr lang="ko-KR" altLang="en-US" sz="800" dirty="0" err="1"/>
              <a:t>hy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] - </a:t>
            </a:r>
            <a:r>
              <a:rPr lang="ko-KR" altLang="en-US" sz="800" dirty="0" err="1"/>
              <a:t>hy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 - 1]) * imp0;</a:t>
            </a:r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correction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Ez</a:t>
            </a:r>
            <a:r>
              <a:rPr lang="ko-KR" altLang="en-US" sz="800" dirty="0"/>
              <a:t> </a:t>
            </a:r>
            <a:r>
              <a:rPr lang="ko-KR" altLang="en-US" sz="800" dirty="0" err="1"/>
              <a:t>adjacent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to</a:t>
            </a:r>
            <a:r>
              <a:rPr lang="ko-KR" altLang="en-US" sz="800" dirty="0"/>
              <a:t> TFSF </a:t>
            </a:r>
            <a:r>
              <a:rPr lang="ko-KR" altLang="en-US" sz="800" dirty="0" err="1"/>
              <a:t>boundary</a:t>
            </a:r>
            <a:r>
              <a:rPr lang="ko-KR" altLang="en-US" sz="800" dirty="0"/>
              <a:t>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ez</a:t>
            </a:r>
            <a:r>
              <a:rPr lang="ko-KR" altLang="en-US" sz="800" dirty="0"/>
              <a:t>[50] += </a:t>
            </a:r>
            <a:r>
              <a:rPr lang="ko-KR" altLang="en-US" sz="800" dirty="0" err="1"/>
              <a:t>exp</a:t>
            </a:r>
            <a:r>
              <a:rPr lang="ko-KR" altLang="en-US" sz="800" dirty="0"/>
              <a:t>(-(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+ 0.5 - (-0.5) - 30.) * 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+ 0.5 - (-0.5) - 30.) / 100.);</a:t>
            </a:r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write</a:t>
            </a:r>
            <a:r>
              <a:rPr lang="ko-KR" altLang="en-US" sz="800" dirty="0"/>
              <a:t> </a:t>
            </a:r>
            <a:r>
              <a:rPr lang="ko-KR" altLang="en-US" sz="800" dirty="0" err="1"/>
              <a:t>snapshot</a:t>
            </a:r>
            <a:r>
              <a:rPr lang="ko-KR" altLang="en-US" sz="800" dirty="0"/>
              <a:t> </a:t>
            </a:r>
            <a:r>
              <a:rPr lang="ko-KR" altLang="en-US" sz="800" dirty="0" err="1"/>
              <a:t>if</a:t>
            </a:r>
            <a:r>
              <a:rPr lang="ko-KR" altLang="en-US" sz="800" dirty="0"/>
              <a:t> </a:t>
            </a:r>
            <a:r>
              <a:rPr lang="ko-KR" altLang="en-US" sz="800" dirty="0" err="1"/>
              <a:t>time</a:t>
            </a:r>
            <a:r>
              <a:rPr lang="ko-KR" altLang="en-US" sz="800" dirty="0"/>
              <a:t> </a:t>
            </a:r>
            <a:r>
              <a:rPr lang="ko-KR" altLang="en-US" sz="800" dirty="0" err="1"/>
              <a:t>a</a:t>
            </a:r>
            <a:r>
              <a:rPr lang="ko-KR" altLang="en-US" sz="800" dirty="0"/>
              <a:t> </a:t>
            </a:r>
            <a:r>
              <a:rPr lang="ko-KR" altLang="en-US" sz="800" dirty="0" err="1"/>
              <a:t>multiple</a:t>
            </a:r>
            <a:r>
              <a:rPr lang="ko-KR" altLang="en-US" sz="800" dirty="0"/>
              <a:t> of 10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if</a:t>
            </a:r>
            <a:r>
              <a:rPr lang="ko-KR" altLang="en-US" sz="800" dirty="0"/>
              <a:t> 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% 10 == 0) {</a:t>
            </a:r>
          </a:p>
          <a:p>
            <a:r>
              <a:rPr lang="en-US" altLang="ko-KR" sz="800" dirty="0"/>
              <a:t>			</a:t>
            </a:r>
            <a:r>
              <a:rPr lang="ko-KR" altLang="en-US" sz="800" dirty="0" err="1"/>
              <a:t>sprintf</a:t>
            </a:r>
            <a:r>
              <a:rPr lang="ko-KR" altLang="en-US" sz="800" dirty="0"/>
              <a:t>(</a:t>
            </a:r>
            <a:r>
              <a:rPr lang="ko-KR" altLang="en-US" sz="800" dirty="0" err="1"/>
              <a:t>filename</a:t>
            </a:r>
            <a:r>
              <a:rPr lang="ko-KR" altLang="en-US" sz="800" dirty="0"/>
              <a:t>, "%</a:t>
            </a:r>
            <a:r>
              <a:rPr lang="ko-KR" altLang="en-US" sz="800" dirty="0" err="1"/>
              <a:t>s</a:t>
            </a:r>
            <a:r>
              <a:rPr lang="ko-KR" altLang="en-US" sz="800" dirty="0"/>
              <a:t>.%</a:t>
            </a:r>
            <a:r>
              <a:rPr lang="ko-KR" altLang="en-US" sz="800" dirty="0" err="1"/>
              <a:t>d</a:t>
            </a:r>
            <a:r>
              <a:rPr lang="ko-KR" altLang="en-US" sz="800" dirty="0"/>
              <a:t>", </a:t>
            </a:r>
            <a:r>
              <a:rPr lang="ko-KR" altLang="en-US" sz="800" dirty="0" err="1"/>
              <a:t>basename</a:t>
            </a:r>
            <a:r>
              <a:rPr lang="ko-KR" altLang="en-US" sz="800" dirty="0"/>
              <a:t>, </a:t>
            </a:r>
            <a:r>
              <a:rPr lang="ko-KR" altLang="en-US" sz="800" dirty="0" err="1"/>
              <a:t>frame</a:t>
            </a:r>
            <a:r>
              <a:rPr lang="ko-KR" altLang="en-US" sz="800" dirty="0"/>
              <a:t>++);</a:t>
            </a:r>
            <a:endParaRPr lang="en-US" altLang="ko-KR" sz="800" dirty="0"/>
          </a:p>
          <a:p>
            <a:r>
              <a:rPr lang="en-US" altLang="ko-KR" sz="800" dirty="0"/>
              <a:t>			snapshot = </a:t>
            </a:r>
            <a:r>
              <a:rPr lang="en-US" altLang="ko-KR" sz="800" dirty="0" err="1"/>
              <a:t>fopen</a:t>
            </a:r>
            <a:r>
              <a:rPr lang="en-US" altLang="ko-KR" sz="800" dirty="0"/>
              <a:t>(filename, "w"); </a:t>
            </a:r>
          </a:p>
          <a:p>
            <a:r>
              <a:rPr lang="en-US" altLang="ko-KR" sz="800" dirty="0"/>
              <a:t>			for (mm = 0; mm &lt; SIZE; mm++)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fprintf</a:t>
            </a:r>
            <a:r>
              <a:rPr lang="en-US" altLang="ko-KR" sz="800" dirty="0"/>
              <a:t>(snapshot, "%g\n",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[mm]); 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fclose</a:t>
            </a:r>
            <a:r>
              <a:rPr lang="en-US" altLang="ko-KR" sz="800" dirty="0"/>
              <a:t>(snapshot);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 </a:t>
            </a:r>
          </a:p>
          <a:p>
            <a:endParaRPr lang="en-US" altLang="ko-KR" sz="800" dirty="0"/>
          </a:p>
          <a:p>
            <a:r>
              <a:rPr lang="en-US" altLang="ko-KR" sz="800" dirty="0"/>
              <a:t>/* end of time-stepping */ 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73C7E-E7CC-4CEF-AE28-54A62C16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5" y="1253184"/>
            <a:ext cx="4543425" cy="13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6BBC1E-F5FF-4D0D-838A-D89B77F47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619D59-C0D1-43A1-AB52-AF28E0AA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DF0E1016-8FAC-479D-8A09-0F27ABB45B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3326248"/>
                  </p:ext>
                </p:extLst>
              </p:nvPr>
            </p:nvGraphicFramePr>
            <p:xfrm>
              <a:off x="65533" y="600719"/>
              <a:ext cx="9678540" cy="6952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54">
                      <a:extLst>
                        <a:ext uri="{9D8B030D-6E8A-4147-A177-3AD203B41FA5}">
                          <a16:colId xmlns:a16="http://schemas.microsoft.com/office/drawing/2014/main" val="1733837080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75544838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645437663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599033754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56132651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92433595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756663988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061806595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87760603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893019328"/>
                        </a:ext>
                      </a:extLst>
                    </a:gridCol>
                  </a:tblGrid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686073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45811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461967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62719"/>
                      </a:ext>
                    </a:extLst>
                  </a:tr>
                  <a:tr h="8940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277632"/>
                      </a:ext>
                    </a:extLst>
                  </a:tr>
                  <a:tr h="1153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35062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316208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19422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480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DF0E1016-8FAC-479D-8A09-0F27ABB45B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3326248"/>
                  </p:ext>
                </p:extLst>
              </p:nvPr>
            </p:nvGraphicFramePr>
            <p:xfrm>
              <a:off x="65533" y="600719"/>
              <a:ext cx="9678540" cy="6952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54">
                      <a:extLst>
                        <a:ext uri="{9D8B030D-6E8A-4147-A177-3AD203B41FA5}">
                          <a16:colId xmlns:a16="http://schemas.microsoft.com/office/drawing/2014/main" val="1733837080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75544838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645437663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599033754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56132651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92433595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756663988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061806595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87760603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893019328"/>
                        </a:ext>
                      </a:extLst>
                    </a:gridCol>
                  </a:tblGrid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686073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45811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150476" r="-501258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461967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9" t="-252885" r="-601258" b="-7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252885" r="-501258" b="-7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252885" r="-404430" b="-7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62719"/>
                      </a:ext>
                    </a:extLst>
                  </a:tr>
                  <a:tr h="8940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9" t="-249660" r="-601258" b="-429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249660" r="-501258" b="-429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249660" r="-404430" b="-429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277632"/>
                      </a:ext>
                    </a:extLst>
                  </a:tr>
                  <a:tr h="1153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29" t="-270526" r="-701258" b="-23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9" t="-270526" r="-601258" b="-23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270526" r="-501258" b="-23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270526" r="-404430" b="-23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270526" r="-301887" b="-23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35062"/>
                      </a:ext>
                    </a:extLst>
                  </a:tr>
                  <a:tr h="8915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29" t="-482192" r="-701258" b="-2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9" t="-482192" r="-601258" b="-2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482192" r="-501258" b="-2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482192" r="-404430" b="-2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482192" r="-301887" b="-202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316208"/>
                      </a:ext>
                    </a:extLst>
                  </a:tr>
                  <a:tr h="8915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29" t="-578231" r="-801258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29" t="-578231" r="-701258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9" t="-578231" r="-601258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578231" r="-501258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578231" r="-404430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578231" r="-301887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578231" r="-201887" b="-1006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19422"/>
                      </a:ext>
                    </a:extLst>
                  </a:tr>
                  <a:tr h="8915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29" t="-682877" r="-80125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29" t="-682877" r="-70125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29" t="-682877" r="-60125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682877" r="-50125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682877" r="-40443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682877" r="-301887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682877" r="-201887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4807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680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9739-4C8B-41E5-AE0D-B21E442D8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6D35BA1-795C-4718-BC3A-4E53DE9C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rmAutofit/>
          </a:bodyPr>
          <a:lstStyle/>
          <a:p>
            <a:r>
              <a:rPr lang="en-US" altLang="ko-KR" dirty="0"/>
              <a:t>Code example: update E starts first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6B3735-D446-4847-AE53-086597A57F0D}"/>
              </a:ext>
            </a:extLst>
          </p:cNvPr>
          <p:cNvSpPr/>
          <p:nvPr/>
        </p:nvSpPr>
        <p:spPr>
          <a:xfrm>
            <a:off x="243033" y="590664"/>
            <a:ext cx="877714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/* 1D FDTD simulation with a simple absorbing boundary condition</a:t>
            </a:r>
          </a:p>
          <a:p>
            <a:r>
              <a:rPr lang="en-US" altLang="ko-KR" sz="800" dirty="0"/>
              <a:t>* and a TFSF boundary between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[49] and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[50]. */</a:t>
            </a:r>
          </a:p>
          <a:p>
            <a:endParaRPr lang="en-US" altLang="ko-KR" sz="800" dirty="0"/>
          </a:p>
          <a:p>
            <a:r>
              <a:rPr lang="en-US" altLang="ko-KR" sz="800" dirty="0"/>
              <a:t>#include &lt;</a:t>
            </a:r>
            <a:r>
              <a:rPr lang="en-US" altLang="ko-KR" sz="800" dirty="0" err="1"/>
              <a:t>stdio.h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#include &lt;</a:t>
            </a:r>
            <a:r>
              <a:rPr lang="en-US" altLang="ko-KR" sz="800" dirty="0" err="1"/>
              <a:t>math.h</a:t>
            </a:r>
            <a:r>
              <a:rPr lang="en-US" altLang="ko-KR" sz="800" dirty="0"/>
              <a:t>&gt;</a:t>
            </a:r>
          </a:p>
          <a:p>
            <a:r>
              <a:rPr lang="en-US" altLang="ko-KR" sz="800" dirty="0"/>
              <a:t>#define SIZE 200</a:t>
            </a:r>
          </a:p>
          <a:p>
            <a:endParaRPr lang="en-US" altLang="ko-KR" sz="800" dirty="0"/>
          </a:p>
          <a:p>
            <a:r>
              <a:rPr lang="en-US" altLang="ko-KR" sz="800" dirty="0"/>
              <a:t>int main() {</a:t>
            </a:r>
          </a:p>
          <a:p>
            <a:endParaRPr lang="en-US" altLang="ko-KR" sz="800" dirty="0"/>
          </a:p>
          <a:p>
            <a:r>
              <a:rPr lang="en-US" altLang="ko-KR" sz="800" dirty="0"/>
              <a:t>	double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[SIZE] = {0.},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[SIZE] = {0.}, imp0 = 377.0; </a:t>
            </a:r>
          </a:p>
          <a:p>
            <a:r>
              <a:rPr lang="en-US" altLang="ko-KR" sz="800" dirty="0"/>
              <a:t>	int 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, </a:t>
            </a:r>
            <a:r>
              <a:rPr lang="en-US" altLang="ko-KR" sz="800" dirty="0" err="1"/>
              <a:t>maxTime</a:t>
            </a:r>
            <a:r>
              <a:rPr lang="en-US" altLang="ko-KR" sz="800" dirty="0"/>
              <a:t> = 450, mm;</a:t>
            </a:r>
          </a:p>
          <a:p>
            <a:r>
              <a:rPr lang="en-US" altLang="ko-KR" sz="800" dirty="0"/>
              <a:t>	char </a:t>
            </a:r>
            <a:r>
              <a:rPr lang="en-US" altLang="ko-KR" sz="800" dirty="0" err="1"/>
              <a:t>basename</a:t>
            </a:r>
            <a:r>
              <a:rPr lang="en-US" altLang="ko-KR" sz="800" dirty="0"/>
              <a:t>[80]="sim", filename[100]; int frame = 0; FILE *snapshot;</a:t>
            </a:r>
          </a:p>
          <a:p>
            <a:endParaRPr lang="en-US" altLang="ko-KR" sz="800" dirty="0"/>
          </a:p>
          <a:p>
            <a:r>
              <a:rPr lang="en-US" altLang="ko-KR" sz="800" dirty="0"/>
              <a:t>	/* do time stepping */ </a:t>
            </a:r>
          </a:p>
          <a:p>
            <a:r>
              <a:rPr lang="en-US" altLang="ko-KR" sz="800" dirty="0"/>
              <a:t>	for (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 = 0; 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 &lt; </a:t>
            </a:r>
            <a:r>
              <a:rPr lang="en-US" altLang="ko-KR" sz="800" dirty="0" err="1"/>
              <a:t>maxTime</a:t>
            </a:r>
            <a:r>
              <a:rPr lang="en-US" altLang="ko-KR" sz="800" dirty="0"/>
              <a:t>; </a:t>
            </a:r>
            <a:r>
              <a:rPr lang="en-US" altLang="ko-KR" sz="800" dirty="0" err="1"/>
              <a:t>qTime</a:t>
            </a:r>
            <a:r>
              <a:rPr lang="en-US" altLang="ko-KR" sz="800" dirty="0"/>
              <a:t>++) {</a:t>
            </a:r>
          </a:p>
          <a:p>
            <a:r>
              <a:rPr lang="en-US" altLang="ko-KR" sz="800" dirty="0"/>
              <a:t>	</a:t>
            </a:r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simple</a:t>
            </a:r>
            <a:r>
              <a:rPr lang="ko-KR" altLang="en-US" sz="800" dirty="0"/>
              <a:t> ABC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ez</a:t>
            </a:r>
            <a:r>
              <a:rPr lang="ko-KR" altLang="en-US" sz="800" dirty="0"/>
              <a:t>[0]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ez</a:t>
            </a:r>
            <a:r>
              <a:rPr lang="ko-KR" altLang="en-US" sz="800" dirty="0"/>
              <a:t>[0] = </a:t>
            </a:r>
            <a:r>
              <a:rPr lang="ko-KR" altLang="en-US" sz="800" dirty="0" err="1"/>
              <a:t>ez</a:t>
            </a:r>
            <a:r>
              <a:rPr lang="ko-KR" altLang="en-US" sz="800" dirty="0"/>
              <a:t>[1];</a:t>
            </a:r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update</a:t>
            </a:r>
            <a:r>
              <a:rPr lang="ko-KR" altLang="en-US" sz="800" dirty="0"/>
              <a:t> </a:t>
            </a:r>
            <a:r>
              <a:rPr lang="ko-KR" altLang="en-US" sz="800" dirty="0" err="1"/>
              <a:t>electric</a:t>
            </a:r>
            <a:r>
              <a:rPr lang="ko-KR" altLang="en-US" sz="800" dirty="0"/>
              <a:t> </a:t>
            </a:r>
            <a:r>
              <a:rPr lang="ko-KR" altLang="en-US" sz="800" dirty="0" err="1"/>
              <a:t>field</a:t>
            </a:r>
            <a:r>
              <a:rPr lang="ko-KR" altLang="en-US" sz="800" dirty="0"/>
              <a:t>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(</a:t>
            </a:r>
            <a:r>
              <a:rPr lang="ko-KR" altLang="en-US" sz="800" dirty="0" err="1"/>
              <a:t>mm</a:t>
            </a:r>
            <a:r>
              <a:rPr lang="ko-KR" altLang="en-US" sz="800" dirty="0"/>
              <a:t> = 1; </a:t>
            </a:r>
            <a:r>
              <a:rPr lang="ko-KR" altLang="en-US" sz="800" dirty="0" err="1"/>
              <a:t>mm</a:t>
            </a:r>
            <a:r>
              <a:rPr lang="ko-KR" altLang="en-US" sz="800" dirty="0"/>
              <a:t>&lt;SIZE; </a:t>
            </a:r>
            <a:r>
              <a:rPr lang="ko-KR" altLang="en-US" sz="800" dirty="0" err="1"/>
              <a:t>mm</a:t>
            </a:r>
            <a:r>
              <a:rPr lang="ko-KR" altLang="en-US" sz="800" dirty="0"/>
              <a:t>++)</a:t>
            </a:r>
          </a:p>
          <a:p>
            <a:r>
              <a:rPr lang="en-US" altLang="ko-KR" sz="800" dirty="0"/>
              <a:t>			</a:t>
            </a:r>
            <a:r>
              <a:rPr lang="ko-KR" altLang="en-US" sz="800" dirty="0" err="1"/>
              <a:t>ez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] = </a:t>
            </a:r>
            <a:r>
              <a:rPr lang="ko-KR" altLang="en-US" sz="800" dirty="0" err="1"/>
              <a:t>ez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] + (</a:t>
            </a:r>
            <a:r>
              <a:rPr lang="ko-KR" altLang="en-US" sz="800" dirty="0" err="1"/>
              <a:t>hy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] - </a:t>
            </a:r>
            <a:r>
              <a:rPr lang="ko-KR" altLang="en-US" sz="800" dirty="0" err="1"/>
              <a:t>hy</a:t>
            </a:r>
            <a:r>
              <a:rPr lang="ko-KR" altLang="en-US" sz="800" dirty="0"/>
              <a:t>[</a:t>
            </a:r>
            <a:r>
              <a:rPr lang="ko-KR" altLang="en-US" sz="800" dirty="0" err="1"/>
              <a:t>mm</a:t>
            </a:r>
            <a:r>
              <a:rPr lang="ko-KR" altLang="en-US" sz="800" dirty="0"/>
              <a:t> - 1]) * imp0;</a:t>
            </a:r>
            <a:endParaRPr lang="en-US" altLang="ko-KR" sz="800" dirty="0"/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correction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Ez</a:t>
            </a:r>
            <a:r>
              <a:rPr lang="ko-KR" altLang="en-US" sz="800" dirty="0"/>
              <a:t> </a:t>
            </a:r>
            <a:r>
              <a:rPr lang="ko-KR" altLang="en-US" sz="800" dirty="0" err="1"/>
              <a:t>adjacent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to</a:t>
            </a:r>
            <a:r>
              <a:rPr lang="ko-KR" altLang="en-US" sz="800" dirty="0"/>
              <a:t> TFSF </a:t>
            </a:r>
            <a:r>
              <a:rPr lang="ko-KR" altLang="en-US" sz="800" dirty="0" err="1"/>
              <a:t>boundary</a:t>
            </a:r>
            <a:r>
              <a:rPr lang="ko-KR" altLang="en-US" sz="800" dirty="0"/>
              <a:t>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ez</a:t>
            </a:r>
            <a:r>
              <a:rPr lang="ko-KR" altLang="en-US" sz="800" dirty="0"/>
              <a:t>[50] += </a:t>
            </a:r>
            <a:r>
              <a:rPr lang="ko-KR" altLang="en-US" sz="800" dirty="0" err="1"/>
              <a:t>exp</a:t>
            </a:r>
            <a:r>
              <a:rPr lang="ko-KR" altLang="en-US" sz="800" dirty="0"/>
              <a:t>(-(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</a:t>
            </a:r>
            <a:r>
              <a:rPr lang="en-US" altLang="ko-KR" sz="800" dirty="0"/>
              <a:t>+ 0.5</a:t>
            </a:r>
            <a:r>
              <a:rPr lang="ko-KR" altLang="en-US" sz="800" dirty="0"/>
              <a:t> </a:t>
            </a:r>
            <a:r>
              <a:rPr lang="en-US" altLang="ko-KR" sz="800" dirty="0"/>
              <a:t>- 0.5</a:t>
            </a:r>
            <a:r>
              <a:rPr lang="ko-KR" altLang="en-US" sz="800" dirty="0"/>
              <a:t> - 30.) * 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</a:t>
            </a:r>
            <a:r>
              <a:rPr lang="en-US" altLang="ko-KR" sz="800" dirty="0"/>
              <a:t>+ 0.5</a:t>
            </a:r>
            <a:r>
              <a:rPr lang="ko-KR" altLang="en-US" sz="800" dirty="0"/>
              <a:t> </a:t>
            </a:r>
            <a:r>
              <a:rPr lang="en-US" altLang="ko-KR" sz="800" dirty="0"/>
              <a:t>- 0.5</a:t>
            </a:r>
            <a:r>
              <a:rPr lang="ko-KR" altLang="en-US" sz="800" dirty="0"/>
              <a:t> - 30.) / 100.);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		/* simple ABC for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 - 1] */ </a:t>
            </a:r>
          </a:p>
          <a:p>
            <a:r>
              <a:rPr lang="en-US" altLang="ko-KR" sz="800" dirty="0"/>
              <a:t>		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 - 1] =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[SIZE - 2];</a:t>
            </a:r>
          </a:p>
          <a:p>
            <a:endParaRPr lang="en-US" altLang="ko-KR" sz="800" dirty="0"/>
          </a:p>
          <a:p>
            <a:r>
              <a:rPr lang="en-US" altLang="ko-KR" sz="800" dirty="0"/>
              <a:t>		/* update magnetic field */ </a:t>
            </a:r>
          </a:p>
          <a:p>
            <a:r>
              <a:rPr lang="en-US" altLang="ko-KR" sz="800" dirty="0"/>
              <a:t>		for (mm = 0; mm &lt; SIZE - 1; mm++) 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hy</a:t>
            </a:r>
            <a:r>
              <a:rPr lang="en-US" altLang="ko-KR" sz="800" dirty="0"/>
              <a:t>[mm] = </a:t>
            </a:r>
            <a:r>
              <a:rPr lang="en-US" altLang="ko-KR" sz="800" dirty="0" err="1"/>
              <a:t>hy</a:t>
            </a:r>
            <a:r>
              <a:rPr lang="en-US" altLang="ko-KR" sz="800" dirty="0"/>
              <a:t>[mm] + (</a:t>
            </a:r>
            <a:r>
              <a:rPr lang="en-US" altLang="ko-KR" sz="800" dirty="0" err="1"/>
              <a:t>ez</a:t>
            </a:r>
            <a:r>
              <a:rPr lang="en-US" altLang="ko-KR" sz="800" dirty="0"/>
              <a:t>[mm + 1] -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[mm]) / imp0;</a:t>
            </a:r>
          </a:p>
          <a:p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correction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Hy</a:t>
            </a:r>
            <a:r>
              <a:rPr lang="ko-KR" altLang="en-US" sz="800" dirty="0"/>
              <a:t> </a:t>
            </a:r>
            <a:r>
              <a:rPr lang="ko-KR" altLang="en-US" sz="800" dirty="0" err="1"/>
              <a:t>adjacent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to</a:t>
            </a:r>
            <a:r>
              <a:rPr lang="ko-KR" altLang="en-US" sz="800" dirty="0"/>
              <a:t> TFSF </a:t>
            </a:r>
            <a:r>
              <a:rPr lang="ko-KR" altLang="en-US" sz="800" dirty="0" err="1"/>
              <a:t>boundary</a:t>
            </a:r>
            <a:r>
              <a:rPr lang="ko-KR" altLang="en-US" sz="800" dirty="0"/>
              <a:t>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hy</a:t>
            </a:r>
            <a:r>
              <a:rPr lang="ko-KR" altLang="en-US" sz="800" dirty="0"/>
              <a:t>[49] -= </a:t>
            </a:r>
            <a:r>
              <a:rPr lang="ko-KR" altLang="en-US" sz="800" dirty="0" err="1"/>
              <a:t>exp</a:t>
            </a:r>
            <a:r>
              <a:rPr lang="ko-KR" altLang="en-US" sz="800" dirty="0"/>
              <a:t>(-(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- 30.) * (</a:t>
            </a:r>
            <a:r>
              <a:rPr lang="ko-KR" altLang="en-US" sz="800" dirty="0" err="1"/>
              <a:t>qTime</a:t>
            </a:r>
            <a:r>
              <a:rPr lang="en-US" altLang="ko-KR" sz="800" dirty="0"/>
              <a:t> </a:t>
            </a:r>
            <a:r>
              <a:rPr lang="ko-KR" altLang="en-US" sz="800" dirty="0"/>
              <a:t>- 30.) / 100.) / imp0;</a:t>
            </a:r>
          </a:p>
          <a:p>
            <a:endParaRPr lang="ko-KR" altLang="en-US" sz="800" dirty="0"/>
          </a:p>
          <a:p>
            <a:r>
              <a:rPr lang="en-US" altLang="ko-KR" sz="800" dirty="0"/>
              <a:t>		</a:t>
            </a:r>
            <a:r>
              <a:rPr lang="ko-KR" altLang="en-US" sz="800" dirty="0"/>
              <a:t>/* </a:t>
            </a:r>
            <a:r>
              <a:rPr lang="ko-KR" altLang="en-US" sz="800" dirty="0" err="1"/>
              <a:t>write</a:t>
            </a:r>
            <a:r>
              <a:rPr lang="ko-KR" altLang="en-US" sz="800" dirty="0"/>
              <a:t> </a:t>
            </a:r>
            <a:r>
              <a:rPr lang="ko-KR" altLang="en-US" sz="800" dirty="0" err="1"/>
              <a:t>snapshot</a:t>
            </a:r>
            <a:r>
              <a:rPr lang="ko-KR" altLang="en-US" sz="800" dirty="0"/>
              <a:t> </a:t>
            </a:r>
            <a:r>
              <a:rPr lang="ko-KR" altLang="en-US" sz="800" dirty="0" err="1"/>
              <a:t>if</a:t>
            </a:r>
            <a:r>
              <a:rPr lang="ko-KR" altLang="en-US" sz="800" dirty="0"/>
              <a:t> </a:t>
            </a:r>
            <a:r>
              <a:rPr lang="ko-KR" altLang="en-US" sz="800" dirty="0" err="1"/>
              <a:t>time</a:t>
            </a:r>
            <a:r>
              <a:rPr lang="ko-KR" altLang="en-US" sz="800" dirty="0"/>
              <a:t> </a:t>
            </a:r>
            <a:r>
              <a:rPr lang="ko-KR" altLang="en-US" sz="800" dirty="0" err="1"/>
              <a:t>a</a:t>
            </a:r>
            <a:r>
              <a:rPr lang="ko-KR" altLang="en-US" sz="800" dirty="0"/>
              <a:t> </a:t>
            </a:r>
            <a:r>
              <a:rPr lang="ko-KR" altLang="en-US" sz="800" dirty="0" err="1"/>
              <a:t>multiple</a:t>
            </a:r>
            <a:r>
              <a:rPr lang="ko-KR" altLang="en-US" sz="800" dirty="0"/>
              <a:t> of 10 */ </a:t>
            </a:r>
            <a:endParaRPr lang="en-US" altLang="ko-KR" sz="800" dirty="0"/>
          </a:p>
          <a:p>
            <a:r>
              <a:rPr lang="en-US" altLang="ko-KR" sz="800" dirty="0"/>
              <a:t>		</a:t>
            </a:r>
            <a:r>
              <a:rPr lang="ko-KR" altLang="en-US" sz="800" dirty="0" err="1"/>
              <a:t>if</a:t>
            </a:r>
            <a:r>
              <a:rPr lang="ko-KR" altLang="en-US" sz="800" dirty="0"/>
              <a:t> (</a:t>
            </a:r>
            <a:r>
              <a:rPr lang="ko-KR" altLang="en-US" sz="800" dirty="0" err="1"/>
              <a:t>qTime</a:t>
            </a:r>
            <a:r>
              <a:rPr lang="ko-KR" altLang="en-US" sz="800" dirty="0"/>
              <a:t> % 10 == 0) {</a:t>
            </a:r>
          </a:p>
          <a:p>
            <a:r>
              <a:rPr lang="en-US" altLang="ko-KR" sz="800" dirty="0"/>
              <a:t>			</a:t>
            </a:r>
            <a:r>
              <a:rPr lang="ko-KR" altLang="en-US" sz="800" dirty="0" err="1"/>
              <a:t>sprintf</a:t>
            </a:r>
            <a:r>
              <a:rPr lang="ko-KR" altLang="en-US" sz="800" dirty="0"/>
              <a:t>(</a:t>
            </a:r>
            <a:r>
              <a:rPr lang="ko-KR" altLang="en-US" sz="800" dirty="0" err="1"/>
              <a:t>filename</a:t>
            </a:r>
            <a:r>
              <a:rPr lang="ko-KR" altLang="en-US" sz="800" dirty="0"/>
              <a:t>, "%</a:t>
            </a:r>
            <a:r>
              <a:rPr lang="ko-KR" altLang="en-US" sz="800" dirty="0" err="1"/>
              <a:t>s</a:t>
            </a:r>
            <a:r>
              <a:rPr lang="ko-KR" altLang="en-US" sz="800" dirty="0"/>
              <a:t>.%</a:t>
            </a:r>
            <a:r>
              <a:rPr lang="ko-KR" altLang="en-US" sz="800" dirty="0" err="1"/>
              <a:t>d</a:t>
            </a:r>
            <a:r>
              <a:rPr lang="ko-KR" altLang="en-US" sz="800" dirty="0"/>
              <a:t>", </a:t>
            </a:r>
            <a:r>
              <a:rPr lang="ko-KR" altLang="en-US" sz="800" dirty="0" err="1"/>
              <a:t>basename</a:t>
            </a:r>
            <a:r>
              <a:rPr lang="ko-KR" altLang="en-US" sz="800" dirty="0"/>
              <a:t>, </a:t>
            </a:r>
            <a:r>
              <a:rPr lang="ko-KR" altLang="en-US" sz="800" dirty="0" err="1"/>
              <a:t>frame</a:t>
            </a:r>
            <a:r>
              <a:rPr lang="ko-KR" altLang="en-US" sz="800" dirty="0"/>
              <a:t>++);</a:t>
            </a:r>
            <a:endParaRPr lang="en-US" altLang="ko-KR" sz="800" dirty="0"/>
          </a:p>
          <a:p>
            <a:r>
              <a:rPr lang="en-US" altLang="ko-KR" sz="800" dirty="0"/>
              <a:t>			snapshot = </a:t>
            </a:r>
            <a:r>
              <a:rPr lang="en-US" altLang="ko-KR" sz="800" dirty="0" err="1"/>
              <a:t>fopen</a:t>
            </a:r>
            <a:r>
              <a:rPr lang="en-US" altLang="ko-KR" sz="800" dirty="0"/>
              <a:t>(filename, "w"); </a:t>
            </a:r>
          </a:p>
          <a:p>
            <a:r>
              <a:rPr lang="en-US" altLang="ko-KR" sz="800" dirty="0"/>
              <a:t>			for (mm = 0; mm &lt; SIZE; mm++)</a:t>
            </a:r>
          </a:p>
          <a:p>
            <a:r>
              <a:rPr lang="en-US" altLang="ko-KR" sz="800" dirty="0"/>
              <a:t>				</a:t>
            </a:r>
            <a:r>
              <a:rPr lang="en-US" altLang="ko-KR" sz="800" dirty="0" err="1"/>
              <a:t>fprintf</a:t>
            </a:r>
            <a:r>
              <a:rPr lang="en-US" altLang="ko-KR" sz="800" dirty="0"/>
              <a:t>(snapshot, "%g\n", </a:t>
            </a:r>
            <a:r>
              <a:rPr lang="en-US" altLang="ko-KR" sz="800" dirty="0" err="1"/>
              <a:t>ez</a:t>
            </a:r>
            <a:r>
              <a:rPr lang="en-US" altLang="ko-KR" sz="800" dirty="0"/>
              <a:t>[mm]); </a:t>
            </a:r>
          </a:p>
          <a:p>
            <a:r>
              <a:rPr lang="en-US" altLang="ko-KR" sz="800" dirty="0"/>
              <a:t>			</a:t>
            </a:r>
            <a:r>
              <a:rPr lang="en-US" altLang="ko-KR" sz="800" dirty="0" err="1"/>
              <a:t>fclose</a:t>
            </a:r>
            <a:r>
              <a:rPr lang="en-US" altLang="ko-KR" sz="800" dirty="0"/>
              <a:t>(snapshot);</a:t>
            </a:r>
          </a:p>
          <a:p>
            <a:r>
              <a:rPr lang="en-US" altLang="ko-KR" sz="800" dirty="0"/>
              <a:t>		}</a:t>
            </a:r>
          </a:p>
          <a:p>
            <a:r>
              <a:rPr lang="en-US" altLang="ko-KR" sz="800" dirty="0"/>
              <a:t>	} </a:t>
            </a:r>
          </a:p>
          <a:p>
            <a:endParaRPr lang="en-US" altLang="ko-KR" sz="800" dirty="0"/>
          </a:p>
          <a:p>
            <a:r>
              <a:rPr lang="en-US" altLang="ko-KR" sz="800" dirty="0"/>
              <a:t>/* end of time-stepping */ </a:t>
            </a:r>
          </a:p>
          <a:p>
            <a:r>
              <a:rPr lang="en-US" altLang="ko-KR" sz="800" dirty="0"/>
              <a:t>return 0;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93574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6BBC1E-F5FF-4D0D-838A-D89B77F47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3619D59-C0D1-43A1-AB52-AF28E0AA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Propagation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DF0E1016-8FAC-479D-8A09-0F27ABB45B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058529"/>
                  </p:ext>
                </p:extLst>
              </p:nvPr>
            </p:nvGraphicFramePr>
            <p:xfrm>
              <a:off x="65533" y="600719"/>
              <a:ext cx="9678540" cy="57521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54">
                      <a:extLst>
                        <a:ext uri="{9D8B030D-6E8A-4147-A177-3AD203B41FA5}">
                          <a16:colId xmlns:a16="http://schemas.microsoft.com/office/drawing/2014/main" val="1733837080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75544838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645437663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599033754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56132651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92433595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756663988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061806595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87760603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893019328"/>
                        </a:ext>
                      </a:extLst>
                    </a:gridCol>
                  </a:tblGrid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686073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45811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461967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</m:t>
                                                </m:r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62719"/>
                      </a:ext>
                    </a:extLst>
                  </a:tr>
                  <a:tr h="8940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277632"/>
                      </a:ext>
                    </a:extLst>
                  </a:tr>
                  <a:tr h="1153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35062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316208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19422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−30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4807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DF0E1016-8FAC-479D-8A09-0F27ABB45B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058529"/>
                  </p:ext>
                </p:extLst>
              </p:nvPr>
            </p:nvGraphicFramePr>
            <p:xfrm>
              <a:off x="65533" y="600719"/>
              <a:ext cx="9678540" cy="57521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7854">
                      <a:extLst>
                        <a:ext uri="{9D8B030D-6E8A-4147-A177-3AD203B41FA5}">
                          <a16:colId xmlns:a16="http://schemas.microsoft.com/office/drawing/2014/main" val="1733837080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75544838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645437663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599033754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56132651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924335956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2756663988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061806595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3877606039"/>
                        </a:ext>
                      </a:extLst>
                    </a:gridCol>
                    <a:gridCol w="967854">
                      <a:extLst>
                        <a:ext uri="{9D8B030D-6E8A-4147-A177-3AD203B41FA5}">
                          <a16:colId xmlns:a16="http://schemas.microsoft.com/office/drawing/2014/main" val="1893019328"/>
                        </a:ext>
                      </a:extLst>
                    </a:gridCol>
                  </a:tblGrid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[48]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[49]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[50]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ez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err="1"/>
                            <a:t>hy</a:t>
                          </a:r>
                          <a:r>
                            <a:rPr lang="en-US" altLang="ko-KR" sz="1200" dirty="0"/>
                            <a:t>[51]</a:t>
                          </a:r>
                          <a:endParaRPr lang="ko-KR" altLang="en-US" sz="12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686073"/>
                      </a:ext>
                    </a:extLst>
                  </a:tr>
                  <a:tr h="478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45811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150476" r="-404430" b="-6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461967"/>
                      </a:ext>
                    </a:extLst>
                  </a:tr>
                  <a:tr h="63604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252885" r="-501258" b="-5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252885" r="-404430" b="-5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252885" r="-301887" b="-5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9462719"/>
                      </a:ext>
                    </a:extLst>
                  </a:tr>
                  <a:tr h="89408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249660" r="-404430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249660" r="-301887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6277632"/>
                      </a:ext>
                    </a:extLst>
                  </a:tr>
                  <a:tr h="1153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270526" r="-301887" b="-12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270526" r="-201887" b="-12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E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835062"/>
                      </a:ext>
                    </a:extLst>
                  </a:tr>
                  <a:tr h="4914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869136" r="-404430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869136" r="-30188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869136" r="-20188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E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316208"/>
                      </a:ext>
                    </a:extLst>
                  </a:tr>
                  <a:tr h="4914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629" t="-981250" r="-501258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981250" r="-404430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981250" r="-30188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981250" r="-20188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000" t="-981250" r="-101887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update H field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19422"/>
                      </a:ext>
                    </a:extLst>
                  </a:tr>
                  <a:tr h="4914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n=1+1/2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797" t="-1067901" r="-404430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0000" t="-1067901" r="-30188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0000" t="-1067901" r="-20188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0000" t="-1067901" r="-10188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dirty="0"/>
                            <a:t>TFSF at H</a:t>
                          </a:r>
                          <a:endParaRPr lang="ko-KR" altLang="en-US" sz="9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4807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158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31945</TotalTime>
  <Words>1291</Words>
  <Application>Microsoft Office PowerPoint</Application>
  <PresentationFormat>A4 용지(210x297mm)</PresentationFormat>
  <Paragraphs>282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Office 테마</vt:lpstr>
      <vt:lpstr>PowerPoint 프레젠테이션</vt:lpstr>
      <vt:lpstr>Code example: update H starts first</vt:lpstr>
      <vt:lpstr>Propagation</vt:lpstr>
      <vt:lpstr>Code example: update E starts first</vt:lpstr>
      <vt:lpstr>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2022-10-04T03:06:45Z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