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331" r:id="rId5"/>
    <p:sldId id="332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23C0C-5403-4C67-8838-EFC2380179B4}" v="189" dt="2022-10-12T00:22:31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786" autoAdjust="0"/>
  </p:normalViewPr>
  <p:slideViewPr>
    <p:cSldViewPr snapToGrid="0">
      <p:cViewPr varScale="1">
        <p:scale>
          <a:sx n="111" d="100"/>
          <a:sy n="111" d="100"/>
        </p:scale>
        <p:origin x="1308" y="114"/>
      </p:cViewPr>
      <p:guideLst>
        <p:guide orient="horz" pos="2160"/>
        <p:guide pos="30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이동건" userId="4ad090f6-dadd-4301-b5d0-883b88f508af" providerId="ADAL" clId="{19823C0C-5403-4C67-8838-EFC2380179B4}"/>
    <pc:docChg chg="undo custSel addSld delSld modSld">
      <pc:chgData name="이동건" userId="4ad090f6-dadd-4301-b5d0-883b88f508af" providerId="ADAL" clId="{19823C0C-5403-4C67-8838-EFC2380179B4}" dt="2022-10-12T00:22:39.164" v="1929" actId="1076"/>
      <pc:docMkLst>
        <pc:docMk/>
      </pc:docMkLst>
      <pc:sldChg chg="del">
        <pc:chgData name="이동건" userId="4ad090f6-dadd-4301-b5d0-883b88f508af" providerId="ADAL" clId="{19823C0C-5403-4C67-8838-EFC2380179B4}" dt="2022-10-11T23:46:59.709" v="0" actId="2696"/>
        <pc:sldMkLst>
          <pc:docMk/>
          <pc:sldMk cId="3419996363" sldId="256"/>
        </pc:sldMkLst>
      </pc:sldChg>
      <pc:sldChg chg="addSp delSp modSp">
        <pc:chgData name="이동건" userId="4ad090f6-dadd-4301-b5d0-883b88f508af" providerId="ADAL" clId="{19823C0C-5403-4C67-8838-EFC2380179B4}" dt="2022-10-12T00:17:05.772" v="1798" actId="1076"/>
        <pc:sldMkLst>
          <pc:docMk/>
          <pc:sldMk cId="3480425861" sldId="331"/>
        </pc:sldMkLst>
        <pc:spChg chg="add mod">
          <ac:chgData name="이동건" userId="4ad090f6-dadd-4301-b5d0-883b88f508af" providerId="ADAL" clId="{19823C0C-5403-4C67-8838-EFC2380179B4}" dt="2022-10-11T23:59:26.910" v="587" actId="255"/>
          <ac:spMkLst>
            <pc:docMk/>
            <pc:sldMk cId="3480425861" sldId="331"/>
            <ac:spMk id="2" creationId="{4F318DE2-387D-4C86-BECD-A60EFDF5DB14}"/>
          </ac:spMkLst>
        </pc:spChg>
        <pc:spChg chg="mod">
          <ac:chgData name="이동건" userId="4ad090f6-dadd-4301-b5d0-883b88f508af" providerId="ADAL" clId="{19823C0C-5403-4C67-8838-EFC2380179B4}" dt="2022-10-11T23:48:32.675" v="49"/>
          <ac:spMkLst>
            <pc:docMk/>
            <pc:sldMk cId="3480425861" sldId="331"/>
            <ac:spMk id="5" creationId="{06D35BA1-795C-4718-BC3A-4E53DE9C8A2F}"/>
          </ac:spMkLst>
        </pc:spChg>
        <pc:spChg chg="add mod">
          <ac:chgData name="이동건" userId="4ad090f6-dadd-4301-b5d0-883b88f508af" providerId="ADAL" clId="{19823C0C-5403-4C67-8838-EFC2380179B4}" dt="2022-10-11T23:59:26.910" v="587" actId="255"/>
          <ac:spMkLst>
            <pc:docMk/>
            <pc:sldMk cId="3480425861" sldId="331"/>
            <ac:spMk id="7" creationId="{D7A8737C-9236-45BB-8EEC-3D9E18E684BE}"/>
          </ac:spMkLst>
        </pc:spChg>
        <pc:spChg chg="add mod">
          <ac:chgData name="이동건" userId="4ad090f6-dadd-4301-b5d0-883b88f508af" providerId="ADAL" clId="{19823C0C-5403-4C67-8838-EFC2380179B4}" dt="2022-10-12T00:03:24.384" v="697" actId="1076"/>
          <ac:spMkLst>
            <pc:docMk/>
            <pc:sldMk cId="3480425861" sldId="331"/>
            <ac:spMk id="8" creationId="{0D6E3B1F-576F-44B8-8AA6-46B39487E11D}"/>
          </ac:spMkLst>
        </pc:spChg>
        <pc:spChg chg="add mod">
          <ac:chgData name="이동건" userId="4ad090f6-dadd-4301-b5d0-883b88f508af" providerId="ADAL" clId="{19823C0C-5403-4C67-8838-EFC2380179B4}" dt="2022-10-11T23:59:26.910" v="587" actId="255"/>
          <ac:spMkLst>
            <pc:docMk/>
            <pc:sldMk cId="3480425861" sldId="331"/>
            <ac:spMk id="9" creationId="{8FD8F96D-AD21-4CED-ADB4-48591D74A0EC}"/>
          </ac:spMkLst>
        </pc:spChg>
        <pc:spChg chg="add mod">
          <ac:chgData name="이동건" userId="4ad090f6-dadd-4301-b5d0-883b88f508af" providerId="ADAL" clId="{19823C0C-5403-4C67-8838-EFC2380179B4}" dt="2022-10-11T23:59:26.910" v="587" actId="255"/>
          <ac:spMkLst>
            <pc:docMk/>
            <pc:sldMk cId="3480425861" sldId="331"/>
            <ac:spMk id="10" creationId="{E597FD02-8148-4185-BC50-EFA365EEE2EC}"/>
          </ac:spMkLst>
        </pc:spChg>
        <pc:spChg chg="add mod">
          <ac:chgData name="이동건" userId="4ad090f6-dadd-4301-b5d0-883b88f508af" providerId="ADAL" clId="{19823C0C-5403-4C67-8838-EFC2380179B4}" dt="2022-10-12T00:03:24.384" v="697" actId="1076"/>
          <ac:spMkLst>
            <pc:docMk/>
            <pc:sldMk cId="3480425861" sldId="331"/>
            <ac:spMk id="11" creationId="{C7D91FEF-FAD1-41DC-A851-9E399B994952}"/>
          </ac:spMkLst>
        </pc:spChg>
        <pc:spChg chg="add mod">
          <ac:chgData name="이동건" userId="4ad090f6-dadd-4301-b5d0-883b88f508af" providerId="ADAL" clId="{19823C0C-5403-4C67-8838-EFC2380179B4}" dt="2022-10-11T23:59:26.910" v="587" actId="255"/>
          <ac:spMkLst>
            <pc:docMk/>
            <pc:sldMk cId="3480425861" sldId="331"/>
            <ac:spMk id="12" creationId="{D4EC0275-BC50-424E-87B2-6B6CCB448B19}"/>
          </ac:spMkLst>
        </pc:spChg>
        <pc:spChg chg="add mod">
          <ac:chgData name="이동건" userId="4ad090f6-dadd-4301-b5d0-883b88f508af" providerId="ADAL" clId="{19823C0C-5403-4C67-8838-EFC2380179B4}" dt="2022-10-11T23:59:26.910" v="587" actId="255"/>
          <ac:spMkLst>
            <pc:docMk/>
            <pc:sldMk cId="3480425861" sldId="331"/>
            <ac:spMk id="13" creationId="{DEB75707-9307-4824-82C4-672FB11E62F5}"/>
          </ac:spMkLst>
        </pc:spChg>
        <pc:spChg chg="add mod">
          <ac:chgData name="이동건" userId="4ad090f6-dadd-4301-b5d0-883b88f508af" providerId="ADAL" clId="{19823C0C-5403-4C67-8838-EFC2380179B4}" dt="2022-10-12T00:03:24.384" v="697" actId="1076"/>
          <ac:spMkLst>
            <pc:docMk/>
            <pc:sldMk cId="3480425861" sldId="331"/>
            <ac:spMk id="14" creationId="{CC879C6E-2D0E-404B-B3A8-556F426B5927}"/>
          </ac:spMkLst>
        </pc:spChg>
        <pc:spChg chg="add mod">
          <ac:chgData name="이동건" userId="4ad090f6-dadd-4301-b5d0-883b88f508af" providerId="ADAL" clId="{19823C0C-5403-4C67-8838-EFC2380179B4}" dt="2022-10-11T23:59:26.910" v="587" actId="255"/>
          <ac:spMkLst>
            <pc:docMk/>
            <pc:sldMk cId="3480425861" sldId="331"/>
            <ac:spMk id="15" creationId="{F711F37B-A4CE-4BD2-AAFD-039A57CF8642}"/>
          </ac:spMkLst>
        </pc:spChg>
        <pc:spChg chg="add mod">
          <ac:chgData name="이동건" userId="4ad090f6-dadd-4301-b5d0-883b88f508af" providerId="ADAL" clId="{19823C0C-5403-4C67-8838-EFC2380179B4}" dt="2022-10-11T23:59:26.910" v="587" actId="255"/>
          <ac:spMkLst>
            <pc:docMk/>
            <pc:sldMk cId="3480425861" sldId="331"/>
            <ac:spMk id="16" creationId="{790ADAF7-B540-45C7-962D-C820CDA4C913}"/>
          </ac:spMkLst>
        </pc:spChg>
        <pc:spChg chg="add mod">
          <ac:chgData name="이동건" userId="4ad090f6-dadd-4301-b5d0-883b88f508af" providerId="ADAL" clId="{19823C0C-5403-4C67-8838-EFC2380179B4}" dt="2022-10-12T00:03:24.384" v="697" actId="1076"/>
          <ac:spMkLst>
            <pc:docMk/>
            <pc:sldMk cId="3480425861" sldId="331"/>
            <ac:spMk id="17" creationId="{0710A8D8-5C65-4CEE-9168-68318CD4DBA5}"/>
          </ac:spMkLst>
        </pc:spChg>
        <pc:spChg chg="add mod">
          <ac:chgData name="이동건" userId="4ad090f6-dadd-4301-b5d0-883b88f508af" providerId="ADAL" clId="{19823C0C-5403-4C67-8838-EFC2380179B4}" dt="2022-10-11T23:59:26.910" v="587" actId="255"/>
          <ac:spMkLst>
            <pc:docMk/>
            <pc:sldMk cId="3480425861" sldId="331"/>
            <ac:spMk id="18" creationId="{27A6A3D3-71C0-4D50-A0B7-7E140CC9D05C}"/>
          </ac:spMkLst>
        </pc:spChg>
        <pc:spChg chg="add mod">
          <ac:chgData name="이동건" userId="4ad090f6-dadd-4301-b5d0-883b88f508af" providerId="ADAL" clId="{19823C0C-5403-4C67-8838-EFC2380179B4}" dt="2022-10-11T23:59:26.910" v="587" actId="255"/>
          <ac:spMkLst>
            <pc:docMk/>
            <pc:sldMk cId="3480425861" sldId="331"/>
            <ac:spMk id="19" creationId="{B3217C5E-22F0-4DC7-8094-4E8BF9DFF9F1}"/>
          </ac:spMkLst>
        </pc:spChg>
        <pc:spChg chg="add mod">
          <ac:chgData name="이동건" userId="4ad090f6-dadd-4301-b5d0-883b88f508af" providerId="ADAL" clId="{19823C0C-5403-4C67-8838-EFC2380179B4}" dt="2022-10-12T00:03:24.384" v="697" actId="1076"/>
          <ac:spMkLst>
            <pc:docMk/>
            <pc:sldMk cId="3480425861" sldId="331"/>
            <ac:spMk id="20" creationId="{FFC384FD-4D5E-4EA4-BF93-D4935CD0C983}"/>
          </ac:spMkLst>
        </pc:spChg>
        <pc:spChg chg="add mod">
          <ac:chgData name="이동건" userId="4ad090f6-dadd-4301-b5d0-883b88f508af" providerId="ADAL" clId="{19823C0C-5403-4C67-8838-EFC2380179B4}" dt="2022-10-11T23:59:26.910" v="587" actId="255"/>
          <ac:spMkLst>
            <pc:docMk/>
            <pc:sldMk cId="3480425861" sldId="331"/>
            <ac:spMk id="21" creationId="{6B65760E-C2B2-4B46-B03D-99B4FE1B769D}"/>
          </ac:spMkLst>
        </pc:spChg>
        <pc:spChg chg="add mod">
          <ac:chgData name="이동건" userId="4ad090f6-dadd-4301-b5d0-883b88f508af" providerId="ADAL" clId="{19823C0C-5403-4C67-8838-EFC2380179B4}" dt="2022-10-11T23:59:26.910" v="587" actId="255"/>
          <ac:spMkLst>
            <pc:docMk/>
            <pc:sldMk cId="3480425861" sldId="331"/>
            <ac:spMk id="22" creationId="{EEB4FCEE-7B22-4957-9765-28D2E381B734}"/>
          </ac:spMkLst>
        </pc:spChg>
        <pc:spChg chg="add mod">
          <ac:chgData name="이동건" userId="4ad090f6-dadd-4301-b5d0-883b88f508af" providerId="ADAL" clId="{19823C0C-5403-4C67-8838-EFC2380179B4}" dt="2022-10-12T00:03:24.384" v="697" actId="1076"/>
          <ac:spMkLst>
            <pc:docMk/>
            <pc:sldMk cId="3480425861" sldId="331"/>
            <ac:spMk id="23" creationId="{174A19E4-0CE6-4240-BB47-C61C47D4FC61}"/>
          </ac:spMkLst>
        </pc:spChg>
        <pc:spChg chg="add del mod">
          <ac:chgData name="이동건" userId="4ad090f6-dadd-4301-b5d0-883b88f508af" providerId="ADAL" clId="{19823C0C-5403-4C67-8838-EFC2380179B4}" dt="2022-10-11T23:58:12.156" v="437" actId="478"/>
          <ac:spMkLst>
            <pc:docMk/>
            <pc:sldMk cId="3480425861" sldId="331"/>
            <ac:spMk id="24" creationId="{04FBAF64-7443-48AD-B1C3-47BE7B356562}"/>
          </ac:spMkLst>
        </pc:spChg>
        <pc:spChg chg="add del mod">
          <ac:chgData name="이동건" userId="4ad090f6-dadd-4301-b5d0-883b88f508af" providerId="ADAL" clId="{19823C0C-5403-4C67-8838-EFC2380179B4}" dt="2022-10-11T23:58:09.649" v="436" actId="478"/>
          <ac:spMkLst>
            <pc:docMk/>
            <pc:sldMk cId="3480425861" sldId="331"/>
            <ac:spMk id="25" creationId="{431D559F-F461-4CA6-9A33-4F272C277A8C}"/>
          </ac:spMkLst>
        </pc:spChg>
        <pc:spChg chg="add del mod">
          <ac:chgData name="이동건" userId="4ad090f6-dadd-4301-b5d0-883b88f508af" providerId="ADAL" clId="{19823C0C-5403-4C67-8838-EFC2380179B4}" dt="2022-10-11T23:58:07.325" v="435"/>
          <ac:spMkLst>
            <pc:docMk/>
            <pc:sldMk cId="3480425861" sldId="331"/>
            <ac:spMk id="26" creationId="{E607EAD3-7756-44FA-AEC9-242108BD545A}"/>
          </ac:spMkLst>
        </pc:spChg>
        <pc:spChg chg="add mod">
          <ac:chgData name="이동건" userId="4ad090f6-dadd-4301-b5d0-883b88f508af" providerId="ADAL" clId="{19823C0C-5403-4C67-8838-EFC2380179B4}" dt="2022-10-11T23:59:26.910" v="587" actId="255"/>
          <ac:spMkLst>
            <pc:docMk/>
            <pc:sldMk cId="3480425861" sldId="331"/>
            <ac:spMk id="27" creationId="{B5853E19-1474-4F34-BEDB-C7D563E12D91}"/>
          </ac:spMkLst>
        </pc:spChg>
        <pc:spChg chg="add mod">
          <ac:chgData name="이동건" userId="4ad090f6-dadd-4301-b5d0-883b88f508af" providerId="ADAL" clId="{19823C0C-5403-4C67-8838-EFC2380179B4}" dt="2022-10-11T23:59:26.910" v="587" actId="255"/>
          <ac:spMkLst>
            <pc:docMk/>
            <pc:sldMk cId="3480425861" sldId="331"/>
            <ac:spMk id="28" creationId="{D8ACFC61-DDDB-4089-9510-B74B976B7EDF}"/>
          </ac:spMkLst>
        </pc:spChg>
        <pc:spChg chg="add mod">
          <ac:chgData name="이동건" userId="4ad090f6-dadd-4301-b5d0-883b88f508af" providerId="ADAL" clId="{19823C0C-5403-4C67-8838-EFC2380179B4}" dt="2022-10-12T00:03:24.384" v="697" actId="1076"/>
          <ac:spMkLst>
            <pc:docMk/>
            <pc:sldMk cId="3480425861" sldId="331"/>
            <ac:spMk id="29" creationId="{55D7EEB1-CE44-48C0-B4D6-F0870A5E630E}"/>
          </ac:spMkLst>
        </pc:spChg>
        <pc:spChg chg="add del mod">
          <ac:chgData name="이동건" userId="4ad090f6-dadd-4301-b5d0-883b88f508af" providerId="ADAL" clId="{19823C0C-5403-4C67-8838-EFC2380179B4}" dt="2022-10-12T00:02:55.574" v="686" actId="478"/>
          <ac:spMkLst>
            <pc:docMk/>
            <pc:sldMk cId="3480425861" sldId="331"/>
            <ac:spMk id="30" creationId="{479FB746-2D09-48B0-B0D0-61FD0B22446C}"/>
          </ac:spMkLst>
        </pc:spChg>
        <pc:spChg chg="add del mod">
          <ac:chgData name="이동건" userId="4ad090f6-dadd-4301-b5d0-883b88f508af" providerId="ADAL" clId="{19823C0C-5403-4C67-8838-EFC2380179B4}" dt="2022-10-12T00:02:56.253" v="687" actId="478"/>
          <ac:spMkLst>
            <pc:docMk/>
            <pc:sldMk cId="3480425861" sldId="331"/>
            <ac:spMk id="31" creationId="{F8EB1D96-ACE6-43E6-B920-D5623CAEF96A}"/>
          </ac:spMkLst>
        </pc:spChg>
        <pc:spChg chg="add del mod">
          <ac:chgData name="이동건" userId="4ad090f6-dadd-4301-b5d0-883b88f508af" providerId="ADAL" clId="{19823C0C-5403-4C67-8838-EFC2380179B4}" dt="2022-10-12T00:03:04.028" v="694"/>
          <ac:spMkLst>
            <pc:docMk/>
            <pc:sldMk cId="3480425861" sldId="331"/>
            <ac:spMk id="32" creationId="{F0DCA95A-394D-4200-BBB9-2F8C746B67A2}"/>
          </ac:spMkLst>
        </pc:spChg>
        <pc:spChg chg="add mod">
          <ac:chgData name="이동건" userId="4ad090f6-dadd-4301-b5d0-883b88f508af" providerId="ADAL" clId="{19823C0C-5403-4C67-8838-EFC2380179B4}" dt="2022-10-12T00:04:54.527" v="699" actId="1076"/>
          <ac:spMkLst>
            <pc:docMk/>
            <pc:sldMk cId="3480425861" sldId="331"/>
            <ac:spMk id="33" creationId="{15B49E65-03EB-4F72-B290-6555FB8347A2}"/>
          </ac:spMkLst>
        </pc:spChg>
        <pc:spChg chg="add mod">
          <ac:chgData name="이동건" userId="4ad090f6-dadd-4301-b5d0-883b88f508af" providerId="ADAL" clId="{19823C0C-5403-4C67-8838-EFC2380179B4}" dt="2022-10-12T00:04:54.527" v="699" actId="1076"/>
          <ac:spMkLst>
            <pc:docMk/>
            <pc:sldMk cId="3480425861" sldId="331"/>
            <ac:spMk id="34" creationId="{6A70C28B-4B91-4706-9B8A-621FBE3F8E98}"/>
          </ac:spMkLst>
        </pc:spChg>
        <pc:spChg chg="add mod">
          <ac:chgData name="이동건" userId="4ad090f6-dadd-4301-b5d0-883b88f508af" providerId="ADAL" clId="{19823C0C-5403-4C67-8838-EFC2380179B4}" dt="2022-10-12T00:04:54.527" v="699" actId="1076"/>
          <ac:spMkLst>
            <pc:docMk/>
            <pc:sldMk cId="3480425861" sldId="331"/>
            <ac:spMk id="35" creationId="{CBBB8ACC-F9F0-459A-8741-C9D1BE73ADB7}"/>
          </ac:spMkLst>
        </pc:spChg>
        <pc:spChg chg="add mod">
          <ac:chgData name="이동건" userId="4ad090f6-dadd-4301-b5d0-883b88f508af" providerId="ADAL" clId="{19823C0C-5403-4C67-8838-EFC2380179B4}" dt="2022-10-12T00:05:01.141" v="703" actId="20577"/>
          <ac:spMkLst>
            <pc:docMk/>
            <pc:sldMk cId="3480425861" sldId="331"/>
            <ac:spMk id="36" creationId="{5822BE7C-E4BA-4077-8FDA-8E18179E0BF0}"/>
          </ac:spMkLst>
        </pc:spChg>
        <pc:spChg chg="add mod">
          <ac:chgData name="이동건" userId="4ad090f6-dadd-4301-b5d0-883b88f508af" providerId="ADAL" clId="{19823C0C-5403-4C67-8838-EFC2380179B4}" dt="2022-10-12T00:04:59.223" v="701" actId="1076"/>
          <ac:spMkLst>
            <pc:docMk/>
            <pc:sldMk cId="3480425861" sldId="331"/>
            <ac:spMk id="37" creationId="{01921BB1-4C81-4BE3-8FA1-60AB9A7009CD}"/>
          </ac:spMkLst>
        </pc:spChg>
        <pc:spChg chg="add mod">
          <ac:chgData name="이동건" userId="4ad090f6-dadd-4301-b5d0-883b88f508af" providerId="ADAL" clId="{19823C0C-5403-4C67-8838-EFC2380179B4}" dt="2022-10-12T00:05:07.161" v="715" actId="20577"/>
          <ac:spMkLst>
            <pc:docMk/>
            <pc:sldMk cId="3480425861" sldId="331"/>
            <ac:spMk id="38" creationId="{A7BC2E3D-053A-4E5D-BB27-9537159FF3C3}"/>
          </ac:spMkLst>
        </pc:spChg>
        <pc:spChg chg="add mod">
          <ac:chgData name="이동건" userId="4ad090f6-dadd-4301-b5d0-883b88f508af" providerId="ADAL" clId="{19823C0C-5403-4C67-8838-EFC2380179B4}" dt="2022-10-12T00:05:36.227" v="721" actId="20577"/>
          <ac:spMkLst>
            <pc:docMk/>
            <pc:sldMk cId="3480425861" sldId="331"/>
            <ac:spMk id="39" creationId="{8CA69EE7-75A2-4FAD-A4B0-457F75708134}"/>
          </ac:spMkLst>
        </pc:spChg>
        <pc:spChg chg="add mod">
          <ac:chgData name="이동건" userId="4ad090f6-dadd-4301-b5d0-883b88f508af" providerId="ADAL" clId="{19823C0C-5403-4C67-8838-EFC2380179B4}" dt="2022-10-12T00:05:33.847" v="717" actId="1076"/>
          <ac:spMkLst>
            <pc:docMk/>
            <pc:sldMk cId="3480425861" sldId="331"/>
            <ac:spMk id="40" creationId="{092D04B3-356F-4044-800D-919DE274ECF4}"/>
          </ac:spMkLst>
        </pc:spChg>
        <pc:spChg chg="add mod">
          <ac:chgData name="이동건" userId="4ad090f6-dadd-4301-b5d0-883b88f508af" providerId="ADAL" clId="{19823C0C-5403-4C67-8838-EFC2380179B4}" dt="2022-10-12T00:05:57.650" v="783"/>
          <ac:spMkLst>
            <pc:docMk/>
            <pc:sldMk cId="3480425861" sldId="331"/>
            <ac:spMk id="41" creationId="{AAC07867-19B0-46B6-8A15-A864A1D1A1E8}"/>
          </ac:spMkLst>
        </pc:spChg>
        <pc:spChg chg="add mod">
          <ac:chgData name="이동건" userId="4ad090f6-dadd-4301-b5d0-883b88f508af" providerId="ADAL" clId="{19823C0C-5403-4C67-8838-EFC2380179B4}" dt="2022-10-12T00:05:59.447" v="785" actId="20577"/>
          <ac:spMkLst>
            <pc:docMk/>
            <pc:sldMk cId="3480425861" sldId="331"/>
            <ac:spMk id="42" creationId="{EFE14116-F0F8-4655-A67F-22C2BC64100B}"/>
          </ac:spMkLst>
        </pc:spChg>
        <pc:spChg chg="add mod">
          <ac:chgData name="이동건" userId="4ad090f6-dadd-4301-b5d0-883b88f508af" providerId="ADAL" clId="{19823C0C-5403-4C67-8838-EFC2380179B4}" dt="2022-10-12T00:05:48.963" v="754" actId="1076"/>
          <ac:spMkLst>
            <pc:docMk/>
            <pc:sldMk cId="3480425861" sldId="331"/>
            <ac:spMk id="43" creationId="{E5BF9C8C-938B-4B38-9FA4-138EDE27F7D8}"/>
          </ac:spMkLst>
        </pc:spChg>
        <pc:spChg chg="add mod">
          <ac:chgData name="이동건" userId="4ad090f6-dadd-4301-b5d0-883b88f508af" providerId="ADAL" clId="{19823C0C-5403-4C67-8838-EFC2380179B4}" dt="2022-10-12T00:06:30.384" v="806"/>
          <ac:spMkLst>
            <pc:docMk/>
            <pc:sldMk cId="3480425861" sldId="331"/>
            <ac:spMk id="44" creationId="{EBC702DA-718C-4B9E-BE68-3A112A40C65C}"/>
          </ac:spMkLst>
        </pc:spChg>
        <pc:spChg chg="add del">
          <ac:chgData name="이동건" userId="4ad090f6-dadd-4301-b5d0-883b88f508af" providerId="ADAL" clId="{19823C0C-5403-4C67-8838-EFC2380179B4}" dt="2022-10-12T00:08:12.557" v="808"/>
          <ac:spMkLst>
            <pc:docMk/>
            <pc:sldMk cId="3480425861" sldId="331"/>
            <ac:spMk id="45" creationId="{A4E01A5E-82DE-4A80-8130-F1F8AC74559F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46" creationId="{01EFD833-BFDC-4E2A-9C17-EF6628EFFC11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47" creationId="{8DB9F410-DF76-4A22-9849-187428B8E97B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48" creationId="{AFFFB53E-95AB-45E8-B9A1-1747B1D67E7C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49" creationId="{7826CF22-A1B6-42CD-AADC-C02235A52EB3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50" creationId="{E59D9F5F-7BFB-4165-B44D-47C99941340B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51" creationId="{9276113A-075F-4544-B82E-B3BD8053F200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52" creationId="{7B16C230-3B4A-444B-A486-A8E1A2A8AD76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53" creationId="{AE0C06CA-B617-4DCE-A42F-DABE248FD791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54" creationId="{1DB7EEB6-CE0B-42F7-906C-181A28B2517B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55" creationId="{83561FF5-3D1B-4CC0-ACC2-876DE9AE9075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56" creationId="{44CE9E42-6714-4DD2-B73B-3AC87625732D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57" creationId="{2F58FC98-FF47-4534-BEC1-FF8D4ADC3444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58" creationId="{32C6C7F5-F6D6-4034-8122-1C7B22825729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59" creationId="{3EBB1DB0-08AF-45CA-9A62-06A0252057D5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60" creationId="{FD17C79C-B27D-4321-98CB-DB34C4A55112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61" creationId="{ACB1B5A3-D2A0-4B45-904D-343A500F0390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62" creationId="{44557642-57D8-4C91-970F-8AB49F7B478C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63" creationId="{4ED1A6AF-C9B8-4A21-9989-623164E74DA1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64" creationId="{FE4BF9E4-02BB-4764-9083-60EA3C87A4DF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65" creationId="{6FFBAF79-A84D-4FA5-A5F6-F48D03616965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66" creationId="{9919090F-9385-4310-92A3-4D957D61DB7D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67" creationId="{AE2631EF-6B7E-4C44-930F-FCB3E8180BBB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68" creationId="{F8F13905-320A-4FA9-9DAC-F341A8860173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69" creationId="{8E43CCDA-4780-4E88-A491-79A57ED2462A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70" creationId="{A8AF875B-5692-43A0-945A-97BA1FD73DAB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74" creationId="{7ADCE66B-1E23-4E1F-BBAF-05AB31EA6938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76" creationId="{B6F6277B-3681-4BF0-BFC1-4C108C4BEA7D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77" creationId="{636C1DAD-CB2F-41CA-A68D-ABA0394C7B69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81" creationId="{C799D23E-0CF6-43F3-AB13-A45FF7C05F3A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82" creationId="{6FDBC391-4EAC-437C-87C8-86F3D993996C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83" creationId="{9A14159E-DAB3-45A9-9997-B61CF729D5E5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84" creationId="{D514FD26-F9C3-463A-89BF-FD3E95E63FDC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85" creationId="{768E348D-0FE4-43E2-B0FD-A0EA206D52AA}"/>
          </ac:spMkLst>
        </pc:spChg>
        <pc:spChg chg="add mod">
          <ac:chgData name="이동건" userId="4ad090f6-dadd-4301-b5d0-883b88f508af" providerId="ADAL" clId="{19823C0C-5403-4C67-8838-EFC2380179B4}" dt="2022-10-12T00:12:27.309" v="1350" actId="1076"/>
          <ac:spMkLst>
            <pc:docMk/>
            <pc:sldMk cId="3480425861" sldId="331"/>
            <ac:spMk id="86" creationId="{AD08367A-959A-4E4D-8074-F4D62B889FDB}"/>
          </ac:spMkLst>
        </pc:spChg>
        <pc:spChg chg="add mod">
          <ac:chgData name="이동건" userId="4ad090f6-dadd-4301-b5d0-883b88f508af" providerId="ADAL" clId="{19823C0C-5403-4C67-8838-EFC2380179B4}" dt="2022-10-12T00:15:24.001" v="1722" actId="1076"/>
          <ac:spMkLst>
            <pc:docMk/>
            <pc:sldMk cId="3480425861" sldId="331"/>
            <ac:spMk id="89" creationId="{01BCD49E-3A09-425B-9B10-99F3D48ABB42}"/>
          </ac:spMkLst>
        </pc:spChg>
        <pc:spChg chg="add mod">
          <ac:chgData name="이동건" userId="4ad090f6-dadd-4301-b5d0-883b88f508af" providerId="ADAL" clId="{19823C0C-5403-4C67-8838-EFC2380179B4}" dt="2022-10-12T00:13:09.861" v="1407" actId="1076"/>
          <ac:spMkLst>
            <pc:docMk/>
            <pc:sldMk cId="3480425861" sldId="331"/>
            <ac:spMk id="91" creationId="{0ABD6C52-E76B-424E-89C2-62F6841F9E4E}"/>
          </ac:spMkLst>
        </pc:spChg>
        <pc:spChg chg="add mod">
          <ac:chgData name="이동건" userId="4ad090f6-dadd-4301-b5d0-883b88f508af" providerId="ADAL" clId="{19823C0C-5403-4C67-8838-EFC2380179B4}" dt="2022-10-12T00:17:05.772" v="1798" actId="1076"/>
          <ac:spMkLst>
            <pc:docMk/>
            <pc:sldMk cId="3480425861" sldId="331"/>
            <ac:spMk id="92" creationId="{5939E2EF-EC9A-4BF4-86F0-326DFCAE71A5}"/>
          </ac:spMkLst>
        </pc:spChg>
        <pc:cxnChg chg="add mod">
          <ac:chgData name="이동건" userId="4ad090f6-dadd-4301-b5d0-883b88f508af" providerId="ADAL" clId="{19823C0C-5403-4C67-8838-EFC2380179B4}" dt="2022-10-11T23:50:17.619" v="74" actId="1076"/>
          <ac:cxnSpMkLst>
            <pc:docMk/>
            <pc:sldMk cId="3480425861" sldId="331"/>
            <ac:cxnSpMk id="6" creationId="{E22987D9-A59C-4A63-B00B-F4A7C2814702}"/>
          </ac:cxnSpMkLst>
        </pc:cxnChg>
        <pc:cxnChg chg="add mod">
          <ac:chgData name="이동건" userId="4ad090f6-dadd-4301-b5d0-883b88f508af" providerId="ADAL" clId="{19823C0C-5403-4C67-8838-EFC2380179B4}" dt="2022-10-12T00:12:27.309" v="1350" actId="1076"/>
          <ac:cxnSpMkLst>
            <pc:docMk/>
            <pc:sldMk cId="3480425861" sldId="331"/>
            <ac:cxnSpMk id="71" creationId="{779A966E-C7F2-4C20-9313-5BAB12EEE904}"/>
          </ac:cxnSpMkLst>
        </pc:cxnChg>
        <pc:cxnChg chg="add mod">
          <ac:chgData name="이동건" userId="4ad090f6-dadd-4301-b5d0-883b88f508af" providerId="ADAL" clId="{19823C0C-5403-4C67-8838-EFC2380179B4}" dt="2022-10-12T00:12:27.309" v="1350" actId="1076"/>
          <ac:cxnSpMkLst>
            <pc:docMk/>
            <pc:sldMk cId="3480425861" sldId="331"/>
            <ac:cxnSpMk id="72" creationId="{ECDF7210-CE5A-4EB1-AA95-CE8E38A51B5B}"/>
          </ac:cxnSpMkLst>
        </pc:cxnChg>
        <pc:cxnChg chg="add mod">
          <ac:chgData name="이동건" userId="4ad090f6-dadd-4301-b5d0-883b88f508af" providerId="ADAL" clId="{19823C0C-5403-4C67-8838-EFC2380179B4}" dt="2022-10-12T00:12:27.309" v="1350" actId="1076"/>
          <ac:cxnSpMkLst>
            <pc:docMk/>
            <pc:sldMk cId="3480425861" sldId="331"/>
            <ac:cxnSpMk id="73" creationId="{7F613504-0119-41E9-99EB-20D460132896}"/>
          </ac:cxnSpMkLst>
        </pc:cxnChg>
        <pc:cxnChg chg="add mod">
          <ac:chgData name="이동건" userId="4ad090f6-dadd-4301-b5d0-883b88f508af" providerId="ADAL" clId="{19823C0C-5403-4C67-8838-EFC2380179B4}" dt="2022-10-12T00:12:27.309" v="1350" actId="1076"/>
          <ac:cxnSpMkLst>
            <pc:docMk/>
            <pc:sldMk cId="3480425861" sldId="331"/>
            <ac:cxnSpMk id="75" creationId="{0A60337A-D812-42E7-8F22-7596CF259667}"/>
          </ac:cxnSpMkLst>
        </pc:cxnChg>
        <pc:cxnChg chg="add mod">
          <ac:chgData name="이동건" userId="4ad090f6-dadd-4301-b5d0-883b88f508af" providerId="ADAL" clId="{19823C0C-5403-4C67-8838-EFC2380179B4}" dt="2022-10-12T00:12:27.309" v="1350" actId="1076"/>
          <ac:cxnSpMkLst>
            <pc:docMk/>
            <pc:sldMk cId="3480425861" sldId="331"/>
            <ac:cxnSpMk id="78" creationId="{8961984D-3A8B-4F59-BAB2-61425E0494FE}"/>
          </ac:cxnSpMkLst>
        </pc:cxnChg>
        <pc:cxnChg chg="add mod">
          <ac:chgData name="이동건" userId="4ad090f6-dadd-4301-b5d0-883b88f508af" providerId="ADAL" clId="{19823C0C-5403-4C67-8838-EFC2380179B4}" dt="2022-10-12T00:12:27.309" v="1350" actId="1076"/>
          <ac:cxnSpMkLst>
            <pc:docMk/>
            <pc:sldMk cId="3480425861" sldId="331"/>
            <ac:cxnSpMk id="79" creationId="{B85D2DA9-703A-462F-9FDB-AE725AD8902D}"/>
          </ac:cxnSpMkLst>
        </pc:cxnChg>
        <pc:cxnChg chg="add mod">
          <ac:chgData name="이동건" userId="4ad090f6-dadd-4301-b5d0-883b88f508af" providerId="ADAL" clId="{19823C0C-5403-4C67-8838-EFC2380179B4}" dt="2022-10-12T00:12:27.309" v="1350" actId="1076"/>
          <ac:cxnSpMkLst>
            <pc:docMk/>
            <pc:sldMk cId="3480425861" sldId="331"/>
            <ac:cxnSpMk id="80" creationId="{D3AA595C-802F-4CD6-9625-266185422DB4}"/>
          </ac:cxnSpMkLst>
        </pc:cxnChg>
        <pc:cxnChg chg="add mod">
          <ac:chgData name="이동건" userId="4ad090f6-dadd-4301-b5d0-883b88f508af" providerId="ADAL" clId="{19823C0C-5403-4C67-8838-EFC2380179B4}" dt="2022-10-12T00:12:27.309" v="1350" actId="1076"/>
          <ac:cxnSpMkLst>
            <pc:docMk/>
            <pc:sldMk cId="3480425861" sldId="331"/>
            <ac:cxnSpMk id="88" creationId="{98C4891C-667C-41DE-9AD6-6B3A6C976E4C}"/>
          </ac:cxnSpMkLst>
        </pc:cxnChg>
      </pc:sldChg>
      <pc:sldChg chg="addSp delSp modSp add">
        <pc:chgData name="이동건" userId="4ad090f6-dadd-4301-b5d0-883b88f508af" providerId="ADAL" clId="{19823C0C-5403-4C67-8838-EFC2380179B4}" dt="2022-10-12T00:22:39.164" v="1929" actId="1076"/>
        <pc:sldMkLst>
          <pc:docMk/>
          <pc:sldMk cId="4221768079" sldId="332"/>
        </pc:sldMkLst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2" creationId="{4F318DE2-387D-4C86-BECD-A60EFDF5DB14}"/>
          </ac:spMkLst>
        </pc:spChg>
        <pc:spChg chg="add mod">
          <ac:chgData name="이동건" userId="4ad090f6-dadd-4301-b5d0-883b88f508af" providerId="ADAL" clId="{19823C0C-5403-4C67-8838-EFC2380179B4}" dt="2022-10-12T00:22:35.369" v="1928" actId="1076"/>
          <ac:spMkLst>
            <pc:docMk/>
            <pc:sldMk cId="4221768079" sldId="332"/>
            <ac:spMk id="4" creationId="{1012BFA9-0126-4E57-8889-A9B5782A1989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7" creationId="{D7A8737C-9236-45BB-8EEC-3D9E18E684BE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8" creationId="{0D6E3B1F-576F-44B8-8AA6-46B39487E11D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9" creationId="{8FD8F96D-AD21-4CED-ADB4-48591D74A0EC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10" creationId="{E597FD02-8148-4185-BC50-EFA365EEE2EC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11" creationId="{C7D91FEF-FAD1-41DC-A851-9E399B994952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12" creationId="{D4EC0275-BC50-424E-87B2-6B6CCB448B19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13" creationId="{DEB75707-9307-4824-82C4-672FB11E62F5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14" creationId="{CC879C6E-2D0E-404B-B3A8-556F426B5927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15" creationId="{F711F37B-A4CE-4BD2-AAFD-039A57CF8642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16" creationId="{790ADAF7-B540-45C7-962D-C820CDA4C913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17" creationId="{0710A8D8-5C65-4CEE-9168-68318CD4DBA5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18" creationId="{27A6A3D3-71C0-4D50-A0B7-7E140CC9D05C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19" creationId="{B3217C5E-22F0-4DC7-8094-4E8BF9DFF9F1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20" creationId="{FFC384FD-4D5E-4EA4-BF93-D4935CD0C983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21" creationId="{6B65760E-C2B2-4B46-B03D-99B4FE1B769D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22" creationId="{EEB4FCEE-7B22-4957-9765-28D2E381B734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23" creationId="{174A19E4-0CE6-4240-BB47-C61C47D4FC61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27" creationId="{B5853E19-1474-4F34-BEDB-C7D563E12D91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28" creationId="{D8ACFC61-DDDB-4089-9510-B74B976B7EDF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29" creationId="{55D7EEB1-CE44-48C0-B4D6-F0870A5E630E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33" creationId="{15B49E65-03EB-4F72-B290-6555FB8347A2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34" creationId="{6A70C28B-4B91-4706-9B8A-621FBE3F8E98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35" creationId="{CBBB8ACC-F9F0-459A-8741-C9D1BE73ADB7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36" creationId="{5822BE7C-E4BA-4077-8FDA-8E18179E0BF0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37" creationId="{01921BB1-4C81-4BE3-8FA1-60AB9A7009CD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38" creationId="{A7BC2E3D-053A-4E5D-BB27-9537159FF3C3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39" creationId="{8CA69EE7-75A2-4FAD-A4B0-457F75708134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40" creationId="{092D04B3-356F-4044-800D-919DE274ECF4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41" creationId="{AAC07867-19B0-46B6-8A15-A864A1D1A1E8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42" creationId="{EFE14116-F0F8-4655-A67F-22C2BC64100B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43" creationId="{E5BF9C8C-938B-4B38-9FA4-138EDE27F7D8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44" creationId="{EBC702DA-718C-4B9E-BE68-3A112A40C65C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46" creationId="{01EFD833-BFDC-4E2A-9C17-EF6628EFFC11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47" creationId="{8DB9F410-DF76-4A22-9849-187428B8E97B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48" creationId="{AFFFB53E-95AB-45E8-B9A1-1747B1D67E7C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49" creationId="{7826CF22-A1B6-42CD-AADC-C02235A52EB3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50" creationId="{E59D9F5F-7BFB-4165-B44D-47C99941340B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51" creationId="{9276113A-075F-4544-B82E-B3BD8053F200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52" creationId="{7B16C230-3B4A-444B-A486-A8E1A2A8AD76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53" creationId="{AE0C06CA-B617-4DCE-A42F-DABE248FD791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54" creationId="{1DB7EEB6-CE0B-42F7-906C-181A28B2517B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55" creationId="{83561FF5-3D1B-4CC0-ACC2-876DE9AE9075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56" creationId="{44CE9E42-6714-4DD2-B73B-3AC87625732D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57" creationId="{2F58FC98-FF47-4534-BEC1-FF8D4ADC3444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58" creationId="{32C6C7F5-F6D6-4034-8122-1C7B22825729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59" creationId="{3EBB1DB0-08AF-45CA-9A62-06A0252057D5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60" creationId="{FD17C79C-B27D-4321-98CB-DB34C4A55112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61" creationId="{ACB1B5A3-D2A0-4B45-904D-343A500F0390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62" creationId="{44557642-57D8-4C91-970F-8AB49F7B478C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63" creationId="{4ED1A6AF-C9B8-4A21-9989-623164E74DA1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64" creationId="{FE4BF9E4-02BB-4764-9083-60EA3C87A4DF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65" creationId="{6FFBAF79-A84D-4FA5-A5F6-F48D03616965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66" creationId="{9919090F-9385-4310-92A3-4D957D61DB7D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67" creationId="{AE2631EF-6B7E-4C44-930F-FCB3E8180BBB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68" creationId="{F8F13905-320A-4FA9-9DAC-F341A8860173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69" creationId="{8E43CCDA-4780-4E88-A491-79A57ED2462A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70" creationId="{A8AF875B-5692-43A0-945A-97BA1FD73DAB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74" creationId="{7ADCE66B-1E23-4E1F-BBAF-05AB31EA6938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76" creationId="{B6F6277B-3681-4BF0-BFC1-4C108C4BEA7D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77" creationId="{636C1DAD-CB2F-41CA-A68D-ABA0394C7B69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81" creationId="{C799D23E-0CF6-43F3-AB13-A45FF7C05F3A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82" creationId="{6FDBC391-4EAC-437C-87C8-86F3D993996C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83" creationId="{9A14159E-DAB3-45A9-9997-B61CF729D5E5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84" creationId="{D514FD26-F9C3-463A-89BF-FD3E95E63FDC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85" creationId="{768E348D-0FE4-43E2-B0FD-A0EA206D52AA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86" creationId="{AD08367A-959A-4E4D-8074-F4D62B889FDB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89" creationId="{01BCD49E-3A09-425B-9B10-99F3D48ABB42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91" creationId="{0ABD6C52-E76B-424E-89C2-62F6841F9E4E}"/>
          </ac:spMkLst>
        </pc:spChg>
        <pc:spChg chg="del">
          <ac:chgData name="이동건" userId="4ad090f6-dadd-4301-b5d0-883b88f508af" providerId="ADAL" clId="{19823C0C-5403-4C67-8838-EFC2380179B4}" dt="2022-10-12T00:17:41.017" v="1800" actId="478"/>
          <ac:spMkLst>
            <pc:docMk/>
            <pc:sldMk cId="4221768079" sldId="332"/>
            <ac:spMk id="92" creationId="{5939E2EF-EC9A-4BF4-86F0-326DFCAE71A5}"/>
          </ac:spMkLst>
        </pc:spChg>
        <pc:spChg chg="add mod">
          <ac:chgData name="이동건" userId="4ad090f6-dadd-4301-b5d0-883b88f508af" providerId="ADAL" clId="{19823C0C-5403-4C67-8838-EFC2380179B4}" dt="2022-10-12T00:22:39.164" v="1929" actId="1076"/>
          <ac:spMkLst>
            <pc:docMk/>
            <pc:sldMk cId="4221768079" sldId="332"/>
            <ac:spMk id="93" creationId="{E78979EC-013B-48DB-9526-25727A85DD7A}"/>
          </ac:spMkLst>
        </pc:spChg>
        <pc:graphicFrameChg chg="add mod modGraphic">
          <ac:chgData name="이동건" userId="4ad090f6-dadd-4301-b5d0-883b88f508af" providerId="ADAL" clId="{19823C0C-5403-4C67-8838-EFC2380179B4}" dt="2022-10-12T00:21:43.804" v="1846" actId="1076"/>
          <ac:graphicFrameMkLst>
            <pc:docMk/>
            <pc:sldMk cId="4221768079" sldId="332"/>
            <ac:graphicFrameMk id="87" creationId="{B0C4347D-6FA6-4CB6-A92F-7E4977F5D572}"/>
          </ac:graphicFrameMkLst>
        </pc:graphicFrameChg>
        <pc:graphicFrameChg chg="add mod modGraphic">
          <ac:chgData name="이동건" userId="4ad090f6-dadd-4301-b5d0-883b88f508af" providerId="ADAL" clId="{19823C0C-5403-4C67-8838-EFC2380179B4}" dt="2022-10-12T00:21:26.369" v="1842" actId="1076"/>
          <ac:graphicFrameMkLst>
            <pc:docMk/>
            <pc:sldMk cId="4221768079" sldId="332"/>
            <ac:graphicFrameMk id="90" creationId="{3F6678A0-F172-4645-8F13-0B9AFEC7BFB4}"/>
          </ac:graphicFrameMkLst>
        </pc:graphicFrameChg>
        <pc:cxnChg chg="del">
          <ac:chgData name="이동건" userId="4ad090f6-dadd-4301-b5d0-883b88f508af" providerId="ADAL" clId="{19823C0C-5403-4C67-8838-EFC2380179B4}" dt="2022-10-12T00:17:41.017" v="1800" actId="478"/>
          <ac:cxnSpMkLst>
            <pc:docMk/>
            <pc:sldMk cId="4221768079" sldId="332"/>
            <ac:cxnSpMk id="6" creationId="{E22987D9-A59C-4A63-B00B-F4A7C2814702}"/>
          </ac:cxnSpMkLst>
        </pc:cxnChg>
        <pc:cxnChg chg="del mod">
          <ac:chgData name="이동건" userId="4ad090f6-dadd-4301-b5d0-883b88f508af" providerId="ADAL" clId="{19823C0C-5403-4C67-8838-EFC2380179B4}" dt="2022-10-12T00:17:41.017" v="1800" actId="478"/>
          <ac:cxnSpMkLst>
            <pc:docMk/>
            <pc:sldMk cId="4221768079" sldId="332"/>
            <ac:cxnSpMk id="71" creationId="{779A966E-C7F2-4C20-9313-5BAB12EEE904}"/>
          </ac:cxnSpMkLst>
        </pc:cxnChg>
        <pc:cxnChg chg="del">
          <ac:chgData name="이동건" userId="4ad090f6-dadd-4301-b5d0-883b88f508af" providerId="ADAL" clId="{19823C0C-5403-4C67-8838-EFC2380179B4}" dt="2022-10-12T00:17:41.017" v="1800" actId="478"/>
          <ac:cxnSpMkLst>
            <pc:docMk/>
            <pc:sldMk cId="4221768079" sldId="332"/>
            <ac:cxnSpMk id="72" creationId="{ECDF7210-CE5A-4EB1-AA95-CE8E38A51B5B}"/>
          </ac:cxnSpMkLst>
        </pc:cxnChg>
        <pc:cxnChg chg="del">
          <ac:chgData name="이동건" userId="4ad090f6-dadd-4301-b5d0-883b88f508af" providerId="ADAL" clId="{19823C0C-5403-4C67-8838-EFC2380179B4}" dt="2022-10-12T00:17:41.017" v="1800" actId="478"/>
          <ac:cxnSpMkLst>
            <pc:docMk/>
            <pc:sldMk cId="4221768079" sldId="332"/>
            <ac:cxnSpMk id="73" creationId="{7F613504-0119-41E9-99EB-20D460132896}"/>
          </ac:cxnSpMkLst>
        </pc:cxnChg>
        <pc:cxnChg chg="del">
          <ac:chgData name="이동건" userId="4ad090f6-dadd-4301-b5d0-883b88f508af" providerId="ADAL" clId="{19823C0C-5403-4C67-8838-EFC2380179B4}" dt="2022-10-12T00:17:41.017" v="1800" actId="478"/>
          <ac:cxnSpMkLst>
            <pc:docMk/>
            <pc:sldMk cId="4221768079" sldId="332"/>
            <ac:cxnSpMk id="75" creationId="{0A60337A-D812-42E7-8F22-7596CF259667}"/>
          </ac:cxnSpMkLst>
        </pc:cxnChg>
        <pc:cxnChg chg="del mod">
          <ac:chgData name="이동건" userId="4ad090f6-dadd-4301-b5d0-883b88f508af" providerId="ADAL" clId="{19823C0C-5403-4C67-8838-EFC2380179B4}" dt="2022-10-12T00:17:41.017" v="1800" actId="478"/>
          <ac:cxnSpMkLst>
            <pc:docMk/>
            <pc:sldMk cId="4221768079" sldId="332"/>
            <ac:cxnSpMk id="78" creationId="{8961984D-3A8B-4F59-BAB2-61425E0494FE}"/>
          </ac:cxnSpMkLst>
        </pc:cxnChg>
        <pc:cxnChg chg="del">
          <ac:chgData name="이동건" userId="4ad090f6-dadd-4301-b5d0-883b88f508af" providerId="ADAL" clId="{19823C0C-5403-4C67-8838-EFC2380179B4}" dt="2022-10-12T00:17:41.017" v="1800" actId="478"/>
          <ac:cxnSpMkLst>
            <pc:docMk/>
            <pc:sldMk cId="4221768079" sldId="332"/>
            <ac:cxnSpMk id="79" creationId="{B85D2DA9-703A-462F-9FDB-AE725AD8902D}"/>
          </ac:cxnSpMkLst>
        </pc:cxnChg>
        <pc:cxnChg chg="del">
          <ac:chgData name="이동건" userId="4ad090f6-dadd-4301-b5d0-883b88f508af" providerId="ADAL" clId="{19823C0C-5403-4C67-8838-EFC2380179B4}" dt="2022-10-12T00:17:41.017" v="1800" actId="478"/>
          <ac:cxnSpMkLst>
            <pc:docMk/>
            <pc:sldMk cId="4221768079" sldId="332"/>
            <ac:cxnSpMk id="80" creationId="{D3AA595C-802F-4CD6-9625-266185422DB4}"/>
          </ac:cxnSpMkLst>
        </pc:cxnChg>
        <pc:cxnChg chg="del mod">
          <ac:chgData name="이동건" userId="4ad090f6-dadd-4301-b5d0-883b88f508af" providerId="ADAL" clId="{19823C0C-5403-4C67-8838-EFC2380179B4}" dt="2022-10-12T00:17:41.017" v="1800" actId="478"/>
          <ac:cxnSpMkLst>
            <pc:docMk/>
            <pc:sldMk cId="4221768079" sldId="332"/>
            <ac:cxnSpMk id="88" creationId="{98C4891C-667C-41DE-9AD6-6B3A6C976E4C}"/>
          </ac:cxnSpMkLst>
        </pc:cxnChg>
      </pc:sldChg>
      <pc:sldChg chg="add del">
        <pc:chgData name="이동건" userId="4ad090f6-dadd-4301-b5d0-883b88f508af" providerId="ADAL" clId="{19823C0C-5403-4C67-8838-EFC2380179B4}" dt="2022-10-12T00:21:18.847" v="1840" actId="2696"/>
        <pc:sldMkLst>
          <pc:docMk/>
          <pc:sldMk cId="2764941114" sldId="12952"/>
        </pc:sldMkLst>
      </pc:sldChg>
      <pc:sldMasterChg chg="delSldLayout">
        <pc:chgData name="이동건" userId="4ad090f6-dadd-4301-b5d0-883b88f508af" providerId="ADAL" clId="{19823C0C-5403-4C67-8838-EFC2380179B4}" dt="2022-10-12T00:21:18.849" v="1841" actId="2696"/>
        <pc:sldMasterMkLst>
          <pc:docMk/>
          <pc:sldMasterMk cId="1149892062" sldId="2147483660"/>
        </pc:sldMasterMkLst>
        <pc:sldLayoutChg chg="del">
          <pc:chgData name="이동건" userId="4ad090f6-dadd-4301-b5d0-883b88f508af" providerId="ADAL" clId="{19823C0C-5403-4C67-8838-EFC2380179B4}" dt="2022-10-12T00:21:18.849" v="1841" actId="2696"/>
          <pc:sldLayoutMkLst>
            <pc:docMk/>
            <pc:sldMasterMk cId="1149892062" sldId="2147483660"/>
            <pc:sldLayoutMk cId="362652587" sldId="2147483663"/>
          </pc:sldLayoutMkLst>
        </pc:sldLayoutChg>
      </pc:sldMasterChg>
    </pc:docChg>
  </pc:docChgLst>
  <pc:docChgLst>
    <pc:chgData name="이동건" userId="4ad090f6-dadd-4301-b5d0-883b88f508af" providerId="ADAL" clId="{612C5713-9D6B-4D4D-A955-73E32340CA85}"/>
    <pc:docChg chg="undo custSel modSld modMainMaster">
      <pc:chgData name="이동건" userId="4ad090f6-dadd-4301-b5d0-883b88f508af" providerId="ADAL" clId="{612C5713-9D6B-4D4D-A955-73E32340CA85}" dt="2022-08-09T06:55:13.034" v="107" actId="2696"/>
      <pc:docMkLst>
        <pc:docMk/>
      </pc:docMkLst>
      <pc:sldChg chg="modSp">
        <pc:chgData name="이동건" userId="4ad090f6-dadd-4301-b5d0-883b88f508af" providerId="ADAL" clId="{612C5713-9D6B-4D4D-A955-73E32340CA85}" dt="2022-08-09T06:52:50.780" v="74"/>
        <pc:sldMkLst>
          <pc:docMk/>
          <pc:sldMk cId="3419996363" sldId="256"/>
        </pc:sldMkLst>
        <pc:spChg chg="mod">
          <ac:chgData name="이동건" userId="4ad090f6-dadd-4301-b5d0-883b88f508af" providerId="ADAL" clId="{612C5713-9D6B-4D4D-A955-73E32340CA85}" dt="2022-08-09T06:52:50.780" v="74"/>
          <ac:spMkLst>
            <pc:docMk/>
            <pc:sldMk cId="3419996363" sldId="256"/>
            <ac:spMk id="6" creationId="{8AA666E7-D76B-4149-B693-19D5C8854820}"/>
          </ac:spMkLst>
        </pc:spChg>
      </pc:sldChg>
      <pc:sldChg chg="modSp">
        <pc:chgData name="이동건" userId="4ad090f6-dadd-4301-b5d0-883b88f508af" providerId="ADAL" clId="{612C5713-9D6B-4D4D-A955-73E32340CA85}" dt="2022-08-09T06:54:57.641" v="106"/>
        <pc:sldMkLst>
          <pc:docMk/>
          <pc:sldMk cId="3480425861" sldId="331"/>
        </pc:sldMkLst>
        <pc:spChg chg="mod">
          <ac:chgData name="이동건" userId="4ad090f6-dadd-4301-b5d0-883b88f508af" providerId="ADAL" clId="{612C5713-9D6B-4D4D-A955-73E32340CA85}" dt="2022-08-09T06:54:57.641" v="106"/>
          <ac:spMkLst>
            <pc:docMk/>
            <pc:sldMk cId="3480425861" sldId="331"/>
            <ac:spMk id="5" creationId="{06D35BA1-795C-4718-BC3A-4E53DE9C8A2F}"/>
          </ac:spMkLst>
        </pc:spChg>
      </pc:sldChg>
      <pc:sldMasterChg chg="delSldLayout modSldLayout">
        <pc:chgData name="이동건" userId="4ad090f6-dadd-4301-b5d0-883b88f508af" providerId="ADAL" clId="{612C5713-9D6B-4D4D-A955-73E32340CA85}" dt="2022-08-09T06:55:13.034" v="107" actId="2696"/>
        <pc:sldMasterMkLst>
          <pc:docMk/>
          <pc:sldMasterMk cId="1149892062" sldId="2147483660"/>
        </pc:sldMasterMkLst>
        <pc:sldLayoutChg chg="addSp delSp modSp">
          <pc:chgData name="이동건" userId="4ad090f6-dadd-4301-b5d0-883b88f508af" providerId="ADAL" clId="{612C5713-9D6B-4D4D-A955-73E32340CA85}" dt="2022-08-09T06:54:57.641" v="106"/>
          <pc:sldLayoutMkLst>
            <pc:docMk/>
            <pc:sldMasterMk cId="1149892062" sldId="2147483660"/>
            <pc:sldLayoutMk cId="3832191060" sldId="2147483662"/>
          </pc:sldLayoutMkLst>
          <pc:spChg chg="add del">
            <ac:chgData name="이동건" userId="4ad090f6-dadd-4301-b5d0-883b88f508af" providerId="ADAL" clId="{612C5713-9D6B-4D4D-A955-73E32340CA85}" dt="2022-08-09T06:53:35.535" v="77" actId="11529"/>
            <ac:spMkLst>
              <pc:docMk/>
              <pc:sldMasterMk cId="1149892062" sldId="2147483660"/>
              <pc:sldLayoutMk cId="3832191060" sldId="2147483662"/>
              <ac:spMk id="2" creationId="{F98A5BE2-4150-48CC-B5C2-1D58C6CDD330}"/>
            </ac:spMkLst>
          </pc:spChg>
          <pc:spChg chg="add del mod">
            <ac:chgData name="이동건" userId="4ad090f6-dadd-4301-b5d0-883b88f508af" providerId="ADAL" clId="{612C5713-9D6B-4D4D-A955-73E32340CA85}" dt="2022-08-09T06:53:38.705" v="78" actId="478"/>
            <ac:spMkLst>
              <pc:docMk/>
              <pc:sldMasterMk cId="1149892062" sldId="2147483660"/>
              <pc:sldLayoutMk cId="3832191060" sldId="2147483662"/>
              <ac:spMk id="3" creationId="{14F2E18A-04E3-4140-B3D4-FAEFEB8F8B4A}"/>
            </ac:spMkLst>
          </pc:spChg>
          <pc:spChg chg="add del mod">
            <ac:chgData name="이동건" userId="4ad090f6-dadd-4301-b5d0-883b88f508af" providerId="ADAL" clId="{612C5713-9D6B-4D4D-A955-73E32340CA85}" dt="2022-08-09T06:54:57.641" v="106"/>
            <ac:spMkLst>
              <pc:docMk/>
              <pc:sldMasterMk cId="1149892062" sldId="2147483660"/>
              <pc:sldLayoutMk cId="3832191060" sldId="2147483662"/>
              <ac:spMk id="4" creationId="{CCB29917-8148-4FE2-A861-E5DEA7FC791F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5" creationId="{B8784374-C845-4320-859F-E73A554372AD}"/>
            </ac:spMkLst>
          </pc:spChg>
          <pc:spChg chg="del mod">
            <ac:chgData name="이동건" userId="4ad090f6-dadd-4301-b5d0-883b88f508af" providerId="ADAL" clId="{612C5713-9D6B-4D4D-A955-73E32340CA85}" dt="2022-08-09T06:53:46.615" v="79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0" creationId="{D6D5EDDF-38EF-4658-8A78-8C5EDE92D02E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1" creationId="{9EC1464E-DFBB-471C-AB80-E108AD3EEEB6}"/>
            </ac:spMkLst>
          </pc:spChg>
          <pc:spChg chg="mod">
            <ac:chgData name="이동건" userId="4ad090f6-dadd-4301-b5d0-883b88f508af" providerId="ADAL" clId="{612C5713-9D6B-4D4D-A955-73E32340CA85}" dt="2022-08-09T06:54:48.865" v="99" actId="1076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5" creationId="{09FDC983-056D-4BDB-92E8-0D2480AEF9D2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8" creationId="{8F4A2D47-D391-42E4-AB8D-D38655C2D350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9" creationId="{302B964E-423D-4DEE-8BB9-72DD04D50112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0" creationId="{62704C8E-3861-42DD-8422-DE6FFEA6E9E0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1" creationId="{9D4D09D5-AA97-470A-BED4-C9C960B22FF6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2" creationId="{CB7BF7B3-4B6F-4431-86D5-BA37645A955C}"/>
            </ac:spMkLst>
          </pc:spChg>
          <pc:spChg chg="add del mod">
            <ac:chgData name="이동건" userId="4ad090f6-dadd-4301-b5d0-883b88f508af" providerId="ADAL" clId="{612C5713-9D6B-4D4D-A955-73E32340CA85}" dt="2022-08-09T06:54:57.328" v="104"/>
            <ac:spMkLst>
              <pc:docMk/>
              <pc:sldMasterMk cId="1149892062" sldId="2147483660"/>
              <pc:sldLayoutMk cId="3832191060" sldId="2147483662"/>
              <ac:spMk id="23" creationId="{14F2034E-6B30-43BF-A03C-8E96B154B32D}"/>
            </ac:spMkLst>
          </pc:spChg>
        </pc:sldLayoutChg>
        <pc:sldLayoutChg chg="del">
          <pc:chgData name="이동건" userId="4ad090f6-dadd-4301-b5d0-883b88f508af" providerId="ADAL" clId="{612C5713-9D6B-4D4D-A955-73E32340CA85}" dt="2022-08-09T06:55:13.034" v="107" actId="2696"/>
          <pc:sldLayoutMkLst>
            <pc:docMk/>
            <pc:sldMasterMk cId="1149892062" sldId="2147483660"/>
            <pc:sldLayoutMk cId="1904417017" sldId="2147483663"/>
          </pc:sldLayoutMkLst>
        </pc:sldLayoutChg>
        <pc:sldLayoutChg chg="del">
          <pc:chgData name="이동건" userId="4ad090f6-dadd-4301-b5d0-883b88f508af" providerId="ADAL" clId="{612C5713-9D6B-4D4D-A955-73E32340CA85}" dt="2022-08-09T06:53:19.805" v="76" actId="2696"/>
          <pc:sldLayoutMkLst>
            <pc:docMk/>
            <pc:sldMasterMk cId="1149892062" sldId="2147483660"/>
            <pc:sldLayoutMk cId="3245639348" sldId="2147483663"/>
          </pc:sldLayoutMkLst>
        </pc:sldLayoutChg>
      </pc:sldMaster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이동건" userId="4ad090f6-dadd-4301-b5d0-883b88f508af" providerId="ADAL" clId="{88C9F45D-2781-4108-A650-1A9D3C6D4FBA}"/>
    <pc:docChg chg="custSel delSld modSld">
      <pc:chgData name="이동건" userId="4ad090f6-dadd-4301-b5d0-883b88f508af" providerId="ADAL" clId="{88C9F45D-2781-4108-A650-1A9D3C6D4FBA}" dt="2022-06-02T02:51:05.637" v="15" actId="478"/>
      <pc:docMkLst>
        <pc:docMk/>
      </pc:docMkLst>
      <pc:sldChg chg="del">
        <pc:chgData name="이동건" userId="4ad090f6-dadd-4301-b5d0-883b88f508af" providerId="ADAL" clId="{88C9F45D-2781-4108-A650-1A9D3C6D4FBA}" dt="2022-06-02T02:50:58.204" v="0" actId="2696"/>
        <pc:sldMkLst>
          <pc:docMk/>
          <pc:sldMk cId="3979471892" sldId="262"/>
        </pc:sldMkLst>
      </pc:sldChg>
      <pc:sldChg chg="del">
        <pc:chgData name="이동건" userId="4ad090f6-dadd-4301-b5d0-883b88f508af" providerId="ADAL" clId="{88C9F45D-2781-4108-A650-1A9D3C6D4FBA}" dt="2022-06-02T02:51:00.241" v="10" actId="2696"/>
        <pc:sldMkLst>
          <pc:docMk/>
          <pc:sldMk cId="1530449656" sldId="285"/>
        </pc:sldMkLst>
      </pc:sldChg>
      <pc:sldChg chg="del">
        <pc:chgData name="이동건" userId="4ad090f6-dadd-4301-b5d0-883b88f508af" providerId="ADAL" clId="{88C9F45D-2781-4108-A650-1A9D3C6D4FBA}" dt="2022-06-02T02:51:00.326" v="13" actId="2696"/>
        <pc:sldMkLst>
          <pc:docMk/>
          <pc:sldMk cId="3986541521" sldId="286"/>
        </pc:sldMkLst>
      </pc:sldChg>
      <pc:sldChg chg="del">
        <pc:chgData name="이동건" userId="4ad090f6-dadd-4301-b5d0-883b88f508af" providerId="ADAL" clId="{88C9F45D-2781-4108-A650-1A9D3C6D4FBA}" dt="2022-06-02T02:50:58.221" v="1" actId="2696"/>
        <pc:sldMkLst>
          <pc:docMk/>
          <pc:sldMk cId="2647178728" sldId="319"/>
        </pc:sldMkLst>
      </pc:sldChg>
      <pc:sldChg chg="del">
        <pc:chgData name="이동건" userId="4ad090f6-dadd-4301-b5d0-883b88f508af" providerId="ADAL" clId="{88C9F45D-2781-4108-A650-1A9D3C6D4FBA}" dt="2022-06-02T02:50:58.232" v="2" actId="2696"/>
        <pc:sldMkLst>
          <pc:docMk/>
          <pc:sldMk cId="2535217310" sldId="320"/>
        </pc:sldMkLst>
      </pc:sldChg>
      <pc:sldChg chg="del">
        <pc:chgData name="이동건" userId="4ad090f6-dadd-4301-b5d0-883b88f508af" providerId="ADAL" clId="{88C9F45D-2781-4108-A650-1A9D3C6D4FBA}" dt="2022-06-02T02:51:00.264" v="11" actId="2696"/>
        <pc:sldMkLst>
          <pc:docMk/>
          <pc:sldMk cId="1910449734" sldId="321"/>
        </pc:sldMkLst>
      </pc:sldChg>
      <pc:sldChg chg="del">
        <pc:chgData name="이동건" userId="4ad090f6-dadd-4301-b5d0-883b88f508af" providerId="ADAL" clId="{88C9F45D-2781-4108-A650-1A9D3C6D4FBA}" dt="2022-06-02T02:50:58.744" v="5" actId="2696"/>
        <pc:sldMkLst>
          <pc:docMk/>
          <pc:sldMk cId="3864544812" sldId="323"/>
        </pc:sldMkLst>
      </pc:sldChg>
      <pc:sldChg chg="del">
        <pc:chgData name="이동건" userId="4ad090f6-dadd-4301-b5d0-883b88f508af" providerId="ADAL" clId="{88C9F45D-2781-4108-A650-1A9D3C6D4FBA}" dt="2022-06-02T02:50:59.020" v="6" actId="2696"/>
        <pc:sldMkLst>
          <pc:docMk/>
          <pc:sldMk cId="2284109999" sldId="324"/>
        </pc:sldMkLst>
      </pc:sldChg>
      <pc:sldChg chg="del">
        <pc:chgData name="이동건" userId="4ad090f6-dadd-4301-b5d0-883b88f508af" providerId="ADAL" clId="{88C9F45D-2781-4108-A650-1A9D3C6D4FBA}" dt="2022-06-02T02:50:59.501" v="7" actId="2696"/>
        <pc:sldMkLst>
          <pc:docMk/>
          <pc:sldMk cId="2441764477" sldId="325"/>
        </pc:sldMkLst>
      </pc:sldChg>
      <pc:sldChg chg="del">
        <pc:chgData name="이동건" userId="4ad090f6-dadd-4301-b5d0-883b88f508af" providerId="ADAL" clId="{88C9F45D-2781-4108-A650-1A9D3C6D4FBA}" dt="2022-06-02T02:50:59.926" v="8" actId="2696"/>
        <pc:sldMkLst>
          <pc:docMk/>
          <pc:sldMk cId="3441840872" sldId="326"/>
        </pc:sldMkLst>
      </pc:sldChg>
      <pc:sldChg chg="del">
        <pc:chgData name="이동건" userId="4ad090f6-dadd-4301-b5d0-883b88f508af" providerId="ADAL" clId="{88C9F45D-2781-4108-A650-1A9D3C6D4FBA}" dt="2022-06-02T02:51:00.231" v="9" actId="2696"/>
        <pc:sldMkLst>
          <pc:docMk/>
          <pc:sldMk cId="1950727356" sldId="327"/>
        </pc:sldMkLst>
      </pc:sldChg>
      <pc:sldChg chg="del">
        <pc:chgData name="이동건" userId="4ad090f6-dadd-4301-b5d0-883b88f508af" providerId="ADAL" clId="{88C9F45D-2781-4108-A650-1A9D3C6D4FBA}" dt="2022-06-02T02:50:58.323" v="3" actId="2696"/>
        <pc:sldMkLst>
          <pc:docMk/>
          <pc:sldMk cId="4135303438" sldId="328"/>
        </pc:sldMkLst>
      </pc:sldChg>
      <pc:sldChg chg="del">
        <pc:chgData name="이동건" userId="4ad090f6-dadd-4301-b5d0-883b88f508af" providerId="ADAL" clId="{88C9F45D-2781-4108-A650-1A9D3C6D4FBA}" dt="2022-06-02T02:50:58.559" v="4" actId="2696"/>
        <pc:sldMkLst>
          <pc:docMk/>
          <pc:sldMk cId="110957981" sldId="329"/>
        </pc:sldMkLst>
      </pc:sldChg>
      <pc:sldChg chg="del">
        <pc:chgData name="이동건" userId="4ad090f6-dadd-4301-b5d0-883b88f508af" providerId="ADAL" clId="{88C9F45D-2781-4108-A650-1A9D3C6D4FBA}" dt="2022-06-02T02:51:00.313" v="12" actId="2696"/>
        <pc:sldMkLst>
          <pc:docMk/>
          <pc:sldMk cId="1751255609" sldId="330"/>
        </pc:sldMkLst>
      </pc:sldChg>
      <pc:sldChg chg="addSp delSp modSp">
        <pc:chgData name="이동건" userId="4ad090f6-dadd-4301-b5d0-883b88f508af" providerId="ADAL" clId="{88C9F45D-2781-4108-A650-1A9D3C6D4FBA}" dt="2022-06-02T02:51:05.637" v="15" actId="478"/>
        <pc:sldMkLst>
          <pc:docMk/>
          <pc:sldMk cId="3480425861" sldId="331"/>
        </pc:sldMkLst>
        <pc:spChg chg="del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4" creationId="{18507B9F-6865-49C6-AEFE-0AF6E237C549}"/>
          </ac:spMkLst>
        </pc:spChg>
        <pc:spChg chg="add mod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5" creationId="{06D35BA1-795C-4718-BC3A-4E53DE9C8A2F}"/>
          </ac:spMkLst>
        </pc:spChg>
        <pc:spChg chg="del">
          <ac:chgData name="이동건" userId="4ad090f6-dadd-4301-b5d0-883b88f508af" providerId="ADAL" clId="{88C9F45D-2781-4108-A650-1A9D3C6D4FBA}" dt="2022-06-02T02:51:03.636" v="14" actId="478"/>
          <ac:spMkLst>
            <pc:docMk/>
            <pc:sldMk cId="3480425861" sldId="331"/>
            <ac:spMk id="10" creationId="{FCD29627-E557-4036-9004-F6103C5B7A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22-10-12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42582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29917-8148-4FE2-A861-E5DEA7F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62421"/>
            <a:ext cx="3994783" cy="42963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22-10-12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D35BA1-795C-4718-BC3A-4E53DE9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rmAutofit/>
          </a:bodyPr>
          <a:lstStyle/>
          <a:p>
            <a:r>
              <a:rPr lang="ko-KR" altLang="en-US" dirty="0"/>
              <a:t>설비 구매 진행 현황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18DE2-387D-4C86-BECD-A60EFDF5DB14}"/>
              </a:ext>
            </a:extLst>
          </p:cNvPr>
          <p:cNvSpPr txBox="1"/>
          <p:nvPr/>
        </p:nvSpPr>
        <p:spPr>
          <a:xfrm>
            <a:off x="571500" y="1038225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22.09.01</a:t>
            </a:r>
            <a:endParaRPr lang="ko-KR" altLang="en-US" sz="1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2987D9-A59C-4A63-B00B-F4A7C2814702}"/>
              </a:ext>
            </a:extLst>
          </p:cNvPr>
          <p:cNvCxnSpPr>
            <a:cxnSpLocks/>
          </p:cNvCxnSpPr>
          <p:nvPr/>
        </p:nvCxnSpPr>
        <p:spPr>
          <a:xfrm>
            <a:off x="1686094" y="879991"/>
            <a:ext cx="0" cy="5492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7A8737C-9236-45BB-8EEC-3D9E18E684BE}"/>
              </a:ext>
            </a:extLst>
          </p:cNvPr>
          <p:cNvSpPr/>
          <p:nvPr/>
        </p:nvSpPr>
        <p:spPr>
          <a:xfrm>
            <a:off x="1616844" y="1107474"/>
            <a:ext cx="138500" cy="138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E3B1F-576F-44B8-8AA6-46B39487E11D}"/>
              </a:ext>
            </a:extLst>
          </p:cNvPr>
          <p:cNvSpPr txBox="1"/>
          <p:nvPr/>
        </p:nvSpPr>
        <p:spPr>
          <a:xfrm>
            <a:off x="1824594" y="1046072"/>
            <a:ext cx="2081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정성</a:t>
            </a:r>
            <a:r>
              <a:rPr lang="en-US" altLang="ko-KR" sz="1000" dirty="0"/>
              <a:t>ENG </a:t>
            </a:r>
            <a:r>
              <a:rPr lang="ko-KR" altLang="en-US" sz="1000" dirty="0"/>
              <a:t>플</a:t>
            </a:r>
            <a:r>
              <a:rPr lang="en-US" altLang="ko-KR" sz="1000" dirty="0"/>
              <a:t>3</a:t>
            </a:r>
            <a:r>
              <a:rPr lang="ko-KR" altLang="en-US" sz="1000" dirty="0"/>
              <a:t>팀</a:t>
            </a:r>
            <a:r>
              <a:rPr lang="en-US" altLang="ko-KR" sz="1000" dirty="0"/>
              <a:t>+CTO </a:t>
            </a:r>
            <a:r>
              <a:rPr lang="ko-KR" altLang="en-US" sz="1000" dirty="0"/>
              <a:t>견적 접수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8F96D-AD21-4CED-ADB4-48591D74A0EC}"/>
              </a:ext>
            </a:extLst>
          </p:cNvPr>
          <p:cNvSpPr txBox="1"/>
          <p:nvPr/>
        </p:nvSpPr>
        <p:spPr>
          <a:xfrm>
            <a:off x="571500" y="180751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22.09.16</a:t>
            </a:r>
            <a:endParaRPr lang="ko-KR" altLang="en-US" sz="1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597FD02-8148-4185-BC50-EFA365EEE2EC}"/>
              </a:ext>
            </a:extLst>
          </p:cNvPr>
          <p:cNvSpPr/>
          <p:nvPr/>
        </p:nvSpPr>
        <p:spPr>
          <a:xfrm>
            <a:off x="1616844" y="1853681"/>
            <a:ext cx="138500" cy="138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91FEF-FAD1-41DC-A851-9E399B994952}"/>
              </a:ext>
            </a:extLst>
          </p:cNvPr>
          <p:cNvSpPr txBox="1"/>
          <p:nvPr/>
        </p:nvSpPr>
        <p:spPr>
          <a:xfrm>
            <a:off x="1824594" y="1792279"/>
            <a:ext cx="21804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Kimsoptec</a:t>
            </a:r>
            <a:r>
              <a:rPr lang="en-US" altLang="ko-KR" sz="1000" dirty="0"/>
              <a:t> </a:t>
            </a:r>
            <a:r>
              <a:rPr lang="ko-KR" altLang="en-US" sz="1000" dirty="0"/>
              <a:t>플</a:t>
            </a:r>
            <a:r>
              <a:rPr lang="en-US" altLang="ko-KR" sz="1000" dirty="0"/>
              <a:t>3</a:t>
            </a:r>
            <a:r>
              <a:rPr lang="ko-KR" altLang="en-US" sz="1000" dirty="0"/>
              <a:t>팀</a:t>
            </a:r>
            <a:r>
              <a:rPr lang="en-US" altLang="ko-KR" sz="1000" dirty="0"/>
              <a:t>+CTO</a:t>
            </a:r>
            <a:r>
              <a:rPr lang="ko-KR" altLang="en-US" sz="1000" dirty="0"/>
              <a:t> 견적 접수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C0275-BC50-424E-87B2-6B6CCB448B19}"/>
              </a:ext>
            </a:extLst>
          </p:cNvPr>
          <p:cNvSpPr txBox="1"/>
          <p:nvPr/>
        </p:nvSpPr>
        <p:spPr>
          <a:xfrm>
            <a:off x="571500" y="2895011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22.09.23</a:t>
            </a:r>
            <a:endParaRPr lang="ko-KR" altLang="en-US" sz="1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EB75707-9307-4824-82C4-672FB11E62F5}"/>
              </a:ext>
            </a:extLst>
          </p:cNvPr>
          <p:cNvSpPr/>
          <p:nvPr/>
        </p:nvSpPr>
        <p:spPr>
          <a:xfrm>
            <a:off x="1616844" y="2964260"/>
            <a:ext cx="138500" cy="138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879C6E-2D0E-404B-B3A8-556F426B5927}"/>
              </a:ext>
            </a:extLst>
          </p:cNvPr>
          <p:cNvSpPr txBox="1"/>
          <p:nvPr/>
        </p:nvSpPr>
        <p:spPr>
          <a:xfrm>
            <a:off x="1824594" y="2902858"/>
            <a:ext cx="1778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연구소장님 심의 보고 완료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11F37B-A4CE-4BD2-AAFD-039A57CF8642}"/>
              </a:ext>
            </a:extLst>
          </p:cNvPr>
          <p:cNvSpPr txBox="1"/>
          <p:nvPr/>
        </p:nvSpPr>
        <p:spPr>
          <a:xfrm>
            <a:off x="571500" y="243689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22.09.20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90ADAF7-B540-45C7-962D-C820CDA4C913}"/>
              </a:ext>
            </a:extLst>
          </p:cNvPr>
          <p:cNvSpPr/>
          <p:nvPr/>
        </p:nvSpPr>
        <p:spPr>
          <a:xfrm>
            <a:off x="1616844" y="2483061"/>
            <a:ext cx="138500" cy="138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10A8D8-5C65-4CEE-9168-68318CD4DBA5}"/>
              </a:ext>
            </a:extLst>
          </p:cNvPr>
          <p:cNvSpPr txBox="1"/>
          <p:nvPr/>
        </p:nvSpPr>
        <p:spPr>
          <a:xfrm>
            <a:off x="1824594" y="2421659"/>
            <a:ext cx="2135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Kimsoptec</a:t>
            </a:r>
            <a:r>
              <a:rPr lang="en-US" altLang="ko-KR" sz="1000" dirty="0"/>
              <a:t> </a:t>
            </a:r>
            <a:r>
              <a:rPr lang="ko-KR" altLang="en-US" sz="1000" dirty="0"/>
              <a:t>플</a:t>
            </a:r>
            <a:r>
              <a:rPr lang="en-US" altLang="ko-KR" sz="1000" dirty="0"/>
              <a:t>3</a:t>
            </a:r>
            <a:r>
              <a:rPr lang="ko-KR" altLang="en-US" sz="1000" dirty="0"/>
              <a:t>팀 수정 견적 접수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6A3D3-71C0-4D50-A0B7-7E140CC9D05C}"/>
              </a:ext>
            </a:extLst>
          </p:cNvPr>
          <p:cNvSpPr txBox="1"/>
          <p:nvPr/>
        </p:nvSpPr>
        <p:spPr>
          <a:xfrm>
            <a:off x="571500" y="2133747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22.09.19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217C5E-22F0-4DC7-8094-4E8BF9DFF9F1}"/>
              </a:ext>
            </a:extLst>
          </p:cNvPr>
          <p:cNvSpPr/>
          <p:nvPr/>
        </p:nvSpPr>
        <p:spPr>
          <a:xfrm>
            <a:off x="1616844" y="2179912"/>
            <a:ext cx="138500" cy="138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384FD-4D5E-4EA4-BF93-D4935CD0C983}"/>
              </a:ext>
            </a:extLst>
          </p:cNvPr>
          <p:cNvSpPr txBox="1"/>
          <p:nvPr/>
        </p:nvSpPr>
        <p:spPr>
          <a:xfrm>
            <a:off x="1824594" y="2118510"/>
            <a:ext cx="2036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정성</a:t>
            </a:r>
            <a:r>
              <a:rPr lang="en-US" altLang="ko-KR" sz="1000" dirty="0"/>
              <a:t>ENG </a:t>
            </a:r>
            <a:r>
              <a:rPr lang="ko-KR" altLang="en-US" sz="1000" dirty="0"/>
              <a:t>플</a:t>
            </a:r>
            <a:r>
              <a:rPr lang="en-US" altLang="ko-KR" sz="1000" dirty="0"/>
              <a:t>3</a:t>
            </a:r>
            <a:r>
              <a:rPr lang="ko-KR" altLang="en-US" sz="1000" dirty="0"/>
              <a:t>팀 수정 견적 접수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65760E-C2B2-4B46-B03D-99B4FE1B769D}"/>
              </a:ext>
            </a:extLst>
          </p:cNvPr>
          <p:cNvSpPr txBox="1"/>
          <p:nvPr/>
        </p:nvSpPr>
        <p:spPr>
          <a:xfrm>
            <a:off x="571500" y="3639808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22.09.28</a:t>
            </a:r>
            <a:endParaRPr lang="ko-KR" altLang="en-US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EB4FCEE-7B22-4957-9765-28D2E381B734}"/>
              </a:ext>
            </a:extLst>
          </p:cNvPr>
          <p:cNvSpPr/>
          <p:nvPr/>
        </p:nvSpPr>
        <p:spPr>
          <a:xfrm>
            <a:off x="1616844" y="3709057"/>
            <a:ext cx="138500" cy="138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4A19E4-0CE6-4240-BB47-C61C47D4FC61}"/>
              </a:ext>
            </a:extLst>
          </p:cNvPr>
          <p:cNvSpPr txBox="1"/>
          <p:nvPr/>
        </p:nvSpPr>
        <p:spPr>
          <a:xfrm>
            <a:off x="1824594" y="3647655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설비 구매팀에서 정성</a:t>
            </a:r>
            <a:r>
              <a:rPr lang="en-US" altLang="ko-KR" sz="1000" dirty="0"/>
              <a:t>ENG </a:t>
            </a:r>
            <a:r>
              <a:rPr lang="ko-KR" altLang="en-US" sz="1000" dirty="0"/>
              <a:t>문제 제기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PRI </a:t>
            </a:r>
            <a:r>
              <a:rPr lang="ko-KR" altLang="en-US" sz="1000" dirty="0"/>
              <a:t>및 </a:t>
            </a:r>
            <a:r>
              <a:rPr lang="en-US" altLang="ko-KR" sz="1000" dirty="0"/>
              <a:t>HVS </a:t>
            </a:r>
            <a:r>
              <a:rPr lang="ko-KR" altLang="en-US" sz="1000" dirty="0"/>
              <a:t>에 견적 요청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853E19-1474-4F34-BEDB-C7D563E12D91}"/>
              </a:ext>
            </a:extLst>
          </p:cNvPr>
          <p:cNvSpPr txBox="1"/>
          <p:nvPr/>
        </p:nvSpPr>
        <p:spPr>
          <a:xfrm>
            <a:off x="571500" y="3297108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22.09.26</a:t>
            </a:r>
            <a:endParaRPr lang="ko-KR" altLang="en-US" sz="1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8ACFC61-DDDB-4089-9510-B74B976B7EDF}"/>
              </a:ext>
            </a:extLst>
          </p:cNvPr>
          <p:cNvSpPr/>
          <p:nvPr/>
        </p:nvSpPr>
        <p:spPr>
          <a:xfrm>
            <a:off x="1616844" y="3366357"/>
            <a:ext cx="138500" cy="138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D7EEB1-CE44-48C0-B4D6-F0870A5E630E}"/>
              </a:ext>
            </a:extLst>
          </p:cNvPr>
          <p:cNvSpPr txBox="1"/>
          <p:nvPr/>
        </p:nvSpPr>
        <p:spPr>
          <a:xfrm>
            <a:off x="1824594" y="3304955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설비 구매팀에 문의하여 정식 투자 </a:t>
            </a:r>
            <a:r>
              <a:rPr lang="en-US" altLang="ko-KR" sz="1000" dirty="0"/>
              <a:t>process </a:t>
            </a:r>
            <a:r>
              <a:rPr lang="ko-KR" altLang="en-US" sz="1000" dirty="0"/>
              <a:t>진행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B49E65-03EB-4F72-B290-6555FB8347A2}"/>
              </a:ext>
            </a:extLst>
          </p:cNvPr>
          <p:cNvSpPr txBox="1"/>
          <p:nvPr/>
        </p:nvSpPr>
        <p:spPr>
          <a:xfrm>
            <a:off x="571500" y="4193828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22.10.04</a:t>
            </a:r>
            <a:endParaRPr lang="ko-KR" altLang="en-US" sz="10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A70C28B-4B91-4706-9B8A-621FBE3F8E98}"/>
              </a:ext>
            </a:extLst>
          </p:cNvPr>
          <p:cNvSpPr/>
          <p:nvPr/>
        </p:nvSpPr>
        <p:spPr>
          <a:xfrm>
            <a:off x="1616844" y="4263077"/>
            <a:ext cx="138500" cy="138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BB8ACC-F9F0-459A-8741-C9D1BE73ADB7}"/>
              </a:ext>
            </a:extLst>
          </p:cNvPr>
          <p:cNvSpPr txBox="1"/>
          <p:nvPr/>
        </p:nvSpPr>
        <p:spPr>
          <a:xfrm>
            <a:off x="1824594" y="4193828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PRI </a:t>
            </a:r>
            <a:r>
              <a:rPr lang="ko-KR" altLang="en-US" sz="1000" dirty="0"/>
              <a:t>미팅 완료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22BE7C-E4BA-4077-8FDA-8E18179E0BF0}"/>
              </a:ext>
            </a:extLst>
          </p:cNvPr>
          <p:cNvSpPr txBox="1"/>
          <p:nvPr/>
        </p:nvSpPr>
        <p:spPr>
          <a:xfrm>
            <a:off x="571500" y="4501627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22.10.05</a:t>
            </a:r>
            <a:endParaRPr lang="ko-KR" altLang="en-US" sz="10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1921BB1-4C81-4BE3-8FA1-60AB9A7009CD}"/>
              </a:ext>
            </a:extLst>
          </p:cNvPr>
          <p:cNvSpPr/>
          <p:nvPr/>
        </p:nvSpPr>
        <p:spPr>
          <a:xfrm>
            <a:off x="1616844" y="4570876"/>
            <a:ext cx="138500" cy="138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C2E3D-053A-4E5D-BB27-9537159FF3C3}"/>
              </a:ext>
            </a:extLst>
          </p:cNvPr>
          <p:cNvSpPr txBox="1"/>
          <p:nvPr/>
        </p:nvSpPr>
        <p:spPr>
          <a:xfrm>
            <a:off x="1824594" y="4501627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HVS </a:t>
            </a:r>
            <a:r>
              <a:rPr lang="ko-KR" altLang="en-US" sz="1000" dirty="0"/>
              <a:t>미팅 완료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A69EE7-75A2-4FAD-A4B0-457F75708134}"/>
              </a:ext>
            </a:extLst>
          </p:cNvPr>
          <p:cNvSpPr txBox="1"/>
          <p:nvPr/>
        </p:nvSpPr>
        <p:spPr>
          <a:xfrm>
            <a:off x="571500" y="4902142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22.10.11</a:t>
            </a:r>
            <a:endParaRPr lang="ko-KR" altLang="en-US" sz="10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92D04B3-356F-4044-800D-919DE274ECF4}"/>
              </a:ext>
            </a:extLst>
          </p:cNvPr>
          <p:cNvSpPr/>
          <p:nvPr/>
        </p:nvSpPr>
        <p:spPr>
          <a:xfrm>
            <a:off x="1616844" y="4971391"/>
            <a:ext cx="138500" cy="138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C07867-19B0-46B6-8A15-A864A1D1A1E8}"/>
              </a:ext>
            </a:extLst>
          </p:cNvPr>
          <p:cNvSpPr txBox="1"/>
          <p:nvPr/>
        </p:nvSpPr>
        <p:spPr>
          <a:xfrm>
            <a:off x="1824594" y="4902142"/>
            <a:ext cx="2486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단독업체 사유서 작성 및 필요 서류 제출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E14116-F0F8-4655-A67F-22C2BC64100B}"/>
              </a:ext>
            </a:extLst>
          </p:cNvPr>
          <p:cNvSpPr txBox="1"/>
          <p:nvPr/>
        </p:nvSpPr>
        <p:spPr>
          <a:xfrm>
            <a:off x="571500" y="5284285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22.10.12</a:t>
            </a:r>
            <a:endParaRPr lang="ko-KR" altLang="en-US" sz="10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5BF9C8C-938B-4B38-9FA4-138EDE27F7D8}"/>
              </a:ext>
            </a:extLst>
          </p:cNvPr>
          <p:cNvSpPr/>
          <p:nvPr/>
        </p:nvSpPr>
        <p:spPr>
          <a:xfrm>
            <a:off x="1616844" y="5353534"/>
            <a:ext cx="138500" cy="138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C702DA-718C-4B9E-BE68-3A112A40C65C}"/>
              </a:ext>
            </a:extLst>
          </p:cNvPr>
          <p:cNvSpPr txBox="1"/>
          <p:nvPr/>
        </p:nvSpPr>
        <p:spPr>
          <a:xfrm>
            <a:off x="1824594" y="5284285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구매품의 승인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EFD833-BFDC-4E2A-9C17-EF6628EFFC11}"/>
              </a:ext>
            </a:extLst>
          </p:cNvPr>
          <p:cNvSpPr/>
          <p:nvPr/>
        </p:nvSpPr>
        <p:spPr bwMode="auto">
          <a:xfrm>
            <a:off x="5237543" y="1238031"/>
            <a:ext cx="4347881" cy="369827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82800" rIns="54000" bIns="82800" numCol="1" rtlCol="0" anchor="ctr" anchorCtr="0" compatLnSpc="1">
            <a:prstTxWarp prst="textNoShape">
              <a:avLst/>
            </a:prstTxWarp>
          </a:bodyPr>
          <a:lstStyle/>
          <a:p>
            <a:pPr marL="100013" indent="-100013">
              <a:spcBef>
                <a:spcPct val="50000"/>
              </a:spcBef>
              <a:buFont typeface="Wingdings" pitchFamily="2" charset="2"/>
              <a:buChar char="u"/>
            </a:pPr>
            <a:endParaRPr lang="ko-KR" altLang="en-US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B9F410-DF76-4A22-9849-187428B8E97B}"/>
              </a:ext>
            </a:extLst>
          </p:cNvPr>
          <p:cNvSpPr/>
          <p:nvPr/>
        </p:nvSpPr>
        <p:spPr>
          <a:xfrm>
            <a:off x="7299431" y="1336518"/>
            <a:ext cx="2154149" cy="2923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변동 내용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FFB53E-95AB-45E8-B9A1-1747B1D67E7C}"/>
              </a:ext>
            </a:extLst>
          </p:cNvPr>
          <p:cNvSpPr/>
          <p:nvPr/>
        </p:nvSpPr>
        <p:spPr>
          <a:xfrm>
            <a:off x="6263424" y="1336518"/>
            <a:ext cx="998581" cy="2923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주관 </a:t>
            </a:r>
            <a:r>
              <a:rPr lang="en-US" altLang="ko-KR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방법</a:t>
            </a:r>
            <a:r>
              <a:rPr lang="en-US" altLang="ko-KR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00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826CF22-A1B6-42CD-AADC-C02235A52EB3}"/>
              </a:ext>
            </a:extLst>
          </p:cNvPr>
          <p:cNvSpPr/>
          <p:nvPr/>
        </p:nvSpPr>
        <p:spPr>
          <a:xfrm>
            <a:off x="7358310" y="1732562"/>
            <a:ext cx="25701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Font typeface="Wingdings" panose="05000000000000000000" pitchFamily="2" charset="2"/>
              <a:buChar char="§"/>
            </a:pP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 성능</a:t>
            </a: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사양 확정</a:t>
            </a:r>
            <a:endParaRPr lang="en-US" altLang="ko-KR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9D9F5F-7BFB-4165-B44D-47C99941340B}"/>
              </a:ext>
            </a:extLst>
          </p:cNvPr>
          <p:cNvSpPr/>
          <p:nvPr/>
        </p:nvSpPr>
        <p:spPr>
          <a:xfrm>
            <a:off x="7358310" y="2200614"/>
            <a:ext cx="25153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Font typeface="Wingdings" panose="05000000000000000000" pitchFamily="2" charset="2"/>
              <a:buChar char="§"/>
            </a:pP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견적검토의뢰 </a:t>
            </a: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확정사양서→내부 승인</a:t>
            </a: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276113A-075F-4544-B82E-B3BD8053F200}"/>
              </a:ext>
            </a:extLst>
          </p:cNvPr>
          <p:cNvSpPr/>
          <p:nvPr/>
        </p:nvSpPr>
        <p:spPr>
          <a:xfrm>
            <a:off x="6389505" y="1732562"/>
            <a:ext cx="341439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B16C230-3B4A-444B-A486-A8E1A2A8AD76}"/>
              </a:ext>
            </a:extLst>
          </p:cNvPr>
          <p:cNvSpPr/>
          <p:nvPr/>
        </p:nvSpPr>
        <p:spPr>
          <a:xfrm>
            <a:off x="7364011" y="2668667"/>
            <a:ext cx="25153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Font typeface="Wingdings" panose="05000000000000000000" pitchFamily="2" charset="2"/>
              <a:buChar char="§"/>
            </a:pP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견적검토 대상업체 선정 </a:t>
            </a: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전략업체</a:t>
            </a: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0C06CA-B617-4DCE-A42F-DABE248FD791}"/>
              </a:ext>
            </a:extLst>
          </p:cNvPr>
          <p:cNvSpPr/>
          <p:nvPr/>
        </p:nvSpPr>
        <p:spPr>
          <a:xfrm>
            <a:off x="7371439" y="3568767"/>
            <a:ext cx="24349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Font typeface="Wingdings" panose="05000000000000000000" pitchFamily="2" charset="2"/>
              <a:buChar char="§"/>
            </a:pP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ERRC </a:t>
            </a: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사양 확정 → 재 견적 의뢰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DB7EEB6-CE0B-42F7-906C-181A28B2517B}"/>
              </a:ext>
            </a:extLst>
          </p:cNvPr>
          <p:cNvSpPr/>
          <p:nvPr/>
        </p:nvSpPr>
        <p:spPr>
          <a:xfrm>
            <a:off x="6389505" y="2200614"/>
            <a:ext cx="341439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3561FF5-3D1B-4CC0-ACC2-876DE9AE9075}"/>
              </a:ext>
            </a:extLst>
          </p:cNvPr>
          <p:cNvSpPr/>
          <p:nvPr/>
        </p:nvSpPr>
        <p:spPr>
          <a:xfrm>
            <a:off x="6777261" y="2192919"/>
            <a:ext cx="512961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(System)</a:t>
            </a:r>
            <a:endParaRPr lang="ko-KR" altLang="en-US" sz="10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4CE9E42-6714-4DD2-B73B-3AC87625732D}"/>
              </a:ext>
            </a:extLst>
          </p:cNvPr>
          <p:cNvSpPr/>
          <p:nvPr/>
        </p:nvSpPr>
        <p:spPr>
          <a:xfrm>
            <a:off x="6332598" y="2668666"/>
            <a:ext cx="455254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설비구매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58FC98-FF47-4534-BEC1-FF8D4ADC3444}"/>
              </a:ext>
            </a:extLst>
          </p:cNvPr>
          <p:cNvSpPr/>
          <p:nvPr/>
        </p:nvSpPr>
        <p:spPr>
          <a:xfrm>
            <a:off x="6823231" y="2668666"/>
            <a:ext cx="512961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(System)</a:t>
            </a:r>
            <a:endParaRPr lang="ko-KR" altLang="en-US" sz="10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2C6C7F5-F6D6-4034-8122-1C7B22825729}"/>
              </a:ext>
            </a:extLst>
          </p:cNvPr>
          <p:cNvSpPr/>
          <p:nvPr/>
        </p:nvSpPr>
        <p:spPr>
          <a:xfrm>
            <a:off x="6332598" y="3117611"/>
            <a:ext cx="455254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설비구매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EBB1DB0-08AF-45CA-9A62-06A0252057D5}"/>
              </a:ext>
            </a:extLst>
          </p:cNvPr>
          <p:cNvSpPr/>
          <p:nvPr/>
        </p:nvSpPr>
        <p:spPr>
          <a:xfrm>
            <a:off x="6389505" y="3568766"/>
            <a:ext cx="341439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D17C79C-B27D-4321-98CB-DB34C4A55112}"/>
              </a:ext>
            </a:extLst>
          </p:cNvPr>
          <p:cNvSpPr/>
          <p:nvPr/>
        </p:nvSpPr>
        <p:spPr>
          <a:xfrm>
            <a:off x="6332598" y="4029540"/>
            <a:ext cx="455254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설비구매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B1B5A3-D2A0-4B45-904D-343A500F0390}"/>
              </a:ext>
            </a:extLst>
          </p:cNvPr>
          <p:cNvSpPr txBox="1"/>
          <p:nvPr/>
        </p:nvSpPr>
        <p:spPr>
          <a:xfrm>
            <a:off x="6102082" y="2520584"/>
            <a:ext cx="458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20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557642-57D8-4C91-970F-8AB49F7B478C}"/>
              </a:ext>
            </a:extLst>
          </p:cNvPr>
          <p:cNvSpPr txBox="1"/>
          <p:nvPr/>
        </p:nvSpPr>
        <p:spPr>
          <a:xfrm>
            <a:off x="6104042" y="2956698"/>
            <a:ext cx="458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20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D1A6AF-C9B8-4A21-9989-623164E74DA1}"/>
              </a:ext>
            </a:extLst>
          </p:cNvPr>
          <p:cNvSpPr txBox="1"/>
          <p:nvPr/>
        </p:nvSpPr>
        <p:spPr>
          <a:xfrm>
            <a:off x="6102466" y="3852732"/>
            <a:ext cx="458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20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E4BF9E4-02BB-4764-9083-60EA3C87A4DF}"/>
              </a:ext>
            </a:extLst>
          </p:cNvPr>
          <p:cNvSpPr/>
          <p:nvPr/>
        </p:nvSpPr>
        <p:spPr>
          <a:xfrm>
            <a:off x="7371439" y="3117611"/>
            <a:ext cx="23186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Font typeface="Wingdings" panose="05000000000000000000" pitchFamily="2" charset="2"/>
              <a:buChar char="§"/>
            </a:pP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복수 견적 접수 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FFBAF79-A84D-4FA5-A5F6-F48D03616965}"/>
              </a:ext>
            </a:extLst>
          </p:cNvPr>
          <p:cNvSpPr/>
          <p:nvPr/>
        </p:nvSpPr>
        <p:spPr>
          <a:xfrm>
            <a:off x="7371439" y="4029539"/>
            <a:ext cx="2213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Font typeface="Wingdings" panose="05000000000000000000" pitchFamily="2" charset="2"/>
              <a:buChar char="§"/>
            </a:pP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확정 견적 접수 </a:t>
            </a:r>
            <a:endParaRPr lang="en-US" altLang="ko-KR" sz="1000" b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(</a:t>
            </a:r>
            <a:r>
              <a:rPr lang="ko-KR" altLang="en-US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복수업체 </a:t>
            </a: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원가분석 분석 제시</a:t>
            </a:r>
            <a:r>
              <a:rPr lang="en-US" altLang="ko-KR" sz="1000" b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0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919090F-9385-4310-92A3-4D957D61DB7D}"/>
              </a:ext>
            </a:extLst>
          </p:cNvPr>
          <p:cNvSpPr/>
          <p:nvPr/>
        </p:nvSpPr>
        <p:spPr>
          <a:xfrm>
            <a:off x="5319968" y="1336252"/>
            <a:ext cx="864096" cy="2923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Process</a:t>
            </a:r>
            <a:endParaRPr lang="ko-KR" altLang="en-US" sz="1000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AutoShape 94">
            <a:extLst>
              <a:ext uri="{FF2B5EF4-FFF2-40B4-BE49-F238E27FC236}">
                <a16:creationId xmlns:a16="http://schemas.microsoft.com/office/drawing/2014/main" id="{AE2631EF-6B7E-4C44-930F-FCB3E8180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68" y="1732296"/>
            <a:ext cx="833808" cy="3191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초기사양결정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AutoShape 94">
            <a:extLst>
              <a:ext uri="{FF2B5EF4-FFF2-40B4-BE49-F238E27FC236}">
                <a16:creationId xmlns:a16="http://schemas.microsoft.com/office/drawing/2014/main" id="{F8F13905-320A-4FA9-9DAC-F341A8860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979" y="2668400"/>
            <a:ext cx="833808" cy="295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업체선정</a:t>
            </a:r>
          </a:p>
        </p:txBody>
      </p:sp>
      <p:sp>
        <p:nvSpPr>
          <p:cNvPr id="69" name="AutoShape 94">
            <a:extLst>
              <a:ext uri="{FF2B5EF4-FFF2-40B4-BE49-F238E27FC236}">
                <a16:creationId xmlns:a16="http://schemas.microsoft.com/office/drawing/2014/main" id="{8E43CCDA-4780-4E88-A491-79A57ED24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979" y="2200348"/>
            <a:ext cx="833808" cy="3191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견적의뢰</a:t>
            </a:r>
            <a:endParaRPr lang="en-US" altLang="ko-KR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AutoShape 94">
            <a:extLst>
              <a:ext uri="{FF2B5EF4-FFF2-40B4-BE49-F238E27FC236}">
                <a16:creationId xmlns:a16="http://schemas.microsoft.com/office/drawing/2014/main" id="{A8AF875B-5692-43A0-945A-97BA1FD73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979" y="3117345"/>
            <a:ext cx="833808" cy="295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견적접수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79A966E-C7F2-4C20-9313-5BAB12EEE904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5736873" y="2051398"/>
            <a:ext cx="10011" cy="14895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CDF7210-CE5A-4EB1-AA95-CE8E38A51B5B}"/>
              </a:ext>
            </a:extLst>
          </p:cNvPr>
          <p:cNvCxnSpPr/>
          <p:nvPr/>
        </p:nvCxnSpPr>
        <p:spPr>
          <a:xfrm>
            <a:off x="5746883" y="2519450"/>
            <a:ext cx="0" cy="14895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F613504-0119-41E9-99EB-20D460132896}"/>
              </a:ext>
            </a:extLst>
          </p:cNvPr>
          <p:cNvCxnSpPr/>
          <p:nvPr/>
        </p:nvCxnSpPr>
        <p:spPr>
          <a:xfrm>
            <a:off x="5746883" y="2963712"/>
            <a:ext cx="0" cy="15363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utoShape 94">
            <a:extLst>
              <a:ext uri="{FF2B5EF4-FFF2-40B4-BE49-F238E27FC236}">
                <a16:creationId xmlns:a16="http://schemas.microsoft.com/office/drawing/2014/main" id="{7ADCE66B-1E23-4E1F-BBAF-05AB31EA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979" y="3568500"/>
            <a:ext cx="833808" cy="295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사양결정</a:t>
            </a:r>
            <a:r>
              <a:rPr lang="en-US" altLang="ko-KR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(ERRC)</a:t>
            </a:r>
            <a:endParaRPr lang="ko-KR" altLang="en-US" sz="1000" b="0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A60337A-D812-42E7-8F22-7596CF259667}"/>
              </a:ext>
            </a:extLst>
          </p:cNvPr>
          <p:cNvCxnSpPr/>
          <p:nvPr/>
        </p:nvCxnSpPr>
        <p:spPr>
          <a:xfrm>
            <a:off x="5746883" y="3568500"/>
            <a:ext cx="0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utoShape 94">
            <a:extLst>
              <a:ext uri="{FF2B5EF4-FFF2-40B4-BE49-F238E27FC236}">
                <a16:creationId xmlns:a16="http://schemas.microsoft.com/office/drawing/2014/main" id="{B6F6277B-3681-4BF0-BFC1-4C108C4B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979" y="4029274"/>
            <a:ext cx="833808" cy="295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 견적접수</a:t>
            </a:r>
          </a:p>
        </p:txBody>
      </p:sp>
      <p:sp>
        <p:nvSpPr>
          <p:cNvPr id="77" name="AutoShape 94">
            <a:extLst>
              <a:ext uri="{FF2B5EF4-FFF2-40B4-BE49-F238E27FC236}">
                <a16:creationId xmlns:a16="http://schemas.microsoft.com/office/drawing/2014/main" id="{636C1DAD-CB2F-41CA-A68D-ABA0394C7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979" y="4497326"/>
            <a:ext cx="833808" cy="295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투자심의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961984D-3A8B-4F59-BAB2-61425E0494FE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>
            <a:off x="5746883" y="4324584"/>
            <a:ext cx="0" cy="17274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85D2DA9-703A-462F-9FDB-AE725AD8902D}"/>
              </a:ext>
            </a:extLst>
          </p:cNvPr>
          <p:cNvCxnSpPr/>
          <p:nvPr/>
        </p:nvCxnSpPr>
        <p:spPr>
          <a:xfrm>
            <a:off x="5746883" y="3863810"/>
            <a:ext cx="0" cy="16546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3AA595C-802F-4CD6-9625-266185422DB4}"/>
              </a:ext>
            </a:extLst>
          </p:cNvPr>
          <p:cNvCxnSpPr/>
          <p:nvPr/>
        </p:nvCxnSpPr>
        <p:spPr>
          <a:xfrm>
            <a:off x="5746883" y="3412657"/>
            <a:ext cx="0" cy="15584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799D23E-0CF6-43F3-AB13-A45FF7C05F3A}"/>
              </a:ext>
            </a:extLst>
          </p:cNvPr>
          <p:cNvSpPr/>
          <p:nvPr/>
        </p:nvSpPr>
        <p:spPr>
          <a:xfrm>
            <a:off x="6823231" y="3115780"/>
            <a:ext cx="512961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(System)</a:t>
            </a:r>
            <a:endParaRPr lang="ko-KR" altLang="en-US" sz="10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FDBC391-4EAC-437C-87C8-86F3D993996C}"/>
              </a:ext>
            </a:extLst>
          </p:cNvPr>
          <p:cNvSpPr/>
          <p:nvPr/>
        </p:nvSpPr>
        <p:spPr>
          <a:xfrm>
            <a:off x="6787227" y="3583832"/>
            <a:ext cx="512961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(System)</a:t>
            </a:r>
            <a:endParaRPr lang="ko-KR" altLang="en-US" sz="10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A14159E-DAB3-45A9-9997-B61CF729D5E5}"/>
              </a:ext>
            </a:extLst>
          </p:cNvPr>
          <p:cNvSpPr/>
          <p:nvPr/>
        </p:nvSpPr>
        <p:spPr>
          <a:xfrm>
            <a:off x="6823231" y="4019598"/>
            <a:ext cx="512961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(System)</a:t>
            </a:r>
            <a:endParaRPr lang="ko-KR" altLang="en-US" sz="10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514FD26-F9C3-463A-89BF-FD3E95E63FDC}"/>
              </a:ext>
            </a:extLst>
          </p:cNvPr>
          <p:cNvSpPr/>
          <p:nvPr/>
        </p:nvSpPr>
        <p:spPr>
          <a:xfrm>
            <a:off x="7480208" y="2446835"/>
            <a:ext cx="1997204" cy="147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설비구매 담당자 합의 기능 추가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68E348D-0FE4-43E2-B0FD-A0EA206D52AA}"/>
              </a:ext>
            </a:extLst>
          </p:cNvPr>
          <p:cNvSpPr/>
          <p:nvPr/>
        </p:nvSpPr>
        <p:spPr>
          <a:xfrm>
            <a:off x="7480208" y="3826979"/>
            <a:ext cx="1872208" cy="2258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사양서 및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차 견적서에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ERRC </a:t>
            </a:r>
            <a:r>
              <a:rPr lang="ko-KR" altLang="en-US" sz="900" dirty="0">
                <a:solidFill>
                  <a:schemeClr val="tx1"/>
                </a:solidFill>
              </a:rPr>
              <a:t>내역 표기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08367A-959A-4E4D-8074-F4D62B889FDB}"/>
              </a:ext>
            </a:extLst>
          </p:cNvPr>
          <p:cNvSpPr txBox="1"/>
          <p:nvPr/>
        </p:nvSpPr>
        <p:spPr>
          <a:xfrm>
            <a:off x="6240926" y="738142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정식 설비 구매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8C4891C-667C-41DE-9AD6-6B3A6C976E4C}"/>
              </a:ext>
            </a:extLst>
          </p:cNvPr>
          <p:cNvCxnSpPr>
            <a:stCxn id="14" idx="3"/>
            <a:endCxn id="77" idx="1"/>
          </p:cNvCxnSpPr>
          <p:nvPr/>
        </p:nvCxnSpPr>
        <p:spPr>
          <a:xfrm>
            <a:off x="3602645" y="3025969"/>
            <a:ext cx="1727334" cy="1619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1BCD49E-3A09-425B-9B10-99F3D48ABB42}"/>
              </a:ext>
            </a:extLst>
          </p:cNvPr>
          <p:cNvSpPr txBox="1"/>
          <p:nvPr/>
        </p:nvSpPr>
        <p:spPr>
          <a:xfrm>
            <a:off x="5211028" y="5034526"/>
            <a:ext cx="44181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지적 받은 사항</a:t>
            </a:r>
            <a:endParaRPr lang="en-US" altLang="ko-KR" sz="105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투자 심의를 설비 구매팀의 견적 없이 먼저 진행한 것</a:t>
            </a:r>
            <a:r>
              <a:rPr lang="en-US" altLang="ko-KR" sz="105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거래업체로 등록되지 않은 업체</a:t>
            </a:r>
            <a:r>
              <a:rPr lang="en-US" altLang="ko-KR" sz="1050" dirty="0"/>
              <a:t>(</a:t>
            </a:r>
            <a:r>
              <a:rPr lang="ko-KR" altLang="en-US" sz="1050" dirty="0"/>
              <a:t>정성</a:t>
            </a:r>
            <a:r>
              <a:rPr lang="en-US" altLang="ko-KR" sz="1050" dirty="0"/>
              <a:t>ENG)</a:t>
            </a:r>
            <a:r>
              <a:rPr lang="ko-KR" altLang="en-US" sz="1050" dirty="0"/>
              <a:t>에 견적을 요청한 것</a:t>
            </a:r>
            <a:r>
              <a:rPr lang="en-US" altLang="ko-KR" sz="105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견적서를 특정 업체</a:t>
            </a:r>
            <a:r>
              <a:rPr lang="en-US" altLang="ko-KR" sz="1050" dirty="0"/>
              <a:t>(</a:t>
            </a:r>
            <a:r>
              <a:rPr lang="en-US" altLang="ko-KR" sz="1050" dirty="0" err="1"/>
              <a:t>Kimsoptec</a:t>
            </a:r>
            <a:r>
              <a:rPr lang="en-US" altLang="ko-KR" sz="1050" dirty="0"/>
              <a:t>)</a:t>
            </a:r>
            <a:r>
              <a:rPr lang="ko-KR" altLang="en-US" sz="1050" dirty="0"/>
              <a:t>에 먼저 주어 납기 일정에 혜택을 준 것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ABD6C52-E76B-424E-89C2-62F6841F9E4E}"/>
              </a:ext>
            </a:extLst>
          </p:cNvPr>
          <p:cNvSpPr txBox="1"/>
          <p:nvPr/>
        </p:nvSpPr>
        <p:spPr>
          <a:xfrm>
            <a:off x="3962858" y="438621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순서 오류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39E2EF-EC9A-4BF4-86F0-326DFCAE71A5}"/>
              </a:ext>
            </a:extLst>
          </p:cNvPr>
          <p:cNvSpPr txBox="1"/>
          <p:nvPr/>
        </p:nvSpPr>
        <p:spPr>
          <a:xfrm>
            <a:off x="5175751" y="5881600"/>
            <a:ext cx="45143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설비 구매팀이 있다해도 업체와의 견적 검토는 여전히 개발팀이 해야함</a:t>
            </a:r>
            <a:r>
              <a:rPr lang="en-US" altLang="ko-KR" sz="1100" b="1" dirty="0"/>
              <a:t>.</a:t>
            </a:r>
          </a:p>
          <a:p>
            <a:r>
              <a:rPr lang="ko-KR" altLang="en-US" sz="1100" dirty="0"/>
              <a:t>→ 설비 구매팀</a:t>
            </a:r>
            <a:r>
              <a:rPr lang="en-US" altLang="ko-KR" sz="1100" dirty="0"/>
              <a:t>: “</a:t>
            </a:r>
            <a:r>
              <a:rPr lang="ko-KR" altLang="en-US" sz="1100" dirty="0"/>
              <a:t>우리가 적정한 사양인지 모르기 때문에 개발팀이 해야함</a:t>
            </a:r>
            <a:r>
              <a:rPr lang="en-US" altLang="ko-KR" sz="11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48042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D35BA1-795C-4718-BC3A-4E53DE9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rmAutofit/>
          </a:bodyPr>
          <a:lstStyle/>
          <a:p>
            <a:r>
              <a:rPr lang="ko-KR" altLang="en-US" dirty="0"/>
              <a:t>설비 구매 진행 현황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7" name="Group 69">
                <a:extLst>
                  <a:ext uri="{FF2B5EF4-FFF2-40B4-BE49-F238E27FC236}">
                    <a16:creationId xmlns:a16="http://schemas.microsoft.com/office/drawing/2014/main" id="{B0C4347D-6FA6-4CB6-A92F-7E4977F5D5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0437494"/>
                  </p:ext>
                </p:extLst>
              </p:nvPr>
            </p:nvGraphicFramePr>
            <p:xfrm>
              <a:off x="515790" y="1029126"/>
              <a:ext cx="9194186" cy="1608271"/>
            </p:xfrm>
            <a:graphic>
              <a:graphicData uri="http://schemas.openxmlformats.org/drawingml/2006/table">
                <a:tbl>
                  <a:tblPr/>
                  <a:tblGrid>
                    <a:gridCol w="23542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298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25650">
                      <a:extLst>
                        <a:ext uri="{9D8B030D-6E8A-4147-A177-3AD203B41FA5}">
                          <a16:colId xmlns:a16="http://schemas.microsoft.com/office/drawing/2014/main" val="3258841340"/>
                        </a:ext>
                      </a:extLst>
                    </a:gridCol>
                    <a:gridCol w="1784389">
                      <a:extLst>
                        <a:ext uri="{9D8B030D-6E8A-4147-A177-3AD203B41FA5}">
                          <a16:colId xmlns:a16="http://schemas.microsoft.com/office/drawing/2014/main" val="1124409428"/>
                        </a:ext>
                      </a:extLst>
                    </a:gridCol>
                  </a:tblGrid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투자 목적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S-LiDAR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Rx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lens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calibration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을 위한 설비 투자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설비 용도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본 장비는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S-LiDAR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의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Rx lens Calibration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을 위한 장비로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, lens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의 왜곡을 보정하여 측정 정확도를 높이는 장비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.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설비명</a:t>
                          </a:r>
                          <a:endParaRPr kumimoji="1" lang="ko-KR" alt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Universal Lens Calibration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FAT 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항목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항목 </a:t>
                          </a:r>
                          <a:endParaRPr kumimoji="1" lang="en-US" altLang="ko-KR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000"/>
                            <a:t>spec</a:t>
                          </a:r>
                          <a:endParaRPr kumimoji="1" lang="en-US" altLang="ko-KR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비고</a:t>
                          </a:r>
                        </a:p>
                      </a:txBody>
                      <a:tcPr marT="45719" marB="45719" anchor="ctr" horzOverflow="overflow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193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ko-KR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Gage R&amp;R</a:t>
                          </a:r>
                          <a:endParaRPr lang="ko-KR" altLang="en-US" sz="1000" dirty="0">
                            <a:latin typeface="LG스마트체2.0 Regular" panose="020B0600000101010101" pitchFamily="34" charset="-127"/>
                            <a:ea typeface="LG스마트체2.0 Regular" panose="020B0600000101010101" pitchFamily="34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Lens distortion parameter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오차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LG스마트체2.0 Regular" panose="020B0600000101010101" pitchFamily="34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 </a:t>
                          </a:r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10%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이내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- 5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가지 </a:t>
                          </a:r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parameter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측정</a:t>
                          </a:r>
                          <a:endParaRPr lang="en-US" altLang="ko-KR" sz="1000" dirty="0">
                            <a:latin typeface="LG스마트체2.0 Regular" panose="020B0600000101010101" pitchFamily="34" charset="-127"/>
                            <a:ea typeface="LG스마트체2.0 Regular" panose="020B0600000101010101" pitchFamily="34" charset="-127"/>
                          </a:endParaRPr>
                        </a:p>
                        <a:p>
                          <a:pPr algn="l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- 3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번 반복 측정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7" name="Group 69">
                <a:extLst>
                  <a:ext uri="{FF2B5EF4-FFF2-40B4-BE49-F238E27FC236}">
                    <a16:creationId xmlns:a16="http://schemas.microsoft.com/office/drawing/2014/main" id="{B0C4347D-6FA6-4CB6-A92F-7E4977F5D5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0437494"/>
                  </p:ext>
                </p:extLst>
              </p:nvPr>
            </p:nvGraphicFramePr>
            <p:xfrm>
              <a:off x="515790" y="1029126"/>
              <a:ext cx="9194186" cy="1608271"/>
            </p:xfrm>
            <a:graphic>
              <a:graphicData uri="http://schemas.openxmlformats.org/drawingml/2006/table">
                <a:tbl>
                  <a:tblPr/>
                  <a:tblGrid>
                    <a:gridCol w="23542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298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25650">
                      <a:extLst>
                        <a:ext uri="{9D8B030D-6E8A-4147-A177-3AD203B41FA5}">
                          <a16:colId xmlns:a16="http://schemas.microsoft.com/office/drawing/2014/main" val="3258841340"/>
                        </a:ext>
                      </a:extLst>
                    </a:gridCol>
                    <a:gridCol w="1784389">
                      <a:extLst>
                        <a:ext uri="{9D8B030D-6E8A-4147-A177-3AD203B41FA5}">
                          <a16:colId xmlns:a16="http://schemas.microsoft.com/office/drawing/2014/main" val="1124409428"/>
                        </a:ext>
                      </a:extLst>
                    </a:gridCol>
                  </a:tblGrid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투자 목적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S-LiDAR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Rx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lens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calibration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을 위한 설비 투자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설비 용도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본 장비는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S-LiDAR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의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Rx lens Calibration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을 위한 장비로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, lens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의 왜곡을 보정하여 측정 정확도를 높이는 장비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.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설비명</a:t>
                          </a:r>
                          <a:endParaRPr kumimoji="1" lang="ko-KR" alt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Universal Lens Calibration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3838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FAT 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항목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항목 </a:t>
                          </a:r>
                          <a:endParaRPr kumimoji="1" lang="en-US" altLang="ko-KR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000"/>
                            <a:t>spec</a:t>
                          </a:r>
                          <a:endParaRPr kumimoji="1" lang="en-US" altLang="ko-KR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비고</a:t>
                          </a:r>
                        </a:p>
                      </a:txBody>
                      <a:tcPr marT="45719" marB="45719" anchor="ctr" horzOverflow="overflow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ko-KR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Gage R&amp;R</a:t>
                          </a:r>
                          <a:endParaRPr lang="ko-KR" altLang="en-US" sz="1000" dirty="0">
                            <a:latin typeface="LG스마트체2.0 Regular" panose="020B0600000101010101" pitchFamily="34" charset="-127"/>
                            <a:ea typeface="LG스마트체2.0 Regular" panose="020B0600000101010101" pitchFamily="34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16548" t="-309231" r="-5249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- 5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가지 </a:t>
                          </a:r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parameter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측정</a:t>
                          </a:r>
                          <a:endParaRPr lang="en-US" altLang="ko-KR" sz="1000" dirty="0">
                            <a:latin typeface="LG스마트체2.0 Regular" panose="020B0600000101010101" pitchFamily="34" charset="-127"/>
                            <a:ea typeface="LG스마트체2.0 Regular" panose="020B0600000101010101" pitchFamily="34" charset="-127"/>
                          </a:endParaRPr>
                        </a:p>
                        <a:p>
                          <a:pPr algn="l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- 3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번 반복 측정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0" name="표 15">
            <a:extLst>
              <a:ext uri="{FF2B5EF4-FFF2-40B4-BE49-F238E27FC236}">
                <a16:creationId xmlns:a16="http://schemas.microsoft.com/office/drawing/2014/main" id="{3F6678A0-F172-4645-8F13-0B9AFEC7B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45709"/>
              </p:ext>
            </p:extLst>
          </p:nvPr>
        </p:nvGraphicFramePr>
        <p:xfrm>
          <a:off x="515790" y="3560494"/>
          <a:ext cx="9194187" cy="2804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089">
                  <a:extLst>
                    <a:ext uri="{9D8B030D-6E8A-4147-A177-3AD203B41FA5}">
                      <a16:colId xmlns:a16="http://schemas.microsoft.com/office/drawing/2014/main" val="1092657371"/>
                    </a:ext>
                  </a:extLst>
                </a:gridCol>
                <a:gridCol w="1373892">
                  <a:extLst>
                    <a:ext uri="{9D8B030D-6E8A-4147-A177-3AD203B41FA5}">
                      <a16:colId xmlns:a16="http://schemas.microsoft.com/office/drawing/2014/main" val="3058908786"/>
                    </a:ext>
                  </a:extLst>
                </a:gridCol>
                <a:gridCol w="2986568">
                  <a:extLst>
                    <a:ext uri="{9D8B030D-6E8A-4147-A177-3AD203B41FA5}">
                      <a16:colId xmlns:a16="http://schemas.microsoft.com/office/drawing/2014/main" val="3132450598"/>
                    </a:ext>
                  </a:extLst>
                </a:gridCol>
                <a:gridCol w="1071546">
                  <a:extLst>
                    <a:ext uri="{9D8B030D-6E8A-4147-A177-3AD203B41FA5}">
                      <a16:colId xmlns:a16="http://schemas.microsoft.com/office/drawing/2014/main" val="1884207927"/>
                    </a:ext>
                  </a:extLst>
                </a:gridCol>
                <a:gridCol w="1071546">
                  <a:extLst>
                    <a:ext uri="{9D8B030D-6E8A-4147-A177-3AD203B41FA5}">
                      <a16:colId xmlns:a16="http://schemas.microsoft.com/office/drawing/2014/main" val="1675165612"/>
                    </a:ext>
                  </a:extLst>
                </a:gridCol>
                <a:gridCol w="1071546">
                  <a:extLst>
                    <a:ext uri="{9D8B030D-6E8A-4147-A177-3AD203B41FA5}">
                      <a16:colId xmlns:a16="http://schemas.microsoft.com/office/drawing/2014/main" val="3252152152"/>
                    </a:ext>
                  </a:extLst>
                </a:gridCol>
              </a:tblGrid>
              <a:tr h="276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상세내용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Kimsoptec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HVS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PRI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07360"/>
                  </a:ext>
                </a:extLst>
              </a:tr>
              <a:tr h="2676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PC</a:t>
                      </a:r>
                      <a:r>
                        <a:rPr lang="ko-KR" altLang="en-US" sz="1000" dirty="0"/>
                        <a:t> 제어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PC </a:t>
                      </a:r>
                      <a:r>
                        <a:rPr lang="ko-KR" altLang="en-US" sz="1000" dirty="0"/>
                        <a:t>로 </a:t>
                      </a:r>
                      <a:r>
                        <a:rPr lang="en-US" altLang="ko-KR" sz="1000" dirty="0"/>
                        <a:t>LED chart on/off, </a:t>
                      </a:r>
                      <a:r>
                        <a:rPr lang="ko-KR" altLang="en-US" sz="1000" dirty="0"/>
                        <a:t>밝기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간격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85747"/>
                  </a:ext>
                </a:extLst>
              </a:tr>
              <a:tr h="2676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LED </a:t>
                      </a:r>
                      <a:r>
                        <a:rPr lang="ko-KR" altLang="en-US" sz="1000" dirty="0"/>
                        <a:t>개별 </a:t>
                      </a:r>
                      <a:r>
                        <a:rPr lang="en-US" altLang="ko-KR" sz="1000" dirty="0"/>
                        <a:t>control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모든 </a:t>
                      </a:r>
                      <a:r>
                        <a:rPr lang="en-US" altLang="ko-KR" sz="1000" dirty="0"/>
                        <a:t>LED dot </a:t>
                      </a:r>
                      <a:r>
                        <a:rPr lang="ko-KR" altLang="en-US" sz="1000" dirty="0"/>
                        <a:t>의 개별 </a:t>
                      </a:r>
                      <a:r>
                        <a:rPr lang="en-US" altLang="ko-KR" sz="1000" dirty="0"/>
                        <a:t>control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487164"/>
                  </a:ext>
                </a:extLst>
              </a:tr>
              <a:tr h="267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LED </a:t>
                      </a:r>
                      <a:r>
                        <a:rPr lang="ko-KR" altLang="en-US" sz="1000" dirty="0"/>
                        <a:t>간격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2.5 cm / 5 cm / 7.5 cm / 10 cm </a:t>
                      </a:r>
                      <a:r>
                        <a:rPr lang="ko-KR" altLang="en-US" sz="1000" dirty="0"/>
                        <a:t>간격 </a:t>
                      </a:r>
                      <a:r>
                        <a:rPr lang="en-US" altLang="ko-KR" sz="1000" dirty="0"/>
                        <a:t>LED on/off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62286"/>
                  </a:ext>
                </a:extLst>
              </a:tr>
              <a:tr h="4014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모터 구동 범위 및 해상도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X,Y,Z </a:t>
                      </a:r>
                      <a:r>
                        <a:rPr lang="ko-KR" altLang="en-US" sz="1000" dirty="0"/>
                        <a:t>축 회전 모터의 가동 범위 및 해상도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20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0.01 ° Step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30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0.01 ° Step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/>
                        <a:t>Z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20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0.01 ° Step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38984"/>
                  </a:ext>
                </a:extLst>
              </a:tr>
              <a:tr h="40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Rail </a:t>
                      </a:r>
                      <a:r>
                        <a:rPr lang="ko-KR" altLang="en-US" sz="1000" dirty="0"/>
                        <a:t>구동 범위 및 해상도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X,Y,Z </a:t>
                      </a:r>
                      <a:r>
                        <a:rPr lang="ko-KR" altLang="en-US" sz="1000" dirty="0"/>
                        <a:t>축 평행 이동 </a:t>
                      </a:r>
                      <a:r>
                        <a:rPr lang="en-US" altLang="ko-KR" sz="1000" dirty="0"/>
                        <a:t>Rail</a:t>
                      </a:r>
                      <a:r>
                        <a:rPr lang="ko-KR" altLang="en-US" sz="1000" dirty="0"/>
                        <a:t>의 가동 범위 및 해상도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200mm 0.1mm Step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200mm 0.1mm Step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/>
                        <a:t>Z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200mm 0.1mm Step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251398"/>
                  </a:ext>
                </a:extLst>
              </a:tr>
              <a:tr h="384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일정 내 납기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22</a:t>
                      </a:r>
                      <a:r>
                        <a:rPr lang="ko-KR" altLang="en-US" sz="10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473114"/>
                  </a:ext>
                </a:extLst>
              </a:tr>
              <a:tr h="17844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합계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00FF"/>
                          </a:solidFill>
                        </a:rPr>
                        <a:t>O</a:t>
                      </a:r>
                      <a:endParaRPr lang="ko-KR" altLang="en-US" sz="10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234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12BFA9-0126-4E57-8889-A9B5782A1989}"/>
              </a:ext>
            </a:extLst>
          </p:cNvPr>
          <p:cNvSpPr txBox="1"/>
          <p:nvPr/>
        </p:nvSpPr>
        <p:spPr>
          <a:xfrm>
            <a:off x="426650" y="3159006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ym typeface="Wingdings" panose="05000000000000000000" pitchFamily="2" charset="2"/>
              </a:rPr>
              <a:t> </a:t>
            </a:r>
            <a:r>
              <a:rPr lang="ko-KR" altLang="en-US" sz="1200" dirty="0"/>
              <a:t>단독 업체 사유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8979EC-013B-48DB-9526-25727A85DD7A}"/>
              </a:ext>
            </a:extLst>
          </p:cNvPr>
          <p:cNvSpPr txBox="1"/>
          <p:nvPr/>
        </p:nvSpPr>
        <p:spPr>
          <a:xfrm>
            <a:off x="426650" y="627638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ym typeface="Wingdings" panose="05000000000000000000" pitchFamily="2" charset="2"/>
              </a:rPr>
              <a:t> </a:t>
            </a:r>
            <a:r>
              <a:rPr lang="ko-KR" altLang="en-US" sz="1200" dirty="0" err="1">
                <a:sym typeface="Wingdings" panose="05000000000000000000" pitchFamily="2" charset="2"/>
              </a:rPr>
              <a:t>설비명</a:t>
            </a:r>
            <a:r>
              <a:rPr lang="ko-KR" altLang="en-US" sz="1200" dirty="0">
                <a:sym typeface="Wingdings" panose="05000000000000000000" pitchFamily="2" charset="2"/>
              </a:rPr>
              <a:t> 및 </a:t>
            </a:r>
            <a:r>
              <a:rPr lang="en-US" altLang="ko-KR" sz="1200" dirty="0">
                <a:sym typeface="Wingdings" panose="05000000000000000000" pitchFamily="2" charset="2"/>
              </a:rPr>
              <a:t>FAT</a:t>
            </a:r>
            <a:r>
              <a:rPr lang="ko-KR" altLang="en-US" sz="1200" dirty="0">
                <a:sym typeface="Wingdings" panose="05000000000000000000" pitchFamily="2" charset="2"/>
              </a:rPr>
              <a:t> 항목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176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3DD95-16CC-4B4B-A6E0-21EEA6BA9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31885</TotalTime>
  <Words>498</Words>
  <Application>Microsoft Office PowerPoint</Application>
  <PresentationFormat>A4 용지(210x297mm)</PresentationFormat>
  <Paragraphs>129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설비 구매 진행 현황</vt:lpstr>
      <vt:lpstr>설비 구매 진행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12</cp:revision>
  <dcterms:created xsi:type="dcterms:W3CDTF">2021-03-24T07:02:47Z</dcterms:created>
  <dcterms:modified xsi:type="dcterms:W3CDTF">2022-10-12T00:22:45Z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