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333" r:id="rId5"/>
    <p:sldId id="331" r:id="rId6"/>
    <p:sldId id="332" r:id="rId7"/>
    <p:sldId id="334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032359-DAF5-41F6-8451-E57FCF769C02}" v="1589" dt="2022-11-25T03:14:55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786" autoAdjust="0"/>
  </p:normalViewPr>
  <p:slideViewPr>
    <p:cSldViewPr snapToGrid="0">
      <p:cViewPr varScale="1">
        <p:scale>
          <a:sx n="102" d="100"/>
          <a:sy n="102" d="100"/>
        </p:scale>
        <p:origin x="1680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이동건" userId="4ad090f6-dadd-4301-b5d0-883b88f508af" providerId="ADAL" clId="{88C9F45D-2781-4108-A650-1A9D3C6D4FBA}"/>
    <pc:docChg chg="custSel delSld modSld">
      <pc:chgData name="이동건" userId="4ad090f6-dadd-4301-b5d0-883b88f508af" providerId="ADAL" clId="{88C9F45D-2781-4108-A650-1A9D3C6D4FBA}" dt="2022-06-02T02:51:05.637" v="15" actId="478"/>
      <pc:docMkLst>
        <pc:docMk/>
      </pc:docMkLst>
      <pc:sldChg chg="del">
        <pc:chgData name="이동건" userId="4ad090f6-dadd-4301-b5d0-883b88f508af" providerId="ADAL" clId="{88C9F45D-2781-4108-A650-1A9D3C6D4FBA}" dt="2022-06-02T02:50:58.204" v="0" actId="2696"/>
        <pc:sldMkLst>
          <pc:docMk/>
          <pc:sldMk cId="3979471892" sldId="262"/>
        </pc:sldMkLst>
      </pc:sldChg>
      <pc:sldChg chg="del">
        <pc:chgData name="이동건" userId="4ad090f6-dadd-4301-b5d0-883b88f508af" providerId="ADAL" clId="{88C9F45D-2781-4108-A650-1A9D3C6D4FBA}" dt="2022-06-02T02:51:00.241" v="10" actId="2696"/>
        <pc:sldMkLst>
          <pc:docMk/>
          <pc:sldMk cId="1530449656" sldId="285"/>
        </pc:sldMkLst>
      </pc:sldChg>
      <pc:sldChg chg="del">
        <pc:chgData name="이동건" userId="4ad090f6-dadd-4301-b5d0-883b88f508af" providerId="ADAL" clId="{88C9F45D-2781-4108-A650-1A9D3C6D4FBA}" dt="2022-06-02T02:51:00.326" v="13" actId="2696"/>
        <pc:sldMkLst>
          <pc:docMk/>
          <pc:sldMk cId="3986541521" sldId="286"/>
        </pc:sldMkLst>
      </pc:sldChg>
      <pc:sldChg chg="del">
        <pc:chgData name="이동건" userId="4ad090f6-dadd-4301-b5d0-883b88f508af" providerId="ADAL" clId="{88C9F45D-2781-4108-A650-1A9D3C6D4FBA}" dt="2022-06-02T02:50:58.221" v="1" actId="2696"/>
        <pc:sldMkLst>
          <pc:docMk/>
          <pc:sldMk cId="2647178728" sldId="319"/>
        </pc:sldMkLst>
      </pc:sldChg>
      <pc:sldChg chg="del">
        <pc:chgData name="이동건" userId="4ad090f6-dadd-4301-b5d0-883b88f508af" providerId="ADAL" clId="{88C9F45D-2781-4108-A650-1A9D3C6D4FBA}" dt="2022-06-02T02:50:58.232" v="2" actId="2696"/>
        <pc:sldMkLst>
          <pc:docMk/>
          <pc:sldMk cId="2535217310" sldId="320"/>
        </pc:sldMkLst>
      </pc:sldChg>
      <pc:sldChg chg="del">
        <pc:chgData name="이동건" userId="4ad090f6-dadd-4301-b5d0-883b88f508af" providerId="ADAL" clId="{88C9F45D-2781-4108-A650-1A9D3C6D4FBA}" dt="2022-06-02T02:51:00.264" v="11" actId="2696"/>
        <pc:sldMkLst>
          <pc:docMk/>
          <pc:sldMk cId="1910449734" sldId="321"/>
        </pc:sldMkLst>
      </pc:sldChg>
      <pc:sldChg chg="del">
        <pc:chgData name="이동건" userId="4ad090f6-dadd-4301-b5d0-883b88f508af" providerId="ADAL" clId="{88C9F45D-2781-4108-A650-1A9D3C6D4FBA}" dt="2022-06-02T02:50:58.744" v="5" actId="2696"/>
        <pc:sldMkLst>
          <pc:docMk/>
          <pc:sldMk cId="3864544812" sldId="323"/>
        </pc:sldMkLst>
      </pc:sldChg>
      <pc:sldChg chg="del">
        <pc:chgData name="이동건" userId="4ad090f6-dadd-4301-b5d0-883b88f508af" providerId="ADAL" clId="{88C9F45D-2781-4108-A650-1A9D3C6D4FBA}" dt="2022-06-02T02:50:59.020" v="6" actId="2696"/>
        <pc:sldMkLst>
          <pc:docMk/>
          <pc:sldMk cId="2284109999" sldId="324"/>
        </pc:sldMkLst>
      </pc:sldChg>
      <pc:sldChg chg="del">
        <pc:chgData name="이동건" userId="4ad090f6-dadd-4301-b5d0-883b88f508af" providerId="ADAL" clId="{88C9F45D-2781-4108-A650-1A9D3C6D4FBA}" dt="2022-06-02T02:50:59.501" v="7" actId="2696"/>
        <pc:sldMkLst>
          <pc:docMk/>
          <pc:sldMk cId="2441764477" sldId="325"/>
        </pc:sldMkLst>
      </pc:sldChg>
      <pc:sldChg chg="del">
        <pc:chgData name="이동건" userId="4ad090f6-dadd-4301-b5d0-883b88f508af" providerId="ADAL" clId="{88C9F45D-2781-4108-A650-1A9D3C6D4FBA}" dt="2022-06-02T02:50:59.926" v="8" actId="2696"/>
        <pc:sldMkLst>
          <pc:docMk/>
          <pc:sldMk cId="3441840872" sldId="326"/>
        </pc:sldMkLst>
      </pc:sldChg>
      <pc:sldChg chg="del">
        <pc:chgData name="이동건" userId="4ad090f6-dadd-4301-b5d0-883b88f508af" providerId="ADAL" clId="{88C9F45D-2781-4108-A650-1A9D3C6D4FBA}" dt="2022-06-02T02:51:00.231" v="9" actId="2696"/>
        <pc:sldMkLst>
          <pc:docMk/>
          <pc:sldMk cId="1950727356" sldId="327"/>
        </pc:sldMkLst>
      </pc:sldChg>
      <pc:sldChg chg="del">
        <pc:chgData name="이동건" userId="4ad090f6-dadd-4301-b5d0-883b88f508af" providerId="ADAL" clId="{88C9F45D-2781-4108-A650-1A9D3C6D4FBA}" dt="2022-06-02T02:50:58.323" v="3" actId="2696"/>
        <pc:sldMkLst>
          <pc:docMk/>
          <pc:sldMk cId="4135303438" sldId="328"/>
        </pc:sldMkLst>
      </pc:sldChg>
      <pc:sldChg chg="del">
        <pc:chgData name="이동건" userId="4ad090f6-dadd-4301-b5d0-883b88f508af" providerId="ADAL" clId="{88C9F45D-2781-4108-A650-1A9D3C6D4FBA}" dt="2022-06-02T02:50:58.559" v="4" actId="2696"/>
        <pc:sldMkLst>
          <pc:docMk/>
          <pc:sldMk cId="110957981" sldId="329"/>
        </pc:sldMkLst>
      </pc:sldChg>
      <pc:sldChg chg="del">
        <pc:chgData name="이동건" userId="4ad090f6-dadd-4301-b5d0-883b88f508af" providerId="ADAL" clId="{88C9F45D-2781-4108-A650-1A9D3C6D4FBA}" dt="2022-06-02T02:51:00.313" v="12" actId="2696"/>
        <pc:sldMkLst>
          <pc:docMk/>
          <pc:sldMk cId="1751255609" sldId="330"/>
        </pc:sldMkLst>
      </pc:sldChg>
      <pc:sldChg chg="addSp delSp modSp">
        <pc:chgData name="이동건" userId="4ad090f6-dadd-4301-b5d0-883b88f508af" providerId="ADAL" clId="{88C9F45D-2781-4108-A650-1A9D3C6D4FBA}" dt="2022-06-02T02:51:05.637" v="15" actId="478"/>
        <pc:sldMkLst>
          <pc:docMk/>
          <pc:sldMk cId="3480425861" sldId="331"/>
        </pc:sldMkLst>
        <pc:spChg chg="del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4" creationId="{18507B9F-6865-49C6-AEFE-0AF6E237C549}"/>
          </ac:spMkLst>
        </pc:spChg>
        <pc:spChg chg="add mod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5" creationId="{06D35BA1-795C-4718-BC3A-4E53DE9C8A2F}"/>
          </ac:spMkLst>
        </pc:spChg>
        <pc:spChg chg="del">
          <ac:chgData name="이동건" userId="4ad090f6-dadd-4301-b5d0-883b88f508af" providerId="ADAL" clId="{88C9F45D-2781-4108-A650-1A9D3C6D4FBA}" dt="2022-06-02T02:51:03.636" v="14" actId="478"/>
          <ac:spMkLst>
            <pc:docMk/>
            <pc:sldMk cId="3480425861" sldId="331"/>
            <ac:spMk id="10" creationId="{FCD29627-E557-4036-9004-F6103C5B7A72}"/>
          </ac:spMkLst>
        </pc:spChg>
      </pc:sldChg>
    </pc:docChg>
  </pc:docChgLst>
  <pc:docChgLst>
    <pc:chgData name="이동건" userId="4ad090f6-dadd-4301-b5d0-883b88f508af" providerId="ADAL" clId="{80032359-DAF5-41F6-8451-E57FCF769C02}"/>
    <pc:docChg chg="undo custSel addSld delSld modSld sldOrd">
      <pc:chgData name="이동건" userId="4ad090f6-dadd-4301-b5d0-883b88f508af" providerId="ADAL" clId="{80032359-DAF5-41F6-8451-E57FCF769C02}" dt="2022-11-25T03:15:04.416" v="2912" actId="1076"/>
      <pc:docMkLst>
        <pc:docMk/>
      </pc:docMkLst>
      <pc:sldChg chg="del">
        <pc:chgData name="이동건" userId="4ad090f6-dadd-4301-b5d0-883b88f508af" providerId="ADAL" clId="{80032359-DAF5-41F6-8451-E57FCF769C02}" dt="2022-11-24T04:37:02.335" v="0" actId="2696"/>
        <pc:sldMkLst>
          <pc:docMk/>
          <pc:sldMk cId="3419996363" sldId="256"/>
        </pc:sldMkLst>
      </pc:sldChg>
      <pc:sldChg chg="addSp delSp modSp ord modTransition">
        <pc:chgData name="이동건" userId="4ad090f6-dadd-4301-b5d0-883b88f508af" providerId="ADAL" clId="{80032359-DAF5-41F6-8451-E57FCF769C02}" dt="2022-11-25T02:14:40.353" v="2237"/>
        <pc:sldMkLst>
          <pc:docMk/>
          <pc:sldMk cId="3480425861" sldId="331"/>
        </pc:sldMkLst>
        <pc:spChg chg="add mod">
          <ac:chgData name="이동건" userId="4ad090f6-dadd-4301-b5d0-883b88f508af" providerId="ADAL" clId="{80032359-DAF5-41F6-8451-E57FCF769C02}" dt="2022-11-24T04:44:01.414" v="73" actId="164"/>
          <ac:spMkLst>
            <pc:docMk/>
            <pc:sldMk cId="3480425861" sldId="331"/>
            <ac:spMk id="2" creationId="{2C6F09FD-B9D3-4C23-989B-D478F242FEFC}"/>
          </ac:spMkLst>
        </pc:spChg>
        <pc:spChg chg="add mod">
          <ac:chgData name="이동건" userId="4ad090f6-dadd-4301-b5d0-883b88f508af" providerId="ADAL" clId="{80032359-DAF5-41F6-8451-E57FCF769C02}" dt="2022-11-24T04:44:01.414" v="73" actId="164"/>
          <ac:spMkLst>
            <pc:docMk/>
            <pc:sldMk cId="3480425861" sldId="331"/>
            <ac:spMk id="4" creationId="{39DD8D91-3914-4CD2-9F98-849875EF5B21}"/>
          </ac:spMkLst>
        </pc:spChg>
        <pc:spChg chg="mod">
          <ac:chgData name="이동건" userId="4ad090f6-dadd-4301-b5d0-883b88f508af" providerId="ADAL" clId="{80032359-DAF5-41F6-8451-E57FCF769C02}" dt="2022-11-24T04:40:01.184" v="71" actId="20577"/>
          <ac:spMkLst>
            <pc:docMk/>
            <pc:sldMk cId="3480425861" sldId="331"/>
            <ac:spMk id="5" creationId="{06D35BA1-795C-4718-BC3A-4E53DE9C8A2F}"/>
          </ac:spMkLst>
        </pc:spChg>
        <pc:spChg chg="add mod">
          <ac:chgData name="이동건" userId="4ad090f6-dadd-4301-b5d0-883b88f508af" providerId="ADAL" clId="{80032359-DAF5-41F6-8451-E57FCF769C02}" dt="2022-11-24T04:44:01.414" v="73" actId="164"/>
          <ac:spMkLst>
            <pc:docMk/>
            <pc:sldMk cId="3480425861" sldId="331"/>
            <ac:spMk id="15" creationId="{FBDA5DF1-9FE1-4257-BE02-AFF9A0E230E9}"/>
          </ac:spMkLst>
        </pc:spChg>
        <pc:spChg chg="add mod">
          <ac:chgData name="이동건" userId="4ad090f6-dadd-4301-b5d0-883b88f508af" providerId="ADAL" clId="{80032359-DAF5-41F6-8451-E57FCF769C02}" dt="2022-11-24T04:50:00.735" v="229" actId="20577"/>
          <ac:spMkLst>
            <pc:docMk/>
            <pc:sldMk cId="3480425861" sldId="331"/>
            <ac:spMk id="16" creationId="{384FA098-0EEA-4684-9AC3-1BF4E2577ED0}"/>
          </ac:spMkLst>
        </pc:spChg>
        <pc:spChg chg="add mod">
          <ac:chgData name="이동건" userId="4ad090f6-dadd-4301-b5d0-883b88f508af" providerId="ADAL" clId="{80032359-DAF5-41F6-8451-E57FCF769C02}" dt="2022-11-24T04:50:01.898" v="230" actId="20577"/>
          <ac:spMkLst>
            <pc:docMk/>
            <pc:sldMk cId="3480425861" sldId="331"/>
            <ac:spMk id="17" creationId="{6107ADCB-7E24-4E53-AC34-5AB9714DCE78}"/>
          </ac:spMkLst>
        </pc:spChg>
        <pc:spChg chg="add mod">
          <ac:chgData name="이동건" userId="4ad090f6-dadd-4301-b5d0-883b88f508af" providerId="ADAL" clId="{80032359-DAF5-41F6-8451-E57FCF769C02}" dt="2022-11-24T04:44:01.414" v="73" actId="164"/>
          <ac:spMkLst>
            <pc:docMk/>
            <pc:sldMk cId="3480425861" sldId="331"/>
            <ac:spMk id="20" creationId="{C03ADE99-8629-4DF7-8540-AF02D93DC74C}"/>
          </ac:spMkLst>
        </pc:spChg>
        <pc:spChg chg="add mod">
          <ac:chgData name="이동건" userId="4ad090f6-dadd-4301-b5d0-883b88f508af" providerId="ADAL" clId="{80032359-DAF5-41F6-8451-E57FCF769C02}" dt="2022-11-24T04:44:01.414" v="73" actId="164"/>
          <ac:spMkLst>
            <pc:docMk/>
            <pc:sldMk cId="3480425861" sldId="331"/>
            <ac:spMk id="21" creationId="{C53C873B-F799-4DDF-82C7-4E7271ACB0C7}"/>
          </ac:spMkLst>
        </pc:spChg>
        <pc:spChg chg="add mod">
          <ac:chgData name="이동건" userId="4ad090f6-dadd-4301-b5d0-883b88f508af" providerId="ADAL" clId="{80032359-DAF5-41F6-8451-E57FCF769C02}" dt="2022-11-24T04:44:01.414" v="73" actId="164"/>
          <ac:spMkLst>
            <pc:docMk/>
            <pc:sldMk cId="3480425861" sldId="331"/>
            <ac:spMk id="26" creationId="{466D7AEF-EBCC-4B2F-9724-BFD38A9F4568}"/>
          </ac:spMkLst>
        </pc:spChg>
        <pc:spChg chg="add mod">
          <ac:chgData name="이동건" userId="4ad090f6-dadd-4301-b5d0-883b88f508af" providerId="ADAL" clId="{80032359-DAF5-41F6-8451-E57FCF769C02}" dt="2022-11-24T05:54:50.414" v="262" actId="20577"/>
          <ac:spMkLst>
            <pc:docMk/>
            <pc:sldMk cId="3480425861" sldId="331"/>
            <ac:spMk id="27" creationId="{2162C7A8-DAA0-48FD-B782-768EA4B95C02}"/>
          </ac:spMkLst>
        </pc:spChg>
        <pc:spChg chg="add mod">
          <ac:chgData name="이동건" userId="4ad090f6-dadd-4301-b5d0-883b88f508af" providerId="ADAL" clId="{80032359-DAF5-41F6-8451-E57FCF769C02}" dt="2022-11-24T05:53:27.473" v="243" actId="1076"/>
          <ac:spMkLst>
            <pc:docMk/>
            <pc:sldMk cId="3480425861" sldId="331"/>
            <ac:spMk id="29" creationId="{7EF6565F-B1B3-4DF2-9D72-6A757C147111}"/>
          </ac:spMkLst>
        </pc:spChg>
        <pc:spChg chg="add mod">
          <ac:chgData name="이동건" userId="4ad090f6-dadd-4301-b5d0-883b88f508af" providerId="ADAL" clId="{80032359-DAF5-41F6-8451-E57FCF769C02}" dt="2022-11-24T05:54:37.349" v="258" actId="20577"/>
          <ac:spMkLst>
            <pc:docMk/>
            <pc:sldMk cId="3480425861" sldId="331"/>
            <ac:spMk id="30" creationId="{23BDDA49-8F60-4FF5-987D-25415024A878}"/>
          </ac:spMkLst>
        </pc:spChg>
        <pc:spChg chg="del mod topLvl">
          <ac:chgData name="이동건" userId="4ad090f6-dadd-4301-b5d0-883b88f508af" providerId="ADAL" clId="{80032359-DAF5-41F6-8451-E57FCF769C02}" dt="2022-11-24T05:54:27.042" v="255" actId="478"/>
          <ac:spMkLst>
            <pc:docMk/>
            <pc:sldMk cId="3480425861" sldId="331"/>
            <ac:spMk id="32" creationId="{FDEB5EE4-64CF-4BD2-9BE2-982B1163D321}"/>
          </ac:spMkLst>
        </pc:spChg>
        <pc:spChg chg="del mod topLvl">
          <ac:chgData name="이동건" userId="4ad090f6-dadd-4301-b5d0-883b88f508af" providerId="ADAL" clId="{80032359-DAF5-41F6-8451-E57FCF769C02}" dt="2022-11-24T05:54:27.042" v="255" actId="478"/>
          <ac:spMkLst>
            <pc:docMk/>
            <pc:sldMk cId="3480425861" sldId="331"/>
            <ac:spMk id="33" creationId="{14680631-8EAD-4197-9A10-A2C4F3269213}"/>
          </ac:spMkLst>
        </pc:spChg>
        <pc:spChg chg="del mod topLvl">
          <ac:chgData name="이동건" userId="4ad090f6-dadd-4301-b5d0-883b88f508af" providerId="ADAL" clId="{80032359-DAF5-41F6-8451-E57FCF769C02}" dt="2022-11-24T05:55:34.211" v="292"/>
          <ac:spMkLst>
            <pc:docMk/>
            <pc:sldMk cId="3480425861" sldId="331"/>
            <ac:spMk id="37" creationId="{C02D91E0-9C81-40E6-8B8B-BE38089D886D}"/>
          </ac:spMkLst>
        </pc:spChg>
        <pc:spChg chg="mod topLvl">
          <ac:chgData name="이동건" userId="4ad090f6-dadd-4301-b5d0-883b88f508af" providerId="ADAL" clId="{80032359-DAF5-41F6-8451-E57FCF769C02}" dt="2022-11-24T05:55:41.894" v="295" actId="1076"/>
          <ac:spMkLst>
            <pc:docMk/>
            <pc:sldMk cId="3480425861" sldId="331"/>
            <ac:spMk id="38" creationId="{21CD93AB-D853-441B-955B-897A41C0FB1D}"/>
          </ac:spMkLst>
        </pc:spChg>
        <pc:spChg chg="del mod topLvl">
          <ac:chgData name="이동건" userId="4ad090f6-dadd-4301-b5d0-883b88f508af" providerId="ADAL" clId="{80032359-DAF5-41F6-8451-E57FCF769C02}" dt="2022-11-24T05:55:34.211" v="290"/>
          <ac:spMkLst>
            <pc:docMk/>
            <pc:sldMk cId="3480425861" sldId="331"/>
            <ac:spMk id="39" creationId="{21F10D77-FF9B-4364-88B1-803BD551997B}"/>
          </ac:spMkLst>
        </pc:spChg>
        <pc:spChg chg="del mod topLvl">
          <ac:chgData name="이동건" userId="4ad090f6-dadd-4301-b5d0-883b88f508af" providerId="ADAL" clId="{80032359-DAF5-41F6-8451-E57FCF769C02}" dt="2022-11-24T05:54:27.042" v="255" actId="478"/>
          <ac:spMkLst>
            <pc:docMk/>
            <pc:sldMk cId="3480425861" sldId="331"/>
            <ac:spMk id="40" creationId="{BBDEE60C-4EAD-4B2E-98A4-1733380AB1EB}"/>
          </ac:spMkLst>
        </pc:spChg>
        <pc:spChg chg="del mod topLvl">
          <ac:chgData name="이동건" userId="4ad090f6-dadd-4301-b5d0-883b88f508af" providerId="ADAL" clId="{80032359-DAF5-41F6-8451-E57FCF769C02}" dt="2022-11-24T05:54:27.042" v="255" actId="478"/>
          <ac:spMkLst>
            <pc:docMk/>
            <pc:sldMk cId="3480425861" sldId="331"/>
            <ac:spMk id="41" creationId="{89247822-D4C2-422F-889E-5977338DB34A}"/>
          </ac:spMkLst>
        </pc:spChg>
        <pc:spChg chg="del mod topLvl">
          <ac:chgData name="이동건" userId="4ad090f6-dadd-4301-b5d0-883b88f508af" providerId="ADAL" clId="{80032359-DAF5-41F6-8451-E57FCF769C02}" dt="2022-11-24T05:54:27.042" v="255" actId="478"/>
          <ac:spMkLst>
            <pc:docMk/>
            <pc:sldMk cId="3480425861" sldId="331"/>
            <ac:spMk id="44" creationId="{05B7E11D-7018-4C0E-AB8B-D75924FFD3DC}"/>
          </ac:spMkLst>
        </pc:spChg>
        <pc:spChg chg="del mod topLvl">
          <ac:chgData name="이동건" userId="4ad090f6-dadd-4301-b5d0-883b88f508af" providerId="ADAL" clId="{80032359-DAF5-41F6-8451-E57FCF769C02}" dt="2022-11-24T05:55:39.120" v="294" actId="478"/>
          <ac:spMkLst>
            <pc:docMk/>
            <pc:sldMk cId="3480425861" sldId="331"/>
            <ac:spMk id="45" creationId="{16A9400A-C7AA-4F19-AD69-24945D38DD71}"/>
          </ac:spMkLst>
        </pc:spChg>
        <pc:spChg chg="add mod">
          <ac:chgData name="이동건" userId="4ad090f6-dadd-4301-b5d0-883b88f508af" providerId="ADAL" clId="{80032359-DAF5-41F6-8451-E57FCF769C02}" dt="2022-11-24T05:53:27.473" v="243" actId="1076"/>
          <ac:spMkLst>
            <pc:docMk/>
            <pc:sldMk cId="3480425861" sldId="331"/>
            <ac:spMk id="46" creationId="{4C19EA6E-1F1A-4950-9442-196F28F958F3}"/>
          </ac:spMkLst>
        </pc:spChg>
        <pc:spChg chg="mod">
          <ac:chgData name="이동건" userId="4ad090f6-dadd-4301-b5d0-883b88f508af" providerId="ADAL" clId="{80032359-DAF5-41F6-8451-E57FCF769C02}" dt="2022-11-24T05:54:48.067" v="261" actId="20577"/>
          <ac:spMkLst>
            <pc:docMk/>
            <pc:sldMk cId="3480425861" sldId="331"/>
            <ac:spMk id="53" creationId="{802F4B1C-8557-4663-ABFD-7AE03A80D71F}"/>
          </ac:spMkLst>
        </pc:spChg>
        <pc:spChg chg="mod">
          <ac:chgData name="이동건" userId="4ad090f6-dadd-4301-b5d0-883b88f508af" providerId="ADAL" clId="{80032359-DAF5-41F6-8451-E57FCF769C02}" dt="2022-11-24T05:54:43.081" v="259" actId="20577"/>
          <ac:spMkLst>
            <pc:docMk/>
            <pc:sldMk cId="3480425861" sldId="331"/>
            <ac:spMk id="54" creationId="{FBC082E0-C11A-42B9-900F-9FD6FDF8B300}"/>
          </ac:spMkLst>
        </pc:spChg>
        <pc:spChg chg="mod">
          <ac:chgData name="이동건" userId="4ad090f6-dadd-4301-b5d0-883b88f508af" providerId="ADAL" clId="{80032359-DAF5-41F6-8451-E57FCF769C02}" dt="2022-11-24T05:54:45.841" v="260" actId="20577"/>
          <ac:spMkLst>
            <pc:docMk/>
            <pc:sldMk cId="3480425861" sldId="331"/>
            <ac:spMk id="55" creationId="{97C8A583-B755-434F-8BFB-0162F2C36DFF}"/>
          </ac:spMkLst>
        </pc:spChg>
        <pc:spChg chg="mod">
          <ac:chgData name="이동건" userId="4ad090f6-dadd-4301-b5d0-883b88f508af" providerId="ADAL" clId="{80032359-DAF5-41F6-8451-E57FCF769C02}" dt="2022-11-24T05:54:53.854" v="264" actId="20577"/>
          <ac:spMkLst>
            <pc:docMk/>
            <pc:sldMk cId="3480425861" sldId="331"/>
            <ac:spMk id="61" creationId="{1364E0FC-4093-4BD1-BFD8-D280A1F8A7BA}"/>
          </ac:spMkLst>
        </pc:spChg>
        <pc:spChg chg="add mod">
          <ac:chgData name="이동건" userId="4ad090f6-dadd-4301-b5d0-883b88f508af" providerId="ADAL" clId="{80032359-DAF5-41F6-8451-E57FCF769C02}" dt="2022-11-24T05:54:35.197" v="257" actId="1076"/>
          <ac:spMkLst>
            <pc:docMk/>
            <pc:sldMk cId="3480425861" sldId="331"/>
            <ac:spMk id="62" creationId="{A7DCD8F5-FD86-44F5-9F5F-14A392CC36E4}"/>
          </ac:spMkLst>
        </pc:spChg>
        <pc:grpChg chg="add mod">
          <ac:chgData name="이동건" userId="4ad090f6-dadd-4301-b5d0-883b88f508af" providerId="ADAL" clId="{80032359-DAF5-41F6-8451-E57FCF769C02}" dt="2022-11-24T05:54:50.414" v="262" actId="20577"/>
          <ac:grpSpMkLst>
            <pc:docMk/>
            <pc:sldMk cId="3480425861" sldId="331"/>
            <ac:grpSpMk id="28" creationId="{E7645862-2EE0-4AFA-9FAF-A18A6E89B249}"/>
          </ac:grpSpMkLst>
        </pc:grpChg>
        <pc:grpChg chg="add del mod">
          <ac:chgData name="이동건" userId="4ad090f6-dadd-4301-b5d0-883b88f508af" providerId="ADAL" clId="{80032359-DAF5-41F6-8451-E57FCF769C02}" dt="2022-11-24T05:53:46.100" v="253" actId="165"/>
          <ac:grpSpMkLst>
            <pc:docMk/>
            <pc:sldMk cId="3480425861" sldId="331"/>
            <ac:grpSpMk id="31" creationId="{496123AE-A781-4249-A564-F019D21BA752}"/>
          </ac:grpSpMkLst>
        </pc:grpChg>
        <pc:grpChg chg="add mod">
          <ac:chgData name="이동건" userId="4ad090f6-dadd-4301-b5d0-883b88f508af" providerId="ADAL" clId="{80032359-DAF5-41F6-8451-E57FCF769C02}" dt="2022-11-24T05:54:53.854" v="264" actId="20577"/>
          <ac:grpSpMkLst>
            <pc:docMk/>
            <pc:sldMk cId="3480425861" sldId="331"/>
            <ac:grpSpMk id="47" creationId="{83ACCB51-A65F-4146-8220-FA5C11CC1076}"/>
          </ac:grpSpMkLst>
        </pc:grpChg>
        <pc:cxnChg chg="add mod">
          <ac:chgData name="이동건" userId="4ad090f6-dadd-4301-b5d0-883b88f508af" providerId="ADAL" clId="{80032359-DAF5-41F6-8451-E57FCF769C02}" dt="2022-11-24T04:44:01.414" v="73" actId="164"/>
          <ac:cxnSpMkLst>
            <pc:docMk/>
            <pc:sldMk cId="3480425861" sldId="331"/>
            <ac:cxnSpMk id="7" creationId="{8A448EE8-6E0E-4CAE-962C-CD3713A6B3A4}"/>
          </ac:cxnSpMkLst>
        </pc:cxnChg>
        <pc:cxnChg chg="add mod">
          <ac:chgData name="이동건" userId="4ad090f6-dadd-4301-b5d0-883b88f508af" providerId="ADAL" clId="{80032359-DAF5-41F6-8451-E57FCF769C02}" dt="2022-11-24T04:44:01.414" v="73" actId="164"/>
          <ac:cxnSpMkLst>
            <pc:docMk/>
            <pc:sldMk cId="3480425861" sldId="331"/>
            <ac:cxnSpMk id="8" creationId="{0D7CE77A-51B2-41E3-981D-6A56B7942F67}"/>
          </ac:cxnSpMkLst>
        </pc:cxnChg>
        <pc:cxnChg chg="add mod">
          <ac:chgData name="이동건" userId="4ad090f6-dadd-4301-b5d0-883b88f508af" providerId="ADAL" clId="{80032359-DAF5-41F6-8451-E57FCF769C02}" dt="2022-11-24T04:44:01.414" v="73" actId="164"/>
          <ac:cxnSpMkLst>
            <pc:docMk/>
            <pc:sldMk cId="3480425861" sldId="331"/>
            <ac:cxnSpMk id="12" creationId="{7207ADB6-EDE1-43AA-BD86-1EAE0282D61E}"/>
          </ac:cxnSpMkLst>
        </pc:cxnChg>
        <pc:cxnChg chg="add mod">
          <ac:chgData name="이동건" userId="4ad090f6-dadd-4301-b5d0-883b88f508af" providerId="ADAL" clId="{80032359-DAF5-41F6-8451-E57FCF769C02}" dt="2022-11-24T04:44:01.414" v="73" actId="164"/>
          <ac:cxnSpMkLst>
            <pc:docMk/>
            <pc:sldMk cId="3480425861" sldId="331"/>
            <ac:cxnSpMk id="22" creationId="{38F91266-AD7C-4FC8-8397-05EAAFA91259}"/>
          </ac:cxnSpMkLst>
        </pc:cxnChg>
        <pc:cxnChg chg="add mod">
          <ac:chgData name="이동건" userId="4ad090f6-dadd-4301-b5d0-883b88f508af" providerId="ADAL" clId="{80032359-DAF5-41F6-8451-E57FCF769C02}" dt="2022-11-24T04:44:01.414" v="73" actId="164"/>
          <ac:cxnSpMkLst>
            <pc:docMk/>
            <pc:sldMk cId="3480425861" sldId="331"/>
            <ac:cxnSpMk id="24" creationId="{ACD56A47-8E21-4EB8-B904-124AE05272CC}"/>
          </ac:cxnSpMkLst>
        </pc:cxnChg>
        <pc:cxnChg chg="del mod topLvl">
          <ac:chgData name="이동건" userId="4ad090f6-dadd-4301-b5d0-883b88f508af" providerId="ADAL" clId="{80032359-DAF5-41F6-8451-E57FCF769C02}" dt="2022-11-24T05:54:27.042" v="255" actId="478"/>
          <ac:cxnSpMkLst>
            <pc:docMk/>
            <pc:sldMk cId="3480425861" sldId="331"/>
            <ac:cxnSpMk id="34" creationId="{CA98858B-5740-4A7A-B88D-B8DCE39F7832}"/>
          </ac:cxnSpMkLst>
        </pc:cxnChg>
        <pc:cxnChg chg="del mod topLvl">
          <ac:chgData name="이동건" userId="4ad090f6-dadd-4301-b5d0-883b88f508af" providerId="ADAL" clId="{80032359-DAF5-41F6-8451-E57FCF769C02}" dt="2022-11-24T05:54:27.042" v="255" actId="478"/>
          <ac:cxnSpMkLst>
            <pc:docMk/>
            <pc:sldMk cId="3480425861" sldId="331"/>
            <ac:cxnSpMk id="35" creationId="{7CA5E172-736F-464D-A142-600626E18977}"/>
          </ac:cxnSpMkLst>
        </pc:cxnChg>
        <pc:cxnChg chg="del mod topLvl">
          <ac:chgData name="이동건" userId="4ad090f6-dadd-4301-b5d0-883b88f508af" providerId="ADAL" clId="{80032359-DAF5-41F6-8451-E57FCF769C02}" dt="2022-11-24T05:54:27.042" v="255" actId="478"/>
          <ac:cxnSpMkLst>
            <pc:docMk/>
            <pc:sldMk cId="3480425861" sldId="331"/>
            <ac:cxnSpMk id="36" creationId="{9D14FAD4-8E20-4616-9BF4-0C09857FE20C}"/>
          </ac:cxnSpMkLst>
        </pc:cxnChg>
        <pc:cxnChg chg="del mod topLvl">
          <ac:chgData name="이동건" userId="4ad090f6-dadd-4301-b5d0-883b88f508af" providerId="ADAL" clId="{80032359-DAF5-41F6-8451-E57FCF769C02}" dt="2022-11-24T05:54:27.042" v="255" actId="478"/>
          <ac:cxnSpMkLst>
            <pc:docMk/>
            <pc:sldMk cId="3480425861" sldId="331"/>
            <ac:cxnSpMk id="42" creationId="{5C69B861-83EA-4E66-B265-4440166B5DF0}"/>
          </ac:cxnSpMkLst>
        </pc:cxnChg>
        <pc:cxnChg chg="del mod topLvl">
          <ac:chgData name="이동건" userId="4ad090f6-dadd-4301-b5d0-883b88f508af" providerId="ADAL" clId="{80032359-DAF5-41F6-8451-E57FCF769C02}" dt="2022-11-24T05:54:27.042" v="255" actId="478"/>
          <ac:cxnSpMkLst>
            <pc:docMk/>
            <pc:sldMk cId="3480425861" sldId="331"/>
            <ac:cxnSpMk id="43" creationId="{F92FE334-B53F-49D8-8AAB-B13D216668CC}"/>
          </ac:cxnSpMkLst>
        </pc:cxnChg>
      </pc:sldChg>
      <pc:sldChg chg="addSp modSp add ord modTransition">
        <pc:chgData name="이동건" userId="4ad090f6-dadd-4301-b5d0-883b88f508af" providerId="ADAL" clId="{80032359-DAF5-41F6-8451-E57FCF769C02}" dt="2022-11-25T02:14:40.353" v="2237"/>
        <pc:sldMkLst>
          <pc:docMk/>
          <pc:sldMk cId="4092572934" sldId="332"/>
        </pc:sldMkLst>
        <pc:spChg chg="add mod">
          <ac:chgData name="이동건" userId="4ad090f6-dadd-4301-b5d0-883b88f508af" providerId="ADAL" clId="{80032359-DAF5-41F6-8451-E57FCF769C02}" dt="2022-11-24T06:09:36.078" v="903" actId="1076"/>
          <ac:spMkLst>
            <pc:docMk/>
            <pc:sldMk cId="4092572934" sldId="332"/>
            <ac:spMk id="4" creationId="{7FD77CFB-5B0B-422A-B157-498817068053}"/>
          </ac:spMkLst>
        </pc:spChg>
        <pc:spChg chg="add mod">
          <ac:chgData name="이동건" userId="4ad090f6-dadd-4301-b5d0-883b88f508af" providerId="ADAL" clId="{80032359-DAF5-41F6-8451-E57FCF769C02}" dt="2022-11-24T06:03:27.674" v="764" actId="1076"/>
          <ac:spMkLst>
            <pc:docMk/>
            <pc:sldMk cId="4092572934" sldId="332"/>
            <ac:spMk id="5" creationId="{E11C26C8-ACC0-449A-94E7-E1BA4CA13112}"/>
          </ac:spMkLst>
        </pc:spChg>
        <pc:spChg chg="add mod">
          <ac:chgData name="이동건" userId="4ad090f6-dadd-4301-b5d0-883b88f508af" providerId="ADAL" clId="{80032359-DAF5-41F6-8451-E57FCF769C02}" dt="2022-11-24T06:03:32.880" v="766" actId="1076"/>
          <ac:spMkLst>
            <pc:docMk/>
            <pc:sldMk cId="4092572934" sldId="332"/>
            <ac:spMk id="6" creationId="{B80929D9-8CFB-4C89-8481-171069B1F546}"/>
          </ac:spMkLst>
        </pc:spChg>
        <pc:spChg chg="add mod">
          <ac:chgData name="이동건" userId="4ad090f6-dadd-4301-b5d0-883b88f508af" providerId="ADAL" clId="{80032359-DAF5-41F6-8451-E57FCF769C02}" dt="2022-11-24T06:03:37.934" v="767" actId="1076"/>
          <ac:spMkLst>
            <pc:docMk/>
            <pc:sldMk cId="4092572934" sldId="332"/>
            <ac:spMk id="7" creationId="{60DD7A10-708B-481C-A3CA-64AF60168DD8}"/>
          </ac:spMkLst>
        </pc:spChg>
        <pc:spChg chg="add mod">
          <ac:chgData name="이동건" userId="4ad090f6-dadd-4301-b5d0-883b88f508af" providerId="ADAL" clId="{80032359-DAF5-41F6-8451-E57FCF769C02}" dt="2022-11-24T06:09:28.104" v="902" actId="1076"/>
          <ac:spMkLst>
            <pc:docMk/>
            <pc:sldMk cId="4092572934" sldId="332"/>
            <ac:spMk id="8" creationId="{F7DB7131-E493-4F86-AA74-DC784493B958}"/>
          </ac:spMkLst>
        </pc:spChg>
      </pc:sldChg>
      <pc:sldChg chg="addSp delSp modSp add">
        <pc:chgData name="이동건" userId="4ad090f6-dadd-4301-b5d0-883b88f508af" providerId="ADAL" clId="{80032359-DAF5-41F6-8451-E57FCF769C02}" dt="2022-11-25T03:15:04.416" v="2912" actId="1076"/>
        <pc:sldMkLst>
          <pc:docMk/>
          <pc:sldMk cId="1853711583" sldId="333"/>
        </pc:sldMkLst>
        <pc:spChg chg="mod">
          <ac:chgData name="이동건" userId="4ad090f6-dadd-4301-b5d0-883b88f508af" providerId="ADAL" clId="{80032359-DAF5-41F6-8451-E57FCF769C02}" dt="2022-11-25T02:49:58.164" v="2784" actId="20577"/>
          <ac:spMkLst>
            <pc:docMk/>
            <pc:sldMk cId="1853711583" sldId="333"/>
            <ac:spMk id="3" creationId="{EC682F18-9714-4EF2-B37C-4A3108531E32}"/>
          </ac:spMkLst>
        </pc:spChg>
        <pc:spChg chg="add del mod">
          <ac:chgData name="이동건" userId="4ad090f6-dadd-4301-b5d0-883b88f508af" providerId="ADAL" clId="{80032359-DAF5-41F6-8451-E57FCF769C02}" dt="2022-11-24T06:38:30.927" v="1459" actId="478"/>
          <ac:spMkLst>
            <pc:docMk/>
            <pc:sldMk cId="1853711583" sldId="333"/>
            <ac:spMk id="4" creationId="{651ECDC9-13E0-4E99-B050-4A1CE94C2B7B}"/>
          </ac:spMkLst>
        </pc:spChg>
        <pc:spChg chg="add del mod">
          <ac:chgData name="이동건" userId="4ad090f6-dadd-4301-b5d0-883b88f508af" providerId="ADAL" clId="{80032359-DAF5-41F6-8451-E57FCF769C02}" dt="2022-11-24T06:38:12.280" v="1447"/>
          <ac:spMkLst>
            <pc:docMk/>
            <pc:sldMk cId="1853711583" sldId="333"/>
            <ac:spMk id="5" creationId="{0D18D271-04B5-4E70-94C7-A02C4AD37CEC}"/>
          </ac:spMkLst>
        </pc:spChg>
        <pc:spChg chg="add mod">
          <ac:chgData name="이동건" userId="4ad090f6-dadd-4301-b5d0-883b88f508af" providerId="ADAL" clId="{80032359-DAF5-41F6-8451-E57FCF769C02}" dt="2022-11-25T03:15:04.416" v="2912" actId="1076"/>
          <ac:spMkLst>
            <pc:docMk/>
            <pc:sldMk cId="1853711583" sldId="333"/>
            <ac:spMk id="5" creationId="{0E3F40C1-E928-4957-99B7-13A163284669}"/>
          </ac:spMkLst>
        </pc:spChg>
        <pc:spChg chg="add del mod">
          <ac:chgData name="이동건" userId="4ad090f6-dadd-4301-b5d0-883b88f508af" providerId="ADAL" clId="{80032359-DAF5-41F6-8451-E57FCF769C02}" dt="2022-11-24T06:38:13.817" v="1448" actId="478"/>
          <ac:spMkLst>
            <pc:docMk/>
            <pc:sldMk cId="1853711583" sldId="333"/>
            <ac:spMk id="6" creationId="{B510467A-5FCB-4A6A-B837-45D9DB52237B}"/>
          </ac:spMkLst>
        </pc:spChg>
        <pc:spChg chg="add del mod">
          <ac:chgData name="이동건" userId="4ad090f6-dadd-4301-b5d0-883b88f508af" providerId="ADAL" clId="{80032359-DAF5-41F6-8451-E57FCF769C02}" dt="2022-11-24T06:38:31.832" v="1460" actId="478"/>
          <ac:spMkLst>
            <pc:docMk/>
            <pc:sldMk cId="1853711583" sldId="333"/>
            <ac:spMk id="7" creationId="{D640D4C8-594B-44AB-9F35-DF2157F9FEED}"/>
          </ac:spMkLst>
        </pc:spChg>
        <pc:spChg chg="add del mod">
          <ac:chgData name="이동건" userId="4ad090f6-dadd-4301-b5d0-883b88f508af" providerId="ADAL" clId="{80032359-DAF5-41F6-8451-E57FCF769C02}" dt="2022-11-24T06:38:23.902" v="1456"/>
          <ac:spMkLst>
            <pc:docMk/>
            <pc:sldMk cId="1853711583" sldId="333"/>
            <ac:spMk id="8" creationId="{437B8DFE-AC1E-450A-8C25-81307EA1E8D8}"/>
          </ac:spMkLst>
        </pc:spChg>
        <pc:spChg chg="add del mod">
          <ac:chgData name="이동건" userId="4ad090f6-dadd-4301-b5d0-883b88f508af" providerId="ADAL" clId="{80032359-DAF5-41F6-8451-E57FCF769C02}" dt="2022-11-24T06:38:31.832" v="1460" actId="478"/>
          <ac:spMkLst>
            <pc:docMk/>
            <pc:sldMk cId="1853711583" sldId="333"/>
            <ac:spMk id="9" creationId="{FAE1A3C8-6098-424A-9606-77FE86261CFB}"/>
          </ac:spMkLst>
        </pc:spChg>
        <pc:spChg chg="add del mod">
          <ac:chgData name="이동건" userId="4ad090f6-dadd-4301-b5d0-883b88f508af" providerId="ADAL" clId="{80032359-DAF5-41F6-8451-E57FCF769C02}" dt="2022-11-24T06:38:19.328" v="1452"/>
          <ac:spMkLst>
            <pc:docMk/>
            <pc:sldMk cId="1853711583" sldId="333"/>
            <ac:spMk id="10" creationId="{0ACB53CB-75F1-44E9-9106-284662393C88}"/>
          </ac:spMkLst>
        </pc:spChg>
        <pc:spChg chg="mod">
          <ac:chgData name="이동건" userId="4ad090f6-dadd-4301-b5d0-883b88f508af" providerId="ADAL" clId="{80032359-DAF5-41F6-8451-E57FCF769C02}" dt="2022-11-24T06:50:11.976" v="1604" actId="1076"/>
          <ac:spMkLst>
            <pc:docMk/>
            <pc:sldMk cId="1853711583" sldId="333"/>
            <ac:spMk id="16" creationId="{9619BBD3-F331-4598-90FB-E8386ACFE408}"/>
          </ac:spMkLst>
        </pc:spChg>
        <pc:spChg chg="mod">
          <ac:chgData name="이동건" userId="4ad090f6-dadd-4301-b5d0-883b88f508af" providerId="ADAL" clId="{80032359-DAF5-41F6-8451-E57FCF769C02}" dt="2022-11-25T02:48:44.086" v="2773" actId="20577"/>
          <ac:spMkLst>
            <pc:docMk/>
            <pc:sldMk cId="1853711583" sldId="333"/>
            <ac:spMk id="21" creationId="{8D5E8F43-3821-436F-BB21-6C20D24BF077}"/>
          </ac:spMkLst>
        </pc:spChg>
        <pc:spChg chg="mod">
          <ac:chgData name="이동건" userId="4ad090f6-dadd-4301-b5d0-883b88f508af" providerId="ADAL" clId="{80032359-DAF5-41F6-8451-E57FCF769C02}" dt="2022-11-25T02:48:37.344" v="2768" actId="1076"/>
          <ac:spMkLst>
            <pc:docMk/>
            <pc:sldMk cId="1853711583" sldId="333"/>
            <ac:spMk id="22" creationId="{F6DA7A1D-4207-4219-8985-29CA5C850BEB}"/>
          </ac:spMkLst>
        </pc:spChg>
        <pc:spChg chg="mod">
          <ac:chgData name="이동건" userId="4ad090f6-dadd-4301-b5d0-883b88f508af" providerId="ADAL" clId="{80032359-DAF5-41F6-8451-E57FCF769C02}" dt="2022-11-25T00:09:17.206" v="1921" actId="20577"/>
          <ac:spMkLst>
            <pc:docMk/>
            <pc:sldMk cId="1853711583" sldId="333"/>
            <ac:spMk id="23" creationId="{16E8700F-B795-48F2-862F-F152AD564743}"/>
          </ac:spMkLst>
        </pc:spChg>
        <pc:spChg chg="mod">
          <ac:chgData name="이동건" userId="4ad090f6-dadd-4301-b5d0-883b88f508af" providerId="ADAL" clId="{80032359-DAF5-41F6-8451-E57FCF769C02}" dt="2022-11-24T06:51:12.608" v="1630" actId="1076"/>
          <ac:spMkLst>
            <pc:docMk/>
            <pc:sldMk cId="1853711583" sldId="333"/>
            <ac:spMk id="24" creationId="{781943CE-D4F3-4AAE-BFFB-B3C0D48DB009}"/>
          </ac:spMkLst>
        </pc:spChg>
        <pc:spChg chg="mod">
          <ac:chgData name="이동건" userId="4ad090f6-dadd-4301-b5d0-883b88f508af" providerId="ADAL" clId="{80032359-DAF5-41F6-8451-E57FCF769C02}" dt="2022-11-24T06:51:20.542" v="1640" actId="1076"/>
          <ac:spMkLst>
            <pc:docMk/>
            <pc:sldMk cId="1853711583" sldId="333"/>
            <ac:spMk id="25" creationId="{26E2199D-2371-4D67-B4F3-BF698D1DF621}"/>
          </ac:spMkLst>
        </pc:spChg>
        <pc:spChg chg="mod">
          <ac:chgData name="이동건" userId="4ad090f6-dadd-4301-b5d0-883b88f508af" providerId="ADAL" clId="{80032359-DAF5-41F6-8451-E57FCF769C02}" dt="2022-11-25T02:48:29.500" v="2761" actId="20577"/>
          <ac:spMkLst>
            <pc:docMk/>
            <pc:sldMk cId="1853711583" sldId="333"/>
            <ac:spMk id="29" creationId="{70B5F6B9-962B-4C14-8DAE-F4203ECA2EC2}"/>
          </ac:spMkLst>
        </pc:spChg>
        <pc:spChg chg="mod">
          <ac:chgData name="이동건" userId="4ad090f6-dadd-4301-b5d0-883b88f508af" providerId="ADAL" clId="{80032359-DAF5-41F6-8451-E57FCF769C02}" dt="2022-11-24T07:16:56.701" v="1804" actId="20577"/>
          <ac:spMkLst>
            <pc:docMk/>
            <pc:sldMk cId="1853711583" sldId="333"/>
            <ac:spMk id="40" creationId="{429617AD-A512-4FA8-BF8F-EF6F5452D563}"/>
          </ac:spMkLst>
        </pc:spChg>
        <pc:spChg chg="mod">
          <ac:chgData name="이동건" userId="4ad090f6-dadd-4301-b5d0-883b88f508af" providerId="ADAL" clId="{80032359-DAF5-41F6-8451-E57FCF769C02}" dt="2022-11-24T07:16:59.186" v="1808" actId="20577"/>
          <ac:spMkLst>
            <pc:docMk/>
            <pc:sldMk cId="1853711583" sldId="333"/>
            <ac:spMk id="41" creationId="{00462E6A-ACAB-437F-B565-AFF0D500D93F}"/>
          </ac:spMkLst>
        </pc:spChg>
        <pc:spChg chg="mod">
          <ac:chgData name="이동건" userId="4ad090f6-dadd-4301-b5d0-883b88f508af" providerId="ADAL" clId="{80032359-DAF5-41F6-8451-E57FCF769C02}" dt="2022-11-24T07:16:57.955" v="1806" actId="20577"/>
          <ac:spMkLst>
            <pc:docMk/>
            <pc:sldMk cId="1853711583" sldId="333"/>
            <ac:spMk id="42" creationId="{516DDBE1-E55C-4DC1-9746-AFDA993EAC77}"/>
          </ac:spMkLst>
        </pc:spChg>
        <pc:spChg chg="mod">
          <ac:chgData name="이동건" userId="4ad090f6-dadd-4301-b5d0-883b88f508af" providerId="ADAL" clId="{80032359-DAF5-41F6-8451-E57FCF769C02}" dt="2022-11-24T06:53:10.527" v="1718" actId="20577"/>
          <ac:spMkLst>
            <pc:docMk/>
            <pc:sldMk cId="1853711583" sldId="333"/>
            <ac:spMk id="48" creationId="{608F5A4E-2AE8-4A58-90C0-C352206731C2}"/>
          </ac:spMkLst>
        </pc:spChg>
        <pc:spChg chg="add mod">
          <ac:chgData name="이동건" userId="4ad090f6-dadd-4301-b5d0-883b88f508af" providerId="ADAL" clId="{80032359-DAF5-41F6-8451-E57FCF769C02}" dt="2022-11-24T06:55:46.146" v="1776" actId="164"/>
          <ac:spMkLst>
            <pc:docMk/>
            <pc:sldMk cId="1853711583" sldId="333"/>
            <ac:spMk id="49" creationId="{48AF97EF-6425-4299-9E8B-3769BACBDEB9}"/>
          </ac:spMkLst>
        </pc:spChg>
        <pc:spChg chg="add mod">
          <ac:chgData name="이동건" userId="4ad090f6-dadd-4301-b5d0-883b88f508af" providerId="ADAL" clId="{80032359-DAF5-41F6-8451-E57FCF769C02}" dt="2022-11-24T06:55:46.146" v="1776" actId="164"/>
          <ac:spMkLst>
            <pc:docMk/>
            <pc:sldMk cId="1853711583" sldId="333"/>
            <ac:spMk id="62" creationId="{311CC971-AA28-4E02-9DD3-58E79673D8DC}"/>
          </ac:spMkLst>
        </pc:spChg>
        <pc:spChg chg="add mod">
          <ac:chgData name="이동건" userId="4ad090f6-dadd-4301-b5d0-883b88f508af" providerId="ADAL" clId="{80032359-DAF5-41F6-8451-E57FCF769C02}" dt="2022-11-24T06:55:46.146" v="1776" actId="164"/>
          <ac:spMkLst>
            <pc:docMk/>
            <pc:sldMk cId="1853711583" sldId="333"/>
            <ac:spMk id="65" creationId="{7BE5E2EF-B186-4C3E-8330-DA684C5FDF72}"/>
          </ac:spMkLst>
        </pc:spChg>
        <pc:spChg chg="add mod">
          <ac:chgData name="이동건" userId="4ad090f6-dadd-4301-b5d0-883b88f508af" providerId="ADAL" clId="{80032359-DAF5-41F6-8451-E57FCF769C02}" dt="2022-11-24T06:55:46.146" v="1776" actId="164"/>
          <ac:spMkLst>
            <pc:docMk/>
            <pc:sldMk cId="1853711583" sldId="333"/>
            <ac:spMk id="68" creationId="{C9094B51-09C0-4D5C-9757-2075C00C0441}"/>
          </ac:spMkLst>
        </pc:spChg>
        <pc:spChg chg="add mod">
          <ac:chgData name="이동건" userId="4ad090f6-dadd-4301-b5d0-883b88f508af" providerId="ADAL" clId="{80032359-DAF5-41F6-8451-E57FCF769C02}" dt="2022-11-24T06:55:46.146" v="1776" actId="164"/>
          <ac:spMkLst>
            <pc:docMk/>
            <pc:sldMk cId="1853711583" sldId="333"/>
            <ac:spMk id="69" creationId="{BCDFA95E-C919-4E4A-AA47-EE6D6D2D5B75}"/>
          </ac:spMkLst>
        </pc:spChg>
        <pc:spChg chg="add mod">
          <ac:chgData name="이동건" userId="4ad090f6-dadd-4301-b5d0-883b88f508af" providerId="ADAL" clId="{80032359-DAF5-41F6-8451-E57FCF769C02}" dt="2022-11-24T06:55:46.146" v="1776" actId="164"/>
          <ac:spMkLst>
            <pc:docMk/>
            <pc:sldMk cId="1853711583" sldId="333"/>
            <ac:spMk id="70" creationId="{24AFFC00-AE18-4A97-AC85-8802E05DC312}"/>
          </ac:spMkLst>
        </pc:spChg>
        <pc:spChg chg="add mod">
          <ac:chgData name="이동건" userId="4ad090f6-dadd-4301-b5d0-883b88f508af" providerId="ADAL" clId="{80032359-DAF5-41F6-8451-E57FCF769C02}" dt="2022-11-25T03:15:04.416" v="2912" actId="1076"/>
          <ac:spMkLst>
            <pc:docMk/>
            <pc:sldMk cId="1853711583" sldId="333"/>
            <ac:spMk id="72" creationId="{B6E4C180-F55A-499A-AB6E-DAC1915CDF0B}"/>
          </ac:spMkLst>
        </pc:spChg>
        <pc:grpChg chg="add mod">
          <ac:chgData name="이동건" userId="4ad090f6-dadd-4301-b5d0-883b88f508af" providerId="ADAL" clId="{80032359-DAF5-41F6-8451-E57FCF769C02}" dt="2022-11-25T03:15:04.416" v="2912" actId="1076"/>
          <ac:grpSpMkLst>
            <pc:docMk/>
            <pc:sldMk cId="1853711583" sldId="333"/>
            <ac:grpSpMk id="15" creationId="{B95B284D-D703-4785-8513-3A2A9C91247B}"/>
          </ac:grpSpMkLst>
        </pc:grpChg>
        <pc:grpChg chg="add del mod">
          <ac:chgData name="이동건" userId="4ad090f6-dadd-4301-b5d0-883b88f508af" providerId="ADAL" clId="{80032359-DAF5-41F6-8451-E57FCF769C02}" dt="2022-11-25T00:12:33.907" v="1944" actId="478"/>
          <ac:grpSpMkLst>
            <pc:docMk/>
            <pc:sldMk cId="1853711583" sldId="333"/>
            <ac:grpSpMk id="34" creationId="{15BFD881-9987-4A0D-9053-309CC334EC0B}"/>
          </ac:grpSpMkLst>
        </pc:grpChg>
        <pc:grpChg chg="add del mod">
          <ac:chgData name="이동건" userId="4ad090f6-dadd-4301-b5d0-883b88f508af" providerId="ADAL" clId="{80032359-DAF5-41F6-8451-E57FCF769C02}" dt="2022-11-25T00:28:41.767" v="2209"/>
          <ac:grpSpMkLst>
            <pc:docMk/>
            <pc:sldMk cId="1853711583" sldId="333"/>
            <ac:grpSpMk id="71" creationId="{7CB8314E-AAD0-48B9-912D-B468830CA49B}"/>
          </ac:grpSpMkLst>
        </pc:grpChg>
        <pc:graphicFrameChg chg="add del mod">
          <ac:chgData name="이동건" userId="4ad090f6-dadd-4301-b5d0-883b88f508af" providerId="ADAL" clId="{80032359-DAF5-41F6-8451-E57FCF769C02}" dt="2022-11-25T02:53:01.691" v="2833"/>
          <ac:graphicFrameMkLst>
            <pc:docMk/>
            <pc:sldMk cId="1853711583" sldId="333"/>
            <ac:graphicFrameMk id="4" creationId="{0FD18D74-9947-4465-B1B5-11B073156308}"/>
          </ac:graphicFrameMkLst>
        </pc:graphicFrameChg>
        <pc:graphicFrameChg chg="add del mod">
          <ac:chgData name="이동건" userId="4ad090f6-dadd-4301-b5d0-883b88f508af" providerId="ADAL" clId="{80032359-DAF5-41F6-8451-E57FCF769C02}" dt="2022-11-25T02:15:35.658" v="2250" actId="478"/>
          <ac:graphicFrameMkLst>
            <pc:docMk/>
            <pc:sldMk cId="1853711583" sldId="333"/>
            <ac:graphicFrameMk id="4" creationId="{4547F155-5737-4679-BB9A-4BA2EAA5030E}"/>
          </ac:graphicFrameMkLst>
        </pc:graphicFrameChg>
        <pc:graphicFrameChg chg="add del">
          <ac:chgData name="이동건" userId="4ad090f6-dadd-4301-b5d0-883b88f508af" providerId="ADAL" clId="{80032359-DAF5-41F6-8451-E57FCF769C02}" dt="2022-11-24T06:36:00.866" v="1322" actId="3680"/>
          <ac:graphicFrameMkLst>
            <pc:docMk/>
            <pc:sldMk cId="1853711583" sldId="333"/>
            <ac:graphicFrameMk id="11" creationId="{54846245-8A5E-4ACD-8D47-50D5A772AC7B}"/>
          </ac:graphicFrameMkLst>
        </pc:graphicFrameChg>
        <pc:graphicFrameChg chg="add mod modGraphic">
          <ac:chgData name="이동건" userId="4ad090f6-dadd-4301-b5d0-883b88f508af" providerId="ADAL" clId="{80032359-DAF5-41F6-8451-E57FCF769C02}" dt="2022-11-25T03:15:04.416" v="2912" actId="1076"/>
          <ac:graphicFrameMkLst>
            <pc:docMk/>
            <pc:sldMk cId="1853711583" sldId="333"/>
            <ac:graphicFrameMk id="13" creationId="{154A7D01-0016-4037-9002-C263702FFBBC}"/>
          </ac:graphicFrameMkLst>
        </pc:graphicFrameChg>
        <pc:graphicFrameChg chg="add del mod modGraphic">
          <ac:chgData name="이동건" userId="4ad090f6-dadd-4301-b5d0-883b88f508af" providerId="ADAL" clId="{80032359-DAF5-41F6-8451-E57FCF769C02}" dt="2022-11-25T02:51:35.406" v="2823" actId="478"/>
          <ac:graphicFrameMkLst>
            <pc:docMk/>
            <pc:sldMk cId="1853711583" sldId="333"/>
            <ac:graphicFrameMk id="30" creationId="{DC4835F0-0261-4F8A-9CF5-7A3DF2E51D4F}"/>
          </ac:graphicFrameMkLst>
        </pc:graphicFrameChg>
        <pc:graphicFrameChg chg="add del mod modGraphic">
          <ac:chgData name="이동건" userId="4ad090f6-dadd-4301-b5d0-883b88f508af" providerId="ADAL" clId="{80032359-DAF5-41F6-8451-E57FCF769C02}" dt="2022-11-25T03:14:53.789" v="2910"/>
          <ac:graphicFrameMkLst>
            <pc:docMk/>
            <pc:sldMk cId="1853711583" sldId="333"/>
            <ac:graphicFrameMk id="73" creationId="{E1E67BCE-FB4D-4ABA-9337-190B8850C1BC}"/>
          </ac:graphicFrameMkLst>
        </pc:graphicFrameChg>
        <pc:cxnChg chg="mod">
          <ac:chgData name="이동건" userId="4ad090f6-dadd-4301-b5d0-883b88f508af" providerId="ADAL" clId="{80032359-DAF5-41F6-8451-E57FCF769C02}" dt="2022-11-24T06:50:11.976" v="1604" actId="1076"/>
          <ac:cxnSpMkLst>
            <pc:docMk/>
            <pc:sldMk cId="1853711583" sldId="333"/>
            <ac:cxnSpMk id="19" creationId="{1F4A266E-951F-4B05-947A-2D8E545F16E4}"/>
          </ac:cxnSpMkLst>
        </pc:cxnChg>
        <pc:cxnChg chg="mod">
          <ac:chgData name="이동건" userId="4ad090f6-dadd-4301-b5d0-883b88f508af" providerId="ADAL" clId="{80032359-DAF5-41F6-8451-E57FCF769C02}" dt="2022-11-24T06:50:16.013" v="1605" actId="14100"/>
          <ac:cxnSpMkLst>
            <pc:docMk/>
            <pc:sldMk cId="1853711583" sldId="333"/>
            <ac:cxnSpMk id="20" creationId="{61593546-2877-4C71-9A4F-B302221553AB}"/>
          </ac:cxnSpMkLst>
        </pc:cxnChg>
        <pc:cxnChg chg="mod">
          <ac:chgData name="이동건" userId="4ad090f6-dadd-4301-b5d0-883b88f508af" providerId="ADAL" clId="{80032359-DAF5-41F6-8451-E57FCF769C02}" dt="2022-11-25T00:12:33.907" v="1944" actId="478"/>
          <ac:cxnSpMkLst>
            <pc:docMk/>
            <pc:sldMk cId="1853711583" sldId="333"/>
            <ac:cxnSpMk id="37" creationId="{FAF6DB17-ACFD-49AB-B64C-9D1C30CC4612}"/>
          </ac:cxnSpMkLst>
        </pc:cxnChg>
        <pc:cxnChg chg="mod">
          <ac:chgData name="이동건" userId="4ad090f6-dadd-4301-b5d0-883b88f508af" providerId="ADAL" clId="{80032359-DAF5-41F6-8451-E57FCF769C02}" dt="2022-11-25T00:12:33.907" v="1944" actId="478"/>
          <ac:cxnSpMkLst>
            <pc:docMk/>
            <pc:sldMk cId="1853711583" sldId="333"/>
            <ac:cxnSpMk id="38" creationId="{F643FD37-1937-437B-B8D4-374732643766}"/>
          </ac:cxnSpMkLst>
        </pc:cxnChg>
        <pc:cxnChg chg="mod">
          <ac:chgData name="이동건" userId="4ad090f6-dadd-4301-b5d0-883b88f508af" providerId="ADAL" clId="{80032359-DAF5-41F6-8451-E57FCF769C02}" dt="2022-11-25T00:12:33.907" v="1944" actId="478"/>
          <ac:cxnSpMkLst>
            <pc:docMk/>
            <pc:sldMk cId="1853711583" sldId="333"/>
            <ac:cxnSpMk id="39" creationId="{D641C5AD-68D3-41DB-B269-FD150423D744}"/>
          </ac:cxnSpMkLst>
        </pc:cxnChg>
        <pc:cxnChg chg="add mod">
          <ac:chgData name="이동건" userId="4ad090f6-dadd-4301-b5d0-883b88f508af" providerId="ADAL" clId="{80032359-DAF5-41F6-8451-E57FCF769C02}" dt="2022-11-24T06:55:46.146" v="1776" actId="164"/>
          <ac:cxnSpMkLst>
            <pc:docMk/>
            <pc:sldMk cId="1853711583" sldId="333"/>
            <ac:cxnSpMk id="51" creationId="{9611A666-361A-4443-A7F3-F567A0E9DF28}"/>
          </ac:cxnSpMkLst>
        </pc:cxnChg>
        <pc:cxnChg chg="add mod">
          <ac:chgData name="이동건" userId="4ad090f6-dadd-4301-b5d0-883b88f508af" providerId="ADAL" clId="{80032359-DAF5-41F6-8451-E57FCF769C02}" dt="2022-11-24T06:55:46.146" v="1776" actId="164"/>
          <ac:cxnSpMkLst>
            <pc:docMk/>
            <pc:sldMk cId="1853711583" sldId="333"/>
            <ac:cxnSpMk id="52" creationId="{6249C0CE-75DC-4D4D-8C07-CD112971E296}"/>
          </ac:cxnSpMkLst>
        </pc:cxnChg>
        <pc:cxnChg chg="add mod">
          <ac:chgData name="이동건" userId="4ad090f6-dadd-4301-b5d0-883b88f508af" providerId="ADAL" clId="{80032359-DAF5-41F6-8451-E57FCF769C02}" dt="2022-11-24T06:55:46.146" v="1776" actId="164"/>
          <ac:cxnSpMkLst>
            <pc:docMk/>
            <pc:sldMk cId="1853711583" sldId="333"/>
            <ac:cxnSpMk id="60" creationId="{C3144485-A3A9-42EF-8042-0FA99F6E50BB}"/>
          </ac:cxnSpMkLst>
        </pc:cxnChg>
        <pc:cxnChg chg="add del">
          <ac:chgData name="이동건" userId="4ad090f6-dadd-4301-b5d0-883b88f508af" providerId="ADAL" clId="{80032359-DAF5-41F6-8451-E57FCF769C02}" dt="2022-11-24T06:54:07.707" v="1735"/>
          <ac:cxnSpMkLst>
            <pc:docMk/>
            <pc:sldMk cId="1853711583" sldId="333"/>
            <ac:cxnSpMk id="61" creationId="{8F6C89F6-7498-4669-B6DC-ED35C5541E14}"/>
          </ac:cxnSpMkLst>
        </pc:cxnChg>
        <pc:cxnChg chg="add mod">
          <ac:chgData name="이동건" userId="4ad090f6-dadd-4301-b5d0-883b88f508af" providerId="ADAL" clId="{80032359-DAF5-41F6-8451-E57FCF769C02}" dt="2022-11-24T06:55:46.146" v="1776" actId="164"/>
          <ac:cxnSpMkLst>
            <pc:docMk/>
            <pc:sldMk cId="1853711583" sldId="333"/>
            <ac:cxnSpMk id="66" creationId="{474FF3CA-401B-42F3-A8CE-3D7E795FD16A}"/>
          </ac:cxnSpMkLst>
        </pc:cxnChg>
      </pc:sldChg>
      <pc:sldChg chg="addSp add modTransition">
        <pc:chgData name="이동건" userId="4ad090f6-dadd-4301-b5d0-883b88f508af" providerId="ADAL" clId="{80032359-DAF5-41F6-8451-E57FCF769C02}" dt="2022-11-25T03:14:55.193" v="2911"/>
        <pc:sldMkLst>
          <pc:docMk/>
          <pc:sldMk cId="2868209316" sldId="334"/>
        </pc:sldMkLst>
        <pc:grpChg chg="add">
          <ac:chgData name="이동건" userId="4ad090f6-dadd-4301-b5d0-883b88f508af" providerId="ADAL" clId="{80032359-DAF5-41F6-8451-E57FCF769C02}" dt="2022-11-25T00:28:42.926" v="2210"/>
          <ac:grpSpMkLst>
            <pc:docMk/>
            <pc:sldMk cId="2868209316" sldId="334"/>
            <ac:grpSpMk id="4" creationId="{3B2BEC59-B39C-4A92-A2F9-9A7A380ADE69}"/>
          </ac:grpSpMkLst>
        </pc:grpChg>
        <pc:graphicFrameChg chg="add">
          <ac:chgData name="이동건" userId="4ad090f6-dadd-4301-b5d0-883b88f508af" providerId="ADAL" clId="{80032359-DAF5-41F6-8451-E57FCF769C02}" dt="2022-11-25T02:53:02.840" v="2834"/>
          <ac:graphicFrameMkLst>
            <pc:docMk/>
            <pc:sldMk cId="2868209316" sldId="334"/>
            <ac:graphicFrameMk id="15" creationId="{5CDE5C8E-EADA-4C57-93F1-2D60C7DEB479}"/>
          </ac:graphicFrameMkLst>
        </pc:graphicFrameChg>
        <pc:graphicFrameChg chg="add">
          <ac:chgData name="이동건" userId="4ad090f6-dadd-4301-b5d0-883b88f508af" providerId="ADAL" clId="{80032359-DAF5-41F6-8451-E57FCF769C02}" dt="2022-11-25T03:14:55.193" v="2911"/>
          <ac:graphicFrameMkLst>
            <pc:docMk/>
            <pc:sldMk cId="2868209316" sldId="334"/>
            <ac:graphicFrameMk id="16" creationId="{E6C1A735-C7AA-4E73-8F69-31BEC88A32E6}"/>
          </ac:graphicFrameMkLst>
        </pc:graphicFrameChg>
      </pc:sldChg>
    </pc:docChg>
  </pc:docChgLst>
  <pc:docChgLst>
    <pc:chgData name="이동건" userId="4ad090f6-dadd-4301-b5d0-883b88f508af" providerId="ADAL" clId="{612C5713-9D6B-4D4D-A955-73E32340CA85}"/>
    <pc:docChg chg="undo custSel modSld modMainMaster">
      <pc:chgData name="이동건" userId="4ad090f6-dadd-4301-b5d0-883b88f508af" providerId="ADAL" clId="{612C5713-9D6B-4D4D-A955-73E32340CA85}" dt="2022-08-09T06:55:13.034" v="107" actId="2696"/>
      <pc:docMkLst>
        <pc:docMk/>
      </pc:docMkLst>
      <pc:sldChg chg="modSp">
        <pc:chgData name="이동건" userId="4ad090f6-dadd-4301-b5d0-883b88f508af" providerId="ADAL" clId="{612C5713-9D6B-4D4D-A955-73E32340CA85}" dt="2022-08-09T06:52:50.780" v="74"/>
        <pc:sldMkLst>
          <pc:docMk/>
          <pc:sldMk cId="3419996363" sldId="256"/>
        </pc:sldMkLst>
        <pc:spChg chg="mod">
          <ac:chgData name="이동건" userId="4ad090f6-dadd-4301-b5d0-883b88f508af" providerId="ADAL" clId="{612C5713-9D6B-4D4D-A955-73E32340CA85}" dt="2022-08-09T06:52:50.780" v="74"/>
          <ac:spMkLst>
            <pc:docMk/>
            <pc:sldMk cId="3419996363" sldId="256"/>
            <ac:spMk id="6" creationId="{8AA666E7-D76B-4149-B693-19D5C8854820}"/>
          </ac:spMkLst>
        </pc:spChg>
      </pc:sldChg>
      <pc:sldChg chg="modSp">
        <pc:chgData name="이동건" userId="4ad090f6-dadd-4301-b5d0-883b88f508af" providerId="ADAL" clId="{612C5713-9D6B-4D4D-A955-73E32340CA85}" dt="2022-08-09T06:54:57.641" v="106"/>
        <pc:sldMkLst>
          <pc:docMk/>
          <pc:sldMk cId="3480425861" sldId="331"/>
        </pc:sldMkLst>
        <pc:spChg chg="mod">
          <ac:chgData name="이동건" userId="4ad090f6-dadd-4301-b5d0-883b88f508af" providerId="ADAL" clId="{612C5713-9D6B-4D4D-A955-73E32340CA85}" dt="2022-08-09T06:54:57.641" v="106"/>
          <ac:spMkLst>
            <pc:docMk/>
            <pc:sldMk cId="3480425861" sldId="331"/>
            <ac:spMk id="5" creationId="{06D35BA1-795C-4718-BC3A-4E53DE9C8A2F}"/>
          </ac:spMkLst>
        </pc:spChg>
      </pc:sldChg>
      <pc:sldMasterChg chg="delSldLayout modSldLayout">
        <pc:chgData name="이동건" userId="4ad090f6-dadd-4301-b5d0-883b88f508af" providerId="ADAL" clId="{612C5713-9D6B-4D4D-A955-73E32340CA85}" dt="2022-08-09T06:55:13.034" v="107" actId="2696"/>
        <pc:sldMasterMkLst>
          <pc:docMk/>
          <pc:sldMasterMk cId="1149892062" sldId="2147483660"/>
        </pc:sldMasterMkLst>
        <pc:sldLayoutChg chg="addSp delSp modSp">
          <pc:chgData name="이동건" userId="4ad090f6-dadd-4301-b5d0-883b88f508af" providerId="ADAL" clId="{612C5713-9D6B-4D4D-A955-73E32340CA85}" dt="2022-08-09T06:54:57.641" v="106"/>
          <pc:sldLayoutMkLst>
            <pc:docMk/>
            <pc:sldMasterMk cId="1149892062" sldId="2147483660"/>
            <pc:sldLayoutMk cId="3832191060" sldId="2147483662"/>
          </pc:sldLayoutMkLst>
          <pc:spChg chg="add del">
            <ac:chgData name="이동건" userId="4ad090f6-dadd-4301-b5d0-883b88f508af" providerId="ADAL" clId="{612C5713-9D6B-4D4D-A955-73E32340CA85}" dt="2022-08-09T06:53:35.535" v="77" actId="11529"/>
            <ac:spMkLst>
              <pc:docMk/>
              <pc:sldMasterMk cId="1149892062" sldId="2147483660"/>
              <pc:sldLayoutMk cId="3832191060" sldId="2147483662"/>
              <ac:spMk id="2" creationId="{F98A5BE2-4150-48CC-B5C2-1D58C6CDD330}"/>
            </ac:spMkLst>
          </pc:spChg>
          <pc:spChg chg="add del mod">
            <ac:chgData name="이동건" userId="4ad090f6-dadd-4301-b5d0-883b88f508af" providerId="ADAL" clId="{612C5713-9D6B-4D4D-A955-73E32340CA85}" dt="2022-08-09T06:53:38.705" v="78" actId="478"/>
            <ac:spMkLst>
              <pc:docMk/>
              <pc:sldMasterMk cId="1149892062" sldId="2147483660"/>
              <pc:sldLayoutMk cId="3832191060" sldId="2147483662"/>
              <ac:spMk id="3" creationId="{14F2E18A-04E3-4140-B3D4-FAEFEB8F8B4A}"/>
            </ac:spMkLst>
          </pc:spChg>
          <pc:spChg chg="add del mod">
            <ac:chgData name="이동건" userId="4ad090f6-dadd-4301-b5d0-883b88f508af" providerId="ADAL" clId="{612C5713-9D6B-4D4D-A955-73E32340CA85}" dt="2022-08-09T06:54:57.641" v="106"/>
            <ac:spMkLst>
              <pc:docMk/>
              <pc:sldMasterMk cId="1149892062" sldId="2147483660"/>
              <pc:sldLayoutMk cId="3832191060" sldId="2147483662"/>
              <ac:spMk id="4" creationId="{CCB29917-8148-4FE2-A861-E5DEA7FC791F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5" creationId="{B8784374-C845-4320-859F-E73A554372AD}"/>
            </ac:spMkLst>
          </pc:spChg>
          <pc:spChg chg="del mod">
            <ac:chgData name="이동건" userId="4ad090f6-dadd-4301-b5d0-883b88f508af" providerId="ADAL" clId="{612C5713-9D6B-4D4D-A955-73E32340CA85}" dt="2022-08-09T06:53:46.615" v="79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0" creationId="{D6D5EDDF-38EF-4658-8A78-8C5EDE92D02E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1" creationId="{9EC1464E-DFBB-471C-AB80-E108AD3EEEB6}"/>
            </ac:spMkLst>
          </pc:spChg>
          <pc:spChg chg="mod">
            <ac:chgData name="이동건" userId="4ad090f6-dadd-4301-b5d0-883b88f508af" providerId="ADAL" clId="{612C5713-9D6B-4D4D-A955-73E32340CA85}" dt="2022-08-09T06:54:48.865" v="99" actId="1076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5" creationId="{09FDC983-056D-4BDB-92E8-0D2480AEF9D2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8" creationId="{8F4A2D47-D391-42E4-AB8D-D38655C2D350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9" creationId="{302B964E-423D-4DEE-8BB9-72DD04D50112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0" creationId="{62704C8E-3861-42DD-8422-DE6FFEA6E9E0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1" creationId="{9D4D09D5-AA97-470A-BED4-C9C960B22FF6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2" creationId="{CB7BF7B3-4B6F-4431-86D5-BA37645A955C}"/>
            </ac:spMkLst>
          </pc:spChg>
          <pc:spChg chg="add del mod">
            <ac:chgData name="이동건" userId="4ad090f6-dadd-4301-b5d0-883b88f508af" providerId="ADAL" clId="{612C5713-9D6B-4D4D-A955-73E32340CA85}" dt="2022-08-09T06:54:57.328" v="104"/>
            <ac:spMkLst>
              <pc:docMk/>
              <pc:sldMasterMk cId="1149892062" sldId="2147483660"/>
              <pc:sldLayoutMk cId="3832191060" sldId="2147483662"/>
              <ac:spMk id="23" creationId="{14F2034E-6B30-43BF-A03C-8E96B154B32D}"/>
            </ac:spMkLst>
          </pc:spChg>
        </pc:sldLayoutChg>
        <pc:sldLayoutChg chg="del">
          <pc:chgData name="이동건" userId="4ad090f6-dadd-4301-b5d0-883b88f508af" providerId="ADAL" clId="{612C5713-9D6B-4D4D-A955-73E32340CA85}" dt="2022-08-09T06:55:13.034" v="107" actId="2696"/>
          <pc:sldLayoutMkLst>
            <pc:docMk/>
            <pc:sldMasterMk cId="1149892062" sldId="2147483660"/>
            <pc:sldLayoutMk cId="1904417017" sldId="2147483663"/>
          </pc:sldLayoutMkLst>
        </pc:sldLayoutChg>
        <pc:sldLayoutChg chg="del">
          <pc:chgData name="이동건" userId="4ad090f6-dadd-4301-b5d0-883b88f508af" providerId="ADAL" clId="{612C5713-9D6B-4D4D-A955-73E32340CA85}" dt="2022-08-09T06:53:19.805" v="76" actId="2696"/>
          <pc:sldLayoutMkLst>
            <pc:docMk/>
            <pc:sldMasterMk cId="1149892062" sldId="2147483660"/>
            <pc:sldLayoutMk cId="3245639348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386" y="142582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B29917-8148-4FE2-A861-E5DEA7F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62421"/>
            <a:ext cx="3994783" cy="42963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1C6496-AC1B-4646-94CF-9197D494B5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682F18-9714-4EF2-B37C-4A310853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54A7D01-0016-4037-9002-C263702FF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58737"/>
              </p:ext>
            </p:extLst>
          </p:nvPr>
        </p:nvGraphicFramePr>
        <p:xfrm>
          <a:off x="2963944" y="5075476"/>
          <a:ext cx="4323014" cy="99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100">
                  <a:extLst>
                    <a:ext uri="{9D8B030D-6E8A-4147-A177-3AD203B41FA5}">
                      <a16:colId xmlns:a16="http://schemas.microsoft.com/office/drawing/2014/main" val="2071289244"/>
                    </a:ext>
                  </a:extLst>
                </a:gridCol>
                <a:gridCol w="1134638">
                  <a:extLst>
                    <a:ext uri="{9D8B030D-6E8A-4147-A177-3AD203B41FA5}">
                      <a16:colId xmlns:a16="http://schemas.microsoft.com/office/drawing/2014/main" val="3040484059"/>
                    </a:ext>
                  </a:extLst>
                </a:gridCol>
                <a:gridCol w="1134638">
                  <a:extLst>
                    <a:ext uri="{9D8B030D-6E8A-4147-A177-3AD203B41FA5}">
                      <a16:colId xmlns:a16="http://schemas.microsoft.com/office/drawing/2014/main" val="2634220282"/>
                    </a:ext>
                  </a:extLst>
                </a:gridCol>
                <a:gridCol w="1134638">
                  <a:extLst>
                    <a:ext uri="{9D8B030D-6E8A-4147-A177-3AD203B41FA5}">
                      <a16:colId xmlns:a16="http://schemas.microsoft.com/office/drawing/2014/main" val="940067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10 FPS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20 FPS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30 FPS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719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i="0" dirty="0">
                          <a:latin typeface="+mn-lt"/>
                        </a:rPr>
                        <a:t>지연 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22.2 m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11.1 m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7.4 m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830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i="0" dirty="0">
                          <a:latin typeface="+mn-lt"/>
                        </a:rPr>
                        <a:t>남은 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58.8 m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69.9 m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72.6 m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4220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i="0" dirty="0">
                          <a:latin typeface="+mn-lt"/>
                        </a:rPr>
                        <a:t>남은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2.6 </a:t>
                      </a:r>
                      <a:r>
                        <a:rPr lang="ko-KR" altLang="en-US" sz="1000" dirty="0">
                          <a:latin typeface="+mn-lt"/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3.1 </a:t>
                      </a:r>
                      <a:r>
                        <a:rPr lang="ko-KR" altLang="en-US" sz="1000" dirty="0">
                          <a:latin typeface="+mn-lt"/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3.27 </a:t>
                      </a:r>
                      <a:r>
                        <a:rPr lang="ko-KR" altLang="en-US" sz="1000" dirty="0">
                          <a:latin typeface="+mn-lt"/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463907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B95B284D-D703-4785-8513-3A2A9C91247B}"/>
              </a:ext>
            </a:extLst>
          </p:cNvPr>
          <p:cNvGrpSpPr/>
          <p:nvPr/>
        </p:nvGrpSpPr>
        <p:grpSpPr>
          <a:xfrm>
            <a:off x="3018852" y="1039859"/>
            <a:ext cx="4164517" cy="3245156"/>
            <a:chOff x="184755" y="969039"/>
            <a:chExt cx="5144690" cy="336728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619BBD3-F331-4598-90FB-E8386ACFE408}"/>
                </a:ext>
              </a:extLst>
            </p:cNvPr>
            <p:cNvSpPr/>
            <p:nvPr/>
          </p:nvSpPr>
          <p:spPr>
            <a:xfrm>
              <a:off x="3312555" y="3580467"/>
              <a:ext cx="494633" cy="755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46A5306-B6D2-49DC-BFC6-E1240261DAB2}"/>
                </a:ext>
              </a:extLst>
            </p:cNvPr>
            <p:cNvSpPr/>
            <p:nvPr/>
          </p:nvSpPr>
          <p:spPr>
            <a:xfrm>
              <a:off x="377071" y="1621410"/>
              <a:ext cx="867266" cy="27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6726F63-07C7-482A-9001-4A16B8DFBD0D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1244337" y="1758098"/>
              <a:ext cx="226243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F4A266E-951F-4B05-947A-2D8E545F16E4}"/>
                </a:ext>
              </a:extLst>
            </p:cNvPr>
            <p:cNvCxnSpPr>
              <a:cxnSpLocks/>
              <a:stCxn id="17" idx="2"/>
              <a:endCxn id="16" idx="1"/>
            </p:cNvCxnSpPr>
            <p:nvPr/>
          </p:nvCxnSpPr>
          <p:spPr>
            <a:xfrm>
              <a:off x="810704" y="1894787"/>
              <a:ext cx="2501850" cy="20636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1593546-2877-4C71-9A4F-B302221553AB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3559872" y="1677418"/>
              <a:ext cx="17202" cy="1903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5E8F43-3821-436F-BB21-6C20D24BF077}"/>
                </a:ext>
              </a:extLst>
            </p:cNvPr>
            <p:cNvSpPr txBox="1"/>
            <p:nvPr/>
          </p:nvSpPr>
          <p:spPr>
            <a:xfrm>
              <a:off x="1331745" y="3113829"/>
              <a:ext cx="794493" cy="287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113 m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DA7A1D-4207-4219-8985-29CA5C850BEB}"/>
                </a:ext>
              </a:extLst>
            </p:cNvPr>
            <p:cNvSpPr txBox="1"/>
            <p:nvPr/>
          </p:nvSpPr>
          <p:spPr>
            <a:xfrm>
              <a:off x="2061628" y="1353286"/>
              <a:ext cx="677656" cy="287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80 m</a:t>
              </a:r>
              <a:endParaRPr lang="ko-KR" alt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E8700F-B795-48F2-862F-F152AD564743}"/>
                </a:ext>
              </a:extLst>
            </p:cNvPr>
            <p:cNvSpPr txBox="1"/>
            <p:nvPr/>
          </p:nvSpPr>
          <p:spPr>
            <a:xfrm>
              <a:off x="3595754" y="2705468"/>
              <a:ext cx="890272" cy="377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80 m</a:t>
              </a:r>
              <a:endParaRPr lang="ko-KR" alt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1943CE-D4F3-4AAE-BFFB-B3C0D48DB009}"/>
                </a:ext>
              </a:extLst>
            </p:cNvPr>
            <p:cNvSpPr txBox="1"/>
            <p:nvPr/>
          </p:nvSpPr>
          <p:spPr>
            <a:xfrm>
              <a:off x="184755" y="969039"/>
              <a:ext cx="1251895" cy="377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80 km/h</a:t>
              </a:r>
              <a:endParaRPr lang="ko-KR" alt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E2199D-2371-4D67-B4F3-BF698D1DF621}"/>
                </a:ext>
              </a:extLst>
            </p:cNvPr>
            <p:cNvSpPr txBox="1"/>
            <p:nvPr/>
          </p:nvSpPr>
          <p:spPr>
            <a:xfrm>
              <a:off x="4077550" y="3822545"/>
              <a:ext cx="1251895" cy="377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80 km/h</a:t>
              </a:r>
              <a:endParaRPr lang="ko-KR" altLang="en-US" sz="1200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618E5A4-A35F-4625-BF7F-CADDA92F4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7550" y="3580468"/>
              <a:ext cx="0" cy="6383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9EC2573-BD99-406F-B1C5-BB96F0D052DA}"/>
                </a:ext>
              </a:extLst>
            </p:cNvPr>
            <p:cNvCxnSpPr>
              <a:cxnSpLocks/>
            </p:cNvCxnSpPr>
            <p:nvPr/>
          </p:nvCxnSpPr>
          <p:spPr>
            <a:xfrm>
              <a:off x="540797" y="1461824"/>
              <a:ext cx="5398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02FDD436-41D4-4706-B6F9-12F69F9CC792}"/>
                </a:ext>
              </a:extLst>
            </p:cNvPr>
            <p:cNvSpPr/>
            <p:nvPr/>
          </p:nvSpPr>
          <p:spPr>
            <a:xfrm rot="17349664">
              <a:off x="2809604" y="3034233"/>
              <a:ext cx="914400" cy="914400"/>
            </a:xfrm>
            <a:prstGeom prst="arc">
              <a:avLst>
                <a:gd name="adj1" fmla="val 15726024"/>
                <a:gd name="adj2" fmla="val 6202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0B5F6B9-962B-4C14-8DAE-F4203ECA2EC2}"/>
                    </a:ext>
                  </a:extLst>
                </p:cNvPr>
                <p:cNvSpPr txBox="1"/>
                <p:nvPr/>
              </p:nvSpPr>
              <p:spPr>
                <a:xfrm>
                  <a:off x="2622831" y="2678070"/>
                  <a:ext cx="566760" cy="287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0B5F6B9-962B-4C14-8DAE-F4203ECA2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831" y="2678070"/>
                  <a:ext cx="566760" cy="28742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6E4C180-F55A-499A-AB6E-DAC1915CDF0B}"/>
              </a:ext>
            </a:extLst>
          </p:cNvPr>
          <p:cNvSpPr txBox="1"/>
          <p:nvPr/>
        </p:nvSpPr>
        <p:spPr>
          <a:xfrm>
            <a:off x="3237070" y="3891263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3.6</a:t>
            </a:r>
            <a:r>
              <a:rPr lang="ko-KR" altLang="en-US" sz="1400" dirty="0">
                <a:solidFill>
                  <a:srgbClr val="FF0000"/>
                </a:solidFill>
              </a:rPr>
              <a:t>초 내에 정지해야 함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F40C1-E928-4957-99B7-13A163284669}"/>
              </a:ext>
            </a:extLst>
          </p:cNvPr>
          <p:cNvSpPr txBox="1"/>
          <p:nvPr/>
        </p:nvSpPr>
        <p:spPr>
          <a:xfrm>
            <a:off x="2963944" y="4703367"/>
            <a:ext cx="4219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자율주행 알고리즘이 정지 신호를 내리기까지 필요한 </a:t>
            </a:r>
            <a:r>
              <a:rPr lang="en-US" altLang="ko-KR" sz="1100" dirty="0"/>
              <a:t>FPS: 10 (</a:t>
            </a:r>
            <a:r>
              <a:rPr lang="ko-KR" altLang="en-US" sz="1100" dirty="0"/>
              <a:t>가정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537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D35BA1-795C-4718-BC3A-4E53DE9C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645862-2EE0-4AFA-9FAF-A18A6E89B249}"/>
              </a:ext>
            </a:extLst>
          </p:cNvPr>
          <p:cNvGrpSpPr/>
          <p:nvPr/>
        </p:nvGrpSpPr>
        <p:grpSpPr>
          <a:xfrm>
            <a:off x="672083" y="1590572"/>
            <a:ext cx="3591244" cy="3252247"/>
            <a:chOff x="377071" y="1084083"/>
            <a:chExt cx="4253187" cy="32522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C6F09FD-B9D3-4C23-989B-D478F242FEFC}"/>
                </a:ext>
              </a:extLst>
            </p:cNvPr>
            <p:cNvSpPr/>
            <p:nvPr/>
          </p:nvSpPr>
          <p:spPr>
            <a:xfrm>
              <a:off x="3129699" y="3183903"/>
              <a:ext cx="754144" cy="11524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DD8D91-3914-4CD2-9F98-849875EF5B21}"/>
                </a:ext>
              </a:extLst>
            </p:cNvPr>
            <p:cNvSpPr/>
            <p:nvPr/>
          </p:nvSpPr>
          <p:spPr>
            <a:xfrm>
              <a:off x="377071" y="1621410"/>
              <a:ext cx="867266" cy="27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A448EE8-6E0E-4CAE-962C-CD3713A6B3A4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1244337" y="1758098"/>
              <a:ext cx="226243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D7CE77A-51B2-41E3-981D-6A56B7942F67}"/>
                </a:ext>
              </a:extLst>
            </p:cNvPr>
            <p:cNvCxnSpPr>
              <a:cxnSpLocks/>
              <a:stCxn id="4" idx="2"/>
              <a:endCxn id="2" idx="1"/>
            </p:cNvCxnSpPr>
            <p:nvPr/>
          </p:nvCxnSpPr>
          <p:spPr>
            <a:xfrm>
              <a:off x="810704" y="1894787"/>
              <a:ext cx="2318995" cy="18653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207ADB6-EDE1-43AA-BD86-1EAE0282D61E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3506771" y="1741893"/>
              <a:ext cx="0" cy="14420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BDA5DF1-9FE1-4257-BE02-AFF9A0E230E9}"/>
                    </a:ext>
                  </a:extLst>
                </p:cNvPr>
                <p:cNvSpPr txBox="1"/>
                <p:nvPr/>
              </p:nvSpPr>
              <p:spPr>
                <a:xfrm>
                  <a:off x="1803681" y="3087569"/>
                  <a:ext cx="3330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BDA5DF1-9FE1-4257-BE02-AFF9A0E23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681" y="3087569"/>
                  <a:ext cx="3330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84FA098-0EEA-4684-9AC3-1BF4E2577ED0}"/>
                    </a:ext>
                  </a:extLst>
                </p:cNvPr>
                <p:cNvSpPr txBox="1"/>
                <p:nvPr/>
              </p:nvSpPr>
              <p:spPr>
                <a:xfrm>
                  <a:off x="1261334" y="1283535"/>
                  <a:ext cx="936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84FA098-0EEA-4684-9AC3-1BF4E2577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334" y="1283535"/>
                  <a:ext cx="93609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107ADCB-7E24-4E53-AC34-5AB9714DCE78}"/>
                    </a:ext>
                  </a:extLst>
                </p:cNvPr>
                <p:cNvSpPr txBox="1"/>
                <p:nvPr/>
              </p:nvSpPr>
              <p:spPr>
                <a:xfrm>
                  <a:off x="3690136" y="2278232"/>
                  <a:ext cx="9401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107ADCB-7E24-4E53-AC34-5AB9714DC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136" y="2278232"/>
                  <a:ext cx="94012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03ADE99-8629-4DF7-8540-AF02D93DC74C}"/>
                    </a:ext>
                  </a:extLst>
                </p:cNvPr>
                <p:cNvSpPr txBox="1"/>
                <p:nvPr/>
              </p:nvSpPr>
              <p:spPr>
                <a:xfrm>
                  <a:off x="593888" y="1084083"/>
                  <a:ext cx="478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03ADE99-8629-4DF7-8540-AF02D93DC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88" y="1084083"/>
                  <a:ext cx="47852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3C873B-F799-4DDF-82C7-4E7271ACB0C7}"/>
                    </a:ext>
                  </a:extLst>
                </p:cNvPr>
                <p:cNvSpPr txBox="1"/>
                <p:nvPr/>
              </p:nvSpPr>
              <p:spPr>
                <a:xfrm>
                  <a:off x="4077550" y="3704035"/>
                  <a:ext cx="486159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3C873B-F799-4DDF-82C7-4E7271ACB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550" y="3704035"/>
                  <a:ext cx="486159" cy="391261"/>
                </a:xfrm>
                <a:prstGeom prst="rect">
                  <a:avLst/>
                </a:prstGeom>
                <a:blipFill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8F91266-AD7C-4FC8-8397-05EAAFA91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7550" y="3580468"/>
              <a:ext cx="0" cy="6383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CD56A47-8E21-4EB8-B904-124AE05272CC}"/>
                </a:ext>
              </a:extLst>
            </p:cNvPr>
            <p:cNvCxnSpPr>
              <a:cxnSpLocks/>
            </p:cNvCxnSpPr>
            <p:nvPr/>
          </p:nvCxnSpPr>
          <p:spPr>
            <a:xfrm>
              <a:off x="540797" y="1461824"/>
              <a:ext cx="5398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466D7AEF-EBCC-4B2F-9724-BFD38A9F4568}"/>
                </a:ext>
              </a:extLst>
            </p:cNvPr>
            <p:cNvSpPr/>
            <p:nvPr/>
          </p:nvSpPr>
          <p:spPr>
            <a:xfrm rot="17349664">
              <a:off x="2809604" y="3034233"/>
              <a:ext cx="914400" cy="914400"/>
            </a:xfrm>
            <a:prstGeom prst="arc">
              <a:avLst>
                <a:gd name="adj1" fmla="val 15726024"/>
                <a:gd name="adj2" fmla="val 6202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162C7A8-DAA0-48FD-B782-768EA4B95C02}"/>
                    </a:ext>
                  </a:extLst>
                </p:cNvPr>
                <p:cNvSpPr txBox="1"/>
                <p:nvPr/>
              </p:nvSpPr>
              <p:spPr>
                <a:xfrm>
                  <a:off x="2622832" y="2678068"/>
                  <a:ext cx="4620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162C7A8-DAA0-48FD-B782-768EA4B95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832" y="2678068"/>
                  <a:ext cx="46208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F6565F-B1B3-4DF2-9D72-6A757C147111}"/>
                  </a:ext>
                </a:extLst>
              </p:cNvPr>
              <p:cNvSpPr txBox="1"/>
              <p:nvPr/>
            </p:nvSpPr>
            <p:spPr>
              <a:xfrm>
                <a:off x="1675589" y="920606"/>
                <a:ext cx="106708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F6565F-B1B3-4DF2-9D72-6A757C147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589" y="920606"/>
                <a:ext cx="106708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BDDA49-8F60-4FF5-987D-25415024A878}"/>
                  </a:ext>
                </a:extLst>
              </p:cNvPr>
              <p:cNvSpPr txBox="1"/>
              <p:nvPr/>
            </p:nvSpPr>
            <p:spPr>
              <a:xfrm>
                <a:off x="6487879" y="1038042"/>
                <a:ext cx="181786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BDDA49-8F60-4FF5-987D-25415024A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879" y="1038042"/>
                <a:ext cx="181786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CD93AB-D853-441B-955B-897A41C0FB1D}"/>
                  </a:ext>
                </a:extLst>
              </p:cNvPr>
              <p:cNvSpPr txBox="1"/>
              <p:nvPr/>
            </p:nvSpPr>
            <p:spPr>
              <a:xfrm>
                <a:off x="6915275" y="5186575"/>
                <a:ext cx="1678729" cy="94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CD93AB-D853-441B-955B-897A41C0F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275" y="5186575"/>
                <a:ext cx="1678729" cy="9452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C19EA6E-1F1A-4950-9442-196F28F958F3}"/>
                  </a:ext>
                </a:extLst>
              </p:cNvPr>
              <p:cNvSpPr txBox="1"/>
              <p:nvPr/>
            </p:nvSpPr>
            <p:spPr>
              <a:xfrm>
                <a:off x="3048994" y="1870948"/>
                <a:ext cx="749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C19EA6E-1F1A-4950-9442-196F28F95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994" y="1870948"/>
                <a:ext cx="7497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CCB51-A65F-4146-8220-FA5C11CC1076}"/>
              </a:ext>
            </a:extLst>
          </p:cNvPr>
          <p:cNvGrpSpPr/>
          <p:nvPr/>
        </p:nvGrpSpPr>
        <p:grpSpPr>
          <a:xfrm>
            <a:off x="5858397" y="1590572"/>
            <a:ext cx="3646579" cy="3252247"/>
            <a:chOff x="377071" y="1084083"/>
            <a:chExt cx="4318722" cy="325224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D779118-A13F-4DCF-BD1A-78CDBC4D4D9D}"/>
                </a:ext>
              </a:extLst>
            </p:cNvPr>
            <p:cNvSpPr/>
            <p:nvPr/>
          </p:nvSpPr>
          <p:spPr>
            <a:xfrm>
              <a:off x="3129699" y="3183903"/>
              <a:ext cx="754144" cy="11524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E0D45C6-D8D8-41E9-8FCE-1FE9C7B2AE0F}"/>
                </a:ext>
              </a:extLst>
            </p:cNvPr>
            <p:cNvSpPr/>
            <p:nvPr/>
          </p:nvSpPr>
          <p:spPr>
            <a:xfrm>
              <a:off x="377071" y="1621410"/>
              <a:ext cx="867266" cy="27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F1E7643-EE3B-48EF-AF66-39AAE0D8B310}"/>
                </a:ext>
              </a:extLst>
            </p:cNvPr>
            <p:cNvCxnSpPr>
              <a:stCxn id="49" idx="3"/>
            </p:cNvCxnSpPr>
            <p:nvPr/>
          </p:nvCxnSpPr>
          <p:spPr>
            <a:xfrm flipV="1">
              <a:off x="1244337" y="1758098"/>
              <a:ext cx="226243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D77CED1-9DD2-4A51-B4AE-540E7D616E51}"/>
                </a:ext>
              </a:extLst>
            </p:cNvPr>
            <p:cNvCxnSpPr>
              <a:cxnSpLocks/>
              <a:stCxn id="49" idx="2"/>
              <a:endCxn id="48" idx="1"/>
            </p:cNvCxnSpPr>
            <p:nvPr/>
          </p:nvCxnSpPr>
          <p:spPr>
            <a:xfrm>
              <a:off x="810704" y="1894787"/>
              <a:ext cx="2318995" cy="18653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0BC2257A-5CE8-4B26-AB1A-574D6546730C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3506771" y="1741893"/>
              <a:ext cx="0" cy="14420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02F4B1C-8557-4663-ABFD-7AE03A80D71F}"/>
                    </a:ext>
                  </a:extLst>
                </p:cNvPr>
                <p:cNvSpPr txBox="1"/>
                <p:nvPr/>
              </p:nvSpPr>
              <p:spPr>
                <a:xfrm>
                  <a:off x="1803681" y="3087569"/>
                  <a:ext cx="4560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02F4B1C-8557-4663-ABFD-7AE03A80D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681" y="3087569"/>
                  <a:ext cx="45601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FBC082E0-C11A-42B9-900F-9FD6FDF8B300}"/>
                    </a:ext>
                  </a:extLst>
                </p:cNvPr>
                <p:cNvSpPr txBox="1"/>
                <p:nvPr/>
              </p:nvSpPr>
              <p:spPr>
                <a:xfrm>
                  <a:off x="1261334" y="1283535"/>
                  <a:ext cx="9980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′,0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FBC082E0-C11A-42B9-900F-9FD6FDF8B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334" y="1283535"/>
                  <a:ext cx="99806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7C8A583-B755-434F-8BFB-0162F2C36DFF}"/>
                    </a:ext>
                  </a:extLst>
                </p:cNvPr>
                <p:cNvSpPr txBox="1"/>
                <p:nvPr/>
              </p:nvSpPr>
              <p:spPr>
                <a:xfrm>
                  <a:off x="3690135" y="2278232"/>
                  <a:ext cx="10056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′,0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7C8A583-B755-434F-8BFB-0162F2C36D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135" y="2278232"/>
                  <a:ext cx="1005658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890A43A-6ABE-4D39-8733-4315F44A8DD7}"/>
                    </a:ext>
                  </a:extLst>
                </p:cNvPr>
                <p:cNvSpPr txBox="1"/>
                <p:nvPr/>
              </p:nvSpPr>
              <p:spPr>
                <a:xfrm>
                  <a:off x="593888" y="1084083"/>
                  <a:ext cx="478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890A43A-6ABE-4D39-8733-4315F44A8D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88" y="1084083"/>
                  <a:ext cx="47852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A0F47DD-913E-454F-8C41-E37AA15AA975}"/>
                    </a:ext>
                  </a:extLst>
                </p:cNvPr>
                <p:cNvSpPr txBox="1"/>
                <p:nvPr/>
              </p:nvSpPr>
              <p:spPr>
                <a:xfrm>
                  <a:off x="4077550" y="3704035"/>
                  <a:ext cx="486159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A0F47DD-913E-454F-8C41-E37AA15AA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550" y="3704035"/>
                  <a:ext cx="486159" cy="391261"/>
                </a:xfrm>
                <a:prstGeom prst="rect">
                  <a:avLst/>
                </a:prstGeom>
                <a:blipFill>
                  <a:blip r:embed="rId1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C87DE239-DD70-4BAB-BC9E-980FD037ED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7550" y="3580468"/>
              <a:ext cx="0" cy="6383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5132A645-D110-4A59-B9F1-E4701EA4360A}"/>
                </a:ext>
              </a:extLst>
            </p:cNvPr>
            <p:cNvCxnSpPr>
              <a:cxnSpLocks/>
            </p:cNvCxnSpPr>
            <p:nvPr/>
          </p:nvCxnSpPr>
          <p:spPr>
            <a:xfrm>
              <a:off x="540797" y="1461824"/>
              <a:ext cx="5398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3EF83FB4-63DA-4B60-A419-FBC63D41E990}"/>
                </a:ext>
              </a:extLst>
            </p:cNvPr>
            <p:cNvSpPr/>
            <p:nvPr/>
          </p:nvSpPr>
          <p:spPr>
            <a:xfrm rot="17349664">
              <a:off x="2809604" y="3034233"/>
              <a:ext cx="914400" cy="914400"/>
            </a:xfrm>
            <a:prstGeom prst="arc">
              <a:avLst>
                <a:gd name="adj1" fmla="val 15726024"/>
                <a:gd name="adj2" fmla="val 6202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364E0FC-4093-4BD1-BFD8-D280A1F8A7BA}"/>
                    </a:ext>
                  </a:extLst>
                </p:cNvPr>
                <p:cNvSpPr txBox="1"/>
                <p:nvPr/>
              </p:nvSpPr>
              <p:spPr>
                <a:xfrm>
                  <a:off x="2622832" y="2678068"/>
                  <a:ext cx="5243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364E0FC-4093-4BD1-BFD8-D280A1F8A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832" y="2678068"/>
                  <a:ext cx="52435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DCD8F5-FD86-44F5-9F5F-14A392CC36E4}"/>
                  </a:ext>
                </a:extLst>
              </p:cNvPr>
              <p:cNvSpPr txBox="1"/>
              <p:nvPr/>
            </p:nvSpPr>
            <p:spPr>
              <a:xfrm>
                <a:off x="8235308" y="1870948"/>
                <a:ext cx="749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7DCD8F5-FD86-44F5-9F5F-14A392CC3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308" y="1870948"/>
                <a:ext cx="74975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42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C40C7B-E88F-4870-9B6D-4A4BB78A7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831756-147A-4DC3-A6A8-C175F324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77CFB-5B0B-422A-B157-498817068053}"/>
                  </a:ext>
                </a:extLst>
              </p:cNvPr>
              <p:cNvSpPr txBox="1"/>
              <p:nvPr/>
            </p:nvSpPr>
            <p:spPr>
              <a:xfrm>
                <a:off x="4370037" y="1046373"/>
                <a:ext cx="1678729" cy="94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77CFB-5B0B-422A-B157-498817068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037" y="1046373"/>
                <a:ext cx="1678729" cy="9452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11C26C8-ACC0-449A-94E7-E1BA4CA13112}"/>
                  </a:ext>
                </a:extLst>
              </p:cNvPr>
              <p:cNvSpPr/>
              <p:nvPr/>
            </p:nvSpPr>
            <p:spPr>
              <a:xfrm>
                <a:off x="-1193393" y="2600291"/>
                <a:ext cx="10054932" cy="1023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altLang="ko-KR" b="0" i="1" dirty="0"/>
                </a:br>
                <a:endParaRPr lang="ko-KR" altLang="en-US" i="1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11C26C8-ACC0-449A-94E7-E1BA4CA13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3393" y="2600291"/>
                <a:ext cx="10054932" cy="1023485"/>
              </a:xfrm>
              <a:prstGeom prst="rect">
                <a:avLst/>
              </a:prstGeom>
              <a:blipFill>
                <a:blip r:embed="rId3"/>
                <a:stretch>
                  <a:fillRect b="-2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0929D9-8CFB-4C89-8481-171069B1F546}"/>
                  </a:ext>
                </a:extLst>
              </p:cNvPr>
              <p:cNvSpPr txBox="1"/>
              <p:nvPr/>
            </p:nvSpPr>
            <p:spPr>
              <a:xfrm>
                <a:off x="334194" y="4749739"/>
                <a:ext cx="2168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Solving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gives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0929D9-8CFB-4C89-8481-171069B1F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94" y="4749739"/>
                <a:ext cx="2168414" cy="369332"/>
              </a:xfrm>
              <a:prstGeom prst="rect">
                <a:avLst/>
              </a:prstGeom>
              <a:blipFill>
                <a:blip r:embed="rId4"/>
                <a:stretch>
                  <a:fillRect l="-2528" t="-6557" r="-1404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0DD7A10-708B-481C-A3CA-64AF60168DD8}"/>
                  </a:ext>
                </a:extLst>
              </p:cNvPr>
              <p:cNvSpPr/>
              <p:nvPr/>
            </p:nvSpPr>
            <p:spPr>
              <a:xfrm>
                <a:off x="1614151" y="3961535"/>
                <a:ext cx="6432599" cy="450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𝑙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0DD7A10-708B-481C-A3CA-64AF60168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51" y="3961535"/>
                <a:ext cx="6432599" cy="450444"/>
              </a:xfrm>
              <a:prstGeom prst="rect">
                <a:avLst/>
              </a:prstGeom>
              <a:blipFill>
                <a:blip r:embed="rId5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B7131-E493-4F86-AA74-DC784493B958}"/>
                  </a:ext>
                </a:extLst>
              </p:cNvPr>
              <p:cNvSpPr txBox="1"/>
              <p:nvPr/>
            </p:nvSpPr>
            <p:spPr>
              <a:xfrm>
                <a:off x="1216057" y="5493267"/>
                <a:ext cx="8288230" cy="727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B7131-E493-4F86-AA74-DC784493B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057" y="5493267"/>
                <a:ext cx="8288230" cy="7273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57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C35289F-044E-4035-97D3-0E7979C6B0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29E144-6AEF-4B32-969B-CFF242CB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2BEC59-B39C-4A92-A2F9-9A7A380ADE69}"/>
              </a:ext>
            </a:extLst>
          </p:cNvPr>
          <p:cNvGrpSpPr/>
          <p:nvPr/>
        </p:nvGrpSpPr>
        <p:grpSpPr>
          <a:xfrm>
            <a:off x="7466438" y="1422793"/>
            <a:ext cx="1862224" cy="1747324"/>
            <a:chOff x="112584" y="1681676"/>
            <a:chExt cx="1862224" cy="17473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F8E771-284D-4409-8B22-E7DC151D2AD5}"/>
                </a:ext>
              </a:extLst>
            </p:cNvPr>
            <p:cNvSpPr/>
            <p:nvPr/>
          </p:nvSpPr>
          <p:spPr>
            <a:xfrm>
              <a:off x="409575" y="2453565"/>
              <a:ext cx="448676" cy="165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7640E92-24C6-478F-90C8-385A817A0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251" y="2010333"/>
              <a:ext cx="907699" cy="443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97F18A-07E8-4865-A0DD-EC15289A0A64}"/>
                </a:ext>
              </a:extLst>
            </p:cNvPr>
            <p:cNvCxnSpPr>
              <a:cxnSpLocks/>
            </p:cNvCxnSpPr>
            <p:nvPr/>
          </p:nvCxnSpPr>
          <p:spPr>
            <a:xfrm>
              <a:off x="864420" y="2634277"/>
              <a:ext cx="890373" cy="3005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B1FBF5A-5BF1-4239-BEEC-440E5A3C9A28}"/>
                </a:ext>
              </a:extLst>
            </p:cNvPr>
            <p:cNvCxnSpPr/>
            <p:nvPr/>
          </p:nvCxnSpPr>
          <p:spPr>
            <a:xfrm flipV="1">
              <a:off x="112584" y="2524304"/>
              <a:ext cx="1767840" cy="36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D651809D-595B-42B8-B503-01FD1B3B672C}"/>
                </a:ext>
              </a:extLst>
            </p:cNvPr>
            <p:cNvSpPr/>
            <p:nvPr/>
          </p:nvSpPr>
          <p:spPr>
            <a:xfrm rot="2585017">
              <a:off x="776155" y="2084939"/>
              <a:ext cx="670777" cy="720016"/>
            </a:xfrm>
            <a:prstGeom prst="arc">
              <a:avLst>
                <a:gd name="adj1" fmla="val 16695836"/>
                <a:gd name="adj2" fmla="val 196698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680169-23B9-4132-9498-7E4B838C86C8}"/>
                    </a:ext>
                  </a:extLst>
                </p:cNvPr>
                <p:cNvSpPr txBox="1"/>
                <p:nvPr/>
              </p:nvSpPr>
              <p:spPr>
                <a:xfrm>
                  <a:off x="1405735" y="2167948"/>
                  <a:ext cx="45878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5°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680169-23B9-4132-9498-7E4B838C8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735" y="2167948"/>
                  <a:ext cx="458780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4623DD0-1EB0-4637-BD3E-E97BE66415CA}"/>
                </a:ext>
              </a:extLst>
            </p:cNvPr>
            <p:cNvCxnSpPr>
              <a:cxnSpLocks/>
            </p:cNvCxnSpPr>
            <p:nvPr/>
          </p:nvCxnSpPr>
          <p:spPr>
            <a:xfrm>
              <a:off x="377534" y="2316214"/>
              <a:ext cx="4807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C29EA9-ED4A-4FF2-A73F-3C8C756685CE}"/>
                    </a:ext>
                  </a:extLst>
                </p:cNvPr>
                <p:cNvSpPr txBox="1"/>
                <p:nvPr/>
              </p:nvSpPr>
              <p:spPr>
                <a:xfrm>
                  <a:off x="413952" y="1864271"/>
                  <a:ext cx="41049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7C29EA9-ED4A-4FF2-A73F-3C8C75668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52" y="1864271"/>
                  <a:ext cx="410496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443675-09FC-49FD-A5AB-65E46F625AB5}"/>
                </a:ext>
              </a:extLst>
            </p:cNvPr>
            <p:cNvSpPr txBox="1"/>
            <p:nvPr/>
          </p:nvSpPr>
          <p:spPr>
            <a:xfrm>
              <a:off x="532860" y="2959918"/>
              <a:ext cx="11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Vertical FOV</a:t>
              </a:r>
              <a:endParaRPr lang="ko-KR" altLang="en-US" sz="1400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000BB8E-B4ED-4679-9178-DC52354EE109}"/>
                </a:ext>
              </a:extLst>
            </p:cNvPr>
            <p:cNvSpPr/>
            <p:nvPr/>
          </p:nvSpPr>
          <p:spPr>
            <a:xfrm>
              <a:off x="112584" y="1681676"/>
              <a:ext cx="1862224" cy="17473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5CDE5C8E-EADA-4C57-93F1-2D60C7DEB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480399"/>
                  </p:ext>
                </p:extLst>
              </p:nvPr>
            </p:nvGraphicFramePr>
            <p:xfrm>
              <a:off x="4953000" y="4357812"/>
              <a:ext cx="4323014" cy="777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9100">
                      <a:extLst>
                        <a:ext uri="{9D8B030D-6E8A-4147-A177-3AD203B41FA5}">
                          <a16:colId xmlns:a16="http://schemas.microsoft.com/office/drawing/2014/main" val="3574262463"/>
                        </a:ext>
                      </a:extLst>
                    </a:gridCol>
                    <a:gridCol w="1134638">
                      <a:extLst>
                        <a:ext uri="{9D8B030D-6E8A-4147-A177-3AD203B41FA5}">
                          <a16:colId xmlns:a16="http://schemas.microsoft.com/office/drawing/2014/main" val="4147429002"/>
                        </a:ext>
                      </a:extLst>
                    </a:gridCol>
                    <a:gridCol w="1134638">
                      <a:extLst>
                        <a:ext uri="{9D8B030D-6E8A-4147-A177-3AD203B41FA5}">
                          <a16:colId xmlns:a16="http://schemas.microsoft.com/office/drawing/2014/main" val="1362746695"/>
                        </a:ext>
                      </a:extLst>
                    </a:gridCol>
                    <a:gridCol w="1134638">
                      <a:extLst>
                        <a:ext uri="{9D8B030D-6E8A-4147-A177-3AD203B41FA5}">
                          <a16:colId xmlns:a16="http://schemas.microsoft.com/office/drawing/2014/main" val="169570718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ko-KR" altLang="en-US" sz="1100" i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+mn-lt"/>
                            </a:rPr>
                            <a:t>0.100 s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+mn-lt"/>
                            </a:rPr>
                            <a:t>0.0500 s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+mn-lt"/>
                            </a:rPr>
                            <a:t>0.0330 s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807121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ko-KR" altLang="en-US" sz="1100" i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+mn-lt"/>
                            </a:rPr>
                            <a:t>-3.03 m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latin typeface="+mn-lt"/>
                            </a:rPr>
                            <a:t>-1.52 m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+mn-lt"/>
                            </a:rPr>
                            <a:t>-1.01 m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95663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ko-KR" altLang="en-US" sz="1100" i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+mn-lt"/>
                            </a:rPr>
                            <a:t>-2.22 m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+mn-lt"/>
                            </a:rPr>
                            <a:t>-1.11 m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+mn-lt"/>
                            </a:rPr>
                            <a:t>-0.740 m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623698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5CDE5C8E-EADA-4C57-93F1-2D60C7DEB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480399"/>
                  </p:ext>
                </p:extLst>
              </p:nvPr>
            </p:nvGraphicFramePr>
            <p:xfrm>
              <a:off x="4953000" y="4357812"/>
              <a:ext cx="4323014" cy="777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19100">
                      <a:extLst>
                        <a:ext uri="{9D8B030D-6E8A-4147-A177-3AD203B41FA5}">
                          <a16:colId xmlns:a16="http://schemas.microsoft.com/office/drawing/2014/main" val="3574262463"/>
                        </a:ext>
                      </a:extLst>
                    </a:gridCol>
                    <a:gridCol w="1134638">
                      <a:extLst>
                        <a:ext uri="{9D8B030D-6E8A-4147-A177-3AD203B41FA5}">
                          <a16:colId xmlns:a16="http://schemas.microsoft.com/office/drawing/2014/main" val="4147429002"/>
                        </a:ext>
                      </a:extLst>
                    </a:gridCol>
                    <a:gridCol w="1134638">
                      <a:extLst>
                        <a:ext uri="{9D8B030D-6E8A-4147-A177-3AD203B41FA5}">
                          <a16:colId xmlns:a16="http://schemas.microsoft.com/office/drawing/2014/main" val="1362746695"/>
                        </a:ext>
                      </a:extLst>
                    </a:gridCol>
                    <a:gridCol w="1134638">
                      <a:extLst>
                        <a:ext uri="{9D8B030D-6E8A-4147-A177-3AD203B41FA5}">
                          <a16:colId xmlns:a16="http://schemas.microsoft.com/office/drawing/2014/main" val="1695707187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62" t="-2326" r="-371523" b="-2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+mn-lt"/>
                            </a:rPr>
                            <a:t>0.100 s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+mn-lt"/>
                            </a:rPr>
                            <a:t>0.0500 s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+mn-lt"/>
                            </a:rPr>
                            <a:t>0.0330 s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8071217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62" t="-102326" r="-371523" b="-1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+mn-lt"/>
                            </a:rPr>
                            <a:t>-3.03 m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0" dirty="0">
                              <a:latin typeface="+mn-lt"/>
                            </a:rPr>
                            <a:t>-1.52 m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+mn-lt"/>
                            </a:rPr>
                            <a:t>-1.01 m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956638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62" t="-202326" r="-371523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+mn-lt"/>
                            </a:rPr>
                            <a:t>-2.22 m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+mn-lt"/>
                            </a:rPr>
                            <a:t>-1.11 m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+mn-lt"/>
                            </a:rPr>
                            <a:t>-0.740 m</a:t>
                          </a:r>
                          <a:endParaRPr lang="ko-KR" altLang="en-US" sz="11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623698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E6C1A735-C7AA-4E73-8F69-31BEC88A32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0903678"/>
                  </p:ext>
                </p:extLst>
              </p:nvPr>
            </p:nvGraphicFramePr>
            <p:xfrm>
              <a:off x="494232" y="4707830"/>
              <a:ext cx="3296505" cy="10179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8606">
                      <a:extLst>
                        <a:ext uri="{9D8B030D-6E8A-4147-A177-3AD203B41FA5}">
                          <a16:colId xmlns:a16="http://schemas.microsoft.com/office/drawing/2014/main" val="4276593113"/>
                        </a:ext>
                      </a:extLst>
                    </a:gridCol>
                    <a:gridCol w="1957899">
                      <a:extLst>
                        <a:ext uri="{9D8B030D-6E8A-4147-A177-3AD203B41FA5}">
                          <a16:colId xmlns:a16="http://schemas.microsoft.com/office/drawing/2014/main" val="1444747143"/>
                        </a:ext>
                      </a:extLst>
                    </a:gridCol>
                  </a:tblGrid>
                  <a:tr h="320675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00" dirty="0">
                              <a:latin typeface="+mn-lt"/>
                            </a:rPr>
                            <a:t>Initial conditions</a:t>
                          </a:r>
                          <a:endParaRPr lang="ko-KR" altLang="en-US" sz="10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aln/>
                                </m:r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oMath>
                          </a14:m>
                          <a:r>
                            <a:rPr lang="en-US" altLang="ko-KR" sz="1000" b="0" dirty="0">
                              <a:latin typeface="+mn-lt"/>
                            </a:rPr>
                            <a:t> m</a:t>
                          </a:r>
                          <a:br>
                            <a:rPr lang="en-US" altLang="ko-KR" sz="1000" b="0" dirty="0">
                              <a:latin typeface="+mn-lt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aln/>
                                </m:r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oMath>
                          </a14:m>
                          <a:r>
                            <a:rPr lang="en-US" altLang="ko-KR" sz="1000" b="0" dirty="0">
                              <a:latin typeface="+mn-lt"/>
                            </a:rPr>
                            <a:t> m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=60°</m:t>
                              </m:r>
                            </m:oMath>
                          </a14:m>
                          <a:r>
                            <a:rPr lang="ko-KR" altLang="en-US" sz="1000" dirty="0">
                              <a:latin typeface="+mn-lt"/>
                            </a:rPr>
                            <a:t> </a:t>
                          </a:r>
                          <a:endParaRPr lang="en-US" altLang="ko-KR" sz="1000" b="0" dirty="0">
                            <a:latin typeface="+mn-lt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=113</m:t>
                              </m:r>
                            </m:oMath>
                          </a14:m>
                          <a:r>
                            <a:rPr lang="en-US" altLang="ko-KR" sz="1000" b="0" dirty="0">
                              <a:latin typeface="+mn-lt"/>
                            </a:rPr>
                            <a:t> m</a:t>
                          </a:r>
                          <a:br>
                            <a:rPr lang="en-US" altLang="ko-KR" sz="1000" b="0" dirty="0">
                              <a:latin typeface="+mn-lt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=22.2</m:t>
                              </m:r>
                            </m:oMath>
                          </a14:m>
                          <a:r>
                            <a:rPr lang="en-US" altLang="ko-KR" sz="1000" b="0" dirty="0">
                              <a:latin typeface="+mn-lt"/>
                            </a:rPr>
                            <a:t> m/s (~80 km/h)</a:t>
                          </a:r>
                          <a:br>
                            <a:rPr lang="en-US" altLang="ko-KR" sz="1000" b="0" dirty="0">
                              <a:latin typeface="+mn-lt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=22.2</m:t>
                              </m:r>
                            </m:oMath>
                          </a14:m>
                          <a:r>
                            <a:rPr lang="en-US" altLang="ko-KR" sz="1000" dirty="0">
                              <a:latin typeface="+mn-lt"/>
                            </a:rPr>
                            <a:t> m/s (~80 km/h)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1510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E6C1A735-C7AA-4E73-8F69-31BEC88A32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0903678"/>
                  </p:ext>
                </p:extLst>
              </p:nvPr>
            </p:nvGraphicFramePr>
            <p:xfrm>
              <a:off x="494232" y="4707830"/>
              <a:ext cx="3296505" cy="10179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8606">
                      <a:extLst>
                        <a:ext uri="{9D8B030D-6E8A-4147-A177-3AD203B41FA5}">
                          <a16:colId xmlns:a16="http://schemas.microsoft.com/office/drawing/2014/main" val="4276593113"/>
                        </a:ext>
                      </a:extLst>
                    </a:gridCol>
                    <a:gridCol w="1957899">
                      <a:extLst>
                        <a:ext uri="{9D8B030D-6E8A-4147-A177-3AD203B41FA5}">
                          <a16:colId xmlns:a16="http://schemas.microsoft.com/office/drawing/2014/main" val="1444747143"/>
                        </a:ext>
                      </a:extLst>
                    </a:gridCol>
                  </a:tblGrid>
                  <a:tr h="1017905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00" dirty="0">
                              <a:latin typeface="+mn-lt"/>
                            </a:rPr>
                            <a:t>Initial conditions</a:t>
                          </a:r>
                          <a:endParaRPr lang="ko-KR" altLang="en-US" sz="100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8847" t="-595" r="-623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01510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820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F3DD95-16CC-4B4B-A6E0-21EEA6BA9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33116</TotalTime>
  <Words>270</Words>
  <Application>Microsoft Office PowerPoint</Application>
  <PresentationFormat>A4 용지(210x297mm)</PresentationFormat>
  <Paragraphs>64</Paragraphs>
  <Slides>4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12</cp:revision>
  <dcterms:created xsi:type="dcterms:W3CDTF">2021-03-24T07:02:47Z</dcterms:created>
  <dcterms:modified xsi:type="dcterms:W3CDTF">2022-11-25T03:15:06Z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