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331" r:id="rId5"/>
    <p:sldId id="332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A10E6-1084-4809-9AFE-8CBACF057F71}" v="177" dt="2022-12-06T01:37:27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786" autoAdjust="0"/>
  </p:normalViewPr>
  <p:slideViewPr>
    <p:cSldViewPr snapToGrid="0">
      <p:cViewPr varScale="1">
        <p:scale>
          <a:sx n="114" d="100"/>
          <a:sy n="114" d="100"/>
        </p:scale>
        <p:origin x="129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이동건" userId="4ad090f6-dadd-4301-b5d0-883b88f508af" providerId="ADAL" clId="{588A10E6-1084-4809-9AFE-8CBACF057F71}"/>
    <pc:docChg chg="undo custSel addSld delSld modSld">
      <pc:chgData name="이동건" userId="4ad090f6-dadd-4301-b5d0-883b88f508af" providerId="ADAL" clId="{588A10E6-1084-4809-9AFE-8CBACF057F71}" dt="2022-12-06T01:38:07.611" v="1853" actId="1076"/>
      <pc:docMkLst>
        <pc:docMk/>
      </pc:docMkLst>
      <pc:sldChg chg="del">
        <pc:chgData name="이동건" userId="4ad090f6-dadd-4301-b5d0-883b88f508af" providerId="ADAL" clId="{588A10E6-1084-4809-9AFE-8CBACF057F71}" dt="2022-12-05T02:12:41.332" v="0" actId="2696"/>
        <pc:sldMkLst>
          <pc:docMk/>
          <pc:sldMk cId="3419996363" sldId="256"/>
        </pc:sldMkLst>
      </pc:sldChg>
      <pc:sldChg chg="addSp delSp modSp">
        <pc:chgData name="이동건" userId="4ad090f6-dadd-4301-b5d0-883b88f508af" providerId="ADAL" clId="{588A10E6-1084-4809-9AFE-8CBACF057F71}" dt="2022-12-06T01:38:07.611" v="1853" actId="1076"/>
        <pc:sldMkLst>
          <pc:docMk/>
          <pc:sldMk cId="3480425861" sldId="331"/>
        </pc:sldMkLst>
        <pc:spChg chg="add mod">
          <ac:chgData name="이동건" userId="4ad090f6-dadd-4301-b5d0-883b88f508af" providerId="ADAL" clId="{588A10E6-1084-4809-9AFE-8CBACF057F71}" dt="2022-12-06T01:38:07.611" v="1853" actId="1076"/>
          <ac:spMkLst>
            <pc:docMk/>
            <pc:sldMk cId="3480425861" sldId="331"/>
            <ac:spMk id="2" creationId="{E045C369-A722-4D64-BF66-E46B733204D7}"/>
          </ac:spMkLst>
        </pc:spChg>
        <pc:spChg chg="mod">
          <ac:chgData name="이동건" userId="4ad090f6-dadd-4301-b5d0-883b88f508af" providerId="ADAL" clId="{588A10E6-1084-4809-9AFE-8CBACF057F71}" dt="2022-12-05T02:16:29.578" v="221" actId="20577"/>
          <ac:spMkLst>
            <pc:docMk/>
            <pc:sldMk cId="3480425861" sldId="331"/>
            <ac:spMk id="5" creationId="{06D35BA1-795C-4718-BC3A-4E53DE9C8A2F}"/>
          </ac:spMkLst>
        </pc:spChg>
        <pc:spChg chg="add mod">
          <ac:chgData name="이동건" userId="4ad090f6-dadd-4301-b5d0-883b88f508af" providerId="ADAL" clId="{588A10E6-1084-4809-9AFE-8CBACF057F71}" dt="2022-12-05T23:57:47.292" v="1771" actId="20577"/>
          <ac:spMkLst>
            <pc:docMk/>
            <pc:sldMk cId="3480425861" sldId="331"/>
            <ac:spMk id="20" creationId="{2A3E80FE-714A-4E5D-9130-4776DB9252BB}"/>
          </ac:spMkLst>
        </pc:spChg>
        <pc:spChg chg="add mod">
          <ac:chgData name="이동건" userId="4ad090f6-dadd-4301-b5d0-883b88f508af" providerId="ADAL" clId="{588A10E6-1084-4809-9AFE-8CBACF057F71}" dt="2022-12-05T02:18:40.234" v="233" actId="1076"/>
          <ac:spMkLst>
            <pc:docMk/>
            <pc:sldMk cId="3480425861" sldId="331"/>
            <ac:spMk id="23" creationId="{862769EF-AB6E-4A50-836D-CC97D327FA61}"/>
          </ac:spMkLst>
        </pc:spChg>
        <pc:spChg chg="add mod">
          <ac:chgData name="이동건" userId="4ad090f6-dadd-4301-b5d0-883b88f508af" providerId="ADAL" clId="{588A10E6-1084-4809-9AFE-8CBACF057F71}" dt="2022-12-05T02:18:32.079" v="229" actId="14100"/>
          <ac:spMkLst>
            <pc:docMk/>
            <pc:sldMk cId="3480425861" sldId="331"/>
            <ac:spMk id="24" creationId="{3629F76D-5D57-4006-91D2-074E675106E9}"/>
          </ac:spMkLst>
        </pc:spChg>
        <pc:spChg chg="add mod">
          <ac:chgData name="이동건" userId="4ad090f6-dadd-4301-b5d0-883b88f508af" providerId="ADAL" clId="{588A10E6-1084-4809-9AFE-8CBACF057F71}" dt="2022-12-05T02:43:07.208" v="1513" actId="20577"/>
          <ac:spMkLst>
            <pc:docMk/>
            <pc:sldMk cId="3480425861" sldId="331"/>
            <ac:spMk id="25" creationId="{9DA960A0-EC7E-4FD1-A124-FE7FFADE2064}"/>
          </ac:spMkLst>
        </pc:spChg>
        <pc:spChg chg="add del mod">
          <ac:chgData name="이동건" userId="4ad090f6-dadd-4301-b5d0-883b88f508af" providerId="ADAL" clId="{588A10E6-1084-4809-9AFE-8CBACF057F71}" dt="2022-12-05T02:41:31.592" v="1322" actId="478"/>
          <ac:spMkLst>
            <pc:docMk/>
            <pc:sldMk cId="3480425861" sldId="331"/>
            <ac:spMk id="38" creationId="{FA95B186-8ABA-4405-8F88-C200FAD7F177}"/>
          </ac:spMkLst>
        </pc:spChg>
        <pc:spChg chg="add mod">
          <ac:chgData name="이동건" userId="4ad090f6-dadd-4301-b5d0-883b88f508af" providerId="ADAL" clId="{588A10E6-1084-4809-9AFE-8CBACF057F71}" dt="2022-12-06T01:38:05.585" v="1852" actId="1076"/>
          <ac:spMkLst>
            <pc:docMk/>
            <pc:sldMk cId="3480425861" sldId="331"/>
            <ac:spMk id="42" creationId="{A5B3397D-2455-47D4-A3AA-AAF1A9EE4008}"/>
          </ac:spMkLst>
        </pc:spChg>
        <pc:spChg chg="add mod">
          <ac:chgData name="이동건" userId="4ad090f6-dadd-4301-b5d0-883b88f508af" providerId="ADAL" clId="{588A10E6-1084-4809-9AFE-8CBACF057F71}" dt="2022-12-06T01:37:56.401" v="1849" actId="1076"/>
          <ac:spMkLst>
            <pc:docMk/>
            <pc:sldMk cId="3480425861" sldId="331"/>
            <ac:spMk id="43" creationId="{03E57633-A784-4BF5-935A-7014A77A5F31}"/>
          </ac:spMkLst>
        </pc:spChg>
        <pc:spChg chg="add del mod">
          <ac:chgData name="이동건" userId="4ad090f6-dadd-4301-b5d0-883b88f508af" providerId="ADAL" clId="{588A10E6-1084-4809-9AFE-8CBACF057F71}" dt="2022-12-05T02:42:39.365" v="1475"/>
          <ac:spMkLst>
            <pc:docMk/>
            <pc:sldMk cId="3480425861" sldId="331"/>
            <ac:spMk id="44" creationId="{2B16E17C-70FA-4127-97D9-A484999F5885}"/>
          </ac:spMkLst>
        </pc:spChg>
        <pc:picChg chg="add mod">
          <ac:chgData name="이동건" userId="4ad090f6-dadd-4301-b5d0-883b88f508af" providerId="ADAL" clId="{588A10E6-1084-4809-9AFE-8CBACF057F71}" dt="2022-12-05T02:16:40.597" v="224" actId="1076"/>
          <ac:picMkLst>
            <pc:docMk/>
            <pc:sldMk cId="3480425861" sldId="331"/>
            <ac:picMk id="4" creationId="{19B9D573-F114-4E79-A8F0-53E264AF1A42}"/>
          </ac:picMkLst>
        </pc:picChg>
        <pc:picChg chg="add mod">
          <ac:chgData name="이동건" userId="4ad090f6-dadd-4301-b5d0-883b88f508af" providerId="ADAL" clId="{588A10E6-1084-4809-9AFE-8CBACF057F71}" dt="2022-12-05T02:16:40.597" v="224" actId="1076"/>
          <ac:picMkLst>
            <pc:docMk/>
            <pc:sldMk cId="3480425861" sldId="331"/>
            <ac:picMk id="7" creationId="{8010BC8D-AE7D-4F9F-A975-D565F420A823}"/>
          </ac:picMkLst>
        </pc:picChg>
        <pc:picChg chg="add mod">
          <ac:chgData name="이동건" userId="4ad090f6-dadd-4301-b5d0-883b88f508af" providerId="ADAL" clId="{588A10E6-1084-4809-9AFE-8CBACF057F71}" dt="2022-12-05T02:16:40.597" v="224" actId="1076"/>
          <ac:picMkLst>
            <pc:docMk/>
            <pc:sldMk cId="3480425861" sldId="331"/>
            <ac:picMk id="9" creationId="{263A8ABF-1994-443A-A0A8-31FA8B2F2BFA}"/>
          </ac:picMkLst>
        </pc:picChg>
        <pc:picChg chg="add mod">
          <ac:chgData name="이동건" userId="4ad090f6-dadd-4301-b5d0-883b88f508af" providerId="ADAL" clId="{588A10E6-1084-4809-9AFE-8CBACF057F71}" dt="2022-12-05T02:16:40.597" v="224" actId="1076"/>
          <ac:picMkLst>
            <pc:docMk/>
            <pc:sldMk cId="3480425861" sldId="331"/>
            <ac:picMk id="11" creationId="{FAE76913-9ABF-4BC7-BAC0-5B9DAF3CB36F}"/>
          </ac:picMkLst>
        </pc:picChg>
        <pc:picChg chg="add mod">
          <ac:chgData name="이동건" userId="4ad090f6-dadd-4301-b5d0-883b88f508af" providerId="ADAL" clId="{588A10E6-1084-4809-9AFE-8CBACF057F71}" dt="2022-12-05T02:16:40.597" v="224" actId="1076"/>
          <ac:picMkLst>
            <pc:docMk/>
            <pc:sldMk cId="3480425861" sldId="331"/>
            <ac:picMk id="13" creationId="{14D001DC-96B9-415C-A75D-83D5F8EEA93D}"/>
          </ac:picMkLst>
        </pc:picChg>
        <pc:picChg chg="add mod">
          <ac:chgData name="이동건" userId="4ad090f6-dadd-4301-b5d0-883b88f508af" providerId="ADAL" clId="{588A10E6-1084-4809-9AFE-8CBACF057F71}" dt="2022-12-05T02:16:40.597" v="224" actId="1076"/>
          <ac:picMkLst>
            <pc:docMk/>
            <pc:sldMk cId="3480425861" sldId="331"/>
            <ac:picMk id="15" creationId="{D49A8FB4-9A87-4DC9-8622-097EF4081A1B}"/>
          </ac:picMkLst>
        </pc:picChg>
        <pc:picChg chg="add mod">
          <ac:chgData name="이동건" userId="4ad090f6-dadd-4301-b5d0-883b88f508af" providerId="ADAL" clId="{588A10E6-1084-4809-9AFE-8CBACF057F71}" dt="2022-12-05T02:16:40.597" v="224" actId="1076"/>
          <ac:picMkLst>
            <pc:docMk/>
            <pc:sldMk cId="3480425861" sldId="331"/>
            <ac:picMk id="17" creationId="{DB613536-26DB-499E-9C6F-EA51E693B9CE}"/>
          </ac:picMkLst>
        </pc:picChg>
        <pc:picChg chg="add mod">
          <ac:chgData name="이동건" userId="4ad090f6-dadd-4301-b5d0-883b88f508af" providerId="ADAL" clId="{588A10E6-1084-4809-9AFE-8CBACF057F71}" dt="2022-12-05T02:16:40.597" v="224" actId="1076"/>
          <ac:picMkLst>
            <pc:docMk/>
            <pc:sldMk cId="3480425861" sldId="331"/>
            <ac:picMk id="19" creationId="{D6BF57FF-D5A6-4D5D-878F-5F831D26E1FE}"/>
          </ac:picMkLst>
        </pc:picChg>
        <pc:picChg chg="add del mod">
          <ac:chgData name="이동건" userId="4ad090f6-dadd-4301-b5d0-883b88f508af" providerId="ADAL" clId="{588A10E6-1084-4809-9AFE-8CBACF057F71}" dt="2022-12-05T02:13:53.883" v="45" actId="478"/>
          <ac:picMkLst>
            <pc:docMk/>
            <pc:sldMk cId="3480425861" sldId="331"/>
            <ac:picMk id="22" creationId="{2248E5DF-0154-4007-9465-D0F4788D7A61}"/>
          </ac:picMkLst>
        </pc:picChg>
        <pc:picChg chg="add mod">
          <ac:chgData name="이동건" userId="4ad090f6-dadd-4301-b5d0-883b88f508af" providerId="ADAL" clId="{588A10E6-1084-4809-9AFE-8CBACF057F71}" dt="2022-12-05T02:41:54.985" v="1346" actId="1076"/>
          <ac:picMkLst>
            <pc:docMk/>
            <pc:sldMk cId="3480425861" sldId="331"/>
            <ac:picMk id="26" creationId="{8E9F9A75-DBEC-4DE0-967E-1ABAF3481ADA}"/>
          </ac:picMkLst>
        </pc:picChg>
        <pc:picChg chg="add mod">
          <ac:chgData name="이동건" userId="4ad090f6-dadd-4301-b5d0-883b88f508af" providerId="ADAL" clId="{588A10E6-1084-4809-9AFE-8CBACF057F71}" dt="2022-12-06T01:38:00.551" v="1850" actId="1076"/>
          <ac:picMkLst>
            <pc:docMk/>
            <pc:sldMk cId="3480425861" sldId="331"/>
            <ac:picMk id="33" creationId="{80908900-C99E-49EA-BA3B-B670E1D18339}"/>
          </ac:picMkLst>
        </pc:picChg>
        <pc:cxnChg chg="add mod">
          <ac:chgData name="이동건" userId="4ad090f6-dadd-4301-b5d0-883b88f508af" providerId="ADAL" clId="{588A10E6-1084-4809-9AFE-8CBACF057F71}" dt="2022-12-05T02:41:38.657" v="1326" actId="14100"/>
          <ac:cxnSpMkLst>
            <pc:docMk/>
            <pc:sldMk cId="3480425861" sldId="331"/>
            <ac:cxnSpMk id="28" creationId="{642B5647-DD35-46A1-995E-5142B01BA236}"/>
          </ac:cxnSpMkLst>
        </pc:cxnChg>
        <pc:cxnChg chg="add mod">
          <ac:chgData name="이동건" userId="4ad090f6-dadd-4301-b5d0-883b88f508af" providerId="ADAL" clId="{588A10E6-1084-4809-9AFE-8CBACF057F71}" dt="2022-12-06T01:38:03.300" v="1851" actId="14100"/>
          <ac:cxnSpMkLst>
            <pc:docMk/>
            <pc:sldMk cId="3480425861" sldId="331"/>
            <ac:cxnSpMk id="29" creationId="{42DCDD6A-BF4F-4983-9719-3F5CB4E866A4}"/>
          </ac:cxnSpMkLst>
        </pc:cxnChg>
      </pc:sldChg>
      <pc:sldChg chg="addSp delSp modSp add">
        <pc:chgData name="이동건" userId="4ad090f6-dadd-4301-b5d0-883b88f508af" providerId="ADAL" clId="{588A10E6-1084-4809-9AFE-8CBACF057F71}" dt="2022-12-06T01:37:27.934" v="1848" actId="20577"/>
        <pc:sldMkLst>
          <pc:docMk/>
          <pc:sldMk cId="3183975975" sldId="332"/>
        </pc:sldMkLst>
        <pc:spChg chg="mod">
          <ac:chgData name="이동건" userId="4ad090f6-dadd-4301-b5d0-883b88f508af" providerId="ADAL" clId="{588A10E6-1084-4809-9AFE-8CBACF057F71}" dt="2022-12-05T23:56:31.188" v="1768"/>
          <ac:spMkLst>
            <pc:docMk/>
            <pc:sldMk cId="3183975975" sldId="332"/>
            <ac:spMk id="3" creationId="{2339A995-B916-4742-B980-428DA8BA538F}"/>
          </ac:spMkLst>
        </pc:spChg>
        <pc:spChg chg="add mod">
          <ac:chgData name="이동건" userId="4ad090f6-dadd-4301-b5d0-883b88f508af" providerId="ADAL" clId="{588A10E6-1084-4809-9AFE-8CBACF057F71}" dt="2022-12-05T23:54:06.747" v="1689" actId="403"/>
          <ac:spMkLst>
            <pc:docMk/>
            <pc:sldMk cId="3183975975" sldId="332"/>
            <ac:spMk id="8" creationId="{7E44AC48-EB09-4CE3-9957-1269991D417D}"/>
          </ac:spMkLst>
        </pc:spChg>
        <pc:spChg chg="add mod">
          <ac:chgData name="이동건" userId="4ad090f6-dadd-4301-b5d0-883b88f508af" providerId="ADAL" clId="{588A10E6-1084-4809-9AFE-8CBACF057F71}" dt="2022-12-06T01:37:27.934" v="1848" actId="20577"/>
          <ac:spMkLst>
            <pc:docMk/>
            <pc:sldMk cId="3183975975" sldId="332"/>
            <ac:spMk id="13" creationId="{B7899DB9-0222-4CF0-B9D3-A53F4E5DAAF3}"/>
          </ac:spMkLst>
        </pc:spChg>
        <pc:picChg chg="add mod">
          <ac:chgData name="이동건" userId="4ad090f6-dadd-4301-b5d0-883b88f508af" providerId="ADAL" clId="{588A10E6-1084-4809-9AFE-8CBACF057F71}" dt="2022-12-05T02:34:27.037" v="576" actId="1076"/>
          <ac:picMkLst>
            <pc:docMk/>
            <pc:sldMk cId="3183975975" sldId="332"/>
            <ac:picMk id="5" creationId="{CABF361C-6C6D-4141-BA67-03ECADB77519}"/>
          </ac:picMkLst>
        </pc:picChg>
        <pc:picChg chg="add del mod">
          <ac:chgData name="이동건" userId="4ad090f6-dadd-4301-b5d0-883b88f508af" providerId="ADAL" clId="{588A10E6-1084-4809-9AFE-8CBACF057F71}" dt="2022-12-05T02:32:28.642" v="401" actId="478"/>
          <ac:picMkLst>
            <pc:docMk/>
            <pc:sldMk cId="3183975975" sldId="332"/>
            <ac:picMk id="7" creationId="{A7C3D9F5-80EB-4C93-AADC-0A65F35A8E0F}"/>
          </ac:picMkLst>
        </pc:picChg>
        <pc:picChg chg="add del mod">
          <ac:chgData name="이동건" userId="4ad090f6-dadd-4301-b5d0-883b88f508af" providerId="ADAL" clId="{588A10E6-1084-4809-9AFE-8CBACF057F71}" dt="2022-12-05T02:33:06.515" v="414" actId="478"/>
          <ac:picMkLst>
            <pc:docMk/>
            <pc:sldMk cId="3183975975" sldId="332"/>
            <ac:picMk id="10" creationId="{41166D49-46F2-4868-B9B7-A65887C334D5}"/>
          </ac:picMkLst>
        </pc:picChg>
        <pc:picChg chg="add mod">
          <ac:chgData name="이동건" userId="4ad090f6-dadd-4301-b5d0-883b88f508af" providerId="ADAL" clId="{588A10E6-1084-4809-9AFE-8CBACF057F71}" dt="2022-12-05T02:40:36.103" v="1313" actId="1076"/>
          <ac:picMkLst>
            <pc:docMk/>
            <pc:sldMk cId="3183975975" sldId="332"/>
            <ac:picMk id="12" creationId="{B598B6E1-0D76-47CD-988F-746118727A32}"/>
          </ac:picMkLst>
        </pc:picChg>
      </pc:sldChg>
    </pc:docChg>
  </pc:docChgLst>
  <pc:docChgLst>
    <pc:chgData name="이동건" userId="4ad090f6-dadd-4301-b5d0-883b88f508af" providerId="ADAL" clId="{88C9F45D-2781-4108-A650-1A9D3C6D4FBA}"/>
    <pc:docChg chg="custSel delSld modSld">
      <pc:chgData name="이동건" userId="4ad090f6-dadd-4301-b5d0-883b88f508af" providerId="ADAL" clId="{88C9F45D-2781-4108-A650-1A9D3C6D4FBA}" dt="2022-06-02T02:51:05.637" v="15" actId="478"/>
      <pc:docMkLst>
        <pc:docMk/>
      </pc:docMkLst>
      <pc:sldChg chg="del">
        <pc:chgData name="이동건" userId="4ad090f6-dadd-4301-b5d0-883b88f508af" providerId="ADAL" clId="{88C9F45D-2781-4108-A650-1A9D3C6D4FBA}" dt="2022-06-02T02:50:58.204" v="0" actId="2696"/>
        <pc:sldMkLst>
          <pc:docMk/>
          <pc:sldMk cId="3979471892" sldId="262"/>
        </pc:sldMkLst>
      </pc:sldChg>
      <pc:sldChg chg="del">
        <pc:chgData name="이동건" userId="4ad090f6-dadd-4301-b5d0-883b88f508af" providerId="ADAL" clId="{88C9F45D-2781-4108-A650-1A9D3C6D4FBA}" dt="2022-06-02T02:51:00.241" v="10" actId="2696"/>
        <pc:sldMkLst>
          <pc:docMk/>
          <pc:sldMk cId="1530449656" sldId="285"/>
        </pc:sldMkLst>
      </pc:sldChg>
      <pc:sldChg chg="del">
        <pc:chgData name="이동건" userId="4ad090f6-dadd-4301-b5d0-883b88f508af" providerId="ADAL" clId="{88C9F45D-2781-4108-A650-1A9D3C6D4FBA}" dt="2022-06-02T02:51:00.326" v="13" actId="2696"/>
        <pc:sldMkLst>
          <pc:docMk/>
          <pc:sldMk cId="3986541521" sldId="286"/>
        </pc:sldMkLst>
      </pc:sldChg>
      <pc:sldChg chg="del">
        <pc:chgData name="이동건" userId="4ad090f6-dadd-4301-b5d0-883b88f508af" providerId="ADAL" clId="{88C9F45D-2781-4108-A650-1A9D3C6D4FBA}" dt="2022-06-02T02:50:58.221" v="1" actId="2696"/>
        <pc:sldMkLst>
          <pc:docMk/>
          <pc:sldMk cId="2647178728" sldId="319"/>
        </pc:sldMkLst>
      </pc:sldChg>
      <pc:sldChg chg="del">
        <pc:chgData name="이동건" userId="4ad090f6-dadd-4301-b5d0-883b88f508af" providerId="ADAL" clId="{88C9F45D-2781-4108-A650-1A9D3C6D4FBA}" dt="2022-06-02T02:50:58.232" v="2" actId="2696"/>
        <pc:sldMkLst>
          <pc:docMk/>
          <pc:sldMk cId="2535217310" sldId="320"/>
        </pc:sldMkLst>
      </pc:sldChg>
      <pc:sldChg chg="del">
        <pc:chgData name="이동건" userId="4ad090f6-dadd-4301-b5d0-883b88f508af" providerId="ADAL" clId="{88C9F45D-2781-4108-A650-1A9D3C6D4FBA}" dt="2022-06-02T02:51:00.264" v="11" actId="2696"/>
        <pc:sldMkLst>
          <pc:docMk/>
          <pc:sldMk cId="1910449734" sldId="321"/>
        </pc:sldMkLst>
      </pc:sldChg>
      <pc:sldChg chg="del">
        <pc:chgData name="이동건" userId="4ad090f6-dadd-4301-b5d0-883b88f508af" providerId="ADAL" clId="{88C9F45D-2781-4108-A650-1A9D3C6D4FBA}" dt="2022-06-02T02:50:58.744" v="5" actId="2696"/>
        <pc:sldMkLst>
          <pc:docMk/>
          <pc:sldMk cId="3864544812" sldId="323"/>
        </pc:sldMkLst>
      </pc:sldChg>
      <pc:sldChg chg="del">
        <pc:chgData name="이동건" userId="4ad090f6-dadd-4301-b5d0-883b88f508af" providerId="ADAL" clId="{88C9F45D-2781-4108-A650-1A9D3C6D4FBA}" dt="2022-06-02T02:50:59.020" v="6" actId="2696"/>
        <pc:sldMkLst>
          <pc:docMk/>
          <pc:sldMk cId="2284109999" sldId="324"/>
        </pc:sldMkLst>
      </pc:sldChg>
      <pc:sldChg chg="del">
        <pc:chgData name="이동건" userId="4ad090f6-dadd-4301-b5d0-883b88f508af" providerId="ADAL" clId="{88C9F45D-2781-4108-A650-1A9D3C6D4FBA}" dt="2022-06-02T02:50:59.501" v="7" actId="2696"/>
        <pc:sldMkLst>
          <pc:docMk/>
          <pc:sldMk cId="2441764477" sldId="325"/>
        </pc:sldMkLst>
      </pc:sldChg>
      <pc:sldChg chg="del">
        <pc:chgData name="이동건" userId="4ad090f6-dadd-4301-b5d0-883b88f508af" providerId="ADAL" clId="{88C9F45D-2781-4108-A650-1A9D3C6D4FBA}" dt="2022-06-02T02:50:59.926" v="8" actId="2696"/>
        <pc:sldMkLst>
          <pc:docMk/>
          <pc:sldMk cId="3441840872" sldId="326"/>
        </pc:sldMkLst>
      </pc:sldChg>
      <pc:sldChg chg="del">
        <pc:chgData name="이동건" userId="4ad090f6-dadd-4301-b5d0-883b88f508af" providerId="ADAL" clId="{88C9F45D-2781-4108-A650-1A9D3C6D4FBA}" dt="2022-06-02T02:51:00.231" v="9" actId="2696"/>
        <pc:sldMkLst>
          <pc:docMk/>
          <pc:sldMk cId="1950727356" sldId="327"/>
        </pc:sldMkLst>
      </pc:sldChg>
      <pc:sldChg chg="del">
        <pc:chgData name="이동건" userId="4ad090f6-dadd-4301-b5d0-883b88f508af" providerId="ADAL" clId="{88C9F45D-2781-4108-A650-1A9D3C6D4FBA}" dt="2022-06-02T02:50:58.323" v="3" actId="2696"/>
        <pc:sldMkLst>
          <pc:docMk/>
          <pc:sldMk cId="4135303438" sldId="328"/>
        </pc:sldMkLst>
      </pc:sldChg>
      <pc:sldChg chg="del">
        <pc:chgData name="이동건" userId="4ad090f6-dadd-4301-b5d0-883b88f508af" providerId="ADAL" clId="{88C9F45D-2781-4108-A650-1A9D3C6D4FBA}" dt="2022-06-02T02:50:58.559" v="4" actId="2696"/>
        <pc:sldMkLst>
          <pc:docMk/>
          <pc:sldMk cId="110957981" sldId="329"/>
        </pc:sldMkLst>
      </pc:sldChg>
      <pc:sldChg chg="del">
        <pc:chgData name="이동건" userId="4ad090f6-dadd-4301-b5d0-883b88f508af" providerId="ADAL" clId="{88C9F45D-2781-4108-A650-1A9D3C6D4FBA}" dt="2022-06-02T02:51:00.313" v="12" actId="2696"/>
        <pc:sldMkLst>
          <pc:docMk/>
          <pc:sldMk cId="1751255609" sldId="330"/>
        </pc:sldMkLst>
      </pc:sldChg>
      <pc:sldChg chg="addSp delSp modSp">
        <pc:chgData name="이동건" userId="4ad090f6-dadd-4301-b5d0-883b88f508af" providerId="ADAL" clId="{88C9F45D-2781-4108-A650-1A9D3C6D4FBA}" dt="2022-06-02T02:51:05.637" v="15" actId="478"/>
        <pc:sldMkLst>
          <pc:docMk/>
          <pc:sldMk cId="3480425861" sldId="331"/>
        </pc:sldMkLst>
        <pc:spChg chg="del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4" creationId="{18507B9F-6865-49C6-AEFE-0AF6E237C549}"/>
          </ac:spMkLst>
        </pc:spChg>
        <pc:spChg chg="add mod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5" creationId="{06D35BA1-795C-4718-BC3A-4E53DE9C8A2F}"/>
          </ac:spMkLst>
        </pc:spChg>
        <pc:spChg chg="del">
          <ac:chgData name="이동건" userId="4ad090f6-dadd-4301-b5d0-883b88f508af" providerId="ADAL" clId="{88C9F45D-2781-4108-A650-1A9D3C6D4FBA}" dt="2022-06-02T02:51:03.636" v="14" actId="478"/>
          <ac:spMkLst>
            <pc:docMk/>
            <pc:sldMk cId="3480425861" sldId="331"/>
            <ac:spMk id="10" creationId="{FCD29627-E557-4036-9004-F6103C5B7A72}"/>
          </ac:spMkLst>
        </pc:spChg>
      </pc:sldChg>
    </pc:docChg>
  </pc:docChgLst>
  <pc:docChgLst>
    <pc:chgData name="이동건" userId="4ad090f6-dadd-4301-b5d0-883b88f508af" providerId="ADAL" clId="{612C5713-9D6B-4D4D-A955-73E32340CA85}"/>
    <pc:docChg chg="undo custSel modSld modMainMaster">
      <pc:chgData name="이동건" userId="4ad090f6-dadd-4301-b5d0-883b88f508af" providerId="ADAL" clId="{612C5713-9D6B-4D4D-A955-73E32340CA85}" dt="2022-08-09T06:55:13.034" v="107" actId="2696"/>
      <pc:docMkLst>
        <pc:docMk/>
      </pc:docMkLst>
      <pc:sldChg chg="modSp">
        <pc:chgData name="이동건" userId="4ad090f6-dadd-4301-b5d0-883b88f508af" providerId="ADAL" clId="{612C5713-9D6B-4D4D-A955-73E32340CA85}" dt="2022-08-09T06:52:50.780" v="74"/>
        <pc:sldMkLst>
          <pc:docMk/>
          <pc:sldMk cId="3419996363" sldId="256"/>
        </pc:sldMkLst>
        <pc:spChg chg="mod">
          <ac:chgData name="이동건" userId="4ad090f6-dadd-4301-b5d0-883b88f508af" providerId="ADAL" clId="{612C5713-9D6B-4D4D-A955-73E32340CA85}" dt="2022-08-09T06:52:50.780" v="74"/>
          <ac:spMkLst>
            <pc:docMk/>
            <pc:sldMk cId="3419996363" sldId="256"/>
            <ac:spMk id="6" creationId="{8AA666E7-D76B-4149-B693-19D5C8854820}"/>
          </ac:spMkLst>
        </pc:spChg>
      </pc:sldChg>
      <pc:sldChg chg="modSp">
        <pc:chgData name="이동건" userId="4ad090f6-dadd-4301-b5d0-883b88f508af" providerId="ADAL" clId="{612C5713-9D6B-4D4D-A955-73E32340CA85}" dt="2022-08-09T06:54:57.641" v="106"/>
        <pc:sldMkLst>
          <pc:docMk/>
          <pc:sldMk cId="3480425861" sldId="331"/>
        </pc:sldMkLst>
        <pc:spChg chg="mod">
          <ac:chgData name="이동건" userId="4ad090f6-dadd-4301-b5d0-883b88f508af" providerId="ADAL" clId="{612C5713-9D6B-4D4D-A955-73E32340CA85}" dt="2022-08-09T06:54:57.641" v="106"/>
          <ac:spMkLst>
            <pc:docMk/>
            <pc:sldMk cId="3480425861" sldId="331"/>
            <ac:spMk id="5" creationId="{06D35BA1-795C-4718-BC3A-4E53DE9C8A2F}"/>
          </ac:spMkLst>
        </pc:spChg>
      </pc:sldChg>
      <pc:sldMasterChg chg="delSldLayout modSldLayout">
        <pc:chgData name="이동건" userId="4ad090f6-dadd-4301-b5d0-883b88f508af" providerId="ADAL" clId="{612C5713-9D6B-4D4D-A955-73E32340CA85}" dt="2022-08-09T06:55:13.034" v="107" actId="2696"/>
        <pc:sldMasterMkLst>
          <pc:docMk/>
          <pc:sldMasterMk cId="1149892062" sldId="2147483660"/>
        </pc:sldMasterMkLst>
        <pc:sldLayoutChg chg="addSp delSp modSp">
          <pc:chgData name="이동건" userId="4ad090f6-dadd-4301-b5d0-883b88f508af" providerId="ADAL" clId="{612C5713-9D6B-4D4D-A955-73E32340CA85}" dt="2022-08-09T06:54:57.641" v="106"/>
          <pc:sldLayoutMkLst>
            <pc:docMk/>
            <pc:sldMasterMk cId="1149892062" sldId="2147483660"/>
            <pc:sldLayoutMk cId="3832191060" sldId="2147483662"/>
          </pc:sldLayoutMkLst>
          <pc:spChg chg="add del">
            <ac:chgData name="이동건" userId="4ad090f6-dadd-4301-b5d0-883b88f508af" providerId="ADAL" clId="{612C5713-9D6B-4D4D-A955-73E32340CA85}" dt="2022-08-09T06:53:35.535" v="77" actId="11529"/>
            <ac:spMkLst>
              <pc:docMk/>
              <pc:sldMasterMk cId="1149892062" sldId="2147483660"/>
              <pc:sldLayoutMk cId="3832191060" sldId="2147483662"/>
              <ac:spMk id="2" creationId="{F98A5BE2-4150-48CC-B5C2-1D58C6CDD330}"/>
            </ac:spMkLst>
          </pc:spChg>
          <pc:spChg chg="add del mod">
            <ac:chgData name="이동건" userId="4ad090f6-dadd-4301-b5d0-883b88f508af" providerId="ADAL" clId="{612C5713-9D6B-4D4D-A955-73E32340CA85}" dt="2022-08-09T06:53:38.705" v="78" actId="478"/>
            <ac:spMkLst>
              <pc:docMk/>
              <pc:sldMasterMk cId="1149892062" sldId="2147483660"/>
              <pc:sldLayoutMk cId="3832191060" sldId="2147483662"/>
              <ac:spMk id="3" creationId="{14F2E18A-04E3-4140-B3D4-FAEFEB8F8B4A}"/>
            </ac:spMkLst>
          </pc:spChg>
          <pc:spChg chg="add del mod">
            <ac:chgData name="이동건" userId="4ad090f6-dadd-4301-b5d0-883b88f508af" providerId="ADAL" clId="{612C5713-9D6B-4D4D-A955-73E32340CA85}" dt="2022-08-09T06:54:57.641" v="106"/>
            <ac:spMkLst>
              <pc:docMk/>
              <pc:sldMasterMk cId="1149892062" sldId="2147483660"/>
              <pc:sldLayoutMk cId="3832191060" sldId="2147483662"/>
              <ac:spMk id="4" creationId="{CCB29917-8148-4FE2-A861-E5DEA7FC791F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5" creationId="{B8784374-C845-4320-859F-E73A554372AD}"/>
            </ac:spMkLst>
          </pc:spChg>
          <pc:spChg chg="del mod">
            <ac:chgData name="이동건" userId="4ad090f6-dadd-4301-b5d0-883b88f508af" providerId="ADAL" clId="{612C5713-9D6B-4D4D-A955-73E32340CA85}" dt="2022-08-09T06:53:46.615" v="79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0" creationId="{D6D5EDDF-38EF-4658-8A78-8C5EDE92D02E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1" creationId="{9EC1464E-DFBB-471C-AB80-E108AD3EEEB6}"/>
            </ac:spMkLst>
          </pc:spChg>
          <pc:spChg chg="mod">
            <ac:chgData name="이동건" userId="4ad090f6-dadd-4301-b5d0-883b88f508af" providerId="ADAL" clId="{612C5713-9D6B-4D4D-A955-73E32340CA85}" dt="2022-08-09T06:54:48.865" v="99" actId="1076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5" creationId="{09FDC983-056D-4BDB-92E8-0D2480AEF9D2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8" creationId="{8F4A2D47-D391-42E4-AB8D-D38655C2D350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9" creationId="{302B964E-423D-4DEE-8BB9-72DD04D50112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0" creationId="{62704C8E-3861-42DD-8422-DE6FFEA6E9E0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1" creationId="{9D4D09D5-AA97-470A-BED4-C9C960B22FF6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2" creationId="{CB7BF7B3-4B6F-4431-86D5-BA37645A955C}"/>
            </ac:spMkLst>
          </pc:spChg>
          <pc:spChg chg="add del mod">
            <ac:chgData name="이동건" userId="4ad090f6-dadd-4301-b5d0-883b88f508af" providerId="ADAL" clId="{612C5713-9D6B-4D4D-A955-73E32340CA85}" dt="2022-08-09T06:54:57.328" v="104"/>
            <ac:spMkLst>
              <pc:docMk/>
              <pc:sldMasterMk cId="1149892062" sldId="2147483660"/>
              <pc:sldLayoutMk cId="3832191060" sldId="2147483662"/>
              <ac:spMk id="23" creationId="{14F2034E-6B30-43BF-A03C-8E96B154B32D}"/>
            </ac:spMkLst>
          </pc:spChg>
        </pc:sldLayoutChg>
        <pc:sldLayoutChg chg="del">
          <pc:chgData name="이동건" userId="4ad090f6-dadd-4301-b5d0-883b88f508af" providerId="ADAL" clId="{612C5713-9D6B-4D4D-A955-73E32340CA85}" dt="2022-08-09T06:55:13.034" v="107" actId="2696"/>
          <pc:sldLayoutMkLst>
            <pc:docMk/>
            <pc:sldMasterMk cId="1149892062" sldId="2147483660"/>
            <pc:sldLayoutMk cId="1904417017" sldId="2147483663"/>
          </pc:sldLayoutMkLst>
        </pc:sldLayoutChg>
        <pc:sldLayoutChg chg="del">
          <pc:chgData name="이동건" userId="4ad090f6-dadd-4301-b5d0-883b88f508af" providerId="ADAL" clId="{612C5713-9D6B-4D4D-A955-73E32340CA85}" dt="2022-08-09T06:53:19.805" v="76" actId="2696"/>
          <pc:sldLayoutMkLst>
            <pc:docMk/>
            <pc:sldMasterMk cId="1149892062" sldId="2147483660"/>
            <pc:sldLayoutMk cId="3245639348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42582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29917-8148-4FE2-A861-E5DEA7F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62421"/>
            <a:ext cx="3994783" cy="42963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D35BA1-795C-4718-BC3A-4E53DE9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rmAutofit/>
          </a:bodyPr>
          <a:lstStyle/>
          <a:p>
            <a:r>
              <a:rPr lang="en-US" altLang="ko-KR" dirty="0"/>
              <a:t>Universal</a:t>
            </a:r>
            <a:r>
              <a:rPr lang="ko-KR" altLang="en-US" dirty="0"/>
              <a:t> </a:t>
            </a:r>
            <a:r>
              <a:rPr lang="en-US" altLang="ko-KR" dirty="0"/>
              <a:t>Cal.</a:t>
            </a:r>
            <a:r>
              <a:rPr lang="ko-KR" altLang="en-US" dirty="0"/>
              <a:t> </a:t>
            </a:r>
            <a:r>
              <a:rPr lang="en-US" altLang="ko-KR" dirty="0"/>
              <a:t>Rx</a:t>
            </a:r>
            <a:r>
              <a:rPr lang="ko-KR" altLang="en-US" dirty="0"/>
              <a:t> </a:t>
            </a:r>
            <a:r>
              <a:rPr lang="en-US" altLang="ko-KR" dirty="0"/>
              <a:t>lens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9B9D573-F114-4E79-A8F0-53E264AF1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" y="3546050"/>
            <a:ext cx="1828800" cy="5334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010BC8D-AE7D-4F9F-A975-D565F420A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" y="4207498"/>
            <a:ext cx="1828800" cy="5334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63A8ABF-1994-443A-A0A8-31FA8B2F2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" y="4868946"/>
            <a:ext cx="1828800" cy="5334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AE76913-9ABF-4BC7-BAC0-5B9DAF3CB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" y="5505255"/>
            <a:ext cx="1828800" cy="533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D001DC-96B9-415C-A75D-83D5F8EEA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12" y="5505255"/>
            <a:ext cx="1828800" cy="533400"/>
          </a:xfrm>
          <a:prstGeom prst="rect">
            <a:avLst/>
          </a:prstGeom>
        </p:spPr>
      </p:pic>
      <p:pic>
        <p:nvPicPr>
          <p:cNvPr id="15" name="그림 14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D49A8FB4-9A87-4DC9-8622-097EF4081A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12" y="4868946"/>
            <a:ext cx="1828800" cy="533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B613536-26DB-499E-9C6F-EA51E693B9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12" y="4207498"/>
            <a:ext cx="1828800" cy="533400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D6BF57FF-D5A6-4D5D-878F-5F831D26E1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12" y="3546050"/>
            <a:ext cx="1828800" cy="533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A3E80FE-714A-4E5D-9130-4776DB9252BB}"/>
              </a:ext>
            </a:extLst>
          </p:cNvPr>
          <p:cNvSpPr txBox="1"/>
          <p:nvPr/>
        </p:nvSpPr>
        <p:spPr>
          <a:xfrm>
            <a:off x="783159" y="323339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LED 8 mA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769EF-AB6E-4A50-836D-CC97D327FA61}"/>
              </a:ext>
            </a:extLst>
          </p:cNvPr>
          <p:cNvSpPr txBox="1"/>
          <p:nvPr/>
        </p:nvSpPr>
        <p:spPr>
          <a:xfrm>
            <a:off x="2882327" y="3264113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LED 13 mA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29F76D-5D57-4006-91D2-074E675106E9}"/>
              </a:ext>
            </a:extLst>
          </p:cNvPr>
          <p:cNvSpPr/>
          <p:nvPr/>
        </p:nvSpPr>
        <p:spPr>
          <a:xfrm>
            <a:off x="254524" y="3233394"/>
            <a:ext cx="4194927" cy="30448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A960A0-EC7E-4FD1-A124-FE7FFADE2064}"/>
              </a:ext>
            </a:extLst>
          </p:cNvPr>
          <p:cNvSpPr txBox="1"/>
          <p:nvPr/>
        </p:nvSpPr>
        <p:spPr>
          <a:xfrm>
            <a:off x="1826507" y="2800038"/>
            <a:ext cx="132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원본 이미지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E9F9A75-DBEC-4DE0-967E-1ABAF3481AD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759" t="4853" r="11738" b="1712"/>
          <a:stretch/>
        </p:blipFill>
        <p:spPr>
          <a:xfrm>
            <a:off x="902133" y="629225"/>
            <a:ext cx="1449854" cy="1943157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42B5647-DD35-46A1-995E-5142B01BA236}"/>
              </a:ext>
            </a:extLst>
          </p:cNvPr>
          <p:cNvCxnSpPr>
            <a:cxnSpLocks/>
          </p:cNvCxnSpPr>
          <p:nvPr/>
        </p:nvCxnSpPr>
        <p:spPr>
          <a:xfrm>
            <a:off x="4319112" y="3571891"/>
            <a:ext cx="454121" cy="3960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2DCDD6A-BF4F-4983-9719-3F5CB4E866A4}"/>
              </a:ext>
            </a:extLst>
          </p:cNvPr>
          <p:cNvCxnSpPr>
            <a:cxnSpLocks/>
          </p:cNvCxnSpPr>
          <p:nvPr/>
        </p:nvCxnSpPr>
        <p:spPr>
          <a:xfrm>
            <a:off x="4319112" y="4091942"/>
            <a:ext cx="420279" cy="1310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80908900-C99E-49EA-BA3B-B670E1D183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33" y="3964174"/>
            <a:ext cx="4930874" cy="143817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5B3397D-2455-47D4-A3AA-AAF1A9EE4008}"/>
              </a:ext>
            </a:extLst>
          </p:cNvPr>
          <p:cNvSpPr txBox="1"/>
          <p:nvPr/>
        </p:nvSpPr>
        <p:spPr>
          <a:xfrm>
            <a:off x="7077254" y="35700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확대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E57633-A784-4BF5-935A-7014A77A5F31}"/>
              </a:ext>
            </a:extLst>
          </p:cNvPr>
          <p:cNvSpPr txBox="1"/>
          <p:nvPr/>
        </p:nvSpPr>
        <p:spPr>
          <a:xfrm>
            <a:off x="3433119" y="830583"/>
            <a:ext cx="4907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400</a:t>
            </a:r>
            <a:r>
              <a:rPr lang="ko-KR" altLang="en-US" dirty="0"/>
              <a:t>개 </a:t>
            </a:r>
            <a:r>
              <a:rPr lang="en-US" altLang="ko-KR" dirty="0"/>
              <a:t>LED on (2.5 cm </a:t>
            </a:r>
            <a:r>
              <a:rPr lang="ko-KR" altLang="en-US" dirty="0"/>
              <a:t>간격</a:t>
            </a:r>
            <a:r>
              <a:rPr lang="en-US" altLang="ko-KR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5cm, 7.5cm, 10 cm </a:t>
            </a:r>
            <a:r>
              <a:rPr lang="ko-KR" altLang="en-US" dirty="0"/>
              <a:t>간격은 아직 구현이 안됨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192x56 </a:t>
            </a:r>
            <a:r>
              <a:rPr lang="ko-KR" altLang="en-US" dirty="0"/>
              <a:t>해상도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BMP </a:t>
            </a:r>
            <a:r>
              <a:rPr lang="ko-KR" altLang="en-US" dirty="0"/>
              <a:t>및 </a:t>
            </a:r>
            <a:r>
              <a:rPr lang="en-US" altLang="ko-KR" dirty="0"/>
              <a:t>RAW data </a:t>
            </a:r>
            <a:r>
              <a:rPr lang="ko-KR" altLang="en-US" dirty="0"/>
              <a:t>출력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5C369-A722-4D64-BF66-E46B733204D7}"/>
              </a:ext>
            </a:extLst>
          </p:cNvPr>
          <p:cNvSpPr txBox="1"/>
          <p:nvPr/>
        </p:nvSpPr>
        <p:spPr>
          <a:xfrm>
            <a:off x="5456551" y="5564887"/>
            <a:ext cx="3791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Radial</a:t>
            </a:r>
            <a:r>
              <a:rPr lang="ko-KR" altLang="en-US" sz="1400" dirty="0"/>
              <a:t> </a:t>
            </a:r>
            <a:r>
              <a:rPr lang="en-US" altLang="ko-KR" sz="1400" dirty="0"/>
              <a:t>distortion </a:t>
            </a:r>
            <a:r>
              <a:rPr lang="ko-KR" altLang="en-US" sz="1400" dirty="0"/>
              <a:t>이 두드러지는 것을 확인 가능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042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0B6E95-CDDA-415E-A77C-30D3F84C1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39A995-B916-4742-B980-428DA8BA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Universal</a:t>
            </a:r>
            <a:r>
              <a:rPr lang="ko-KR" altLang="en-US" dirty="0"/>
              <a:t> </a:t>
            </a:r>
            <a:r>
              <a:rPr lang="en-US" altLang="ko-KR" dirty="0"/>
              <a:t>Cal.</a:t>
            </a:r>
            <a:r>
              <a:rPr lang="ko-KR" altLang="en-US" dirty="0"/>
              <a:t> </a:t>
            </a:r>
            <a:r>
              <a:rPr lang="en-US" altLang="ko-KR" dirty="0"/>
              <a:t>Rx</a:t>
            </a:r>
            <a:r>
              <a:rPr lang="ko-KR" altLang="en-US" dirty="0"/>
              <a:t> </a:t>
            </a:r>
            <a:r>
              <a:rPr lang="en-US" altLang="ko-KR" dirty="0"/>
              <a:t>lens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BF361C-6C6D-4141-BA67-03ECADB77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97" y="854065"/>
            <a:ext cx="3874853" cy="2179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4AC48-EB09-4CE3-9957-1269991D417D}"/>
                  </a:ext>
                </a:extLst>
              </p:cNvPr>
              <p:cNvSpPr txBox="1"/>
              <p:nvPr/>
            </p:nvSpPr>
            <p:spPr>
              <a:xfrm>
                <a:off x="377072" y="854065"/>
                <a:ext cx="522245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예시 </a:t>
                </a:r>
                <a:r>
                  <a:rPr lang="en-US" altLang="ko-KR" dirty="0"/>
                  <a:t>image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Blob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detection</a:t>
                </a:r>
                <a:r>
                  <a:rPr lang="ko-KR" altLang="en-US" dirty="0"/>
                  <a:t> 알고리즘 적용 결과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두 가지 검출 모드</a:t>
                </a:r>
                <a:r>
                  <a:rPr lang="en-US" altLang="ko-KR" sz="1400" dirty="0"/>
                  <a:t>: </a:t>
                </a:r>
                <a:br>
                  <a:rPr lang="en-US" altLang="ko-KR" sz="1400" dirty="0"/>
                </a:br>
                <a:r>
                  <a:rPr lang="ko-KR" altLang="en-US" sz="1400" dirty="0"/>
                  <a:t>① 흰 바탕의 검정 원</a:t>
                </a:r>
                <a:br>
                  <a:rPr lang="en-US" altLang="ko-KR" sz="1400" dirty="0"/>
                </a:br>
                <a:r>
                  <a:rPr lang="ko-KR" altLang="en-US" sz="1400" dirty="0"/>
                  <a:t>② 검은 바탕의 흰색 원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현 설정 모드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원형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타원형 모두 검출 가능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흰색과 검정색의 대비가 뚜렷할 수록 정확성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4AC48-EB09-4CE3-9957-1269991D4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72" y="854065"/>
                <a:ext cx="5222450" cy="1723549"/>
              </a:xfrm>
              <a:prstGeom prst="rect">
                <a:avLst/>
              </a:prstGeom>
              <a:blipFill>
                <a:blip r:embed="rId3"/>
                <a:stretch>
                  <a:fillRect l="-1050" t="-1767" b="-3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 descr="텍스트, 장치, 측정기이(가) 표시된 사진&#10;&#10;자동 생성된 설명">
            <a:extLst>
              <a:ext uri="{FF2B5EF4-FFF2-40B4-BE49-F238E27FC236}">
                <a16:creationId xmlns:a16="http://schemas.microsoft.com/office/drawing/2014/main" id="{B598B6E1-0D76-47CD-988F-746118727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46" y="4424495"/>
            <a:ext cx="6840544" cy="1995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899DB9-0222-4CF0-B9D3-A53F4E5DAAF3}"/>
              </a:ext>
            </a:extLst>
          </p:cNvPr>
          <p:cNvSpPr txBox="1"/>
          <p:nvPr/>
        </p:nvSpPr>
        <p:spPr>
          <a:xfrm>
            <a:off x="263950" y="3098332"/>
            <a:ext cx="93781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</a:t>
            </a:r>
            <a:r>
              <a:rPr lang="ko-KR" altLang="en-US" dirty="0"/>
              <a:t> </a:t>
            </a:r>
            <a:r>
              <a:rPr lang="en-US" altLang="ko-KR" dirty="0"/>
              <a:t>400</a:t>
            </a:r>
            <a:r>
              <a:rPr lang="ko-KR" altLang="en-US" dirty="0"/>
              <a:t> 개 </a:t>
            </a:r>
            <a:r>
              <a:rPr lang="en-US" altLang="ko-KR" dirty="0"/>
              <a:t>detection algorithm </a:t>
            </a:r>
            <a:r>
              <a:rPr lang="ko-KR" altLang="en-US" dirty="0"/>
              <a:t>적용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작동하지 않는 </a:t>
            </a:r>
            <a:r>
              <a:rPr lang="en-US" altLang="ko-KR" sz="1400" dirty="0"/>
              <a:t>pixel </a:t>
            </a:r>
            <a:r>
              <a:rPr lang="ko-KR" altLang="en-US" sz="1400" dirty="0"/>
              <a:t>들이 흰 바탕의 검은색 원으로 인식되어 현 설정모드와 반대되는 효과를 가함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LED</a:t>
            </a:r>
            <a:r>
              <a:rPr lang="ko-KR" altLang="en-US" sz="1400" dirty="0"/>
              <a:t> 간의 간격이 좁아 </a:t>
            </a:r>
            <a:r>
              <a:rPr lang="en-US" altLang="ko-KR" sz="1400" dirty="0"/>
              <a:t>blob </a:t>
            </a:r>
            <a:r>
              <a:rPr lang="ko-KR" altLang="en-US" sz="1400" dirty="0"/>
              <a:t>경계가 불명확 </a:t>
            </a:r>
            <a:r>
              <a:rPr lang="en-US" altLang="ko-KR" sz="1400" dirty="0"/>
              <a:t>(LED </a:t>
            </a:r>
            <a:r>
              <a:rPr lang="ko-KR" altLang="en-US" sz="1400" dirty="0"/>
              <a:t>간격 조절로 해결 가능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해상도가 낮아 원이 아닌 사각형에 가까움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Rx Lens </a:t>
            </a:r>
            <a:r>
              <a:rPr lang="ko-KR" altLang="en-US" sz="1400" dirty="0"/>
              <a:t>의 초점 또한 안 맞는 상황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397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2EF3DD95-16CC-4B4B-A6E0-21EEA6BA9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31892</TotalTime>
  <Words>153</Words>
  <Application>Microsoft Office PowerPoint</Application>
  <PresentationFormat>A4 용지(210x297mm)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Office 테마</vt:lpstr>
      <vt:lpstr>Universal Cal. Rx lens</vt:lpstr>
      <vt:lpstr>Universal Cal. Rx lens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12</cp:revision>
  <dcterms:created xsi:type="dcterms:W3CDTF">2021-03-24T07:02:47Z</dcterms:created>
  <dcterms:modified xsi:type="dcterms:W3CDTF">2022-12-06T01:38:08Z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