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3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820FD-EFC2-4609-8886-8E6D4D93F9FB}" v="15" dt="2022-12-20T06:08:48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86" autoAdjust="0"/>
  </p:normalViewPr>
  <p:slideViewPr>
    <p:cSldViewPr snapToGrid="0">
      <p:cViewPr varScale="1">
        <p:scale>
          <a:sx n="102" d="100"/>
          <a:sy n="102" d="100"/>
        </p:scale>
        <p:origin x="168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577820FD-EFC2-4609-8886-8E6D4D93F9FB}"/>
    <pc:docChg chg="custSel delSld modSld">
      <pc:chgData name="이동건" userId="4ad090f6-dadd-4301-b5d0-883b88f508af" providerId="ADAL" clId="{577820FD-EFC2-4609-8886-8E6D4D93F9FB}" dt="2022-12-20T06:08:59.350" v="135" actId="14100"/>
      <pc:docMkLst>
        <pc:docMk/>
      </pc:docMkLst>
      <pc:sldChg chg="del">
        <pc:chgData name="이동건" userId="4ad090f6-dadd-4301-b5d0-883b88f508af" providerId="ADAL" clId="{577820FD-EFC2-4609-8886-8E6D4D93F9FB}" dt="2022-12-20T05:54:38.151" v="0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577820FD-EFC2-4609-8886-8E6D4D93F9FB}" dt="2022-12-20T06:08:59.350" v="135" actId="14100"/>
        <pc:sldMkLst>
          <pc:docMk/>
          <pc:sldMk cId="3480425861" sldId="331"/>
        </pc:sldMkLst>
        <pc:spChg chg="mod">
          <ac:chgData name="이동건" userId="4ad090f6-dadd-4301-b5d0-883b88f508af" providerId="ADAL" clId="{577820FD-EFC2-4609-8886-8E6D4D93F9FB}" dt="2022-12-20T05:54:44.913" v="25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577820FD-EFC2-4609-8886-8E6D4D93F9FB}" dt="2022-12-20T05:58:06.497" v="125" actId="1076"/>
          <ac:spMkLst>
            <pc:docMk/>
            <pc:sldMk cId="3480425861" sldId="331"/>
            <ac:spMk id="8" creationId="{D849DD6C-6322-4B78-AF5E-BBEE54EDD7F7}"/>
          </ac:spMkLst>
        </pc:spChg>
        <pc:spChg chg="add mod">
          <ac:chgData name="이동건" userId="4ad090f6-dadd-4301-b5d0-883b88f508af" providerId="ADAL" clId="{577820FD-EFC2-4609-8886-8E6D4D93F9FB}" dt="2022-12-20T05:58:07.783" v="126" actId="1076"/>
          <ac:spMkLst>
            <pc:docMk/>
            <pc:sldMk cId="3480425861" sldId="331"/>
            <ac:spMk id="9" creationId="{63FC9A5A-AA1B-4398-AC77-EF3367B9651B}"/>
          </ac:spMkLst>
        </pc:spChg>
        <pc:picChg chg="add mod">
          <ac:chgData name="이동건" userId="4ad090f6-dadd-4301-b5d0-883b88f508af" providerId="ADAL" clId="{577820FD-EFC2-4609-8886-8E6D4D93F9FB}" dt="2022-12-20T05:58:04.261" v="124" actId="1076"/>
          <ac:picMkLst>
            <pc:docMk/>
            <pc:sldMk cId="3480425861" sldId="331"/>
            <ac:picMk id="4" creationId="{0D4AB9F6-F1A3-42FA-A78E-193BB502B7D7}"/>
          </ac:picMkLst>
        </pc:picChg>
        <pc:picChg chg="add mod">
          <ac:chgData name="이동건" userId="4ad090f6-dadd-4301-b5d0-883b88f508af" providerId="ADAL" clId="{577820FD-EFC2-4609-8886-8E6D4D93F9FB}" dt="2022-12-20T05:58:04.261" v="124" actId="1076"/>
          <ac:picMkLst>
            <pc:docMk/>
            <pc:sldMk cId="3480425861" sldId="331"/>
            <ac:picMk id="7" creationId="{65D1DD88-446B-4273-AD24-B478411BC9D1}"/>
          </ac:picMkLst>
        </pc:picChg>
        <pc:picChg chg="add mod">
          <ac:chgData name="이동건" userId="4ad090f6-dadd-4301-b5d0-883b88f508af" providerId="ADAL" clId="{577820FD-EFC2-4609-8886-8E6D4D93F9FB}" dt="2022-12-20T05:58:04.261" v="124" actId="1076"/>
          <ac:picMkLst>
            <pc:docMk/>
            <pc:sldMk cId="3480425861" sldId="331"/>
            <ac:picMk id="11" creationId="{FD80B226-BADE-4056-84E4-452DFDA9E73A}"/>
          </ac:picMkLst>
        </pc:picChg>
        <pc:picChg chg="add mod">
          <ac:chgData name="이동건" userId="4ad090f6-dadd-4301-b5d0-883b88f508af" providerId="ADAL" clId="{577820FD-EFC2-4609-8886-8E6D4D93F9FB}" dt="2022-12-20T05:58:04.261" v="124" actId="1076"/>
          <ac:picMkLst>
            <pc:docMk/>
            <pc:sldMk cId="3480425861" sldId="331"/>
            <ac:picMk id="13" creationId="{1957ADAB-BE91-4D02-8128-62B30584BC3A}"/>
          </ac:picMkLst>
        </pc:picChg>
        <pc:picChg chg="add del mod">
          <ac:chgData name="이동건" userId="4ad090f6-dadd-4301-b5d0-883b88f508af" providerId="ADAL" clId="{577820FD-EFC2-4609-8886-8E6D4D93F9FB}" dt="2022-12-20T05:56:38.695" v="102" actId="478"/>
          <ac:picMkLst>
            <pc:docMk/>
            <pc:sldMk cId="3480425861" sldId="331"/>
            <ac:picMk id="15" creationId="{4E1B6A30-3B62-4C08-AB53-DA72DEF4EA61}"/>
          </ac:picMkLst>
        </pc:picChg>
        <pc:picChg chg="add del mod">
          <ac:chgData name="이동건" userId="4ad090f6-dadd-4301-b5d0-883b88f508af" providerId="ADAL" clId="{577820FD-EFC2-4609-8886-8E6D4D93F9FB}" dt="2022-12-20T05:56:41.809" v="105" actId="478"/>
          <ac:picMkLst>
            <pc:docMk/>
            <pc:sldMk cId="3480425861" sldId="331"/>
            <ac:picMk id="17" creationId="{CA6EEADF-8F31-42C9-AEDE-92F448169611}"/>
          </ac:picMkLst>
        </pc:picChg>
        <pc:picChg chg="add del mod">
          <ac:chgData name="이동건" userId="4ad090f6-dadd-4301-b5d0-883b88f508af" providerId="ADAL" clId="{577820FD-EFC2-4609-8886-8E6D4D93F9FB}" dt="2022-12-20T06:08:35.154" v="127" actId="478"/>
          <ac:picMkLst>
            <pc:docMk/>
            <pc:sldMk cId="3480425861" sldId="331"/>
            <ac:picMk id="19" creationId="{960E627E-A5AB-4D2A-951E-5CB57B1C618C}"/>
          </ac:picMkLst>
        </pc:picChg>
        <pc:picChg chg="add del mod">
          <ac:chgData name="이동건" userId="4ad090f6-dadd-4301-b5d0-883b88f508af" providerId="ADAL" clId="{577820FD-EFC2-4609-8886-8E6D4D93F9FB}" dt="2022-12-20T06:08:35.469" v="128" actId="478"/>
          <ac:picMkLst>
            <pc:docMk/>
            <pc:sldMk cId="3480425861" sldId="331"/>
            <ac:picMk id="21" creationId="{3A2ED59C-EBB4-402A-A47B-A031E07FAC96}"/>
          </ac:picMkLst>
        </pc:picChg>
        <pc:picChg chg="add mod">
          <ac:chgData name="이동건" userId="4ad090f6-dadd-4301-b5d0-883b88f508af" providerId="ADAL" clId="{577820FD-EFC2-4609-8886-8E6D4D93F9FB}" dt="2022-12-20T05:58:04.261" v="124" actId="1076"/>
          <ac:picMkLst>
            <pc:docMk/>
            <pc:sldMk cId="3480425861" sldId="331"/>
            <ac:picMk id="23" creationId="{5E699031-A429-44C7-B561-4D5C7A3465E0}"/>
          </ac:picMkLst>
        </pc:picChg>
        <pc:picChg chg="add mod">
          <ac:chgData name="이동건" userId="4ad090f6-dadd-4301-b5d0-883b88f508af" providerId="ADAL" clId="{577820FD-EFC2-4609-8886-8E6D4D93F9FB}" dt="2022-12-20T05:58:04.261" v="124" actId="1076"/>
          <ac:picMkLst>
            <pc:docMk/>
            <pc:sldMk cId="3480425861" sldId="331"/>
            <ac:picMk id="25" creationId="{35EA9C8E-0087-4395-BF7D-9614CC99A7F0}"/>
          </ac:picMkLst>
        </pc:picChg>
        <pc:picChg chg="add mod">
          <ac:chgData name="이동건" userId="4ad090f6-dadd-4301-b5d0-883b88f508af" providerId="ADAL" clId="{577820FD-EFC2-4609-8886-8E6D4D93F9FB}" dt="2022-12-20T06:08:44.762" v="131" actId="14100"/>
          <ac:picMkLst>
            <pc:docMk/>
            <pc:sldMk cId="3480425861" sldId="331"/>
            <ac:picMk id="27" creationId="{08B05046-496A-44B4-9317-DA4E83583FC8}"/>
          </ac:picMkLst>
        </pc:picChg>
        <pc:picChg chg="add mod">
          <ac:chgData name="이동건" userId="4ad090f6-dadd-4301-b5d0-883b88f508af" providerId="ADAL" clId="{577820FD-EFC2-4609-8886-8E6D4D93F9FB}" dt="2022-12-20T06:08:59.350" v="135" actId="14100"/>
          <ac:picMkLst>
            <pc:docMk/>
            <pc:sldMk cId="3480425861" sldId="331"/>
            <ac:picMk id="29" creationId="{087FCF70-39D2-49CD-976C-B31D51B9F756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Lens calibration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AB9F6-F1A3-42FA-A78E-193BB502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6" y="1181725"/>
            <a:ext cx="4021205" cy="1172852"/>
          </a:xfrm>
          <a:prstGeom prst="rect">
            <a:avLst/>
          </a:prstGeom>
        </p:spPr>
      </p:pic>
      <p:pic>
        <p:nvPicPr>
          <p:cNvPr id="7" name="그림 6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65D1DD88-446B-4273-AD24-B478411BC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75" y="1181725"/>
            <a:ext cx="4021205" cy="1172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9DD6C-6322-4B78-AF5E-BBEE54EDD7F7}"/>
              </a:ext>
            </a:extLst>
          </p:cNvPr>
          <p:cNvSpPr txBox="1"/>
          <p:nvPr/>
        </p:nvSpPr>
        <p:spPr>
          <a:xfrm>
            <a:off x="1696824" y="75034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Distorted (upscaled)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C9A5A-AA1B-4398-AC77-EF3367B9651B}"/>
              </a:ext>
            </a:extLst>
          </p:cNvPr>
          <p:cNvSpPr txBox="1"/>
          <p:nvPr/>
        </p:nvSpPr>
        <p:spPr>
          <a:xfrm>
            <a:off x="5939005" y="751821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Undistorted (upscaled)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80B226-BADE-4056-84E4-452DFDA9E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6" y="2560016"/>
            <a:ext cx="4021206" cy="1172852"/>
          </a:xfrm>
          <a:prstGeom prst="rect">
            <a:avLst/>
          </a:prstGeom>
        </p:spPr>
      </p:pic>
      <p:pic>
        <p:nvPicPr>
          <p:cNvPr id="13" name="그림 12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1957ADAB-BE91-4D02-8128-62B30584B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75" y="2560017"/>
            <a:ext cx="4021205" cy="11728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699031-A429-44C7-B561-4D5C7A346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6" y="5235252"/>
            <a:ext cx="4021205" cy="1172851"/>
          </a:xfrm>
          <a:prstGeom prst="rect">
            <a:avLst/>
          </a:prstGeom>
        </p:spPr>
      </p:pic>
      <p:pic>
        <p:nvPicPr>
          <p:cNvPr id="25" name="그림 24" descr="옥외설치물, 별, 밤하늘이(가) 표시된 사진&#10;&#10;자동 생성된 설명">
            <a:extLst>
              <a:ext uri="{FF2B5EF4-FFF2-40B4-BE49-F238E27FC236}">
                <a16:creationId xmlns:a16="http://schemas.microsoft.com/office/drawing/2014/main" id="{35EA9C8E-0087-4395-BF7D-9614CC99A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75" y="5235252"/>
            <a:ext cx="4021205" cy="11728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8B05046-496A-44B4-9317-DA4E83583F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6" y="3856961"/>
            <a:ext cx="4021205" cy="11728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87FCF70-39D2-49CD-976C-B31D51B9F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74" y="3856961"/>
            <a:ext cx="4021205" cy="11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31864</TotalTime>
  <Words>11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Office 테마</vt:lpstr>
      <vt:lpstr>Lens calibration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2022-12-20T06:09:07Z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