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437" r:id="rId4"/>
  </p:sldMasterIdLst>
  <p:notesMasterIdLst>
    <p:notesMasterId r:id="rId6"/>
  </p:notesMasterIdLst>
  <p:handoutMasterIdLst>
    <p:handoutMasterId r:id="rId7"/>
  </p:handoutMasterIdLst>
  <p:sldIdLst>
    <p:sldId id="450" r:id="rId5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8AD49572-1744-4368-B3F2-5545D3A6EAC6}">
          <p14:sldIdLst>
            <p14:sldId id="4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39">
          <p15:clr>
            <a:srgbClr val="A4A3A4"/>
          </p15:clr>
        </p15:guide>
        <p15:guide id="2" orient="horz" pos="1480">
          <p15:clr>
            <a:srgbClr val="A4A3A4"/>
          </p15:clr>
        </p15:guide>
        <p15:guide id="3" orient="horz" pos="3748">
          <p15:clr>
            <a:srgbClr val="A4A3A4"/>
          </p15:clr>
        </p15:guide>
        <p15:guide id="4" orient="horz" pos="4110">
          <p15:clr>
            <a:srgbClr val="A4A3A4"/>
          </p15:clr>
        </p15:guide>
        <p15:guide id="5" orient="horz" pos="1207">
          <p15:clr>
            <a:srgbClr val="A4A3A4"/>
          </p15:clr>
        </p15:guide>
        <p15:guide id="6" pos="1805">
          <p15:clr>
            <a:srgbClr val="A4A3A4"/>
          </p15:clr>
        </p15:guide>
        <p15:guide id="7" pos="5751">
          <p15:clr>
            <a:srgbClr val="A4A3A4"/>
          </p15:clr>
        </p15:guide>
        <p15:guide id="8" pos="4073">
          <p15:clr>
            <a:srgbClr val="A4A3A4"/>
          </p15:clr>
        </p15:guide>
        <p15:guide id="9" pos="1079">
          <p15:clr>
            <a:srgbClr val="A4A3A4"/>
          </p15:clr>
        </p15:guide>
        <p15:guide id="10" pos="398">
          <p15:clr>
            <a:srgbClr val="A4A3A4"/>
          </p15:clr>
        </p15:guide>
        <p15:guide id="11" orient="horz" pos="18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  <p15:guide id="3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C40037"/>
    <a:srgbClr val="ECECEC"/>
    <a:srgbClr val="EBEBEB"/>
    <a:srgbClr val="EEEEEE"/>
    <a:srgbClr val="EDEDED"/>
    <a:srgbClr val="FB578A"/>
    <a:srgbClr val="A8C684"/>
    <a:srgbClr val="D8BF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8" autoAdjust="0"/>
    <p:restoredTop sz="93640" autoAdjust="0"/>
  </p:normalViewPr>
  <p:slideViewPr>
    <p:cSldViewPr showGuides="1">
      <p:cViewPr varScale="1">
        <p:scale>
          <a:sx n="114" d="100"/>
          <a:sy n="114" d="100"/>
        </p:scale>
        <p:origin x="1566" y="96"/>
      </p:cViewPr>
      <p:guideLst>
        <p:guide orient="horz" pos="3339"/>
        <p:guide orient="horz" pos="1480"/>
        <p:guide orient="horz" pos="3748"/>
        <p:guide orient="horz" pos="4110"/>
        <p:guide orient="horz" pos="1207"/>
        <p:guide pos="1805"/>
        <p:guide pos="5751"/>
        <p:guide pos="4073"/>
        <p:guide pos="1079"/>
        <p:guide pos="398"/>
        <p:guide orient="horz" pos="1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49" d="100"/>
          <a:sy n="49" d="100"/>
        </p:scale>
        <p:origin x="-2922" y="-102"/>
      </p:cViewPr>
      <p:guideLst>
        <p:guide orient="horz" pos="3130"/>
        <p:guide pos="2144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940" cy="49752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672" y="0"/>
            <a:ext cx="2948940" cy="49752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062A670-D454-4CD6-8AD3-21EEBEF9CACB}" type="datetimeFigureOut">
              <a:rPr lang="ko-KR" altLang="en-US"/>
              <a:pPr>
                <a:defRPr/>
              </a:pPr>
              <a:t>23-01-09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7"/>
            <a:ext cx="2948940" cy="497523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672" y="9440227"/>
            <a:ext cx="2948940" cy="497523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9A38410-E999-452D-B49C-B426EA98A7C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19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52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>
            <a:lvl1pPr algn="l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2" y="0"/>
            <a:ext cx="295052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>
            <a:lvl1pPr algn="r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87975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14" y="4720908"/>
            <a:ext cx="5449575" cy="447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227"/>
            <a:ext cx="295052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b" anchorCtr="0" compatLnSpc="1">
            <a:prstTxWarp prst="textNoShape">
              <a:avLst/>
            </a:prstTxWarp>
          </a:bodyPr>
          <a:lstStyle>
            <a:lvl1pPr algn="l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2" y="9440227"/>
            <a:ext cx="295052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b" anchorCtr="0" compatLnSpc="1">
            <a:prstTxWarp prst="textNoShape">
              <a:avLst/>
            </a:prstTxWarp>
          </a:bodyPr>
          <a:lstStyle>
            <a:lvl1pPr algn="r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7BBB7F-EEE1-46AC-8613-D85348C314A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8074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5801-2F00-4270-B5DD-CD114FF51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50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02128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35801-2F00-4270-B5DD-CD114FF51B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60" y="6496182"/>
            <a:ext cx="1153368" cy="29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2" name="슬라이드 번호 개체 틀 5"/>
          <p:cNvSpPr txBox="1">
            <a:spLocks/>
          </p:cNvSpPr>
          <p:nvPr/>
        </p:nvSpPr>
        <p:spPr>
          <a:xfrm>
            <a:off x="3793530" y="647554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fld id="{F7A74BF9-5870-42E7-84E9-3566DB235430}" type="slidenum">
              <a:rPr lang="ko-KR" altLang="en-US" sz="1100" smtClean="0">
                <a:solidFill>
                  <a:schemeClr val="tx1"/>
                </a:solidFill>
                <a:latin typeface="Arial Narrow" pitchFamily="34" charset="0"/>
              </a:rPr>
              <a:pPr algn="ctr"/>
              <a:t>‹#›</a:t>
            </a:fld>
            <a:r>
              <a:rPr lang="ko-KR" altLang="en-US" sz="11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rial Narrow" pitchFamily="34" charset="0"/>
              </a:rPr>
              <a:t>/ #</a:t>
            </a:r>
            <a:endParaRPr lang="ko-KR" altLang="en-US" sz="11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31B6A5B7-3B71-488B-A982-903CD6535F6C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11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12360C83-D4B0-4CFE-AADF-8FE30C07EB25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401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/>
          <p:cNvSpPr txBox="1">
            <a:spLocks noChangeArrowheads="1"/>
          </p:cNvSpPr>
          <p:nvPr/>
        </p:nvSpPr>
        <p:spPr bwMode="auto">
          <a:xfrm>
            <a:off x="128588" y="179388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800" b="1" dirty="0">
                <a:latin typeface="Arial Narrow" pitchFamily="34" charset="0"/>
                <a:ea typeface="LG스마트체 Regular" pitchFamily="50" charset="-127"/>
              </a:rPr>
              <a:t>[</a:t>
            </a:r>
            <a:r>
              <a:rPr lang="ko-KR" altLang="en-US" sz="1800" b="1" dirty="0">
                <a:latin typeface="Arial Narrow" pitchFamily="34" charset="0"/>
                <a:ea typeface="LG스마트체 Regular" pitchFamily="50" charset="-127"/>
              </a:rPr>
              <a:t>회의록</a:t>
            </a:r>
            <a:r>
              <a:rPr lang="en-US" altLang="ko-KR" sz="1800" b="1" dirty="0">
                <a:latin typeface="Arial Narrow" pitchFamily="34" charset="0"/>
                <a:ea typeface="LG스마트체 Regular" pitchFamily="50" charset="-127"/>
              </a:rPr>
              <a:t>]</a:t>
            </a:r>
            <a:endParaRPr lang="ko-KR" altLang="en-US" sz="1800" b="1" dirty="0">
              <a:latin typeface="Arial Narrow" pitchFamily="34" charset="0"/>
              <a:ea typeface="LG스마트체 Regular" pitchFamily="50" charset="-127"/>
            </a:endParaRPr>
          </a:p>
        </p:txBody>
      </p:sp>
      <p:graphicFrame>
        <p:nvGraphicFramePr>
          <p:cNvPr id="3" name="Group 3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456308"/>
              </p:ext>
            </p:extLst>
          </p:nvPr>
        </p:nvGraphicFramePr>
        <p:xfrm>
          <a:off x="136525" y="1628800"/>
          <a:ext cx="9585695" cy="4608512"/>
        </p:xfrm>
        <a:graphic>
          <a:graphicData uri="http://schemas.openxmlformats.org/drawingml/2006/table">
            <a:tbl>
              <a:tblPr/>
              <a:tblGrid>
                <a:gridCol w="919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5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2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2.0 Regular" pitchFamily="50" charset="-127"/>
                          <a:cs typeface="Times New Roman" pitchFamily="18" charset="0"/>
                        </a:rPr>
                        <a:t>Discussion &amp; Conclusions</a:t>
                      </a:r>
                    </a:p>
                  </a:txBody>
                  <a:tcPr marL="91444" marR="91444" marT="45666" marB="4566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담당</a:t>
                      </a:r>
                    </a:p>
                  </a:txBody>
                  <a:tcPr marL="91444" marR="91444" marT="45666" marB="4566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일정</a:t>
                      </a:r>
                    </a:p>
                  </a:txBody>
                  <a:tcPr marL="91444" marR="91444" marT="45666" marB="4566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728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1444" marR="91444" marT="45666" marB="45666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</a:p>
                  </a:txBody>
                  <a:tcPr marL="36000" marR="36000" marT="45666" marB="45666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200" b="0" kern="1200" baseline="0" noProof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45666" marB="45666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200000"/>
                        </a:lnSpc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200000"/>
                        </a:lnSpc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45666" marB="45666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3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46993"/>
              </p:ext>
            </p:extLst>
          </p:nvPr>
        </p:nvGraphicFramePr>
        <p:xfrm>
          <a:off x="128588" y="631825"/>
          <a:ext cx="9577386" cy="909496"/>
        </p:xfrm>
        <a:graphic>
          <a:graphicData uri="http://schemas.openxmlformats.org/drawingml/2006/table">
            <a:tbl>
              <a:tblPr/>
              <a:tblGrid>
                <a:gridCol w="166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0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itchFamily="18" charset="0"/>
                        </a:rPr>
                        <a:t>일시</a:t>
                      </a:r>
                    </a:p>
                  </a:txBody>
                  <a:tcPr marL="91439" marR="91439" marT="45253" marB="452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itchFamily="18" charset="0"/>
                        </a:rPr>
                        <a:t>2022. 9. 18 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itchFamily="18" charset="0"/>
                        </a:rPr>
                        <a:t>금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itchFamily="18" charset="0"/>
                        </a:rPr>
                        <a:t>) 14:00~15:00</a:t>
                      </a:r>
                    </a:p>
                  </a:txBody>
                  <a:tcPr marL="91439" marR="91439" marT="45253" marB="4525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itchFamily="18" charset="0"/>
                        </a:rPr>
                        <a:t>장소</a:t>
                      </a:r>
                    </a:p>
                  </a:txBody>
                  <a:tcPr marL="91439" marR="91439" marT="45253" marB="4525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  <a:cs typeface="Times New Roman" panose="02020603050405020304" pitchFamily="18" charset="0"/>
                        </a:rPr>
                        <a:t>LGIT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  <a:cs typeface="Times New Roman" panose="02020603050405020304" pitchFamily="18" charset="0"/>
                        </a:rPr>
                        <a:t>안산연구소 서관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  <a:cs typeface="Times New Roman" panose="02020603050405020304" pitchFamily="18" charset="0"/>
                        </a:rPr>
                        <a:t>403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  <a:cs typeface="Times New Roman" panose="02020603050405020304" pitchFamily="18" charset="0"/>
                        </a:rPr>
                        <a:t>호</a:t>
                      </a:r>
                    </a:p>
                  </a:txBody>
                  <a:tcPr marL="91439" marR="91439" marT="45253" marB="4525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itchFamily="18" charset="0"/>
                        </a:rPr>
                        <a:t>참석자</a:t>
                      </a:r>
                    </a:p>
                  </a:txBody>
                  <a:tcPr marL="91439" marR="91439" marT="45253" marB="452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4213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1439" marR="91439" marT="45253" marB="4525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itchFamily="18" charset="0"/>
                        </a:rPr>
                        <a:t>안건</a:t>
                      </a:r>
                    </a:p>
                  </a:txBody>
                  <a:tcPr marL="91439" marR="91439" marT="45253" marB="452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4213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1439" marR="91439" marT="45253" marB="4525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56956" y="6460680"/>
            <a:ext cx="79208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Narrow" pitchFamily="34" charset="0"/>
              </a:rPr>
              <a:t> </a:t>
            </a:r>
            <a:endParaRPr lang="ko-KR" alt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784981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F18E0C-7AA2-4841-BB7A-0E8C89917D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8049D-8F95-4BB5-9A72-BA703EE0309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3.xml><?xml version="1.0" encoding="utf-8"?>
<ds:datastoreItem xmlns:ds="http://schemas.openxmlformats.org/officeDocument/2006/customXml" ds:itemID="{56E239AD-A48E-402D-873F-B99CA859E1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48627</TotalTime>
  <Words>29</Words>
  <Application>Microsoft Office PowerPoint</Application>
  <PresentationFormat>A4 용지(210x297mm)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LG스마트체 Regular</vt:lpstr>
      <vt:lpstr>LG스마트체 SemiBold</vt:lpstr>
      <vt:lpstr>LG스마트체2.0 Bold</vt:lpstr>
      <vt:lpstr>굴림</vt:lpstr>
      <vt:lpstr>맑은 고딕</vt:lpstr>
      <vt:lpstr>Arial</vt:lpstr>
      <vt:lpstr>Arial Narrow</vt:lpstr>
      <vt:lpstr>1_디자인 사용자 지정</vt:lpstr>
      <vt:lpstr>PowerPoint 프레젠테이션</vt:lpstr>
    </vt:vector>
  </TitlesOfParts>
  <Company>엘지이노텍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`10년 혁신활동 추진계획</dc:title>
  <dc:creator>lji</dc:creator>
  <cp:lastModifiedBy>이동건</cp:lastModifiedBy>
  <cp:revision>1465</cp:revision>
  <cp:lastPrinted>2018-07-12T05:39:30Z</cp:lastPrinted>
  <dcterms:created xsi:type="dcterms:W3CDTF">2010-01-12T05:42:54Z</dcterms:created>
  <dcterms:modified xsi:type="dcterms:W3CDTF">2023-01-09T01:55:12Z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2023-01-09T01:55:10Z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4f03eb11-a216-48c4-aebd-08d74f4f1c6b</vt:lpwstr>
  </property>
  <property fmtid="{D5CDD505-2E9C-101B-9397-08002B2CF9AE}" pid="9" name="MSIP_Label_99b8a968-831d-4cfc-b1f9-4367a1331151_ContentBits">
    <vt:lpwstr>3</vt:lpwstr>
  </property>
</Properties>
</file>