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332" r:id="rId5"/>
    <p:sldId id="331" r:id="rId6"/>
    <p:sldId id="333" r:id="rId7"/>
    <p:sldId id="334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1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3B7645-230E-4587-BA58-827856BCD52A}" v="1712" dt="2023-01-16T06:02:23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786" autoAdjust="0"/>
  </p:normalViewPr>
  <p:slideViewPr>
    <p:cSldViewPr snapToGrid="0">
      <p:cViewPr varScale="1">
        <p:scale>
          <a:sx n="114" d="100"/>
          <a:sy n="114" d="100"/>
        </p:scale>
        <p:origin x="129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donggun.lee@lginnotek.com" userId="4ad090f6-dadd-4301-b5d0-883b88f508af" providerId="ADAL" clId="{4D43E722-CACC-46B2-BE88-E05E9D814DAB}"/>
    <pc:docChg chg="undo custSel addSld modSld sldOrd addSection modSection">
      <pc:chgData name="donggun.lee@lginnotek.com" userId="4ad090f6-dadd-4301-b5d0-883b88f508af" providerId="ADAL" clId="{4D43E722-CACC-46B2-BE88-E05E9D814DAB}" dt="2022-05-18T23:56:54.119" v="490" actId="14100"/>
      <pc:docMkLst>
        <pc:docMk/>
      </pc:docMkLst>
      <pc:sldChg chg="modSp">
        <pc:chgData name="donggun.lee@lginnotek.com" userId="4ad090f6-dadd-4301-b5d0-883b88f508af" providerId="ADAL" clId="{4D43E722-CACC-46B2-BE88-E05E9D814DAB}" dt="2022-05-18T23:56:54.119" v="490" actId="14100"/>
        <pc:sldMkLst>
          <pc:docMk/>
          <pc:sldMk cId="3595365694" sldId="292"/>
        </pc:sldMkLst>
        <pc:picChg chg="mod ord">
          <ac:chgData name="donggun.lee@lginnotek.com" userId="4ad090f6-dadd-4301-b5d0-883b88f508af" providerId="ADAL" clId="{4D43E722-CACC-46B2-BE88-E05E9D814DAB}" dt="2022-05-18T23:56:54.119" v="490" actId="14100"/>
          <ac:picMkLst>
            <pc:docMk/>
            <pc:sldMk cId="3595365694" sldId="292"/>
            <ac:picMk id="24" creationId="{41AA7447-C75A-4B6A-BDD7-00D04FB78768}"/>
          </ac:picMkLst>
        </pc:picChg>
      </pc:sldChg>
      <pc:sldChg chg="addSp delSp modSp">
        <pc:chgData name="donggun.lee@lginnotek.com" userId="4ad090f6-dadd-4301-b5d0-883b88f508af" providerId="ADAL" clId="{4D43E722-CACC-46B2-BE88-E05E9D814DAB}" dt="2022-05-18T02:14:41.517" v="236" actId="20577"/>
        <pc:sldMkLst>
          <pc:docMk/>
          <pc:sldMk cId="1343392586" sldId="310"/>
        </pc:sldMkLst>
        <pc:spChg chg="del">
          <ac:chgData name="donggun.lee@lginnotek.com" userId="4ad090f6-dadd-4301-b5d0-883b88f508af" providerId="ADAL" clId="{4D43E722-CACC-46B2-BE88-E05E9D814DAB}" dt="2022-05-18T02:11:32.728" v="100" actId="478"/>
          <ac:spMkLst>
            <pc:docMk/>
            <pc:sldMk cId="1343392586" sldId="310"/>
            <ac:spMk id="3" creationId="{508AD220-C452-4975-B0F1-C39CCD380676}"/>
          </ac:spMkLst>
        </pc:spChg>
        <pc:spChg chg="mod">
          <ac:chgData name="donggun.lee@lginnotek.com" userId="4ad090f6-dadd-4301-b5d0-883b88f508af" providerId="ADAL" clId="{4D43E722-CACC-46B2-BE88-E05E9D814DAB}" dt="2022-05-18T02:14:41.517" v="236" actId="20577"/>
          <ac:spMkLst>
            <pc:docMk/>
            <pc:sldMk cId="1343392586" sldId="310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11:35.699" v="102" actId="1076"/>
          <ac:picMkLst>
            <pc:docMk/>
            <pc:sldMk cId="1343392586" sldId="310"/>
            <ac:picMk id="2" creationId="{634B2CD2-7643-4234-92FE-5FD3EC9199A0}"/>
          </ac:picMkLst>
        </pc:picChg>
        <pc:picChg chg="add mod">
          <ac:chgData name="donggun.lee@lginnotek.com" userId="4ad090f6-dadd-4301-b5d0-883b88f508af" providerId="ADAL" clId="{4D43E722-CACC-46B2-BE88-E05E9D814DAB}" dt="2022-05-18T02:11:33.916" v="101" actId="1076"/>
          <ac:picMkLst>
            <pc:docMk/>
            <pc:sldMk cId="1343392586" sldId="310"/>
            <ac:picMk id="6" creationId="{0A9F0B76-6EE1-461F-A5D9-77C7FA99CBAE}"/>
          </ac:picMkLst>
        </pc:picChg>
      </pc:sldChg>
      <pc:sldChg chg="addSp delSp modSp ord">
        <pc:chgData name="donggun.lee@lginnotek.com" userId="4ad090f6-dadd-4301-b5d0-883b88f508af" providerId="ADAL" clId="{4D43E722-CACC-46B2-BE88-E05E9D814DAB}" dt="2022-05-18T07:28:28.455" v="478" actId="1076"/>
        <pc:sldMkLst>
          <pc:docMk/>
          <pc:sldMk cId="347981246" sldId="311"/>
        </pc:sldMkLst>
        <pc:spChg chg="del">
          <ac:chgData name="donggun.lee@lginnotek.com" userId="4ad090f6-dadd-4301-b5d0-883b88f508af" providerId="ADAL" clId="{4D43E722-CACC-46B2-BE88-E05E9D814DAB}" dt="2022-05-18T06:52:01.770" v="401" actId="478"/>
          <ac:spMkLst>
            <pc:docMk/>
            <pc:sldMk cId="347981246" sldId="311"/>
            <ac:spMk id="3" creationId="{508AD220-C452-4975-B0F1-C39CCD380676}"/>
          </ac:spMkLst>
        </pc:spChg>
        <pc:spChg chg="add del">
          <ac:chgData name="donggun.lee@lginnotek.com" userId="4ad090f6-dadd-4301-b5d0-883b88f508af" providerId="ADAL" clId="{4D43E722-CACC-46B2-BE88-E05E9D814DAB}" dt="2022-05-18T07:28:06.873" v="465"/>
          <ac:spMkLst>
            <pc:docMk/>
            <pc:sldMk cId="347981246" sldId="311"/>
            <ac:spMk id="7" creationId="{A1D961BB-394E-4981-BC07-B6899B2DF654}"/>
          </ac:spMkLst>
        </pc:spChg>
        <pc:spChg chg="add mod">
          <ac:chgData name="donggun.lee@lginnotek.com" userId="4ad090f6-dadd-4301-b5d0-883b88f508af" providerId="ADAL" clId="{4D43E722-CACC-46B2-BE88-E05E9D814DAB}" dt="2022-05-18T07:28:26.688" v="477" actId="1076"/>
          <ac:spMkLst>
            <pc:docMk/>
            <pc:sldMk cId="347981246" sldId="311"/>
            <ac:spMk id="8" creationId="{85B69844-CFDC-4D33-90E1-D0007073C911}"/>
          </ac:spMkLst>
        </pc:spChg>
        <pc:spChg chg="mod">
          <ac:chgData name="donggun.lee@lginnotek.com" userId="4ad090f6-dadd-4301-b5d0-883b88f508af" providerId="ADAL" clId="{4D43E722-CACC-46B2-BE88-E05E9D814DAB}" dt="2022-05-18T07:27:52.105" v="463" actId="20577"/>
          <ac:spMkLst>
            <pc:docMk/>
            <pc:sldMk cId="347981246" sldId="311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6:51:58.886" v="400" actId="478"/>
          <ac:picMkLst>
            <pc:docMk/>
            <pc:sldMk cId="347981246" sldId="311"/>
            <ac:picMk id="2" creationId="{4EAEC685-9639-4420-A145-0D18F4F626CF}"/>
          </ac:picMkLst>
        </pc:picChg>
        <pc:picChg chg="add mod">
          <ac:chgData name="donggun.lee@lginnotek.com" userId="4ad090f6-dadd-4301-b5d0-883b88f508af" providerId="ADAL" clId="{4D43E722-CACC-46B2-BE88-E05E9D814DAB}" dt="2022-05-18T07:28:28.455" v="478" actId="1076"/>
          <ac:picMkLst>
            <pc:docMk/>
            <pc:sldMk cId="347981246" sldId="311"/>
            <ac:picMk id="6" creationId="{02BEC0A8-2335-4152-B7FE-1CC6E041792B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12.783" v="369" actId="478"/>
        <pc:sldMkLst>
          <pc:docMk/>
          <pc:sldMk cId="1160172897" sldId="312"/>
        </pc:sldMkLst>
        <pc:spChg chg="del">
          <ac:chgData name="donggun.lee@lginnotek.com" userId="4ad090f6-dadd-4301-b5d0-883b88f508af" providerId="ADAL" clId="{4D43E722-CACC-46B2-BE88-E05E9D814DAB}" dt="2022-05-18T02:44:12.783" v="369" actId="478"/>
          <ac:spMkLst>
            <pc:docMk/>
            <pc:sldMk cId="1160172897" sldId="312"/>
            <ac:spMk id="3" creationId="{508AD220-C452-4975-B0F1-C39CCD380676}"/>
          </ac:spMkLst>
        </pc:spChg>
        <pc:spChg chg="add del mod">
          <ac:chgData name="donggun.lee@lginnotek.com" userId="4ad090f6-dadd-4301-b5d0-883b88f508af" providerId="ADAL" clId="{4D43E722-CACC-46B2-BE88-E05E9D814DAB}" dt="2022-05-18T02:14:51.537" v="237" actId="478"/>
          <ac:spMkLst>
            <pc:docMk/>
            <pc:sldMk cId="1160172897" sldId="312"/>
            <ac:spMk id="9" creationId="{ACD90B14-5B41-47AA-814C-B4332D2D667C}"/>
          </ac:spMkLst>
        </pc:spChg>
        <pc:spChg chg="add mod">
          <ac:chgData name="donggun.lee@lginnotek.com" userId="4ad090f6-dadd-4301-b5d0-883b88f508af" providerId="ADAL" clId="{4D43E722-CACC-46B2-BE88-E05E9D814DAB}" dt="2022-05-18T02:15:27.716" v="319" actId="20577"/>
          <ac:spMkLst>
            <pc:docMk/>
            <pc:sldMk cId="1160172897" sldId="312"/>
            <ac:spMk id="10" creationId="{620C7DDF-4289-4180-8E93-6A39B61D73F4}"/>
          </ac:spMkLst>
        </pc:spChg>
        <pc:spChg chg="del">
          <ac:chgData name="donggun.lee@lginnotek.com" userId="4ad090f6-dadd-4301-b5d0-883b88f508af" providerId="ADAL" clId="{4D43E722-CACC-46B2-BE88-E05E9D814DAB}" dt="2022-05-18T02:11:42.305" v="103" actId="478"/>
          <ac:spMkLst>
            <pc:docMk/>
            <pc:sldMk cId="1160172897" sldId="312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0:13:57.531" v="18" actId="478"/>
          <ac:picMkLst>
            <pc:docMk/>
            <pc:sldMk cId="1160172897" sldId="312"/>
            <ac:picMk id="2" creationId="{634B2CD2-7643-4234-92FE-5FD3EC9199A0}"/>
          </ac:picMkLst>
        </pc:picChg>
        <pc:picChg chg="del">
          <ac:chgData name="donggun.lee@lginnotek.com" userId="4ad090f6-dadd-4301-b5d0-883b88f508af" providerId="ADAL" clId="{4D43E722-CACC-46B2-BE88-E05E9D814DAB}" dt="2022-05-18T00:13:56.044" v="17" actId="478"/>
          <ac:picMkLst>
            <pc:docMk/>
            <pc:sldMk cId="1160172897" sldId="312"/>
            <ac:picMk id="6" creationId="{0A9F0B76-6EE1-461F-A5D9-77C7FA99CBAE}"/>
          </ac:picMkLst>
        </pc:picChg>
        <pc:picChg chg="add mod">
          <ac:chgData name="donggun.lee@lginnotek.com" userId="4ad090f6-dadd-4301-b5d0-883b88f508af" providerId="ADAL" clId="{4D43E722-CACC-46B2-BE88-E05E9D814DAB}" dt="2022-05-18T00:14:17.024" v="21" actId="1076"/>
          <ac:picMkLst>
            <pc:docMk/>
            <pc:sldMk cId="1160172897" sldId="312"/>
            <ac:picMk id="7" creationId="{859D62D4-BF4C-41C4-9386-533578626FE9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55.748" v="376" actId="1076"/>
        <pc:sldMkLst>
          <pc:docMk/>
          <pc:sldMk cId="4085853318" sldId="313"/>
        </pc:sldMkLst>
        <pc:spChg chg="del">
          <ac:chgData name="donggun.lee@lginnotek.com" userId="4ad090f6-dadd-4301-b5d0-883b88f508af" providerId="ADAL" clId="{4D43E722-CACC-46B2-BE88-E05E9D814DAB}" dt="2022-05-18T02:44:10.060" v="368" actId="478"/>
          <ac:spMkLst>
            <pc:docMk/>
            <pc:sldMk cId="4085853318" sldId="313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2:40:39.128" v="359"/>
          <ac:spMkLst>
            <pc:docMk/>
            <pc:sldMk cId="4085853318" sldId="313"/>
            <ac:spMk id="8" creationId="{8764474F-5EB4-40FB-A4AD-FCB64BAFAC6B}"/>
          </ac:spMkLst>
        </pc:spChg>
        <pc:spChg chg="del">
          <ac:chgData name="donggun.lee@lginnotek.com" userId="4ad090f6-dadd-4301-b5d0-883b88f508af" providerId="ADAL" clId="{4D43E722-CACC-46B2-BE88-E05E9D814DAB}" dt="2022-05-18T02:15:14.107" v="300" actId="478"/>
          <ac:spMkLst>
            <pc:docMk/>
            <pc:sldMk cId="4085853318" sldId="313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44:33.141" v="372" actId="1076"/>
          <ac:picMkLst>
            <pc:docMk/>
            <pc:sldMk cId="4085853318" sldId="313"/>
            <ac:picMk id="2" creationId="{68CA140C-5E92-45A9-85FD-AB8BC7757FF8}"/>
          </ac:picMkLst>
        </pc:picChg>
        <pc:picChg chg="add mod">
          <ac:chgData name="donggun.lee@lginnotek.com" userId="4ad090f6-dadd-4301-b5d0-883b88f508af" providerId="ADAL" clId="{4D43E722-CACC-46B2-BE88-E05E9D814DAB}" dt="2022-05-18T02:44:55.748" v="376" actId="1076"/>
          <ac:picMkLst>
            <pc:docMk/>
            <pc:sldMk cId="4085853318" sldId="313"/>
            <ac:picMk id="6" creationId="{C2CD96BF-C13B-459A-8306-1D1E0E83D480}"/>
          </ac:picMkLst>
        </pc:picChg>
        <pc:picChg chg="del">
          <ac:chgData name="donggun.lee@lginnotek.com" userId="4ad090f6-dadd-4301-b5d0-883b88f508af" providerId="ADAL" clId="{4D43E722-CACC-46B2-BE88-E05E9D814DAB}" dt="2022-05-18T00:15:00.277" v="23" actId="478"/>
          <ac:picMkLst>
            <pc:docMk/>
            <pc:sldMk cId="4085853318" sldId="313"/>
            <ac:picMk id="7" creationId="{859D62D4-BF4C-41C4-9386-533578626FE9}"/>
          </ac:picMkLst>
        </pc:picChg>
      </pc:sldChg>
      <pc:sldChg chg="delSp modSp add">
        <pc:chgData name="donggun.lee@lginnotek.com" userId="4ad090f6-dadd-4301-b5d0-883b88f508af" providerId="ADAL" clId="{4D43E722-CACC-46B2-BE88-E05E9D814DAB}" dt="2022-05-18T06:35:23.413" v="398" actId="20577"/>
        <pc:sldMkLst>
          <pc:docMk/>
          <pc:sldMk cId="1400695501" sldId="314"/>
        </pc:sldMkLst>
        <pc:spChg chg="mod">
          <ac:chgData name="donggun.lee@lginnotek.com" userId="4ad090f6-dadd-4301-b5d0-883b88f508af" providerId="ADAL" clId="{4D43E722-CACC-46B2-BE88-E05E9D814DAB}" dt="2022-05-18T06:35:23.413" v="398" actId="20577"/>
          <ac:spMkLst>
            <pc:docMk/>
            <pc:sldMk cId="1400695501" sldId="314"/>
            <ac:spMk id="4" creationId="{18507B9F-6865-49C6-AEFE-0AF6E237C549}"/>
          </ac:spMkLst>
        </pc:spChg>
        <pc:picChg chg="del">
          <ac:chgData name="donggun.lee@lginnotek.com" userId="4ad090f6-dadd-4301-b5d0-883b88f508af" providerId="ADAL" clId="{4D43E722-CACC-46B2-BE88-E05E9D814DAB}" dt="2022-05-18T06:34:47.378" v="378" actId="478"/>
          <ac:picMkLst>
            <pc:docMk/>
            <pc:sldMk cId="1400695501" sldId="314"/>
            <ac:picMk id="2" creationId="{68CA140C-5E92-45A9-85FD-AB8BC7757FF8}"/>
          </ac:picMkLst>
        </pc:picChg>
        <pc:picChg chg="del">
          <ac:chgData name="donggun.lee@lginnotek.com" userId="4ad090f6-dadd-4301-b5d0-883b88f508af" providerId="ADAL" clId="{4D43E722-CACC-46B2-BE88-E05E9D814DAB}" dt="2022-05-18T06:34:47.634" v="379" actId="478"/>
          <ac:picMkLst>
            <pc:docMk/>
            <pc:sldMk cId="1400695501" sldId="314"/>
            <ac:picMk id="6" creationId="{C2CD96BF-C13B-459A-8306-1D1E0E83D480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6:52:31.165" v="414" actId="404"/>
        <pc:sldMkLst>
          <pc:docMk/>
          <pc:sldMk cId="3777512490" sldId="315"/>
        </pc:sldMkLst>
        <pc:spChg chg="del">
          <ac:chgData name="donggun.lee@lginnotek.com" userId="4ad090f6-dadd-4301-b5d0-883b88f508af" providerId="ADAL" clId="{4D43E722-CACC-46B2-BE88-E05E9D814DAB}" dt="2022-05-18T06:52:04.071" v="402" actId="478"/>
          <ac:spMkLst>
            <pc:docMk/>
            <pc:sldMk cId="3777512490" sldId="315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6:52:31.165" v="414" actId="404"/>
          <ac:spMkLst>
            <pc:docMk/>
            <pc:sldMk cId="3777512490" sldId="315"/>
            <ac:spMk id="6" creationId="{CE467EE7-495C-46EF-AF93-B7CE5F9F5403}"/>
          </ac:spMkLst>
        </pc:spChg>
        <pc:picChg chg="mod">
          <ac:chgData name="donggun.lee@lginnotek.com" userId="4ad090f6-dadd-4301-b5d0-883b88f508af" providerId="ADAL" clId="{4D43E722-CACC-46B2-BE88-E05E9D814DAB}" dt="2022-05-18T06:52:22.276" v="408" actId="1076"/>
          <ac:picMkLst>
            <pc:docMk/>
            <pc:sldMk cId="3777512490" sldId="315"/>
            <ac:picMk id="2" creationId="{4EAEC685-9639-4420-A145-0D18F4F626CF}"/>
          </ac:picMkLst>
        </pc:picChg>
      </pc:sldChg>
    </pc:docChg>
  </pc:docChgLst>
  <pc:docChgLst>
    <pc:chgData name="이동건" userId="4ad090f6-dadd-4301-b5d0-883b88f508af" providerId="ADAL" clId="{4B50CB87-5642-4620-B8DD-97D3C9B77F5A}"/>
    <pc:docChg chg="delSld delSection">
      <pc:chgData name="이동건" userId="4ad090f6-dadd-4301-b5d0-883b88f508af" providerId="ADAL" clId="{4B50CB87-5642-4620-B8DD-97D3C9B77F5A}" dt="2022-05-31T05:09:09.166" v="34" actId="2696"/>
      <pc:docMkLst>
        <pc:docMk/>
      </pc:docMkLst>
      <pc:sldChg chg="del">
        <pc:chgData name="이동건" userId="4ad090f6-dadd-4301-b5d0-883b88f508af" providerId="ADAL" clId="{4B50CB87-5642-4620-B8DD-97D3C9B77F5A}" dt="2022-05-31T05:09:08.188" v="5" actId="2696"/>
        <pc:sldMkLst>
          <pc:docMk/>
          <pc:sldMk cId="3647365969" sldId="274"/>
        </pc:sldMkLst>
      </pc:sldChg>
      <pc:sldChg chg="del">
        <pc:chgData name="이동건" userId="4ad090f6-dadd-4301-b5d0-883b88f508af" providerId="ADAL" clId="{4B50CB87-5642-4620-B8DD-97D3C9B77F5A}" dt="2022-05-31T05:09:08.481" v="11" actId="2696"/>
        <pc:sldMkLst>
          <pc:docMk/>
          <pc:sldMk cId="3170963388" sldId="275"/>
        </pc:sldMkLst>
      </pc:sldChg>
      <pc:sldChg chg="del">
        <pc:chgData name="이동건" userId="4ad090f6-dadd-4301-b5d0-883b88f508af" providerId="ADAL" clId="{4B50CB87-5642-4620-B8DD-97D3C9B77F5A}" dt="2022-05-31T05:09:07.844" v="1" actId="2696"/>
        <pc:sldMkLst>
          <pc:docMk/>
          <pc:sldMk cId="2663224326" sldId="277"/>
        </pc:sldMkLst>
      </pc:sldChg>
      <pc:sldChg chg="del">
        <pc:chgData name="이동건" userId="4ad090f6-dadd-4301-b5d0-883b88f508af" providerId="ADAL" clId="{4B50CB87-5642-4620-B8DD-97D3C9B77F5A}" dt="2022-05-31T05:09:09.034" v="26" actId="2696"/>
        <pc:sldMkLst>
          <pc:docMk/>
          <pc:sldMk cId="1395375196" sldId="278"/>
        </pc:sldMkLst>
      </pc:sldChg>
      <pc:sldChg chg="del">
        <pc:chgData name="이동건" userId="4ad090f6-dadd-4301-b5d0-883b88f508af" providerId="ADAL" clId="{4B50CB87-5642-4620-B8DD-97D3C9B77F5A}" dt="2022-05-31T05:09:07.955" v="2" actId="2696"/>
        <pc:sldMkLst>
          <pc:docMk/>
          <pc:sldMk cId="1347253333" sldId="279"/>
        </pc:sldMkLst>
      </pc:sldChg>
      <pc:sldChg chg="del">
        <pc:chgData name="이동건" userId="4ad090f6-dadd-4301-b5d0-883b88f508af" providerId="ADAL" clId="{4B50CB87-5642-4620-B8DD-97D3C9B77F5A}" dt="2022-05-31T05:09:08.006" v="3" actId="2696"/>
        <pc:sldMkLst>
          <pc:docMk/>
          <pc:sldMk cId="1332617484" sldId="280"/>
        </pc:sldMkLst>
      </pc:sldChg>
      <pc:sldChg chg="del">
        <pc:chgData name="이동건" userId="4ad090f6-dadd-4301-b5d0-883b88f508af" providerId="ADAL" clId="{4B50CB87-5642-4620-B8DD-97D3C9B77F5A}" dt="2022-05-31T05:09:08.072" v="4" actId="2696"/>
        <pc:sldMkLst>
          <pc:docMk/>
          <pc:sldMk cId="650651155" sldId="281"/>
        </pc:sldMkLst>
      </pc:sldChg>
      <pc:sldChg chg="del">
        <pc:chgData name="이동건" userId="4ad090f6-dadd-4301-b5d0-883b88f508af" providerId="ADAL" clId="{4B50CB87-5642-4620-B8DD-97D3C9B77F5A}" dt="2022-05-31T05:09:08.216" v="6" actId="2696"/>
        <pc:sldMkLst>
          <pc:docMk/>
          <pc:sldMk cId="2788932042" sldId="282"/>
        </pc:sldMkLst>
      </pc:sldChg>
      <pc:sldChg chg="del">
        <pc:chgData name="이동건" userId="4ad090f6-dadd-4301-b5d0-883b88f508af" providerId="ADAL" clId="{4B50CB87-5642-4620-B8DD-97D3C9B77F5A}" dt="2022-05-31T05:09:08.254" v="7" actId="2696"/>
        <pc:sldMkLst>
          <pc:docMk/>
          <pc:sldMk cId="3188821264" sldId="283"/>
        </pc:sldMkLst>
      </pc:sldChg>
      <pc:sldChg chg="del">
        <pc:chgData name="이동건" userId="4ad090f6-dadd-4301-b5d0-883b88f508af" providerId="ADAL" clId="{4B50CB87-5642-4620-B8DD-97D3C9B77F5A}" dt="2022-05-31T05:09:08.350" v="8" actId="2696"/>
        <pc:sldMkLst>
          <pc:docMk/>
          <pc:sldMk cId="1475580868" sldId="284"/>
        </pc:sldMkLst>
      </pc:sldChg>
      <pc:sldChg chg="del">
        <pc:chgData name="이동건" userId="4ad090f6-dadd-4301-b5d0-883b88f508af" providerId="ADAL" clId="{4B50CB87-5642-4620-B8DD-97D3C9B77F5A}" dt="2022-05-31T05:09:08.830" v="18" actId="2696"/>
        <pc:sldMkLst>
          <pc:docMk/>
          <pc:sldMk cId="1314497151" sldId="287"/>
        </pc:sldMkLst>
      </pc:sldChg>
      <pc:sldChg chg="del">
        <pc:chgData name="이동건" userId="4ad090f6-dadd-4301-b5d0-883b88f508af" providerId="ADAL" clId="{4B50CB87-5642-4620-B8DD-97D3C9B77F5A}" dt="2022-05-31T05:09:08.609" v="13" actId="2696"/>
        <pc:sldMkLst>
          <pc:docMk/>
          <pc:sldMk cId="2514598912" sldId="290"/>
        </pc:sldMkLst>
      </pc:sldChg>
      <pc:sldChg chg="del">
        <pc:chgData name="이동건" userId="4ad090f6-dadd-4301-b5d0-883b88f508af" providerId="ADAL" clId="{4B50CB87-5642-4620-B8DD-97D3C9B77F5A}" dt="2022-05-31T05:09:08.953" v="25" actId="2696"/>
        <pc:sldMkLst>
          <pc:docMk/>
          <pc:sldMk cId="3017956375" sldId="291"/>
        </pc:sldMkLst>
      </pc:sldChg>
      <pc:sldChg chg="del">
        <pc:chgData name="이동건" userId="4ad090f6-dadd-4301-b5d0-883b88f508af" providerId="ADAL" clId="{4B50CB87-5642-4620-B8DD-97D3C9B77F5A}" dt="2022-05-31T05:09:08.450" v="10" actId="2696"/>
        <pc:sldMkLst>
          <pc:docMk/>
          <pc:sldMk cId="3595365694" sldId="292"/>
        </pc:sldMkLst>
      </pc:sldChg>
      <pc:sldChg chg="del">
        <pc:chgData name="이동건" userId="4ad090f6-dadd-4301-b5d0-883b88f508af" providerId="ADAL" clId="{4B50CB87-5642-4620-B8DD-97D3C9B77F5A}" dt="2022-05-31T05:09:08.843" v="19" actId="2696"/>
        <pc:sldMkLst>
          <pc:docMk/>
          <pc:sldMk cId="3253758936" sldId="293"/>
        </pc:sldMkLst>
      </pc:sldChg>
      <pc:sldChg chg="del">
        <pc:chgData name="이동건" userId="4ad090f6-dadd-4301-b5d0-883b88f508af" providerId="ADAL" clId="{4B50CB87-5642-4620-B8DD-97D3C9B77F5A}" dt="2022-05-31T05:09:08.863" v="20" actId="2696"/>
        <pc:sldMkLst>
          <pc:docMk/>
          <pc:sldMk cId="1380010792" sldId="294"/>
        </pc:sldMkLst>
      </pc:sldChg>
      <pc:sldChg chg="del">
        <pc:chgData name="이동건" userId="4ad090f6-dadd-4301-b5d0-883b88f508af" providerId="ADAL" clId="{4B50CB87-5642-4620-B8DD-97D3C9B77F5A}" dt="2022-05-31T05:09:08.437" v="9" actId="2696"/>
        <pc:sldMkLst>
          <pc:docMk/>
          <pc:sldMk cId="1101892414" sldId="296"/>
        </pc:sldMkLst>
      </pc:sldChg>
      <pc:sldChg chg="del">
        <pc:chgData name="이동건" userId="4ad090f6-dadd-4301-b5d0-883b88f508af" providerId="ADAL" clId="{4B50CB87-5642-4620-B8DD-97D3C9B77F5A}" dt="2022-05-31T05:09:08.937" v="24" actId="2696"/>
        <pc:sldMkLst>
          <pc:docMk/>
          <pc:sldMk cId="298610595" sldId="298"/>
        </pc:sldMkLst>
      </pc:sldChg>
      <pc:sldChg chg="del">
        <pc:chgData name="이동건" userId="4ad090f6-dadd-4301-b5d0-883b88f508af" providerId="ADAL" clId="{4B50CB87-5642-4620-B8DD-97D3C9B77F5A}" dt="2022-05-31T05:09:08.633" v="14" actId="2696"/>
        <pc:sldMkLst>
          <pc:docMk/>
          <pc:sldMk cId="1286296807" sldId="300"/>
        </pc:sldMkLst>
      </pc:sldChg>
      <pc:sldChg chg="del">
        <pc:chgData name="이동건" userId="4ad090f6-dadd-4301-b5d0-883b88f508af" providerId="ADAL" clId="{4B50CB87-5642-4620-B8DD-97D3C9B77F5A}" dt="2022-05-31T05:09:08.684" v="15" actId="2696"/>
        <pc:sldMkLst>
          <pc:docMk/>
          <pc:sldMk cId="3044900525" sldId="301"/>
        </pc:sldMkLst>
      </pc:sldChg>
      <pc:sldChg chg="del">
        <pc:chgData name="이동건" userId="4ad090f6-dadd-4301-b5d0-883b88f508af" providerId="ADAL" clId="{4B50CB87-5642-4620-B8DD-97D3C9B77F5A}" dt="2022-05-31T05:09:08.774" v="16" actId="2696"/>
        <pc:sldMkLst>
          <pc:docMk/>
          <pc:sldMk cId="870009108" sldId="302"/>
        </pc:sldMkLst>
      </pc:sldChg>
      <pc:sldChg chg="del">
        <pc:chgData name="이동건" userId="4ad090f6-dadd-4301-b5d0-883b88f508af" providerId="ADAL" clId="{4B50CB87-5642-4620-B8DD-97D3C9B77F5A}" dt="2022-05-31T05:09:08.817" v="17" actId="2696"/>
        <pc:sldMkLst>
          <pc:docMk/>
          <pc:sldMk cId="2249739244" sldId="303"/>
        </pc:sldMkLst>
      </pc:sldChg>
      <pc:sldChg chg="del">
        <pc:chgData name="이동건" userId="4ad090f6-dadd-4301-b5d0-883b88f508af" providerId="ADAL" clId="{4B50CB87-5642-4620-B8DD-97D3C9B77F5A}" dt="2022-05-31T05:09:08.905" v="22" actId="2696"/>
        <pc:sldMkLst>
          <pc:docMk/>
          <pc:sldMk cId="1261556801" sldId="304"/>
        </pc:sldMkLst>
      </pc:sldChg>
      <pc:sldChg chg="del">
        <pc:chgData name="이동건" userId="4ad090f6-dadd-4301-b5d0-883b88f508af" providerId="ADAL" clId="{4B50CB87-5642-4620-B8DD-97D3C9B77F5A}" dt="2022-05-31T05:09:08.880" v="21" actId="2696"/>
        <pc:sldMkLst>
          <pc:docMk/>
          <pc:sldMk cId="924625906" sldId="305"/>
        </pc:sldMkLst>
      </pc:sldChg>
      <pc:sldChg chg="del">
        <pc:chgData name="이동건" userId="4ad090f6-dadd-4301-b5d0-883b88f508af" providerId="ADAL" clId="{4B50CB87-5642-4620-B8DD-97D3C9B77F5A}" dt="2022-05-31T05:09:08.545" v="12" actId="2696"/>
        <pc:sldMkLst>
          <pc:docMk/>
          <pc:sldMk cId="4010106815" sldId="307"/>
        </pc:sldMkLst>
      </pc:sldChg>
      <pc:sldChg chg="del">
        <pc:chgData name="이동건" userId="4ad090f6-dadd-4301-b5d0-883b88f508af" providerId="ADAL" clId="{4B50CB87-5642-4620-B8DD-97D3C9B77F5A}" dt="2022-05-31T05:09:08.921" v="23" actId="2696"/>
        <pc:sldMkLst>
          <pc:docMk/>
          <pc:sldMk cId="1895196789" sldId="308"/>
        </pc:sldMkLst>
      </pc:sldChg>
      <pc:sldChg chg="del">
        <pc:chgData name="이동건" userId="4ad090f6-dadd-4301-b5d0-883b88f508af" providerId="ADAL" clId="{4B50CB87-5642-4620-B8DD-97D3C9B77F5A}" dt="2022-05-31T05:09:09.055" v="27" actId="2696"/>
        <pc:sldMkLst>
          <pc:docMk/>
          <pc:sldMk cId="1159728372" sldId="309"/>
        </pc:sldMkLst>
      </pc:sldChg>
      <pc:sldChg chg="del">
        <pc:chgData name="이동건" userId="4ad090f6-dadd-4301-b5d0-883b88f508af" providerId="ADAL" clId="{4B50CB87-5642-4620-B8DD-97D3C9B77F5A}" dt="2022-05-31T05:09:09.132" v="32" actId="2696"/>
        <pc:sldMkLst>
          <pc:docMk/>
          <pc:sldMk cId="1343392586" sldId="310"/>
        </pc:sldMkLst>
      </pc:sldChg>
      <pc:sldChg chg="del">
        <pc:chgData name="이동건" userId="4ad090f6-dadd-4301-b5d0-883b88f508af" providerId="ADAL" clId="{4B50CB87-5642-4620-B8DD-97D3C9B77F5A}" dt="2022-05-31T05:09:09.074" v="28" actId="2696"/>
        <pc:sldMkLst>
          <pc:docMk/>
          <pc:sldMk cId="347981246" sldId="311"/>
        </pc:sldMkLst>
      </pc:sldChg>
      <pc:sldChg chg="del">
        <pc:chgData name="이동건" userId="4ad090f6-dadd-4301-b5d0-883b88f508af" providerId="ADAL" clId="{4B50CB87-5642-4620-B8DD-97D3C9B77F5A}" dt="2022-05-31T05:09:09.114" v="31" actId="2696"/>
        <pc:sldMkLst>
          <pc:docMk/>
          <pc:sldMk cId="1160172897" sldId="312"/>
        </pc:sldMkLst>
      </pc:sldChg>
      <pc:sldChg chg="del">
        <pc:chgData name="이동건" userId="4ad090f6-dadd-4301-b5d0-883b88f508af" providerId="ADAL" clId="{4B50CB87-5642-4620-B8DD-97D3C9B77F5A}" dt="2022-05-31T05:09:09.166" v="34" actId="2696"/>
        <pc:sldMkLst>
          <pc:docMk/>
          <pc:sldMk cId="4085853318" sldId="313"/>
        </pc:sldMkLst>
      </pc:sldChg>
      <pc:sldChg chg="del">
        <pc:chgData name="이동건" userId="4ad090f6-dadd-4301-b5d0-883b88f508af" providerId="ADAL" clId="{4B50CB87-5642-4620-B8DD-97D3C9B77F5A}" dt="2022-05-31T05:09:09.148" v="33" actId="2696"/>
        <pc:sldMkLst>
          <pc:docMk/>
          <pc:sldMk cId="3777512490" sldId="315"/>
        </pc:sldMkLst>
      </pc:sldChg>
      <pc:sldChg chg="del">
        <pc:chgData name="이동건" userId="4ad090f6-dadd-4301-b5d0-883b88f508af" providerId="ADAL" clId="{4B50CB87-5642-4620-B8DD-97D3C9B77F5A}" dt="2022-05-31T05:09:09.088" v="29" actId="2696"/>
        <pc:sldMkLst>
          <pc:docMk/>
          <pc:sldMk cId="1592736646" sldId="316"/>
        </pc:sldMkLst>
      </pc:sldChg>
      <pc:sldChg chg="del">
        <pc:chgData name="이동건" userId="4ad090f6-dadd-4301-b5d0-883b88f508af" providerId="ADAL" clId="{4B50CB87-5642-4620-B8DD-97D3C9B77F5A}" dt="2022-05-31T05:09:09.100" v="30" actId="2696"/>
        <pc:sldMkLst>
          <pc:docMk/>
          <pc:sldMk cId="3896292275" sldId="317"/>
        </pc:sldMkLst>
      </pc:sldChg>
    </pc:docChg>
  </pc:docChgLst>
  <pc:docChgLst>
    <pc:chgData name="donggun.lee@lginnotek.com" userId="4ad090f6-dadd-4301-b5d0-883b88f508af" providerId="ADAL" clId="{CCE96FF9-158E-42BD-8573-146ACE47C57A}"/>
    <pc:docChg chg="modSld">
      <pc:chgData name="donggun.lee@lginnotek.com" userId="4ad090f6-dadd-4301-b5d0-883b88f508af" providerId="ADAL" clId="{CCE96FF9-158E-42BD-8573-146ACE47C57A}" dt="2023-01-16T06:21:33.707" v="0" actId="1076"/>
      <pc:docMkLst>
        <pc:docMk/>
      </pc:docMkLst>
      <pc:sldChg chg="modSp">
        <pc:chgData name="donggun.lee@lginnotek.com" userId="4ad090f6-dadd-4301-b5d0-883b88f508af" providerId="ADAL" clId="{CCE96FF9-158E-42BD-8573-146ACE47C57A}" dt="2023-01-16T06:21:33.707" v="0" actId="1076"/>
        <pc:sldMkLst>
          <pc:docMk/>
          <pc:sldMk cId="3061909689" sldId="334"/>
        </pc:sldMkLst>
        <pc:spChg chg="mod">
          <ac:chgData name="donggun.lee@lginnotek.com" userId="4ad090f6-dadd-4301-b5d0-883b88f508af" providerId="ADAL" clId="{CCE96FF9-158E-42BD-8573-146ACE47C57A}" dt="2023-01-16T06:21:33.707" v="0" actId="1076"/>
          <ac:spMkLst>
            <pc:docMk/>
            <pc:sldMk cId="3061909689" sldId="334"/>
            <ac:spMk id="9" creationId="{F240D2BE-BFDF-4EB0-8C31-1AC202C59318}"/>
          </ac:spMkLst>
        </pc:spChg>
      </pc:sldChg>
    </pc:docChg>
  </pc:docChgLst>
  <pc:docChgLst>
    <pc:chgData name="이동건" userId="4ad090f6-dadd-4301-b5d0-883b88f508af" providerId="ADAL" clId="{612C5713-9D6B-4D4D-A955-73E32340CA85}"/>
    <pc:docChg chg="undo custSel modSld modMainMaster">
      <pc:chgData name="이동건" userId="4ad090f6-dadd-4301-b5d0-883b88f508af" providerId="ADAL" clId="{612C5713-9D6B-4D4D-A955-73E32340CA85}" dt="2022-08-09T06:55:13.034" v="107" actId="2696"/>
      <pc:docMkLst>
        <pc:docMk/>
      </pc:docMkLst>
      <pc:sldChg chg="modSp">
        <pc:chgData name="이동건" userId="4ad090f6-dadd-4301-b5d0-883b88f508af" providerId="ADAL" clId="{612C5713-9D6B-4D4D-A955-73E32340CA85}" dt="2022-08-09T06:52:50.780" v="74"/>
        <pc:sldMkLst>
          <pc:docMk/>
          <pc:sldMk cId="3419996363" sldId="256"/>
        </pc:sldMkLst>
        <pc:spChg chg="mod">
          <ac:chgData name="이동건" userId="4ad090f6-dadd-4301-b5d0-883b88f508af" providerId="ADAL" clId="{612C5713-9D6B-4D4D-A955-73E32340CA85}" dt="2022-08-09T06:52:50.780" v="74"/>
          <ac:spMkLst>
            <pc:docMk/>
            <pc:sldMk cId="3419996363" sldId="256"/>
            <ac:spMk id="6" creationId="{8AA666E7-D76B-4149-B693-19D5C8854820}"/>
          </ac:spMkLst>
        </pc:spChg>
      </pc:sldChg>
      <pc:sldChg chg="modSp">
        <pc:chgData name="이동건" userId="4ad090f6-dadd-4301-b5d0-883b88f508af" providerId="ADAL" clId="{612C5713-9D6B-4D4D-A955-73E32340CA85}" dt="2022-08-09T06:54:57.641" v="106"/>
        <pc:sldMkLst>
          <pc:docMk/>
          <pc:sldMk cId="3480425861" sldId="331"/>
        </pc:sldMkLst>
        <pc:spChg chg="mod">
          <ac:chgData name="이동건" userId="4ad090f6-dadd-4301-b5d0-883b88f508af" providerId="ADAL" clId="{612C5713-9D6B-4D4D-A955-73E32340CA85}" dt="2022-08-09T06:54:57.641" v="106"/>
          <ac:spMkLst>
            <pc:docMk/>
            <pc:sldMk cId="3480425861" sldId="331"/>
            <ac:spMk id="5" creationId="{06D35BA1-795C-4718-BC3A-4E53DE9C8A2F}"/>
          </ac:spMkLst>
        </pc:spChg>
      </pc:sldChg>
      <pc:sldMasterChg chg="delSldLayout modSldLayout">
        <pc:chgData name="이동건" userId="4ad090f6-dadd-4301-b5d0-883b88f508af" providerId="ADAL" clId="{612C5713-9D6B-4D4D-A955-73E32340CA85}" dt="2022-08-09T06:55:13.034" v="107" actId="2696"/>
        <pc:sldMasterMkLst>
          <pc:docMk/>
          <pc:sldMasterMk cId="1149892062" sldId="2147483660"/>
        </pc:sldMasterMkLst>
        <pc:sldLayoutChg chg="addSp delSp modSp">
          <pc:chgData name="이동건" userId="4ad090f6-dadd-4301-b5d0-883b88f508af" providerId="ADAL" clId="{612C5713-9D6B-4D4D-A955-73E32340CA85}" dt="2022-08-09T06:54:57.641" v="106"/>
          <pc:sldLayoutMkLst>
            <pc:docMk/>
            <pc:sldMasterMk cId="1149892062" sldId="2147483660"/>
            <pc:sldLayoutMk cId="3832191060" sldId="2147483662"/>
          </pc:sldLayoutMkLst>
          <pc:spChg chg="add del">
            <ac:chgData name="이동건" userId="4ad090f6-dadd-4301-b5d0-883b88f508af" providerId="ADAL" clId="{612C5713-9D6B-4D4D-A955-73E32340CA85}" dt="2022-08-09T06:53:35.535" v="77" actId="11529"/>
            <ac:spMkLst>
              <pc:docMk/>
              <pc:sldMasterMk cId="1149892062" sldId="2147483660"/>
              <pc:sldLayoutMk cId="3832191060" sldId="2147483662"/>
              <ac:spMk id="2" creationId="{F98A5BE2-4150-48CC-B5C2-1D58C6CDD330}"/>
            </ac:spMkLst>
          </pc:spChg>
          <pc:spChg chg="add del mod">
            <ac:chgData name="이동건" userId="4ad090f6-dadd-4301-b5d0-883b88f508af" providerId="ADAL" clId="{612C5713-9D6B-4D4D-A955-73E32340CA85}" dt="2022-08-09T06:53:38.705" v="78" actId="478"/>
            <ac:spMkLst>
              <pc:docMk/>
              <pc:sldMasterMk cId="1149892062" sldId="2147483660"/>
              <pc:sldLayoutMk cId="3832191060" sldId="2147483662"/>
              <ac:spMk id="3" creationId="{14F2E18A-04E3-4140-B3D4-FAEFEB8F8B4A}"/>
            </ac:spMkLst>
          </pc:spChg>
          <pc:spChg chg="add del mod">
            <ac:chgData name="이동건" userId="4ad090f6-dadd-4301-b5d0-883b88f508af" providerId="ADAL" clId="{612C5713-9D6B-4D4D-A955-73E32340CA85}" dt="2022-08-09T06:54:57.641" v="106"/>
            <ac:spMkLst>
              <pc:docMk/>
              <pc:sldMasterMk cId="1149892062" sldId="2147483660"/>
              <pc:sldLayoutMk cId="3832191060" sldId="2147483662"/>
              <ac:spMk id="4" creationId="{CCB29917-8148-4FE2-A861-E5DEA7FC791F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5" creationId="{B8784374-C845-4320-859F-E73A554372AD}"/>
            </ac:spMkLst>
          </pc:spChg>
          <pc:spChg chg="del mod">
            <ac:chgData name="이동건" userId="4ad090f6-dadd-4301-b5d0-883b88f508af" providerId="ADAL" clId="{612C5713-9D6B-4D4D-A955-73E32340CA85}" dt="2022-08-09T06:53:46.615" v="79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7" creationId="{AD228208-909D-4BE5-9246-9D0BF101AA6B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8" creationId="{F19813A8-AABB-4B27-8749-246A08AC1EB5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9" creationId="{51394577-9A7F-429B-8BED-758BC783AC78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0" creationId="{D6D5EDDF-38EF-4658-8A78-8C5EDE92D02E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1" creationId="{9EC1464E-DFBB-471C-AB80-E108AD3EEEB6}"/>
            </ac:spMkLst>
          </pc:spChg>
          <pc:spChg chg="mod">
            <ac:chgData name="이동건" userId="4ad090f6-dadd-4301-b5d0-883b88f508af" providerId="ADAL" clId="{612C5713-9D6B-4D4D-A955-73E32340CA85}" dt="2022-08-09T06:54:48.865" v="99" actId="1076"/>
            <ac:spMkLst>
              <pc:docMk/>
              <pc:sldMasterMk cId="1149892062" sldId="2147483660"/>
              <pc:sldLayoutMk cId="3832191060" sldId="2147483662"/>
              <ac:spMk id="13" creationId="{D6FCC2A6-6626-449C-AD82-6B0C6B384BE6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5" creationId="{09FDC983-056D-4BDB-92E8-0D2480AEF9D2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8" creationId="{8F4A2D47-D391-42E4-AB8D-D38655C2D350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9" creationId="{302B964E-423D-4DEE-8BB9-72DD04D50112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0" creationId="{62704C8E-3861-42DD-8422-DE6FFEA6E9E0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1" creationId="{9D4D09D5-AA97-470A-BED4-C9C960B22FF6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2" creationId="{CB7BF7B3-4B6F-4431-86D5-BA37645A955C}"/>
            </ac:spMkLst>
          </pc:spChg>
          <pc:spChg chg="add del mod">
            <ac:chgData name="이동건" userId="4ad090f6-dadd-4301-b5d0-883b88f508af" providerId="ADAL" clId="{612C5713-9D6B-4D4D-A955-73E32340CA85}" dt="2022-08-09T06:54:57.328" v="104"/>
            <ac:spMkLst>
              <pc:docMk/>
              <pc:sldMasterMk cId="1149892062" sldId="2147483660"/>
              <pc:sldLayoutMk cId="3832191060" sldId="2147483662"/>
              <ac:spMk id="23" creationId="{14F2034E-6B30-43BF-A03C-8E96B154B32D}"/>
            </ac:spMkLst>
          </pc:spChg>
        </pc:sldLayoutChg>
        <pc:sldLayoutChg chg="del">
          <pc:chgData name="이동건" userId="4ad090f6-dadd-4301-b5d0-883b88f508af" providerId="ADAL" clId="{612C5713-9D6B-4D4D-A955-73E32340CA85}" dt="2022-08-09T06:55:13.034" v="107" actId="2696"/>
          <pc:sldLayoutMkLst>
            <pc:docMk/>
            <pc:sldMasterMk cId="1149892062" sldId="2147483660"/>
            <pc:sldLayoutMk cId="1904417017" sldId="2147483663"/>
          </pc:sldLayoutMkLst>
        </pc:sldLayoutChg>
        <pc:sldLayoutChg chg="del">
          <pc:chgData name="이동건" userId="4ad090f6-dadd-4301-b5d0-883b88f508af" providerId="ADAL" clId="{612C5713-9D6B-4D4D-A955-73E32340CA85}" dt="2022-08-09T06:53:19.805" v="76" actId="2696"/>
          <pc:sldLayoutMkLst>
            <pc:docMk/>
            <pc:sldMasterMk cId="1149892062" sldId="2147483660"/>
            <pc:sldLayoutMk cId="3245639348" sldId="2147483663"/>
          </pc:sldLayoutMkLst>
        </pc:sldLayoutChg>
      </pc:sldMaster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동건" userId="4ad090f6-dadd-4301-b5d0-883b88f508af" providerId="ADAL" clId="{4D43E722-CACC-46B2-BE88-E05E9D814DAB}"/>
    <pc:docChg chg="undo redo custSel addSld delSld modSld sldOrd modMainMaster addSection delSection modSection">
      <pc:chgData name="이동건" userId="4ad090f6-dadd-4301-b5d0-883b88f508af" providerId="ADAL" clId="{4D43E722-CACC-46B2-BE88-E05E9D814DAB}" dt="2022-05-31T00:32:08.572" v="18004" actId="1076"/>
      <pc:docMkLst>
        <pc:docMk/>
      </pc:docMkLst>
      <pc:sldChg chg="add del">
        <pc:chgData name="이동건" userId="4ad090f6-dadd-4301-b5d0-883b88f508af" providerId="ADAL" clId="{4D43E722-CACC-46B2-BE88-E05E9D814DAB}" dt="2022-05-27T00:49:51.894" v="11756"/>
        <pc:sldMkLst>
          <pc:docMk/>
          <pc:sldMk cId="3419996363" sldId="256"/>
        </pc:sldMkLst>
      </pc:sldChg>
      <pc:sldChg chg="addSp delSp modSp add del">
        <pc:chgData name="이동건" userId="4ad090f6-dadd-4301-b5d0-883b88f508af" providerId="ADAL" clId="{4D43E722-CACC-46B2-BE88-E05E9D814DAB}" dt="2022-05-30T02:29:41.989" v="16356" actId="478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5-30T00:10:05.336" v="15278" actId="20577"/>
          <ac:spMkLst>
            <pc:docMk/>
            <pc:sldMk cId="3979471892" sldId="262"/>
            <ac:spMk id="4" creationId="{18507B9F-6865-49C6-AEFE-0AF6E237C549}"/>
          </ac:spMkLst>
        </pc:spChg>
        <pc:spChg chg="del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add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8" creationId="{4407A0F7-8803-4F8E-B43F-C7FC8BF2473C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38" creationId="{0268B7D3-5209-49D5-86AA-7085308A3ED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43" creationId="{B95F723B-2A40-4A76-9B23-6DA0FFDB6F6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47" creationId="{34B9BAB6-7983-4A8C-8250-ED7287DFA20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51" creationId="{668A8D1A-293F-4484-B3D0-DBC0D360572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53" creationId="{9919F8C6-1F39-4F65-A329-A16C91CCDC5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67" creationId="{87AFDF12-828D-4E3B-B42A-4D0D6504AE6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71" creationId="{D4868FFB-9C4F-4436-844E-BCA329EF652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 mod">
          <ac:chgData name="이동건" userId="4ad090f6-dadd-4301-b5d0-883b88f508af" providerId="ADAL" clId="{4D43E722-CACC-46B2-BE88-E05E9D814DAB}" dt="2022-05-27T06:06:47.111" v="12424" actId="14100"/>
          <ac:cxnSpMkLst>
            <pc:docMk/>
            <pc:sldMk cId="3979471892" sldId="262"/>
            <ac:cxnSpMk id="55" creationId="{2FFCADB3-4EC7-4667-8FFC-5E5FCE16949C}"/>
          </ac:cxnSpMkLst>
        </pc:cxnChg>
        <pc:cxnChg chg="add mod">
          <ac:chgData name="이동건" userId="4ad090f6-dadd-4301-b5d0-883b88f508af" providerId="ADAL" clId="{4D43E722-CACC-46B2-BE88-E05E9D814DAB}" dt="2022-05-27T06:07:17.249" v="12427" actId="14100"/>
          <ac:cxnSpMkLst>
            <pc:docMk/>
            <pc:sldMk cId="3979471892" sldId="262"/>
            <ac:cxnSpMk id="56" creationId="{6777D89B-556C-4C96-BBAA-C896DB7E9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 del">
        <pc:chgData name="이동건" userId="4ad090f6-dadd-4301-b5d0-883b88f508af" providerId="ADAL" clId="{4D43E722-CACC-46B2-BE88-E05E9D814DAB}" dt="2022-05-09T01:56:21.184" v="3758" actId="2696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 del">
        <pc:chgData name="이동건" userId="4ad090f6-dadd-4301-b5d0-883b88f508af" providerId="ADAL" clId="{4D43E722-CACC-46B2-BE88-E05E9D814DAB}" dt="2022-05-09T01:56:21.180" v="3757" actId="2696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 del">
        <pc:chgData name="이동건" userId="4ad090f6-dadd-4301-b5d0-883b88f508af" providerId="ADAL" clId="{4D43E722-CACC-46B2-BE88-E05E9D814DAB}" dt="2022-05-09T01:56:21.187" v="3759" actId="269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 del">
        <pc:chgData name="이동건" userId="4ad090f6-dadd-4301-b5d0-883b88f508af" providerId="ADAL" clId="{4D43E722-CACC-46B2-BE88-E05E9D814DAB}" dt="2022-05-09T01:56:21.172" v="3755" actId="2696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  <pc:sldChg chg="addSp delSp modSp add del ord addCm delCm">
        <pc:chgData name="이동건" userId="4ad090f6-dadd-4301-b5d0-883b88f508af" providerId="ADAL" clId="{4D43E722-CACC-46B2-BE88-E05E9D814DAB}" dt="2022-05-10T05:01:35.177" v="6784"/>
        <pc:sldMkLst>
          <pc:docMk/>
          <pc:sldMk cId="3647365969" sldId="274"/>
        </pc:sldMkLst>
        <pc:spChg chg="add mod">
          <ac:chgData name="이동건" userId="4ad090f6-dadd-4301-b5d0-883b88f508af" providerId="ADAL" clId="{4D43E722-CACC-46B2-BE88-E05E9D814DAB}" dt="2022-05-09T07:00:08.483" v="5877" actId="20577"/>
          <ac:spMkLst>
            <pc:docMk/>
            <pc:sldMk cId="3647365969" sldId="274"/>
            <ac:spMk id="2" creationId="{676B75B8-C6BF-4112-9741-064BE33E10DA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" creationId="{EF2F60AD-0FFD-4844-8B68-D4E53A405EF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3" creationId="{FE7B1003-C7E4-4136-9333-76DD38CDB7DF}"/>
          </ac:spMkLst>
        </pc:spChg>
        <pc:spChg chg="del mo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6:48:44.995" v="5322" actId="1076"/>
          <ac:spMkLst>
            <pc:docMk/>
            <pc:sldMk cId="3647365969" sldId="274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9T06:59:05.357" v="5800" actId="1076"/>
          <ac:spMkLst>
            <pc:docMk/>
            <pc:sldMk cId="3647365969" sldId="274"/>
            <ac:spMk id="7" creationId="{16D4A05E-EBCC-4543-90FF-92E039CA9E1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7" creationId="{56D39882-7833-4CDC-B977-8DDC3649AB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8" creationId="{3955FD5B-24BF-4E96-ABF4-EB0BA3F6A35C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9" creationId="{F1087FD8-26CD-441C-A38E-96CB059C4B91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0" creationId="{096C6470-FE39-404D-ACF3-D3A72BBB935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5-09T06:56:19.216" v="5628" actId="1076"/>
          <ac:spMkLst>
            <pc:docMk/>
            <pc:sldMk cId="3647365969" sldId="274"/>
            <ac:spMk id="11" creationId="{BCEA5E88-ADC1-44B3-86E0-7C2A489B48F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2" creationId="{44E222D2-4E69-47A1-9AAF-25C5D6319D6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3" creationId="{437C85AA-BA75-4519-9126-D1D00899698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4" creationId="{1C4387E7-6CA2-4982-8BC1-ABFC705F7F84}"/>
          </ac:spMkLst>
        </pc:spChg>
        <pc:spChg chg="add del">
          <ac:chgData name="이동건" userId="4ad090f6-dadd-4301-b5d0-883b88f508af" providerId="ADAL" clId="{4D43E722-CACC-46B2-BE88-E05E9D814DAB}" dt="2022-05-10T05:01:33.976" v="6782"/>
          <ac:spMkLst>
            <pc:docMk/>
            <pc:sldMk cId="3647365969" sldId="274"/>
            <ac:spMk id="14" creationId="{1E6CD498-F57C-41D5-A5C4-9ADE975EA313}"/>
          </ac:spMkLst>
        </pc:spChg>
        <pc:spChg chg="ad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15" creationId="{2C4E6E4B-DF4C-4754-912F-C989F65A7E33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5" creationId="{DEA7C974-6BDE-464B-AECA-CCF136DC4096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6" creationId="{3F1CCF64-0682-4BF6-8C5B-786D203848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0" creationId="{F930458A-75B7-4526-8140-71D6987D3DB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1" creationId="{14B9839C-B4B2-48D1-87A9-F5FF172FF9B0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2" creationId="{07588EB3-4DA6-4ECD-97FD-3A96E936F6BD}"/>
          </ac:spMkLst>
        </pc:spChg>
        <pc:spChg chg="add del mod">
          <ac:chgData name="이동건" userId="4ad090f6-dadd-4301-b5d0-883b88f508af" providerId="ADAL" clId="{4D43E722-CACC-46B2-BE88-E05E9D814DAB}" dt="2022-05-04T07:29:48.588" v="3741" actId="478"/>
          <ac:spMkLst>
            <pc:docMk/>
            <pc:sldMk cId="3647365969" sldId="274"/>
            <ac:spMk id="23" creationId="{0F77EF04-2EA5-46AE-A97C-068E6ED4108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4" creationId="{C4FB1B05-C9B8-46E5-ABA0-C4721F745BCC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5" creationId="{AAB5E752-641D-4308-AEF4-308762983424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6" creationId="{ACBFBD0B-B34B-4EFB-91FF-0D04E0EB39B0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7" creationId="{761BDBA4-676E-4573-920E-BCD26F0441B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1:58:19.356" v="3806" actId="20577"/>
          <ac:spMkLst>
            <pc:docMk/>
            <pc:sldMk cId="3647365969" sldId="274"/>
            <ac:spMk id="41" creationId="{8FC1F2D7-D90F-460A-9F5E-73125404F7ED}"/>
          </ac:spMkLst>
        </pc:spChg>
        <pc:spChg chg="add del mod">
          <ac:chgData name="이동건" userId="4ad090f6-dadd-4301-b5d0-883b88f508af" providerId="ADAL" clId="{4D43E722-CACC-46B2-BE88-E05E9D814DAB}" dt="2022-05-04T07:29:33.062" v="3737" actId="478"/>
          <ac:spMkLst>
            <pc:docMk/>
            <pc:sldMk cId="3647365969" sldId="274"/>
            <ac:spMk id="47" creationId="{B3A510DD-857B-40EE-8F13-C3C2848AEC37}"/>
          </ac:spMkLst>
        </pc:spChg>
        <pc:graphicFrameChg chg="add del mod">
          <ac:chgData name="이동건" userId="4ad090f6-dadd-4301-b5d0-883b88f508af" providerId="ADAL" clId="{4D43E722-CACC-46B2-BE88-E05E9D814DAB}" dt="2022-05-09T01:58:10.756" v="3796" actId="478"/>
          <ac:graphicFrameMkLst>
            <pc:docMk/>
            <pc:sldMk cId="3647365969" sldId="274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9T06:48:02.912" v="5297" actId="1076"/>
          <ac:picMkLst>
            <pc:docMk/>
            <pc:sldMk cId="3647365969" sldId="274"/>
            <ac:picMk id="3" creationId="{492F349E-8747-4EF2-80C3-56DE0C0A566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7" creationId="{06610A20-EBD9-45D8-8AEA-F18CBA267358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8" creationId="{69CA5610-55AB-4B3A-8073-8FAD68D2222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9" creationId="{1F49ACCE-87D5-4BF4-A2B4-4F795C6C395C}"/>
          </ac:picMkLst>
        </pc:picChg>
        <pc:cxnChg chg="add mod">
          <ac:chgData name="이동건" userId="4ad090f6-dadd-4301-b5d0-883b88f508af" providerId="ADAL" clId="{4D43E722-CACC-46B2-BE88-E05E9D814DAB}" dt="2022-05-09T06:56:07.543" v="5618" actId="14100"/>
          <ac:cxnSpMkLst>
            <pc:docMk/>
            <pc:sldMk cId="3647365969" sldId="274"/>
            <ac:cxnSpMk id="9" creationId="{92A2C360-2701-4C17-B8D4-CA3DEBBF92F9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0" creationId="{9EDBE4FC-D280-489F-88FF-5BD9D8570637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1" creationId="{0AFD1AA0-E6E7-4C8C-959C-2DBED621CB46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7" creationId="{92A424E1-64E8-4D22-A919-B1948A032AA8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170963388" sldId="275"/>
        </pc:sldMkLst>
        <pc:spChg chg="add del mod">
          <ac:chgData name="이동건" userId="4ad090f6-dadd-4301-b5d0-883b88f508af" providerId="ADAL" clId="{4D43E722-CACC-46B2-BE88-E05E9D814DAB}" dt="2022-05-10T06:18:35.649" v="7518"/>
          <ac:spMkLst>
            <pc:docMk/>
            <pc:sldMk cId="3170963388" sldId="275"/>
            <ac:spMk id="3" creationId="{F3D8D048-F403-41BF-92A0-0CE0F2B97FC6}"/>
          </ac:spMkLst>
        </pc:spChg>
        <pc:spChg chg="mod">
          <ac:chgData name="이동건" userId="4ad090f6-dadd-4301-b5d0-883b88f508af" providerId="ADAL" clId="{4D43E722-CACC-46B2-BE88-E05E9D814DAB}" dt="2022-05-10T04:55:23.994" v="6596" actId="20577"/>
          <ac:spMkLst>
            <pc:docMk/>
            <pc:sldMk cId="3170963388" sldId="275"/>
            <ac:spMk id="4" creationId="{18507B9F-6865-49C6-AEFE-0AF6E237C549}"/>
          </ac:spMkLst>
        </pc:spChg>
        <pc:spChg chg="add del mod">
          <ac:chgData name="이동건" userId="4ad090f6-dadd-4301-b5d0-883b88f508af" providerId="ADAL" clId="{4D43E722-CACC-46B2-BE88-E05E9D814DAB}" dt="2022-05-10T06:44:23.637" v="8323" actId="478"/>
          <ac:spMkLst>
            <pc:docMk/>
            <pc:sldMk cId="3170963388" sldId="275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0T08:07:09.786" v="8692" actId="1076"/>
          <ac:spMkLst>
            <pc:docMk/>
            <pc:sldMk cId="3170963388" sldId="275"/>
            <ac:spMk id="8" creationId="{F107CAA4-E09C-402D-A1D9-BB54C041CAC3}"/>
          </ac:spMkLst>
        </pc:spChg>
        <pc:spChg chg="add del mod">
          <ac:chgData name="이동건" userId="4ad090f6-dadd-4301-b5d0-883b88f508af" providerId="ADAL" clId="{4D43E722-CACC-46B2-BE88-E05E9D814DAB}" dt="2022-05-10T06:43:54.442" v="8316" actId="478"/>
          <ac:spMkLst>
            <pc:docMk/>
            <pc:sldMk cId="3170963388" sldId="275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04T07:12:41.476" v="3607"/>
          <ac:spMkLst>
            <pc:docMk/>
            <pc:sldMk cId="3170963388" sldId="275"/>
            <ac:spMk id="15" creationId="{7EE0D3D0-EA44-4F5C-999A-AD025CDE0D45}"/>
          </ac:spMkLst>
        </pc:spChg>
        <pc:spChg chg="add mod">
          <ac:chgData name="이동건" userId="4ad090f6-dadd-4301-b5d0-883b88f508af" providerId="ADAL" clId="{4D43E722-CACC-46B2-BE88-E05E9D814DAB}" dt="2022-05-10T08:02:55.470" v="8543" actId="20577"/>
          <ac:spMkLst>
            <pc:docMk/>
            <pc:sldMk cId="3170963388" sldId="275"/>
            <ac:spMk id="18" creationId="{31573C3D-A784-489E-8F90-B8CECC848811}"/>
          </ac:spMkLst>
        </pc:spChg>
        <pc:spChg chg="add del mod">
          <ac:chgData name="이동건" userId="4ad090f6-dadd-4301-b5d0-883b88f508af" providerId="ADAL" clId="{4D43E722-CACC-46B2-BE88-E05E9D814DAB}" dt="2022-05-10T08:02:42.064" v="8523" actId="478"/>
          <ac:spMkLst>
            <pc:docMk/>
            <pc:sldMk cId="3170963388" sldId="275"/>
            <ac:spMk id="19" creationId="{42580D14-A896-41B2-A0DF-60870BD5BA60}"/>
          </ac:spMkLst>
        </pc:spChg>
        <pc:spChg chg="del mod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8" creationId="{288C7E6D-4174-4C79-B075-1ECEB24AB047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29" creationId="{B64266F6-D6B1-4BD4-91F5-6C252A75F0AF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2" creationId="{2F889C8E-3AC1-4859-B534-56EF86F0F753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3" creationId="{872CEAAF-4627-4565-BAA6-C3A867F384FD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5" creationId="{54EE8A1B-ABF5-42B8-BB81-0487B34B7E4A}"/>
          </ac:spMkLst>
        </pc:spChg>
        <pc:graphicFrameChg chg="add del mod">
          <ac:chgData name="이동건" userId="4ad090f6-dadd-4301-b5d0-883b88f508af" providerId="ADAL" clId="{4D43E722-CACC-46B2-BE88-E05E9D814DAB}" dt="2022-05-04T07:12:41.476" v="3607"/>
          <ac:graphicFrameMkLst>
            <pc:docMk/>
            <pc:sldMk cId="3170963388" sldId="275"/>
            <ac:graphicFrameMk id="2" creationId="{7CD6DC7B-76FB-4B63-A336-B5B66EBC98D6}"/>
          </ac:graphicFrameMkLst>
        </pc:graphicFrameChg>
        <pc:picChg chg="add del mod">
          <ac:chgData name="이동건" userId="4ad090f6-dadd-4301-b5d0-883b88f508af" providerId="ADAL" clId="{4D43E722-CACC-46B2-BE88-E05E9D814DAB}" dt="2022-05-10T06:43:53.237" v="8315" actId="478"/>
          <ac:picMkLst>
            <pc:docMk/>
            <pc:sldMk cId="3170963388" sldId="275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0T08:07:11.987" v="8693" actId="1076"/>
          <ac:picMkLst>
            <pc:docMk/>
            <pc:sldMk cId="3170963388" sldId="275"/>
            <ac:picMk id="7" creationId="{98091482-B12E-4BDA-BFE5-1B1CB8103586}"/>
          </ac:picMkLst>
        </pc:picChg>
        <pc:picChg chg="add del mod">
          <ac:chgData name="이동건" userId="4ad090f6-dadd-4301-b5d0-883b88f508af" providerId="ADAL" clId="{4D43E722-CACC-46B2-BE88-E05E9D814DAB}" dt="2022-05-10T08:02:40.151" v="8522" actId="478"/>
          <ac:picMkLst>
            <pc:docMk/>
            <pc:sldMk cId="3170963388" sldId="275"/>
            <ac:picMk id="20" creationId="{F2F068A7-B17D-4D39-8B86-FFC342AA6CE0}"/>
          </ac:picMkLst>
        </pc:pic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1" creationId="{43946829-AE71-4E54-A85D-8C050CA55CB3}"/>
          </ac:cxnSpMkLst>
        </pc:cxn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2" creationId="{DAEFCC15-F814-4BCF-AF49-07FD15C98169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0" creationId="{9EDBE4FC-D280-489F-88FF-5BD9D8570637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1" creationId="{0AFD1AA0-E6E7-4C8C-959C-2DBED621CB46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10T06:44:39.949" v="8328" actId="478"/>
          <ac:cxnSpMkLst>
            <pc:docMk/>
            <pc:sldMk cId="3170963388" sldId="275"/>
            <ac:cxnSpMk id="36" creationId="{3DD120B9-05A6-4AB1-921D-6ED3E1C17385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7" creationId="{92A424E1-64E8-4D22-A919-B1948A032AA8}"/>
          </ac:cxnSpMkLst>
        </pc:cxnChg>
        <pc:cxnChg chg="add del mod">
          <ac:chgData name="이동건" userId="4ad090f6-dadd-4301-b5d0-883b88f508af" providerId="ADAL" clId="{4D43E722-CACC-46B2-BE88-E05E9D814DAB}" dt="2022-05-10T06:44:37.221" v="8326" actId="478"/>
          <ac:cxnSpMkLst>
            <pc:docMk/>
            <pc:sldMk cId="3170963388" sldId="275"/>
            <ac:cxnSpMk id="38" creationId="{FAF0B16E-2B20-4DB9-A4F4-13D637C85C43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09T07:11:02.805" v="5878" actId="2696"/>
        <pc:sldMkLst>
          <pc:docMk/>
          <pc:sldMk cId="383257389" sldId="276"/>
        </pc:sldMkLst>
        <pc:spChg chg="del">
          <ac:chgData name="이동건" userId="4ad090f6-dadd-4301-b5d0-883b88f508af" providerId="ADAL" clId="{4D43E722-CACC-46B2-BE88-E05E9D814DAB}" dt="2022-05-04T07:24:51.638" v="3700" actId="478"/>
          <ac:spMkLst>
            <pc:docMk/>
            <pc:sldMk cId="383257389" sldId="276"/>
            <ac:spMk id="41" creationId="{8FC1F2D7-D90F-460A-9F5E-73125404F7ED}"/>
          </ac:spMkLst>
        </pc:spChg>
        <pc:graphicFrameChg chg="del">
          <ac:chgData name="이동건" userId="4ad090f6-dadd-4301-b5d0-883b88f508af" providerId="ADAL" clId="{4D43E722-CACC-46B2-BE88-E05E9D814DAB}" dt="2022-05-04T07:24:51.638" v="3700" actId="478"/>
          <ac:graphicFrameMkLst>
            <pc:docMk/>
            <pc:sldMk cId="383257389" sldId="276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4T07:25:38.585" v="3704" actId="1076"/>
          <ac:picMkLst>
            <pc:docMk/>
            <pc:sldMk cId="383257389" sldId="276"/>
            <ac:picMk id="2" creationId="{5AE198A2-726E-4F39-B7D8-A50079326A8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09T04:54:48.161" v="4478" actId="1076"/>
        <pc:sldMkLst>
          <pc:docMk/>
          <pc:sldMk cId="2663224326" sldId="277"/>
        </pc:sldMkLst>
        <pc:spChg chg="add mod">
          <ac:chgData name="이동건" userId="4ad090f6-dadd-4301-b5d0-883b88f508af" providerId="ADAL" clId="{4D43E722-CACC-46B2-BE88-E05E9D814DAB}" dt="2022-05-09T04:34:18.425" v="3815" actId="1076"/>
          <ac:spMkLst>
            <pc:docMk/>
            <pc:sldMk cId="2663224326" sldId="277"/>
            <ac:spMk id="2" creationId="{0F79A239-22B1-479B-8BAA-EE060EF9A141}"/>
          </ac:spMkLst>
        </pc:spChg>
        <pc:spChg chg="mod">
          <ac:chgData name="이동건" userId="4ad090f6-dadd-4301-b5d0-883b88f508af" providerId="ADAL" clId="{4D43E722-CACC-46B2-BE88-E05E9D814DAB}" dt="2022-05-09T01:57:09.252" v="3792" actId="20577"/>
          <ac:spMkLst>
            <pc:docMk/>
            <pc:sldMk cId="2663224326" sldId="27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4:52:35.942" v="4305" actId="403"/>
          <ac:spMkLst>
            <pc:docMk/>
            <pc:sldMk cId="2663224326" sldId="277"/>
            <ac:spMk id="7" creationId="{B4D81F01-7579-4DF7-86F9-C16439E7738E}"/>
          </ac:spMkLst>
        </pc:spChg>
        <pc:spChg chg="add mod">
          <ac:chgData name="이동건" userId="4ad090f6-dadd-4301-b5d0-883b88f508af" providerId="ADAL" clId="{4D43E722-CACC-46B2-BE88-E05E9D814DAB}" dt="2022-05-09T04:54:05.713" v="4462" actId="20577"/>
          <ac:spMkLst>
            <pc:docMk/>
            <pc:sldMk cId="2663224326" sldId="277"/>
            <ac:spMk id="8" creationId="{151C7F1A-FD72-4867-AD76-A8A2C451C607}"/>
          </ac:spMkLst>
        </pc:spChg>
        <pc:spChg chg="add mod">
          <ac:chgData name="이동건" userId="4ad090f6-dadd-4301-b5d0-883b88f508af" providerId="ADAL" clId="{4D43E722-CACC-46B2-BE88-E05E9D814DAB}" dt="2022-05-09T04:51:43.427" v="4277" actId="1076"/>
          <ac:spMkLst>
            <pc:docMk/>
            <pc:sldMk cId="2663224326" sldId="277"/>
            <ac:spMk id="9" creationId="{5C687E45-E5D9-4623-957E-EE3609B8E3FE}"/>
          </ac:spMkLst>
        </pc:spChg>
        <pc:spChg chg="add mod">
          <ac:chgData name="이동건" userId="4ad090f6-dadd-4301-b5d0-883b88f508af" providerId="ADAL" clId="{4D43E722-CACC-46B2-BE88-E05E9D814DAB}" dt="2022-05-09T04:34:34.694" v="3832" actId="20577"/>
          <ac:spMkLst>
            <pc:docMk/>
            <pc:sldMk cId="2663224326" sldId="277"/>
            <ac:spMk id="15" creationId="{2614475C-BF89-42B4-88AF-3C7BE4EA3227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4:54:43.058" v="4477" actId="20577"/>
          <ac:spMkLst>
            <pc:docMk/>
            <pc:sldMk cId="2663224326" sldId="277"/>
            <ac:spMk id="29" creationId="{D0A350ED-5D71-489D-B9E5-ACD004176313}"/>
          </ac:spMkLst>
        </pc:spChg>
        <pc:spChg chg="add mod">
          <ac:chgData name="이동건" userId="4ad090f6-dadd-4301-b5d0-883b88f508af" providerId="ADAL" clId="{4D43E722-CACC-46B2-BE88-E05E9D814DAB}" dt="2022-05-09T04:52:30.875" v="4303" actId="1076"/>
          <ac:spMkLst>
            <pc:docMk/>
            <pc:sldMk cId="2663224326" sldId="277"/>
            <ac:spMk id="32" creationId="{9AE4B2C0-531C-4AB1-A6E4-B3E60F12B831}"/>
          </ac:spMkLst>
        </pc:spChg>
        <pc:picChg chg="add del mod">
          <ac:chgData name="이동건" userId="4ad090f6-dadd-4301-b5d0-883b88f508af" providerId="ADAL" clId="{4D43E722-CACC-46B2-BE88-E05E9D814DAB}" dt="2022-05-09T04:45:03.262" v="3852" actId="478"/>
          <ac:picMkLst>
            <pc:docMk/>
            <pc:sldMk cId="2663224326" sldId="277"/>
            <ac:picMk id="3" creationId="{8E9D7CC3-972A-4123-90C2-BA733DE90034}"/>
          </ac:picMkLst>
        </pc:picChg>
        <pc:picChg chg="add del mod">
          <ac:chgData name="이동건" userId="4ad090f6-dadd-4301-b5d0-883b88f508af" providerId="ADAL" clId="{4D43E722-CACC-46B2-BE88-E05E9D814DAB}" dt="2022-05-09T04:45:04.072" v="3853" actId="478"/>
          <ac:picMkLst>
            <pc:docMk/>
            <pc:sldMk cId="2663224326" sldId="277"/>
            <ac:picMk id="6" creationId="{28C0BE28-6164-4D4A-A20D-39DF6293FE81}"/>
          </ac:picMkLst>
        </pc:picChg>
        <pc:picChg chg="add del mod">
          <ac:chgData name="이동건" userId="4ad090f6-dadd-4301-b5d0-883b88f508af" providerId="ADAL" clId="{4D43E722-CACC-46B2-BE88-E05E9D814DAB}" dt="2022-05-09T04:46:33.984" v="3871" actId="478"/>
          <ac:picMkLst>
            <pc:docMk/>
            <pc:sldMk cId="2663224326" sldId="277"/>
            <ac:picMk id="2050" creationId="{104FB458-9239-4788-946B-C0613439D87E}"/>
          </ac:picMkLst>
        </pc:picChg>
        <pc:picChg chg="add del mod">
          <ac:chgData name="이동건" userId="4ad090f6-dadd-4301-b5d0-883b88f508af" providerId="ADAL" clId="{4D43E722-CACC-46B2-BE88-E05E9D814DAB}" dt="2022-05-09T04:46:34.576" v="3872" actId="478"/>
          <ac:picMkLst>
            <pc:docMk/>
            <pc:sldMk cId="2663224326" sldId="277"/>
            <ac:picMk id="2052" creationId="{6EC4FBFA-01F2-4031-862F-ED13E65559AE}"/>
          </ac:picMkLst>
        </pc:picChg>
        <pc:picChg chg="add mod">
          <ac:chgData name="이동건" userId="4ad090f6-dadd-4301-b5d0-883b88f508af" providerId="ADAL" clId="{4D43E722-CACC-46B2-BE88-E05E9D814DAB}" dt="2022-05-09T04:54:48.161" v="4478" actId="1076"/>
          <ac:picMkLst>
            <pc:docMk/>
            <pc:sldMk cId="2663224326" sldId="277"/>
            <ac:picMk id="2054" creationId="{C49D5335-4170-4AA7-812A-00B68160D442}"/>
          </ac:picMkLst>
        </pc:picChg>
        <pc:picChg chg="add mod">
          <ac:chgData name="이동건" userId="4ad090f6-dadd-4301-b5d0-883b88f508af" providerId="ADAL" clId="{4D43E722-CACC-46B2-BE88-E05E9D814DAB}" dt="2022-05-09T04:51:41.920" v="4276" actId="1076"/>
          <ac:picMkLst>
            <pc:docMk/>
            <pc:sldMk cId="2663224326" sldId="277"/>
            <ac:picMk id="2056" creationId="{7A3D9F67-4AC3-4BA6-A117-6AA03524DEF9}"/>
          </ac:picMkLst>
        </pc:picChg>
        <pc:picChg chg="add mod">
          <ac:chgData name="이동건" userId="4ad090f6-dadd-4301-b5d0-883b88f508af" providerId="ADAL" clId="{4D43E722-CACC-46B2-BE88-E05E9D814DAB}" dt="2022-05-09T04:51:59.756" v="4282" actId="1076"/>
          <ac:picMkLst>
            <pc:docMk/>
            <pc:sldMk cId="2663224326" sldId="277"/>
            <ac:picMk id="2058" creationId="{57B11C9B-F757-4AF7-9C69-67F6F9B90C84}"/>
          </ac:picMkLst>
        </pc:pic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0" creationId="{9EDBE4FC-D280-489F-88FF-5BD9D8570637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1" creationId="{0AFD1AA0-E6E7-4C8C-959C-2DBED621CB46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4" creationId="{43664D9A-0892-4C38-8A4A-E38387737BC4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7" creationId="{92A424E1-64E8-4D22-A919-B1948A032AA8}"/>
          </ac:cxnSpMkLst>
        </pc:cxnChg>
      </pc:sldChg>
      <pc:sldChg chg="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1395375196" sldId="278"/>
        </pc:sldMkLst>
      </pc:sldChg>
      <pc:sldChg chg="addSp delSp modSp add">
        <pc:chgData name="이동건" userId="4ad090f6-dadd-4301-b5d0-883b88f508af" providerId="ADAL" clId="{4D43E722-CACC-46B2-BE88-E05E9D814DAB}" dt="2022-05-09T08:26:30.066" v="6272" actId="20577"/>
        <pc:sldMkLst>
          <pc:docMk/>
          <pc:sldMk cId="1347253333" sldId="279"/>
        </pc:sldMkLst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2" creationId="{0F79A239-22B1-479B-8BAA-EE060EF9A141}"/>
          </ac:spMkLst>
        </pc:spChg>
        <pc:spChg chg="add mod">
          <ac:chgData name="이동건" userId="4ad090f6-dadd-4301-b5d0-883b88f508af" providerId="ADAL" clId="{4D43E722-CACC-46B2-BE88-E05E9D814DAB}" dt="2022-05-09T08:16:05.250" v="6166" actId="1076"/>
          <ac:spMkLst>
            <pc:docMk/>
            <pc:sldMk cId="1347253333" sldId="279"/>
            <ac:spMk id="7" creationId="{E54F8476-EAFA-4CAC-9E4D-0C3A3276A63F}"/>
          </ac:spMkLst>
        </pc:spChg>
        <pc:spChg chg="add mod">
          <ac:chgData name="이동건" userId="4ad090f6-dadd-4301-b5d0-883b88f508af" providerId="ADAL" clId="{4D43E722-CACC-46B2-BE88-E05E9D814DAB}" dt="2022-05-09T08:26:30.066" v="6272" actId="20577"/>
          <ac:spMkLst>
            <pc:docMk/>
            <pc:sldMk cId="1347253333" sldId="279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6:17.822" v="6241" actId="478"/>
          <ac:spMkLst>
            <pc:docMk/>
            <pc:sldMk cId="1347253333" sldId="279"/>
            <ac:spMk id="11" creationId="{4E06C2B3-36F1-4265-B7EF-C9028DCE8C97}"/>
          </ac:spMkLst>
        </pc:spChg>
        <pc:spChg chg="add del">
          <ac:chgData name="이동건" userId="4ad090f6-dadd-4301-b5d0-883b88f508af" providerId="ADAL" clId="{4D43E722-CACC-46B2-BE88-E05E9D814DAB}" dt="2022-05-09T08:26:18.670" v="6242" actId="478"/>
          <ac:spMkLst>
            <pc:docMk/>
            <pc:sldMk cId="1347253333" sldId="279"/>
            <ac:spMk id="12" creationId="{006946B2-586D-426F-A305-4FFC2732B76F}"/>
          </ac:spMkLst>
        </pc:spChg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15" creationId="{2614475C-BF89-42B4-88AF-3C7BE4EA3227}"/>
          </ac:spMkLst>
        </pc:spChg>
        <pc:picChg chg="mod">
          <ac:chgData name="이동건" userId="4ad090f6-dadd-4301-b5d0-883b88f508af" providerId="ADAL" clId="{4D43E722-CACC-46B2-BE88-E05E9D814DAB}" dt="2022-05-09T05:13:07.942" v="4661" actId="1076"/>
          <ac:picMkLst>
            <pc:docMk/>
            <pc:sldMk cId="1347253333" sldId="279"/>
            <ac:picMk id="3" creationId="{8E9D7CC3-972A-4123-90C2-BA733DE90034}"/>
          </ac:picMkLst>
        </pc:picChg>
        <pc:picChg chg="mod">
          <ac:chgData name="이동건" userId="4ad090f6-dadd-4301-b5d0-883b88f508af" providerId="ADAL" clId="{4D43E722-CACC-46B2-BE88-E05E9D814DAB}" dt="2022-05-09T05:13:09.745" v="4662" actId="1076"/>
          <ac:picMkLst>
            <pc:docMk/>
            <pc:sldMk cId="1347253333" sldId="279"/>
            <ac:picMk id="6" creationId="{28C0BE28-6164-4D4A-A20D-39DF6293FE81}"/>
          </ac:picMkLst>
        </pc:picChg>
        <pc:picChg chg="del">
          <ac:chgData name="이동건" userId="4ad090f6-dadd-4301-b5d0-883b88f508af" providerId="ADAL" clId="{4D43E722-CACC-46B2-BE88-E05E9D814DAB}" dt="2022-05-09T04:54:56.943" v="4480" actId="478"/>
          <ac:picMkLst>
            <pc:docMk/>
            <pc:sldMk cId="1347253333" sldId="279"/>
            <ac:picMk id="2050" creationId="{104FB458-9239-4788-946B-C0613439D87E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0:05.695" v="6462" actId="20577"/>
        <pc:sldMkLst>
          <pc:docMk/>
          <pc:sldMk cId="1332617484" sldId="280"/>
        </pc:sldMkLst>
        <pc:spChg chg="del">
          <ac:chgData name="이동건" userId="4ad090f6-dadd-4301-b5d0-883b88f508af" providerId="ADAL" clId="{4D43E722-CACC-46B2-BE88-E05E9D814DAB}" dt="2022-05-09T05:24:38.575" v="4842" actId="478"/>
          <ac:spMkLst>
            <pc:docMk/>
            <pc:sldMk cId="1332617484" sldId="280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09T05:24:37.468" v="4841" actId="478"/>
          <ac:spMkLst>
            <pc:docMk/>
            <pc:sldMk cId="1332617484" sldId="280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9:47.239" v="6430" actId="478"/>
          <ac:spMkLst>
            <pc:docMk/>
            <pc:sldMk cId="1332617484" sldId="280"/>
            <ac:spMk id="10" creationId="{FCF349B1-87DF-4D4B-B858-C3065CCCB436}"/>
          </ac:spMkLst>
        </pc:spChg>
        <pc:spChg chg="add del">
          <ac:chgData name="이동건" userId="4ad090f6-dadd-4301-b5d0-883b88f508af" providerId="ADAL" clId="{4D43E722-CACC-46B2-BE88-E05E9D814DAB}" dt="2022-05-09T08:29:49.224" v="6431" actId="478"/>
          <ac:spMkLst>
            <pc:docMk/>
            <pc:sldMk cId="1332617484" sldId="280"/>
            <ac:spMk id="11" creationId="{5573023E-0827-4028-A5FC-37DA6DE9633B}"/>
          </ac:spMkLst>
        </pc:spChg>
        <pc:spChg chg="add mod">
          <ac:chgData name="이동건" userId="4ad090f6-dadd-4301-b5d0-883b88f508af" providerId="ADAL" clId="{4D43E722-CACC-46B2-BE88-E05E9D814DAB}" dt="2022-05-09T08:27:52.252" v="6339" actId="1076"/>
          <ac:spMkLst>
            <pc:docMk/>
            <pc:sldMk cId="1332617484" sldId="280"/>
            <ac:spMk id="12" creationId="{279A7E22-6C0F-4AD2-B8C2-8071733EE260}"/>
          </ac:spMkLst>
        </pc:spChg>
        <pc:spChg chg="add mod">
          <ac:chgData name="이동건" userId="4ad090f6-dadd-4301-b5d0-883b88f508af" providerId="ADAL" clId="{4D43E722-CACC-46B2-BE88-E05E9D814DAB}" dt="2022-05-09T08:30:05.695" v="6462" actId="20577"/>
          <ac:spMkLst>
            <pc:docMk/>
            <pc:sldMk cId="1332617484" sldId="280"/>
            <ac:spMk id="13" creationId="{5F34BD0F-3BEA-4D85-80EF-29E676ADAABC}"/>
          </ac:spMkLst>
        </pc:spChg>
        <pc:picChg chg="add mod">
          <ac:chgData name="이동건" userId="4ad090f6-dadd-4301-b5d0-883b88f508af" providerId="ADAL" clId="{4D43E722-CACC-46B2-BE88-E05E9D814DAB}" dt="2022-05-09T05:28:54.821" v="4848" actId="14100"/>
          <ac:picMkLst>
            <pc:docMk/>
            <pc:sldMk cId="1332617484" sldId="280"/>
            <ac:picMk id="2" creationId="{A510171C-6A59-411A-8F53-B5A43B711623}"/>
          </ac:picMkLst>
        </pc:picChg>
        <pc:picChg chg="del">
          <ac:chgData name="이동건" userId="4ad090f6-dadd-4301-b5d0-883b88f508af" providerId="ADAL" clId="{4D43E722-CACC-46B2-BE88-E05E9D814DAB}" dt="2022-05-09T05:24:35.760" v="4839" actId="478"/>
          <ac:picMkLst>
            <pc:docMk/>
            <pc:sldMk cId="1332617484" sldId="280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09T05:24:36.142" v="4840" actId="478"/>
          <ac:picMkLst>
            <pc:docMk/>
            <pc:sldMk cId="1332617484" sldId="280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09T05:29:02.902" v="4851" actId="1076"/>
          <ac:picMkLst>
            <pc:docMk/>
            <pc:sldMk cId="1332617484" sldId="280"/>
            <ac:picMk id="9" creationId="{AA983EB5-8986-4CCC-B437-86E15F201FE1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1:28.197" v="6511"/>
        <pc:sldMkLst>
          <pc:docMk/>
          <pc:sldMk cId="650651155" sldId="281"/>
        </pc:sldMkLst>
        <pc:spChg chg="add mod">
          <ac:chgData name="이동건" userId="4ad090f6-dadd-4301-b5d0-883b88f508af" providerId="ADAL" clId="{4D43E722-CACC-46B2-BE88-E05E9D814DAB}" dt="2022-05-09T08:31:27.993" v="6509" actId="1076"/>
          <ac:spMkLst>
            <pc:docMk/>
            <pc:sldMk cId="650651155" sldId="281"/>
            <ac:spMk id="6" creationId="{20516EE6-0CA7-4CF0-94B8-5985822A536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7" creationId="{191BAE87-44AD-44C1-8633-5B48760392D5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8" creationId="{780B02C8-3503-4FDF-9DB9-52911CEC2673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9" creationId="{7D5515FB-10A8-4EC4-90BB-C718A3B3ED5D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0" creationId="{18EE36F3-907D-407C-B347-F3F6151CC956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1" creationId="{00BB8E9F-4E8C-4A0B-82AC-20F032313F2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2" creationId="{D950C171-4AC2-49D7-8C92-FC9963E2D9B8}"/>
          </ac:spMkLst>
        </pc:spChg>
        <pc:spChg chg="add del mod">
          <ac:chgData name="이동건" userId="4ad090f6-dadd-4301-b5d0-883b88f508af" providerId="ADAL" clId="{4D43E722-CACC-46B2-BE88-E05E9D814DAB}" dt="2022-05-09T08:31:28.197" v="6511"/>
          <ac:spMkLst>
            <pc:docMk/>
            <pc:sldMk cId="650651155" sldId="281"/>
            <ac:spMk id="17" creationId="{42F4ECC1-BC56-420F-BB62-4A8A5AB3A2DA}"/>
          </ac:spMkLst>
        </pc:spChg>
        <pc:picChg chg="add mod">
          <ac:chgData name="이동건" userId="4ad090f6-dadd-4301-b5d0-883b88f508af" providerId="ADAL" clId="{4D43E722-CACC-46B2-BE88-E05E9D814DAB}" dt="2022-05-09T06:39:30.388" v="5070" actId="1076"/>
          <ac:picMkLst>
            <pc:docMk/>
            <pc:sldMk cId="650651155" sldId="281"/>
            <ac:picMk id="2" creationId="{D5C5758D-42E0-4336-A6F6-D8B01740F352}"/>
          </ac:picMkLst>
        </pc:picChg>
        <pc:picChg chg="add del mod">
          <ac:chgData name="이동건" userId="4ad090f6-dadd-4301-b5d0-883b88f508af" providerId="ADAL" clId="{4D43E722-CACC-46B2-BE88-E05E9D814DAB}" dt="2022-05-09T06:37:31.634" v="5009" actId="478"/>
          <ac:picMkLst>
            <pc:docMk/>
            <pc:sldMk cId="650651155" sldId="281"/>
            <ac:picMk id="3" creationId="{F94C6E47-4C7A-48E1-A2BD-AF2C2895E6A5}"/>
          </ac:picMkLst>
        </pc:pic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3" creationId="{6BE1B207-A18A-4605-84EC-D97040A6A9DA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4" creationId="{779232CD-D635-47DC-869C-5876DF1AA366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5" creationId="{33D249DC-15CB-47F4-8140-5F9279313EB3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6" creationId="{0CDF92C1-8254-4C50-9BA9-19314F191410}"/>
          </ac:cxnSpMkLst>
        </pc:cxnChg>
      </pc:sldChg>
      <pc:sldChg chg="addSp delSp add del">
        <pc:chgData name="이동건" userId="4ad090f6-dadd-4301-b5d0-883b88f508af" providerId="ADAL" clId="{4D43E722-CACC-46B2-BE88-E05E9D814DAB}" dt="2022-05-09T06:42:45.674" v="5075" actId="2696"/>
        <pc:sldMkLst>
          <pc:docMk/>
          <pc:sldMk cId="1894377530" sldId="282"/>
        </pc:sldMkLst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6" creationId="{191DD107-AEBE-4D20-BF20-5EC8DD6DEC18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7" creationId="{96B0D93F-BA13-4DE9-9825-2801031920C2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8" creationId="{8573585C-6B52-4814-A55E-23C63B4144A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9" creationId="{D7E6B709-3117-489C-AFCE-5257C07CAFAF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0" creationId="{B45FAFA8-F072-47F8-9C34-A52DB8E4F61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1" creationId="{9AF15912-B142-4946-BD0C-431BEFA75C2B}"/>
          </ac:spMkLst>
        </pc:spChg>
        <pc:picChg chg="del">
          <ac:chgData name="이동건" userId="4ad090f6-dadd-4301-b5d0-883b88f508af" providerId="ADAL" clId="{4D43E722-CACC-46B2-BE88-E05E9D814DAB}" dt="2022-05-09T05:49:35.856" v="4865" actId="478"/>
          <ac:picMkLst>
            <pc:docMk/>
            <pc:sldMk cId="1894377530" sldId="282"/>
            <ac:picMk id="2" creationId="{D5C5758D-42E0-4336-A6F6-D8B01740F352}"/>
          </ac:picMkLst>
        </pc:picChg>
        <pc:picChg chg="del">
          <ac:chgData name="이동건" userId="4ad090f6-dadd-4301-b5d0-883b88f508af" providerId="ADAL" clId="{4D43E722-CACC-46B2-BE88-E05E9D814DAB}" dt="2022-05-09T05:49:36.088" v="4866" actId="478"/>
          <ac:picMkLst>
            <pc:docMk/>
            <pc:sldMk cId="1894377530" sldId="282"/>
            <ac:picMk id="3" creationId="{F94C6E47-4C7A-48E1-A2BD-AF2C2895E6A5}"/>
          </ac:picMkLst>
        </pc:pic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2" creationId="{F342C13B-756D-4F34-AB8F-B6FA7927C939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3" creationId="{4E451BF0-ED01-4140-A98A-E3757708E466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4" creationId="{4222F0B7-4594-402F-9250-D4889BB2ADB5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5" creationId="{E1FE5A86-C6D1-4437-BC67-274DA13CE1D1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24.135" v="6780"/>
        <pc:sldMkLst>
          <pc:docMk/>
          <pc:sldMk cId="2788932042" sldId="282"/>
        </pc:sldMkLst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2" creationId="{676B75B8-C6BF-4112-9741-064BE33E10DA}"/>
          </ac:spMkLst>
        </pc:spChg>
        <pc:spChg chg="del mo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7" creationId="{16D4A05E-EBCC-4543-90FF-92E039CA9E1B}"/>
          </ac:spMkLst>
        </pc:spChg>
        <pc:spChg chg="add mod">
          <ac:chgData name="이동건" userId="4ad090f6-dadd-4301-b5d0-883b88f508af" providerId="ADAL" clId="{4D43E722-CACC-46B2-BE88-E05E9D814DAB}" dt="2022-05-09T07:15:56.866" v="6015" actId="1076"/>
          <ac:spMkLst>
            <pc:docMk/>
            <pc:sldMk cId="2788932042" sldId="282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11" creationId="{BCEA5E88-ADC1-44B3-86E0-7C2A489B48F2}"/>
          </ac:spMkLst>
        </pc:spChg>
        <pc:spChg chg="add mod">
          <ac:chgData name="이동건" userId="4ad090f6-dadd-4301-b5d0-883b88f508af" providerId="ADAL" clId="{4D43E722-CACC-46B2-BE88-E05E9D814DAB}" dt="2022-05-09T07:16:40.034" v="6044" actId="113"/>
          <ac:spMkLst>
            <pc:docMk/>
            <pc:sldMk cId="2788932042" sldId="282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17:23.133" v="6053" actId="1076"/>
          <ac:spMkLst>
            <pc:docMk/>
            <pc:sldMk cId="2788932042" sldId="282"/>
            <ac:spMk id="16" creationId="{14EC08EF-3197-4855-9BB7-D8B037B64FD9}"/>
          </ac:spMkLst>
        </pc:spChg>
        <pc:spChg chg="add del">
          <ac:chgData name="이동건" userId="4ad090f6-dadd-4301-b5d0-883b88f508af" providerId="ADAL" clId="{4D43E722-CACC-46B2-BE88-E05E9D814DAB}" dt="2022-05-10T05:01:20.792" v="6778"/>
          <ac:spMkLst>
            <pc:docMk/>
            <pc:sldMk cId="2788932042" sldId="282"/>
            <ac:spMk id="18" creationId="{9740FF0B-A362-4585-818C-7CA7280C06F8}"/>
          </ac:spMkLst>
        </pc:spChg>
        <pc:spChg chg="ad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19" creationId="{6E8EF98E-024E-4736-AF4D-EFF2B864D595}"/>
          </ac:spMkLst>
        </pc:spChg>
        <pc:spChg chg="mod">
          <ac:chgData name="이동건" userId="4ad090f6-dadd-4301-b5d0-883b88f508af" providerId="ADAL" clId="{4D43E722-CACC-46B2-BE88-E05E9D814DAB}" dt="2022-05-09T07:13:22.513" v="5932" actId="20577"/>
          <ac:spMkLst>
            <pc:docMk/>
            <pc:sldMk cId="2788932042" sldId="282"/>
            <ac:spMk id="41" creationId="{8FC1F2D7-D90F-460A-9F5E-73125404F7ED}"/>
          </ac:spMkLst>
        </pc:spChg>
        <pc:picChg chg="del">
          <ac:chgData name="이동건" userId="4ad090f6-dadd-4301-b5d0-883b88f508af" providerId="ADAL" clId="{4D43E722-CACC-46B2-BE88-E05E9D814DAB}" dt="2022-05-09T07:12:26.087" v="5882" actId="478"/>
          <ac:picMkLst>
            <pc:docMk/>
            <pc:sldMk cId="2788932042" sldId="282"/>
            <ac:picMk id="3" creationId="{492F349E-8747-4EF2-80C3-56DE0C0A5660}"/>
          </ac:picMkLst>
        </pc:picChg>
        <pc:picChg chg="add mod">
          <ac:chgData name="이동건" userId="4ad090f6-dadd-4301-b5d0-883b88f508af" providerId="ADAL" clId="{4D43E722-CACC-46B2-BE88-E05E9D814DAB}" dt="2022-05-09T07:15:54.798" v="6014" actId="14100"/>
          <ac:picMkLst>
            <pc:docMk/>
            <pc:sldMk cId="2788932042" sldId="282"/>
            <ac:picMk id="8" creationId="{3AB1BD98-5D42-4851-9A96-239D099B0B8B}"/>
          </ac:picMkLst>
        </pc:picChg>
        <pc:cxnChg chg="del">
          <ac:chgData name="이동건" userId="4ad090f6-dadd-4301-b5d0-883b88f508af" providerId="ADAL" clId="{4D43E722-CACC-46B2-BE88-E05E9D814DAB}" dt="2022-05-09T07:12:25.321" v="5881" actId="478"/>
          <ac:cxnSpMkLst>
            <pc:docMk/>
            <pc:sldMk cId="2788932042" sldId="282"/>
            <ac:cxnSpMk id="9" creationId="{92A2C360-2701-4C17-B8D4-CA3DEBBF92F9}"/>
          </ac:cxnSpMkLst>
        </pc:cxnChg>
        <pc:cxnChg chg="add mod">
          <ac:chgData name="이동건" userId="4ad090f6-dadd-4301-b5d0-883b88f508af" providerId="ADAL" clId="{4D43E722-CACC-46B2-BE88-E05E9D814DAB}" dt="2022-05-09T07:17:13.034" v="6046" actId="14100"/>
          <ac:cxnSpMkLst>
            <pc:docMk/>
            <pc:sldMk cId="2788932042" sldId="282"/>
            <ac:cxnSpMk id="14" creationId="{5C07FE43-925B-4C1B-A4E9-57840A4580E2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14.133" v="6776"/>
        <pc:sldMkLst>
          <pc:docMk/>
          <pc:sldMk cId="3188821264" sldId="283"/>
        </pc:sldMkLst>
        <pc:spChg chg="del">
          <ac:chgData name="이동건" userId="4ad090f6-dadd-4301-b5d0-883b88f508af" providerId="ADAL" clId="{4D43E722-CACC-46B2-BE88-E05E9D814DAB}" dt="2022-05-10T05:01:10.947" v="6773" actId="478"/>
          <ac:spMkLst>
            <pc:docMk/>
            <pc:sldMk cId="3188821264" sldId="28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7:39:50.646" v="6161" actId="1076"/>
          <ac:spMkLst>
            <pc:docMk/>
            <pc:sldMk cId="3188821264" sldId="283"/>
            <ac:spMk id="7" creationId="{1D09E27F-B0AF-4AC6-830D-B9FF384387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32:13.695" v="6093" actId="1076"/>
          <ac:spMkLst>
            <pc:docMk/>
            <pc:sldMk cId="3188821264" sldId="283"/>
            <ac:spMk id="15" creationId="{502B8E0D-5383-4302-9E9D-931A185B79F3}"/>
          </ac:spMkLst>
        </pc:spChg>
        <pc:spChg chg="mod ord">
          <ac:chgData name="이동건" userId="4ad090f6-dadd-4301-b5d0-883b88f508af" providerId="ADAL" clId="{4D43E722-CACC-46B2-BE88-E05E9D814DAB}" dt="2022-05-09T07:32:10.911" v="6092" actId="1076"/>
          <ac:spMkLst>
            <pc:docMk/>
            <pc:sldMk cId="3188821264" sldId="283"/>
            <ac:spMk id="16" creationId="{14EC08EF-3197-4855-9BB7-D8B037B64FD9}"/>
          </ac:spMkLst>
        </pc:spChg>
        <pc:spChg chg="add mod">
          <ac:chgData name="이동건" userId="4ad090f6-dadd-4301-b5d0-883b88f508af" providerId="ADAL" clId="{4D43E722-CACC-46B2-BE88-E05E9D814DAB}" dt="2022-05-09T07:32:24.871" v="6095" actId="1076"/>
          <ac:spMkLst>
            <pc:docMk/>
            <pc:sldMk cId="3188821264" sldId="283"/>
            <ac:spMk id="17" creationId="{88F16D80-9F89-4C43-B0BE-7CF6ACDE648F}"/>
          </ac:spMkLst>
        </pc:spChg>
        <pc:spChg chg="add del mo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27" creationId="{B8D74B59-3471-499D-A3D3-AB005E6DA636}"/>
          </ac:spMkLst>
        </pc:spChg>
        <pc:spChg chg="add del">
          <ac:chgData name="이동건" userId="4ad090f6-dadd-4301-b5d0-883b88f508af" providerId="ADAL" clId="{4D43E722-CACC-46B2-BE88-E05E9D814DAB}" dt="2022-05-10T05:01:12.905" v="6775"/>
          <ac:spMkLst>
            <pc:docMk/>
            <pc:sldMk cId="3188821264" sldId="283"/>
            <ac:spMk id="29" creationId="{B4F31DA4-98AC-4C23-8C44-1B2368F42FE5}"/>
          </ac:spMkLst>
        </pc:spChg>
        <pc:spChg chg="ad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30" creationId="{3D292160-10B6-46FD-B05A-EADB601C7F1C}"/>
          </ac:spMkLst>
        </pc:spChg>
        <pc:picChg chg="add mod modCrop">
          <ac:chgData name="이동건" userId="4ad090f6-dadd-4301-b5d0-883b88f508af" providerId="ADAL" clId="{4D43E722-CACC-46B2-BE88-E05E9D814DAB}" dt="2022-05-09T07:30:44.271" v="6061" actId="1076"/>
          <ac:picMkLst>
            <pc:docMk/>
            <pc:sldMk cId="3188821264" sldId="283"/>
            <ac:picMk id="2" creationId="{8B16283C-6C0F-4E7E-A3CF-0D73CD79D515}"/>
          </ac:picMkLst>
        </pc:picChg>
        <pc:picChg chg="del">
          <ac:chgData name="이동건" userId="4ad090f6-dadd-4301-b5d0-883b88f508af" providerId="ADAL" clId="{4D43E722-CACC-46B2-BE88-E05E9D814DAB}" dt="2022-05-09T07:30:03.233" v="6055" actId="478"/>
          <ac:picMkLst>
            <pc:docMk/>
            <pc:sldMk cId="3188821264" sldId="283"/>
            <ac:picMk id="8" creationId="{3AB1BD98-5D42-4851-9A96-239D099B0B8B}"/>
          </ac:picMkLst>
        </pc:picChg>
        <pc:cxnChg chg="add mod">
          <ac:chgData name="이동건" userId="4ad090f6-dadd-4301-b5d0-883b88f508af" providerId="ADAL" clId="{4D43E722-CACC-46B2-BE88-E05E9D814DAB}" dt="2022-05-09T07:39:53.397" v="6162" actId="14100"/>
          <ac:cxnSpMkLst>
            <pc:docMk/>
            <pc:sldMk cId="3188821264" sldId="283"/>
            <ac:cxnSpMk id="11" creationId="{4AFA7FAD-82EA-46F5-B244-725B6BEB2868}"/>
          </ac:cxnSpMkLst>
        </pc:cxnChg>
        <pc:cxnChg chg="add mod">
          <ac:chgData name="이동건" userId="4ad090f6-dadd-4301-b5d0-883b88f508af" providerId="ADAL" clId="{4D43E722-CACC-46B2-BE88-E05E9D814DAB}" dt="2022-05-09T07:31:32.981" v="6070" actId="1582"/>
          <ac:cxnSpMkLst>
            <pc:docMk/>
            <pc:sldMk cId="3188821264" sldId="283"/>
            <ac:cxnSpMk id="13" creationId="{75E80F2C-65AD-4613-A232-6F882E4D48BD}"/>
          </ac:cxnSpMkLst>
        </pc:cxnChg>
        <pc:cxnChg chg="mod ord">
          <ac:chgData name="이동건" userId="4ad090f6-dadd-4301-b5d0-883b88f508af" providerId="ADAL" clId="{4D43E722-CACC-46B2-BE88-E05E9D814DAB}" dt="2022-05-10T01:04:37.457" v="6516" actId="14100"/>
          <ac:cxnSpMkLst>
            <pc:docMk/>
            <pc:sldMk cId="3188821264" sldId="283"/>
            <ac:cxnSpMk id="14" creationId="{5C07FE43-925B-4C1B-A4E9-57840A4580E2}"/>
          </ac:cxnSpMkLst>
        </pc:cxnChg>
        <pc:cxnChg chg="add mod">
          <ac:chgData name="이동건" userId="4ad090f6-dadd-4301-b5d0-883b88f508af" providerId="ADAL" clId="{4D43E722-CACC-46B2-BE88-E05E9D814DAB}" dt="2022-05-09T07:39:41.611" v="6159" actId="14100"/>
          <ac:cxnSpMkLst>
            <pc:docMk/>
            <pc:sldMk cId="3188821264" sldId="283"/>
            <ac:cxnSpMk id="19" creationId="{B889F74F-ACEB-4F00-A7DE-08FEEFF619B7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475580868" sldId="284"/>
        </pc:sldMkLst>
        <pc:spChg chg="mod">
          <ac:chgData name="이동건" userId="4ad090f6-dadd-4301-b5d0-883b88f508af" providerId="ADAL" clId="{4D43E722-CACC-46B2-BE88-E05E9D814DAB}" dt="2022-05-12T03:16:38.156" v="8919" actId="20577"/>
          <ac:spMkLst>
            <pc:docMk/>
            <pc:sldMk cId="1475580868" sldId="284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6T00:46:49.305" v="10784" actId="1076"/>
          <ac:spMkLst>
            <pc:docMk/>
            <pc:sldMk cId="1475580868" sldId="284"/>
            <ac:spMk id="7" creationId="{E54F8476-EAFA-4CAC-9E4D-0C3A3276A63F}"/>
          </ac:spMkLst>
        </pc:spChg>
        <pc:spChg chg="del mod">
          <ac:chgData name="이동건" userId="4ad090f6-dadd-4301-b5d0-883b88f508af" providerId="ADAL" clId="{4D43E722-CACC-46B2-BE88-E05E9D814DAB}" dt="2022-05-10T03:04:08.700" v="6530" actId="478"/>
          <ac:spMkLst>
            <pc:docMk/>
            <pc:sldMk cId="1475580868" sldId="284"/>
            <ac:spMk id="8" creationId="{9770C4F8-6F3E-4924-8791-043A1372FB24}"/>
          </ac:spMkLst>
        </pc:spChg>
        <pc:spChg chg="add mod">
          <ac:chgData name="이동건" userId="4ad090f6-dadd-4301-b5d0-883b88f508af" providerId="ADAL" clId="{4D43E722-CACC-46B2-BE88-E05E9D814DAB}" dt="2022-05-16T00:45:10.475" v="10716" actId="1076"/>
          <ac:spMkLst>
            <pc:docMk/>
            <pc:sldMk cId="1475580868" sldId="284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6T00:45:41.627" v="10723"/>
          <ac:spMkLst>
            <pc:docMk/>
            <pc:sldMk cId="1475580868" sldId="284"/>
            <ac:spMk id="10" creationId="{B9B4637C-FADC-449E-B11D-CA66EFFD7E42}"/>
          </ac:spMkLst>
        </pc:spChg>
        <pc:spChg chg="add del mod">
          <ac:chgData name="이동건" userId="4ad090f6-dadd-4301-b5d0-883b88f508af" providerId="ADAL" clId="{4D43E722-CACC-46B2-BE88-E05E9D814DAB}" dt="2022-05-16T00:46:18.493" v="10750" actId="478"/>
          <ac:spMkLst>
            <pc:docMk/>
            <pc:sldMk cId="1475580868" sldId="284"/>
            <ac:spMk id="11" creationId="{1E6479FA-1041-4743-84BA-C81D3CC1CAEF}"/>
          </ac:spMkLst>
        </pc:spChg>
        <pc:spChg chg="add mod">
          <ac:chgData name="이동건" userId="4ad090f6-dadd-4301-b5d0-883b88f508af" providerId="ADAL" clId="{4D43E722-CACC-46B2-BE88-E05E9D814DAB}" dt="2022-05-16T00:46:46.156" v="10783" actId="1076"/>
          <ac:spMkLst>
            <pc:docMk/>
            <pc:sldMk cId="1475580868" sldId="284"/>
            <ac:spMk id="12" creationId="{C838BD9D-328E-4281-B904-E2DAEFF598D0}"/>
          </ac:spMkLst>
        </pc:spChg>
        <pc:picChg chg="add del">
          <ac:chgData name="이동건" userId="4ad090f6-dadd-4301-b5d0-883b88f508af" providerId="ADAL" clId="{4D43E722-CACC-46B2-BE88-E05E9D814DAB}" dt="2022-05-10T03:02:51.981" v="6524" actId="478"/>
          <ac:picMkLst>
            <pc:docMk/>
            <pc:sldMk cId="1475580868" sldId="284"/>
            <ac:picMk id="2" creationId="{3AA937F3-AA31-49CF-8F5A-DA1D568A9537}"/>
          </ac:picMkLst>
        </pc:picChg>
        <pc:picChg chg="add mod">
          <ac:chgData name="이동건" userId="4ad090f6-dadd-4301-b5d0-883b88f508af" providerId="ADAL" clId="{4D43E722-CACC-46B2-BE88-E05E9D814DAB}" dt="2022-05-16T00:44:50.999" v="10702" actId="1076"/>
          <ac:picMkLst>
            <pc:docMk/>
            <pc:sldMk cId="1475580868" sldId="284"/>
            <ac:picMk id="2" creationId="{7ED02A14-5811-4931-ADC8-AB34197A3C22}"/>
          </ac:picMkLst>
        </pc:picChg>
        <pc:picChg chg="mod">
          <ac:chgData name="이동건" userId="4ad090f6-dadd-4301-b5d0-883b88f508af" providerId="ADAL" clId="{4D43E722-CACC-46B2-BE88-E05E9D814DAB}" dt="2022-05-16T00:43:45.571" v="10673" actId="1076"/>
          <ac:picMkLst>
            <pc:docMk/>
            <pc:sldMk cId="1475580868" sldId="284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0T02:53:59.522" v="6518" actId="478"/>
          <ac:picMkLst>
            <pc:docMk/>
            <pc:sldMk cId="1475580868" sldId="284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16T00:44:49.368" v="10701" actId="1076"/>
          <ac:picMkLst>
            <pc:docMk/>
            <pc:sldMk cId="1475580868" sldId="284"/>
            <ac:picMk id="6" creationId="{EA170029-521B-4D64-87C1-55F09244DA4B}"/>
          </ac:picMkLst>
        </pc:picChg>
        <pc:picChg chg="add mod">
          <ac:chgData name="이동건" userId="4ad090f6-dadd-4301-b5d0-883b88f508af" providerId="ADAL" clId="{4D43E722-CACC-46B2-BE88-E05E9D814DAB}" dt="2022-05-16T00:44:45.699" v="10699" actId="1076"/>
          <ac:picMkLst>
            <pc:docMk/>
            <pc:sldMk cId="1475580868" sldId="284"/>
            <ac:picMk id="9" creationId="{3CA04981-E876-4612-8114-C2CF21D3819F}"/>
          </ac:picMkLst>
        </pc:picChg>
      </pc:sldChg>
      <pc:sldChg chg="add del">
        <pc:chgData name="이동건" userId="4ad090f6-dadd-4301-b5d0-883b88f508af" providerId="ADAL" clId="{4D43E722-CACC-46B2-BE88-E05E9D814DAB}" dt="2022-05-10T03:02:34.282" v="6522"/>
        <pc:sldMkLst>
          <pc:docMk/>
          <pc:sldMk cId="1464301540" sldId="285"/>
        </pc:sldMkLst>
      </pc:sldChg>
      <pc:sldChg chg="addSp delSp modSp add">
        <pc:chgData name="이동건" userId="4ad090f6-dadd-4301-b5d0-883b88f508af" providerId="ADAL" clId="{4D43E722-CACC-46B2-BE88-E05E9D814DAB}" dt="2022-05-30T02:30:03.632" v="16361" actId="478"/>
        <pc:sldMkLst>
          <pc:docMk/>
          <pc:sldMk cId="1530449656" sldId="285"/>
        </pc:sldMkLst>
        <pc:spChg chg="add mod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3" creationId="{0F6F9501-1C0D-4940-B6E1-F93EBDE725C4}"/>
          </ac:spMkLst>
        </pc:spChg>
        <pc:spChg chg="del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5" creationId="{FC6A375B-D3CD-4C60-90CA-0B8DF3E7652D}"/>
          </ac:spMkLst>
        </pc:spChg>
      </pc:sldChg>
      <pc:sldChg chg="addSp delSp modSp add del ord">
        <pc:chgData name="이동건" userId="4ad090f6-dadd-4301-b5d0-883b88f508af" providerId="ADAL" clId="{4D43E722-CACC-46B2-BE88-E05E9D814DAB}" dt="2022-05-12T08:04:38.699" v="9077" actId="2696"/>
        <pc:sldMkLst>
          <pc:docMk/>
          <pc:sldMk cId="3763790062" sldId="285"/>
        </pc:sldMkLst>
        <pc:spChg chg="del">
          <ac:chgData name="이동건" userId="4ad090f6-dadd-4301-b5d0-883b88f508af" providerId="ADAL" clId="{4D43E722-CACC-46B2-BE88-E05E9D814DAB}" dt="2022-05-10T05:02:33.023" v="6789" actId="478"/>
          <ac:spMkLst>
            <pc:docMk/>
            <pc:sldMk cId="3763790062" sldId="285"/>
            <ac:spMk id="3" creationId="{F3D8D048-F403-41BF-92A0-0CE0F2B97FC6}"/>
          </ac:spMkLst>
        </pc:spChg>
        <pc:spChg chg="add del mod">
          <ac:chgData name="이동건" userId="4ad090f6-dadd-4301-b5d0-883b88f508af" providerId="ADAL" clId="{4D43E722-CACC-46B2-BE88-E05E9D814DAB}" dt="2022-05-12T07:56:34.992" v="8978"/>
          <ac:spMkLst>
            <pc:docMk/>
            <pc:sldMk cId="3763790062" sldId="285"/>
            <ac:spMk id="8" creationId="{BCBBDF21-3922-42E8-BE0E-E1F163F4ED81}"/>
          </ac:spMkLst>
        </pc:spChg>
        <pc:spChg chg="add">
          <ac:chgData name="이동건" userId="4ad090f6-dadd-4301-b5d0-883b88f508af" providerId="ADAL" clId="{4D43E722-CACC-46B2-BE88-E05E9D814DAB}" dt="2022-05-10T05:02:22.050" v="6788"/>
          <ac:spMkLst>
            <pc:docMk/>
            <pc:sldMk cId="3763790062" sldId="285"/>
            <ac:spMk id="9" creationId="{A29EB8F0-18E6-4401-83F6-CCEED748B4AA}"/>
          </ac:spMkLst>
        </pc:spChg>
        <pc:spChg chg="del mod">
          <ac:chgData name="이동건" userId="4ad090f6-dadd-4301-b5d0-883b88f508af" providerId="ADAL" clId="{4D43E722-CACC-46B2-BE88-E05E9D814DAB}" dt="2022-05-12T07:56:21.321" v="8975"/>
          <ac:spMkLst>
            <pc:docMk/>
            <pc:sldMk cId="3763790062" sldId="285"/>
            <ac:spMk id="15" creationId="{5125DC39-DC1D-4CDB-A173-3E842A158AB7}"/>
          </ac:spMkLst>
        </pc:spChg>
        <pc:picChg chg="del">
          <ac:chgData name="이동건" userId="4ad090f6-dadd-4301-b5d0-883b88f508af" providerId="ADAL" clId="{4D43E722-CACC-46B2-BE88-E05E9D814DAB}" dt="2022-05-10T05:02:05.497" v="6785" actId="478"/>
          <ac:picMkLst>
            <pc:docMk/>
            <pc:sldMk cId="3763790062" sldId="285"/>
            <ac:picMk id="2" creationId="{61A3B2C0-83FF-4B7D-9899-03C5257CB042}"/>
          </ac:picMkLst>
        </pc:picChg>
        <pc:picChg chg="add del mod">
          <ac:chgData name="이동건" userId="4ad090f6-dadd-4301-b5d0-883b88f508af" providerId="ADAL" clId="{4D43E722-CACC-46B2-BE88-E05E9D814DAB}" dt="2022-05-12T07:57:16.974" v="8998"/>
          <ac:picMkLst>
            <pc:docMk/>
            <pc:sldMk cId="3763790062" sldId="285"/>
            <ac:picMk id="7" creationId="{E40B3E5A-2B9F-43C4-916C-5513ABA97A1D}"/>
          </ac:picMkLst>
        </pc:picChg>
      </pc:sldChg>
      <pc:sldChg chg="add del">
        <pc:chgData name="이동건" userId="4ad090f6-dadd-4301-b5d0-883b88f508af" providerId="ADAL" clId="{4D43E722-CACC-46B2-BE88-E05E9D814DAB}" dt="2022-05-10T06:06:22.951" v="6908"/>
        <pc:sldMkLst>
          <pc:docMk/>
          <pc:sldMk cId="1180096635" sldId="286"/>
        </pc:sldMkLst>
      </pc:sldChg>
      <pc:sldChg chg="addSp delSp modSp add del ord">
        <pc:chgData name="이동건" userId="4ad090f6-dadd-4301-b5d0-883b88f508af" providerId="ADAL" clId="{4D43E722-CACC-46B2-BE88-E05E9D814DAB}" dt="2022-05-12T08:04:39.429" v="9078" actId="2696"/>
        <pc:sldMkLst>
          <pc:docMk/>
          <pc:sldMk cId="1321508185" sldId="286"/>
        </pc:sldMkLst>
        <pc:spChg chg="add 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3" creationId="{FC46336C-C882-4D84-9F39-543F8B14E628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0T06:25:18.241" v="7705" actId="478"/>
          <ac:spMkLst>
            <pc:docMk/>
            <pc:sldMk cId="1321508185" sldId="286"/>
            <ac:spMk id="8" creationId="{BCBBDF21-3922-42E8-BE0E-E1F163F4ED81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9" creationId="{A29EB8F0-18E6-4401-83F6-CCEED748B4A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0" creationId="{28B24084-67BA-4B37-B2F6-85F3F376067F}"/>
          </ac:spMkLst>
        </pc:spChg>
        <pc:spChg chg="add 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11" creationId="{38E38109-7F53-47F8-BE72-D10A3E565B0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2" creationId="{946B3A13-BA7F-4DB2-94A3-1B070B9B8AC3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3" creationId="{5B8FA51F-F9C4-4AB8-BEB7-3839DBEEA4F0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4" creationId="{06BF6978-DC1C-4BED-BDAB-3D0D59A8481B}"/>
          </ac:spMkLst>
        </pc:spChg>
        <pc:spChg chg="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6" creationId="{D80435BD-0AC9-4816-BAD5-E2F43E8FA73C}"/>
          </ac:spMkLst>
        </pc:spChg>
        <pc:picChg chg="add del mod">
          <ac:chgData name="이동건" userId="4ad090f6-dadd-4301-b5d0-883b88f508af" providerId="ADAL" clId="{4D43E722-CACC-46B2-BE88-E05E9D814DAB}" dt="2022-05-12T07:58:15.258" v="9020"/>
          <ac:picMkLst>
            <pc:docMk/>
            <pc:sldMk cId="1321508185" sldId="286"/>
            <ac:picMk id="2" creationId="{28C8CECE-22EB-41D5-845A-8D2A79D4BCB9}"/>
          </ac:picMkLst>
        </pc:picChg>
        <pc:picChg chg="del">
          <ac:chgData name="이동건" userId="4ad090f6-dadd-4301-b5d0-883b88f508af" providerId="ADAL" clId="{4D43E722-CACC-46B2-BE88-E05E9D814DAB}" dt="2022-05-10T06:25:18.684" v="7706" actId="478"/>
          <ac:picMkLst>
            <pc:docMk/>
            <pc:sldMk cId="1321508185" sldId="286"/>
            <ac:picMk id="7" creationId="{E40B3E5A-2B9F-43C4-916C-5513ABA97A1D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32:08.572" v="18004" actId="1076"/>
        <pc:sldMkLst>
          <pc:docMk/>
          <pc:sldMk cId="3986541521" sldId="286"/>
        </pc:sldMkLst>
        <pc:spChg chg="add mod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3" creationId="{C7219739-4C8B-41E5-AE0D-B21E442D82FD}"/>
          </ac:spMkLst>
        </pc:spChg>
        <pc:spChg chg="del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11" creationId="{FD24F119-D94C-4FD1-A691-84244B1F9350}"/>
          </ac:spMkLst>
        </pc:spChg>
        <pc:spChg chg="add mod">
          <ac:chgData name="이동건" userId="4ad090f6-dadd-4301-b5d0-883b88f508af" providerId="ADAL" clId="{4D43E722-CACC-46B2-BE88-E05E9D814DAB}" dt="2022-05-31T00:32:08.572" v="18004" actId="1076"/>
          <ac:spMkLst>
            <pc:docMk/>
            <pc:sldMk cId="3986541521" sldId="286"/>
            <ac:spMk id="14" creationId="{062A144F-4353-43F9-AEC6-7B00808E7427}"/>
          </ac:spMkLst>
        </pc:spChg>
        <pc:spChg chg="add mod">
          <ac:chgData name="이동건" userId="4ad090f6-dadd-4301-b5d0-883b88f508af" providerId="ADAL" clId="{4D43E722-CACC-46B2-BE88-E05E9D814DAB}" dt="2022-05-31T00:02:15.855" v="17964" actId="20577"/>
          <ac:spMkLst>
            <pc:docMk/>
            <pc:sldMk cId="3986541521" sldId="286"/>
            <ac:spMk id="15" creationId="{BE00DCF4-2031-48C6-82E5-F4832D10EFE8}"/>
          </ac:spMkLst>
        </pc:spChg>
        <pc:spChg chg="del mod">
          <ac:chgData name="이동건" userId="4ad090f6-dadd-4301-b5d0-883b88f508af" providerId="ADAL" clId="{4D43E722-CACC-46B2-BE88-E05E9D814DAB}" dt="2022-05-31T00:00:48.306" v="17898" actId="478"/>
          <ac:spMkLst>
            <pc:docMk/>
            <pc:sldMk cId="3986541521" sldId="286"/>
            <ac:spMk id="48" creationId="{0060C502-E346-45A5-ADD6-66ABCBB0853D}"/>
          </ac:spMkLst>
        </pc:spChg>
        <pc:picChg chg="add mod ord">
          <ac:chgData name="이동건" userId="4ad090f6-dadd-4301-b5d0-883b88f508af" providerId="ADAL" clId="{4D43E722-CACC-46B2-BE88-E05E9D814DAB}" dt="2022-05-31T00:31:54.633" v="18000" actId="1076"/>
          <ac:picMkLst>
            <pc:docMk/>
            <pc:sldMk cId="3986541521" sldId="286"/>
            <ac:picMk id="7" creationId="{77AE166A-6642-470E-8C33-55B939276699}"/>
          </ac:picMkLst>
        </pc:picChg>
        <pc:picChg chg="add mod">
          <ac:chgData name="이동건" userId="4ad090f6-dadd-4301-b5d0-883b88f508af" providerId="ADAL" clId="{4D43E722-CACC-46B2-BE88-E05E9D814DAB}" dt="2022-05-31T00:00:02.678" v="17894" actId="1076"/>
          <ac:picMkLst>
            <pc:docMk/>
            <pc:sldMk cId="3986541521" sldId="286"/>
            <ac:picMk id="9" creationId="{00C25E6D-F90C-424C-B1E1-1FB894B8FFC3}"/>
          </ac:picMkLst>
        </pc:picChg>
        <pc:picChg chg="add mod ord">
          <ac:chgData name="이동건" userId="4ad090f6-dadd-4301-b5d0-883b88f508af" providerId="ADAL" clId="{4D43E722-CACC-46B2-BE88-E05E9D814DAB}" dt="2022-05-31T00:32:03.281" v="18003" actId="1076"/>
          <ac:picMkLst>
            <pc:docMk/>
            <pc:sldMk cId="3986541521" sldId="286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14497151" sldId="287"/>
        </pc:sldMkLst>
        <pc:spChg chg="del">
          <ac:chgData name="이동건" userId="4ad090f6-dadd-4301-b5d0-883b88f508af" providerId="ADAL" clId="{4D43E722-CACC-46B2-BE88-E05E9D814DAB}" dt="2022-05-10T06:39:46.050" v="8091" actId="478"/>
          <ac:spMkLst>
            <pc:docMk/>
            <pc:sldMk cId="1314497151" sldId="287"/>
            <ac:spMk id="3" creationId="{FC46336C-C882-4D84-9F39-543F8B14E628}"/>
          </ac:spMkLst>
        </pc:spChg>
        <pc:spChg chg="add mod">
          <ac:chgData name="이동건" userId="4ad090f6-dadd-4301-b5d0-883b88f508af" providerId="ADAL" clId="{4D43E722-CACC-46B2-BE88-E05E9D814DAB}" dt="2022-05-12T08:06:05.584" v="9107" actId="1076"/>
          <ac:spMkLst>
            <pc:docMk/>
            <pc:sldMk cId="1314497151" sldId="287"/>
            <ac:spMk id="6" creationId="{7E95375E-F7D5-4C86-875A-BE31D9C8E2AB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9" creationId="{A29EB8F0-18E6-4401-83F6-CCEED748B4A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0" creationId="{28B24084-67BA-4B37-B2F6-85F3F376067F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1" creationId="{38E38109-7F53-47F8-BE72-D10A3E565B0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2" creationId="{946B3A13-BA7F-4DB2-94A3-1B070B9B8AC3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3" creationId="{5B8FA51F-F9C4-4AB8-BEB7-3839DBEEA4F0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4" creationId="{06BF6978-DC1C-4BED-BDAB-3D0D59A8481B}"/>
          </ac:spMkLst>
        </pc:spChg>
        <pc:spChg chg="mod">
          <ac:chgData name="이동건" userId="4ad090f6-dadd-4301-b5d0-883b88f508af" providerId="ADAL" clId="{4D43E722-CACC-46B2-BE88-E05E9D814DAB}" dt="2022-05-12T08:05:19.320" v="9098" actId="20577"/>
          <ac:spMkLst>
            <pc:docMk/>
            <pc:sldMk cId="1314497151" sldId="287"/>
            <ac:spMk id="15" creationId="{5125DC39-DC1D-4CDB-A173-3E842A158AB7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6" creationId="{D80435BD-0AC9-4816-BAD5-E2F43E8FA73C}"/>
          </ac:spMkLst>
        </pc:spChg>
        <pc:picChg chg="del">
          <ac:chgData name="이동건" userId="4ad090f6-dadd-4301-b5d0-883b88f508af" providerId="ADAL" clId="{4D43E722-CACC-46B2-BE88-E05E9D814DAB}" dt="2022-05-10T06:39:46.660" v="8092" actId="478"/>
          <ac:picMkLst>
            <pc:docMk/>
            <pc:sldMk cId="1314497151" sldId="287"/>
            <ac:picMk id="2" creationId="{28C8CECE-22EB-41D5-845A-8D2A79D4BCB9}"/>
          </ac:picMkLst>
        </pc:picChg>
        <pc:picChg chg="add mod">
          <ac:chgData name="이동건" userId="4ad090f6-dadd-4301-b5d0-883b88f508af" providerId="ADAL" clId="{4D43E722-CACC-46B2-BE88-E05E9D814DAB}" dt="2022-05-12T08:05:50.423" v="9100" actId="1076"/>
          <ac:picMkLst>
            <pc:docMk/>
            <pc:sldMk cId="1314497151" sldId="287"/>
            <ac:picMk id="2" creationId="{761007FB-8E84-4374-97BF-BDFEF23354B8}"/>
          </ac:picMkLst>
        </pc:picChg>
        <pc:picChg chg="add del mod modCrop">
          <ac:chgData name="이동건" userId="4ad090f6-dadd-4301-b5d0-883b88f508af" providerId="ADAL" clId="{4D43E722-CACC-46B2-BE88-E05E9D814DAB}" dt="2022-05-11T23:43:58.179" v="8851" actId="478"/>
          <ac:picMkLst>
            <pc:docMk/>
            <pc:sldMk cId="1314497151" sldId="287"/>
            <ac:picMk id="7" creationId="{553217E7-4326-4C72-9C46-2A04CC495451}"/>
          </ac:picMkLst>
        </pc:picChg>
        <pc:picChg chg="add del mod">
          <ac:chgData name="이동건" userId="4ad090f6-dadd-4301-b5d0-883b88f508af" providerId="ADAL" clId="{4D43E722-CACC-46B2-BE88-E05E9D814DAB}" dt="2022-05-10T07:19:00.331" v="8331" actId="478"/>
          <ac:picMkLst>
            <pc:docMk/>
            <pc:sldMk cId="1314497151" sldId="287"/>
            <ac:picMk id="8" creationId="{F1250202-E652-4088-9BD8-A15F71DB055B}"/>
          </ac:picMkLst>
        </pc:picChg>
        <pc:picChg chg="add del mod">
          <ac:chgData name="이동건" userId="4ad090f6-dadd-4301-b5d0-883b88f508af" providerId="ADAL" clId="{4D43E722-CACC-46B2-BE88-E05E9D814DAB}" dt="2022-05-11T23:43:59.320" v="8852" actId="478"/>
          <ac:picMkLst>
            <pc:docMk/>
            <pc:sldMk cId="1314497151" sldId="287"/>
            <ac:picMk id="17" creationId="{6139B911-0FA9-41F0-802D-C6D22AD8185C}"/>
          </ac:picMkLst>
        </pc:picChg>
        <pc:picChg chg="add del">
          <ac:chgData name="이동건" userId="4ad090f6-dadd-4301-b5d0-883b88f508af" providerId="ADAL" clId="{4D43E722-CACC-46B2-BE88-E05E9D814DAB}" dt="2022-05-10T07:56:16.013" v="8335"/>
          <ac:picMkLst>
            <pc:docMk/>
            <pc:sldMk cId="1314497151" sldId="287"/>
            <ac:picMk id="18" creationId="{5CC89754-C880-43E1-9FE2-934858012595}"/>
          </ac:picMkLst>
        </pc:picChg>
      </pc:sldChg>
      <pc:sldChg chg="add del ord">
        <pc:chgData name="이동건" userId="4ad090f6-dadd-4301-b5d0-883b88f508af" providerId="ADAL" clId="{4D43E722-CACC-46B2-BE88-E05E9D814DAB}" dt="2022-05-10T06:43:40.661" v="8310" actId="2696"/>
        <pc:sldMkLst>
          <pc:docMk/>
          <pc:sldMk cId="297889869" sldId="288"/>
        </pc:sldMkLst>
      </pc:sldChg>
      <pc:sldChg chg="delSp add del ord">
        <pc:chgData name="이동건" userId="4ad090f6-dadd-4301-b5d0-883b88f508af" providerId="ADAL" clId="{4D43E722-CACC-46B2-BE88-E05E9D814DAB}" dt="2022-05-10T06:44:50.960" v="8330" actId="2696"/>
        <pc:sldMkLst>
          <pc:docMk/>
          <pc:sldMk cId="1950797636" sldId="289"/>
        </pc:sldMkLst>
        <pc:picChg chg="del">
          <ac:chgData name="이동건" userId="4ad090f6-dadd-4301-b5d0-883b88f508af" providerId="ADAL" clId="{4D43E722-CACC-46B2-BE88-E05E9D814DAB}" dt="2022-05-10T06:44:13.614" v="8321" actId="478"/>
          <ac:picMkLst>
            <pc:docMk/>
            <pc:sldMk cId="1950797636" sldId="289"/>
            <ac:picMk id="2" creationId="{8B16283C-6C0F-4E7E-A3CF-0D73CD79D515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2514598912" sldId="290"/>
        </pc:sldMkLst>
        <pc:spChg chg="add mod">
          <ac:chgData name="이동건" userId="4ad090f6-dadd-4301-b5d0-883b88f508af" providerId="ADAL" clId="{4D43E722-CACC-46B2-BE88-E05E9D814DAB}" dt="2022-05-12T08:01:18.802" v="9055" actId="1076"/>
          <ac:spMkLst>
            <pc:docMk/>
            <pc:sldMk cId="2514598912" sldId="290"/>
            <ac:spMk id="3" creationId="{59390648-FB79-4F88-B5E9-941E2C82C37C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2T08:04:31.520" v="9075" actId="1076"/>
          <ac:spMkLst>
            <pc:docMk/>
            <pc:sldMk cId="2514598912" sldId="290"/>
            <ac:spMk id="7" creationId="{2D1A9B83-8A8B-4F0D-A533-2B4CCEE5A0E6}"/>
          </ac:spMkLst>
        </pc:spChg>
        <pc:spChg chg="add mod">
          <ac:chgData name="이동건" userId="4ad090f6-dadd-4301-b5d0-883b88f508af" providerId="ADAL" clId="{4D43E722-CACC-46B2-BE88-E05E9D814DAB}" dt="2022-05-12T08:04:34.460" v="9076" actId="1076"/>
          <ac:spMkLst>
            <pc:docMk/>
            <pc:sldMk cId="2514598912" sldId="290"/>
            <ac:spMk id="8" creationId="{8D0DB151-0475-4663-ADA3-5F73813AA2B3}"/>
          </ac:spMkLst>
        </pc:spChg>
        <pc:spChg chg="add 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1" creationId="{61085041-45BD-4695-9088-BFEC531DDB53}"/>
          </ac:spMkLst>
        </pc:spChg>
        <pc:spChg chg="add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2" creationId="{3E748455-2DD8-4748-8817-A010182C3ACB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4" creationId="{0D56E1FE-101A-4A29-8F57-6810F7813CD7}"/>
          </ac:spMkLst>
        </pc:spChg>
        <pc:spChg chg="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5" creationId="{5125DC39-DC1D-4CDB-A173-3E842A158AB7}"/>
          </ac:spMkLst>
        </pc:spChg>
        <pc:spChg chg="add mod topLvl">
          <ac:chgData name="이동건" userId="4ad090f6-dadd-4301-b5d0-883b88f508af" providerId="ADAL" clId="{4D43E722-CACC-46B2-BE88-E05E9D814DAB}" dt="2022-05-12T08:01:05.173" v="9050" actId="1076"/>
          <ac:spMkLst>
            <pc:docMk/>
            <pc:sldMk cId="2514598912" sldId="290"/>
            <ac:spMk id="16" creationId="{4DD58C7D-E128-49D0-A885-8128D21593F0}"/>
          </ac:spMkLst>
        </pc:spChg>
        <pc:spChg chg="add mod topLvl">
          <ac:chgData name="이동건" userId="4ad090f6-dadd-4301-b5d0-883b88f508af" providerId="ADAL" clId="{4D43E722-CACC-46B2-BE88-E05E9D814DAB}" dt="2022-05-12T07:59:33.514" v="9043" actId="14100"/>
          <ac:spMkLst>
            <pc:docMk/>
            <pc:sldMk cId="2514598912" sldId="290"/>
            <ac:spMk id="17" creationId="{64A135D7-5B97-4C1F-BCF5-CFB4C7263057}"/>
          </ac:spMkLst>
        </pc:spChg>
        <pc:spChg chg="del">
          <ac:chgData name="이동건" userId="4ad090f6-dadd-4301-b5d0-883b88f508af" providerId="ADAL" clId="{4D43E722-CACC-46B2-BE88-E05E9D814DAB}" dt="2022-05-10T06:43:46.890" v="8312" actId="478"/>
          <ac:spMkLst>
            <pc:docMk/>
            <pc:sldMk cId="2514598912" sldId="290"/>
            <ac:spMk id="18" creationId="{31573C3D-A784-489E-8F90-B8CECC848811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8" creationId="{56EC6939-E737-4CA6-A1A4-FE1CC13B1573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9" creationId="{E6F1933E-CCB0-4CE0-A00E-96A1F6275796}"/>
          </ac:spMkLst>
        </pc:spChg>
        <pc:spChg chg="add mod">
          <ac:chgData name="이동건" userId="4ad090f6-dadd-4301-b5d0-883b88f508af" providerId="ADAL" clId="{4D43E722-CACC-46B2-BE88-E05E9D814DAB}" dt="2022-05-12T08:00:54.114" v="9047" actId="113"/>
          <ac:spMkLst>
            <pc:docMk/>
            <pc:sldMk cId="2514598912" sldId="290"/>
            <ac:spMk id="21" creationId="{E24AAA0A-57EA-40C6-A459-59F706C8DD27}"/>
          </ac:spMkLst>
        </pc:spChg>
        <pc:spChg chg="add mod">
          <ac:chgData name="이동건" userId="4ad090f6-dadd-4301-b5d0-883b88f508af" providerId="ADAL" clId="{4D43E722-CACC-46B2-BE88-E05E9D814DAB}" dt="2022-05-12T08:05:57.995" v="9102" actId="1076"/>
          <ac:spMkLst>
            <pc:docMk/>
            <pc:sldMk cId="2514598912" sldId="290"/>
            <ac:spMk id="22" creationId="{A955E52C-28D0-4B02-A37D-65AA194F95DB}"/>
          </ac:spMkLst>
        </pc:spChg>
        <pc:spChg chg="add mod">
          <ac:chgData name="이동건" userId="4ad090f6-dadd-4301-b5d0-883b88f508af" providerId="ADAL" clId="{4D43E722-CACC-46B2-BE88-E05E9D814DAB}" dt="2022-05-12T08:06:01.423" v="9104" actId="1076"/>
          <ac:spMkLst>
            <pc:docMk/>
            <pc:sldMk cId="2514598912" sldId="290"/>
            <ac:spMk id="23" creationId="{960DB8F2-466D-4BF2-A69C-8302C5F8A309}"/>
          </ac:spMkLst>
        </pc:spChg>
        <pc:grpChg chg="add del mod">
          <ac:chgData name="이동건" userId="4ad090f6-dadd-4301-b5d0-883b88f508af" providerId="ADAL" clId="{4D43E722-CACC-46B2-BE88-E05E9D814DAB}" dt="2022-05-12T07:58:52.189" v="9033" actId="165"/>
          <ac:grpSpMkLst>
            <pc:docMk/>
            <pc:sldMk cId="2514598912" sldId="290"/>
            <ac:grpSpMk id="9" creationId="{E13E5A39-9057-4C5E-AE27-00D5844FA2A6}"/>
          </ac:grpSpMkLst>
        </pc:grpChg>
        <pc:grpChg chg="add del mod">
          <ac:chgData name="이동건" userId="4ad090f6-dadd-4301-b5d0-883b88f508af" providerId="ADAL" clId="{4D43E722-CACC-46B2-BE88-E05E9D814DAB}" dt="2022-05-12T07:59:16.453" v="9039" actId="165"/>
          <ac:grpSpMkLst>
            <pc:docMk/>
            <pc:sldMk cId="2514598912" sldId="290"/>
            <ac:grpSpMk id="20" creationId="{EB8F8457-DDEF-48AC-A5A9-6B47A6AA2FE4}"/>
          </ac:grpSpMkLst>
        </pc:grpChg>
        <pc:picChg chg="mod">
          <ac:chgData name="이동건" userId="4ad090f6-dadd-4301-b5d0-883b88f508af" providerId="ADAL" clId="{4D43E722-CACC-46B2-BE88-E05E9D814DAB}" dt="2022-05-12T07:59:21.981" v="9041" actId="14100"/>
          <ac:picMkLst>
            <pc:docMk/>
            <pc:sldMk cId="2514598912" sldId="290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2T08:04:26.631" v="9074" actId="1076"/>
          <ac:picMkLst>
            <pc:docMk/>
            <pc:sldMk cId="2514598912" sldId="290"/>
            <ac:picMk id="10" creationId="{ADF98F67-220A-4A1B-B64A-179F7C38981E}"/>
          </ac:picMkLst>
        </pc:picChg>
        <pc:picChg chg="add mod topLvl">
          <ac:chgData name="이동건" userId="4ad090f6-dadd-4301-b5d0-883b88f508af" providerId="ADAL" clId="{4D43E722-CACC-46B2-BE88-E05E9D814DAB}" dt="2022-05-12T08:01:00.462" v="9049" actId="1076"/>
          <ac:picMkLst>
            <pc:docMk/>
            <pc:sldMk cId="2514598912" sldId="290"/>
            <ac:picMk id="13" creationId="{5059064C-A7F7-4D0C-BB89-972A4277F9ED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3017956375" sldId="291"/>
        </pc:sldMkLst>
        <pc:spChg chg="add mod">
          <ac:chgData name="이동건" userId="4ad090f6-dadd-4301-b5d0-883b88f508af" providerId="ADAL" clId="{4D43E722-CACC-46B2-BE88-E05E9D814DAB}" dt="2022-05-10T07:59:29.106" v="8501" actId="208"/>
          <ac:spMkLst>
            <pc:docMk/>
            <pc:sldMk cId="3017956375" sldId="291"/>
            <ac:spMk id="3" creationId="{6C30872A-CE2B-4A27-9D7A-A8FCE11D755C}"/>
          </ac:spMkLst>
        </pc:spChg>
        <pc:spChg chg="del">
          <ac:chgData name="이동건" userId="4ad090f6-dadd-4301-b5d0-883b88f508af" providerId="ADAL" clId="{4D43E722-CACC-46B2-BE88-E05E9D814DAB}" dt="2022-05-10T07:59:31.874" v="8502" actId="478"/>
          <ac:spMkLst>
            <pc:docMk/>
            <pc:sldMk cId="3017956375" sldId="291"/>
            <ac:spMk id="9" creationId="{A29EB8F0-18E6-4401-83F6-CCEED748B4AA}"/>
          </ac:spMkLst>
        </pc:spChg>
        <pc:spChg chg="add mod">
          <ac:chgData name="이동건" userId="4ad090f6-dadd-4301-b5d0-883b88f508af" providerId="ADAL" clId="{4D43E722-CACC-46B2-BE88-E05E9D814DAB}" dt="2022-05-10T07:59:41.210" v="8520" actId="20577"/>
          <ac:spMkLst>
            <pc:docMk/>
            <pc:sldMk cId="3017956375" sldId="291"/>
            <ac:spMk id="11" creationId="{F10353AB-3758-4401-ACA5-705D7BF750F3}"/>
          </ac:spMkLst>
        </pc:spChg>
        <pc:spChg chg="mod">
          <ac:chgData name="이동건" userId="4ad090f6-dadd-4301-b5d0-883b88f508af" providerId="ADAL" clId="{4D43E722-CACC-46B2-BE88-E05E9D814DAB}" dt="2022-05-10T07:58:10.269" v="8480" actId="20577"/>
          <ac:spMkLst>
            <pc:docMk/>
            <pc:sldMk cId="3017956375" sldId="291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0T07:58:12.623" v="8481" actId="1076"/>
          <ac:picMkLst>
            <pc:docMk/>
            <pc:sldMk cId="3017956375" sldId="291"/>
            <ac:picMk id="2" creationId="{D22B58FF-59B7-405B-AE1D-2B0A17A2A1C8}"/>
          </ac:picMkLst>
        </pc:picChg>
        <pc:picChg chg="del">
          <ac:chgData name="이동건" userId="4ad090f6-dadd-4301-b5d0-883b88f508af" providerId="ADAL" clId="{4D43E722-CACC-46B2-BE88-E05E9D814DAB}" dt="2022-05-10T07:56:21.609" v="8337" actId="478"/>
          <ac:picMkLst>
            <pc:docMk/>
            <pc:sldMk cId="3017956375" sldId="291"/>
            <ac:picMk id="7" creationId="{553217E7-4326-4C72-9C46-2A04CC495451}"/>
          </ac:picMkLst>
        </pc:picChg>
        <pc:picChg chg="del">
          <ac:chgData name="이동건" userId="4ad090f6-dadd-4301-b5d0-883b88f508af" providerId="ADAL" clId="{4D43E722-CACC-46B2-BE88-E05E9D814DAB}" dt="2022-05-10T07:56:22.295" v="8338" actId="478"/>
          <ac:picMkLst>
            <pc:docMk/>
            <pc:sldMk cId="3017956375" sldId="291"/>
            <ac:picMk id="17" creationId="{6139B911-0FA9-41F0-802D-C6D22AD8185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595365694" sldId="292"/>
        </pc:sldMkLst>
        <pc:spChg chg="add del mod">
          <ac:chgData name="이동건" userId="4ad090f6-dadd-4301-b5d0-883b88f508af" providerId="ADAL" clId="{4D43E722-CACC-46B2-BE88-E05E9D814DAB}" dt="2022-05-16T07:40:43.371" v="10831" actId="478"/>
          <ac:spMkLst>
            <pc:docMk/>
            <pc:sldMk cId="3595365694" sldId="292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6T08:00:57.492" v="10928" actId="478"/>
          <ac:spMkLst>
            <pc:docMk/>
            <pc:sldMk cId="3595365694" sldId="292"/>
            <ac:spMk id="3" creationId="{7054B308-99C5-4754-B14B-536EC12438AA}"/>
          </ac:spMkLst>
        </pc:spChg>
        <pc:spChg chg="add mod">
          <ac:chgData name="이동건" userId="4ad090f6-dadd-4301-b5d0-883b88f508af" providerId="ADAL" clId="{4D43E722-CACC-46B2-BE88-E05E9D814DAB}" dt="2022-05-16T08:02:38.123" v="11025" actId="1076"/>
          <ac:spMkLst>
            <pc:docMk/>
            <pc:sldMk cId="3595365694" sldId="292"/>
            <ac:spMk id="13" creationId="{00941496-C68F-4745-BDCE-09A652970E18}"/>
          </ac:spMkLst>
        </pc:spChg>
        <pc:spChg chg="add del mod">
          <ac:chgData name="이동건" userId="4ad090f6-dadd-4301-b5d0-883b88f508af" providerId="ADAL" clId="{4D43E722-CACC-46B2-BE88-E05E9D814DAB}" dt="2022-05-16T08:00:56.205" v="10927" actId="478"/>
          <ac:spMkLst>
            <pc:docMk/>
            <pc:sldMk cId="3595365694" sldId="292"/>
            <ac:spMk id="15" creationId="{78783036-A85A-4461-AC49-505750BAEFD2}"/>
          </ac:spMkLst>
        </pc:spChg>
        <pc:spChg chg="add del">
          <ac:chgData name="이동건" userId="4ad090f6-dadd-4301-b5d0-883b88f508af" providerId="ADAL" clId="{4D43E722-CACC-46B2-BE88-E05E9D814DAB}" dt="2022-05-16T08:03:27.515" v="11072"/>
          <ac:spMkLst>
            <pc:docMk/>
            <pc:sldMk cId="3595365694" sldId="292"/>
            <ac:spMk id="17" creationId="{D8952C16-AB75-4805-9F8E-0F7A2B2C06F0}"/>
          </ac:spMkLst>
        </pc:spChg>
        <pc:spChg chg="del">
          <ac:chgData name="이동건" userId="4ad090f6-dadd-4301-b5d0-883b88f508af" providerId="ADAL" clId="{4D43E722-CACC-46B2-BE88-E05E9D814DAB}" dt="2022-05-16T07:40:40.029" v="10829" actId="478"/>
          <ac:spMkLst>
            <pc:docMk/>
            <pc:sldMk cId="3595365694" sldId="292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6T07:40:42.015" v="10830" actId="478"/>
          <ac:spMkLst>
            <pc:docMk/>
            <pc:sldMk cId="3595365694" sldId="292"/>
            <ac:spMk id="19" creationId="{42580D14-A896-41B2-A0DF-60870BD5BA60}"/>
          </ac:spMkLst>
        </pc:spChg>
        <pc:spChg chg="add mod">
          <ac:chgData name="이동건" userId="4ad090f6-dadd-4301-b5d0-883b88f508af" providerId="ADAL" clId="{4D43E722-CACC-46B2-BE88-E05E9D814DAB}" dt="2022-05-16T08:04:04.444" v="11088" actId="1076"/>
          <ac:spMkLst>
            <pc:docMk/>
            <pc:sldMk cId="3595365694" sldId="292"/>
            <ac:spMk id="23" creationId="{6A65150F-43D7-471D-AE4C-6C195A71E8BF}"/>
          </ac:spMkLst>
        </pc:spChg>
        <pc:spChg chg="add mod">
          <ac:chgData name="이동건" userId="4ad090f6-dadd-4301-b5d0-883b88f508af" providerId="ADAL" clId="{4D43E722-CACC-46B2-BE88-E05E9D814DAB}" dt="2022-05-16T08:02:59.951" v="11070" actId="1076"/>
          <ac:spMkLst>
            <pc:docMk/>
            <pc:sldMk cId="3595365694" sldId="292"/>
            <ac:spMk id="26" creationId="{2444EB40-CED8-403E-98E6-34FAFD861AA3}"/>
          </ac:spMkLst>
        </pc:spChg>
        <pc:spChg chg="add mod">
          <ac:chgData name="이동건" userId="4ad090f6-dadd-4301-b5d0-883b88f508af" providerId="ADAL" clId="{4D43E722-CACC-46B2-BE88-E05E9D814DAB}" dt="2022-05-16T08:09:14.645" v="11290" actId="1076"/>
          <ac:spMkLst>
            <pc:docMk/>
            <pc:sldMk cId="3595365694" sldId="292"/>
            <ac:spMk id="27" creationId="{DDF5F052-0F8B-4896-90AB-037DE28C50C0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29" creationId="{B64266F6-D6B1-4BD4-91F5-6C252A75F0AF}"/>
          </ac:spMkLst>
        </pc:spChg>
        <pc:spChg chg="add mod">
          <ac:chgData name="이동건" userId="4ad090f6-dadd-4301-b5d0-883b88f508af" providerId="ADAL" clId="{4D43E722-CACC-46B2-BE88-E05E9D814DAB}" dt="2022-05-16T08:18:12.830" v="11299" actId="1076"/>
          <ac:spMkLst>
            <pc:docMk/>
            <pc:sldMk cId="3595365694" sldId="292"/>
            <ac:spMk id="30" creationId="{0835A4E8-EA07-452B-91C2-B4DCBA5D5C98}"/>
          </ac:spMkLst>
        </pc:spChg>
        <pc:spChg chg="add mod">
          <ac:chgData name="이동건" userId="4ad090f6-dadd-4301-b5d0-883b88f508af" providerId="ADAL" clId="{4D43E722-CACC-46B2-BE88-E05E9D814DAB}" dt="2022-05-16T08:04:36.220" v="11156" actId="20577"/>
          <ac:spMkLst>
            <pc:docMk/>
            <pc:sldMk cId="3595365694" sldId="292"/>
            <ac:spMk id="31" creationId="{569FF8A3-4B0C-4555-8458-6F0AEE89B926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3" creationId="{872CEAAF-4627-4565-BAA6-C3A867F384FD}"/>
          </ac:spMkLst>
        </pc:spChg>
        <pc:spChg chg="add mod">
          <ac:chgData name="이동건" userId="4ad090f6-dadd-4301-b5d0-883b88f508af" providerId="ADAL" clId="{4D43E722-CACC-46B2-BE88-E05E9D814DAB}" dt="2022-05-16T08:05:44.631" v="11195" actId="1076"/>
          <ac:spMkLst>
            <pc:docMk/>
            <pc:sldMk cId="3595365694" sldId="292"/>
            <ac:spMk id="34" creationId="{0AA26B0F-B958-4F3F-A858-2D21DA54A8E3}"/>
          </ac:spMkLst>
        </pc:spChg>
        <pc:spChg chg="del">
          <ac:chgData name="이동건" userId="4ad090f6-dadd-4301-b5d0-883b88f508af" providerId="ADAL" clId="{4D43E722-CACC-46B2-BE88-E05E9D814DAB}" dt="2022-05-16T07:41:13.931" v="10839" actId="478"/>
          <ac:spMkLst>
            <pc:docMk/>
            <pc:sldMk cId="3595365694" sldId="292"/>
            <ac:spMk id="35" creationId="{54EE8A1B-ABF5-42B8-BB81-0487B34B7E4A}"/>
          </ac:spMkLst>
        </pc:spChg>
        <pc:spChg chg="add mod">
          <ac:chgData name="이동건" userId="4ad090f6-dadd-4301-b5d0-883b88f508af" providerId="ADAL" clId="{4D43E722-CACC-46B2-BE88-E05E9D814DAB}" dt="2022-05-16T08:06:44.155" v="11279" actId="1076"/>
          <ac:spMkLst>
            <pc:docMk/>
            <pc:sldMk cId="3595365694" sldId="292"/>
            <ac:spMk id="36" creationId="{BF2AD224-D3E0-431C-A75E-466DCC1680A2}"/>
          </ac:spMkLst>
        </pc:spChg>
        <pc:spChg chg="add mod">
          <ac:chgData name="이동건" userId="4ad090f6-dadd-4301-b5d0-883b88f508af" providerId="ADAL" clId="{4D43E722-CACC-46B2-BE88-E05E9D814DAB}" dt="2022-05-16T08:09:20.783" v="11293" actId="14100"/>
          <ac:spMkLst>
            <pc:docMk/>
            <pc:sldMk cId="3595365694" sldId="292"/>
            <ac:spMk id="37" creationId="{87605774-443E-4BA3-B304-F67FBE8D0433}"/>
          </ac:spMkLst>
        </pc:spChg>
        <pc:picChg chg="add mod modCrop">
          <ac:chgData name="이동건" userId="4ad090f6-dadd-4301-b5d0-883b88f508af" providerId="ADAL" clId="{4D43E722-CACC-46B2-BE88-E05E9D814DAB}" dt="2022-05-16T08:09:10.554" v="11288" actId="14100"/>
          <ac:picMkLst>
            <pc:docMk/>
            <pc:sldMk cId="3595365694" sldId="292"/>
            <ac:picMk id="10" creationId="{04B63B3C-2BE0-403D-B040-D50499C7F081}"/>
          </ac:picMkLst>
        </pc:picChg>
        <pc:picChg chg="add mod">
          <ac:chgData name="이동건" userId="4ad090f6-dadd-4301-b5d0-883b88f508af" providerId="ADAL" clId="{4D43E722-CACC-46B2-BE88-E05E9D814DAB}" dt="2022-05-16T08:02:01.267" v="10944" actId="1076"/>
          <ac:picMkLst>
            <pc:docMk/>
            <pc:sldMk cId="3595365694" sldId="292"/>
            <ac:picMk id="11" creationId="{AC42D252-7691-4FED-88E8-DAE6F0BA498A}"/>
          </ac:picMkLst>
        </pc:picChg>
        <pc:picChg chg="add mod">
          <ac:chgData name="이동건" userId="4ad090f6-dadd-4301-b5d0-883b88f508af" providerId="ADAL" clId="{4D43E722-CACC-46B2-BE88-E05E9D814DAB}" dt="2022-05-16T08:01:58.088" v="10942" actId="1076"/>
          <ac:picMkLst>
            <pc:docMk/>
            <pc:sldMk cId="3595365694" sldId="292"/>
            <ac:picMk id="12" creationId="{496C299F-234F-4EEC-801E-6C9025C518C3}"/>
          </ac:picMkLst>
        </pc:picChg>
        <pc:picChg chg="add del mod">
          <ac:chgData name="이동건" userId="4ad090f6-dadd-4301-b5d0-883b88f508af" providerId="ADAL" clId="{4D43E722-CACC-46B2-BE88-E05E9D814DAB}" dt="2022-05-16T08:00:54.989" v="10926" actId="478"/>
          <ac:picMkLst>
            <pc:docMk/>
            <pc:sldMk cId="3595365694" sldId="292"/>
            <ac:picMk id="14" creationId="{5BE16D94-3615-4A08-8A4B-BB9A9DCEA8EA}"/>
          </ac:picMkLst>
        </pc:picChg>
        <pc:picChg chg="add mod">
          <ac:chgData name="이동건" userId="4ad090f6-dadd-4301-b5d0-883b88f508af" providerId="ADAL" clId="{4D43E722-CACC-46B2-BE88-E05E9D814DAB}" dt="2022-05-16T07:42:09.547" v="10854" actId="1076"/>
          <ac:picMkLst>
            <pc:docMk/>
            <pc:sldMk cId="3595365694" sldId="292"/>
            <ac:picMk id="16" creationId="{9586A38F-AD97-42A0-950D-06AA075193B9}"/>
          </ac:picMkLst>
        </pc:picChg>
        <pc:picChg chg="del mod">
          <ac:chgData name="이동건" userId="4ad090f6-dadd-4301-b5d0-883b88f508af" providerId="ADAL" clId="{4D43E722-CACC-46B2-BE88-E05E9D814DAB}" dt="2022-05-16T07:42:06.371" v="10852" actId="478"/>
          <ac:picMkLst>
            <pc:docMk/>
            <pc:sldMk cId="3595365694" sldId="292"/>
            <ac:picMk id="20" creationId="{F2F068A7-B17D-4D39-8B86-FFC342AA6CE0}"/>
          </ac:picMkLst>
        </pc:picChg>
        <pc:picChg chg="add mod modCrop">
          <ac:chgData name="이동건" userId="4ad090f6-dadd-4301-b5d0-883b88f508af" providerId="ADAL" clId="{4D43E722-CACC-46B2-BE88-E05E9D814DAB}" dt="2022-05-16T08:05:25.241" v="11161" actId="1076"/>
          <ac:picMkLst>
            <pc:docMk/>
            <pc:sldMk cId="3595365694" sldId="292"/>
            <ac:picMk id="24" creationId="{41AA7447-C75A-4B6A-BDD7-00D04FB78768}"/>
          </ac:picMkLst>
        </pc:picChg>
        <pc:picChg chg="add mod">
          <ac:chgData name="이동건" userId="4ad090f6-dadd-4301-b5d0-883b88f508af" providerId="ADAL" clId="{4D43E722-CACC-46B2-BE88-E05E9D814DAB}" dt="2022-05-16T08:06:14.375" v="11201" actId="1076"/>
          <ac:picMkLst>
            <pc:docMk/>
            <pc:sldMk cId="3595365694" sldId="292"/>
            <ac:picMk id="25" creationId="{BB18DFE6-622A-4429-9E31-67E0F183A796}"/>
          </ac:picMkLst>
        </pc:picChg>
        <pc:cxnChg chg="add del mod">
          <ac:chgData name="이동건" userId="4ad090f6-dadd-4301-b5d0-883b88f508af" providerId="ADAL" clId="{4D43E722-CACC-46B2-BE88-E05E9D814DAB}" dt="2022-05-16T08:00:58.102" v="10929" actId="478"/>
          <ac:cxnSpMkLst>
            <pc:docMk/>
            <pc:sldMk cId="3595365694" sldId="292"/>
            <ac:cxnSpMk id="7" creationId="{BC1FFEAA-A0D5-4EAD-9011-1EF9FA232A76}"/>
          </ac:cxnSpMkLst>
        </pc:cxnChg>
        <pc:cxnChg chg="del">
          <ac:chgData name="이동건" userId="4ad090f6-dadd-4301-b5d0-883b88f508af" providerId="ADAL" clId="{4D43E722-CACC-46B2-BE88-E05E9D814DAB}" dt="2022-05-16T07:41:09.268" v="10837" actId="478"/>
          <ac:cxnSpMkLst>
            <pc:docMk/>
            <pc:sldMk cId="3595365694" sldId="292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6T07:41:10.550" v="10838" actId="478"/>
          <ac:cxnSpMkLst>
            <pc:docMk/>
            <pc:sldMk cId="3595365694" sldId="292"/>
            <ac:cxnSpMk id="22" creationId="{DAEFCC15-F814-4BCF-AF49-07FD15C98169}"/>
          </ac:cxnSpMkLst>
        </pc:cxnChg>
        <pc:cxnChg chg="add mod">
          <ac:chgData name="이동건" userId="4ad090f6-dadd-4301-b5d0-883b88f508af" providerId="ADAL" clId="{4D43E722-CACC-46B2-BE88-E05E9D814DAB}" dt="2022-05-16T08:09:31.877" v="11295" actId="208"/>
          <ac:cxnSpMkLst>
            <pc:docMk/>
            <pc:sldMk cId="3595365694" sldId="292"/>
            <ac:cxnSpMk id="38" creationId="{E7940BAA-A904-4DB6-BDD8-461BBE277196}"/>
          </ac:cxnSpMkLst>
        </pc:cxnChg>
        <pc:cxnChg chg="add mod">
          <ac:chgData name="이동건" userId="4ad090f6-dadd-4301-b5d0-883b88f508af" providerId="ADAL" clId="{4D43E722-CACC-46B2-BE88-E05E9D814DAB}" dt="2022-05-16T08:09:43.690" v="11298" actId="14100"/>
          <ac:cxnSpMkLst>
            <pc:docMk/>
            <pc:sldMk cId="3595365694" sldId="292"/>
            <ac:cxnSpMk id="39" creationId="{91CCAE32-4370-489C-A757-A4F142BE78BD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3253758936" sldId="293"/>
        </pc:sldMkLst>
        <pc:spChg chg="mod">
          <ac:chgData name="이동건" userId="4ad090f6-dadd-4301-b5d0-883b88f508af" providerId="ADAL" clId="{4D43E722-CACC-46B2-BE88-E05E9D814DAB}" dt="2022-05-12T03:17:08.353" v="8942" actId="14100"/>
          <ac:spMkLst>
            <pc:docMk/>
            <pc:sldMk cId="3253758936" sldId="293"/>
            <ac:spMk id="2" creationId="{69E49AC1-9B40-4AFA-AD28-CEA62A33926B}"/>
          </ac:spMkLst>
        </pc:spChg>
        <pc:picChg chg="add">
          <ac:chgData name="이동건" userId="4ad090f6-dadd-4301-b5d0-883b88f508af" providerId="ADAL" clId="{4D43E722-CACC-46B2-BE88-E05E9D814DAB}" dt="2022-05-11T01:12:36.111" v="8791"/>
          <ac:picMkLst>
            <pc:docMk/>
            <pc:sldMk cId="3253758936" sldId="293"/>
            <ac:picMk id="4" creationId="{3511C872-E18F-43B2-BB9F-FACD28A31551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80010792" sldId="294"/>
        </pc:sldMkLst>
        <pc:spChg chg="mod">
          <ac:chgData name="이동건" userId="4ad090f6-dadd-4301-b5d0-883b88f508af" providerId="ADAL" clId="{4D43E722-CACC-46B2-BE88-E05E9D814DAB}" dt="2022-05-12T03:17:18.493" v="8954" actId="14100"/>
          <ac:spMkLst>
            <pc:docMk/>
            <pc:sldMk cId="1380010792" sldId="294"/>
            <ac:spMk id="2" creationId="{69E49AC1-9B40-4AFA-AD28-CEA62A33926B}"/>
          </ac:spMkLst>
        </pc:spChg>
        <pc:spChg chg="add del mod">
          <ac:chgData name="이동건" userId="4ad090f6-dadd-4301-b5d0-883b88f508af" providerId="ADAL" clId="{4D43E722-CACC-46B2-BE88-E05E9D814DAB}" dt="2022-05-11T01:14:25.006" v="8820" actId="478"/>
          <ac:spMkLst>
            <pc:docMk/>
            <pc:sldMk cId="1380010792" sldId="294"/>
            <ac:spMk id="9" creationId="{A59FC223-7724-4D67-B140-8DA870236C92}"/>
          </ac:spMkLst>
        </pc:spChg>
        <pc:spChg chg="add mod">
          <ac:chgData name="이동건" userId="4ad090f6-dadd-4301-b5d0-883b88f508af" providerId="ADAL" clId="{4D43E722-CACC-46B2-BE88-E05E9D814DAB}" dt="2022-05-11T01:14:32.137" v="8847" actId="20577"/>
          <ac:spMkLst>
            <pc:docMk/>
            <pc:sldMk cId="1380010792" sldId="294"/>
            <ac:spMk id="10" creationId="{5D79E709-E571-40F8-A991-AFB3BCCBE742}"/>
          </ac:spMkLst>
        </pc:spChg>
        <pc:picChg chg="del">
          <ac:chgData name="이동건" userId="4ad090f6-dadd-4301-b5d0-883b88f508af" providerId="ADAL" clId="{4D43E722-CACC-46B2-BE88-E05E9D814DAB}" dt="2022-05-11T01:12:42.363" v="8793" actId="478"/>
          <ac:picMkLst>
            <pc:docMk/>
            <pc:sldMk cId="1380010792" sldId="294"/>
            <ac:picMk id="4" creationId="{3511C872-E18F-43B2-BB9F-FACD28A31551}"/>
          </ac:picMkLst>
        </pc:picChg>
        <pc:picChg chg="add del mod">
          <ac:chgData name="이동건" userId="4ad090f6-dadd-4301-b5d0-883b88f508af" providerId="ADAL" clId="{4D43E722-CACC-46B2-BE88-E05E9D814DAB}" dt="2022-05-11T01:13:56.666" v="8795" actId="478"/>
          <ac:picMkLst>
            <pc:docMk/>
            <pc:sldMk cId="1380010792" sldId="294"/>
            <ac:picMk id="6" creationId="{DD983462-1767-461F-BC6C-1E707F23A639}"/>
          </ac:picMkLst>
        </pc:picChg>
        <pc:picChg chg="add mod">
          <ac:chgData name="이동건" userId="4ad090f6-dadd-4301-b5d0-883b88f508af" providerId="ADAL" clId="{4D43E722-CACC-46B2-BE88-E05E9D814DAB}" dt="2022-05-11T01:14:16.766" v="8818" actId="1076"/>
          <ac:picMkLst>
            <pc:docMk/>
            <pc:sldMk cId="1380010792" sldId="294"/>
            <ac:picMk id="8" creationId="{45FF2207-BB16-40A6-AE3C-231E926E07FE}"/>
          </ac:picMkLst>
        </pc:picChg>
      </pc:sldChg>
      <pc:sldChg chg="add del">
        <pc:chgData name="이동건" userId="4ad090f6-dadd-4301-b5d0-883b88f508af" providerId="ADAL" clId="{4D43E722-CACC-46B2-BE88-E05E9D814DAB}" dt="2022-05-12T23:46:53.446" v="9473" actId="2696"/>
        <pc:sldMkLst>
          <pc:docMk/>
          <pc:sldMk cId="3791778066" sldId="295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101892414" sldId="296"/>
        </pc:sldMkLst>
        <pc:spChg chg="mod">
          <ac:chgData name="이동건" userId="4ad090f6-dadd-4301-b5d0-883b88f508af" providerId="ADAL" clId="{4D43E722-CACC-46B2-BE88-E05E9D814DAB}" dt="2022-05-12T03:16:43.493" v="8929" actId="20577"/>
          <ac:spMkLst>
            <pc:docMk/>
            <pc:sldMk cId="1101892414" sldId="296"/>
            <ac:spMk id="2" creationId="{40B081AB-CF48-4A30-BB01-0F131F8C1EB5}"/>
          </ac:spMkLst>
        </pc:spChg>
        <pc:spChg chg="add mod">
          <ac:chgData name="이동건" userId="4ad090f6-dadd-4301-b5d0-883b88f508af" providerId="ADAL" clId="{4D43E722-CACC-46B2-BE88-E05E9D814DAB}" dt="2022-05-15T23:52:49.139" v="10499" actId="1076"/>
          <ac:spMkLst>
            <pc:docMk/>
            <pc:sldMk cId="1101892414" sldId="296"/>
            <ac:spMk id="6" creationId="{BBC32683-09C1-40E1-9D1A-2A4E61CDD724}"/>
          </ac:spMkLst>
        </pc:spChg>
        <pc:spChg chg="add mod">
          <ac:chgData name="이동건" userId="4ad090f6-dadd-4301-b5d0-883b88f508af" providerId="ADAL" clId="{4D43E722-CACC-46B2-BE88-E05E9D814DAB}" dt="2022-05-12T02:46:10.772" v="8900" actId="20577"/>
          <ac:spMkLst>
            <pc:docMk/>
            <pc:sldMk cId="1101892414" sldId="296"/>
            <ac:spMk id="7" creationId="{43D1845A-252F-42A1-B4CF-00BBE71B2794}"/>
          </ac:spMkLst>
        </pc:spChg>
        <pc:spChg chg="add mod">
          <ac:chgData name="이동건" userId="4ad090f6-dadd-4301-b5d0-883b88f508af" providerId="ADAL" clId="{4D43E722-CACC-46B2-BE88-E05E9D814DAB}" dt="2022-05-16T00:07:59.531" v="10511" actId="164"/>
          <ac:spMkLst>
            <pc:docMk/>
            <pc:sldMk cId="1101892414" sldId="296"/>
            <ac:spMk id="16" creationId="{99598F4B-0CC5-4F4E-A889-EC2498D245FD}"/>
          </ac:spMkLst>
        </pc:spChg>
        <pc:spChg chg="add mod">
          <ac:chgData name="이동건" userId="4ad090f6-dadd-4301-b5d0-883b88f508af" providerId="ADAL" clId="{4D43E722-CACC-46B2-BE88-E05E9D814DAB}" dt="2022-05-16T00:08:39.751" v="10524" actId="1076"/>
          <ac:spMkLst>
            <pc:docMk/>
            <pc:sldMk cId="1101892414" sldId="296"/>
            <ac:spMk id="24" creationId="{70778FCE-0B77-43C1-BCE5-7942A5F8E172}"/>
          </ac:spMkLst>
        </pc:spChg>
        <pc:spChg chg="add mod">
          <ac:chgData name="이동건" userId="4ad090f6-dadd-4301-b5d0-883b88f508af" providerId="ADAL" clId="{4D43E722-CACC-46B2-BE88-E05E9D814DAB}" dt="2022-05-16T00:08:54.010" v="10533" actId="1076"/>
          <ac:spMkLst>
            <pc:docMk/>
            <pc:sldMk cId="1101892414" sldId="296"/>
            <ac:spMk id="25" creationId="{6DE18B8A-D03B-4A67-B7CD-5942D6CDDC17}"/>
          </ac:spMkLst>
        </pc:spChg>
        <pc:spChg chg="add mod">
          <ac:chgData name="이동건" userId="4ad090f6-dadd-4301-b5d0-883b88f508af" providerId="ADAL" clId="{4D43E722-CACC-46B2-BE88-E05E9D814DAB}" dt="2022-05-16T00:10:24.573" v="10550" actId="1076"/>
          <ac:spMkLst>
            <pc:docMk/>
            <pc:sldMk cId="1101892414" sldId="296"/>
            <ac:spMk id="28" creationId="{BB7133BE-6954-476F-A4BE-0281EE56694B}"/>
          </ac:spMkLst>
        </pc:spChg>
        <pc:spChg chg="add mod">
          <ac:chgData name="이동건" userId="4ad090f6-dadd-4301-b5d0-883b88f508af" providerId="ADAL" clId="{4D43E722-CACC-46B2-BE88-E05E9D814DAB}" dt="2022-05-16T00:10:39.868" v="10565" actId="1076"/>
          <ac:spMkLst>
            <pc:docMk/>
            <pc:sldMk cId="1101892414" sldId="296"/>
            <ac:spMk id="29" creationId="{A5659BD9-3CEF-4943-819E-16F26B8C2DBF}"/>
          </ac:spMkLst>
        </pc:spChg>
        <pc:spChg chg="add mod">
          <ac:chgData name="이동건" userId="4ad090f6-dadd-4301-b5d0-883b88f508af" providerId="ADAL" clId="{4D43E722-CACC-46B2-BE88-E05E9D814DAB}" dt="2022-05-16T06:26:48.212" v="10819" actId="1076"/>
          <ac:spMkLst>
            <pc:docMk/>
            <pc:sldMk cId="1101892414" sldId="296"/>
            <ac:spMk id="32" creationId="{0CABC84B-677F-4E89-A6D9-744E833895C5}"/>
          </ac:spMkLst>
        </pc:spChg>
        <pc:spChg chg="add del mod">
          <ac:chgData name="이동건" userId="4ad090f6-dadd-4301-b5d0-883b88f508af" providerId="ADAL" clId="{4D43E722-CACC-46B2-BE88-E05E9D814DAB}" dt="2022-05-16T06:26:40.017" v="10814" actId="478"/>
          <ac:spMkLst>
            <pc:docMk/>
            <pc:sldMk cId="1101892414" sldId="296"/>
            <ac:spMk id="33" creationId="{3A1841ED-52B0-4223-98D2-988B9A2BCA4F}"/>
          </ac:spMkLst>
        </pc:spChg>
        <pc:spChg chg="add mod">
          <ac:chgData name="이동건" userId="4ad090f6-dadd-4301-b5d0-883b88f508af" providerId="ADAL" clId="{4D43E722-CACC-46B2-BE88-E05E9D814DAB}" dt="2022-05-16T00:14:29.751" v="10619" actId="1076"/>
          <ac:spMkLst>
            <pc:docMk/>
            <pc:sldMk cId="1101892414" sldId="296"/>
            <ac:spMk id="34" creationId="{5AAE4C3D-90B8-4700-8C19-F48663802625}"/>
          </ac:spMkLst>
        </pc:spChg>
        <pc:spChg chg="add mod">
          <ac:chgData name="이동건" userId="4ad090f6-dadd-4301-b5d0-883b88f508af" providerId="ADAL" clId="{4D43E722-CACC-46B2-BE88-E05E9D814DAB}" dt="2022-05-16T06:27:05.629" v="10821" actId="1076"/>
          <ac:spMkLst>
            <pc:docMk/>
            <pc:sldMk cId="1101892414" sldId="296"/>
            <ac:spMk id="43" creationId="{65274DC1-B62C-46D1-92FE-5DFCE92E636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4" creationId="{BFC3C731-8A58-490D-8239-A78DA74022B9}"/>
          </ac:spMkLst>
        </pc:spChg>
        <pc:spChg chg="add mod">
          <ac:chgData name="이동건" userId="4ad090f6-dadd-4301-b5d0-883b88f508af" providerId="ADAL" clId="{4D43E722-CACC-46B2-BE88-E05E9D814DAB}" dt="2022-05-16T06:27:08.463" v="10822" actId="1076"/>
          <ac:spMkLst>
            <pc:docMk/>
            <pc:sldMk cId="1101892414" sldId="296"/>
            <ac:spMk id="46" creationId="{7D97AFB5-8FD3-4F8D-8F70-BAAD8552CF6B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7" creationId="{8CF4A120-B2FF-4AA0-B0E4-74593B290540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9" creationId="{BE237699-9BBA-45BE-AD7C-7F76AAF6D0A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57" creationId="{27C5952F-8BDE-4C74-AEC1-90BD7250B06A}"/>
          </ac:spMkLst>
        </pc:spChg>
        <pc:spChg chg="add mod">
          <ac:chgData name="이동건" userId="4ad090f6-dadd-4301-b5d0-883b88f508af" providerId="ADAL" clId="{4D43E722-CACC-46B2-BE88-E05E9D814DAB}" dt="2022-05-16T00:47:46.900" v="10800" actId="1076"/>
          <ac:spMkLst>
            <pc:docMk/>
            <pc:sldMk cId="1101892414" sldId="296"/>
            <ac:spMk id="58" creationId="{84692AFB-0B73-43B9-A577-E67AF016B40C}"/>
          </ac:spMkLst>
        </pc:spChg>
        <pc:spChg chg="add mod">
          <ac:chgData name="이동건" userId="4ad090f6-dadd-4301-b5d0-883b88f508af" providerId="ADAL" clId="{4D43E722-CACC-46B2-BE88-E05E9D814DAB}" dt="2022-05-16T00:47:54.529" v="10808" actId="20577"/>
          <ac:spMkLst>
            <pc:docMk/>
            <pc:sldMk cId="1101892414" sldId="296"/>
            <ac:spMk id="59" creationId="{E55CA06E-617A-44CE-8D15-B4000162E380}"/>
          </ac:spMkLst>
        </pc:spChg>
        <pc:spChg chg="add mod">
          <ac:chgData name="이동건" userId="4ad090f6-dadd-4301-b5d0-883b88f508af" providerId="ADAL" clId="{4D43E722-CACC-46B2-BE88-E05E9D814DAB}" dt="2022-05-16T00:48:05.037" v="10810" actId="1076"/>
          <ac:spMkLst>
            <pc:docMk/>
            <pc:sldMk cId="1101892414" sldId="296"/>
            <ac:spMk id="60" creationId="{F949CA20-173B-4FD8-AE2A-7E8AF0EB0A71}"/>
          </ac:spMkLst>
        </pc:spChg>
        <pc:spChg chg="add mod">
          <ac:chgData name="이동건" userId="4ad090f6-dadd-4301-b5d0-883b88f508af" providerId="ADAL" clId="{4D43E722-CACC-46B2-BE88-E05E9D814DAB}" dt="2022-05-16T00:48:08.090" v="10811" actId="1076"/>
          <ac:spMkLst>
            <pc:docMk/>
            <pc:sldMk cId="1101892414" sldId="296"/>
            <ac:spMk id="61" creationId="{7C5ABCD5-4721-41DA-82E3-1F7A9CBBE9AE}"/>
          </ac:spMkLst>
        </pc:spChg>
        <pc:grpChg chg="add mod">
          <ac:chgData name="이동건" userId="4ad090f6-dadd-4301-b5d0-883b88f508af" providerId="ADAL" clId="{4D43E722-CACC-46B2-BE88-E05E9D814DAB}" dt="2022-05-16T00:08:11.868" v="10518" actId="1036"/>
          <ac:grpSpMkLst>
            <pc:docMk/>
            <pc:sldMk cId="1101892414" sldId="296"/>
            <ac:grpSpMk id="17" creationId="{A929F6B9-C274-49D6-848D-27F71FD63C1D}"/>
          </ac:grpSpMkLst>
        </pc:grpChg>
        <pc:grpChg chg="add del mod">
          <ac:chgData name="이동건" userId="4ad090f6-dadd-4301-b5d0-883b88f508af" providerId="ADAL" clId="{4D43E722-CACC-46B2-BE88-E05E9D814DAB}" dt="2022-05-16T00:08:09.139" v="10514" actId="478"/>
          <ac:grpSpMkLst>
            <pc:docMk/>
            <pc:sldMk cId="1101892414" sldId="296"/>
            <ac:grpSpMk id="18" creationId="{D3339F57-62EA-423E-8EB5-83A75A4B2D12}"/>
          </ac:grpSpMkLst>
        </pc:grpChg>
        <pc:grpChg chg="add mod">
          <ac:chgData name="이동건" userId="4ad090f6-dadd-4301-b5d0-883b88f508af" providerId="ADAL" clId="{4D43E722-CACC-46B2-BE88-E05E9D814DAB}" dt="2022-05-16T00:08:25.111" v="10520" actId="1076"/>
          <ac:grpSpMkLst>
            <pc:docMk/>
            <pc:sldMk cId="1101892414" sldId="296"/>
            <ac:grpSpMk id="21" creationId="{83FEE488-5482-45D8-AD12-9CDAB2ECD938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37" creationId="{62D303EB-AFFD-4848-88AE-952154C3E5D1}"/>
          </ac:grpSpMkLst>
        </pc:grpChg>
        <pc:grpChg chg="add del mod">
          <ac:chgData name="이동건" userId="4ad090f6-dadd-4301-b5d0-883b88f508af" providerId="ADAL" clId="{4D43E722-CACC-46B2-BE88-E05E9D814DAB}" dt="2022-05-16T00:16:12.077" v="10637" actId="478"/>
          <ac:grpSpMkLst>
            <pc:docMk/>
            <pc:sldMk cId="1101892414" sldId="296"/>
            <ac:grpSpMk id="40" creationId="{2A74BB1F-2C5A-41A4-BE92-CC1F5C96A62A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50" creationId="{FB6A521A-7CEC-4A12-A736-C2E511EE8D75}"/>
          </ac:grpSpMkLst>
        </pc:grpChg>
        <pc:picChg chg="add del mod">
          <ac:chgData name="이동건" userId="4ad090f6-dadd-4301-b5d0-883b88f508af" providerId="ADAL" clId="{4D43E722-CACC-46B2-BE88-E05E9D814DAB}" dt="2022-05-12T02:46:56.130" v="8901" actId="478"/>
          <ac:picMkLst>
            <pc:docMk/>
            <pc:sldMk cId="1101892414" sldId="296"/>
            <ac:picMk id="4" creationId="{3E2A97FE-75BF-4881-A34F-453577931607}"/>
          </ac:picMkLst>
        </pc:picChg>
        <pc:picChg chg="add del mod">
          <ac:chgData name="이동건" userId="4ad090f6-dadd-4301-b5d0-883b88f508af" providerId="ADAL" clId="{4D43E722-CACC-46B2-BE88-E05E9D814DAB}" dt="2022-05-12T02:46:56.521" v="8902" actId="478"/>
          <ac:picMkLst>
            <pc:docMk/>
            <pc:sldMk cId="1101892414" sldId="296"/>
            <ac:picMk id="5" creationId="{A2935180-C8ED-4B48-BD89-67FF7B77D8EB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8" creationId="{28CD9950-AF89-422F-B665-AD46BDC285FF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9" creationId="{414CDB39-773C-4DBC-B51F-60DFB37C885A}"/>
          </ac:picMkLst>
        </pc:pic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5" creationId="{F02395F9-73DD-485E-A136-779B5582B322}"/>
          </ac:cxnSpMkLst>
        </pc:cxn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10" creationId="{FC28C09D-0D7E-4E97-9FA0-798E8307EF6F}"/>
          </ac:cxnSpMkLst>
        </pc:cxnChg>
        <pc:cxnChg chg="add mod">
          <ac:chgData name="이동건" userId="4ad090f6-dadd-4301-b5d0-883b88f508af" providerId="ADAL" clId="{4D43E722-CACC-46B2-BE88-E05E9D814DAB}" dt="2022-05-16T00:07:59.531" v="10511" actId="164"/>
          <ac:cxnSpMkLst>
            <pc:docMk/>
            <pc:sldMk cId="1101892414" sldId="296"/>
            <ac:cxnSpMk id="13" creationId="{B2BA2F73-A59E-41BF-A11F-5BA2F3278C85}"/>
          </ac:cxnSpMkLst>
        </pc:cxnChg>
        <pc:cxnChg chg="add mod">
          <ac:chgData name="이동건" userId="4ad090f6-dadd-4301-b5d0-883b88f508af" providerId="ADAL" clId="{4D43E722-CACC-46B2-BE88-E05E9D814DAB}" dt="2022-05-16T00:10:09.754" v="10535" actId="693"/>
          <ac:cxnSpMkLst>
            <pc:docMk/>
            <pc:sldMk cId="1101892414" sldId="296"/>
            <ac:cxnSpMk id="27" creationId="{FF5C8E44-E140-416D-8883-36E7254C4562}"/>
          </ac:cxnSpMkLst>
        </pc:cxnChg>
        <pc:cxnChg chg="add mod">
          <ac:chgData name="이동건" userId="4ad090f6-dadd-4301-b5d0-883b88f508af" providerId="ADAL" clId="{4D43E722-CACC-46B2-BE88-E05E9D814DAB}" dt="2022-05-16T00:12:48.132" v="10566" actId="11529"/>
          <ac:cxnSpMkLst>
            <pc:docMk/>
            <pc:sldMk cId="1101892414" sldId="296"/>
            <ac:cxnSpMk id="31" creationId="{88E903DC-0B01-4833-BADA-A36E2C6F66E5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5" creationId="{9662220D-A834-4BA1-ABB3-48F5923E2CB6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6" creationId="{866AF4E5-6D25-4A5D-A4ED-EE27375D029F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5" creationId="{798A6EB1-21CC-4271-8A3A-ECEE72FB9C10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8" creationId="{25930545-5FFA-4CB4-86B2-F6665A61B5B4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4" creationId="{12A7A03B-B517-4228-91F7-360F9AE7E2FC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6" creationId="{C4FE0CC4-2220-4960-A940-6747E2AB9A6F}"/>
          </ac:cxnSpMkLst>
        </pc:cxnChg>
      </pc:sldChg>
      <pc:sldChg chg="delSp add del">
        <pc:chgData name="이동건" userId="4ad090f6-dadd-4301-b5d0-883b88f508af" providerId="ADAL" clId="{4D43E722-CACC-46B2-BE88-E05E9D814DAB}" dt="2022-05-15T23:33:24.190" v="10495" actId="2696"/>
        <pc:sldMkLst>
          <pc:docMk/>
          <pc:sldMk cId="4110030688" sldId="297"/>
        </pc:sldMkLst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6" creationId="{BBC32683-09C1-40E1-9D1A-2A4E61CDD724}"/>
          </ac:spMkLst>
        </pc:spChg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7" creationId="{43D1845A-252F-42A1-B4CF-00BBE71B2794}"/>
          </ac:spMkLst>
        </pc:spChg>
        <pc:picChg chg="del">
          <ac:chgData name="이동건" userId="4ad090f6-dadd-4301-b5d0-883b88f508af" providerId="ADAL" clId="{4D43E722-CACC-46B2-BE88-E05E9D814DAB}" dt="2022-05-12T03:24:18.372" v="8956" actId="478"/>
          <ac:picMkLst>
            <pc:docMk/>
            <pc:sldMk cId="4110030688" sldId="297"/>
            <ac:picMk id="8" creationId="{28CD9950-AF89-422F-B665-AD46BDC285FF}"/>
          </ac:picMkLst>
        </pc:picChg>
        <pc:picChg chg="del">
          <ac:chgData name="이동건" userId="4ad090f6-dadd-4301-b5d0-883b88f508af" providerId="ADAL" clId="{4D43E722-CACC-46B2-BE88-E05E9D814DAB}" dt="2022-05-12T03:24:18.760" v="8957" actId="478"/>
          <ac:picMkLst>
            <pc:docMk/>
            <pc:sldMk cId="4110030688" sldId="297"/>
            <ac:picMk id="9" creationId="{414CDB39-773C-4DBC-B51F-60DFB37C885A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298610595" sldId="298"/>
        </pc:sldMkLst>
        <pc:spChg chg="add">
          <ac:chgData name="이동건" userId="4ad090f6-dadd-4301-b5d0-883b88f508af" providerId="ADAL" clId="{4D43E722-CACC-46B2-BE88-E05E9D814DAB}" dt="2022-05-13T00:15:00.732" v="9476"/>
          <ac:spMkLst>
            <pc:docMk/>
            <pc:sldMk cId="298610595" sldId="298"/>
            <ac:spMk id="6" creationId="{1AA6AA8B-ACCA-42A0-BBE8-964BE62A0B59}"/>
          </ac:spMkLst>
        </pc:spChg>
        <pc:spChg chg="del">
          <ac:chgData name="이동건" userId="4ad090f6-dadd-4301-b5d0-883b88f508af" providerId="ADAL" clId="{4D43E722-CACC-46B2-BE88-E05E9D814DAB}" dt="2022-05-13T00:14:54.590" v="9475" actId="478"/>
          <ac:spMkLst>
            <pc:docMk/>
            <pc:sldMk cId="298610595" sldId="298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2T08:18:22.878" v="9112" actId="1076"/>
          <ac:picMkLst>
            <pc:docMk/>
            <pc:sldMk cId="298610595" sldId="298"/>
            <ac:picMk id="2050" creationId="{56EEDE65-3F8F-4112-9851-BCF28B23F484}"/>
          </ac:picMkLst>
        </pc:picChg>
      </pc:sldChg>
      <pc:sldChg chg="addSp delSp modSp add del">
        <pc:chgData name="이동건" userId="4ad090f6-dadd-4301-b5d0-883b88f508af" providerId="ADAL" clId="{4D43E722-CACC-46B2-BE88-E05E9D814DAB}" dt="2022-05-12T08:25:27.087" v="9271" actId="2696"/>
        <pc:sldMkLst>
          <pc:docMk/>
          <pc:sldMk cId="2248935352" sldId="299"/>
        </pc:sldMkLst>
        <pc:spChg chg="add mod">
          <ac:chgData name="이동건" userId="4ad090f6-dadd-4301-b5d0-883b88f508af" providerId="ADAL" clId="{4D43E722-CACC-46B2-BE88-E05E9D814DAB}" dt="2022-05-12T08:19:25.248" v="9123" actId="11529"/>
          <ac:spMkLst>
            <pc:docMk/>
            <pc:sldMk cId="2248935352" sldId="299"/>
            <ac:spMk id="9" creationId="{F9335C31-C9DB-432D-B7C6-5350CCAF086F}"/>
          </ac:spMkLst>
        </pc:spChg>
        <pc:spChg chg="add mod">
          <ac:chgData name="이동건" userId="4ad090f6-dadd-4301-b5d0-883b88f508af" providerId="ADAL" clId="{4D43E722-CACC-46B2-BE88-E05E9D814DAB}" dt="2022-05-12T08:20:37.897" v="9226" actId="1076"/>
          <ac:spMkLst>
            <pc:docMk/>
            <pc:sldMk cId="2248935352" sldId="299"/>
            <ac:spMk id="10" creationId="{7A893153-E57D-471B-87F9-0CEC1C3943C1}"/>
          </ac:spMkLst>
        </pc:spChg>
        <pc:picChg chg="add mod modCrop">
          <ac:chgData name="이동건" userId="4ad090f6-dadd-4301-b5d0-883b88f508af" providerId="ADAL" clId="{4D43E722-CACC-46B2-BE88-E05E9D814DAB}" dt="2022-05-12T08:19:03.331" v="9118" actId="1076"/>
          <ac:picMkLst>
            <pc:docMk/>
            <pc:sldMk cId="2248935352" sldId="299"/>
            <ac:picMk id="6" creationId="{AFD05A56-8C14-46B4-9C1F-9371A3F80F7F}"/>
          </ac:picMkLst>
        </pc:picChg>
        <pc:picChg chg="add mod">
          <ac:chgData name="이동건" userId="4ad090f6-dadd-4301-b5d0-883b88f508af" providerId="ADAL" clId="{4D43E722-CACC-46B2-BE88-E05E9D814DAB}" dt="2022-05-12T08:19:07.811" v="9120" actId="1076"/>
          <ac:picMkLst>
            <pc:docMk/>
            <pc:sldMk cId="2248935352" sldId="299"/>
            <ac:picMk id="7" creationId="{1250BC97-DBD9-4E1F-AED5-66EF092E92B8}"/>
          </ac:picMkLst>
        </pc:picChg>
        <pc:picChg chg="del">
          <ac:chgData name="이동건" userId="4ad090f6-dadd-4301-b5d0-883b88f508af" providerId="ADAL" clId="{4D43E722-CACC-46B2-BE88-E05E9D814DAB}" dt="2022-05-12T08:18:32.740" v="9114" actId="478"/>
          <ac:picMkLst>
            <pc:docMk/>
            <pc:sldMk cId="2248935352" sldId="299"/>
            <ac:picMk id="2050" creationId="{56EEDE65-3F8F-4112-9851-BCF28B23F484}"/>
          </ac:picMkLst>
        </pc:picChg>
        <pc:cxnChg chg="add mod">
          <ac:chgData name="이동건" userId="4ad090f6-dadd-4301-b5d0-883b88f508af" providerId="ADAL" clId="{4D43E722-CACC-46B2-BE88-E05E9D814DAB}" dt="2022-05-12T08:19:16.076" v="9122" actId="14100"/>
          <ac:cxnSpMkLst>
            <pc:docMk/>
            <pc:sldMk cId="2248935352" sldId="299"/>
            <ac:cxnSpMk id="3" creationId="{140820C4-83BF-4064-8528-B1441AA60C34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286296807" sldId="300"/>
        </pc:sldMkLst>
        <pc:spChg chg="mod">
          <ac:chgData name="이동건" userId="4ad090f6-dadd-4301-b5d0-883b88f508af" providerId="ADAL" clId="{4D43E722-CACC-46B2-BE88-E05E9D814DAB}" dt="2022-05-12T08:27:38.451" v="9347" actId="1076"/>
          <ac:spMkLst>
            <pc:docMk/>
            <pc:sldMk cId="1286296807" sldId="300"/>
            <ac:spMk id="10" creationId="{7A893153-E57D-471B-87F9-0CEC1C3943C1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3" creationId="{98160FCD-227C-4D6A-920B-965ACD71F013}"/>
          </ac:spMkLst>
        </pc:spChg>
        <pc:spChg chg="mod">
          <ac:chgData name="이동건" userId="4ad090f6-dadd-4301-b5d0-883b88f508af" providerId="ADAL" clId="{4D43E722-CACC-46B2-BE88-E05E9D814DAB}" dt="2022-05-12T08:31:56.502" v="9457" actId="14100"/>
          <ac:spMkLst>
            <pc:docMk/>
            <pc:sldMk cId="1286296807" sldId="300"/>
            <ac:spMk id="15" creationId="{5125DC39-DC1D-4CDB-A173-3E842A158AB7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9" creationId="{97A985EF-0F0D-4B27-8B33-4C907742E52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5" creationId="{B3123A21-33E7-4FB2-8D86-31EA146F1941}"/>
          </ac:spMkLst>
        </pc:spChg>
        <pc:spChg chg="add mod">
          <ac:chgData name="이동건" userId="4ad090f6-dadd-4301-b5d0-883b88f508af" providerId="ADAL" clId="{4D43E722-CACC-46B2-BE88-E05E9D814DAB}" dt="2022-05-13T06:00:05.936" v="9886" actId="1076"/>
          <ac:spMkLst>
            <pc:docMk/>
            <pc:sldMk cId="1286296807" sldId="300"/>
            <ac:spMk id="43" creationId="{45D64A94-67E6-482A-9212-5D9116F0CF3F}"/>
          </ac:spMkLst>
        </pc:spChg>
        <pc:spChg chg="add mod">
          <ac:chgData name="이동건" userId="4ad090f6-dadd-4301-b5d0-883b88f508af" providerId="ADAL" clId="{4D43E722-CACC-46B2-BE88-E05E9D814DAB}" dt="2022-05-12T08:26:29.187" v="9292" actId="1076"/>
          <ac:spMkLst>
            <pc:docMk/>
            <pc:sldMk cId="1286296807" sldId="300"/>
            <ac:spMk id="44" creationId="{1D780020-18A9-4CDD-96C0-08BBCB30DD05}"/>
          </ac:spMkLst>
        </pc:spChg>
        <pc:spChg chg="add mod">
          <ac:chgData name="이동건" userId="4ad090f6-dadd-4301-b5d0-883b88f508af" providerId="ADAL" clId="{4D43E722-CACC-46B2-BE88-E05E9D814DAB}" dt="2022-05-12T08:26:33.278" v="9296" actId="20577"/>
          <ac:spMkLst>
            <pc:docMk/>
            <pc:sldMk cId="1286296807" sldId="300"/>
            <ac:spMk id="45" creationId="{20945D7F-A39C-4DCD-9C20-138FBCEE8D22}"/>
          </ac:spMkLst>
        </pc:spChg>
        <pc:spChg chg="add mod">
          <ac:chgData name="이동건" userId="4ad090f6-dadd-4301-b5d0-883b88f508af" providerId="ADAL" clId="{4D43E722-CACC-46B2-BE88-E05E9D814DAB}" dt="2022-05-12T08:26:41.241" v="9302" actId="20577"/>
          <ac:spMkLst>
            <pc:docMk/>
            <pc:sldMk cId="1286296807" sldId="300"/>
            <ac:spMk id="46" creationId="{6D6EF5AE-2D3D-4CB2-BEF4-F16E119CFC31}"/>
          </ac:spMkLst>
        </pc:spChg>
        <pc:spChg chg="add mod">
          <ac:chgData name="이동건" userId="4ad090f6-dadd-4301-b5d0-883b88f508af" providerId="ADAL" clId="{4D43E722-CACC-46B2-BE88-E05E9D814DAB}" dt="2022-05-12T08:26:48.218" v="9306" actId="20577"/>
          <ac:spMkLst>
            <pc:docMk/>
            <pc:sldMk cId="1286296807" sldId="300"/>
            <ac:spMk id="47" creationId="{88708229-CC48-41EF-9257-672DFBBD8C5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8" creationId="{E6EF0764-C841-4BA5-AE64-62A557B0939A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9" creationId="{2AA1312C-C1A1-4495-BD8C-D426143C091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0" creationId="{1F6F32A4-874A-4A1A-8029-9483CFE3B84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1" creationId="{75C9185F-0E94-4AE0-89F3-EFA9582766A9}"/>
          </ac:spMkLst>
        </pc:spChg>
        <pc:spChg chg="add mod">
          <ac:chgData name="이동건" userId="4ad090f6-dadd-4301-b5d0-883b88f508af" providerId="ADAL" clId="{4D43E722-CACC-46B2-BE88-E05E9D814DAB}" dt="2022-05-12T08:27:32.365" v="9346" actId="1076"/>
          <ac:spMkLst>
            <pc:docMk/>
            <pc:sldMk cId="1286296807" sldId="300"/>
            <ac:spMk id="52" creationId="{B4E28B72-BDCA-47E3-910F-2F48FE7F924D}"/>
          </ac:spMkLst>
        </pc:spChg>
        <pc:spChg chg="add mod">
          <ac:chgData name="이동건" userId="4ad090f6-dadd-4301-b5d0-883b88f508af" providerId="ADAL" clId="{4D43E722-CACC-46B2-BE88-E05E9D814DAB}" dt="2022-05-12T08:31:05.174" v="9415" actId="1076"/>
          <ac:spMkLst>
            <pc:docMk/>
            <pc:sldMk cId="1286296807" sldId="300"/>
            <ac:spMk id="53" creationId="{2AC80DA7-2C4F-440A-8756-579BDE7737C4}"/>
          </ac:spMkLst>
        </pc:spChg>
        <pc:spChg chg="add mod">
          <ac:chgData name="이동건" userId="4ad090f6-dadd-4301-b5d0-883b88f508af" providerId="ADAL" clId="{4D43E722-CACC-46B2-BE88-E05E9D814DAB}" dt="2022-05-13T06:00:09.447" v="9888" actId="1076"/>
          <ac:spMkLst>
            <pc:docMk/>
            <pc:sldMk cId="1286296807" sldId="300"/>
            <ac:spMk id="54" creationId="{A7091CD8-95FC-40AF-8E58-79A3C58273B1}"/>
          </ac:spMkLst>
        </pc:spChg>
        <pc:grpChg chg="add mod">
          <ac:chgData name="이동건" userId="4ad090f6-dadd-4301-b5d0-883b88f508af" providerId="ADAL" clId="{4D43E722-CACC-46B2-BE88-E05E9D814DAB}" dt="2022-05-12T08:25:32.726" v="9272" actId="164"/>
          <ac:grpSpMkLst>
            <pc:docMk/>
            <pc:sldMk cId="1286296807" sldId="300"/>
            <ac:grpSpMk id="26" creationId="{A2C40441-0694-4A07-9FD3-015F68B7D614}"/>
          </ac:grpSpMkLst>
        </pc:grpChg>
        <pc:grpChg chg="add mod">
          <ac:chgData name="이동건" userId="4ad090f6-dadd-4301-b5d0-883b88f508af" providerId="ADAL" clId="{4D43E722-CACC-46B2-BE88-E05E9D814DAB}" dt="2022-05-12T08:25:38.250" v="9274" actId="1076"/>
          <ac:grpSpMkLst>
            <pc:docMk/>
            <pc:sldMk cId="1286296807" sldId="300"/>
            <ac:grpSpMk id="27" creationId="{D13E5A42-CED2-42DC-BCEE-CB98A61FF24F}"/>
          </ac:grpSpMkLst>
        </pc:grpChg>
        <pc:picChg chg="del">
          <ac:chgData name="이동건" userId="4ad090f6-dadd-4301-b5d0-883b88f508af" providerId="ADAL" clId="{4D43E722-CACC-46B2-BE88-E05E9D814DAB}" dt="2022-05-12T08:20:46.725" v="9228" actId="478"/>
          <ac:picMkLst>
            <pc:docMk/>
            <pc:sldMk cId="1286296807" sldId="300"/>
            <ac:picMk id="6" creationId="{AFD05A56-8C14-46B4-9C1F-9371A3F80F7F}"/>
          </ac:picMkLst>
        </pc:picChg>
        <pc:picChg chg="del">
          <ac:chgData name="이동건" userId="4ad090f6-dadd-4301-b5d0-883b88f508af" providerId="ADAL" clId="{4D43E722-CACC-46B2-BE88-E05E9D814DAB}" dt="2022-05-12T08:20:47.144" v="9229" actId="478"/>
          <ac:picMkLst>
            <pc:docMk/>
            <pc:sldMk cId="1286296807" sldId="300"/>
            <ac:picMk id="7" creationId="{1250BC97-DBD9-4E1F-AED5-66EF092E92B8}"/>
          </ac:picMkLst>
        </pc:picChg>
        <pc:cxnChg chg="del">
          <ac:chgData name="이동건" userId="4ad090f6-dadd-4301-b5d0-883b88f508af" providerId="ADAL" clId="{4D43E722-CACC-46B2-BE88-E05E9D814DAB}" dt="2022-05-12T08:20:48.060" v="9230" actId="478"/>
          <ac:cxnSpMkLst>
            <pc:docMk/>
            <pc:sldMk cId="1286296807" sldId="300"/>
            <ac:cxnSpMk id="3" creationId="{140820C4-83BF-4064-8528-B1441AA60C3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2" creationId="{F3565E18-6C63-458B-AABF-F8A9852ED3B8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6" creationId="{DC3AEDA9-BDB8-4D39-BB7B-FCC255582C5F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7" creationId="{0E314FDE-22C8-494B-9F04-5700ADC5D38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8" creationId="{5B8C0D46-12EA-4BEB-827A-226145F8712E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1" creationId="{C23343B5-AE7F-4683-AED6-22CD9FC4A4D6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2" creationId="{32E400D1-3FD8-4FA2-8D23-0F6A0D1AE3F2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3" creationId="{F5988CEC-B168-4025-8AE7-2375AD60CC9F}"/>
          </ac:cxnSpMkLst>
        </pc:cxnChg>
        <pc:cxnChg chg="add mod">
          <ac:chgData name="이동건" userId="4ad090f6-dadd-4301-b5d0-883b88f508af" providerId="ADAL" clId="{4D43E722-CACC-46B2-BE88-E05E9D814DAB}" dt="2022-05-12T08:25:58.466" v="9278" actId="1582"/>
          <ac:cxnSpMkLst>
            <pc:docMk/>
            <pc:sldMk cId="1286296807" sldId="300"/>
            <ac:cxnSpMk id="41" creationId="{DEE9DA43-76FB-4B41-9262-79EF64B3E6FC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044900525" sldId="301"/>
        </pc:sldMkLst>
        <pc:spChg chg="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10" creationId="{7A893153-E57D-471B-87F9-0CEC1C3943C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2T08:32:00.718" v="9458" actId="478"/>
          <ac:spMkLst>
            <pc:docMk/>
            <pc:sldMk cId="3044900525" sldId="301"/>
            <ac:spMk id="15" creationId="{5125DC39-DC1D-4CDB-A173-3E842A158AB7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9" creationId="{97A985EF-0F0D-4B27-8B33-4C907742E52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4" creationId="{F11B1945-D095-44E9-9C9E-5272D75B365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5" creationId="{B3123A21-33E7-4FB2-8D86-31EA146F1941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0" creationId="{0A0EAB5C-AADA-44BE-87B3-FE7619483FB9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4" creationId="{80B2A322-EF07-4903-BEEA-5F38511329AE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8" creationId="{B0ECFD11-5A4D-414C-BA82-F987C42B152F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9" creationId="{B11318A2-46DA-44D4-B209-0AD3901D5798}"/>
          </ac:spMkLst>
        </pc:spChg>
        <pc:spChg chg="del mod topLvl">
          <ac:chgData name="이동건" userId="4ad090f6-dadd-4301-b5d0-883b88f508af" providerId="ADAL" clId="{4D43E722-CACC-46B2-BE88-E05E9D814DAB}" dt="2022-05-13T06:00:14.880" v="9889" actId="478"/>
          <ac:spMkLst>
            <pc:docMk/>
            <pc:sldMk cId="3044900525" sldId="301"/>
            <ac:spMk id="43" creationId="{45D64A94-67E6-482A-9212-5D9116F0CF3F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4" creationId="{1D780020-18A9-4CDD-96C0-08BBCB30DD05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5" creationId="{20945D7F-A39C-4DCD-9C20-138FBCEE8D22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6" creationId="{6D6EF5AE-2D3D-4CB2-BEF4-F16E119CFC3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7" creationId="{88708229-CC48-41EF-9257-672DFBBD8C5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8" creationId="{E6EF0764-C841-4BA5-AE64-62A557B0939A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9" creationId="{2AA1312C-C1A1-4495-BD8C-D426143C091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0" creationId="{1F6F32A4-874A-4A1A-8029-9483CFE3B84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1" creationId="{75C9185F-0E94-4AE0-89F3-EFA9582766A9}"/>
          </ac:spMkLst>
        </pc:spChg>
        <pc:spChg chg="mod">
          <ac:chgData name="이동건" userId="4ad090f6-dadd-4301-b5d0-883b88f508af" providerId="ADAL" clId="{4D43E722-CACC-46B2-BE88-E05E9D814DAB}" dt="2022-05-12T08:31:22.876" v="9419" actId="1076"/>
          <ac:spMkLst>
            <pc:docMk/>
            <pc:sldMk cId="3044900525" sldId="301"/>
            <ac:spMk id="53" creationId="{2AC80DA7-2C4F-440A-8756-579BDE7737C4}"/>
          </ac:spMkLst>
        </pc:spChg>
        <pc:spChg chg="del">
          <ac:chgData name="이동건" userId="4ad090f6-dadd-4301-b5d0-883b88f508af" providerId="ADAL" clId="{4D43E722-CACC-46B2-BE88-E05E9D814DAB}" dt="2022-05-12T23:43:47.572" v="9462" actId="478"/>
          <ac:spMkLst>
            <pc:docMk/>
            <pc:sldMk cId="3044900525" sldId="301"/>
            <ac:spMk id="57" creationId="{09FC412D-6C2B-4597-AEB3-46FB15DF862B}"/>
          </ac:spMkLst>
        </pc:spChg>
        <pc:spChg chg="del mod topLvl">
          <ac:chgData name="이동건" userId="4ad090f6-dadd-4301-b5d0-883b88f508af" providerId="ADAL" clId="{4D43E722-CACC-46B2-BE88-E05E9D814DAB}" dt="2022-05-12T23:43:56.126" v="9464" actId="478"/>
          <ac:spMkLst>
            <pc:docMk/>
            <pc:sldMk cId="3044900525" sldId="301"/>
            <ac:spMk id="61" creationId="{F004E7E9-FFC2-458E-93D2-0286EE59E66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5" creationId="{096FD6FF-75B2-44C1-A673-B8A1460E414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6" creationId="{5920722A-A1A3-41A9-89B7-46357F42CCDD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7" creationId="{B6AB2AB9-C669-40B2-8489-16C6B594D9CE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8" creationId="{BEDAF2A7-CD18-4C3A-B079-D00B8F440F94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9" creationId="{C54CA0A5-6817-46FE-900B-83597577B6E7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0" creationId="{174B0AC6-31D1-4020-847D-B87F7AE7B2F5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75" creationId="{B71E1CB4-F2DD-4974-8640-617AF3EEBCC0}"/>
          </ac:spMkLst>
        </pc:spChg>
        <pc:spChg chg="add">
          <ac:chgData name="이동건" userId="4ad090f6-dadd-4301-b5d0-883b88f508af" providerId="ADAL" clId="{4D43E722-CACC-46B2-BE88-E05E9D814DAB}" dt="2022-05-12T08:32:01.217" v="9459"/>
          <ac:spMkLst>
            <pc:docMk/>
            <pc:sldMk cId="3044900525" sldId="301"/>
            <ac:spMk id="76" creationId="{7DD22BB0-467D-4CF5-9793-549955ACB5C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7" creationId="{7E975247-A0ED-4F4D-97FC-40FE8C9D976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8" creationId="{F2FE7D37-B938-446A-AADB-0FFEE45ACA07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81" creationId="{827D1E73-1A88-4D27-8C1A-1FB5227A3A3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0" creationId="{D634B333-C6C2-4A9D-9EB2-15B89FF9413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1" creationId="{2E704408-68B2-4DF7-A967-87579E30BDFA}"/>
          </ac:spMkLst>
        </pc:spChg>
        <pc:spChg chg="add del">
          <ac:chgData name="이동건" userId="4ad090f6-dadd-4301-b5d0-883b88f508af" providerId="ADAL" clId="{4D43E722-CACC-46B2-BE88-E05E9D814DAB}" dt="2022-05-13T06:00:16.618" v="9890" actId="478"/>
          <ac:spMkLst>
            <pc:docMk/>
            <pc:sldMk cId="3044900525" sldId="301"/>
            <ac:spMk id="92" creationId="{B5EB8C41-7792-46C5-B89A-1D3FE29F6BF4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3" creationId="{285F257F-0EE4-421E-A3F5-452F122263CA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4" creationId="{C5627231-3F5F-4C8B-A811-BBDB94F9194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5" creationId="{A26F5119-6583-4DE5-9DA7-4BF664EF9D0E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6" creationId="{62E7D97E-0F69-4492-A323-56C20666929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0" creationId="{0B678CC1-8484-420B-A0E4-A3F804A05673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1" creationId="{BD86A090-7D79-44DA-A3E7-721F8FA864C7}"/>
          </ac:spMkLst>
        </pc:spChg>
        <pc:spChg chg="add del">
          <ac:chgData name="이동건" userId="4ad090f6-dadd-4301-b5d0-883b88f508af" providerId="ADAL" clId="{4D43E722-CACC-46B2-BE88-E05E9D814DAB}" dt="2022-05-13T00:55:14.904" v="9606" actId="478"/>
          <ac:spMkLst>
            <pc:docMk/>
            <pc:sldMk cId="3044900525" sldId="301"/>
            <ac:spMk id="109" creationId="{101CB442-02CE-43A9-A319-D976133E4544}"/>
          </ac:spMkLst>
        </pc:spChg>
        <pc:spChg chg="add del">
          <ac:chgData name="이동건" userId="4ad090f6-dadd-4301-b5d0-883b88f508af" providerId="ADAL" clId="{4D43E722-CACC-46B2-BE88-E05E9D814DAB}" dt="2022-05-13T00:55:17.195" v="9607" actId="478"/>
          <ac:spMkLst>
            <pc:docMk/>
            <pc:sldMk cId="3044900525" sldId="301"/>
            <ac:spMk id="110" creationId="{46E3D00C-227C-479A-950D-3200126626A8}"/>
          </ac:spMkLst>
        </pc:spChg>
        <pc:spChg chg="add del">
          <ac:chgData name="이동건" userId="4ad090f6-dadd-4301-b5d0-883b88f508af" providerId="ADAL" clId="{4D43E722-CACC-46B2-BE88-E05E9D814DAB}" dt="2022-05-13T00:55:19.829" v="9608" actId="478"/>
          <ac:spMkLst>
            <pc:docMk/>
            <pc:sldMk cId="3044900525" sldId="301"/>
            <ac:spMk id="111" creationId="{1ED1FC19-C759-4399-A5AD-94CCBAFBE2A9}"/>
          </ac:spMkLst>
        </pc:spChg>
        <pc:spChg chg="add del">
          <ac:chgData name="이동건" userId="4ad090f6-dadd-4301-b5d0-883b88f508af" providerId="ADAL" clId="{4D43E722-CACC-46B2-BE88-E05E9D814DAB}" dt="2022-05-13T00:55:22.183" v="9609" actId="478"/>
          <ac:spMkLst>
            <pc:docMk/>
            <pc:sldMk cId="3044900525" sldId="301"/>
            <ac:spMk id="112" creationId="{CA2A6CAA-D862-41FA-A411-0A78E05A3DFE}"/>
          </ac:spMkLst>
        </pc:spChg>
        <pc:spChg chg="add de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13" creationId="{00976D62-A87B-48C6-812B-75E80F1043D2}"/>
          </ac:spMkLst>
        </pc:spChg>
        <pc:spChg chg="add">
          <ac:chgData name="이동건" userId="4ad090f6-dadd-4301-b5d0-883b88f508af" providerId="ADAL" clId="{4D43E722-CACC-46B2-BE88-E05E9D814DAB}" dt="2022-05-13T06:00:24.015" v="9891"/>
          <ac:spMkLst>
            <pc:docMk/>
            <pc:sldMk cId="3044900525" sldId="301"/>
            <ac:spMk id="114" creationId="{6FD838AE-4696-4A5F-A230-2C00A8A66AAE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17" creationId="{EE10E521-F0A4-496E-BACD-AEF451133289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1" creationId="{8E4F11B8-66F4-4052-946C-70345AB3A0B1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5" creationId="{DD9C08D2-DFD7-4940-A22F-E5076F823D53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6" creationId="{4922F4F9-91B4-40EA-8F42-85DE05471F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7" creationId="{48776245-676E-42D3-951B-D875764AEB85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8" creationId="{A091D1B1-9C80-473D-BCBD-3BA041D682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9" creationId="{77D9F688-7F94-46B1-96DC-F88A6BC6CF22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0" creationId="{D435E2C5-A7C3-419A-B76F-CA3E8E8B7E3B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2" creationId="{04D842F3-DC43-4AE2-B1C4-85C75521B810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3" creationId="{F8AB00D2-3B35-4709-8852-99C0931CA7A6}"/>
          </ac:spMkLst>
        </pc:spChg>
        <pc:grpChg chg="add del mod">
          <ac:chgData name="이동건" userId="4ad090f6-dadd-4301-b5d0-883b88f508af" providerId="ADAL" clId="{4D43E722-CACC-46B2-BE88-E05E9D814DAB}" dt="2022-05-12T23:43:58.702" v="9465" actId="165"/>
          <ac:grpSpMkLst>
            <pc:docMk/>
            <pc:sldMk cId="3044900525" sldId="301"/>
            <ac:grpSpMk id="2" creationId="{25FCBDAE-C8FA-4F11-9F6D-04C5EE88D0AF}"/>
          </ac:grpSpMkLst>
        </pc:grpChg>
        <pc:grpChg chg="del">
          <ac:chgData name="이동건" userId="4ad090f6-dadd-4301-b5d0-883b88f508af" providerId="ADAL" clId="{4D43E722-CACC-46B2-BE88-E05E9D814DAB}" dt="2022-05-12T08:29:43.656" v="9384" actId="165"/>
          <ac:grpSpMkLst>
            <pc:docMk/>
            <pc:sldMk cId="3044900525" sldId="301"/>
            <ac:grpSpMk id="26" creationId="{A2C40441-0694-4A07-9FD3-015F68B7D614}"/>
          </ac:grpSpMkLst>
        </pc:grpChg>
        <pc:grpChg chg="del">
          <ac:chgData name="이동건" userId="4ad090f6-dadd-4301-b5d0-883b88f508af" providerId="ADAL" clId="{4D43E722-CACC-46B2-BE88-E05E9D814DAB}" dt="2022-05-12T08:29:29.985" v="9382" actId="165"/>
          <ac:grpSpMkLst>
            <pc:docMk/>
            <pc:sldMk cId="3044900525" sldId="301"/>
            <ac:grpSpMk id="27" creationId="{D13E5A42-CED2-42DC-BCEE-CB98A61FF24F}"/>
          </ac:grpSpMkLst>
        </pc:grpChg>
        <pc:grpChg chg="add del mod">
          <ac:chgData name="이동건" userId="4ad090f6-dadd-4301-b5d0-883b88f508af" providerId="ADAL" clId="{4D43E722-CACC-46B2-BE88-E05E9D814DAB}" dt="2022-05-12T23:43:52.348" v="9463" actId="165"/>
          <ac:grpSpMkLst>
            <pc:docMk/>
            <pc:sldMk cId="3044900525" sldId="301"/>
            <ac:grpSpMk id="54" creationId="{AB5CC63F-8556-4952-BB88-771C406BAA7E}"/>
          </ac:grpSpMkLst>
        </pc:grp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8" creationId="{04A20D39-0388-444C-9E97-55B01A76563B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2" creationId="{F3565E18-6C63-458B-AABF-F8A9852ED3B8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6" creationId="{DC3AEDA9-BDB8-4D39-BB7B-FCC255582C5F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7" creationId="{0E314FDE-22C8-494B-9F04-5700ADC5D384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8" creationId="{5B8C0D46-12EA-4BEB-827A-226145F8712E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1" creationId="{C23343B5-AE7F-4683-AED6-22CD9FC4A4D6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2" creationId="{32E400D1-3FD8-4FA2-8D23-0F6A0D1AE3F2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3" creationId="{F5988CEC-B168-4025-8AE7-2375AD60CC9F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8" creationId="{1476B90B-96E3-4F9D-BD1F-47F973D163A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9" creationId="{36864B11-ACF9-4391-B0E3-D3D11BCEC8B1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1" creationId="{142FD97E-6F5C-458B-BD8F-A77164A7E44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2" creationId="{23DE2BD2-283D-4C04-B62D-2F20F66079D8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3" creationId="{EC9E7F11-339A-46FA-AA05-BF807C48C98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5" creationId="{40C4EFDE-5603-4EEE-AA9E-E2B65E5D7AE6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6" creationId="{DCEB6BB9-22CF-4F7C-AE59-212ABAB702F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7" creationId="{EB78E1F7-96B8-4C6C-B9AF-FBC43CD94C69}"/>
          </ac:cxnSpMkLst>
        </pc:cxnChg>
        <pc:cxnChg chg="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41" creationId="{DEE9DA43-76FB-4B41-9262-79EF64B3E6F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5" creationId="{440DE229-6B55-46C0-9986-103678466C5B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6" creationId="{18413002-D577-4F43-9D6F-44F90A649946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8" creationId="{B469218B-CD0B-411B-B75C-C9D41DD0869D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9" creationId="{35AD9D5A-56B0-4D44-8EE3-38152EA94AF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0" creationId="{2C3EFE28-D506-46B9-B30D-049328C9F6D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2" creationId="{064007A3-D38C-4901-98F4-527F72E82031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3" creationId="{D59C2639-6D6C-47AB-AE96-678736BCBAB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4" creationId="{D1663CF2-C1AD-4645-9A9C-533EDA9019D2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2" creationId="{F4D41522-BE10-4DC5-85DA-6F18ECBAECBF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3" creationId="{5DAF19AF-7B23-405E-96A8-3B42579DC2A1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4" creationId="{714BDFCB-2B04-4C7D-A1BB-1FDEB381C50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0" creationId="{9BDFAC78-73DA-4C0C-AB87-593F5C2B09D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2" creationId="{EB1A1B2C-F418-4855-8E66-CA72502573B0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3" creationId="{2D6BE6FF-1B09-4556-920E-5D75A1ED5B9B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4" creationId="{2B00308E-5505-44C0-ACE6-7EE8CE49D6C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5" creationId="{1402D086-857E-4A2A-86BE-53BE8D1DB283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6" creationId="{3DBD84D6-32EF-40F2-9599-5F83772E9594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7" creationId="{75350498-2EE7-423C-B8C8-C599D9BD7F67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8" creationId="{75F1DF6D-3491-4C85-8575-90348F3BF98A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9" creationId="{3BE62E6A-6132-47D9-B6D7-57697C2EABC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7" creationId="{1A537EC0-BE52-4CED-A8E2-23F62B24F9E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8" creationId="{676B91DD-AB71-4D43-B8BD-65A8C8FDD36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9" creationId="{F6A8E8EE-60A2-419C-892D-07E636C24ED8}"/>
          </ac:cxnSpMkLst>
        </pc:cxnChg>
        <pc:cxnChg chg="add del">
          <ac:chgData name="이동건" userId="4ad090f6-dadd-4301-b5d0-883b88f508af" providerId="ADAL" clId="{4D43E722-CACC-46B2-BE88-E05E9D814DAB}" dt="2022-05-13T00:55:34.509" v="9616" actId="478"/>
          <ac:cxnSpMkLst>
            <pc:docMk/>
            <pc:sldMk cId="3044900525" sldId="301"/>
            <ac:cxnSpMk id="102" creationId="{7FE15B1B-94D3-4B0E-B851-114A7A4D25A7}"/>
          </ac:cxnSpMkLst>
        </pc:cxnChg>
        <pc:cxnChg chg="add del">
          <ac:chgData name="이동건" userId="4ad090f6-dadd-4301-b5d0-883b88f508af" providerId="ADAL" clId="{4D43E722-CACC-46B2-BE88-E05E9D814DAB}" dt="2022-05-13T00:55:33.265" v="9615" actId="478"/>
          <ac:cxnSpMkLst>
            <pc:docMk/>
            <pc:sldMk cId="3044900525" sldId="301"/>
            <ac:cxnSpMk id="103" creationId="{64FA80ED-45CF-42F4-A57E-578AEF45C032}"/>
          </ac:cxnSpMkLst>
        </pc:cxnChg>
        <pc:cxnChg chg="add del">
          <ac:chgData name="이동건" userId="4ad090f6-dadd-4301-b5d0-883b88f508af" providerId="ADAL" clId="{4D43E722-CACC-46B2-BE88-E05E9D814DAB}" dt="2022-05-13T00:55:30.189" v="9613" actId="478"/>
          <ac:cxnSpMkLst>
            <pc:docMk/>
            <pc:sldMk cId="3044900525" sldId="301"/>
            <ac:cxnSpMk id="104" creationId="{756EE8D8-DC16-4EF7-9B3F-76ED6AB37843}"/>
          </ac:cxnSpMkLst>
        </pc:cxnChg>
        <pc:cxnChg chg="add del">
          <ac:chgData name="이동건" userId="4ad090f6-dadd-4301-b5d0-883b88f508af" providerId="ADAL" clId="{4D43E722-CACC-46B2-BE88-E05E9D814DAB}" dt="2022-05-13T00:55:28.242" v="9612" actId="478"/>
          <ac:cxnSpMkLst>
            <pc:docMk/>
            <pc:sldMk cId="3044900525" sldId="301"/>
            <ac:cxnSpMk id="105" creationId="{5876C088-CCF1-4218-8461-9AA7BCFFF7D4}"/>
          </ac:cxnSpMkLst>
        </pc:cxnChg>
        <pc:cxnChg chg="add del">
          <ac:chgData name="이동건" userId="4ad090f6-dadd-4301-b5d0-883b88f508af" providerId="ADAL" clId="{4D43E722-CACC-46B2-BE88-E05E9D814DAB}" dt="2022-05-13T00:55:32.226" v="9614" actId="478"/>
          <ac:cxnSpMkLst>
            <pc:docMk/>
            <pc:sldMk cId="3044900525" sldId="301"/>
            <ac:cxnSpMk id="106" creationId="{E65F956A-C3B5-49E1-80C6-4E11D4EFB8DB}"/>
          </ac:cxnSpMkLst>
        </pc:cxnChg>
        <pc:cxnChg chg="add del">
          <ac:chgData name="이동건" userId="4ad090f6-dadd-4301-b5d0-883b88f508af" providerId="ADAL" clId="{4D43E722-CACC-46B2-BE88-E05E9D814DAB}" dt="2022-05-13T00:55:26.176" v="9611" actId="478"/>
          <ac:cxnSpMkLst>
            <pc:docMk/>
            <pc:sldMk cId="3044900525" sldId="301"/>
            <ac:cxnSpMk id="107" creationId="{B3B5A981-A068-4EAA-A7D8-7E52A0968FC4}"/>
          </ac:cxnSpMkLst>
        </pc:cxnChg>
        <pc:cxnChg chg="add del">
          <ac:chgData name="이동건" userId="4ad090f6-dadd-4301-b5d0-883b88f508af" providerId="ADAL" clId="{4D43E722-CACC-46B2-BE88-E05E9D814DAB}" dt="2022-05-13T00:55:23.925" v="9610" actId="478"/>
          <ac:cxnSpMkLst>
            <pc:docMk/>
            <pc:sldMk cId="3044900525" sldId="301"/>
            <ac:cxnSpMk id="108" creationId="{129D9F4A-933D-4C63-A4E9-CB7B552D9E3B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5" creationId="{6C4EBECD-9387-479B-BBDF-5B11DA021DD3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6" creationId="{066459BC-686B-4CAA-B4D6-EA936AD586F6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8" creationId="{A97B30A7-292A-45B9-B350-A0CD09FB23DC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9" creationId="{8F6079F1-89BC-4378-BB17-5184C8A1C95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0" creationId="{3BD744F1-37BB-4E0D-8C06-1B597266B86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2" creationId="{BE9DE552-0A3F-42F7-94C9-E00FF3FEBF4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3" creationId="{F4D62E4A-FDC8-4078-94DE-3521A24F4A85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4" creationId="{10ACA0D5-54E7-4D52-948D-BF84A26E5B9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31" creationId="{71EEEEA0-50E4-476A-B384-F19F3FB65C8F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870009108" sldId="302"/>
        </pc:sldMkLst>
        <pc:spChg chg="add mod">
          <ac:chgData name="이동건" userId="4ad090f6-dadd-4301-b5d0-883b88f508af" providerId="ADAL" clId="{4D43E722-CACC-46B2-BE88-E05E9D814DAB}" dt="2022-05-13T00:19:14.139" v="9492" actId="1076"/>
          <ac:spMkLst>
            <pc:docMk/>
            <pc:sldMk cId="870009108" sldId="302"/>
            <ac:spMk id="6" creationId="{C743A84D-8371-422C-99FD-9EBD9FBBAD81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10" creationId="{7A893153-E57D-471B-87F9-0CEC1C3943C1}"/>
          </ac:spMkLst>
        </pc:spChg>
        <pc:spChg chg="mod">
          <ac:chgData name="이동건" userId="4ad090f6-dadd-4301-b5d0-883b88f508af" providerId="ADAL" clId="{4D43E722-CACC-46B2-BE88-E05E9D814DAB}" dt="2022-05-13T00:44:56.560" v="9516" actId="14100"/>
          <ac:spMkLst>
            <pc:docMk/>
            <pc:sldMk cId="870009108" sldId="302"/>
            <ac:spMk id="19" creationId="{97A985EF-0F0D-4B27-8B33-4C907742E523}"/>
          </ac:spMkLst>
        </pc:spChg>
        <pc:spChg chg="mod">
          <ac:chgData name="이동건" userId="4ad090f6-dadd-4301-b5d0-883b88f508af" providerId="ADAL" clId="{4D43E722-CACC-46B2-BE88-E05E9D814DAB}" dt="2022-05-13T00:44:52.612" v="9515" actId="14100"/>
          <ac:spMkLst>
            <pc:docMk/>
            <pc:sldMk cId="870009108" sldId="302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3T00:47:04.134" v="9573" actId="1076"/>
          <ac:spMkLst>
            <pc:docMk/>
            <pc:sldMk cId="870009108" sldId="302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26.907" v="9892" actId="478"/>
          <ac:spMkLst>
            <pc:docMk/>
            <pc:sldMk cId="870009108" sldId="302"/>
            <ac:spMk id="43" creationId="{45D64A94-67E6-482A-9212-5D9116F0CF3F}"/>
          </ac:spMkLst>
        </pc:spChg>
        <pc:spChg chg="mod">
          <ac:chgData name="이동건" userId="4ad090f6-dadd-4301-b5d0-883b88f508af" providerId="ADAL" clId="{4D43E722-CACC-46B2-BE88-E05E9D814DAB}" dt="2022-05-13T00:44:45.212" v="9514" actId="14100"/>
          <ac:spMkLst>
            <pc:docMk/>
            <pc:sldMk cId="870009108" sldId="302"/>
            <ac:spMk id="65" creationId="{096FD6FF-75B2-44C1-A673-B8A1460E4141}"/>
          </ac:spMkLst>
        </pc:spChg>
        <pc:spChg chg="del mod">
          <ac:chgData name="이동건" userId="4ad090f6-dadd-4301-b5d0-883b88f508af" providerId="ADAL" clId="{4D43E722-CACC-46B2-BE88-E05E9D814DAB}" dt="2022-05-13T06:00:30.960" v="9894" actId="478"/>
          <ac:spMkLst>
            <pc:docMk/>
            <pc:sldMk cId="870009108" sldId="302"/>
            <ac:spMk id="67" creationId="{B6AB2AB9-C669-40B2-8489-16C6B594D9CE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75" creationId="{B71E1CB4-F2DD-4974-8640-617AF3EEBCC0}"/>
          </ac:spMkLst>
        </pc:spChg>
        <pc:spChg chg="mod">
          <ac:chgData name="이동건" userId="4ad090f6-dadd-4301-b5d0-883b88f508af" providerId="ADAL" clId="{4D43E722-CACC-46B2-BE88-E05E9D814DAB}" dt="2022-05-13T00:44:37.048" v="9512" actId="14100"/>
          <ac:spMkLst>
            <pc:docMk/>
            <pc:sldMk cId="870009108" sldId="302"/>
            <ac:spMk id="78" creationId="{F2FE7D37-B938-446A-AADB-0FFEE45ACA07}"/>
          </ac:spMkLst>
        </pc:spChg>
        <pc:spChg chg="add mod">
          <ac:chgData name="이동건" userId="4ad090f6-dadd-4301-b5d0-883b88f508af" providerId="ADAL" clId="{4D43E722-CACC-46B2-BE88-E05E9D814DAB}" dt="2022-05-13T00:47:28.577" v="9584" actId="20577"/>
          <ac:spMkLst>
            <pc:docMk/>
            <pc:sldMk cId="870009108" sldId="302"/>
            <ac:spMk id="83" creationId="{038F2213-823D-411A-9BDC-E9A4A9188A3C}"/>
          </ac:spMkLst>
        </pc:spChg>
        <pc:spChg chg="add mod">
          <ac:chgData name="이동건" userId="4ad090f6-dadd-4301-b5d0-883b88f508af" providerId="ADAL" clId="{4D43E722-CACC-46B2-BE88-E05E9D814DAB}" dt="2022-05-13T00:47:43.677" v="9593" actId="20577"/>
          <ac:spMkLst>
            <pc:docMk/>
            <pc:sldMk cId="870009108" sldId="302"/>
            <ac:spMk id="84" creationId="{1941BFB5-137B-4591-A32F-0ACC4E3EDE6C}"/>
          </ac:spMkLst>
        </pc:spChg>
        <pc:spChg chg="add mod">
          <ac:chgData name="이동건" userId="4ad090f6-dadd-4301-b5d0-883b88f508af" providerId="ADAL" clId="{4D43E722-CACC-46B2-BE88-E05E9D814DAB}" dt="2022-05-13T00:47:57.412" v="9602" actId="20577"/>
          <ac:spMkLst>
            <pc:docMk/>
            <pc:sldMk cId="870009108" sldId="302"/>
            <ac:spMk id="85" creationId="{AF02CCAB-3B73-4DBC-AFDD-F37A10608B8D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6" creationId="{6AE30A4A-1CCB-41F6-87F7-5EBC6936013C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7" creationId="{69B7D689-26FF-4BF9-A09F-D527F5787E53}"/>
          </ac:spMkLst>
        </pc:spChg>
        <pc:cxnChg chg="add mod">
          <ac:chgData name="이동건" userId="4ad090f6-dadd-4301-b5d0-883b88f508af" providerId="ADAL" clId="{4D43E722-CACC-46B2-BE88-E05E9D814DAB}" dt="2022-05-13T00:19:42.919" v="9500" actId="692"/>
          <ac:cxnSpMkLst>
            <pc:docMk/>
            <pc:sldMk cId="870009108" sldId="302"/>
            <ac:cxnSpMk id="3" creationId="{87109156-1A54-45E1-8DFC-1A61CA4B1C73}"/>
          </ac:cxnSpMkLst>
        </pc:cxnChg>
        <pc:cxnChg chg="add mod">
          <ac:chgData name="이동건" userId="4ad090f6-dadd-4301-b5d0-883b88f508af" providerId="ADAL" clId="{4D43E722-CACC-46B2-BE88-E05E9D814DAB}" dt="2022-05-13T00:42:46.072" v="9507" actId="14100"/>
          <ac:cxnSpMkLst>
            <pc:docMk/>
            <pc:sldMk cId="870009108" sldId="302"/>
            <ac:cxnSpMk id="15" creationId="{E7A04992-920B-4C7B-9A4F-AAC3388F7D51}"/>
          </ac:cxnSpMkLst>
        </pc:cxnChg>
        <pc:cxnChg chg="mod">
          <ac:chgData name="이동건" userId="4ad090f6-dadd-4301-b5d0-883b88f508af" providerId="ADAL" clId="{4D43E722-CACC-46B2-BE88-E05E9D814DAB}" dt="2022-05-13T00:44:37.048" v="9512" actId="14100"/>
          <ac:cxnSpMkLst>
            <pc:docMk/>
            <pc:sldMk cId="870009108" sldId="302"/>
            <ac:cxnSpMk id="41" creationId="{DEE9DA43-76FB-4B41-9262-79EF64B3E6FC}"/>
          </ac:cxnSpMkLst>
        </pc:cxnChg>
        <pc:cxnChg chg="add del mod">
          <ac:chgData name="이동건" userId="4ad090f6-dadd-4301-b5d0-883b88f508af" providerId="ADAL" clId="{4D43E722-CACC-46B2-BE88-E05E9D814DAB}" dt="2022-05-13T00:19:26.809" v="9496" actId="478"/>
          <ac:cxnSpMkLst>
            <pc:docMk/>
            <pc:sldMk cId="870009108" sldId="302"/>
            <ac:cxnSpMk id="51" creationId="{A40B9416-9DFF-4FB2-BFFC-3C6D0EDD491A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54" creationId="{412B9546-E53B-40D8-AF27-EBA2A5F26919}"/>
          </ac:cxnSpMkLst>
        </pc:cxnChg>
        <pc:cxnChg chg="add mod">
          <ac:chgData name="이동건" userId="4ad090f6-dadd-4301-b5d0-883b88f508af" providerId="ADAL" clId="{4D43E722-CACC-46B2-BE88-E05E9D814DAB}" dt="2022-05-13T00:44:26.681" v="9509" actId="1076"/>
          <ac:cxnSpMkLst>
            <pc:docMk/>
            <pc:sldMk cId="870009108" sldId="302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3" creationId="{5DAF19AF-7B23-405E-96A8-3B42579DC2A1}"/>
          </ac:cxnSpMkLst>
        </pc:cxnChg>
        <pc:cxnChg chg="add mod">
          <ac:chgData name="이동건" userId="4ad090f6-dadd-4301-b5d0-883b88f508af" providerId="ADAL" clId="{4D43E722-CACC-46B2-BE88-E05E9D814DAB}" dt="2022-05-13T00:44:40.543" v="9513" actId="1076"/>
          <ac:cxnSpMkLst>
            <pc:docMk/>
            <pc:sldMk cId="870009108" sldId="302"/>
            <ac:cxnSpMk id="79" creationId="{B2533F2A-E0AA-49D8-B2D2-B0879D3C7302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0" creationId="{7BF3698D-2C90-4A29-9732-44584B89831B}"/>
          </ac:cxnSpMkLst>
        </pc:cxnChg>
        <pc:cxnChg chg="add mod">
          <ac:chgData name="이동건" userId="4ad090f6-dadd-4301-b5d0-883b88f508af" providerId="ADAL" clId="{4D43E722-CACC-46B2-BE88-E05E9D814DAB}" dt="2022-05-13T00:45:16.520" v="9521" actId="1076"/>
          <ac:cxnSpMkLst>
            <pc:docMk/>
            <pc:sldMk cId="870009108" sldId="302"/>
            <ac:cxnSpMk id="81" creationId="{0AA60801-36EB-4E2E-A9BA-1E5CCBCD039B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2" creationId="{96CBCFDC-D225-4448-8B06-D54128FEC2D1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17T01:02:24.195" v="11325"/>
        <pc:sldMkLst>
          <pc:docMk/>
          <pc:sldMk cId="2249739244" sldId="303"/>
        </pc:sldMkLst>
        <pc:spChg chg="add del mod">
          <ac:chgData name="이동건" userId="4ad090f6-dadd-4301-b5d0-883b88f508af" providerId="ADAL" clId="{4D43E722-CACC-46B2-BE88-E05E9D814DAB}" dt="2022-05-13T01:05:35" v="9660" actId="478"/>
          <ac:spMkLst>
            <pc:docMk/>
            <pc:sldMk cId="2249739244" sldId="303"/>
            <ac:spMk id="2" creationId="{937CA9F4-EBB8-44C2-8C07-5CDF2C952850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6" creationId="{C743A84D-8371-422C-99FD-9EBD9FBBAD8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" creationId="{8BF825D3-C4A8-457D-9C1E-764D08A61C5E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9" creationId="{97A985EF-0F0D-4B27-8B33-4C907742E52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4" creationId="{F11B1945-D095-44E9-9C9E-5272D75B365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5" creationId="{B3123A21-33E7-4FB2-8D86-31EA146F1941}"/>
          </ac:spMkLst>
        </pc:spChg>
        <pc:spChg chg="add del mod">
          <ac:chgData name="이동건" userId="4ad090f6-dadd-4301-b5d0-883b88f508af" providerId="ADAL" clId="{4D43E722-CACC-46B2-BE88-E05E9D814DAB}" dt="2022-05-16T23:59:46.623" v="11316" actId="1076"/>
          <ac:spMkLst>
            <pc:docMk/>
            <pc:sldMk cId="2249739244" sldId="303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36.348" v="9896" actId="478"/>
          <ac:spMkLst>
            <pc:docMk/>
            <pc:sldMk cId="2249739244" sldId="303"/>
            <ac:spMk id="43" creationId="{45D64A94-67E6-482A-9212-5D9116F0CF3F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4" creationId="{1D780020-18A9-4CDD-96C0-08BBCB30DD05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5" creationId="{20945D7F-A39C-4DCD-9C20-138FBCEE8D22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6" creationId="{6D6EF5AE-2D3D-4CB2-BEF4-F16E119CFC31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7" creationId="{88708229-CC48-41EF-9257-672DFBBD8C5E}"/>
          </ac:spMkLst>
        </pc:spChg>
        <pc:spChg chg="mod">
          <ac:chgData name="이동건" userId="4ad090f6-dadd-4301-b5d0-883b88f508af" providerId="ADAL" clId="{4D43E722-CACC-46B2-BE88-E05E9D814DAB}" dt="2022-05-17T00:00:23.948" v="11319" actId="1076"/>
          <ac:spMkLst>
            <pc:docMk/>
            <pc:sldMk cId="2249739244" sldId="303"/>
            <ac:spMk id="53" creationId="{2AC80DA7-2C4F-440A-8756-579BDE7737C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5" creationId="{096FD6FF-75B2-44C1-A673-B8A1460E4141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6" creationId="{5920722A-A1A3-41A9-89B7-46357F42CCDD}"/>
          </ac:spMkLst>
        </pc:spChg>
        <pc:spChg chg="del mod">
          <ac:chgData name="이동건" userId="4ad090f6-dadd-4301-b5d0-883b88f508af" providerId="ADAL" clId="{4D43E722-CACC-46B2-BE88-E05E9D814DAB}" dt="2022-05-13T06:00:38.688" v="9897" actId="478"/>
          <ac:spMkLst>
            <pc:docMk/>
            <pc:sldMk cId="2249739244" sldId="303"/>
            <ac:spMk id="67" creationId="{B6AB2AB9-C669-40B2-8489-16C6B594D9CE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8" creationId="{BEDAF2A7-CD18-4C3A-B079-D00B8F440F9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9" creationId="{C54CA0A5-6817-46FE-900B-83597577B6E7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0" creationId="{174B0AC6-31D1-4020-847D-B87F7AE7B2F5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5" creationId="{6CBA6A7A-C4CE-4172-91D5-719BAA5C8B57}"/>
          </ac:spMkLst>
        </pc:spChg>
        <pc:spChg chg="mod">
          <ac:chgData name="이동건" userId="4ad090f6-dadd-4301-b5d0-883b88f508af" providerId="ADAL" clId="{4D43E722-CACC-46B2-BE88-E05E9D814DAB}" dt="2022-05-16T23:59:11.262" v="11304" actId="1076"/>
          <ac:spMkLst>
            <pc:docMk/>
            <pc:sldMk cId="2249739244" sldId="303"/>
            <ac:spMk id="76" creationId="{7DD22BB0-467D-4CF5-9793-549955ACB5C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7" creationId="{7E975247-A0ED-4F4D-97FC-40FE8C9D976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8" creationId="{F2FE7D37-B938-446A-AADB-0FFEE45ACA07}"/>
          </ac:spMkLst>
        </pc:spChg>
        <pc:spChg chg="add del mod">
          <ac:chgData name="이동건" userId="4ad090f6-dadd-4301-b5d0-883b88f508af" providerId="ADAL" clId="{4D43E722-CACC-46B2-BE88-E05E9D814DAB}" dt="2022-05-13T01:04:27.073" v="9647" actId="478"/>
          <ac:spMkLst>
            <pc:docMk/>
            <pc:sldMk cId="2249739244" sldId="303"/>
            <ac:spMk id="83" creationId="{038F2213-823D-411A-9BDC-E9A4A9188A3C}"/>
          </ac:spMkLst>
        </pc:spChg>
        <pc:spChg chg="add del">
          <ac:chgData name="이동건" userId="4ad090f6-dadd-4301-b5d0-883b88f508af" providerId="ADAL" clId="{4D43E722-CACC-46B2-BE88-E05E9D814DAB}" dt="2022-05-13T01:04:29.357" v="9648" actId="478"/>
          <ac:spMkLst>
            <pc:docMk/>
            <pc:sldMk cId="2249739244" sldId="303"/>
            <ac:spMk id="84" creationId="{1941BFB5-137B-4591-A32F-0ACC4E3EDE6C}"/>
          </ac:spMkLst>
        </pc:spChg>
        <pc:spChg chg="add del">
          <ac:chgData name="이동건" userId="4ad090f6-dadd-4301-b5d0-883b88f508af" providerId="ADAL" clId="{4D43E722-CACC-46B2-BE88-E05E9D814DAB}" dt="2022-05-13T01:04:31.139" v="9649" actId="478"/>
          <ac:spMkLst>
            <pc:docMk/>
            <pc:sldMk cId="2249739244" sldId="303"/>
            <ac:spMk id="85" creationId="{AF02CCAB-3B73-4DBC-AFDD-F37A10608B8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86" creationId="{F84772D1-6DA4-43F7-A25A-CC7E79B1F0BC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3" creationId="{0E62E11B-80F9-4E19-A9FF-27133D76D3EB}"/>
          </ac:spMkLst>
        </pc:spChg>
        <pc:spChg chg="add del mod">
          <ac:chgData name="이동건" userId="4ad090f6-dadd-4301-b5d0-883b88f508af" providerId="ADAL" clId="{4D43E722-CACC-46B2-BE88-E05E9D814DAB}" dt="2022-05-13T05:55:13.366" v="9775" actId="478"/>
          <ac:spMkLst>
            <pc:docMk/>
            <pc:sldMk cId="2249739244" sldId="303"/>
            <ac:spMk id="94" creationId="{2007B42E-D83D-4EC9-9391-CEF6EA2F0BD5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5" creationId="{D3162837-C7D7-4632-93E1-D1851318A1D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6" creationId="{C851D436-D517-4131-A39A-A50A291D61AB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7" creationId="{374BC960-E56F-401E-874A-099E80A23DE2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8" creationId="{A35ADAB7-9178-4086-83CD-2C33F3F1F776}"/>
          </ac:spMkLst>
        </pc:spChg>
        <pc:spChg chg="add 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99" creationId="{C92F1770-F6D2-4EA3-96E0-8B5AFE55225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100" creationId="{43A2D671-2CAD-4798-BDAF-BB080C3BDD0E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0" creationId="{499EFDF0-19E8-47B7-B899-B47B60D6244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1" creationId="{B28B661A-5CB4-4E8F-8565-54642BC7AE81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2" creationId="{6D53075F-13BA-45C6-8172-5C5F07709A7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3" creationId="{EA2F91F0-BD17-4B24-BB25-09C63C74D659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4" creationId="{8E098D52-69BA-4626-9724-EF3901C7293B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5" creationId="{D878B524-53FA-4745-9729-9A61A8EC0FA5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9" creationId="{A00D2EA5-E556-49DA-9CA4-B3922116E31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20" creationId="{58E51576-41AD-4494-87CE-E58F7E5B1A71}"/>
          </ac:spMkLst>
        </pc:spChg>
        <pc:spChg chg="add del mod">
          <ac:chgData name="이동건" userId="4ad090f6-dadd-4301-b5d0-883b88f508af" providerId="ADAL" clId="{4D43E722-CACC-46B2-BE88-E05E9D814DAB}" dt="2022-05-16T23:59:25.370" v="11307" actId="478"/>
          <ac:spMkLst>
            <pc:docMk/>
            <pc:sldMk cId="2249739244" sldId="303"/>
            <ac:spMk id="121" creationId="{8DA9AF4D-8907-4FBD-8695-1DA8C0BEE93F}"/>
          </ac:spMkLst>
        </pc:spChg>
        <pc:spChg chg="add del mod">
          <ac:chgData name="이동건" userId="4ad090f6-dadd-4301-b5d0-883b88f508af" providerId="ADAL" clId="{4D43E722-CACC-46B2-BE88-E05E9D814DAB}" dt="2022-05-16T23:59:38.539" v="11314" actId="478"/>
          <ac:spMkLst>
            <pc:docMk/>
            <pc:sldMk cId="2249739244" sldId="303"/>
            <ac:spMk id="122" creationId="{08E63D18-8134-43D7-B78C-73FF92CFE4AF}"/>
          </ac:spMkLst>
        </pc:spChg>
        <pc:spChg chg="add del mod">
          <ac:chgData name="이동건" userId="4ad090f6-dadd-4301-b5d0-883b88f508af" providerId="ADAL" clId="{4D43E722-CACC-46B2-BE88-E05E9D814DAB}" dt="2022-05-16T23:59:36.845" v="11313" actId="478"/>
          <ac:spMkLst>
            <pc:docMk/>
            <pc:sldMk cId="2249739244" sldId="303"/>
            <ac:spMk id="123" creationId="{1A1AFC09-FF2F-4DE6-9241-C5D06E94588F}"/>
          </ac:spMkLst>
        </pc:spChg>
        <pc:spChg chg="add del mod">
          <ac:chgData name="이동건" userId="4ad090f6-dadd-4301-b5d0-883b88f508af" providerId="ADAL" clId="{4D43E722-CACC-46B2-BE88-E05E9D814DAB}" dt="2022-05-16T23:59:29.761" v="11309" actId="478"/>
          <ac:spMkLst>
            <pc:docMk/>
            <pc:sldMk cId="2249739244" sldId="303"/>
            <ac:spMk id="124" creationId="{F26D9436-CE29-44A0-8A73-199E89A89658}"/>
          </ac:spMkLst>
        </pc:spChg>
        <pc:spChg chg="add del mod">
          <ac:chgData name="이동건" userId="4ad090f6-dadd-4301-b5d0-883b88f508af" providerId="ADAL" clId="{4D43E722-CACC-46B2-BE88-E05E9D814DAB}" dt="2022-05-16T23:59:32.697" v="11311" actId="478"/>
          <ac:spMkLst>
            <pc:docMk/>
            <pc:sldMk cId="2249739244" sldId="303"/>
            <ac:spMk id="130" creationId="{C8602CF7-057E-422D-95C0-43F29E05EF83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1" creationId="{65A8222C-1A49-42F7-9928-5F0181F771AC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2" creationId="{7D278B45-4E47-40F7-B8DA-509B6049E694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3" creationId="{CCE38C13-8FFA-4203-A956-A5D9E2729DA6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4" creationId="{877FEEE9-D7E6-45CB-BB19-77B9C015F12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5" creationId="{D1C74C3C-0A76-4302-81FA-8CC0092DBBD2}"/>
          </ac:spMkLst>
        </pc:spChg>
        <pc:grpChg chg="add mod">
          <ac:chgData name="이동건" userId="4ad090f6-dadd-4301-b5d0-883b88f508af" providerId="ADAL" clId="{4D43E722-CACC-46B2-BE88-E05E9D814DAB}" dt="2022-05-16T23:59:54.866" v="11318" actId="1076"/>
          <ac:grpSpMkLst>
            <pc:docMk/>
            <pc:sldMk cId="2249739244" sldId="303"/>
            <ac:grpSpMk id="136" creationId="{AA754633-3611-4501-A55C-885DBEF70AC5}"/>
          </ac:grpSpMkLst>
        </pc:grp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3" creationId="{87109156-1A54-45E1-8DFC-1A61CA4B1C73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11" creationId="{FF41F77D-130F-4626-B04D-AA9A1C647BF8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2" creationId="{F3565E18-6C63-458B-AABF-F8A9852ED3B8}"/>
          </ac:cxnSpMkLst>
        </pc:cxnChg>
        <pc:cxnChg chg="add del">
          <ac:chgData name="이동건" userId="4ad090f6-dadd-4301-b5d0-883b88f508af" providerId="ADAL" clId="{4D43E722-CACC-46B2-BE88-E05E9D814DAB}" dt="2022-05-13T01:04:33.660" v="9650" actId="478"/>
          <ac:cxnSpMkLst>
            <pc:docMk/>
            <pc:sldMk cId="2249739244" sldId="303"/>
            <ac:cxnSpMk id="15" creationId="{E7A04992-920B-4C7B-9A4F-AAC3388F7D51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6" creationId="{DC3AEDA9-BDB8-4D39-BB7B-FCC255582C5F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7" creationId="{0E314FDE-22C8-494B-9F04-5700ADC5D384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8" creationId="{5B8C0D46-12EA-4BEB-827A-226145F8712E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1" creationId="{C23343B5-AE7F-4683-AED6-22CD9FC4A4D6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2" creationId="{32E400D1-3FD8-4FA2-8D23-0F6A0D1AE3F2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3" creationId="{F5988CEC-B168-4025-8AE7-2375AD60CC9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41" creationId="{DEE9DA43-76FB-4B41-9262-79EF64B3E6FC}"/>
          </ac:cxnSpMkLst>
        </pc:cxnChg>
        <pc:cxnChg chg="add del">
          <ac:chgData name="이동건" userId="4ad090f6-dadd-4301-b5d0-883b88f508af" providerId="ADAL" clId="{4D43E722-CACC-46B2-BE88-E05E9D814DAB}" dt="2022-05-13T01:04:35.760" v="9651" actId="478"/>
          <ac:cxnSpMkLst>
            <pc:docMk/>
            <pc:sldMk cId="2249739244" sldId="303"/>
            <ac:cxnSpMk id="54" creationId="{412B9546-E53B-40D8-AF27-EBA2A5F26919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5" creationId="{440DE229-6B55-46C0-9986-103678466C5B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6" creationId="{18413002-D577-4F43-9D6F-44F90A649946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8" creationId="{B469218B-CD0B-411B-B75C-C9D41DD0869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9" creationId="{35AD9D5A-56B0-4D44-8EE3-38152EA94AF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0" creationId="{2C3EFE28-D506-46B9-B30D-049328C9F6DC}"/>
          </ac:cxnSpMkLst>
        </pc:cxnChg>
        <pc:cxnChg chg="add del">
          <ac:chgData name="이동건" userId="4ad090f6-dadd-4301-b5d0-883b88f508af" providerId="ADAL" clId="{4D43E722-CACC-46B2-BE88-E05E9D814DAB}" dt="2022-05-13T01:04:37.707" v="9653" actId="478"/>
          <ac:cxnSpMkLst>
            <pc:docMk/>
            <pc:sldMk cId="2249739244" sldId="303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2" creationId="{064007A3-D38C-4901-98F4-527F72E8203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3" creationId="{D59C2639-6D6C-47AB-AE96-678736BCBAB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4" creationId="{D1663CF2-C1AD-4645-9A9C-533EDA9019D2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3" creationId="{5DAF19AF-7B23-405E-96A8-3B42579DC2A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4" creationId="{714BDFCB-2B04-4C7D-A1BB-1FDEB381C50D}"/>
          </ac:cxnSpMkLst>
        </pc:cxnChg>
        <pc:cxnChg chg="add del">
          <ac:chgData name="이동건" userId="4ad090f6-dadd-4301-b5d0-883b88f508af" providerId="ADAL" clId="{4D43E722-CACC-46B2-BE88-E05E9D814DAB}" dt="2022-05-13T01:04:38.019" v="9654" actId="478"/>
          <ac:cxnSpMkLst>
            <pc:docMk/>
            <pc:sldMk cId="2249739244" sldId="303"/>
            <ac:cxnSpMk id="79" creationId="{B2533F2A-E0AA-49D8-B2D2-B0879D3C7302}"/>
          </ac:cxnSpMkLst>
        </pc:cxnChg>
        <pc:cxnChg chg="add del">
          <ac:chgData name="이동건" userId="4ad090f6-dadd-4301-b5d0-883b88f508af" providerId="ADAL" clId="{4D43E722-CACC-46B2-BE88-E05E9D814DAB}" dt="2022-05-13T01:04:36.733" v="9652" actId="478"/>
          <ac:cxnSpMkLst>
            <pc:docMk/>
            <pc:sldMk cId="2249739244" sldId="303"/>
            <ac:cxnSpMk id="80" creationId="{7BF3698D-2C90-4A29-9732-44584B89831B}"/>
          </ac:cxnSpMkLst>
        </pc:cxnChg>
        <pc:cxnChg chg="add del">
          <ac:chgData name="이동건" userId="4ad090f6-dadd-4301-b5d0-883b88f508af" providerId="ADAL" clId="{4D43E722-CACC-46B2-BE88-E05E9D814DAB}" dt="2022-05-13T01:04:39.949" v="9656" actId="478"/>
          <ac:cxnSpMkLst>
            <pc:docMk/>
            <pc:sldMk cId="2249739244" sldId="303"/>
            <ac:cxnSpMk id="81" creationId="{0AA60801-36EB-4E2E-A9BA-1E5CCBCD039B}"/>
          </ac:cxnSpMkLst>
        </pc:cxnChg>
        <pc:cxnChg chg="add del">
          <ac:chgData name="이동건" userId="4ad090f6-dadd-4301-b5d0-883b88f508af" providerId="ADAL" clId="{4D43E722-CACC-46B2-BE88-E05E9D814DAB}" dt="2022-05-13T01:04:38.959" v="9655" actId="478"/>
          <ac:cxnSpMkLst>
            <pc:docMk/>
            <pc:sldMk cId="2249739244" sldId="303"/>
            <ac:cxnSpMk id="82" creationId="{96CBCFDC-D225-4448-8B06-D54128FEC2D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7" creationId="{CE3604F2-8C01-4A54-BFEB-0EE25F2BF520}"/>
          </ac:cxnSpMkLst>
        </pc:cxnChg>
        <pc:cxnChg chg="add del mod">
          <ac:chgData name="이동건" userId="4ad090f6-dadd-4301-b5d0-883b88f508af" providerId="ADAL" clId="{4D43E722-CACC-46B2-BE88-E05E9D814DAB}" dt="2022-05-13T01:12:06.431" v="9753" actId="478"/>
          <ac:cxnSpMkLst>
            <pc:docMk/>
            <pc:sldMk cId="2249739244" sldId="303"/>
            <ac:cxnSpMk id="88" creationId="{5D7762AE-5FE2-4963-B1A6-6FE9AD4D8A9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9" creationId="{97D9A3C2-32D7-4BD8-B0F0-EED46AE43D2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0" creationId="{8BC8B7D8-C1B2-40BA-9159-EBCA3FD5C4B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1" creationId="{ADAA2B7C-20BF-4C48-ADBA-0177B6D99D3D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1" creationId="{E3D07C3B-F74F-4933-8F8D-93A4F44CE70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2" creationId="{F0E4A417-7777-4769-BC23-E46ABBFE8C6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3" creationId="{3D97D87C-AFB2-4442-967D-51977F91936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4" creationId="{6CDA24F2-5BA8-477E-95D6-EA3768F70945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5" creationId="{D1A2D7ED-2B7F-4D7C-9E10-FCC769A8B6A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6" creationId="{2C8F0C9A-7A41-42D3-8BF4-470F2894E00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7" creationId="{20A8BF14-6B8D-4241-A6CB-91B0CCE8DEB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8" creationId="{27129852-9EC7-441F-98AC-4E8F1A2FBBE7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9" creationId="{07EECF91-09EC-486D-8A29-081638E9C7BA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6" creationId="{33911DB4-ACE6-4B5E-B412-5A498D09C32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7" creationId="{ADF6D689-3F48-47F0-AAD2-7DDD0F63438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8" creationId="{96CDD733-4972-40DB-8AC4-8476239927A8}"/>
          </ac:cxnSpMkLst>
        </pc:cxnChg>
        <pc:cxnChg chg="add del mod">
          <ac:chgData name="이동건" userId="4ad090f6-dadd-4301-b5d0-883b88f508af" providerId="ADAL" clId="{4D43E722-CACC-46B2-BE88-E05E9D814DAB}" dt="2022-05-16T23:59:39.768" v="11315" actId="478"/>
          <ac:cxnSpMkLst>
            <pc:docMk/>
            <pc:sldMk cId="2249739244" sldId="303"/>
            <ac:cxnSpMk id="125" creationId="{5A613372-4FA6-46BF-8888-0847A692810A}"/>
          </ac:cxnSpMkLst>
        </pc:cxnChg>
        <pc:cxnChg chg="add del mod">
          <ac:chgData name="이동건" userId="4ad090f6-dadd-4301-b5d0-883b88f508af" providerId="ADAL" clId="{4D43E722-CACC-46B2-BE88-E05E9D814DAB}" dt="2022-05-16T23:59:34.459" v="11312" actId="478"/>
          <ac:cxnSpMkLst>
            <pc:docMk/>
            <pc:sldMk cId="2249739244" sldId="303"/>
            <ac:cxnSpMk id="126" creationId="{5DD89D3B-4843-4C67-ABCE-94309FEF29C5}"/>
          </ac:cxnSpMkLst>
        </pc:cxnChg>
        <pc:cxnChg chg="add del mod">
          <ac:chgData name="이동건" userId="4ad090f6-dadd-4301-b5d0-883b88f508af" providerId="ADAL" clId="{4D43E722-CACC-46B2-BE88-E05E9D814DAB}" dt="2022-05-16T23:59:31.705" v="11310" actId="478"/>
          <ac:cxnSpMkLst>
            <pc:docMk/>
            <pc:sldMk cId="2249739244" sldId="303"/>
            <ac:cxnSpMk id="127" creationId="{B1DDBFEB-D37C-4422-A758-FBED4ADE429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28" creationId="{921780F3-0C9A-4A2F-8719-C8B8E9DCA286}"/>
          </ac:cxnSpMkLst>
        </pc:cxnChg>
        <pc:cxnChg chg="add del mod">
          <ac:chgData name="이동건" userId="4ad090f6-dadd-4301-b5d0-883b88f508af" providerId="ADAL" clId="{4D43E722-CACC-46B2-BE88-E05E9D814DAB}" dt="2022-05-16T23:59:28.707" v="11308" actId="478"/>
          <ac:cxnSpMkLst>
            <pc:docMk/>
            <pc:sldMk cId="2249739244" sldId="303"/>
            <ac:cxnSpMk id="129" creationId="{59A7DC86-6143-4DEF-9DE6-C6E037A63462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1261556801" sldId="304"/>
        </pc:sldMkLst>
        <pc:spChg chg="mod">
          <ac:chgData name="이동건" userId="4ad090f6-dadd-4301-b5d0-883b88f508af" providerId="ADAL" clId="{4D43E722-CACC-46B2-BE88-E05E9D814DAB}" dt="2022-05-13T06:14:33.315" v="10047" actId="20577"/>
          <ac:spMkLst>
            <pc:docMk/>
            <pc:sldMk cId="1261556801" sldId="304"/>
            <ac:spMk id="2" creationId="{97A71AC6-883C-455A-8982-433333A78B12}"/>
          </ac:spMkLst>
        </pc:spChg>
        <pc:spChg chg="add mod">
          <ac:chgData name="이동건" userId="4ad090f6-dadd-4301-b5d0-883b88f508af" providerId="ADAL" clId="{4D43E722-CACC-46B2-BE88-E05E9D814DAB}" dt="2022-05-13T06:18:29.048" v="10128" actId="1076"/>
          <ac:spMkLst>
            <pc:docMk/>
            <pc:sldMk cId="1261556801" sldId="304"/>
            <ac:spMk id="5" creationId="{1BE6BCE6-E89A-4466-A7B9-F701734C1B11}"/>
          </ac:spMkLst>
        </pc:spChg>
        <pc:spChg chg="add mod">
          <ac:chgData name="이동건" userId="4ad090f6-dadd-4301-b5d0-883b88f508af" providerId="ADAL" clId="{4D43E722-CACC-46B2-BE88-E05E9D814DAB}" dt="2022-05-13T06:18:43.031" v="10140" actId="20577"/>
          <ac:spMkLst>
            <pc:docMk/>
            <pc:sldMk cId="1261556801" sldId="304"/>
            <ac:spMk id="6" creationId="{9316AD7D-41F5-442F-B918-1D9B4EE82154}"/>
          </ac:spMkLst>
        </pc:spChg>
        <pc:spChg chg="add mod">
          <ac:chgData name="이동건" userId="4ad090f6-dadd-4301-b5d0-883b88f508af" providerId="ADAL" clId="{4D43E722-CACC-46B2-BE88-E05E9D814DAB}" dt="2022-05-13T06:18:54.901" v="10149" actId="20577"/>
          <ac:spMkLst>
            <pc:docMk/>
            <pc:sldMk cId="1261556801" sldId="304"/>
            <ac:spMk id="7" creationId="{6F142204-B414-4C1D-B465-C79C30EFAE76}"/>
          </ac:spMkLst>
        </pc:spChg>
        <pc:picChg chg="add mod">
          <ac:chgData name="이동건" userId="4ad090f6-dadd-4301-b5d0-883b88f508af" providerId="ADAL" clId="{4D43E722-CACC-46B2-BE88-E05E9D814DAB}" dt="2022-05-13T06:15:03.552" v="10050" actId="1076"/>
          <ac:picMkLst>
            <pc:docMk/>
            <pc:sldMk cId="1261556801" sldId="304"/>
            <ac:picMk id="4" creationId="{5DB1E076-9FA2-4DC4-84C1-1BA1517FBDEF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5:54:27.205" v="11333" actId="1076"/>
        <pc:sldMkLst>
          <pc:docMk/>
          <pc:sldMk cId="924625906" sldId="305"/>
        </pc:sldMkLst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3T06:19:46.256" v="10169" actId="478"/>
          <ac:spMkLst>
            <pc:docMk/>
            <pc:sldMk cId="924625906" sldId="305"/>
            <ac:spMk id="3" creationId="{6540621C-7A99-4FE9-BFFF-92EE003EFA83}"/>
          </ac:spMkLst>
        </pc:spChg>
        <pc:spChg chg="mod">
          <ac:chgData name="이동건" userId="4ad090f6-dadd-4301-b5d0-883b88f508af" providerId="ADAL" clId="{4D43E722-CACC-46B2-BE88-E05E9D814DAB}" dt="2022-05-13T06:27:32.755" v="10494" actId="20577"/>
          <ac:spMkLst>
            <pc:docMk/>
            <pc:sldMk cId="924625906" sldId="305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3T06:19:22.709" v="10154" actId="6549"/>
          <ac:spMkLst>
            <pc:docMk/>
            <pc:sldMk cId="924625906" sldId="305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6" creationId="{7AEF633A-D046-47C6-9C8D-7AE5E5303175}"/>
          </ac:spMkLst>
        </pc:spChg>
        <pc:spChg chg="add mod">
          <ac:chgData name="이동건" userId="4ad090f6-dadd-4301-b5d0-883b88f508af" providerId="ADAL" clId="{4D43E722-CACC-46B2-BE88-E05E9D814DAB}" dt="2022-05-13T06:24:06.985" v="10471" actId="1076"/>
          <ac:spMkLst>
            <pc:docMk/>
            <pc:sldMk cId="924625906" sldId="305"/>
            <ac:spMk id="7" creationId="{29885C97-6638-40A1-9BC1-68A09BD716A2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6" creationId="{B3DE60A5-7BD7-4B47-8841-1D015C577EFA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7" creationId="{D4E5B814-1B4F-4978-A5E4-77F2A8AE3944}"/>
          </ac:spMkLst>
        </pc:spChg>
        <pc:spChg chg="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19" creationId="{42580D14-A896-41B2-A0DF-60870BD5BA60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29" creationId="{B64266F6-D6B1-4BD4-91F5-6C252A75F0AF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3" creationId="{872CEAAF-4627-4565-BAA6-C3A867F384FD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5" creationId="{54EE8A1B-ABF5-42B8-BB81-0487B34B7E4A}"/>
          </ac:spMkLst>
        </pc:spChg>
        <pc:picChg chg="del">
          <ac:chgData name="이동건" userId="4ad090f6-dadd-4301-b5d0-883b88f508af" providerId="ADAL" clId="{4D43E722-CACC-46B2-BE88-E05E9D814DAB}" dt="2022-05-13T06:19:18.108" v="10152" actId="478"/>
          <ac:picMkLst>
            <pc:docMk/>
            <pc:sldMk cId="924625906" sldId="305"/>
            <ac:picMk id="20" creationId="{F2F068A7-B17D-4D39-8B86-FFC342AA6CE0}"/>
          </ac:picMkLst>
        </pc:pic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2" creationId="{DAEFCC15-F814-4BCF-AF49-07FD15C98169}"/>
          </ac:cxnSpMkLst>
        </pc:cxnChg>
      </pc:sldChg>
      <pc:sldChg chg="addSp delSp modSp add del">
        <pc:chgData name="이동건" userId="4ad090f6-dadd-4301-b5d0-883b88f508af" providerId="ADAL" clId="{4D43E722-CACC-46B2-BE88-E05E9D814DAB}" dt="2022-05-16T07:40:53.671" v="10834" actId="2696"/>
        <pc:sldMkLst>
          <pc:docMk/>
          <pc:sldMk cId="8985796" sldId="306"/>
        </pc:sldMkLst>
        <pc:spChg chg="del">
          <ac:chgData name="이동건" userId="4ad090f6-dadd-4301-b5d0-883b88f508af" providerId="ADAL" clId="{4D43E722-CACC-46B2-BE88-E05E9D814DAB}" dt="2022-05-16T07:40:17.195" v="10825" actId="478"/>
          <ac:spMkLst>
            <pc:docMk/>
            <pc:sldMk cId="8985796" sldId="306"/>
            <ac:spMk id="8" creationId="{F107CAA4-E09C-402D-A1D9-BB54C041CAC3}"/>
          </ac:spMkLst>
        </pc:spChg>
        <pc:picChg chg="del">
          <ac:chgData name="이동건" userId="4ad090f6-dadd-4301-b5d0-883b88f508af" providerId="ADAL" clId="{4D43E722-CACC-46B2-BE88-E05E9D814DAB}" dt="2022-05-16T07:40:16.185" v="10824" actId="478"/>
          <ac:picMkLst>
            <pc:docMk/>
            <pc:sldMk cId="8985796" sldId="306"/>
            <ac:picMk id="7" creationId="{98091482-B12E-4BDA-BFE5-1B1CB8103586}"/>
          </ac:picMkLst>
        </pc:picChg>
        <pc:picChg chg="add mod">
          <ac:chgData name="이동건" userId="4ad090f6-dadd-4301-b5d0-883b88f508af" providerId="ADAL" clId="{4D43E722-CACC-46B2-BE88-E05E9D814DAB}" dt="2022-05-16T07:40:25.416" v="10827" actId="1076"/>
          <ac:picMkLst>
            <pc:docMk/>
            <pc:sldMk cId="8985796" sldId="306"/>
            <ac:picMk id="9" creationId="{D5406F71-8F99-4651-B40F-E6584D2EEF7C}"/>
          </ac:picMkLst>
        </pc:picChg>
      </pc:sldChg>
      <pc:sldChg chg="add ord">
        <pc:chgData name="이동건" userId="4ad090f6-dadd-4301-b5d0-883b88f508af" providerId="ADAL" clId="{4D43E722-CACC-46B2-BE88-E05E9D814DAB}" dt="2022-05-17T01:02:24.195" v="11325"/>
        <pc:sldMkLst>
          <pc:docMk/>
          <pc:sldMk cId="4010106815" sldId="307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895196789" sldId="308"/>
        </pc:sldMkLst>
        <pc:spChg chg="del mod">
          <ac:chgData name="이동건" userId="4ad090f6-dadd-4301-b5d0-883b88f508af" providerId="ADAL" clId="{4D43E722-CACC-46B2-BE88-E05E9D814DAB}" dt="2022-05-16T07:52:42.884" v="10867" actId="478"/>
          <ac:spMkLst>
            <pc:docMk/>
            <pc:sldMk cId="1895196789" sldId="308"/>
            <ac:spMk id="5" creationId="{1BE6BCE6-E89A-4466-A7B9-F701734C1B11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6" creationId="{9316AD7D-41F5-442F-B918-1D9B4EE82154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7" creationId="{6F142204-B414-4C1D-B465-C79C30EFAE76}"/>
          </ac:spMkLst>
        </pc:spChg>
        <pc:spChg chg="add mod">
          <ac:chgData name="이동건" userId="4ad090f6-dadd-4301-b5d0-883b88f508af" providerId="ADAL" clId="{4D43E722-CACC-46B2-BE88-E05E9D814DAB}" dt="2022-05-16T07:54:35.449" v="10919" actId="20577"/>
          <ac:spMkLst>
            <pc:docMk/>
            <pc:sldMk cId="1895196789" sldId="308"/>
            <ac:spMk id="13" creationId="{F8008376-8A78-408D-A48D-9DD6147E21DF}"/>
          </ac:spMkLst>
        </pc:spChg>
        <pc:picChg chg="del">
          <ac:chgData name="이동건" userId="4ad090f6-dadd-4301-b5d0-883b88f508af" providerId="ADAL" clId="{4D43E722-CACC-46B2-BE88-E05E9D814DAB}" dt="2022-05-16T07:52:41.043" v="10865" actId="478"/>
          <ac:picMkLst>
            <pc:docMk/>
            <pc:sldMk cId="1895196789" sldId="308"/>
            <ac:picMk id="4" creationId="{5DB1E076-9FA2-4DC4-84C1-1BA1517FBDEF}"/>
          </ac:picMkLst>
        </pc:picChg>
        <pc:picChg chg="add mod">
          <ac:chgData name="이동건" userId="4ad090f6-dadd-4301-b5d0-883b88f508af" providerId="ADAL" clId="{4D43E722-CACC-46B2-BE88-E05E9D814DAB}" dt="2022-05-16T07:53:05.488" v="10870" actId="1076"/>
          <ac:picMkLst>
            <pc:docMk/>
            <pc:sldMk cId="1895196789" sldId="308"/>
            <ac:picMk id="8" creationId="{E0F5EA9C-CD68-4A84-B7E4-271EA70AA360}"/>
          </ac:picMkLst>
        </pc:picChg>
        <pc:picChg chg="add mod">
          <ac:chgData name="이동건" userId="4ad090f6-dadd-4301-b5d0-883b88f508af" providerId="ADAL" clId="{4D43E722-CACC-46B2-BE88-E05E9D814DAB}" dt="2022-05-16T07:53:25.421" v="10872" actId="1076"/>
          <ac:picMkLst>
            <pc:docMk/>
            <pc:sldMk cId="1895196789" sldId="308"/>
            <ac:picMk id="9" creationId="{8680CE39-D2E2-46EB-B8B1-884738B44E05}"/>
          </ac:picMkLst>
        </pc:picChg>
        <pc:picChg chg="add mod">
          <ac:chgData name="이동건" userId="4ad090f6-dadd-4301-b5d0-883b88f508af" providerId="ADAL" clId="{4D43E722-CACC-46B2-BE88-E05E9D814DAB}" dt="2022-05-16T07:54:05.323" v="10875" actId="1076"/>
          <ac:picMkLst>
            <pc:docMk/>
            <pc:sldMk cId="1895196789" sldId="308"/>
            <ac:picMk id="10" creationId="{B8A0428E-1E55-41AA-A9C5-C2C6C7D7F00C}"/>
          </ac:picMkLst>
        </pc:picChg>
        <pc:cxnChg chg="add mod">
          <ac:chgData name="이동건" userId="4ad090f6-dadd-4301-b5d0-883b88f508af" providerId="ADAL" clId="{4D43E722-CACC-46B2-BE88-E05E9D814DAB}" dt="2022-05-16T07:54:11.713" v="10876" actId="11529"/>
          <ac:cxnSpMkLst>
            <pc:docMk/>
            <pc:sldMk cId="1895196789" sldId="308"/>
            <ac:cxnSpMk id="12" creationId="{6D1FFE84-9864-49F5-AF6D-DCB0401B7A01}"/>
          </ac:cxnSpMkLst>
        </pc:cxnChg>
        <pc:cxnChg chg="add mod">
          <ac:chgData name="이동건" userId="4ad090f6-dadd-4301-b5d0-883b88f508af" providerId="ADAL" clId="{4D43E722-CACC-46B2-BE88-E05E9D814DAB}" dt="2022-05-16T07:54:44.691" v="10921" actId="208"/>
          <ac:cxnSpMkLst>
            <pc:docMk/>
            <pc:sldMk cId="1895196789" sldId="308"/>
            <ac:cxnSpMk id="15" creationId="{8F065028-0314-4D3D-A1ED-F325D9A63E6B}"/>
          </ac:cxnSpMkLst>
        </pc:cxnChg>
        <pc:cxnChg chg="add mod">
          <ac:chgData name="이동건" userId="4ad090f6-dadd-4301-b5d0-883b88f508af" providerId="ADAL" clId="{4D43E722-CACC-46B2-BE88-E05E9D814DAB}" dt="2022-05-16T07:54:49.952" v="10924" actId="14100"/>
          <ac:cxnSpMkLst>
            <pc:docMk/>
            <pc:sldMk cId="1895196789" sldId="308"/>
            <ac:cxnSpMk id="16" creationId="{34EC934B-A55C-4BEE-A628-FF4405AE65E7}"/>
          </ac:cxnSpMkLst>
        </pc:cxnChg>
      </pc:sldChg>
      <pc:sldChg chg="addSp delSp modSp add">
        <pc:chgData name="이동건" userId="4ad090f6-dadd-4301-b5d0-883b88f508af" providerId="ADAL" clId="{4D43E722-CACC-46B2-BE88-E05E9D814DAB}" dt="2022-05-23T02:24:54.627" v="11649" actId="20577"/>
        <pc:sldMkLst>
          <pc:docMk/>
          <pc:sldMk cId="1159728372" sldId="309"/>
        </pc:sldMkLst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7T05:54:36.003" v="11336" actId="478"/>
          <ac:spMkLst>
            <pc:docMk/>
            <pc:sldMk cId="1159728372" sldId="309"/>
            <ac:spMk id="11" creationId="{6020FB1A-3841-40D8-9C72-8522F8A58694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12" creationId="{C838BD9D-328E-4281-B904-E2DAEFF598D0}"/>
          </ac:spMkLst>
        </pc:spChg>
        <pc:spChg chg="add mod">
          <ac:chgData name="이동건" userId="4ad090f6-dadd-4301-b5d0-883b88f508af" providerId="ADAL" clId="{4D43E722-CACC-46B2-BE88-E05E9D814DAB}" dt="2022-05-23T02:24:54.627" v="11649" actId="20577"/>
          <ac:spMkLst>
            <pc:docMk/>
            <pc:sldMk cId="1159728372" sldId="309"/>
            <ac:spMk id="13" creationId="{A0481F3C-DE0C-4139-82BA-8E64F5C31105}"/>
          </ac:spMkLst>
        </pc:spChg>
        <pc:spChg chg="add mod">
          <ac:chgData name="이동건" userId="4ad090f6-dadd-4301-b5d0-883b88f508af" providerId="ADAL" clId="{4D43E722-CACC-46B2-BE88-E05E9D814DAB}" dt="2022-05-17T05:55:22.932" v="11394" actId="20577"/>
          <ac:spMkLst>
            <pc:docMk/>
            <pc:sldMk cId="1159728372" sldId="309"/>
            <ac:spMk id="14" creationId="{092531F8-9775-49F5-9DE4-EC64185AA2E4}"/>
          </ac:spMkLst>
        </pc:sp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2" creationId="{7ED02A14-5811-4931-ADC8-AB34197A3C22}"/>
          </ac:picMkLst>
        </pc:picChg>
        <pc:picChg chg="del">
          <ac:chgData name="이동건" userId="4ad090f6-dadd-4301-b5d0-883b88f508af" providerId="ADAL" clId="{4D43E722-CACC-46B2-BE88-E05E9D814DAB}" dt="2022-05-17T05:53:55.037" v="11330" actId="478"/>
          <ac:picMkLst>
            <pc:docMk/>
            <pc:sldMk cId="1159728372" sldId="309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6" creationId="{EA170029-521B-4D64-87C1-55F09244DA4B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9" creationId="{3CA04981-E876-4612-8114-C2CF21D3819F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23T08:21:47.496" v="11700"/>
        <pc:sldMkLst>
          <pc:docMk/>
          <pc:sldMk cId="1343392586" sldId="310"/>
        </pc:sldMkLst>
        <pc:spChg chg="add mod">
          <ac:chgData name="이동건" userId="4ad090f6-dadd-4301-b5d0-883b88f508af" providerId="ADAL" clId="{4D43E722-CACC-46B2-BE88-E05E9D814DAB}" dt="2022-05-17T05:56:53.521" v="11431" actId="14100"/>
          <ac:spMkLst>
            <pc:docMk/>
            <pc:sldMk cId="1343392586" sldId="310"/>
            <ac:spMk id="3" creationId="{508AD220-C452-4975-B0F1-C39CCD380676}"/>
          </ac:spMkLst>
        </pc:spChg>
        <pc:spChg chg="add">
          <ac:chgData name="이동건" userId="4ad090f6-dadd-4301-b5d0-883b88f508af" providerId="ADAL" clId="{4D43E722-CACC-46B2-BE88-E05E9D814DAB}" dt="2022-05-23T08:21:47.496" v="11700"/>
          <ac:spMkLst>
            <pc:docMk/>
            <pc:sldMk cId="1343392586" sldId="310"/>
            <ac:spMk id="7" creationId="{CA3AA97F-AD5F-49CB-8D51-5F80C281FA4F}"/>
          </ac:spMkLst>
        </pc:spChg>
        <pc:spChg chg="del">
          <ac:chgData name="이동건" userId="4ad090f6-dadd-4301-b5d0-883b88f508af" providerId="ADAL" clId="{4D43E722-CACC-46B2-BE88-E05E9D814DAB}" dt="2022-05-17T05:55:46.444" v="11397" actId="478"/>
          <ac:spMkLst>
            <pc:docMk/>
            <pc:sldMk cId="1343392586" sldId="310"/>
            <ac:spMk id="13" creationId="{A0481F3C-DE0C-4139-82BA-8E64F5C31105}"/>
          </ac:spMkLst>
        </pc:spChg>
        <pc:spChg chg="del mod">
          <ac:chgData name="이동건" userId="4ad090f6-dadd-4301-b5d0-883b88f508af" providerId="ADAL" clId="{4D43E722-CACC-46B2-BE88-E05E9D814DAB}" dt="2022-05-23T03:01:57.898" v="11659" actId="478"/>
          <ac:spMkLst>
            <pc:docMk/>
            <pc:sldMk cId="1343392586" sldId="310"/>
            <ac:spMk id="14" creationId="{092531F8-9775-49F5-9DE4-EC64185AA2E4}"/>
          </ac:spMkLst>
        </pc:spChg>
        <pc:picChg chg="add del mod">
          <ac:chgData name="이동건" userId="4ad090f6-dadd-4301-b5d0-883b88f508af" providerId="ADAL" clId="{4D43E722-CACC-46B2-BE88-E05E9D814DAB}" dt="2022-05-17T23:44:56.734" v="11434" actId="478"/>
          <ac:picMkLst>
            <pc:docMk/>
            <pc:sldMk cId="1343392586" sldId="310"/>
            <ac:picMk id="2" creationId="{4EAEC685-9639-4420-A145-0D18F4F626CF}"/>
          </ac:picMkLst>
        </pc:picChg>
      </pc:sldChg>
      <pc:sldChg chg="addSp delSp modSp add">
        <pc:chgData name="이동건" userId="4ad090f6-dadd-4301-b5d0-883b88f508af" providerId="ADAL" clId="{4D43E722-CACC-46B2-BE88-E05E9D814DAB}" dt="2022-05-19T02:47:03.848" v="11573" actId="1076"/>
        <pc:sldMkLst>
          <pc:docMk/>
          <pc:sldMk cId="347981246" sldId="311"/>
        </pc:sldMkLst>
        <pc:spChg chg="add del mod">
          <ac:chgData name="이동건" userId="4ad090f6-dadd-4301-b5d0-883b88f508af" providerId="ADAL" clId="{4D43E722-CACC-46B2-BE88-E05E9D814DAB}" dt="2022-05-19T02:32:39.963" v="11516" actId="478"/>
          <ac:spMkLst>
            <pc:docMk/>
            <pc:sldMk cId="347981246" sldId="311"/>
            <ac:spMk id="2" creationId="{8C60A877-93F2-47BA-B19B-CB9411E11E3C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3" creationId="{2FC908DA-CFDD-4F63-A5F2-19B3C3A2E0C4}"/>
          </ac:spMkLst>
        </pc:spChg>
        <pc:spChg chg="add del mod">
          <ac:chgData name="이동건" userId="4ad090f6-dadd-4301-b5d0-883b88f508af" providerId="ADAL" clId="{4D43E722-CACC-46B2-BE88-E05E9D814DAB}" dt="2022-05-19T02:32:41.294" v="11517" actId="478"/>
          <ac:spMkLst>
            <pc:docMk/>
            <pc:sldMk cId="347981246" sldId="311"/>
            <ac:spMk id="9" creationId="{94C85AC2-2611-4D65-BEE4-84067FC06CAA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0" creationId="{421B512A-95B7-4A42-B6D7-C6C5B29C9FDE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1" creationId="{8EFAD02A-36CE-4E59-9C2F-6D746DFD2DD2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2" creationId="{08AC3B61-5550-4D7B-BC0B-D02713855B97}"/>
          </ac:spMkLst>
        </pc:spChg>
        <pc:spChg chg="add del mod">
          <ac:chgData name="이동건" userId="4ad090f6-dadd-4301-b5d0-883b88f508af" providerId="ADAL" clId="{4D43E722-CACC-46B2-BE88-E05E9D814DAB}" dt="2022-05-19T02:46:50.350" v="11569" actId="478"/>
          <ac:spMkLst>
            <pc:docMk/>
            <pc:sldMk cId="347981246" sldId="311"/>
            <ac:spMk id="17" creationId="{017A4BE1-B952-4127-B82B-807B61B44DE8}"/>
          </ac:spMkLst>
        </pc:spChg>
        <pc:grpChg chg="add del mod">
          <ac:chgData name="이동건" userId="4ad090f6-dadd-4301-b5d0-883b88f508af" providerId="ADAL" clId="{4D43E722-CACC-46B2-BE88-E05E9D814DAB}" dt="2022-05-19T02:43:07.372" v="11555" actId="165"/>
          <ac:grpSpMkLst>
            <pc:docMk/>
            <pc:sldMk cId="347981246" sldId="311"/>
            <ac:grpSpMk id="7" creationId="{661DD7D5-74A8-4968-8281-B08B441D7066}"/>
          </ac:grpSpMkLst>
        </pc:grpChg>
        <pc:grpChg chg="add del mod">
          <ac:chgData name="이동건" userId="4ad090f6-dadd-4301-b5d0-883b88f508af" providerId="ADAL" clId="{4D43E722-CACC-46B2-BE88-E05E9D814DAB}" dt="2022-05-19T02:46:50.350" v="11569" actId="478"/>
          <ac:grpSpMkLst>
            <pc:docMk/>
            <pc:sldMk cId="347981246" sldId="311"/>
            <ac:grpSpMk id="16" creationId="{49A30E80-76F4-4550-986D-5FBF10A9AC90}"/>
          </ac:grpSpMkLst>
        </pc:grpChg>
        <pc:picChg chg="mod topLvl modCrop">
          <ac:chgData name="이동건" userId="4ad090f6-dadd-4301-b5d0-883b88f508af" providerId="ADAL" clId="{4D43E722-CACC-46B2-BE88-E05E9D814DAB}" dt="2022-05-19T02:43:25.979" v="11559" actId="164"/>
          <ac:picMkLst>
            <pc:docMk/>
            <pc:sldMk cId="347981246" sldId="311"/>
            <ac:picMk id="6" creationId="{02BEC0A8-2335-4152-B7FE-1CC6E041792B}"/>
          </ac:picMkLst>
        </pc:picChg>
        <pc:picChg chg="add del mod">
          <ac:chgData name="이동건" userId="4ad090f6-dadd-4301-b5d0-883b88f508af" providerId="ADAL" clId="{4D43E722-CACC-46B2-BE88-E05E9D814DAB}" dt="2022-05-19T02:42:32.790" v="11552" actId="478"/>
          <ac:picMkLst>
            <pc:docMk/>
            <pc:sldMk cId="347981246" sldId="311"/>
            <ac:picMk id="13" creationId="{D44D089C-8444-478E-906B-36F099ED9FBB}"/>
          </ac:picMkLst>
        </pc:picChg>
        <pc:picChg chg="add del mod">
          <ac:chgData name="이동건" userId="4ad090f6-dadd-4301-b5d0-883b88f508af" providerId="ADAL" clId="{4D43E722-CACC-46B2-BE88-E05E9D814DAB}" dt="2022-05-19T02:46:50.350" v="11569" actId="478"/>
          <ac:picMkLst>
            <pc:docMk/>
            <pc:sldMk cId="347981246" sldId="311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2:47:03.848" v="11573" actId="1076"/>
          <ac:picMkLst>
            <pc:docMk/>
            <pc:sldMk cId="347981246" sldId="311"/>
            <ac:picMk id="18" creationId="{FD1AECF8-2252-4A16-B1A6-547061EE37B1}"/>
          </ac:picMkLst>
        </pc:picChg>
      </pc:sldChg>
      <pc:sldChg chg="addSp delSp modSp ord">
        <pc:chgData name="이동건" userId="4ad090f6-dadd-4301-b5d0-883b88f508af" providerId="ADAL" clId="{4D43E722-CACC-46B2-BE88-E05E9D814DAB}" dt="2022-05-23T03:03:20.891" v="11694"/>
        <pc:sldMkLst>
          <pc:docMk/>
          <pc:sldMk cId="1160172897" sldId="312"/>
        </pc:sldMkLst>
        <pc:spChg chg="add del">
          <ac:chgData name="이동건" userId="4ad090f6-dadd-4301-b5d0-883b88f508af" providerId="ADAL" clId="{4D43E722-CACC-46B2-BE88-E05E9D814DAB}" dt="2022-05-23T03:03:00.924" v="11664" actId="478"/>
          <ac:spMkLst>
            <pc:docMk/>
            <pc:sldMk cId="1160172897" sldId="312"/>
            <ac:spMk id="6" creationId="{1756E78D-625F-450C-826F-D4F2B0E3C1AF}"/>
          </ac:spMkLst>
        </pc:spChg>
        <pc:spChg chg="add mod">
          <ac:chgData name="이동건" userId="4ad090f6-dadd-4301-b5d0-883b88f508af" providerId="ADAL" clId="{4D43E722-CACC-46B2-BE88-E05E9D814DAB}" dt="2022-05-23T03:03:20.891" v="11694"/>
          <ac:spMkLst>
            <pc:docMk/>
            <pc:sldMk cId="1160172897" sldId="312"/>
            <ac:spMk id="8" creationId="{E588DC9E-38C1-4D4A-B2EE-92C26088E2EF}"/>
          </ac:spMkLst>
        </pc:spChg>
        <pc:spChg chg="del">
          <ac:chgData name="이동건" userId="4ad090f6-dadd-4301-b5d0-883b88f508af" providerId="ADAL" clId="{4D43E722-CACC-46B2-BE88-E05E9D814DAB}" dt="2022-05-23T02:55:50.999" v="11651" actId="478"/>
          <ac:spMkLst>
            <pc:docMk/>
            <pc:sldMk cId="1160172897" sldId="312"/>
            <ac:spMk id="10" creationId="{620C7DDF-4289-4180-8E93-6A39B61D73F4}"/>
          </ac:spMkLst>
        </pc:spChg>
      </pc:sldChg>
      <pc:sldChg chg="addSp delSp ord">
        <pc:chgData name="이동건" userId="4ad090f6-dadd-4301-b5d0-883b88f508af" providerId="ADAL" clId="{4D43E722-CACC-46B2-BE88-E05E9D814DAB}" dt="2022-05-23T03:03:31.113" v="11695"/>
        <pc:sldMkLst>
          <pc:docMk/>
          <pc:sldMk cId="4085853318" sldId="313"/>
        </pc:sldMkLst>
        <pc:spChg chg="add del">
          <ac:chgData name="이동건" userId="4ad090f6-dadd-4301-b5d0-883b88f508af" providerId="ADAL" clId="{4D43E722-CACC-46B2-BE88-E05E9D814DAB}" dt="2022-05-23T03:02:46.117" v="11662"/>
          <ac:spMkLst>
            <pc:docMk/>
            <pc:sldMk cId="4085853318" sldId="313"/>
            <ac:spMk id="7" creationId="{A159FA28-339D-4108-9CD6-89E6F713F2BF}"/>
          </ac:spMkLst>
        </pc:spChg>
        <pc:spChg chg="add del">
          <ac:chgData name="이동건" userId="4ad090f6-dadd-4301-b5d0-883b88f508af" providerId="ADAL" clId="{4D43E722-CACC-46B2-BE88-E05E9D814DAB}" dt="2022-05-23T03:02:49.614" v="11663" actId="478"/>
          <ac:spMkLst>
            <pc:docMk/>
            <pc:sldMk cId="4085853318" sldId="313"/>
            <ac:spMk id="8" creationId="{8764474F-5EB4-40FB-A4AD-FCB64BAFAC6B}"/>
          </ac:spMkLst>
        </pc:spChg>
      </pc:sldChg>
      <pc:sldChg chg="del">
        <pc:chgData name="이동건" userId="4ad090f6-dadd-4301-b5d0-883b88f508af" providerId="ADAL" clId="{4D43E722-CACC-46B2-BE88-E05E9D814DAB}" dt="2022-05-23T03:04:00.404" v="11697" actId="2696"/>
        <pc:sldMkLst>
          <pc:docMk/>
          <pc:sldMk cId="1400695501" sldId="314"/>
        </pc:sldMkLst>
      </pc:sldChg>
      <pc:sldChg chg="addSp delSp modSp">
        <pc:chgData name="이동건" userId="4ad090f6-dadd-4301-b5d0-883b88f508af" providerId="ADAL" clId="{4D43E722-CACC-46B2-BE88-E05E9D814DAB}" dt="2022-05-23T08:22:17.257" v="11750" actId="20577"/>
        <pc:sldMkLst>
          <pc:docMk/>
          <pc:sldMk cId="3777512490" sldId="315"/>
        </pc:sldMkLst>
        <pc:spChg chg="add mod">
          <ac:chgData name="이동건" userId="4ad090f6-dadd-4301-b5d0-883b88f508af" providerId="ADAL" clId="{4D43E722-CACC-46B2-BE88-E05E9D814DAB}" dt="2022-05-23T08:22:17.257" v="11750" actId="20577"/>
          <ac:spMkLst>
            <pc:docMk/>
            <pc:sldMk cId="3777512490" sldId="315"/>
            <ac:spMk id="7" creationId="{C8525109-D217-450F-85CB-29BBF814F420}"/>
          </ac:spMkLst>
        </pc:spChg>
        <pc:spChg chg="del mod">
          <ac:chgData name="이동건" userId="4ad090f6-dadd-4301-b5d0-883b88f508af" providerId="ADAL" clId="{4D43E722-CACC-46B2-BE88-E05E9D814DAB}" dt="2022-05-23T08:21:56.909" v="11701" actId="478"/>
          <ac:spMkLst>
            <pc:docMk/>
            <pc:sldMk cId="3777512490" sldId="315"/>
            <ac:spMk id="14" creationId="{092531F8-9775-49F5-9DE4-EC64185AA2E4}"/>
          </ac:spMkLst>
        </pc:spChg>
      </pc:sldChg>
      <pc:sldChg chg="addSp delSp modSp add">
        <pc:chgData name="이동건" userId="4ad090f6-dadd-4301-b5d0-883b88f508af" providerId="ADAL" clId="{4D43E722-CACC-46B2-BE88-E05E9D814DAB}" dt="2022-05-19T04:53:55.427" v="11622" actId="1076"/>
        <pc:sldMkLst>
          <pc:docMk/>
          <pc:sldMk cId="1592736646" sldId="316"/>
        </pc:sldMkLst>
        <pc:spChg chg="mod">
          <ac:chgData name="이동건" userId="4ad090f6-dadd-4301-b5d0-883b88f508af" providerId="ADAL" clId="{4D43E722-CACC-46B2-BE88-E05E9D814DAB}" dt="2022-05-19T04:53:50.352" v="11619" actId="1076"/>
          <ac:spMkLst>
            <pc:docMk/>
            <pc:sldMk cId="1592736646" sldId="316"/>
            <ac:spMk id="17" creationId="{017A4BE1-B952-4127-B82B-807B61B44DE8}"/>
          </ac:spMkLst>
        </pc:spChg>
        <pc:grpChg chg="mod">
          <ac:chgData name="이동건" userId="4ad090f6-dadd-4301-b5d0-883b88f508af" providerId="ADAL" clId="{4D43E722-CACC-46B2-BE88-E05E9D814DAB}" dt="2022-05-19T04:53:50.352" v="11619" actId="1076"/>
          <ac:grpSpMkLst>
            <pc:docMk/>
            <pc:sldMk cId="1592736646" sldId="316"/>
            <ac:grpSpMk id="16" creationId="{49A30E80-76F4-4550-986D-5FBF10A9AC90}"/>
          </ac:grpSpMkLst>
        </pc:grpChg>
        <pc:picChg chg="add del mod">
          <ac:chgData name="이동건" userId="4ad090f6-dadd-4301-b5d0-883b88f508af" providerId="ADAL" clId="{4D43E722-CACC-46B2-BE88-E05E9D814DAB}" dt="2022-05-19T04:45:02.808" v="11589" actId="478"/>
          <ac:picMkLst>
            <pc:docMk/>
            <pc:sldMk cId="1592736646" sldId="316"/>
            <ac:picMk id="2" creationId="{6C92AE16-D23B-42AE-BE30-28EE186256A3}"/>
          </ac:picMkLst>
        </pc:picChg>
        <pc:picChg chg="del mod">
          <ac:chgData name="이동건" userId="4ad090f6-dadd-4301-b5d0-883b88f508af" providerId="ADAL" clId="{4D43E722-CACC-46B2-BE88-E05E9D814DAB}" dt="2022-05-19T04:45:02.067" v="11588" actId="478"/>
          <ac:picMkLst>
            <pc:docMk/>
            <pc:sldMk cId="1592736646" sldId="316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4:53:55.427" v="11622" actId="1076"/>
          <ac:picMkLst>
            <pc:docMk/>
            <pc:sldMk cId="1592736646" sldId="316"/>
            <ac:picMk id="18" creationId="{6F49D5CD-442D-4DF2-B988-04B81C8D3108}"/>
          </ac:picMkLst>
        </pc:picChg>
      </pc:sldChg>
      <pc:sldChg chg="addSp delSp modSp add">
        <pc:chgData name="이동건" userId="4ad090f6-dadd-4301-b5d0-883b88f508af" providerId="ADAL" clId="{4D43E722-CACC-46B2-BE88-E05E9D814DAB}" dt="2022-05-19T04:58:42.933" v="11630" actId="14100"/>
        <pc:sldMkLst>
          <pc:docMk/>
          <pc:sldMk cId="3896292275" sldId="317"/>
        </pc:sldMkLst>
        <pc:spChg chg="del">
          <ac:chgData name="이동건" userId="4ad090f6-dadd-4301-b5d0-883b88f508af" providerId="ADAL" clId="{4D43E722-CACC-46B2-BE88-E05E9D814DAB}" dt="2022-05-19T04:58:34.223" v="11625" actId="478"/>
          <ac:spMkLst>
            <pc:docMk/>
            <pc:sldMk cId="3896292275" sldId="317"/>
            <ac:spMk id="8" creationId="{85B69844-CFDC-4D33-90E1-D0007073C911}"/>
          </ac:spMkLst>
        </pc:spChg>
        <pc:spChg chg="del">
          <ac:chgData name="이동건" userId="4ad090f6-dadd-4301-b5d0-883b88f508af" providerId="ADAL" clId="{4D43E722-CACC-46B2-BE88-E05E9D814DAB}" dt="2022-05-19T04:45:23.525" v="11595" actId="478"/>
          <ac:spMkLst>
            <pc:docMk/>
            <pc:sldMk cId="3896292275" sldId="317"/>
            <ac:spMk id="17" creationId="{017A4BE1-B952-4127-B82B-807B61B44DE8}"/>
          </ac:spMkLst>
        </pc:spChg>
        <pc:grpChg chg="del">
          <ac:chgData name="이동건" userId="4ad090f6-dadd-4301-b5d0-883b88f508af" providerId="ADAL" clId="{4D43E722-CACC-46B2-BE88-E05E9D814DAB}" dt="2022-05-19T04:45:22.520" v="11594" actId="478"/>
          <ac:grpSpMkLst>
            <pc:docMk/>
            <pc:sldMk cId="3896292275" sldId="317"/>
            <ac:grpSpMk id="16" creationId="{49A30E80-76F4-4550-986D-5FBF10A9AC90}"/>
          </ac:grpSpMkLst>
        </pc:grpChg>
        <pc:picChg chg="mod">
          <ac:chgData name="이동건" userId="4ad090f6-dadd-4301-b5d0-883b88f508af" providerId="ADAL" clId="{4D43E722-CACC-46B2-BE88-E05E9D814DAB}" dt="2022-05-19T04:58:42.933" v="11630" actId="14100"/>
          <ac:picMkLst>
            <pc:docMk/>
            <pc:sldMk cId="3896292275" sldId="317"/>
            <ac:picMk id="2" creationId="{6C92AE16-D23B-42AE-BE30-28EE186256A3}"/>
          </ac:picMkLst>
        </pc:picChg>
        <pc:picChg chg="add mod">
          <ac:chgData name="이동건" userId="4ad090f6-dadd-4301-b5d0-883b88f508af" providerId="ADAL" clId="{4D43E722-CACC-46B2-BE88-E05E9D814DAB}" dt="2022-05-19T04:58:39.425" v="11628" actId="1076"/>
          <ac:picMkLst>
            <pc:docMk/>
            <pc:sldMk cId="3896292275" sldId="317"/>
            <ac:picMk id="7" creationId="{8869E69D-7BF3-4761-A78E-D16A6BC7F21A}"/>
          </ac:picMkLst>
        </pc:picChg>
        <pc:picChg chg="del mod">
          <ac:chgData name="이동건" userId="4ad090f6-dadd-4301-b5d0-883b88f508af" providerId="ADAL" clId="{4D43E722-CACC-46B2-BE88-E05E9D814DAB}" dt="2022-05-19T04:53:32.689" v="11611"/>
          <ac:picMkLst>
            <pc:docMk/>
            <pc:sldMk cId="3896292275" sldId="317"/>
            <ac:picMk id="15" creationId="{CADA6478-3EDA-43EB-B589-7DC38321031A}"/>
          </ac:picMkLst>
        </pc:picChg>
      </pc:sldChg>
      <pc:sldChg chg="add del">
        <pc:chgData name="이동건" userId="4ad090f6-dadd-4301-b5d0-883b88f508af" providerId="ADAL" clId="{4D43E722-CACC-46B2-BE88-E05E9D814DAB}" dt="2022-05-27T06:07:23.214" v="12428" actId="2696"/>
        <pc:sldMkLst>
          <pc:docMk/>
          <pc:sldMk cId="831034773" sldId="318"/>
        </pc:sldMkLst>
      </pc:sldChg>
      <pc:sldChg chg="addSp delSp modSp add">
        <pc:chgData name="이동건" userId="4ad090f6-dadd-4301-b5d0-883b88f508af" providerId="ADAL" clId="{4D43E722-CACC-46B2-BE88-E05E9D814DAB}" dt="2022-05-30T02:29:44.932" v="16357" actId="478"/>
        <pc:sldMkLst>
          <pc:docMk/>
          <pc:sldMk cId="2647178728" sldId="319"/>
        </pc:sldMkLst>
        <pc:spChg chg="add mod">
          <ac:chgData name="이동건" userId="4ad090f6-dadd-4301-b5d0-883b88f508af" providerId="ADAL" clId="{4D43E722-CACC-46B2-BE88-E05E9D814DAB}" dt="2022-05-27T06:10:45.384" v="12447" actId="1076"/>
          <ac:spMkLst>
            <pc:docMk/>
            <pc:sldMk cId="2647178728" sldId="319"/>
            <ac:spMk id="2" creationId="{A09B88DD-C18D-4E78-99B9-CC2D1F70DB6C}"/>
          </ac:spMkLst>
        </pc:spChg>
        <pc:spChg chg="mod">
          <ac:chgData name="이동건" userId="4ad090f6-dadd-4301-b5d0-883b88f508af" providerId="ADAL" clId="{4D43E722-CACC-46B2-BE88-E05E9D814DAB}" dt="2022-05-30T00:10:37.994" v="15324" actId="20577"/>
          <ac:spMkLst>
            <pc:docMk/>
            <pc:sldMk cId="2647178728" sldId="31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8" creationId="{9303BE77-1757-418E-9C48-AEA2425B87AF}"/>
          </ac:spMkLst>
        </pc:spChg>
        <pc:picChg chg="add del mod">
          <ac:chgData name="이동건" userId="4ad090f6-dadd-4301-b5d0-883b88f508af" providerId="ADAL" clId="{4D43E722-CACC-46B2-BE88-E05E9D814DAB}" dt="2022-05-27T06:14:08.575" v="12452" actId="478"/>
          <ac:picMkLst>
            <pc:docMk/>
            <pc:sldMk cId="2647178728" sldId="319"/>
            <ac:picMk id="3074" creationId="{3500AEAF-D66D-44B5-A167-5E14D718B5E6}"/>
          </ac:picMkLst>
        </pc:picChg>
        <pc:picChg chg="add mod">
          <ac:chgData name="이동건" userId="4ad090f6-dadd-4301-b5d0-883b88f508af" providerId="ADAL" clId="{4D43E722-CACC-46B2-BE88-E05E9D814DAB}" dt="2022-05-27T06:14:31.416" v="12459" actId="1076"/>
          <ac:picMkLst>
            <pc:docMk/>
            <pc:sldMk cId="2647178728" sldId="319"/>
            <ac:picMk id="3076" creationId="{CDF91580-707D-4EB0-8E20-6B2BFE77D2D6}"/>
          </ac:picMkLst>
        </pc:picChg>
        <pc:picChg chg="del">
          <ac:chgData name="이동건" userId="4ad090f6-dadd-4301-b5d0-883b88f508af" providerId="ADAL" clId="{4D43E722-CACC-46B2-BE88-E05E9D814DAB}" dt="2022-05-27T06:13:35.849" v="12448" actId="478"/>
          <ac:picMkLst>
            <pc:docMk/>
            <pc:sldMk cId="2647178728" sldId="319"/>
            <ac:picMk id="5132" creationId="{C5861F14-CD3E-4C63-9887-47B0E18A8889}"/>
          </ac:picMkLst>
        </pc:picChg>
      </pc:sldChg>
      <pc:sldChg chg="addSp delSp modSp add">
        <pc:chgData name="이동건" userId="4ad090f6-dadd-4301-b5d0-883b88f508af" providerId="ADAL" clId="{4D43E722-CACC-46B2-BE88-E05E9D814DAB}" dt="2022-05-30T02:29:48.295" v="16358" actId="478"/>
        <pc:sldMkLst>
          <pc:docMk/>
          <pc:sldMk cId="2535217310" sldId="320"/>
        </pc:sldMkLst>
        <pc:spChg chg="mod">
          <ac:chgData name="이동건" userId="4ad090f6-dadd-4301-b5d0-883b88f508af" providerId="ADAL" clId="{4D43E722-CACC-46B2-BE88-E05E9D814DAB}" dt="2022-05-30T00:10:55.259" v="15370" actId="20577"/>
          <ac:spMkLst>
            <pc:docMk/>
            <pc:sldMk cId="2535217310" sldId="320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7" creationId="{EF42EA3F-D209-4649-BDC4-CCDBB51D0933}"/>
          </ac:spMkLst>
        </pc:spChg>
      </pc:sldChg>
      <pc:sldChg chg="addSp delSp modSp add">
        <pc:chgData name="이동건" userId="4ad090f6-dadd-4301-b5d0-883b88f508af" providerId="ADAL" clId="{4D43E722-CACC-46B2-BE88-E05E9D814DAB}" dt="2022-05-30T02:30:06.490" v="16362" actId="478"/>
        <pc:sldMkLst>
          <pc:docMk/>
          <pc:sldMk cId="1910449734" sldId="321"/>
        </pc:sldMkLst>
        <pc:spChg chg="add mod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3" creationId="{70DA0F09-5680-420F-93A4-61D0151040CB}"/>
          </ac:spMkLst>
        </pc:spChg>
        <pc:spChg chg="del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5" creationId="{FC6A375B-D3CD-4C60-90CA-0B8DF3E7652D}"/>
          </ac:spMkLst>
        </pc:spChg>
      </pc:sldChg>
      <pc:sldChg chg="addSp delSp modSp add del">
        <pc:chgData name="이동건" userId="4ad090f6-dadd-4301-b5d0-883b88f508af" providerId="ADAL" clId="{4D43E722-CACC-46B2-BE88-E05E9D814DAB}" dt="2022-05-31T00:01:11.724" v="17906" actId="2696"/>
        <pc:sldMkLst>
          <pc:docMk/>
          <pc:sldMk cId="2251515306" sldId="322"/>
        </pc:sldMkLst>
        <pc:spChg chg="add mod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3" creationId="{F9036486-5527-43D4-8729-2CBE3B8E080C}"/>
          </ac:spMkLst>
        </pc:spChg>
        <pc:spChg chg="del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1T00:00:58.699" v="17901"/>
          <ac:spMkLst>
            <pc:docMk/>
            <pc:sldMk cId="2251515306" sldId="322"/>
            <ac:spMk id="48" creationId="{0060C502-E346-45A5-ADD6-66ABCBB0853D}"/>
          </ac:spMkLst>
        </pc:spChg>
        <pc:picChg chg="add del mod">
          <ac:chgData name="이동건" userId="4ad090f6-dadd-4301-b5d0-883b88f508af" providerId="ADAL" clId="{4D43E722-CACC-46B2-BE88-E05E9D814DAB}" dt="2022-05-30T23:59:02.264" v="17865"/>
          <ac:picMkLst>
            <pc:docMk/>
            <pc:sldMk cId="2251515306" sldId="322"/>
            <ac:picMk id="7" creationId="{E3031A83-00A2-4038-B3B1-0742197759AA}"/>
          </ac:picMkLst>
        </pc:picChg>
      </pc:sldChg>
      <pc:sldChg chg="addSp delSp modSp add">
        <pc:chgData name="이동건" userId="4ad090f6-dadd-4301-b5d0-883b88f508af" providerId="ADAL" clId="{4D43E722-CACC-46B2-BE88-E05E9D814DAB}" dt="2022-05-30T04:37:40.429" v="16386" actId="1076"/>
        <pc:sldMkLst>
          <pc:docMk/>
          <pc:sldMk cId="3864544812" sldId="323"/>
        </pc:sldMkLst>
        <pc:spChg chg="mod">
          <ac:chgData name="이동건" userId="4ad090f6-dadd-4301-b5d0-883b88f508af" providerId="ADAL" clId="{4D43E722-CACC-46B2-BE88-E05E9D814DAB}" dt="2022-05-27T05:12:38.085" v="11785" actId="20577"/>
          <ac:spMkLst>
            <pc:docMk/>
            <pc:sldMk cId="3864544812" sldId="323"/>
            <ac:spMk id="2" creationId="{8CC72128-1729-4C95-A7D4-A52CDC290F95}"/>
          </ac:spMkLst>
        </pc:spChg>
        <pc:spChg chg="add mod">
          <ac:chgData name="이동건" userId="4ad090f6-dadd-4301-b5d0-883b88f508af" providerId="ADAL" clId="{4D43E722-CACC-46B2-BE88-E05E9D814DAB}" dt="2022-05-30T04:37:40.429" v="16386" actId="1076"/>
          <ac:spMkLst>
            <pc:docMk/>
            <pc:sldMk cId="3864544812" sldId="323"/>
            <ac:spMk id="4" creationId="{007DE135-45BD-48F8-B441-6AE87FE618B1}"/>
          </ac:spMkLst>
        </pc:spChg>
        <pc:spChg chg="add del mod">
          <ac:chgData name="이동건" userId="4ad090f6-dadd-4301-b5d0-883b88f508af" providerId="ADAL" clId="{4D43E722-CACC-46B2-BE88-E05E9D814DAB}" dt="2022-05-27T05:29:21.589" v="12239" actId="478"/>
          <ac:spMkLst>
            <pc:docMk/>
            <pc:sldMk cId="3864544812" sldId="323"/>
            <ac:spMk id="5" creationId="{7FC7054A-7413-469E-82B9-600E79AC40C8}"/>
          </ac:spMkLst>
        </pc:spChg>
        <pc:spChg chg="add mod">
          <ac:chgData name="이동건" userId="4ad090f6-dadd-4301-b5d0-883b88f508af" providerId="ADAL" clId="{4D43E722-CACC-46B2-BE88-E05E9D814DAB}" dt="2022-05-27T05:27:57.194" v="12152" actId="20577"/>
          <ac:spMkLst>
            <pc:docMk/>
            <pc:sldMk cId="3864544812" sldId="323"/>
            <ac:spMk id="6" creationId="{19011DAA-F454-4319-993B-6FF1CA219C85}"/>
          </ac:spMkLst>
        </pc:spChg>
        <pc:spChg chg="add del mod">
          <ac:chgData name="이동건" userId="4ad090f6-dadd-4301-b5d0-883b88f508af" providerId="ADAL" clId="{4D43E722-CACC-46B2-BE88-E05E9D814DAB}" dt="2022-05-27T05:30:36.032" v="12252"/>
          <ac:spMkLst>
            <pc:docMk/>
            <pc:sldMk cId="3864544812" sldId="323"/>
            <ac:spMk id="7" creationId="{A3DC0DB4-A420-4428-8D24-E6D7E41B4D5B}"/>
          </ac:spMkLst>
        </pc:spChg>
        <pc:spChg chg="add mod">
          <ac:chgData name="이동건" userId="4ad090f6-dadd-4301-b5d0-883b88f508af" providerId="ADAL" clId="{4D43E722-CACC-46B2-BE88-E05E9D814DAB}" dt="2022-05-30T04:37:38.755" v="16385" actId="1076"/>
          <ac:spMkLst>
            <pc:docMk/>
            <pc:sldMk cId="3864544812" sldId="323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5:29:26.736" v="12241" actId="1076"/>
          <ac:spMkLst>
            <pc:docMk/>
            <pc:sldMk cId="3864544812" sldId="323"/>
            <ac:spMk id="10" creationId="{97123945-FB70-4679-AF71-502E5B93A258}"/>
          </ac:spMkLst>
        </pc:spChg>
        <pc:spChg chg="add mod">
          <ac:chgData name="이동건" userId="4ad090f6-dadd-4301-b5d0-883b88f508af" providerId="ADAL" clId="{4D43E722-CACC-46B2-BE88-E05E9D814DAB}" dt="2022-05-27T05:29:29.484" v="12242" actId="1076"/>
          <ac:spMkLst>
            <pc:docMk/>
            <pc:sldMk cId="3864544812" sldId="323"/>
            <ac:spMk id="11" creationId="{6F5A9979-29F6-4CEC-BD95-DDC24C57E1DC}"/>
          </ac:spMkLst>
        </pc:spChg>
        <pc:spChg chg="add del mod">
          <ac:chgData name="이동건" userId="4ad090f6-dadd-4301-b5d0-883b88f508af" providerId="ADAL" clId="{4D43E722-CACC-46B2-BE88-E05E9D814DAB}" dt="2022-05-27T05:33:31.319" v="12409"/>
          <ac:spMkLst>
            <pc:docMk/>
            <pc:sldMk cId="3864544812" sldId="323"/>
            <ac:spMk id="12" creationId="{542164E5-929B-4155-B037-10F1724FDEE7}"/>
          </ac:spMkLst>
        </pc:spChg>
        <pc:picChg chg="add mod">
          <ac:chgData name="이동건" userId="4ad090f6-dadd-4301-b5d0-883b88f508af" providerId="ADAL" clId="{4D43E722-CACC-46B2-BE88-E05E9D814DAB}" dt="2022-05-27T05:29:15.516" v="12237" actId="1076"/>
          <ac:picMkLst>
            <pc:docMk/>
            <pc:sldMk cId="3864544812" sldId="323"/>
            <ac:picMk id="2050" creationId="{FE314ED5-E80D-40EB-9B2D-035F14894CDB}"/>
          </ac:picMkLst>
        </pc:picChg>
        <pc:picChg chg="add mod">
          <ac:chgData name="이동건" userId="4ad090f6-dadd-4301-b5d0-883b88f508af" providerId="ADAL" clId="{4D43E722-CACC-46B2-BE88-E05E9D814DAB}" dt="2022-05-27T05:29:24.240" v="12240" actId="1076"/>
          <ac:picMkLst>
            <pc:docMk/>
            <pc:sldMk cId="3864544812" sldId="323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27T05:29:21.589" v="12239" actId="478"/>
          <ac:picMkLst>
            <pc:docMk/>
            <pc:sldMk cId="3864544812" sldId="323"/>
            <ac:picMk id="2054" creationId="{AD5A44F3-EA14-4C40-88F2-9863863BF941}"/>
          </ac:picMkLst>
        </pc:picChg>
      </pc:sldChg>
      <pc:sldChg chg="addSp delSp modSp add">
        <pc:chgData name="이동건" userId="4ad090f6-dadd-4301-b5d0-883b88f508af" providerId="ADAL" clId="{4D43E722-CACC-46B2-BE88-E05E9D814DAB}" dt="2022-05-30T00:02:07.125" v="15262" actId="478"/>
        <pc:sldMkLst>
          <pc:docMk/>
          <pc:sldMk cId="2284109999" sldId="324"/>
        </pc:sldMkLst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4" creationId="{007DE135-45BD-48F8-B441-6AE87FE618B1}"/>
          </ac:spMkLst>
        </pc:spChg>
        <pc:spChg chg="add mod">
          <ac:chgData name="이동건" userId="4ad090f6-dadd-4301-b5d0-883b88f508af" providerId="ADAL" clId="{4D43E722-CACC-46B2-BE88-E05E9D814DAB}" dt="2022-05-27T06:54:32.404" v="12824" actId="1076"/>
          <ac:spMkLst>
            <pc:docMk/>
            <pc:sldMk cId="2284109999" sldId="324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6:41:41.615" v="12502" actId="20577"/>
          <ac:spMkLst>
            <pc:docMk/>
            <pc:sldMk cId="2284109999" sldId="324"/>
            <ac:spMk id="6" creationId="{19011DAA-F454-4319-993B-6FF1CA219C85}"/>
          </ac:spMkLst>
        </pc:spChg>
        <pc:spChg chg="add mod">
          <ac:chgData name="이동건" userId="4ad090f6-dadd-4301-b5d0-883b88f508af" providerId="ADAL" clId="{4D43E722-CACC-46B2-BE88-E05E9D814DAB}" dt="2022-05-27T07:14:52.271" v="13072" actId="1076"/>
          <ac:spMkLst>
            <pc:docMk/>
            <pc:sldMk cId="2284109999" sldId="324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7:14:16.227" v="13069" actId="1076"/>
          <ac:spMkLst>
            <pc:docMk/>
            <pc:sldMk cId="2284109999" sldId="324"/>
            <ac:spMk id="9" creationId="{B26565B6-8B7A-4F39-AFAD-B0B69F2B2FCC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0" creationId="{97123945-FB70-4679-AF71-502E5B93A258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1" creationId="{6F5A9979-29F6-4CEC-BD95-DDC24C57E1DC}"/>
          </ac:spMkLst>
        </pc:spChg>
        <pc:spChg chg="add mod">
          <ac:chgData name="이동건" userId="4ad090f6-dadd-4301-b5d0-883b88f508af" providerId="ADAL" clId="{4D43E722-CACC-46B2-BE88-E05E9D814DAB}" dt="2022-05-27T07:14:18.390" v="13070" actId="1076"/>
          <ac:spMkLst>
            <pc:docMk/>
            <pc:sldMk cId="2284109999" sldId="324"/>
            <ac:spMk id="12" creationId="{06AEBE84-E54E-48BF-B0D7-E74C721A2AED}"/>
          </ac:spMkLst>
        </pc:spChg>
        <pc:spChg chg="add del">
          <ac:chgData name="이동건" userId="4ad090f6-dadd-4301-b5d0-883b88f508af" providerId="ADAL" clId="{4D43E722-CACC-46B2-BE88-E05E9D814DAB}" dt="2022-05-30T00:02:06.753" v="15261"/>
          <ac:spMkLst>
            <pc:docMk/>
            <pc:sldMk cId="2284109999" sldId="324"/>
            <ac:spMk id="13" creationId="{1731BF58-4E19-4FCE-9FCE-4E8680EBB3BB}"/>
          </ac:spMkLst>
        </pc:spChg>
        <pc:picChg chg="add del mod">
          <ac:chgData name="이동건" userId="4ad090f6-dadd-4301-b5d0-883b88f508af" providerId="ADAL" clId="{4D43E722-CACC-46B2-BE88-E05E9D814DAB}" dt="2022-05-30T00:02:05.989" v="15259"/>
          <ac:picMkLst>
            <pc:docMk/>
            <pc:sldMk cId="2284109999" sldId="324"/>
            <ac:picMk id="14" creationId="{F372FADC-9733-40E7-B9A5-8B492BDA17E5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0" creationId="{FE314ED5-E80D-40EB-9B2D-035F14894CDB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30T00:02:07.125" v="15262" actId="478"/>
          <ac:picMkLst>
            <pc:docMk/>
            <pc:sldMk cId="2284109999" sldId="324"/>
            <ac:picMk id="4098" creationId="{B24E9EB8-8C02-4077-8E2C-6EEC7F05C58E}"/>
          </ac:picMkLst>
        </pc:picChg>
      </pc:sldChg>
      <pc:sldChg chg="add del">
        <pc:chgData name="이동건" userId="4ad090f6-dadd-4301-b5d0-883b88f508af" providerId="ADAL" clId="{4D43E722-CACC-46B2-BE88-E05E9D814DAB}" dt="2022-05-27T06:47:20.403" v="12651"/>
        <pc:sldMkLst>
          <pc:docMk/>
          <pc:sldMk cId="2282492983" sldId="325"/>
        </pc:sldMkLst>
      </pc:sldChg>
      <pc:sldChg chg="addSp delSp modSp add">
        <pc:chgData name="이동건" userId="4ad090f6-dadd-4301-b5d0-883b88f508af" providerId="ADAL" clId="{4D43E722-CACC-46B2-BE88-E05E9D814DAB}" dt="2022-05-30T04:41:21.819" v="16442" actId="1076"/>
        <pc:sldMkLst>
          <pc:docMk/>
          <pc:sldMk cId="2441764477" sldId="325"/>
        </pc:sldMkLst>
        <pc:spChg chg="add mod">
          <ac:chgData name="이동건" userId="4ad090f6-dadd-4301-b5d0-883b88f508af" providerId="ADAL" clId="{4D43E722-CACC-46B2-BE88-E05E9D814DAB}" dt="2022-05-30T04:41:18.577" v="16441" actId="2710"/>
          <ac:spMkLst>
            <pc:docMk/>
            <pc:sldMk cId="2441764477" sldId="325"/>
            <ac:spMk id="4" creationId="{DCB7C436-9CB8-4BD4-BB1E-B3266B23161D}"/>
          </ac:spMkLst>
        </pc:spChg>
        <pc:spChg chg="del">
          <ac:chgData name="이동건" userId="4ad090f6-dadd-4301-b5d0-883b88f508af" providerId="ADAL" clId="{4D43E722-CACC-46B2-BE88-E05E9D814DAB}" dt="2022-05-27T07:11:25.487" v="13008" actId="478"/>
          <ac:spMkLst>
            <pc:docMk/>
            <pc:sldMk cId="2441764477" sldId="325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7:20:15.263" v="13352" actId="404"/>
          <ac:spMkLst>
            <pc:docMk/>
            <pc:sldMk cId="2441764477" sldId="325"/>
            <ac:spMk id="7" creationId="{1B49C0F4-2EBA-4F2E-9080-E2B4F5B19312}"/>
          </ac:spMkLst>
        </pc:spChg>
        <pc:spChg chg="add mod">
          <ac:chgData name="이동건" userId="4ad090f6-dadd-4301-b5d0-883b88f508af" providerId="ADAL" clId="{4D43E722-CACC-46B2-BE88-E05E9D814DAB}" dt="2022-05-27T07:20:23.559" v="13353" actId="1076"/>
          <ac:spMkLst>
            <pc:docMk/>
            <pc:sldMk cId="2441764477" sldId="325"/>
            <ac:spMk id="8" creationId="{3F98042C-31CB-4A7E-83BF-BEE5C0AA1179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9" creationId="{B26565B6-8B7A-4F39-AFAD-B0B69F2B2FCC}"/>
          </ac:spMkLst>
        </pc:spChg>
        <pc:spChg chg="add del mod">
          <ac:chgData name="이동건" userId="4ad090f6-dadd-4301-b5d0-883b88f508af" providerId="ADAL" clId="{4D43E722-CACC-46B2-BE88-E05E9D814DAB}" dt="2022-05-27T07:11:51.086" v="13019" actId="478"/>
          <ac:spMkLst>
            <pc:docMk/>
            <pc:sldMk cId="2441764477" sldId="325"/>
            <ac:spMk id="10" creationId="{2EC2428F-1FAC-47EC-859F-EDA0C1D27EBB}"/>
          </ac:spMkLst>
        </pc:spChg>
        <pc:spChg chg="add mod">
          <ac:chgData name="이동건" userId="4ad090f6-dadd-4301-b5d0-883b88f508af" providerId="ADAL" clId="{4D43E722-CACC-46B2-BE88-E05E9D814DAB}" dt="2022-05-30T04:41:21.819" v="16442" actId="1076"/>
          <ac:spMkLst>
            <pc:docMk/>
            <pc:sldMk cId="2441764477" sldId="325"/>
            <ac:spMk id="11" creationId="{712B3424-894B-4F62-8F69-4E0B9D71CA71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12" creationId="{06AEBE84-E54E-48BF-B0D7-E74C721A2AED}"/>
          </ac:spMkLst>
        </pc:spChg>
        <pc:spChg chg="add mod">
          <ac:chgData name="이동건" userId="4ad090f6-dadd-4301-b5d0-883b88f508af" providerId="ADAL" clId="{4D43E722-CACC-46B2-BE88-E05E9D814DAB}" dt="2022-05-27T07:18:31.428" v="13308" actId="404"/>
          <ac:spMkLst>
            <pc:docMk/>
            <pc:sldMk cId="2441764477" sldId="325"/>
            <ac:spMk id="13" creationId="{8F7DB840-1201-44AB-93FC-56890DB7D80C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5" creationId="{6439184A-1CC4-4E1C-85CF-50C1735A3D6E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6" creationId="{8DAC1ACD-1A06-488A-A00A-98EFB0222B6A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7" creationId="{3A0791F5-FF8D-465A-99B6-E9F5FCE6D084}"/>
          </ac:spMkLst>
        </pc:spChg>
        <pc:spChg chg="add mod">
          <ac:chgData name="이동건" userId="4ad090f6-dadd-4301-b5d0-883b88f508af" providerId="ADAL" clId="{4D43E722-CACC-46B2-BE88-E05E9D814DAB}" dt="2022-05-29T23:54:58.949" v="15251" actId="1076"/>
          <ac:spMkLst>
            <pc:docMk/>
            <pc:sldMk cId="2441764477" sldId="325"/>
            <ac:spMk id="18" creationId="{C76A2BA9-76EB-4D5F-B2ED-A27B5E09DE6D}"/>
          </ac:spMkLst>
        </pc:spChg>
        <pc:spChg chg="add mod">
          <ac:chgData name="이동건" userId="4ad090f6-dadd-4301-b5d0-883b88f508af" providerId="ADAL" clId="{4D43E722-CACC-46B2-BE88-E05E9D814DAB}" dt="2022-05-29T23:55:03.054" v="15252" actId="1076"/>
          <ac:spMkLst>
            <pc:docMk/>
            <pc:sldMk cId="2441764477" sldId="325"/>
            <ac:spMk id="20" creationId="{C3AD0CA3-F01E-46D1-8495-8E6D20FE532F}"/>
          </ac:spMkLst>
        </pc:spChg>
        <pc:spChg chg="add mod">
          <ac:chgData name="이동건" userId="4ad090f6-dadd-4301-b5d0-883b88f508af" providerId="ADAL" clId="{4D43E722-CACC-46B2-BE88-E05E9D814DAB}" dt="2022-05-27T08:20:26.329" v="14707" actId="1076"/>
          <ac:spMkLst>
            <pc:docMk/>
            <pc:sldMk cId="2441764477" sldId="325"/>
            <ac:spMk id="21" creationId="{208ECB41-3FD5-4A19-8F92-E11B839B77F0}"/>
          </ac:spMkLst>
        </pc:spChg>
        <pc:spChg chg="add del mod">
          <ac:chgData name="이동건" userId="4ad090f6-dadd-4301-b5d0-883b88f508af" providerId="ADAL" clId="{4D43E722-CACC-46B2-BE88-E05E9D814DAB}" dt="2022-05-27T07:52:05.859" v="13758"/>
          <ac:spMkLst>
            <pc:docMk/>
            <pc:sldMk cId="2441764477" sldId="325"/>
            <ac:spMk id="22" creationId="{946E350A-13FC-45ED-940D-324BCFC9848B}"/>
          </ac:spMkLst>
        </pc:spChg>
        <pc:spChg chg="add mod">
          <ac:chgData name="이동건" userId="4ad090f6-dadd-4301-b5d0-883b88f508af" providerId="ADAL" clId="{4D43E722-CACC-46B2-BE88-E05E9D814DAB}" dt="2022-05-29T23:54:55.851" v="15250" actId="1076"/>
          <ac:spMkLst>
            <pc:docMk/>
            <pc:sldMk cId="2441764477" sldId="325"/>
            <ac:spMk id="24" creationId="{53BA13BD-40E2-4059-9FA1-706B82AB5E85}"/>
          </ac:spMkLst>
        </pc:spChg>
        <pc:spChg chg="add del mod">
          <ac:chgData name="이동건" userId="4ad090f6-dadd-4301-b5d0-883b88f508af" providerId="ADAL" clId="{4D43E722-CACC-46B2-BE88-E05E9D814DAB}" dt="2022-05-30T04:41:11.763" v="16439" actId="478"/>
          <ac:spMkLst>
            <pc:docMk/>
            <pc:sldMk cId="2441764477" sldId="325"/>
            <ac:spMk id="26" creationId="{3A895E21-1BE6-42C5-8A50-3EBBF174024A}"/>
          </ac:spMkLst>
        </pc:spChg>
        <pc:picChg chg="del">
          <ac:chgData name="이동건" userId="4ad090f6-dadd-4301-b5d0-883b88f508af" providerId="ADAL" clId="{4D43E722-CACC-46B2-BE88-E05E9D814DAB}" dt="2022-05-27T07:11:28.486" v="13010" actId="478"/>
          <ac:picMkLst>
            <pc:docMk/>
            <pc:sldMk cId="2441764477" sldId="325"/>
            <ac:picMk id="4098" creationId="{B24E9EB8-8C02-4077-8E2C-6EEC7F05C58E}"/>
          </ac:picMkLst>
        </pc:picChg>
        <pc:cxnChg chg="add mod">
          <ac:chgData name="이동건" userId="4ad090f6-dadd-4301-b5d0-883b88f508af" providerId="ADAL" clId="{4D43E722-CACC-46B2-BE88-E05E9D814DAB}" dt="2022-05-29T23:54:52.876" v="15249" actId="14100"/>
          <ac:cxnSpMkLst>
            <pc:docMk/>
            <pc:sldMk cId="2441764477" sldId="325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7:00.301" v="16384" actId="14100"/>
        <pc:sldMkLst>
          <pc:docMk/>
          <pc:sldMk cId="3441840872" sldId="326"/>
        </pc:sldMkLst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4" creationId="{DCB7C436-9CB8-4BD4-BB1E-B3266B23161D}"/>
          </ac:spMkLst>
        </pc:spChg>
        <pc:spChg chg="add mod">
          <ac:chgData name="이동건" userId="4ad090f6-dadd-4301-b5d0-883b88f508af" providerId="ADAL" clId="{4D43E722-CACC-46B2-BE88-E05E9D814DAB}" dt="2022-05-27T08:12:15.928" v="14624" actId="1076"/>
          <ac:spMkLst>
            <pc:docMk/>
            <pc:sldMk cId="3441840872" sldId="326"/>
            <ac:spMk id="5" creationId="{B85AAEA6-2ACF-4BA5-A087-1196AE33700B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8" creationId="{3F98042C-31CB-4A7E-83BF-BEE5C0AA1179}"/>
          </ac:spMkLst>
        </pc:spChg>
        <pc:spChg chg="add del mod">
          <ac:chgData name="이동건" userId="4ad090f6-dadd-4301-b5d0-883b88f508af" providerId="ADAL" clId="{4D43E722-CACC-46B2-BE88-E05E9D814DAB}" dt="2022-05-27T07:58:27.102" v="13873"/>
          <ac:spMkLst>
            <pc:docMk/>
            <pc:sldMk cId="3441840872" sldId="326"/>
            <ac:spMk id="9" creationId="{A05CE0C7-35C6-4E88-A2DC-2B7DDFEA6513}"/>
          </ac:spMkLst>
        </pc:spChg>
        <pc:spChg chg="add mod">
          <ac:chgData name="이동건" userId="4ad090f6-dadd-4301-b5d0-883b88f508af" providerId="ADAL" clId="{4D43E722-CACC-46B2-BE88-E05E9D814DAB}" dt="2022-05-27T08:00:17.460" v="14005" actId="1076"/>
          <ac:spMkLst>
            <pc:docMk/>
            <pc:sldMk cId="3441840872" sldId="326"/>
            <ac:spMk id="10" creationId="{2A154129-B597-4E5B-A30C-9E6F58AAFF9D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11" creationId="{712B3424-894B-4F62-8F69-4E0B9D71CA71}"/>
          </ac:spMkLst>
        </pc:spChg>
        <pc:spChg chg="add mod">
          <ac:chgData name="이동건" userId="4ad090f6-dadd-4301-b5d0-883b88f508af" providerId="ADAL" clId="{4D43E722-CACC-46B2-BE88-E05E9D814DAB}" dt="2022-05-27T08:04:02.887" v="14167" actId="113"/>
          <ac:spMkLst>
            <pc:docMk/>
            <pc:sldMk cId="3441840872" sldId="326"/>
            <ac:spMk id="12" creationId="{A643B24F-0848-4D9A-821F-D5E8979D2F84}"/>
          </ac:spMkLst>
        </pc:spChg>
        <pc:spChg chg="del">
          <ac:chgData name="이동건" userId="4ad090f6-dadd-4301-b5d0-883b88f508af" providerId="ADAL" clId="{4D43E722-CACC-46B2-BE88-E05E9D814DAB}" dt="2022-05-27T07:29:44.727" v="13694" actId="478"/>
          <ac:spMkLst>
            <pc:docMk/>
            <pc:sldMk cId="3441840872" sldId="326"/>
            <ac:spMk id="13" creationId="{8F7DB840-1201-44AB-93FC-56890DB7D80C}"/>
          </ac:spMkLst>
        </pc:spChg>
        <pc:spChg chg="add mod">
          <ac:chgData name="이동건" userId="4ad090f6-dadd-4301-b5d0-883b88f508af" providerId="ADAL" clId="{4D43E722-CACC-46B2-BE88-E05E9D814DAB}" dt="2022-05-30T04:34:22.866" v="16382" actId="1076"/>
          <ac:spMkLst>
            <pc:docMk/>
            <pc:sldMk cId="3441840872" sldId="326"/>
            <ac:spMk id="14" creationId="{181CC145-B65A-4AAC-BAB0-69B36C8902C9}"/>
          </ac:spMkLst>
        </pc:spChg>
        <pc:spChg chg="mod">
          <ac:chgData name="이동건" userId="4ad090f6-dadd-4301-b5d0-883b88f508af" providerId="ADAL" clId="{4D43E722-CACC-46B2-BE88-E05E9D814DAB}" dt="2022-05-27T08:12:18.131" v="14625" actId="1076"/>
          <ac:spMkLst>
            <pc:docMk/>
            <pc:sldMk cId="3441840872" sldId="326"/>
            <ac:spMk id="15" creationId="{6439184A-1CC4-4E1C-85CF-50C1735A3D6E}"/>
          </ac:spMkLst>
        </pc:spChg>
        <pc:spChg chg="del mod">
          <ac:chgData name="이동건" userId="4ad090f6-dadd-4301-b5d0-883b88f508af" providerId="ADAL" clId="{4D43E722-CACC-46B2-BE88-E05E9D814DAB}" dt="2022-05-27T07:53:01.382" v="13788" actId="478"/>
          <ac:spMkLst>
            <pc:docMk/>
            <pc:sldMk cId="3441840872" sldId="326"/>
            <ac:spMk id="16" creationId="{8DAC1ACD-1A06-488A-A00A-98EFB0222B6A}"/>
          </ac:spMkLst>
        </pc:spChg>
        <pc:spChg chg="del mod">
          <ac:chgData name="이동건" userId="4ad090f6-dadd-4301-b5d0-883b88f508af" providerId="ADAL" clId="{4D43E722-CACC-46B2-BE88-E05E9D814DAB}" dt="2022-05-27T07:30:28.395" v="13700"/>
          <ac:spMkLst>
            <pc:docMk/>
            <pc:sldMk cId="3441840872" sldId="326"/>
            <ac:spMk id="17" creationId="{3A0791F5-FF8D-465A-99B6-E9F5FCE6D084}"/>
          </ac:spMkLst>
        </pc:spChg>
        <pc:spChg chg="del">
          <ac:chgData name="이동건" userId="4ad090f6-dadd-4301-b5d0-883b88f508af" providerId="ADAL" clId="{4D43E722-CACC-46B2-BE88-E05E9D814DAB}" dt="2022-05-27T07:29:49.803" v="13695" actId="478"/>
          <ac:spMkLst>
            <pc:docMk/>
            <pc:sldMk cId="3441840872" sldId="326"/>
            <ac:spMk id="18" creationId="{C76A2BA9-76EB-4D5F-B2ED-A27B5E09DE6D}"/>
          </ac:spMkLst>
        </pc:spChg>
        <pc:spChg chg="del">
          <ac:chgData name="이동건" userId="4ad090f6-dadd-4301-b5d0-883b88f508af" providerId="ADAL" clId="{4D43E722-CACC-46B2-BE88-E05E9D814DAB}" dt="2022-05-27T07:29:51.037" v="13696" actId="478"/>
          <ac:spMkLst>
            <pc:docMk/>
            <pc:sldMk cId="3441840872" sldId="326"/>
            <ac:spMk id="20" creationId="{C3AD0CA3-F01E-46D1-8495-8E6D20FE532F}"/>
          </ac:spMkLst>
        </pc:spChg>
        <pc:spChg chg="add del mod">
          <ac:chgData name="이동건" userId="4ad090f6-dadd-4301-b5d0-883b88f508af" providerId="ADAL" clId="{4D43E722-CACC-46B2-BE88-E05E9D814DAB}" dt="2022-05-27T07:52:51.364" v="13770" actId="478"/>
          <ac:spMkLst>
            <pc:docMk/>
            <pc:sldMk cId="3441840872" sldId="326"/>
            <ac:spMk id="21" creationId="{B3BC0B97-A0B9-4D29-B336-C43B99E91525}"/>
          </ac:spMkLst>
        </pc:spChg>
        <pc:spChg chg="add mod">
          <ac:chgData name="이동건" userId="4ad090f6-dadd-4301-b5d0-883b88f508af" providerId="ADAL" clId="{4D43E722-CACC-46B2-BE88-E05E9D814DAB}" dt="2022-05-27T07:58:58.089" v="13921" actId="20577"/>
          <ac:spMkLst>
            <pc:docMk/>
            <pc:sldMk cId="3441840872" sldId="326"/>
            <ac:spMk id="22" creationId="{4E4A0F19-31DD-4665-B82E-708566C566CA}"/>
          </ac:spMkLst>
        </pc:spChg>
        <pc:spChg chg="add del mod">
          <ac:chgData name="이동건" userId="4ad090f6-dadd-4301-b5d0-883b88f508af" providerId="ADAL" clId="{4D43E722-CACC-46B2-BE88-E05E9D814DAB}" dt="2022-05-27T08:04:06.598" v="14168" actId="478"/>
          <ac:spMkLst>
            <pc:docMk/>
            <pc:sldMk cId="3441840872" sldId="326"/>
            <ac:spMk id="23" creationId="{0C41CC75-5A90-4123-A0AC-CCD89523917D}"/>
          </ac:spMkLst>
        </pc:spChg>
        <pc:spChg chg="add mod">
          <ac:chgData name="이동건" userId="4ad090f6-dadd-4301-b5d0-883b88f508af" providerId="ADAL" clId="{4D43E722-CACC-46B2-BE88-E05E9D814DAB}" dt="2022-05-30T04:37:00.301" v="16384" actId="14100"/>
          <ac:spMkLst>
            <pc:docMk/>
            <pc:sldMk cId="3441840872" sldId="326"/>
            <ac:spMk id="24" creationId="{DC7A7709-E17D-4439-A32C-E47E94D6078B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5" creationId="{80BCF912-CA72-41A7-B747-E7B65E9FA8D0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6" creationId="{4BEE671D-2060-49B1-817A-40464A5E007E}"/>
          </ac:spMkLst>
        </pc:spChg>
        <pc:spChg chg="add mod">
          <ac:chgData name="이동건" userId="4ad090f6-dadd-4301-b5d0-883b88f508af" providerId="ADAL" clId="{4D43E722-CACC-46B2-BE88-E05E9D814DAB}" dt="2022-05-27T08:10:18.537" v="14482" actId="1076"/>
          <ac:spMkLst>
            <pc:docMk/>
            <pc:sldMk cId="3441840872" sldId="326"/>
            <ac:spMk id="27" creationId="{0F0D40B5-9ECA-4C6A-9F38-F0D8624B7EAC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8" creationId="{6AC7FFFA-9E1F-4FA0-A06E-840F16EE51F6}"/>
          </ac:spMkLst>
        </pc:spChg>
        <pc:spChg chg="add mod">
          <ac:chgData name="이동건" userId="4ad090f6-dadd-4301-b5d0-883b88f508af" providerId="ADAL" clId="{4D43E722-CACC-46B2-BE88-E05E9D814DAB}" dt="2022-05-27T08:12:14.333" v="14623" actId="1076"/>
          <ac:spMkLst>
            <pc:docMk/>
            <pc:sldMk cId="3441840872" sldId="326"/>
            <ac:spMk id="29" creationId="{2DFE9239-037E-4B11-9340-2B7BAD679318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30" creationId="{ECF874C3-F37D-47F5-AAB3-5C289B513D5B}"/>
          </ac:spMkLst>
        </pc:spChg>
        <pc:spChg chg="add del mod">
          <ac:chgData name="이동건" userId="4ad090f6-dadd-4301-b5d0-883b88f508af" providerId="ADAL" clId="{4D43E722-CACC-46B2-BE88-E05E9D814DAB}" dt="2022-05-27T08:20:11.570" v="14704" actId="478"/>
          <ac:spMkLst>
            <pc:docMk/>
            <pc:sldMk cId="3441840872" sldId="326"/>
            <ac:spMk id="31" creationId="{F7049734-40C9-4ADF-9EF6-4FA2CF2EEF82}"/>
          </ac:spMkLst>
        </pc:spChg>
        <pc:cxnChg chg="mod">
          <ac:chgData name="이동건" userId="4ad090f6-dadd-4301-b5d0-883b88f508af" providerId="ADAL" clId="{4D43E722-CACC-46B2-BE88-E05E9D814DAB}" dt="2022-05-29T23:54:39.597" v="15246" actId="14100"/>
          <ac:cxnSpMkLst>
            <pc:docMk/>
            <pc:sldMk cId="3441840872" sldId="326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59:18.619" v="17085" actId="1076"/>
        <pc:sldMkLst>
          <pc:docMk/>
          <pc:sldMk cId="1950727356" sldId="327"/>
        </pc:sldMkLst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4" creationId="{4D40550D-EDB0-4634-A169-5A58B37D6E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5" creationId="{B85AAEA6-2ACF-4BA5-A087-1196AE33700B}"/>
          </ac:spMkLst>
        </pc:spChg>
        <pc:spChg chg="add mod">
          <ac:chgData name="이동건" userId="4ad090f6-dadd-4301-b5d0-883b88f508af" providerId="ADAL" clId="{4D43E722-CACC-46B2-BE88-E05E9D814DAB}" dt="2022-05-30T04:43:45.078" v="16450" actId="20577"/>
          <ac:spMkLst>
            <pc:docMk/>
            <pc:sldMk cId="1950727356" sldId="327"/>
            <ac:spMk id="7" creationId="{A7CFD360-29D4-4786-9D64-B67783028127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8" creationId="{45323451-1C74-48D0-980D-E007CCA6A6A0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9" creationId="{77E37495-43ED-4F48-9414-466F8C843C94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0" creationId="{2A154129-B597-4E5B-A30C-9E6F58AAFF9D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11" creationId="{F8ECCB89-C847-4458-A720-737D3DA54F41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2" creationId="{A643B24F-0848-4D9A-821F-D5E8979D2F84}"/>
          </ac:spMkLst>
        </pc:spChg>
        <pc:spChg chg="add mod">
          <ac:chgData name="이동건" userId="4ad090f6-dadd-4301-b5d0-883b88f508af" providerId="ADAL" clId="{4D43E722-CACC-46B2-BE88-E05E9D814DAB}" dt="2022-05-30T04:59:18.619" v="17085" actId="1076"/>
          <ac:spMkLst>
            <pc:docMk/>
            <pc:sldMk cId="1950727356" sldId="327"/>
            <ac:spMk id="13" creationId="{D5F96B01-5063-4448-ABFF-4A5A4698B06F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4" creationId="{181CC145-B65A-4AAC-BAB0-69B36C8902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5" creationId="{6439184A-1CC4-4E1C-85CF-50C1735A3D6E}"/>
          </ac:spMkLst>
        </pc:spChg>
        <pc:spChg chg="add mod">
          <ac:chgData name="이동건" userId="4ad090f6-dadd-4301-b5d0-883b88f508af" providerId="ADAL" clId="{4D43E722-CACC-46B2-BE88-E05E9D814DAB}" dt="2022-05-30T04:56:30.155" v="16947" actId="14100"/>
          <ac:spMkLst>
            <pc:docMk/>
            <pc:sldMk cId="1950727356" sldId="327"/>
            <ac:spMk id="16" creationId="{F3399542-81E0-4D38-8DE5-0E4E8787D445}"/>
          </ac:spMkLst>
        </pc:spChg>
        <pc:spChg chg="add mod">
          <ac:chgData name="이동건" userId="4ad090f6-dadd-4301-b5d0-883b88f508af" providerId="ADAL" clId="{4D43E722-CACC-46B2-BE88-E05E9D814DAB}" dt="2022-05-30T04:57:39.497" v="16975" actId="1076"/>
          <ac:spMkLst>
            <pc:docMk/>
            <pc:sldMk cId="1950727356" sldId="327"/>
            <ac:spMk id="17" creationId="{FCCEC59F-9FEE-45C6-86D7-CBDA35DECF8A}"/>
          </ac:spMkLst>
        </pc:spChg>
        <pc:spChg chg="add mod">
          <ac:chgData name="이동건" userId="4ad090f6-dadd-4301-b5d0-883b88f508af" providerId="ADAL" clId="{4D43E722-CACC-46B2-BE88-E05E9D814DAB}" dt="2022-05-30T04:59:08.066" v="17080" actId="1076"/>
          <ac:spMkLst>
            <pc:docMk/>
            <pc:sldMk cId="1950727356" sldId="327"/>
            <ac:spMk id="18" creationId="{43809AD4-D7CB-4039-9250-44ADD2AA0405}"/>
          </ac:spMkLst>
        </pc:spChg>
        <pc:spChg chg="add del mod">
          <ac:chgData name="이동건" userId="4ad090f6-dadd-4301-b5d0-883b88f508af" providerId="ADAL" clId="{4D43E722-CACC-46B2-BE88-E05E9D814DAB}" dt="2022-05-29T23:53:37.070" v="15241" actId="478"/>
          <ac:spMkLst>
            <pc:docMk/>
            <pc:sldMk cId="1950727356" sldId="327"/>
            <ac:spMk id="20" creationId="{5BD874F8-EE8C-4215-8CC0-7A598E9D90D9}"/>
          </ac:spMkLst>
        </pc:spChg>
        <pc:spChg chg="add mod">
          <ac:chgData name="이동건" userId="4ad090f6-dadd-4301-b5d0-883b88f508af" providerId="ADAL" clId="{4D43E722-CACC-46B2-BE88-E05E9D814DAB}" dt="2022-05-30T04:44:47.427" v="16542" actId="20577"/>
          <ac:spMkLst>
            <pc:docMk/>
            <pc:sldMk cId="1950727356" sldId="327"/>
            <ac:spMk id="21" creationId="{317AA63B-6EAC-43DB-BB34-24D1AF090E1C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2" creationId="{4E4A0F19-31DD-4665-B82E-708566C566CA}"/>
          </ac:spMkLst>
        </pc:spChg>
        <pc:spChg chg="add del">
          <ac:chgData name="이동건" userId="4ad090f6-dadd-4301-b5d0-883b88f508af" providerId="ADAL" clId="{4D43E722-CACC-46B2-BE88-E05E9D814DAB}" dt="2022-05-27T08:30:40.738" v="15050"/>
          <ac:spMkLst>
            <pc:docMk/>
            <pc:sldMk cId="1950727356" sldId="327"/>
            <ac:spMk id="23" creationId="{956A6DEA-C474-49A9-B620-C113FA182952}"/>
          </ac:spMkLst>
        </pc:spChg>
        <pc:spChg chg="del">
          <ac:chgData name="이동건" userId="4ad090f6-dadd-4301-b5d0-883b88f508af" providerId="ADAL" clId="{4D43E722-CACC-46B2-BE88-E05E9D814DAB}" dt="2022-05-27T08:20:39.381" v="14710" actId="478"/>
          <ac:spMkLst>
            <pc:docMk/>
            <pc:sldMk cId="1950727356" sldId="327"/>
            <ac:spMk id="24" creationId="{DC7A7709-E17D-4439-A32C-E47E94D6078B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25" creationId="{80BCF912-CA72-41A7-B747-E7B65E9FA8D0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6" creationId="{4BEE671D-2060-49B1-817A-40464A5E007E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7" creationId="{0F0D40B5-9ECA-4C6A-9F38-F0D8624B7EAC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8" creationId="{6AC7FFFA-9E1F-4FA0-A06E-840F16EE51F6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9" creationId="{2DFE9239-037E-4B11-9340-2B7BAD679318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0" creationId="{ECF874C3-F37D-47F5-AAB3-5C289B513D5B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1" creationId="{14DEACE8-D511-4D42-835E-4537CD1A7B77}"/>
          </ac:spMkLst>
        </pc:spChg>
        <pc:cxnChg chg="del">
          <ac:chgData name="이동건" userId="4ad090f6-dadd-4301-b5d0-883b88f508af" providerId="ADAL" clId="{4D43E722-CACC-46B2-BE88-E05E9D814DAB}" dt="2022-05-27T08:20:37.979" v="14709" actId="478"/>
          <ac:cxnSpMkLst>
            <pc:docMk/>
            <pc:sldMk cId="1950727356" sldId="327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2:29:52.030" v="16359" actId="478"/>
        <pc:sldMkLst>
          <pc:docMk/>
          <pc:sldMk cId="4135303438" sldId="328"/>
        </pc:sldMkLst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2" creationId="{98979499-9EF1-4871-9274-C7839494CF1A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3" creationId="{048D12F7-0749-4EA6-A148-F2C57E61D0DD}"/>
          </ac:spMkLst>
        </pc:spChg>
        <pc:spChg chg="mod">
          <ac:chgData name="이동건" userId="4ad090f6-dadd-4301-b5d0-883b88f508af" providerId="ADAL" clId="{4D43E722-CACC-46B2-BE88-E05E9D814DAB}" dt="2022-05-30T00:11:19.072" v="15394" actId="20577"/>
          <ac:spMkLst>
            <pc:docMk/>
            <pc:sldMk cId="4135303438" sldId="328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30T00:47:29.609" v="15656" actId="478"/>
          <ac:spMkLst>
            <pc:docMk/>
            <pc:sldMk cId="4135303438" sldId="328"/>
            <ac:spMk id="6" creationId="{E7A4AA38-3E8B-4153-A67B-B46FCE6A298B}"/>
          </ac:spMkLst>
        </pc:spChg>
        <pc:spChg chg="add mod">
          <ac:chgData name="이동건" userId="4ad090f6-dadd-4301-b5d0-883b88f508af" providerId="ADAL" clId="{4D43E722-CACC-46B2-BE88-E05E9D814DAB}" dt="2022-05-30T00:46:17.248" v="15638" actId="164"/>
          <ac:spMkLst>
            <pc:docMk/>
            <pc:sldMk cId="4135303438" sldId="328"/>
            <ac:spMk id="7" creationId="{E0E5A897-B93C-4B4A-AAAD-E7AF39DC0A4F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8" creationId="{FC7FDF0B-FF6F-41C0-9409-DE58D34D248E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19" creationId="{EEADE80D-6FE9-44F4-81F0-D23D5A195770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29" creationId="{A2DF2BE2-38A3-4A56-A9C9-49F24E765ED6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34" creationId="{C9907CBD-EEB3-4D0C-9091-8C485F32CDF3}"/>
          </ac:spMkLst>
        </pc:spChg>
        <pc:spChg chg="add mod">
          <ac:chgData name="이동건" userId="4ad090f6-dadd-4301-b5d0-883b88f508af" providerId="ADAL" clId="{4D43E722-CACC-46B2-BE88-E05E9D814DAB}" dt="2022-05-30T00:49:45.068" v="15735" actId="20577"/>
          <ac:spMkLst>
            <pc:docMk/>
            <pc:sldMk cId="4135303438" sldId="328"/>
            <ac:spMk id="39" creationId="{CEEF55F3-C113-40C4-B5B2-CBA92E0E859D}"/>
          </ac:spMkLst>
        </pc:spChg>
        <pc:spChg chg="add mod">
          <ac:chgData name="이동건" userId="4ad090f6-dadd-4301-b5d0-883b88f508af" providerId="ADAL" clId="{4D43E722-CACC-46B2-BE88-E05E9D814DAB}" dt="2022-05-30T00:49:40.832" v="15734" actId="20577"/>
          <ac:spMkLst>
            <pc:docMk/>
            <pc:sldMk cId="4135303438" sldId="328"/>
            <ac:spMk id="40" creationId="{3EF38EC8-D936-44E3-9C27-16E7B1301F53}"/>
          </ac:spMkLst>
        </pc:spChg>
        <pc:spChg chg="mod">
          <ac:chgData name="이동건" userId="4ad090f6-dadd-4301-b5d0-883b88f508af" providerId="ADAL" clId="{4D43E722-CACC-46B2-BE88-E05E9D814DAB}" dt="2022-05-30T00:51:49.780" v="15750" actId="20577"/>
          <ac:spMkLst>
            <pc:docMk/>
            <pc:sldMk cId="4135303438" sldId="328"/>
            <ac:spMk id="48" creationId="{0060C502-E346-45A5-ADD6-66ABCBB0853D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1" creationId="{3E833153-5CED-44C8-B76B-7E1FB4367C53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6" creationId="{2404EEDE-2014-4242-9B71-1D49F91F2DCB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5" creationId="{D7469F2A-DACC-44A4-A09E-BCE9B62E62AE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7" creationId="{6F920532-2913-499F-A2B3-ADE1DCA503EA}"/>
          </ac:spMkLst>
        </pc:spChg>
        <pc:grpChg chg="add del mod">
          <ac:chgData name="이동건" userId="4ad090f6-dadd-4301-b5d0-883b88f508af" providerId="ADAL" clId="{4D43E722-CACC-46B2-BE88-E05E9D814DAB}" dt="2022-05-30T00:49:02.052" v="15665" actId="478"/>
          <ac:grpSpMkLst>
            <pc:docMk/>
            <pc:sldMk cId="4135303438" sldId="328"/>
            <ac:grpSpMk id="17" creationId="{82487340-4AEA-442B-B5E1-DC7695ED1450}"/>
          </ac:grpSpMkLst>
        </pc:grpChg>
        <pc:picChg chg="add del mod">
          <ac:chgData name="이동건" userId="4ad090f6-dadd-4301-b5d0-883b88f508af" providerId="ADAL" clId="{4D43E722-CACC-46B2-BE88-E05E9D814DAB}" dt="2022-05-30T00:44:50.436" v="15625" actId="478"/>
          <ac:picMkLst>
            <pc:docMk/>
            <pc:sldMk cId="4135303438" sldId="328"/>
            <ac:picMk id="22" creationId="{312CA1DA-3C64-4F65-97CE-D6A0ECF97BE7}"/>
          </ac:picMkLst>
        </pc:picChg>
        <pc:picChg chg="add mod">
          <ac:chgData name="이동건" userId="4ad090f6-dadd-4301-b5d0-883b88f508af" providerId="ADAL" clId="{4D43E722-CACC-46B2-BE88-E05E9D814DAB}" dt="2022-05-30T00:49:15.766" v="15669" actId="1076"/>
          <ac:picMkLst>
            <pc:docMk/>
            <pc:sldMk cId="4135303438" sldId="328"/>
            <ac:picMk id="38" creationId="{0E616A2A-A183-4ED7-ACD0-D9850634D14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4" creationId="{3978E556-B8AE-4E2C-B627-21CBB504BB31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6" creationId="{21EF6B20-7046-41EE-A977-0CFBA4A01C1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8" creationId="{54219307-EC10-4D04-B95B-4A09ED07DC7F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0" creationId="{1B891F83-B5E7-4726-9E89-969129063F7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2" creationId="{FCAA294E-9422-4C3F-AD4E-F7ED5F3A7A2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4" creationId="{9AF0E566-60EC-4329-96C4-D8C586C11AE5}"/>
          </ac:picMkLst>
        </pc:picChg>
        <pc:picChg chg="add del mod">
          <ac:chgData name="이동건" userId="4ad090f6-dadd-4301-b5d0-883b88f508af" providerId="ADAL" clId="{4D43E722-CACC-46B2-BE88-E05E9D814DAB}" dt="2022-05-30T00:26:32.662" v="15548" actId="478"/>
          <ac:picMkLst>
            <pc:docMk/>
            <pc:sldMk cId="4135303438" sldId="328"/>
            <ac:picMk id="8194" creationId="{DBC165EF-3738-481D-8C1E-1AB77BDC52C1}"/>
          </ac:picMkLst>
        </pc:picChg>
        <pc:picChg chg="add del mod">
          <ac:chgData name="이동건" userId="4ad090f6-dadd-4301-b5d0-883b88f508af" providerId="ADAL" clId="{4D43E722-CACC-46B2-BE88-E05E9D814DAB}" dt="2022-05-30T00:26:33.187" v="15549" actId="478"/>
          <ac:picMkLst>
            <pc:docMk/>
            <pc:sldMk cId="4135303438" sldId="328"/>
            <ac:picMk id="8196" creationId="{D3F7E3D1-81E2-4F09-9FE8-E3933C537AF4}"/>
          </ac:picMkLst>
        </pc:picChg>
        <pc:picChg chg="add del mod">
          <ac:chgData name="이동건" userId="4ad090f6-dadd-4301-b5d0-883b88f508af" providerId="ADAL" clId="{4D43E722-CACC-46B2-BE88-E05E9D814DAB}" dt="2022-05-30T00:47:28.815" v="15655" actId="478"/>
          <ac:picMkLst>
            <pc:docMk/>
            <pc:sldMk cId="4135303438" sldId="328"/>
            <ac:picMk id="8198" creationId="{C9EE3494-8B5B-4D39-BE47-3F79E51C3777}"/>
          </ac:picMkLst>
        </pc:picChg>
        <pc:picChg chg="add mod">
          <ac:chgData name="이동건" userId="4ad090f6-dadd-4301-b5d0-883b88f508af" providerId="ADAL" clId="{4D43E722-CACC-46B2-BE88-E05E9D814DAB}" dt="2022-05-30T00:46:17.248" v="15638" actId="164"/>
          <ac:picMkLst>
            <pc:docMk/>
            <pc:sldMk cId="4135303438" sldId="328"/>
            <ac:picMk id="8200" creationId="{6DC3BF1C-3406-4540-AF6F-2F2B9A52A0EB}"/>
          </ac:picMkLst>
        </pc:picChg>
        <pc:picChg chg="add del mod">
          <ac:chgData name="이동건" userId="4ad090f6-dadd-4301-b5d0-883b88f508af" providerId="ADAL" clId="{4D43E722-CACC-46B2-BE88-E05E9D814DAB}" dt="2022-05-30T00:46:03.400" v="15633" actId="478"/>
          <ac:picMkLst>
            <pc:docMk/>
            <pc:sldMk cId="4135303438" sldId="328"/>
            <ac:picMk id="8202" creationId="{254A7B5A-19B1-402E-90B9-AF187D471AC9}"/>
          </ac:picMkLst>
        </pc:picChg>
        <pc:picChg chg="add mod">
          <ac:chgData name="이동건" userId="4ad090f6-dadd-4301-b5d0-883b88f508af" providerId="ADAL" clId="{4D43E722-CACC-46B2-BE88-E05E9D814DAB}" dt="2022-05-30T00:57:08.613" v="15868" actId="1076"/>
          <ac:picMkLst>
            <pc:docMk/>
            <pc:sldMk cId="4135303438" sldId="328"/>
            <ac:picMk id="8204" creationId="{FFEE5E3D-A4BB-4634-930B-C052BFD26080}"/>
          </ac:picMkLst>
        </pc:pic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0" creationId="{48B8145A-99E5-460E-B308-C2A048B3A49F}"/>
          </ac:cxnSpMkLst>
        </pc:cxn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1:02.067" v="16366" actId="1076"/>
        <pc:sldMkLst>
          <pc:docMk/>
          <pc:sldMk cId="110957981" sldId="329"/>
        </pc:sldMkLst>
        <pc:spChg chg="mod">
          <ac:chgData name="이동건" userId="4ad090f6-dadd-4301-b5d0-883b88f508af" providerId="ADAL" clId="{4D43E722-CACC-46B2-BE88-E05E9D814DAB}" dt="2022-05-30T02:18:50.828" v="15883" actId="6549"/>
          <ac:spMkLst>
            <pc:docMk/>
            <pc:sldMk cId="110957981" sldId="32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0T00:49:53.534" v="15737" actId="478"/>
          <ac:spMkLst>
            <pc:docMk/>
            <pc:sldMk cId="110957981" sldId="329"/>
            <ac:spMk id="6" creationId="{E7A4AA38-3E8B-4153-A67B-B46FCE6A298B}"/>
          </ac:spMkLst>
        </pc:spChg>
        <pc:spChg chg="mod">
          <ac:chgData name="이동건" userId="4ad090f6-dadd-4301-b5d0-883b88f508af" providerId="ADAL" clId="{4D43E722-CACC-46B2-BE88-E05E9D814DAB}" dt="2022-05-30T00:50:00.171" v="15740" actId="164"/>
          <ac:spMkLst>
            <pc:docMk/>
            <pc:sldMk cId="110957981" sldId="329"/>
            <ac:spMk id="7" creationId="{E0E5A897-B93C-4B4A-AAAD-E7AF39DC0A4F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8" creationId="{FC7FDF0B-FF6F-41C0-9409-DE58D34D248E}"/>
          </ac:spMkLst>
        </pc:spChg>
        <pc:spChg chg="add mod">
          <ac:chgData name="이동건" userId="4ad090f6-dadd-4301-b5d0-883b88f508af" providerId="ADAL" clId="{4D43E722-CACC-46B2-BE88-E05E9D814DAB}" dt="2022-05-30T04:31:02.067" v="16366" actId="1076"/>
          <ac:spMkLst>
            <pc:docMk/>
            <pc:sldMk cId="110957981" sldId="329"/>
            <ac:spMk id="9" creationId="{F0C3E007-1C8E-4586-9229-73901DF5C86B}"/>
          </ac:spMkLst>
        </pc:spChg>
        <pc:spChg chg="add mod">
          <ac:chgData name="이동건" userId="4ad090f6-dadd-4301-b5d0-883b88f508af" providerId="ADAL" clId="{4D43E722-CACC-46B2-BE88-E05E9D814DAB}" dt="2022-05-30T02:26:25.404" v="16280" actId="1076"/>
          <ac:spMkLst>
            <pc:docMk/>
            <pc:sldMk cId="110957981" sldId="329"/>
            <ac:spMk id="12" creationId="{60011DEA-EB2F-4B96-ACCE-E7A1D45D82A2}"/>
          </ac:spMkLst>
        </pc:spChg>
        <pc:spChg chg="add mod">
          <ac:chgData name="이동건" userId="4ad090f6-dadd-4301-b5d0-883b88f508af" providerId="ADAL" clId="{4D43E722-CACC-46B2-BE88-E05E9D814DAB}" dt="2022-05-30T02:27:12.674" v="16337" actId="1076"/>
          <ac:spMkLst>
            <pc:docMk/>
            <pc:sldMk cId="110957981" sldId="329"/>
            <ac:spMk id="13" creationId="{75C56950-DD3B-48B2-817A-0D9FA979CD4B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17" creationId="{D608F00C-6980-4E6F-BAA9-9C874EA202BC}"/>
          </ac:spMkLst>
        </pc:spChg>
        <pc:spChg chg="add mod">
          <ac:chgData name="이동건" userId="4ad090f6-dadd-4301-b5d0-883b88f508af" providerId="ADAL" clId="{4D43E722-CACC-46B2-BE88-E05E9D814DAB}" dt="2022-05-30T02:22:33.100" v="16022" actId="1076"/>
          <ac:spMkLst>
            <pc:docMk/>
            <pc:sldMk cId="110957981" sldId="329"/>
            <ac:spMk id="18" creationId="{CD7DEB9A-8220-4ECD-8622-A2A976C1DE1D}"/>
          </ac:spMkLst>
        </pc:spChg>
        <pc:spChg chg="add mod">
          <ac:chgData name="이동건" userId="4ad090f6-dadd-4301-b5d0-883b88f508af" providerId="ADAL" clId="{4D43E722-CACC-46B2-BE88-E05E9D814DAB}" dt="2022-05-30T02:27:31.618" v="16355" actId="20577"/>
          <ac:spMkLst>
            <pc:docMk/>
            <pc:sldMk cId="110957981" sldId="329"/>
            <ac:spMk id="23" creationId="{05235D90-F28A-4FB0-BC95-0E680FA80C49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29" creationId="{A2DF2BE2-38A3-4A56-A9C9-49F24E765ED6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34" creationId="{C9907CBD-EEB3-4D0C-9091-8C485F32CDF3}"/>
          </ac:spMkLst>
        </pc:spChg>
        <pc:spChg chg="mod">
          <ac:chgData name="이동건" userId="4ad090f6-dadd-4301-b5d0-883b88f508af" providerId="ADAL" clId="{4D43E722-CACC-46B2-BE88-E05E9D814DAB}" dt="2022-05-30T00:52:24.537" v="15791" actId="20577"/>
          <ac:spMkLst>
            <pc:docMk/>
            <pc:sldMk cId="110957981" sldId="329"/>
            <ac:spMk id="48" creationId="{0060C502-E346-45A5-ADD6-66ABCBB0853D}"/>
          </ac:spMkLst>
        </pc:spChg>
        <pc:grpChg chg="add mod">
          <ac:chgData name="이동건" userId="4ad090f6-dadd-4301-b5d0-883b88f508af" providerId="ADAL" clId="{4D43E722-CACC-46B2-BE88-E05E9D814DAB}" dt="2022-05-30T00:50:00.171" v="15740" actId="164"/>
          <ac:grpSpMkLst>
            <pc:docMk/>
            <pc:sldMk cId="110957981" sldId="329"/>
            <ac:grpSpMk id="2" creationId="{CEDC8779-2BDA-4F50-9050-4D32C5882A98}"/>
          </ac:grpSpMkLst>
        </pc:grpChg>
        <pc:grpChg chg="add mod">
          <ac:chgData name="이동건" userId="4ad090f6-dadd-4301-b5d0-883b88f508af" providerId="ADAL" clId="{4D43E722-CACC-46B2-BE88-E05E9D814DAB}" dt="2022-05-30T02:22:39.889" v="16023" actId="1076"/>
          <ac:grpSpMkLst>
            <pc:docMk/>
            <pc:sldMk cId="110957981" sldId="329"/>
            <ac:grpSpMk id="3" creationId="{60706CD5-3192-4AF3-A461-F3E8B1B72B32}"/>
          </ac:grpSpMkLst>
        </pc:grpChg>
        <pc:picChg chg="add mod">
          <ac:chgData name="이동건" userId="4ad090f6-dadd-4301-b5d0-883b88f508af" providerId="ADAL" clId="{4D43E722-CACC-46B2-BE88-E05E9D814DAB}" dt="2022-05-30T02:26:25.404" v="16280" actId="1076"/>
          <ac:picMkLst>
            <pc:docMk/>
            <pc:sldMk cId="110957981" sldId="329"/>
            <ac:picMk id="11" creationId="{A3C76E9C-2026-45A0-9A7E-8B251E431F00}"/>
          </ac:picMkLst>
        </pc:picChg>
        <pc:picChg chg="mod">
          <ac:chgData name="이동건" userId="4ad090f6-dadd-4301-b5d0-883b88f508af" providerId="ADAL" clId="{4D43E722-CACC-46B2-BE88-E05E9D814DAB}" dt="2022-05-30T00:50:05.325" v="15743" actId="164"/>
          <ac:picMkLst>
            <pc:docMk/>
            <pc:sldMk cId="110957981" sldId="329"/>
            <ac:picMk id="22" creationId="{312CA1DA-3C64-4F65-97CE-D6A0ECF97BE7}"/>
          </ac:picMkLst>
        </pc:picChg>
        <pc:picChg chg="del">
          <ac:chgData name="이동건" userId="4ad090f6-dadd-4301-b5d0-883b88f508af" providerId="ADAL" clId="{4D43E722-CACC-46B2-BE88-E05E9D814DAB}" dt="2022-05-30T00:49:52.248" v="15736" actId="478"/>
          <ac:picMkLst>
            <pc:docMk/>
            <pc:sldMk cId="110957981" sldId="329"/>
            <ac:picMk id="8198" creationId="{C9EE3494-8B5B-4D39-BE47-3F79E51C3777}"/>
          </ac:picMkLst>
        </pc:picChg>
        <pc:picChg chg="mod">
          <ac:chgData name="이동건" userId="4ad090f6-dadd-4301-b5d0-883b88f508af" providerId="ADAL" clId="{4D43E722-CACC-46B2-BE88-E05E9D814DAB}" dt="2022-05-30T00:50:00.171" v="15740" actId="164"/>
          <ac:picMkLst>
            <pc:docMk/>
            <pc:sldMk cId="110957981" sldId="329"/>
            <ac:picMk id="8200" creationId="{6DC3BF1C-3406-4540-AF6F-2F2B9A52A0EB}"/>
          </ac:picMkLst>
        </pc:pic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0" creationId="{48B8145A-99E5-460E-B308-C2A048B3A49F}"/>
          </ac:cxnSpMkLst>
        </pc:cxn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8:22:53.600" v="17860" actId="20577"/>
        <pc:sldMkLst>
          <pc:docMk/>
          <pc:sldMk cId="1751255609" sldId="330"/>
        </pc:sldMkLst>
        <pc:spChg chg="add mod">
          <ac:chgData name="이동건" userId="4ad090f6-dadd-4301-b5d0-883b88f508af" providerId="ADAL" clId="{4D43E722-CACC-46B2-BE88-E05E9D814DAB}" dt="2022-05-30T08:22:53.600" v="17860" actId="20577"/>
          <ac:spMkLst>
            <pc:docMk/>
            <pc:sldMk cId="1751255609" sldId="330"/>
            <ac:spMk id="2" creationId="{BB2B7D2A-B07C-4C03-9A74-E115C456BAD5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12" creationId="{35042003-F0D4-4A4A-AF45-24A878ED1A04}"/>
          </ac:spMkLst>
        </pc:spChg>
        <pc:spChg chg="mod">
          <ac:chgData name="이동건" userId="4ad090f6-dadd-4301-b5d0-883b88f508af" providerId="ADAL" clId="{4D43E722-CACC-46B2-BE88-E05E9D814DAB}" dt="2022-05-30T05:39:09.216" v="17125" actId="20577"/>
          <ac:spMkLst>
            <pc:docMk/>
            <pc:sldMk cId="1751255609" sldId="330"/>
            <ac:spMk id="14" creationId="{FFD278CF-3499-49C6-B7ED-B691C11191BF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24" creationId="{8D05D0BE-6020-4336-A97C-74C5D4518C8E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5" creationId="{2DF06FD0-F0CD-42FD-A626-A45524DBC721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6" creationId="{A4EF01E2-6B67-45A4-93F8-645E0EE53C7D}"/>
          </ac:spMkLst>
        </pc:sp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2" creationId="{5BDB3109-349B-484F-9B16-CD9053EC99C5}"/>
          </ac:picMkLst>
        </pc:pic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4" creationId="{8017C3C1-38AA-4C33-954D-996E66542768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01:30.841" v="17917" actId="1076"/>
        <pc:sldMkLst>
          <pc:docMk/>
          <pc:sldMk cId="3480425861" sldId="331"/>
        </pc:sldMkLst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1:30.841" v="17917" actId="1076"/>
          <ac:spMkLst>
            <pc:docMk/>
            <pc:sldMk cId="3480425861" sldId="331"/>
            <ac:spMk id="10" creationId="{FCD29627-E557-4036-9004-F6103C5B7A72}"/>
          </ac:spMkLst>
        </pc:spChg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11" creationId="{FD24F119-D94C-4FD1-A691-84244B1F9350}"/>
          </ac:spMkLst>
        </pc:spChg>
        <pc:spChg chg="del mod">
          <ac:chgData name="이동건" userId="4ad090f6-dadd-4301-b5d0-883b88f508af" providerId="ADAL" clId="{4D43E722-CACC-46B2-BE88-E05E9D814DAB}" dt="2022-05-31T00:01:24.976" v="17914"/>
          <ac:spMkLst>
            <pc:docMk/>
            <pc:sldMk cId="3480425861" sldId="331"/>
            <ac:spMk id="48" creationId="{0060C502-E346-45A5-ADD6-66ABCBB0853D}"/>
          </ac:spMkLst>
        </pc:sp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7" creationId="{77AE166A-6642-470E-8C33-55B939276699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9" creationId="{00C25E6D-F90C-424C-B1E1-1FB894B8FFC3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12" creationId="{CE1A772A-7BC0-457D-B26C-DCBAE555F73C}"/>
          </ac:picMkLst>
        </pc:picChg>
      </pc:sldChg>
      <pc:sldChg chg="add del">
        <pc:chgData name="이동건" userId="4ad090f6-dadd-4301-b5d0-883b88f508af" providerId="ADAL" clId="{4D43E722-CACC-46B2-BE88-E05E9D814DAB}" dt="2022-05-30T06:03:11.475" v="17280"/>
        <pc:sldMkLst>
          <pc:docMk/>
          <pc:sldMk cId="3889664343" sldId="331"/>
        </pc:sldMkLst>
      </pc:sldChg>
      <pc:sldMasterChg chg="addSp modSp">
        <pc:chgData name="이동건" userId="4ad090f6-dadd-4301-b5d0-883b88f508af" providerId="ADAL" clId="{4D43E722-CACC-46B2-BE88-E05E9D814DAB}" dt="2022-05-13T00:18:08.422" v="9491"/>
        <pc:sldMasterMkLst>
          <pc:docMk/>
          <pc:sldMasterMk cId="4165190090" sldId="2147483663"/>
        </pc:sldMasterMkLst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2" creationId="{BB22035E-F10A-4BBB-92C7-B391EFAC98A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3" creationId="{E5C22521-6E1C-4ED5-BA92-0CDF18AB440A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4" creationId="{01B0B617-480A-4D49-95EC-8210FBD652EF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5" creationId="{DF73A530-F3C2-4EC5-A7F1-720B555FBDF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6" creationId="{A0F2AA6D-6D9D-41D0-ADE3-B1E6467CF002}"/>
          </ac:spMkLst>
        </pc:spChg>
      </pc:sldMasterChg>
    </pc:docChg>
  </pc:docChgLst>
  <pc:docChgLst>
    <pc:chgData name="donggun.lee@lginnotek.com" userId="4ad090f6-dadd-4301-b5d0-883b88f508af" providerId="ADAL" clId="{A13B7645-230E-4587-BA58-827856BCD52A}"/>
    <pc:docChg chg="undo custSel addSld delSld modSld sldOrd">
      <pc:chgData name="donggun.lee@lginnotek.com" userId="4ad090f6-dadd-4301-b5d0-883b88f508af" providerId="ADAL" clId="{A13B7645-230E-4587-BA58-827856BCD52A}" dt="2023-01-16T06:04:07.694" v="2539" actId="1076"/>
      <pc:docMkLst>
        <pc:docMk/>
      </pc:docMkLst>
      <pc:sldChg chg="del">
        <pc:chgData name="donggun.lee@lginnotek.com" userId="4ad090f6-dadd-4301-b5d0-883b88f508af" providerId="ADAL" clId="{A13B7645-230E-4587-BA58-827856BCD52A}" dt="2023-01-16T03:10:13.810" v="0" actId="2696"/>
        <pc:sldMkLst>
          <pc:docMk/>
          <pc:sldMk cId="3419996363" sldId="256"/>
        </pc:sldMkLst>
      </pc:sldChg>
      <pc:sldChg chg="addSp delSp modSp">
        <pc:chgData name="donggun.lee@lginnotek.com" userId="4ad090f6-dadd-4301-b5d0-883b88f508af" providerId="ADAL" clId="{A13B7645-230E-4587-BA58-827856BCD52A}" dt="2023-01-16T06:01:54.893" v="2373" actId="403"/>
        <pc:sldMkLst>
          <pc:docMk/>
          <pc:sldMk cId="3480425861" sldId="331"/>
        </pc:sldMkLst>
        <pc:spChg chg="add del mod">
          <ac:chgData name="donggun.lee@lginnotek.com" userId="4ad090f6-dadd-4301-b5d0-883b88f508af" providerId="ADAL" clId="{A13B7645-230E-4587-BA58-827856BCD52A}" dt="2023-01-16T03:29:06.322" v="638"/>
          <ac:spMkLst>
            <pc:docMk/>
            <pc:sldMk cId="3480425861" sldId="331"/>
            <ac:spMk id="2" creationId="{56C48ED7-9C28-4742-B1B1-6103AA0030B4}"/>
          </ac:spMkLst>
        </pc:spChg>
        <pc:spChg chg="add del mod">
          <ac:chgData name="donggun.lee@lginnotek.com" userId="4ad090f6-dadd-4301-b5d0-883b88f508af" providerId="ADAL" clId="{A13B7645-230E-4587-BA58-827856BCD52A}" dt="2023-01-16T03:19:06.087" v="250" actId="767"/>
          <ac:spMkLst>
            <pc:docMk/>
            <pc:sldMk cId="3480425861" sldId="331"/>
            <ac:spMk id="4" creationId="{565BA329-D566-4D52-AE37-F0A750C97876}"/>
          </ac:spMkLst>
        </pc:spChg>
        <pc:spChg chg="mod">
          <ac:chgData name="donggun.lee@lginnotek.com" userId="4ad090f6-dadd-4301-b5d0-883b88f508af" providerId="ADAL" clId="{A13B7645-230E-4587-BA58-827856BCD52A}" dt="2023-01-16T03:10:22.271" v="35" actId="20577"/>
          <ac:spMkLst>
            <pc:docMk/>
            <pc:sldMk cId="3480425861" sldId="331"/>
            <ac:spMk id="5" creationId="{06D35BA1-795C-4718-BC3A-4E53DE9C8A2F}"/>
          </ac:spMkLst>
        </pc:spChg>
        <pc:spChg chg="add del mod">
          <ac:chgData name="donggun.lee@lginnotek.com" userId="4ad090f6-dadd-4301-b5d0-883b88f508af" providerId="ADAL" clId="{A13B7645-230E-4587-BA58-827856BCD52A}" dt="2023-01-16T06:01:54.893" v="2373" actId="403"/>
          <ac:spMkLst>
            <pc:docMk/>
            <pc:sldMk cId="3480425861" sldId="331"/>
            <ac:spMk id="20" creationId="{9B83BC17-77B3-413C-AEAB-9F34401700D1}"/>
          </ac:spMkLst>
        </pc:spChg>
        <pc:spChg chg="mod">
          <ac:chgData name="donggun.lee@lginnotek.com" userId="4ad090f6-dadd-4301-b5d0-883b88f508af" providerId="ADAL" clId="{A13B7645-230E-4587-BA58-827856BCD52A}" dt="2023-01-16T04:33:58.722" v="936" actId="1076"/>
          <ac:spMkLst>
            <pc:docMk/>
            <pc:sldMk cId="3480425861" sldId="331"/>
            <ac:spMk id="35" creationId="{75215839-8A20-4389-A9DF-9D11F332F3CD}"/>
          </ac:spMkLst>
        </pc:spChg>
        <pc:spChg chg="mod">
          <ac:chgData name="donggun.lee@lginnotek.com" userId="4ad090f6-dadd-4301-b5d0-883b88f508af" providerId="ADAL" clId="{A13B7645-230E-4587-BA58-827856BCD52A}" dt="2023-01-16T04:33:52.514" v="935" actId="1076"/>
          <ac:spMkLst>
            <pc:docMk/>
            <pc:sldMk cId="3480425861" sldId="331"/>
            <ac:spMk id="37" creationId="{1B030DBC-0C79-4126-A0DD-D7C42E5C285D}"/>
          </ac:spMkLst>
        </pc:spChg>
        <pc:spChg chg="add del mod">
          <ac:chgData name="donggun.lee@lginnotek.com" userId="4ad090f6-dadd-4301-b5d0-883b88f508af" providerId="ADAL" clId="{A13B7645-230E-4587-BA58-827856BCD52A}" dt="2023-01-16T03:29:06.322" v="638"/>
          <ac:spMkLst>
            <pc:docMk/>
            <pc:sldMk cId="3480425861" sldId="331"/>
            <ac:spMk id="51" creationId="{22372B02-5684-4FCC-8EE0-A9768F6334E3}"/>
          </ac:spMkLst>
        </pc:spChg>
        <pc:grpChg chg="add mod">
          <ac:chgData name="donggun.lee@lginnotek.com" userId="4ad090f6-dadd-4301-b5d0-883b88f508af" providerId="ADAL" clId="{A13B7645-230E-4587-BA58-827856BCD52A}" dt="2023-01-16T05:55:14.171" v="2312" actId="1076"/>
          <ac:grpSpMkLst>
            <pc:docMk/>
            <pc:sldMk cId="3480425861" sldId="331"/>
            <ac:grpSpMk id="6" creationId="{C6DC4223-7CEF-46B7-86BB-7621052CDBE2}"/>
          </ac:grpSpMkLst>
        </pc:grpChg>
        <pc:cxnChg chg="mod">
          <ac:chgData name="donggun.lee@lginnotek.com" userId="4ad090f6-dadd-4301-b5d0-883b88f508af" providerId="ADAL" clId="{A13B7645-230E-4587-BA58-827856BCD52A}" dt="2023-01-16T06:01:54.893" v="2373" actId="403"/>
          <ac:cxnSpMkLst>
            <pc:docMk/>
            <pc:sldMk cId="3480425861" sldId="331"/>
            <ac:cxnSpMk id="19" creationId="{78BE222F-7A7A-488E-AE56-A579C851C6D9}"/>
          </ac:cxnSpMkLst>
        </pc:cxnChg>
      </pc:sldChg>
      <pc:sldChg chg="addSp delSp modSp add ord">
        <pc:chgData name="donggun.lee@lginnotek.com" userId="4ad090f6-dadd-4301-b5d0-883b88f508af" providerId="ADAL" clId="{A13B7645-230E-4587-BA58-827856BCD52A}" dt="2023-01-16T06:01:28.379" v="2368" actId="1076"/>
        <pc:sldMkLst>
          <pc:docMk/>
          <pc:sldMk cId="2000192195" sldId="332"/>
        </pc:sldMkLst>
        <pc:spChg chg="mod">
          <ac:chgData name="donggun.lee@lginnotek.com" userId="4ad090f6-dadd-4301-b5d0-883b88f508af" providerId="ADAL" clId="{A13B7645-230E-4587-BA58-827856BCD52A}" dt="2023-01-16T03:10:36.091" v="66" actId="20577"/>
          <ac:spMkLst>
            <pc:docMk/>
            <pc:sldMk cId="2000192195" sldId="332"/>
            <ac:spMk id="3" creationId="{7FFEF7A4-C8E6-4E6B-9385-6E3A00F8CDD3}"/>
          </ac:spMkLst>
        </pc:spChg>
        <pc:spChg chg="add mod">
          <ac:chgData name="donggun.lee@lginnotek.com" userId="4ad090f6-dadd-4301-b5d0-883b88f508af" providerId="ADAL" clId="{A13B7645-230E-4587-BA58-827856BCD52A}" dt="2023-01-16T05:51:50.539" v="2213" actId="1076"/>
          <ac:spMkLst>
            <pc:docMk/>
            <pc:sldMk cId="2000192195" sldId="332"/>
            <ac:spMk id="4" creationId="{C5701409-C1C8-488F-8958-81B220341906}"/>
          </ac:spMkLst>
        </pc:spChg>
        <pc:spChg chg="add mod">
          <ac:chgData name="donggun.lee@lginnotek.com" userId="4ad090f6-dadd-4301-b5d0-883b88f508af" providerId="ADAL" clId="{A13B7645-230E-4587-BA58-827856BCD52A}" dt="2023-01-16T05:51:50.539" v="2213" actId="1076"/>
          <ac:spMkLst>
            <pc:docMk/>
            <pc:sldMk cId="2000192195" sldId="332"/>
            <ac:spMk id="5" creationId="{A54FD847-B88F-42F8-83A0-497E8768A921}"/>
          </ac:spMkLst>
        </pc:spChg>
        <pc:spChg chg="add mod">
          <ac:chgData name="donggun.lee@lginnotek.com" userId="4ad090f6-dadd-4301-b5d0-883b88f508af" providerId="ADAL" clId="{A13B7645-230E-4587-BA58-827856BCD52A}" dt="2023-01-16T05:51:57.847" v="2215" actId="1076"/>
          <ac:spMkLst>
            <pc:docMk/>
            <pc:sldMk cId="2000192195" sldId="332"/>
            <ac:spMk id="6" creationId="{52C5BD3E-1873-4067-87D5-F3F850907BEE}"/>
          </ac:spMkLst>
        </pc:spChg>
        <pc:spChg chg="add mod">
          <ac:chgData name="donggun.lee@lginnotek.com" userId="4ad090f6-dadd-4301-b5d0-883b88f508af" providerId="ADAL" clId="{A13B7645-230E-4587-BA58-827856BCD52A}" dt="2023-01-16T05:51:26.954" v="2208" actId="404"/>
          <ac:spMkLst>
            <pc:docMk/>
            <pc:sldMk cId="2000192195" sldId="332"/>
            <ac:spMk id="7" creationId="{311DF2ED-B159-41C5-B4B2-1204BD675DA2}"/>
          </ac:spMkLst>
        </pc:spChg>
        <pc:spChg chg="add del mod">
          <ac:chgData name="donggun.lee@lginnotek.com" userId="4ad090f6-dadd-4301-b5d0-883b88f508af" providerId="ADAL" clId="{A13B7645-230E-4587-BA58-827856BCD52A}" dt="2023-01-16T05:42:41.141" v="1907" actId="478"/>
          <ac:spMkLst>
            <pc:docMk/>
            <pc:sldMk cId="2000192195" sldId="332"/>
            <ac:spMk id="8" creationId="{954FF2B5-E97B-4D14-8CD7-9567C04253C0}"/>
          </ac:spMkLst>
        </pc:spChg>
        <pc:spChg chg="add mod">
          <ac:chgData name="donggun.lee@lginnotek.com" userId="4ad090f6-dadd-4301-b5d0-883b88f508af" providerId="ADAL" clId="{A13B7645-230E-4587-BA58-827856BCD52A}" dt="2023-01-16T05:51:54.201" v="2214" actId="1076"/>
          <ac:spMkLst>
            <pc:docMk/>
            <pc:sldMk cId="2000192195" sldId="332"/>
            <ac:spMk id="9" creationId="{5BE4F211-D969-471C-80E3-CE40DE6EFB75}"/>
          </ac:spMkLst>
        </pc:spChg>
        <pc:spChg chg="add mod">
          <ac:chgData name="donggun.lee@lginnotek.com" userId="4ad090f6-dadd-4301-b5d0-883b88f508af" providerId="ADAL" clId="{A13B7645-230E-4587-BA58-827856BCD52A}" dt="2023-01-16T05:51:37.749" v="2210" actId="1076"/>
          <ac:spMkLst>
            <pc:docMk/>
            <pc:sldMk cId="2000192195" sldId="332"/>
            <ac:spMk id="10" creationId="{8057B2D9-3C00-4325-ACAC-367FED4250A1}"/>
          </ac:spMkLst>
        </pc:spChg>
        <pc:spChg chg="add mod">
          <ac:chgData name="donggun.lee@lginnotek.com" userId="4ad090f6-dadd-4301-b5d0-883b88f508af" providerId="ADAL" clId="{A13B7645-230E-4587-BA58-827856BCD52A}" dt="2023-01-16T05:51:42.413" v="2211" actId="1076"/>
          <ac:spMkLst>
            <pc:docMk/>
            <pc:sldMk cId="2000192195" sldId="332"/>
            <ac:spMk id="11" creationId="{898E70AD-BF9A-466B-9613-D7D72EF75D0C}"/>
          </ac:spMkLst>
        </pc:spChg>
        <pc:spChg chg="add mod">
          <ac:chgData name="donggun.lee@lginnotek.com" userId="4ad090f6-dadd-4301-b5d0-883b88f508af" providerId="ADAL" clId="{A13B7645-230E-4587-BA58-827856BCD52A}" dt="2023-01-16T05:51:42.413" v="2211" actId="1076"/>
          <ac:spMkLst>
            <pc:docMk/>
            <pc:sldMk cId="2000192195" sldId="332"/>
            <ac:spMk id="12" creationId="{0D5F0372-85AB-41E6-B7EE-8CDEE8D313DE}"/>
          </ac:spMkLst>
        </pc:spChg>
        <pc:spChg chg="add mod">
          <ac:chgData name="donggun.lee@lginnotek.com" userId="4ad090f6-dadd-4301-b5d0-883b88f508af" providerId="ADAL" clId="{A13B7645-230E-4587-BA58-827856BCD52A}" dt="2023-01-16T05:51:45.797" v="2212" actId="1076"/>
          <ac:spMkLst>
            <pc:docMk/>
            <pc:sldMk cId="2000192195" sldId="332"/>
            <ac:spMk id="13" creationId="{7D1FA87B-88E3-4DB5-876C-2417D6130D17}"/>
          </ac:spMkLst>
        </pc:spChg>
        <pc:spChg chg="add mod">
          <ac:chgData name="donggun.lee@lginnotek.com" userId="4ad090f6-dadd-4301-b5d0-883b88f508af" providerId="ADAL" clId="{A13B7645-230E-4587-BA58-827856BCD52A}" dt="2023-01-16T05:51:42.413" v="2211" actId="1076"/>
          <ac:spMkLst>
            <pc:docMk/>
            <pc:sldMk cId="2000192195" sldId="332"/>
            <ac:spMk id="14" creationId="{ACBBB58B-733E-4D8F-99A8-B4B10C22D223}"/>
          </ac:spMkLst>
        </pc:spChg>
        <pc:spChg chg="add mod">
          <ac:chgData name="donggun.lee@lginnotek.com" userId="4ad090f6-dadd-4301-b5d0-883b88f508af" providerId="ADAL" clId="{A13B7645-230E-4587-BA58-827856BCD52A}" dt="2023-01-16T06:01:28.379" v="2368" actId="1076"/>
          <ac:spMkLst>
            <pc:docMk/>
            <pc:sldMk cId="2000192195" sldId="332"/>
            <ac:spMk id="15" creationId="{F9AF5395-F5AE-4E73-932C-2F4773544ACB}"/>
          </ac:spMkLst>
        </pc:spChg>
      </pc:sldChg>
      <pc:sldChg chg="addSp delSp modSp add">
        <pc:chgData name="donggun.lee@lginnotek.com" userId="4ad090f6-dadd-4301-b5d0-883b88f508af" providerId="ADAL" clId="{A13B7645-230E-4587-BA58-827856BCD52A}" dt="2023-01-16T05:53:15.802" v="2284" actId="1076"/>
        <pc:sldMkLst>
          <pc:docMk/>
          <pc:sldMk cId="2047816189" sldId="333"/>
        </pc:sldMkLst>
        <pc:spChg chg="del mod">
          <ac:chgData name="donggun.lee@lginnotek.com" userId="4ad090f6-dadd-4301-b5d0-883b88f508af" providerId="ADAL" clId="{A13B7645-230E-4587-BA58-827856BCD52A}" dt="2023-01-16T05:00:09.527" v="1246" actId="478"/>
          <ac:spMkLst>
            <pc:docMk/>
            <pc:sldMk cId="2047816189" sldId="333"/>
            <ac:spMk id="2" creationId="{56C48ED7-9C28-4742-B1B1-6103AA0030B4}"/>
          </ac:spMkLst>
        </pc:spChg>
        <pc:spChg chg="add mod">
          <ac:chgData name="donggun.lee@lginnotek.com" userId="4ad090f6-dadd-4301-b5d0-883b88f508af" providerId="ADAL" clId="{A13B7645-230E-4587-BA58-827856BCD52A}" dt="2023-01-16T05:53:15.802" v="2284" actId="1076"/>
          <ac:spMkLst>
            <pc:docMk/>
            <pc:sldMk cId="2047816189" sldId="333"/>
            <ac:spMk id="4" creationId="{676D200C-73DF-460B-8D6D-2B176E3A19C2}"/>
          </ac:spMkLst>
        </pc:spChg>
        <pc:spChg chg="mod">
          <ac:chgData name="donggun.lee@lginnotek.com" userId="4ad090f6-dadd-4301-b5d0-883b88f508af" providerId="ADAL" clId="{A13B7645-230E-4587-BA58-827856BCD52A}" dt="2023-01-16T05:52:42.829" v="2279" actId="20577"/>
          <ac:spMkLst>
            <pc:docMk/>
            <pc:sldMk cId="2047816189" sldId="333"/>
            <ac:spMk id="51" creationId="{22372B02-5684-4FCC-8EE0-A9768F6334E3}"/>
          </ac:spMkLst>
        </pc:spChg>
        <pc:spChg chg="add del mod">
          <ac:chgData name="donggun.lee@lginnotek.com" userId="4ad090f6-dadd-4301-b5d0-883b88f508af" providerId="ADAL" clId="{A13B7645-230E-4587-BA58-827856BCD52A}" dt="2023-01-16T04:58:25.476" v="1233"/>
          <ac:spMkLst>
            <pc:docMk/>
            <pc:sldMk cId="2047816189" sldId="333"/>
            <ac:spMk id="52" creationId="{6A2CEE37-5D60-4561-AF56-BAD2BA8FF068}"/>
          </ac:spMkLst>
        </pc:spChg>
        <pc:spChg chg="add del mod">
          <ac:chgData name="donggun.lee@lginnotek.com" userId="4ad090f6-dadd-4301-b5d0-883b88f508af" providerId="ADAL" clId="{A13B7645-230E-4587-BA58-827856BCD52A}" dt="2023-01-16T04:58:25.476" v="1233"/>
          <ac:spMkLst>
            <pc:docMk/>
            <pc:sldMk cId="2047816189" sldId="333"/>
            <ac:spMk id="53" creationId="{07C82B08-0A17-4611-8820-26B3599FFEE8}"/>
          </ac:spMkLst>
        </pc:spChg>
        <pc:spChg chg="add del mod">
          <ac:chgData name="donggun.lee@lginnotek.com" userId="4ad090f6-dadd-4301-b5d0-883b88f508af" providerId="ADAL" clId="{A13B7645-230E-4587-BA58-827856BCD52A}" dt="2023-01-16T05:53:06.736" v="2283" actId="478"/>
          <ac:spMkLst>
            <pc:docMk/>
            <pc:sldMk cId="2047816189" sldId="333"/>
            <ac:spMk id="54" creationId="{012CE704-403D-4358-B54A-6015A72546B3}"/>
          </ac:spMkLst>
        </pc:spChg>
        <pc:spChg chg="add mod">
          <ac:chgData name="donggun.lee@lginnotek.com" userId="4ad090f6-dadd-4301-b5d0-883b88f508af" providerId="ADAL" clId="{A13B7645-230E-4587-BA58-827856BCD52A}" dt="2023-01-16T05:05:57.803" v="1466" actId="20577"/>
          <ac:spMkLst>
            <pc:docMk/>
            <pc:sldMk cId="2047816189" sldId="333"/>
            <ac:spMk id="55" creationId="{80452880-7D15-4B81-B745-53D267A594FF}"/>
          </ac:spMkLst>
        </pc:spChg>
        <pc:spChg chg="add del mod">
          <ac:chgData name="donggun.lee@lginnotek.com" userId="4ad090f6-dadd-4301-b5d0-883b88f508af" providerId="ADAL" clId="{A13B7645-230E-4587-BA58-827856BCD52A}" dt="2023-01-16T05:00:55.507" v="1254" actId="478"/>
          <ac:spMkLst>
            <pc:docMk/>
            <pc:sldMk cId="2047816189" sldId="333"/>
            <ac:spMk id="56" creationId="{531DFFF2-45FB-44DA-ACB7-5B8E1406DEDC}"/>
          </ac:spMkLst>
        </pc:spChg>
        <pc:spChg chg="add del mod">
          <ac:chgData name="donggun.lee@lginnotek.com" userId="4ad090f6-dadd-4301-b5d0-883b88f508af" providerId="ADAL" clId="{A13B7645-230E-4587-BA58-827856BCD52A}" dt="2023-01-16T05:12:54.776" v="1518" actId="478"/>
          <ac:spMkLst>
            <pc:docMk/>
            <pc:sldMk cId="2047816189" sldId="333"/>
            <ac:spMk id="57" creationId="{492E549A-4AB1-4202-A7B5-7CEC06621ECD}"/>
          </ac:spMkLst>
        </pc:spChg>
        <pc:spChg chg="add mod">
          <ac:chgData name="donggun.lee@lginnotek.com" userId="4ad090f6-dadd-4301-b5d0-883b88f508af" providerId="ADAL" clId="{A13B7645-230E-4587-BA58-827856BCD52A}" dt="2023-01-16T05:12:43.915" v="1516" actId="6549"/>
          <ac:spMkLst>
            <pc:docMk/>
            <pc:sldMk cId="2047816189" sldId="333"/>
            <ac:spMk id="58" creationId="{E8342F28-8C30-4D49-9F50-53BEAB0C8B3C}"/>
          </ac:spMkLst>
        </pc:spChg>
        <pc:spChg chg="add mod">
          <ac:chgData name="donggun.lee@lginnotek.com" userId="4ad090f6-dadd-4301-b5d0-883b88f508af" providerId="ADAL" clId="{A13B7645-230E-4587-BA58-827856BCD52A}" dt="2023-01-16T05:12:57.187" v="1520" actId="1076"/>
          <ac:spMkLst>
            <pc:docMk/>
            <pc:sldMk cId="2047816189" sldId="333"/>
            <ac:spMk id="59" creationId="{B4893F6F-355B-4D99-B4A8-0494DC06C007}"/>
          </ac:spMkLst>
        </pc:spChg>
        <pc:grpChg chg="del">
          <ac:chgData name="donggun.lee@lginnotek.com" userId="4ad090f6-dadd-4301-b5d0-883b88f508af" providerId="ADAL" clId="{A13B7645-230E-4587-BA58-827856BCD52A}" dt="2023-01-16T03:29:02.400" v="637" actId="478"/>
          <ac:grpSpMkLst>
            <pc:docMk/>
            <pc:sldMk cId="2047816189" sldId="333"/>
            <ac:grpSpMk id="6" creationId="{C6DC4223-7CEF-46B7-86BB-7621052CDBE2}"/>
          </ac:grpSpMkLst>
        </pc:grp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12" creationId="{4933C3C2-E32C-4187-842B-31EA49889D04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13" creationId="{61E0E408-5AD8-4E7A-94BB-B7FB24217D9E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14" creationId="{45CCE159-4988-4D35-8B31-67C17358FA55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19" creationId="{78BE222F-7A7A-488E-AE56-A579C851C6D9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33" creationId="{0D3E494C-8C67-4722-B16F-10A77EA760B8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34" creationId="{FDA47A21-B56F-4D11-B262-A73F90E416D1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0" creationId="{F7EFA070-DA6F-440D-BAC0-DA98BBA60202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1" creationId="{B3A3E4C9-C405-41C1-9359-541B12EE5FD7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2" creationId="{41F7D3AC-9DCD-442E-8BBC-57D505121C5B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3" creationId="{02385035-74C0-4697-8875-7B9A3CDC43DD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4" creationId="{4FA429D2-D592-4093-9138-6C10BF46CB43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5" creationId="{BA4AAE9B-7388-4B79-BC20-E0257307AF36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6" creationId="{D5356604-FA61-4E9C-9DE8-B1C1FA50634E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8" creationId="{0C85F199-5369-4BF7-9C99-E2BAD10FD9DD}"/>
          </ac:cxnSpMkLst>
        </pc:cxnChg>
      </pc:sldChg>
      <pc:sldChg chg="addSp delSp modSp add">
        <pc:chgData name="donggun.lee@lginnotek.com" userId="4ad090f6-dadd-4301-b5d0-883b88f508af" providerId="ADAL" clId="{A13B7645-230E-4587-BA58-827856BCD52A}" dt="2023-01-16T06:04:07.694" v="2539" actId="1076"/>
        <pc:sldMkLst>
          <pc:docMk/>
          <pc:sldMk cId="3061909689" sldId="334"/>
        </pc:sldMkLst>
        <pc:spChg chg="mod">
          <ac:chgData name="donggun.lee@lginnotek.com" userId="4ad090f6-dadd-4301-b5d0-883b88f508af" providerId="ADAL" clId="{A13B7645-230E-4587-BA58-827856BCD52A}" dt="2023-01-16T04:32:16.459" v="852"/>
          <ac:spMkLst>
            <pc:docMk/>
            <pc:sldMk cId="3061909689" sldId="334"/>
            <ac:spMk id="3" creationId="{DFFC9D1A-189B-4006-8EAE-1CE6A0DFBA0B}"/>
          </ac:spMkLst>
        </pc:spChg>
        <pc:spChg chg="add mod">
          <ac:chgData name="donggun.lee@lginnotek.com" userId="4ad090f6-dadd-4301-b5d0-883b88f508af" providerId="ADAL" clId="{A13B7645-230E-4587-BA58-827856BCD52A}" dt="2023-01-16T05:13:43.678" v="1556" actId="1076"/>
          <ac:spMkLst>
            <pc:docMk/>
            <pc:sldMk cId="3061909689" sldId="334"/>
            <ac:spMk id="4" creationId="{77C42BF2-83CF-49C7-B355-78337E883F37}"/>
          </ac:spMkLst>
        </pc:spChg>
        <pc:spChg chg="add del">
          <ac:chgData name="donggun.lee@lginnotek.com" userId="4ad090f6-dadd-4301-b5d0-883b88f508af" providerId="ADAL" clId="{A13B7645-230E-4587-BA58-827856BCD52A}" dt="2023-01-16T05:01:16.241" v="1259"/>
          <ac:spMkLst>
            <pc:docMk/>
            <pc:sldMk cId="3061909689" sldId="334"/>
            <ac:spMk id="5" creationId="{54E4DF98-9EC7-4715-94B5-4D40B9B8C0A8}"/>
          </ac:spMkLst>
        </pc:spChg>
        <pc:spChg chg="add del mod">
          <ac:chgData name="donggun.lee@lginnotek.com" userId="4ad090f6-dadd-4301-b5d0-883b88f508af" providerId="ADAL" clId="{A13B7645-230E-4587-BA58-827856BCD52A}" dt="2023-01-16T05:12:52.668" v="1517"/>
          <ac:spMkLst>
            <pc:docMk/>
            <pc:sldMk cId="3061909689" sldId="334"/>
            <ac:spMk id="6" creationId="{F0232758-CAD7-441B-BE05-AF7B3B38F3D5}"/>
          </ac:spMkLst>
        </pc:spChg>
        <pc:spChg chg="add mod">
          <ac:chgData name="donggun.lee@lginnotek.com" userId="4ad090f6-dadd-4301-b5d0-883b88f508af" providerId="ADAL" clId="{A13B7645-230E-4587-BA58-827856BCD52A}" dt="2023-01-16T06:04:07.694" v="2539" actId="1076"/>
          <ac:spMkLst>
            <pc:docMk/>
            <pc:sldMk cId="3061909689" sldId="334"/>
            <ac:spMk id="7" creationId="{C794A017-58B6-4086-A3E2-8976A4947F16}"/>
          </ac:spMkLst>
        </pc:spChg>
        <pc:spChg chg="add mod">
          <ac:chgData name="donggun.lee@lginnotek.com" userId="4ad090f6-dadd-4301-b5d0-883b88f508af" providerId="ADAL" clId="{A13B7645-230E-4587-BA58-827856BCD52A}" dt="2023-01-16T06:03:56.795" v="2536" actId="1076"/>
          <ac:spMkLst>
            <pc:docMk/>
            <pc:sldMk cId="3061909689" sldId="334"/>
            <ac:spMk id="8" creationId="{EE57543B-1ABE-4369-A0A1-52A37F9F8F0E}"/>
          </ac:spMkLst>
        </pc:spChg>
        <pc:spChg chg="add mod">
          <ac:chgData name="donggun.lee@lginnotek.com" userId="4ad090f6-dadd-4301-b5d0-883b88f508af" providerId="ADAL" clId="{A13B7645-230E-4587-BA58-827856BCD52A}" dt="2023-01-16T06:03:58.227" v="2537" actId="1076"/>
          <ac:spMkLst>
            <pc:docMk/>
            <pc:sldMk cId="3061909689" sldId="334"/>
            <ac:spMk id="9" creationId="{F240D2BE-BFDF-4EB0-8C31-1AC202C59318}"/>
          </ac:spMkLst>
        </pc:spChg>
        <pc:spChg chg="add mod">
          <ac:chgData name="donggun.lee@lginnotek.com" userId="4ad090f6-dadd-4301-b5d0-883b88f508af" providerId="ADAL" clId="{A13B7645-230E-4587-BA58-827856BCD52A}" dt="2023-01-16T06:04:00.687" v="2538" actId="1076"/>
          <ac:spMkLst>
            <pc:docMk/>
            <pc:sldMk cId="3061909689" sldId="334"/>
            <ac:spMk id="10" creationId="{80BC1C65-AA7E-420E-8C77-89CC958F5ECB}"/>
          </ac:spMkLst>
        </pc:spChg>
      </pc:sldChg>
      <pc:sldChg chg="addSp modSp add del ord">
        <pc:chgData name="donggun.lee@lginnotek.com" userId="4ad090f6-dadd-4301-b5d0-883b88f508af" providerId="ADAL" clId="{A13B7645-230E-4587-BA58-827856BCD52A}" dt="2023-01-16T05:52:22.682" v="2218" actId="2696"/>
        <pc:sldMkLst>
          <pc:docMk/>
          <pc:sldMk cId="4076873527" sldId="335"/>
        </pc:sldMkLst>
        <pc:spChg chg="mod">
          <ac:chgData name="donggun.lee@lginnotek.com" userId="4ad090f6-dadd-4301-b5d0-883b88f508af" providerId="ADAL" clId="{A13B7645-230E-4587-BA58-827856BCD52A}" dt="2023-01-16T04:56:19.561" v="1208"/>
          <ac:spMkLst>
            <pc:docMk/>
            <pc:sldMk cId="4076873527" sldId="335"/>
            <ac:spMk id="3" creationId="{4780C1E6-7CAC-40AD-B5CF-0164856AC9D9}"/>
          </ac:spMkLst>
        </pc:spChg>
        <pc:spChg chg="add mod">
          <ac:chgData name="donggun.lee@lginnotek.com" userId="4ad090f6-dadd-4301-b5d0-883b88f508af" providerId="ADAL" clId="{A13B7645-230E-4587-BA58-827856BCD52A}" dt="2023-01-16T04:56:44.578" v="1221" actId="20577"/>
          <ac:spMkLst>
            <pc:docMk/>
            <pc:sldMk cId="4076873527" sldId="335"/>
            <ac:spMk id="4" creationId="{25F56DC9-85B0-456B-823A-3E6694607CDB}"/>
          </ac:spMkLst>
        </pc:spChg>
        <pc:spChg chg="add mod">
          <ac:chgData name="donggun.lee@lginnotek.com" userId="4ad090f6-dadd-4301-b5d0-883b88f508af" providerId="ADAL" clId="{A13B7645-230E-4587-BA58-827856BCD52A}" dt="2023-01-16T05:18:14.479" v="1648" actId="1076"/>
          <ac:spMkLst>
            <pc:docMk/>
            <pc:sldMk cId="4076873527" sldId="335"/>
            <ac:spMk id="5" creationId="{0B0A1FB9-ADE7-48B9-870D-405529EC4EC9}"/>
          </ac:spMkLst>
        </pc:spChg>
        <pc:spChg chg="add mod">
          <ac:chgData name="donggun.lee@lginnotek.com" userId="4ad090f6-dadd-4301-b5d0-883b88f508af" providerId="ADAL" clId="{A13B7645-230E-4587-BA58-827856BCD52A}" dt="2023-01-16T05:52:20.121" v="2217" actId="6549"/>
          <ac:spMkLst>
            <pc:docMk/>
            <pc:sldMk cId="4076873527" sldId="335"/>
            <ac:spMk id="6" creationId="{CC7E5F52-630F-4F72-82B8-2615482778C5}"/>
          </ac:spMkLst>
        </pc:spChg>
      </pc:sldChg>
    </pc:docChg>
  </pc:docChgLst>
  <pc:docChgLst>
    <pc:chgData name="이동건" userId="4ad090f6-dadd-4301-b5d0-883b88f508af" providerId="ADAL" clId="{88C9F45D-2781-4108-A650-1A9D3C6D4FBA}"/>
    <pc:docChg chg="custSel delSld modSld">
      <pc:chgData name="이동건" userId="4ad090f6-dadd-4301-b5d0-883b88f508af" providerId="ADAL" clId="{88C9F45D-2781-4108-A650-1A9D3C6D4FBA}" dt="2022-06-02T02:51:05.637" v="15" actId="478"/>
      <pc:docMkLst>
        <pc:docMk/>
      </pc:docMkLst>
      <pc:sldChg chg="del">
        <pc:chgData name="이동건" userId="4ad090f6-dadd-4301-b5d0-883b88f508af" providerId="ADAL" clId="{88C9F45D-2781-4108-A650-1A9D3C6D4FBA}" dt="2022-06-02T02:50:58.204" v="0" actId="2696"/>
        <pc:sldMkLst>
          <pc:docMk/>
          <pc:sldMk cId="3979471892" sldId="262"/>
        </pc:sldMkLst>
      </pc:sldChg>
      <pc:sldChg chg="del">
        <pc:chgData name="이동건" userId="4ad090f6-dadd-4301-b5d0-883b88f508af" providerId="ADAL" clId="{88C9F45D-2781-4108-A650-1A9D3C6D4FBA}" dt="2022-06-02T02:51:00.241" v="10" actId="2696"/>
        <pc:sldMkLst>
          <pc:docMk/>
          <pc:sldMk cId="1530449656" sldId="285"/>
        </pc:sldMkLst>
      </pc:sldChg>
      <pc:sldChg chg="del">
        <pc:chgData name="이동건" userId="4ad090f6-dadd-4301-b5d0-883b88f508af" providerId="ADAL" clId="{88C9F45D-2781-4108-A650-1A9D3C6D4FBA}" dt="2022-06-02T02:51:00.326" v="13" actId="2696"/>
        <pc:sldMkLst>
          <pc:docMk/>
          <pc:sldMk cId="3986541521" sldId="286"/>
        </pc:sldMkLst>
      </pc:sldChg>
      <pc:sldChg chg="del">
        <pc:chgData name="이동건" userId="4ad090f6-dadd-4301-b5d0-883b88f508af" providerId="ADAL" clId="{88C9F45D-2781-4108-A650-1A9D3C6D4FBA}" dt="2022-06-02T02:50:58.221" v="1" actId="2696"/>
        <pc:sldMkLst>
          <pc:docMk/>
          <pc:sldMk cId="2647178728" sldId="319"/>
        </pc:sldMkLst>
      </pc:sldChg>
      <pc:sldChg chg="del">
        <pc:chgData name="이동건" userId="4ad090f6-dadd-4301-b5d0-883b88f508af" providerId="ADAL" clId="{88C9F45D-2781-4108-A650-1A9D3C6D4FBA}" dt="2022-06-02T02:50:58.232" v="2" actId="2696"/>
        <pc:sldMkLst>
          <pc:docMk/>
          <pc:sldMk cId="2535217310" sldId="320"/>
        </pc:sldMkLst>
      </pc:sldChg>
      <pc:sldChg chg="del">
        <pc:chgData name="이동건" userId="4ad090f6-dadd-4301-b5d0-883b88f508af" providerId="ADAL" clId="{88C9F45D-2781-4108-A650-1A9D3C6D4FBA}" dt="2022-06-02T02:51:00.264" v="11" actId="2696"/>
        <pc:sldMkLst>
          <pc:docMk/>
          <pc:sldMk cId="1910449734" sldId="321"/>
        </pc:sldMkLst>
      </pc:sldChg>
      <pc:sldChg chg="del">
        <pc:chgData name="이동건" userId="4ad090f6-dadd-4301-b5d0-883b88f508af" providerId="ADAL" clId="{88C9F45D-2781-4108-A650-1A9D3C6D4FBA}" dt="2022-06-02T02:50:58.744" v="5" actId="2696"/>
        <pc:sldMkLst>
          <pc:docMk/>
          <pc:sldMk cId="3864544812" sldId="323"/>
        </pc:sldMkLst>
      </pc:sldChg>
      <pc:sldChg chg="del">
        <pc:chgData name="이동건" userId="4ad090f6-dadd-4301-b5d0-883b88f508af" providerId="ADAL" clId="{88C9F45D-2781-4108-A650-1A9D3C6D4FBA}" dt="2022-06-02T02:50:59.020" v="6" actId="2696"/>
        <pc:sldMkLst>
          <pc:docMk/>
          <pc:sldMk cId="2284109999" sldId="324"/>
        </pc:sldMkLst>
      </pc:sldChg>
      <pc:sldChg chg="del">
        <pc:chgData name="이동건" userId="4ad090f6-dadd-4301-b5d0-883b88f508af" providerId="ADAL" clId="{88C9F45D-2781-4108-A650-1A9D3C6D4FBA}" dt="2022-06-02T02:50:59.501" v="7" actId="2696"/>
        <pc:sldMkLst>
          <pc:docMk/>
          <pc:sldMk cId="2441764477" sldId="325"/>
        </pc:sldMkLst>
      </pc:sldChg>
      <pc:sldChg chg="del">
        <pc:chgData name="이동건" userId="4ad090f6-dadd-4301-b5d0-883b88f508af" providerId="ADAL" clId="{88C9F45D-2781-4108-A650-1A9D3C6D4FBA}" dt="2022-06-02T02:50:59.926" v="8" actId="2696"/>
        <pc:sldMkLst>
          <pc:docMk/>
          <pc:sldMk cId="3441840872" sldId="326"/>
        </pc:sldMkLst>
      </pc:sldChg>
      <pc:sldChg chg="del">
        <pc:chgData name="이동건" userId="4ad090f6-dadd-4301-b5d0-883b88f508af" providerId="ADAL" clId="{88C9F45D-2781-4108-A650-1A9D3C6D4FBA}" dt="2022-06-02T02:51:00.231" v="9" actId="2696"/>
        <pc:sldMkLst>
          <pc:docMk/>
          <pc:sldMk cId="1950727356" sldId="327"/>
        </pc:sldMkLst>
      </pc:sldChg>
      <pc:sldChg chg="del">
        <pc:chgData name="이동건" userId="4ad090f6-dadd-4301-b5d0-883b88f508af" providerId="ADAL" clId="{88C9F45D-2781-4108-A650-1A9D3C6D4FBA}" dt="2022-06-02T02:50:58.323" v="3" actId="2696"/>
        <pc:sldMkLst>
          <pc:docMk/>
          <pc:sldMk cId="4135303438" sldId="328"/>
        </pc:sldMkLst>
      </pc:sldChg>
      <pc:sldChg chg="del">
        <pc:chgData name="이동건" userId="4ad090f6-dadd-4301-b5d0-883b88f508af" providerId="ADAL" clId="{88C9F45D-2781-4108-A650-1A9D3C6D4FBA}" dt="2022-06-02T02:50:58.559" v="4" actId="2696"/>
        <pc:sldMkLst>
          <pc:docMk/>
          <pc:sldMk cId="110957981" sldId="329"/>
        </pc:sldMkLst>
      </pc:sldChg>
      <pc:sldChg chg="del">
        <pc:chgData name="이동건" userId="4ad090f6-dadd-4301-b5d0-883b88f508af" providerId="ADAL" clId="{88C9F45D-2781-4108-A650-1A9D3C6D4FBA}" dt="2022-06-02T02:51:00.313" v="12" actId="2696"/>
        <pc:sldMkLst>
          <pc:docMk/>
          <pc:sldMk cId="1751255609" sldId="330"/>
        </pc:sldMkLst>
      </pc:sldChg>
      <pc:sldChg chg="addSp delSp modSp">
        <pc:chgData name="이동건" userId="4ad090f6-dadd-4301-b5d0-883b88f508af" providerId="ADAL" clId="{88C9F45D-2781-4108-A650-1A9D3C6D4FBA}" dt="2022-06-02T02:51:05.637" v="15" actId="478"/>
        <pc:sldMkLst>
          <pc:docMk/>
          <pc:sldMk cId="3480425861" sldId="331"/>
        </pc:sldMkLst>
        <pc:spChg chg="del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4" creationId="{18507B9F-6865-49C6-AEFE-0AF6E237C549}"/>
          </ac:spMkLst>
        </pc:spChg>
        <pc:spChg chg="add mod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5" creationId="{06D35BA1-795C-4718-BC3A-4E53DE9C8A2F}"/>
          </ac:spMkLst>
        </pc:spChg>
        <pc:spChg chg="del">
          <ac:chgData name="이동건" userId="4ad090f6-dadd-4301-b5d0-883b88f508af" providerId="ADAL" clId="{88C9F45D-2781-4108-A650-1A9D3C6D4FBA}" dt="2022-06-02T02:51:03.636" v="14" actId="478"/>
          <ac:spMkLst>
            <pc:docMk/>
            <pc:sldMk cId="3480425861" sldId="331"/>
            <ac:spMk id="10" creationId="{FCD29627-E557-4036-9004-F6103C5B7A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23-01-16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45CE-1657-4606-93E9-90ECE7512FF6}" type="datetime1">
              <a:rPr lang="ko-KR" altLang="en-US" smtClean="0"/>
              <a:t>23-01-16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3386" y="142582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B29917-8148-4FE2-A861-E5DEA7FC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" y="62421"/>
            <a:ext cx="3994783" cy="42963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2BF8-CBF1-45A9-8C27-929C6F2AF550}" type="datetime1">
              <a:rPr lang="ko-KR" altLang="en-US" smtClean="0"/>
              <a:t>23-01-16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75BD4AC-A1E3-4945-8E2B-6E5A1C9020D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B9E2C61-A3C9-4C6C-8D10-61C9C24A030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6323C22-2465-463F-BEBC-FEA50EC3EE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FEF7A4-C8E6-4E6B-9385-6E3A00F8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Geo </a:t>
            </a:r>
            <a:r>
              <a:rPr lang="en-US" altLang="ko-KR" dirty="0" err="1"/>
              <a:t>cal</a:t>
            </a:r>
            <a:r>
              <a:rPr lang="en-US" altLang="ko-KR" dirty="0"/>
              <a:t>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701409-C1C8-488F-8958-81B220341906}"/>
                  </a:ext>
                </a:extLst>
              </p:cNvPr>
              <p:cNvSpPr txBox="1"/>
              <p:nvPr/>
            </p:nvSpPr>
            <p:spPr>
              <a:xfrm>
                <a:off x="5139297" y="1342239"/>
                <a:ext cx="2282997" cy="748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54.1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24.7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501.7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28.8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701409-C1C8-488F-8958-81B220341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97" y="1342239"/>
                <a:ext cx="2282997" cy="7485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54FD847-B88F-42F8-83A0-497E8768A921}"/>
              </a:ext>
            </a:extLst>
          </p:cNvPr>
          <p:cNvSpPr txBox="1"/>
          <p:nvPr/>
        </p:nvSpPr>
        <p:spPr>
          <a:xfrm>
            <a:off x="3621609" y="1581952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intrinsic: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C5BD3E-1873-4067-87D5-F3F850907BEE}"/>
                  </a:ext>
                </a:extLst>
              </p:cNvPr>
              <p:cNvSpPr txBox="1"/>
              <p:nvPr/>
            </p:nvSpPr>
            <p:spPr>
              <a:xfrm>
                <a:off x="4488613" y="2371879"/>
                <a:ext cx="45173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[k1, k2, p1, p2, k3]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−4.7, −52, 0.032, 1.1, 240</m:t>
                        </m:r>
                      </m:e>
                    </m:d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C5BD3E-1873-4067-87D5-F3F850907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613" y="2371879"/>
                <a:ext cx="4517390" cy="338554"/>
              </a:xfrm>
              <a:prstGeom prst="rect">
                <a:avLst/>
              </a:prstGeom>
              <a:blipFill>
                <a:blip r:embed="rId3"/>
                <a:stretch>
                  <a:fillRect l="-675" t="-3571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11DF2ED-B159-41C5-B4B2-1204BD675DA2}"/>
              </a:ext>
            </a:extLst>
          </p:cNvPr>
          <p:cNvSpPr txBox="1"/>
          <p:nvPr/>
        </p:nvSpPr>
        <p:spPr>
          <a:xfrm>
            <a:off x="218114" y="77807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For raw images,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4F211-D969-471C-80E3-CE40DE6EFB75}"/>
              </a:ext>
            </a:extLst>
          </p:cNvPr>
          <p:cNvSpPr txBox="1"/>
          <p:nvPr/>
        </p:nvSpPr>
        <p:spPr>
          <a:xfrm>
            <a:off x="1667548" y="2345918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Radial distortion parameters: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7B2D9-3C00-4325-ACAC-367FED4250A1}"/>
              </a:ext>
            </a:extLst>
          </p:cNvPr>
          <p:cNvSpPr txBox="1"/>
          <p:nvPr/>
        </p:nvSpPr>
        <p:spPr>
          <a:xfrm>
            <a:off x="65533" y="2992529"/>
            <a:ext cx="3066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For four times upscaled images,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8E70AD-BF9A-466B-9613-D7D72EF75D0C}"/>
                  </a:ext>
                </a:extLst>
              </p:cNvPr>
              <p:cNvSpPr txBox="1"/>
              <p:nvPr/>
            </p:nvSpPr>
            <p:spPr>
              <a:xfrm>
                <a:off x="5264332" y="3524289"/>
                <a:ext cx="2157962" cy="748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545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2247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8E70AD-BF9A-466B-9613-D7D72EF75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32" y="3524289"/>
                <a:ext cx="2157962" cy="748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D5F0372-85AB-41E6-B7EE-8CDEE8D313DE}"/>
              </a:ext>
            </a:extLst>
          </p:cNvPr>
          <p:cNvSpPr txBox="1"/>
          <p:nvPr/>
        </p:nvSpPr>
        <p:spPr>
          <a:xfrm>
            <a:off x="3746644" y="3764002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intrinsic: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1FA87B-88E3-4DB5-876C-2417D6130D17}"/>
                  </a:ext>
                </a:extLst>
              </p:cNvPr>
              <p:cNvSpPr txBox="1"/>
              <p:nvPr/>
            </p:nvSpPr>
            <p:spPr>
              <a:xfrm>
                <a:off x="4533313" y="4553929"/>
                <a:ext cx="46312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[k1, k2, p1, p2, k3]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−6.1, −60, 0.028, 1.13, 330</m:t>
                        </m:r>
                      </m:e>
                    </m:d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1FA87B-88E3-4DB5-876C-2417D6130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313" y="4553929"/>
                <a:ext cx="4631204" cy="338554"/>
              </a:xfrm>
              <a:prstGeom prst="rect">
                <a:avLst/>
              </a:prstGeom>
              <a:blipFill>
                <a:blip r:embed="rId5"/>
                <a:stretch>
                  <a:fillRect l="-791" t="-3571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CBBB58B-733E-4D8F-99A8-B4B10C22D223}"/>
              </a:ext>
            </a:extLst>
          </p:cNvPr>
          <p:cNvSpPr txBox="1"/>
          <p:nvPr/>
        </p:nvSpPr>
        <p:spPr>
          <a:xfrm>
            <a:off x="1667549" y="4553929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Radial distortion parameters: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AF5395-F5AE-4E73-932C-2F4773544ACB}"/>
                  </a:ext>
                </a:extLst>
              </p:cNvPr>
              <p:cNvSpPr txBox="1"/>
              <p:nvPr/>
            </p:nvSpPr>
            <p:spPr>
              <a:xfrm>
                <a:off x="824654" y="5566759"/>
                <a:ext cx="86292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0" dirty="0"/>
                  <a:t>For both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</a:rPr>
                  <a:t>(or,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is uncertain</a:t>
                </a:r>
                <a:r>
                  <a:rPr lang="en-US" altLang="ko-KR" sz="1600" dirty="0"/>
                  <a:t>. It is expected to be fixed after active-align is completed.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AF5395-F5AE-4E73-932C-2F477354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54" y="5566759"/>
                <a:ext cx="8629285" cy="338554"/>
              </a:xfrm>
              <a:prstGeom prst="rect">
                <a:avLst/>
              </a:prstGeom>
              <a:blipFill>
                <a:blip r:embed="rId6"/>
                <a:stretch>
                  <a:fillRect l="-353" t="-3571" r="-71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19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9739-4C8B-41E5-AE0D-B21E442D8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6D35BA1-795C-4718-BC3A-4E53DE9C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rmAutofit/>
          </a:bodyPr>
          <a:lstStyle/>
          <a:p>
            <a:r>
              <a:rPr lang="en-US" altLang="ko-KR" dirty="0"/>
              <a:t>Definition of intrinsic parameter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DC4223-7CEF-46B7-86BB-7621052CDBE2}"/>
              </a:ext>
            </a:extLst>
          </p:cNvPr>
          <p:cNvGrpSpPr/>
          <p:nvPr/>
        </p:nvGrpSpPr>
        <p:grpSpPr>
          <a:xfrm>
            <a:off x="1107289" y="997381"/>
            <a:ext cx="8128166" cy="4584090"/>
            <a:chOff x="81689" y="769477"/>
            <a:chExt cx="7280575" cy="4106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F6CE574-E09C-4F37-A561-4C8AE50E76EA}"/>
                    </a:ext>
                  </a:extLst>
                </p:cNvPr>
                <p:cNvSpPr txBox="1"/>
                <p:nvPr/>
              </p:nvSpPr>
              <p:spPr>
                <a:xfrm>
                  <a:off x="1753769" y="2681500"/>
                  <a:ext cx="405394" cy="3588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025EE98-3891-4134-92F7-37AFD1452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3769" y="2681500"/>
                  <a:ext cx="405394" cy="3588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EFFACB07-6E53-485B-88FE-B5E83567FA0D}"/>
                </a:ext>
              </a:extLst>
            </p:cNvPr>
            <p:cNvCxnSpPr>
              <a:cxnSpLocks/>
            </p:cNvCxnSpPr>
            <p:nvPr/>
          </p:nvCxnSpPr>
          <p:spPr>
            <a:xfrm>
              <a:off x="953944" y="2436883"/>
              <a:ext cx="909725" cy="1091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9CFF619-9E42-4948-A896-0666C5F08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455" y="1768062"/>
              <a:ext cx="0" cy="17604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9BF67FA3-AADD-45F5-9FAD-F5B5877A3609}"/>
                </a:ext>
              </a:extLst>
            </p:cNvPr>
            <p:cNvSpPr/>
            <p:nvPr/>
          </p:nvSpPr>
          <p:spPr>
            <a:xfrm rot="16200000">
              <a:off x="1063882" y="2426230"/>
              <a:ext cx="1996398" cy="680059"/>
            </a:xfrm>
            <a:prstGeom prst="parallelogram">
              <a:avLst>
                <a:gd name="adj" fmla="val 12016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85B0FCE-FA97-4464-94BE-F67635A0029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666141" y="2387822"/>
              <a:ext cx="0" cy="756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933C3C2-E32C-4187-842B-31EA49889D04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>
              <a:off x="2064859" y="2766259"/>
              <a:ext cx="337252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1E0E408-5AD8-4E7A-94BB-B7FB24217D9E}"/>
                </a:ext>
              </a:extLst>
            </p:cNvPr>
            <p:cNvCxnSpPr>
              <a:cxnSpLocks/>
              <a:endCxn id="10" idx="5"/>
            </p:cNvCxnSpPr>
            <p:nvPr/>
          </p:nvCxnSpPr>
          <p:spPr>
            <a:xfrm flipV="1">
              <a:off x="2062082" y="3355859"/>
              <a:ext cx="0" cy="38922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5CCE159-4988-4D35-8B31-67C17358FA55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402111" y="3174860"/>
              <a:ext cx="610490" cy="733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2691471-9728-4BC5-85A8-F11763F023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2111" y="2771189"/>
              <a:ext cx="923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2A1B1C18-69F8-4FFD-B31C-FB363E92DD54}"/>
                </a:ext>
              </a:extLst>
            </p:cNvPr>
            <p:cNvSpPr/>
            <p:nvPr/>
          </p:nvSpPr>
          <p:spPr>
            <a:xfrm rot="16200000">
              <a:off x="1805059" y="2214120"/>
              <a:ext cx="3016267" cy="1027470"/>
            </a:xfrm>
            <a:prstGeom prst="parallelogram">
              <a:avLst>
                <a:gd name="adj" fmla="val 12016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B31C072-465C-45F5-BBA5-D77CDDA831E7}"/>
                </a:ext>
              </a:extLst>
            </p:cNvPr>
            <p:cNvCxnSpPr>
              <a:cxnSpLocks/>
            </p:cNvCxnSpPr>
            <p:nvPr/>
          </p:nvCxnSpPr>
          <p:spPr>
            <a:xfrm>
              <a:off x="3325738" y="2766259"/>
              <a:ext cx="55396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7DB178C-1909-4C47-B2A9-B9DEB125CB35}"/>
                </a:ext>
              </a:extLst>
            </p:cNvPr>
            <p:cNvCxnSpPr>
              <a:cxnSpLocks/>
            </p:cNvCxnSpPr>
            <p:nvPr/>
          </p:nvCxnSpPr>
          <p:spPr>
            <a:xfrm>
              <a:off x="3879702" y="2766259"/>
              <a:ext cx="15822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8BE222F-7A7A-488E-AE56-A579C851C6D9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2077321" y="3484943"/>
              <a:ext cx="207882" cy="962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83BC17-77B3-413C-AEAB-9F34401700D1}"/>
                </a:ext>
              </a:extLst>
            </p:cNvPr>
            <p:cNvSpPr txBox="1"/>
            <p:nvPr/>
          </p:nvSpPr>
          <p:spPr>
            <a:xfrm>
              <a:off x="1629193" y="4447110"/>
              <a:ext cx="896255" cy="41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normalized </a:t>
              </a:r>
            </a:p>
            <a:p>
              <a:pPr algn="ctr"/>
              <a:r>
                <a:rPr lang="en-US" altLang="ko-KR" sz="1200" dirty="0"/>
                <a:t>image plane</a:t>
              </a:r>
              <a:endParaRPr lang="ko-KR" altLang="en-US" sz="120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E33BEBC-9114-45C1-BDB6-F1F185086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9928" y="3753488"/>
              <a:ext cx="126970" cy="852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D58132-2C7D-4BDE-AAF9-37F13395A6E3}"/>
                </a:ext>
              </a:extLst>
            </p:cNvPr>
            <p:cNvSpPr txBox="1"/>
            <p:nvPr/>
          </p:nvSpPr>
          <p:spPr>
            <a:xfrm>
              <a:off x="3141029" y="4536610"/>
              <a:ext cx="1171739" cy="338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/>
                <a:t>image plane</a:t>
              </a:r>
              <a:endParaRPr lang="ko-KR" altLang="en-US" sz="110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C9BA78F-0C6F-4C13-ABF7-8DE7BE54B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835" y="1607301"/>
              <a:ext cx="0" cy="960349"/>
            </a:xfrm>
            <a:prstGeom prst="straightConnector1">
              <a:avLst/>
            </a:prstGeom>
            <a:ln w="76200">
              <a:solidFill>
                <a:srgbClr val="0000F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65D3B1A-AF29-40B8-A746-B1905C1D9D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04624" y="2547497"/>
              <a:ext cx="186407" cy="2236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CD7D28F-EEC9-4E5F-BF46-74DA65889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8423" y="1365724"/>
              <a:ext cx="4307417" cy="14005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94B0F83-5EEE-4D7C-B2EA-1BC718E90FC2}"/>
                </a:ext>
              </a:extLst>
            </p:cNvPr>
            <p:cNvCxnSpPr>
              <a:cxnSpLocks/>
            </p:cNvCxnSpPr>
            <p:nvPr/>
          </p:nvCxnSpPr>
          <p:spPr>
            <a:xfrm>
              <a:off x="1073926" y="2552741"/>
              <a:ext cx="376984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94FF9D0-1904-4AC5-A18D-A0C35C661DCE}"/>
                    </a:ext>
                  </a:extLst>
                </p:cNvPr>
                <p:cNvSpPr txBox="1"/>
                <p:nvPr/>
              </p:nvSpPr>
              <p:spPr>
                <a:xfrm>
                  <a:off x="4739064" y="1582736"/>
                  <a:ext cx="992633" cy="3588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F7EC97-D3AD-4489-8444-D438B88FE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064" y="1582736"/>
                  <a:ext cx="992633" cy="3588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2A0BFDD-F9C7-4C6E-B974-B28173A687FF}"/>
                </a:ext>
              </a:extLst>
            </p:cNvPr>
            <p:cNvSpPr/>
            <p:nvPr/>
          </p:nvSpPr>
          <p:spPr>
            <a:xfrm>
              <a:off x="4748188" y="1558426"/>
              <a:ext cx="87889" cy="87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8651328-CC48-4160-BECA-85C80751D6C7}"/>
                </a:ext>
              </a:extLst>
            </p:cNvPr>
            <p:cNvSpPr/>
            <p:nvPr/>
          </p:nvSpPr>
          <p:spPr>
            <a:xfrm>
              <a:off x="3075185" y="2112148"/>
              <a:ext cx="87889" cy="87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B7495DF-B9D0-46BC-83CF-4A5EBA002647}"/>
                </a:ext>
              </a:extLst>
            </p:cNvPr>
            <p:cNvSpPr/>
            <p:nvPr/>
          </p:nvSpPr>
          <p:spPr>
            <a:xfrm>
              <a:off x="1956466" y="2477202"/>
              <a:ext cx="87889" cy="87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07B5B1E-9A23-455F-A527-A9B1777944B5}"/>
                    </a:ext>
                  </a:extLst>
                </p:cNvPr>
                <p:cNvSpPr txBox="1"/>
                <p:nvPr/>
              </p:nvSpPr>
              <p:spPr>
                <a:xfrm>
                  <a:off x="884037" y="2602358"/>
                  <a:ext cx="44146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01147EC-39B3-4A41-BD3D-2DA9ADF4D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7" y="2602358"/>
                  <a:ext cx="441468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FA09677-6FCC-406D-BB9E-F238D0A08B4B}"/>
                    </a:ext>
                  </a:extLst>
                </p:cNvPr>
                <p:cNvSpPr txBox="1"/>
                <p:nvPr/>
              </p:nvSpPr>
              <p:spPr>
                <a:xfrm>
                  <a:off x="2958847" y="2782737"/>
                  <a:ext cx="411210" cy="3588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40412C0-66DB-453A-BF60-F5C202E030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847" y="2782737"/>
                  <a:ext cx="411210" cy="35887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D3E494C-8C67-4722-B16F-10A77EA760B8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 flipV="1">
              <a:off x="3313192" y="3618654"/>
              <a:ext cx="1" cy="5756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DA47A21-B56F-4D11-B262-A73F90E416D1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3826928" y="3345190"/>
              <a:ext cx="738526" cy="90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215839-8A20-4389-A9DF-9D11F332F3CD}"/>
                </a:ext>
              </a:extLst>
            </p:cNvPr>
            <p:cNvSpPr txBox="1"/>
            <p:nvPr/>
          </p:nvSpPr>
          <p:spPr>
            <a:xfrm>
              <a:off x="81689" y="2933217"/>
              <a:ext cx="10454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camera center</a:t>
              </a:r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561B4BA-D6A0-4F74-B610-AE6DE0037434}"/>
                    </a:ext>
                  </a:extLst>
                </p:cNvPr>
                <p:cNvSpPr txBox="1"/>
                <p:nvPr/>
              </p:nvSpPr>
              <p:spPr>
                <a:xfrm>
                  <a:off x="5448182" y="1105108"/>
                  <a:ext cx="3970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621D592-5666-4FC0-92EC-FC9223BC7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182" y="1105108"/>
                  <a:ext cx="39709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B030DBC-0C79-4126-A0DD-D7C42E5C285D}"/>
                    </a:ext>
                  </a:extLst>
                </p:cNvPr>
                <p:cNvSpPr txBox="1"/>
                <p:nvPr/>
              </p:nvSpPr>
              <p:spPr>
                <a:xfrm>
                  <a:off x="4550306" y="3193459"/>
                  <a:ext cx="2811958" cy="5789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altLang="ko-KR" b="0" dirty="0">
                      <a:latin typeface="+mn-ea"/>
                    </a:rPr>
                    <a:t>: the center of the camera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altLang="ko-KR" dirty="0">
                      <a:latin typeface="+mn-ea"/>
                    </a:rPr>
                    <a:t>: focal length of the camera</a:t>
                  </a:r>
                  <a:endParaRPr lang="ko-KR" altLang="en-US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B030DBC-0C79-4126-A0DD-D7C42E5C28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306" y="3193459"/>
                  <a:ext cx="2811958" cy="578933"/>
                </a:xfrm>
                <a:prstGeom prst="rect">
                  <a:avLst/>
                </a:prstGeom>
                <a:blipFill>
                  <a:blip r:embed="rId10"/>
                  <a:stretch>
                    <a:fillRect l="-583" t="-4717" r="-1165" b="-150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261FC58-6706-418F-9750-C7D773CFF8E0}"/>
                    </a:ext>
                  </a:extLst>
                </p:cNvPr>
                <p:cNvSpPr txBox="1"/>
                <p:nvPr/>
              </p:nvSpPr>
              <p:spPr>
                <a:xfrm>
                  <a:off x="2814296" y="3794746"/>
                  <a:ext cx="37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0990689-C97A-4FA2-9287-181AF515B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296" y="3794746"/>
                  <a:ext cx="37920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B8F9897-C065-469E-ACC5-5C818D525607}"/>
                    </a:ext>
                  </a:extLst>
                </p:cNvPr>
                <p:cNvSpPr txBox="1"/>
                <p:nvPr/>
              </p:nvSpPr>
              <p:spPr>
                <a:xfrm>
                  <a:off x="1802566" y="3674250"/>
                  <a:ext cx="382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9DDF69D-BD56-4E7C-96FA-4EDC2714E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566" y="3674250"/>
                  <a:ext cx="382605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269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7EFA070-DA6F-440D-BAC0-DA98BBA60202}"/>
                </a:ext>
              </a:extLst>
            </p:cNvPr>
            <p:cNvCxnSpPr>
              <a:cxnSpLocks/>
              <a:stCxn id="47" idx="1"/>
              <a:endCxn id="29" idx="0"/>
            </p:cNvCxnSpPr>
            <p:nvPr/>
          </p:nvCxnSpPr>
          <p:spPr>
            <a:xfrm flipH="1">
              <a:off x="3119129" y="884893"/>
              <a:ext cx="374477" cy="1227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3A3E4C9-C405-41C1-9359-541B12EE5FD7}"/>
                </a:ext>
              </a:extLst>
            </p:cNvPr>
            <p:cNvCxnSpPr>
              <a:cxnSpLocks/>
              <a:stCxn id="16" idx="5"/>
              <a:endCxn id="16" idx="2"/>
            </p:cNvCxnSpPr>
            <p:nvPr/>
          </p:nvCxnSpPr>
          <p:spPr>
            <a:xfrm flipV="1">
              <a:off x="3313193" y="1837057"/>
              <a:ext cx="0" cy="17815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1F7D3AC-9DCD-442E-8BBC-57D505121C5B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V="1">
              <a:off x="3313193" y="1203244"/>
              <a:ext cx="0" cy="63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2385035-74C0-4697-8875-7B9A3CDC43DD}"/>
                </a:ext>
              </a:extLst>
            </p:cNvPr>
            <p:cNvCxnSpPr>
              <a:cxnSpLocks/>
              <a:stCxn id="10" idx="5"/>
              <a:endCxn id="10" idx="2"/>
            </p:cNvCxnSpPr>
            <p:nvPr/>
          </p:nvCxnSpPr>
          <p:spPr>
            <a:xfrm flipV="1">
              <a:off x="2062082" y="2176661"/>
              <a:ext cx="0" cy="117919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FA429D2-D592-4093-9138-6C10BF46CB4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V="1">
              <a:off x="2062082" y="1742817"/>
              <a:ext cx="0" cy="4338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A4AAE9B-7388-4B79-BC20-E0257307AF36}"/>
                </a:ext>
              </a:extLst>
            </p:cNvPr>
            <p:cNvCxnSpPr>
              <a:cxnSpLocks/>
              <a:stCxn id="10" idx="3"/>
              <a:endCxn id="10" idx="1"/>
            </p:cNvCxnSpPr>
            <p:nvPr/>
          </p:nvCxnSpPr>
          <p:spPr>
            <a:xfrm flipH="1" flipV="1">
              <a:off x="1722052" y="2357660"/>
              <a:ext cx="680059" cy="8172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5356604-FA61-4E9C-9DE8-B1C1FA50634E}"/>
                </a:ext>
              </a:extLst>
            </p:cNvPr>
            <p:cNvCxnSpPr>
              <a:cxnSpLocks/>
              <a:stCxn id="16" idx="3"/>
              <a:endCxn id="16" idx="1"/>
            </p:cNvCxnSpPr>
            <p:nvPr/>
          </p:nvCxnSpPr>
          <p:spPr>
            <a:xfrm flipH="1" flipV="1">
              <a:off x="2799458" y="2110521"/>
              <a:ext cx="1027470" cy="12346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7CE82D6-02E2-408C-9552-1A8F638937E6}"/>
                </a:ext>
              </a:extLst>
            </p:cNvPr>
            <p:cNvSpPr txBox="1"/>
            <p:nvPr/>
          </p:nvSpPr>
          <p:spPr>
            <a:xfrm>
              <a:off x="3493606" y="769477"/>
              <a:ext cx="1056700" cy="230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a projected point </a:t>
              </a:r>
              <a:endParaRPr lang="ko-KR" altLang="en-US" sz="900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C85F199-5369-4BF7-9C99-E2BAD10FD9DD}"/>
                </a:ext>
              </a:extLst>
            </p:cNvPr>
            <p:cNvCxnSpPr>
              <a:cxnSpLocks/>
              <a:stCxn id="50" idx="2"/>
              <a:endCxn id="30" idx="1"/>
            </p:cNvCxnSpPr>
            <p:nvPr/>
          </p:nvCxnSpPr>
          <p:spPr>
            <a:xfrm>
              <a:off x="1418949" y="1509908"/>
              <a:ext cx="550388" cy="9801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E620123-AF5F-43E5-AAA2-C8310DF76046}"/>
                    </a:ext>
                  </a:extLst>
                </p:cNvPr>
                <p:cNvSpPr txBox="1"/>
                <p:nvPr/>
              </p:nvSpPr>
              <p:spPr>
                <a:xfrm>
                  <a:off x="3512376" y="1021455"/>
                  <a:ext cx="956609" cy="4726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𝑓𝑋</m:t>
                                </m:r>
                              </m:num>
                              <m:den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𝑓𝑌</m:t>
                                </m:r>
                              </m:num>
                              <m:den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E317828-4949-431A-A361-3E81736AE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76" y="1021455"/>
                  <a:ext cx="956609" cy="472694"/>
                </a:xfrm>
                <a:prstGeom prst="rect">
                  <a:avLst/>
                </a:prstGeom>
                <a:blipFill>
                  <a:blip r:embed="rId13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B457F89-F2AA-4F4F-A2D8-2DF0A4A8772B}"/>
                    </a:ext>
                  </a:extLst>
                </p:cNvPr>
                <p:cNvSpPr txBox="1"/>
                <p:nvPr/>
              </p:nvSpPr>
              <p:spPr>
                <a:xfrm>
                  <a:off x="411398" y="839872"/>
                  <a:ext cx="2015101" cy="6700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9239CBB-B067-4039-9AF4-AD480112E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98" y="839872"/>
                  <a:ext cx="2015101" cy="67003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042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9739-4C8B-41E5-AE0D-B21E442D8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6D35BA1-795C-4718-BC3A-4E53DE9C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rmAutofit/>
          </a:bodyPr>
          <a:lstStyle/>
          <a:p>
            <a:r>
              <a:rPr lang="en-US" altLang="ko-KR" dirty="0"/>
              <a:t>Definition of intrinsic parameter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372B02-5684-4FCC-8EE0-A9768F6334E3}"/>
              </a:ext>
            </a:extLst>
          </p:cNvPr>
          <p:cNvSpPr txBox="1"/>
          <p:nvPr/>
        </p:nvSpPr>
        <p:spPr>
          <a:xfrm>
            <a:off x="235946" y="895288"/>
            <a:ext cx="509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projection to the normalized image plane is,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D200C-73DF-460B-8D6D-2B176E3A19C2}"/>
              </a:ext>
            </a:extLst>
          </p:cNvPr>
          <p:cNvSpPr txBox="1"/>
          <p:nvPr/>
        </p:nvSpPr>
        <p:spPr>
          <a:xfrm>
            <a:off x="235946" y="3089123"/>
            <a:ext cx="4607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/>
              <a:t>Error is due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reduction to pinhole modeling.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Lens defects.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Measurement errors.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452880-7D15-4B81-B745-53D267A594FF}"/>
                  </a:ext>
                </a:extLst>
              </p:cNvPr>
              <p:cNvSpPr txBox="1"/>
              <p:nvPr/>
            </p:nvSpPr>
            <p:spPr>
              <a:xfrm>
                <a:off x="235946" y="2592370"/>
                <a:ext cx="7310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denotes the error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altLang="ko-KR" dirty="0"/>
                  <a:t>are the function of error.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452880-7D15-4B81-B745-53D267A59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6" y="2592370"/>
                <a:ext cx="7310719" cy="369332"/>
              </a:xfrm>
              <a:prstGeom prst="rect">
                <a:avLst/>
              </a:prstGeom>
              <a:blipFill>
                <a:blip r:embed="rId2"/>
                <a:stretch>
                  <a:fillRect l="-751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8342F28-8C30-4D49-9F50-53BEAB0C8B3C}"/>
                  </a:ext>
                </a:extLst>
              </p:cNvPr>
              <p:cNvSpPr txBox="1"/>
              <p:nvPr/>
            </p:nvSpPr>
            <p:spPr>
              <a:xfrm>
                <a:off x="172122" y="4750285"/>
                <a:ext cx="9483364" cy="1431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+mn-ea"/>
                  </a:rPr>
                  <a:t>Sensor coordinate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b="0" dirty="0">
                    <a:latin typeface="+mn-ea"/>
                  </a:rPr>
                  <a:t> is obtained by</a:t>
                </a:r>
              </a:p>
              <a:p>
                <a:endParaRPr lang="en-US" altLang="ko-KR" b="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8342F28-8C30-4D49-9F50-53BEAB0C8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2" y="4750285"/>
                <a:ext cx="9483364" cy="1431354"/>
              </a:xfrm>
              <a:prstGeom prst="rect">
                <a:avLst/>
              </a:prstGeom>
              <a:blipFill>
                <a:blip r:embed="rId3"/>
                <a:stretch>
                  <a:fillRect l="-514" t="-17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4893F6F-355B-4D99-B4A8-0494DC06C007}"/>
                  </a:ext>
                </a:extLst>
              </p:cNvPr>
              <p:cNvSpPr txBox="1"/>
              <p:nvPr/>
            </p:nvSpPr>
            <p:spPr>
              <a:xfrm>
                <a:off x="951628" y="1450594"/>
                <a:ext cx="8703858" cy="897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lit/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lit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4893F6F-355B-4D99-B4A8-0494DC06C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28" y="1450594"/>
                <a:ext cx="8703858" cy="897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81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60CBB9C-E2A1-4120-BC76-3471FC42C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FC9D1A-189B-4006-8EAE-1CE6A0DF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Definition of intrinsic parameter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42BF2-83CF-49C7-B355-78337E883F37}"/>
              </a:ext>
            </a:extLst>
          </p:cNvPr>
          <p:cNvSpPr txBox="1"/>
          <p:nvPr/>
        </p:nvSpPr>
        <p:spPr>
          <a:xfrm>
            <a:off x="152595" y="767077"/>
            <a:ext cx="948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n summary, </a:t>
            </a:r>
            <a:endParaRPr lang="en-US" altLang="ko-KR" b="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794A017-58B6-4086-A3E2-8976A4947F16}"/>
                  </a:ext>
                </a:extLst>
              </p:cNvPr>
              <p:cNvSpPr/>
              <p:nvPr/>
            </p:nvSpPr>
            <p:spPr>
              <a:xfrm>
                <a:off x="765147" y="1136409"/>
                <a:ext cx="8375706" cy="2954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ko-KR" b="0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794A017-58B6-4086-A3E2-8976A4947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47" y="1136409"/>
                <a:ext cx="8375706" cy="2954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7543B-1ABE-4369-A0A1-52A37F9F8F0E}"/>
                  </a:ext>
                </a:extLst>
              </p:cNvPr>
              <p:cNvSpPr txBox="1"/>
              <p:nvPr/>
            </p:nvSpPr>
            <p:spPr>
              <a:xfrm>
                <a:off x="1229748" y="4358969"/>
                <a:ext cx="36645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focal length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scale factor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focal length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scale factor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7543B-1ABE-4369-A0A1-52A37F9F8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748" y="4358969"/>
                <a:ext cx="3664529" cy="646331"/>
              </a:xfrm>
              <a:prstGeom prst="rect">
                <a:avLst/>
              </a:prstGeom>
              <a:blipFill>
                <a:blip r:embed="rId3"/>
                <a:stretch>
                  <a:fillRect l="-499" t="-377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0D2BE-BFDF-4EB0-8C31-1AC202C59318}"/>
                  </a:ext>
                </a:extLst>
              </p:cNvPr>
              <p:cNvSpPr txBox="1"/>
              <p:nvPr/>
            </p:nvSpPr>
            <p:spPr>
              <a:xfrm>
                <a:off x="3564649" y="5906257"/>
                <a:ext cx="6341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/>
                    </a:solidFill>
                    <a:effectLst/>
                  </a:rPr>
                  <a:t>There is no reason for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ko-KR" altLang="en-US" b="1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altLang="ko-KR" b="1" dirty="0">
                    <a:solidFill>
                      <a:schemeClr val="tx1"/>
                    </a:solidFill>
                    <a:effectLst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ko-KR" altLang="en-US" b="1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altLang="ko-KR" b="1" dirty="0">
                    <a:solidFill>
                      <a:schemeClr val="tx1"/>
                    </a:solidFill>
                    <a:effectLst/>
                  </a:rPr>
                  <a:t>to be equal to the focal length.</a:t>
                </a:r>
                <a:endParaRPr lang="ko-KR" altLang="en-US" b="1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0D2BE-BFDF-4EB0-8C31-1AC202C59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649" y="5906257"/>
                <a:ext cx="6341351" cy="369332"/>
              </a:xfrm>
              <a:prstGeom prst="rect">
                <a:avLst/>
              </a:prstGeom>
              <a:blipFill>
                <a:blip r:embed="rId4"/>
                <a:stretch>
                  <a:fillRect l="-865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0BC1C65-AA7E-420E-8C77-89CC958F5ECB}"/>
              </a:ext>
            </a:extLst>
          </p:cNvPr>
          <p:cNvSpPr txBox="1"/>
          <p:nvPr/>
        </p:nvSpPr>
        <p:spPr>
          <a:xfrm>
            <a:off x="2832638" y="5276771"/>
            <a:ext cx="6995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Note: Scale factors are arbitrary value that depends on the experiment environments.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190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3.xml><?xml version="1.0" encoding="utf-8"?>
<ds:datastoreItem xmlns:ds="http://schemas.openxmlformats.org/officeDocument/2006/customXml" ds:itemID="{2EF3DD95-16CC-4B4B-A6E0-21EEA6BA9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32039</TotalTime>
  <Words>262</Words>
  <Application>Microsoft Office PowerPoint</Application>
  <PresentationFormat>A4 용지(210x297mm)</PresentationFormat>
  <Paragraphs>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Arial</vt:lpstr>
      <vt:lpstr>Arial Narrow</vt:lpstr>
      <vt:lpstr>Cambria Math</vt:lpstr>
      <vt:lpstr>Office 테마</vt:lpstr>
      <vt:lpstr>Geo cal result</vt:lpstr>
      <vt:lpstr>Definition of intrinsic parameter</vt:lpstr>
      <vt:lpstr>Definition of intrinsic parameter</vt:lpstr>
      <vt:lpstr>Definition of intrinsic 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donggun.lee@lginnotek.com</cp:lastModifiedBy>
  <cp:revision>12</cp:revision>
  <dcterms:created xsi:type="dcterms:W3CDTF">2021-03-24T07:02:47Z</dcterms:created>
  <dcterms:modified xsi:type="dcterms:W3CDTF">2023-01-16T06:21:36Z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2022-05-17T23:52:24Z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