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332" r:id="rId5"/>
    <p:sldId id="331" r:id="rId6"/>
    <p:sldId id="333" r:id="rId7"/>
    <p:sldId id="334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B7645-230E-4587-BA58-827856BCD52A}" v="1712" dt="2023-01-16T06:02:23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donggun.lee@lginnotek.com" userId="4ad090f6-dadd-4301-b5d0-883b88f508af" providerId="ADAL" clId="{A13B7645-230E-4587-BA58-827856BCD52A}"/>
    <pc:docChg chg="undo custSel addSld delSld modSld sldOrd">
      <pc:chgData name="donggun.lee@lginnotek.com" userId="4ad090f6-dadd-4301-b5d0-883b88f508af" providerId="ADAL" clId="{A13B7645-230E-4587-BA58-827856BCD52A}" dt="2023-01-16T06:04:07.694" v="2539" actId="1076"/>
      <pc:docMkLst>
        <pc:docMk/>
      </pc:docMkLst>
      <pc:sldChg chg="del">
        <pc:chgData name="donggun.lee@lginnotek.com" userId="4ad090f6-dadd-4301-b5d0-883b88f508af" providerId="ADAL" clId="{A13B7645-230E-4587-BA58-827856BCD52A}" dt="2023-01-16T03:10:13.810" v="0" actId="2696"/>
        <pc:sldMkLst>
          <pc:docMk/>
          <pc:sldMk cId="3419996363" sldId="256"/>
        </pc:sldMkLst>
      </pc:sldChg>
      <pc:sldChg chg="addSp delSp modSp">
        <pc:chgData name="donggun.lee@lginnotek.com" userId="4ad090f6-dadd-4301-b5d0-883b88f508af" providerId="ADAL" clId="{A13B7645-230E-4587-BA58-827856BCD52A}" dt="2023-01-16T06:01:54.893" v="2373" actId="403"/>
        <pc:sldMkLst>
          <pc:docMk/>
          <pc:sldMk cId="3480425861" sldId="331"/>
        </pc:sldMkLst>
        <pc:spChg chg="add del mod">
          <ac:chgData name="donggun.lee@lginnotek.com" userId="4ad090f6-dadd-4301-b5d0-883b88f508af" providerId="ADAL" clId="{A13B7645-230E-4587-BA58-827856BCD52A}" dt="2023-01-16T03:29:06.322" v="638"/>
          <ac:spMkLst>
            <pc:docMk/>
            <pc:sldMk cId="3480425861" sldId="331"/>
            <ac:spMk id="2" creationId="{56C48ED7-9C28-4742-B1B1-6103AA0030B4}"/>
          </ac:spMkLst>
        </pc:spChg>
        <pc:spChg chg="add del mod">
          <ac:chgData name="donggun.lee@lginnotek.com" userId="4ad090f6-dadd-4301-b5d0-883b88f508af" providerId="ADAL" clId="{A13B7645-230E-4587-BA58-827856BCD52A}" dt="2023-01-16T03:19:06.087" v="250" actId="767"/>
          <ac:spMkLst>
            <pc:docMk/>
            <pc:sldMk cId="3480425861" sldId="331"/>
            <ac:spMk id="4" creationId="{565BA329-D566-4D52-AE37-F0A750C97876}"/>
          </ac:spMkLst>
        </pc:spChg>
        <pc:spChg chg="mod">
          <ac:chgData name="donggun.lee@lginnotek.com" userId="4ad090f6-dadd-4301-b5d0-883b88f508af" providerId="ADAL" clId="{A13B7645-230E-4587-BA58-827856BCD52A}" dt="2023-01-16T03:10:22.271" v="35" actId="20577"/>
          <ac:spMkLst>
            <pc:docMk/>
            <pc:sldMk cId="3480425861" sldId="331"/>
            <ac:spMk id="5" creationId="{06D35BA1-795C-4718-BC3A-4E53DE9C8A2F}"/>
          </ac:spMkLst>
        </pc:spChg>
        <pc:spChg chg="add del mod">
          <ac:chgData name="donggun.lee@lginnotek.com" userId="4ad090f6-dadd-4301-b5d0-883b88f508af" providerId="ADAL" clId="{A13B7645-230E-4587-BA58-827856BCD52A}" dt="2023-01-16T06:01:54.893" v="2373" actId="403"/>
          <ac:spMkLst>
            <pc:docMk/>
            <pc:sldMk cId="3480425861" sldId="331"/>
            <ac:spMk id="20" creationId="{9B83BC17-77B3-413C-AEAB-9F34401700D1}"/>
          </ac:spMkLst>
        </pc:spChg>
        <pc:spChg chg="mod">
          <ac:chgData name="donggun.lee@lginnotek.com" userId="4ad090f6-dadd-4301-b5d0-883b88f508af" providerId="ADAL" clId="{A13B7645-230E-4587-BA58-827856BCD52A}" dt="2023-01-16T04:33:58.722" v="936" actId="1076"/>
          <ac:spMkLst>
            <pc:docMk/>
            <pc:sldMk cId="3480425861" sldId="331"/>
            <ac:spMk id="35" creationId="{75215839-8A20-4389-A9DF-9D11F332F3CD}"/>
          </ac:spMkLst>
        </pc:spChg>
        <pc:spChg chg="mod">
          <ac:chgData name="donggun.lee@lginnotek.com" userId="4ad090f6-dadd-4301-b5d0-883b88f508af" providerId="ADAL" clId="{A13B7645-230E-4587-BA58-827856BCD52A}" dt="2023-01-16T04:33:52.514" v="935" actId="1076"/>
          <ac:spMkLst>
            <pc:docMk/>
            <pc:sldMk cId="3480425861" sldId="331"/>
            <ac:spMk id="37" creationId="{1B030DBC-0C79-4126-A0DD-D7C42E5C285D}"/>
          </ac:spMkLst>
        </pc:spChg>
        <pc:spChg chg="add del mod">
          <ac:chgData name="donggun.lee@lginnotek.com" userId="4ad090f6-dadd-4301-b5d0-883b88f508af" providerId="ADAL" clId="{A13B7645-230E-4587-BA58-827856BCD52A}" dt="2023-01-16T03:29:06.322" v="638"/>
          <ac:spMkLst>
            <pc:docMk/>
            <pc:sldMk cId="3480425861" sldId="331"/>
            <ac:spMk id="51" creationId="{22372B02-5684-4FCC-8EE0-A9768F6334E3}"/>
          </ac:spMkLst>
        </pc:spChg>
        <pc:grpChg chg="add mod">
          <ac:chgData name="donggun.lee@lginnotek.com" userId="4ad090f6-dadd-4301-b5d0-883b88f508af" providerId="ADAL" clId="{A13B7645-230E-4587-BA58-827856BCD52A}" dt="2023-01-16T05:55:14.171" v="2312" actId="1076"/>
          <ac:grpSpMkLst>
            <pc:docMk/>
            <pc:sldMk cId="3480425861" sldId="331"/>
            <ac:grpSpMk id="6" creationId="{C6DC4223-7CEF-46B7-86BB-7621052CDBE2}"/>
          </ac:grpSpMkLst>
        </pc:grpChg>
        <pc:cxnChg chg="mod">
          <ac:chgData name="donggun.lee@lginnotek.com" userId="4ad090f6-dadd-4301-b5d0-883b88f508af" providerId="ADAL" clId="{A13B7645-230E-4587-BA58-827856BCD52A}" dt="2023-01-16T06:01:54.893" v="2373" actId="403"/>
          <ac:cxnSpMkLst>
            <pc:docMk/>
            <pc:sldMk cId="3480425861" sldId="331"/>
            <ac:cxnSpMk id="19" creationId="{78BE222F-7A7A-488E-AE56-A579C851C6D9}"/>
          </ac:cxnSpMkLst>
        </pc:cxnChg>
      </pc:sldChg>
      <pc:sldChg chg="addSp delSp modSp add ord">
        <pc:chgData name="donggun.lee@lginnotek.com" userId="4ad090f6-dadd-4301-b5d0-883b88f508af" providerId="ADAL" clId="{A13B7645-230E-4587-BA58-827856BCD52A}" dt="2023-01-16T06:01:28.379" v="2368" actId="1076"/>
        <pc:sldMkLst>
          <pc:docMk/>
          <pc:sldMk cId="2000192195" sldId="332"/>
        </pc:sldMkLst>
        <pc:spChg chg="mod">
          <ac:chgData name="donggun.lee@lginnotek.com" userId="4ad090f6-dadd-4301-b5d0-883b88f508af" providerId="ADAL" clId="{A13B7645-230E-4587-BA58-827856BCD52A}" dt="2023-01-16T03:10:36.091" v="66" actId="20577"/>
          <ac:spMkLst>
            <pc:docMk/>
            <pc:sldMk cId="2000192195" sldId="332"/>
            <ac:spMk id="3" creationId="{7FFEF7A4-C8E6-4E6B-9385-6E3A00F8CDD3}"/>
          </ac:spMkLst>
        </pc:spChg>
        <pc:spChg chg="add mod">
          <ac:chgData name="donggun.lee@lginnotek.com" userId="4ad090f6-dadd-4301-b5d0-883b88f508af" providerId="ADAL" clId="{A13B7645-230E-4587-BA58-827856BCD52A}" dt="2023-01-16T05:51:50.539" v="2213" actId="1076"/>
          <ac:spMkLst>
            <pc:docMk/>
            <pc:sldMk cId="2000192195" sldId="332"/>
            <ac:spMk id="4" creationId="{C5701409-C1C8-488F-8958-81B220341906}"/>
          </ac:spMkLst>
        </pc:spChg>
        <pc:spChg chg="add mod">
          <ac:chgData name="donggun.lee@lginnotek.com" userId="4ad090f6-dadd-4301-b5d0-883b88f508af" providerId="ADAL" clId="{A13B7645-230E-4587-BA58-827856BCD52A}" dt="2023-01-16T05:51:50.539" v="2213" actId="1076"/>
          <ac:spMkLst>
            <pc:docMk/>
            <pc:sldMk cId="2000192195" sldId="332"/>
            <ac:spMk id="5" creationId="{A54FD847-B88F-42F8-83A0-497E8768A921}"/>
          </ac:spMkLst>
        </pc:spChg>
        <pc:spChg chg="add mod">
          <ac:chgData name="donggun.lee@lginnotek.com" userId="4ad090f6-dadd-4301-b5d0-883b88f508af" providerId="ADAL" clId="{A13B7645-230E-4587-BA58-827856BCD52A}" dt="2023-01-16T05:51:57.847" v="2215" actId="1076"/>
          <ac:spMkLst>
            <pc:docMk/>
            <pc:sldMk cId="2000192195" sldId="332"/>
            <ac:spMk id="6" creationId="{52C5BD3E-1873-4067-87D5-F3F850907BEE}"/>
          </ac:spMkLst>
        </pc:spChg>
        <pc:spChg chg="add mod">
          <ac:chgData name="donggun.lee@lginnotek.com" userId="4ad090f6-dadd-4301-b5d0-883b88f508af" providerId="ADAL" clId="{A13B7645-230E-4587-BA58-827856BCD52A}" dt="2023-01-16T05:51:26.954" v="2208" actId="404"/>
          <ac:spMkLst>
            <pc:docMk/>
            <pc:sldMk cId="2000192195" sldId="332"/>
            <ac:spMk id="7" creationId="{311DF2ED-B159-41C5-B4B2-1204BD675DA2}"/>
          </ac:spMkLst>
        </pc:spChg>
        <pc:spChg chg="add del mod">
          <ac:chgData name="donggun.lee@lginnotek.com" userId="4ad090f6-dadd-4301-b5d0-883b88f508af" providerId="ADAL" clId="{A13B7645-230E-4587-BA58-827856BCD52A}" dt="2023-01-16T05:42:41.141" v="1907" actId="478"/>
          <ac:spMkLst>
            <pc:docMk/>
            <pc:sldMk cId="2000192195" sldId="332"/>
            <ac:spMk id="8" creationId="{954FF2B5-E97B-4D14-8CD7-9567C04253C0}"/>
          </ac:spMkLst>
        </pc:spChg>
        <pc:spChg chg="add mod">
          <ac:chgData name="donggun.lee@lginnotek.com" userId="4ad090f6-dadd-4301-b5d0-883b88f508af" providerId="ADAL" clId="{A13B7645-230E-4587-BA58-827856BCD52A}" dt="2023-01-16T05:51:54.201" v="2214" actId="1076"/>
          <ac:spMkLst>
            <pc:docMk/>
            <pc:sldMk cId="2000192195" sldId="332"/>
            <ac:spMk id="9" creationId="{5BE4F211-D969-471C-80E3-CE40DE6EFB75}"/>
          </ac:spMkLst>
        </pc:spChg>
        <pc:spChg chg="add mod">
          <ac:chgData name="donggun.lee@lginnotek.com" userId="4ad090f6-dadd-4301-b5d0-883b88f508af" providerId="ADAL" clId="{A13B7645-230E-4587-BA58-827856BCD52A}" dt="2023-01-16T05:51:37.749" v="2210" actId="1076"/>
          <ac:spMkLst>
            <pc:docMk/>
            <pc:sldMk cId="2000192195" sldId="332"/>
            <ac:spMk id="10" creationId="{8057B2D9-3C00-4325-ACAC-367FED4250A1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1" creationId="{898E70AD-BF9A-466B-9613-D7D72EF75D0C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2" creationId="{0D5F0372-85AB-41E6-B7EE-8CDEE8D313DE}"/>
          </ac:spMkLst>
        </pc:spChg>
        <pc:spChg chg="add mod">
          <ac:chgData name="donggun.lee@lginnotek.com" userId="4ad090f6-dadd-4301-b5d0-883b88f508af" providerId="ADAL" clId="{A13B7645-230E-4587-BA58-827856BCD52A}" dt="2023-01-16T05:51:45.797" v="2212" actId="1076"/>
          <ac:spMkLst>
            <pc:docMk/>
            <pc:sldMk cId="2000192195" sldId="332"/>
            <ac:spMk id="13" creationId="{7D1FA87B-88E3-4DB5-876C-2417D6130D17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4" creationId="{ACBBB58B-733E-4D8F-99A8-B4B10C22D223}"/>
          </ac:spMkLst>
        </pc:spChg>
        <pc:spChg chg="add mod">
          <ac:chgData name="donggun.lee@lginnotek.com" userId="4ad090f6-dadd-4301-b5d0-883b88f508af" providerId="ADAL" clId="{A13B7645-230E-4587-BA58-827856BCD52A}" dt="2023-01-16T06:01:28.379" v="2368" actId="1076"/>
          <ac:spMkLst>
            <pc:docMk/>
            <pc:sldMk cId="2000192195" sldId="332"/>
            <ac:spMk id="15" creationId="{F9AF5395-F5AE-4E73-932C-2F4773544ACB}"/>
          </ac:spMkLst>
        </pc:spChg>
      </pc:sldChg>
      <pc:sldChg chg="addSp delSp modSp add">
        <pc:chgData name="donggun.lee@lginnotek.com" userId="4ad090f6-dadd-4301-b5d0-883b88f508af" providerId="ADAL" clId="{A13B7645-230E-4587-BA58-827856BCD52A}" dt="2023-01-16T05:53:15.802" v="2284" actId="1076"/>
        <pc:sldMkLst>
          <pc:docMk/>
          <pc:sldMk cId="2047816189" sldId="333"/>
        </pc:sldMkLst>
        <pc:spChg chg="del mod">
          <ac:chgData name="donggun.lee@lginnotek.com" userId="4ad090f6-dadd-4301-b5d0-883b88f508af" providerId="ADAL" clId="{A13B7645-230E-4587-BA58-827856BCD52A}" dt="2023-01-16T05:00:09.527" v="1246" actId="478"/>
          <ac:spMkLst>
            <pc:docMk/>
            <pc:sldMk cId="2047816189" sldId="333"/>
            <ac:spMk id="2" creationId="{56C48ED7-9C28-4742-B1B1-6103AA0030B4}"/>
          </ac:spMkLst>
        </pc:spChg>
        <pc:spChg chg="add mod">
          <ac:chgData name="donggun.lee@lginnotek.com" userId="4ad090f6-dadd-4301-b5d0-883b88f508af" providerId="ADAL" clId="{A13B7645-230E-4587-BA58-827856BCD52A}" dt="2023-01-16T05:53:15.802" v="2284" actId="1076"/>
          <ac:spMkLst>
            <pc:docMk/>
            <pc:sldMk cId="2047816189" sldId="333"/>
            <ac:spMk id="4" creationId="{676D200C-73DF-460B-8D6D-2B176E3A19C2}"/>
          </ac:spMkLst>
        </pc:spChg>
        <pc:spChg chg="mod">
          <ac:chgData name="donggun.lee@lginnotek.com" userId="4ad090f6-dadd-4301-b5d0-883b88f508af" providerId="ADAL" clId="{A13B7645-230E-4587-BA58-827856BCD52A}" dt="2023-01-16T05:52:42.829" v="2279" actId="20577"/>
          <ac:spMkLst>
            <pc:docMk/>
            <pc:sldMk cId="2047816189" sldId="333"/>
            <ac:spMk id="51" creationId="{22372B02-5684-4FCC-8EE0-A9768F6334E3}"/>
          </ac:spMkLst>
        </pc:spChg>
        <pc:spChg chg="add del mod">
          <ac:chgData name="donggun.lee@lginnotek.com" userId="4ad090f6-dadd-4301-b5d0-883b88f508af" providerId="ADAL" clId="{A13B7645-230E-4587-BA58-827856BCD52A}" dt="2023-01-16T04:58:25.476" v="1233"/>
          <ac:spMkLst>
            <pc:docMk/>
            <pc:sldMk cId="2047816189" sldId="333"/>
            <ac:spMk id="52" creationId="{6A2CEE37-5D60-4561-AF56-BAD2BA8FF068}"/>
          </ac:spMkLst>
        </pc:spChg>
        <pc:spChg chg="add del mod">
          <ac:chgData name="donggun.lee@lginnotek.com" userId="4ad090f6-dadd-4301-b5d0-883b88f508af" providerId="ADAL" clId="{A13B7645-230E-4587-BA58-827856BCD52A}" dt="2023-01-16T04:58:25.476" v="1233"/>
          <ac:spMkLst>
            <pc:docMk/>
            <pc:sldMk cId="2047816189" sldId="333"/>
            <ac:spMk id="53" creationId="{07C82B08-0A17-4611-8820-26B3599FFEE8}"/>
          </ac:spMkLst>
        </pc:spChg>
        <pc:spChg chg="add del mod">
          <ac:chgData name="donggun.lee@lginnotek.com" userId="4ad090f6-dadd-4301-b5d0-883b88f508af" providerId="ADAL" clId="{A13B7645-230E-4587-BA58-827856BCD52A}" dt="2023-01-16T05:53:06.736" v="2283" actId="478"/>
          <ac:spMkLst>
            <pc:docMk/>
            <pc:sldMk cId="2047816189" sldId="333"/>
            <ac:spMk id="54" creationId="{012CE704-403D-4358-B54A-6015A72546B3}"/>
          </ac:spMkLst>
        </pc:spChg>
        <pc:spChg chg="add mod">
          <ac:chgData name="donggun.lee@lginnotek.com" userId="4ad090f6-dadd-4301-b5d0-883b88f508af" providerId="ADAL" clId="{A13B7645-230E-4587-BA58-827856BCD52A}" dt="2023-01-16T05:05:57.803" v="1466" actId="20577"/>
          <ac:spMkLst>
            <pc:docMk/>
            <pc:sldMk cId="2047816189" sldId="333"/>
            <ac:spMk id="55" creationId="{80452880-7D15-4B81-B745-53D267A594FF}"/>
          </ac:spMkLst>
        </pc:spChg>
        <pc:spChg chg="add del mod">
          <ac:chgData name="donggun.lee@lginnotek.com" userId="4ad090f6-dadd-4301-b5d0-883b88f508af" providerId="ADAL" clId="{A13B7645-230E-4587-BA58-827856BCD52A}" dt="2023-01-16T05:00:55.507" v="1254" actId="478"/>
          <ac:spMkLst>
            <pc:docMk/>
            <pc:sldMk cId="2047816189" sldId="333"/>
            <ac:spMk id="56" creationId="{531DFFF2-45FB-44DA-ACB7-5B8E1406DEDC}"/>
          </ac:spMkLst>
        </pc:spChg>
        <pc:spChg chg="add del mod">
          <ac:chgData name="donggun.lee@lginnotek.com" userId="4ad090f6-dadd-4301-b5d0-883b88f508af" providerId="ADAL" clId="{A13B7645-230E-4587-BA58-827856BCD52A}" dt="2023-01-16T05:12:54.776" v="1518" actId="478"/>
          <ac:spMkLst>
            <pc:docMk/>
            <pc:sldMk cId="2047816189" sldId="333"/>
            <ac:spMk id="57" creationId="{492E549A-4AB1-4202-A7B5-7CEC06621ECD}"/>
          </ac:spMkLst>
        </pc:spChg>
        <pc:spChg chg="add mod">
          <ac:chgData name="donggun.lee@lginnotek.com" userId="4ad090f6-dadd-4301-b5d0-883b88f508af" providerId="ADAL" clId="{A13B7645-230E-4587-BA58-827856BCD52A}" dt="2023-01-16T05:12:43.915" v="1516" actId="6549"/>
          <ac:spMkLst>
            <pc:docMk/>
            <pc:sldMk cId="2047816189" sldId="333"/>
            <ac:spMk id="58" creationId="{E8342F28-8C30-4D49-9F50-53BEAB0C8B3C}"/>
          </ac:spMkLst>
        </pc:spChg>
        <pc:spChg chg="add mod">
          <ac:chgData name="donggun.lee@lginnotek.com" userId="4ad090f6-dadd-4301-b5d0-883b88f508af" providerId="ADAL" clId="{A13B7645-230E-4587-BA58-827856BCD52A}" dt="2023-01-16T05:12:57.187" v="1520" actId="1076"/>
          <ac:spMkLst>
            <pc:docMk/>
            <pc:sldMk cId="2047816189" sldId="333"/>
            <ac:spMk id="59" creationId="{B4893F6F-355B-4D99-B4A8-0494DC06C007}"/>
          </ac:spMkLst>
        </pc:spChg>
        <pc:grpChg chg="del">
          <ac:chgData name="donggun.lee@lginnotek.com" userId="4ad090f6-dadd-4301-b5d0-883b88f508af" providerId="ADAL" clId="{A13B7645-230E-4587-BA58-827856BCD52A}" dt="2023-01-16T03:29:02.400" v="637" actId="478"/>
          <ac:grpSpMkLst>
            <pc:docMk/>
            <pc:sldMk cId="2047816189" sldId="333"/>
            <ac:grpSpMk id="6" creationId="{C6DC4223-7CEF-46B7-86BB-7621052CDBE2}"/>
          </ac:grpSpMkLst>
        </pc:grp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2" creationId="{4933C3C2-E32C-4187-842B-31EA49889D04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3" creationId="{61E0E408-5AD8-4E7A-94BB-B7FB24217D9E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4" creationId="{45CCE159-4988-4D35-8B31-67C17358FA55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9" creationId="{78BE222F-7A7A-488E-AE56-A579C851C6D9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33" creationId="{0D3E494C-8C67-4722-B16F-10A77EA760B8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34" creationId="{FDA47A21-B56F-4D11-B262-A73F90E416D1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0" creationId="{F7EFA070-DA6F-440D-BAC0-DA98BBA60202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1" creationId="{B3A3E4C9-C405-41C1-9359-541B12EE5FD7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2" creationId="{41F7D3AC-9DCD-442E-8BBC-57D505121C5B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3" creationId="{02385035-74C0-4697-8875-7B9A3CDC43DD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4" creationId="{4FA429D2-D592-4093-9138-6C10BF46CB43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5" creationId="{BA4AAE9B-7388-4B79-BC20-E0257307AF36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6" creationId="{D5356604-FA61-4E9C-9DE8-B1C1FA50634E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8" creationId="{0C85F199-5369-4BF7-9C99-E2BAD10FD9DD}"/>
          </ac:cxnSpMkLst>
        </pc:cxnChg>
      </pc:sldChg>
      <pc:sldChg chg="addSp delSp modSp add">
        <pc:chgData name="donggun.lee@lginnotek.com" userId="4ad090f6-dadd-4301-b5d0-883b88f508af" providerId="ADAL" clId="{A13B7645-230E-4587-BA58-827856BCD52A}" dt="2023-01-16T06:04:07.694" v="2539" actId="1076"/>
        <pc:sldMkLst>
          <pc:docMk/>
          <pc:sldMk cId="3061909689" sldId="334"/>
        </pc:sldMkLst>
        <pc:spChg chg="mod">
          <ac:chgData name="donggun.lee@lginnotek.com" userId="4ad090f6-dadd-4301-b5d0-883b88f508af" providerId="ADAL" clId="{A13B7645-230E-4587-BA58-827856BCD52A}" dt="2023-01-16T04:32:16.459" v="852"/>
          <ac:spMkLst>
            <pc:docMk/>
            <pc:sldMk cId="3061909689" sldId="334"/>
            <ac:spMk id="3" creationId="{DFFC9D1A-189B-4006-8EAE-1CE6A0DFBA0B}"/>
          </ac:spMkLst>
        </pc:spChg>
        <pc:spChg chg="add mod">
          <ac:chgData name="donggun.lee@lginnotek.com" userId="4ad090f6-dadd-4301-b5d0-883b88f508af" providerId="ADAL" clId="{A13B7645-230E-4587-BA58-827856BCD52A}" dt="2023-01-16T05:13:43.678" v="1556" actId="1076"/>
          <ac:spMkLst>
            <pc:docMk/>
            <pc:sldMk cId="3061909689" sldId="334"/>
            <ac:spMk id="4" creationId="{77C42BF2-83CF-49C7-B355-78337E883F37}"/>
          </ac:spMkLst>
        </pc:spChg>
        <pc:spChg chg="add del">
          <ac:chgData name="donggun.lee@lginnotek.com" userId="4ad090f6-dadd-4301-b5d0-883b88f508af" providerId="ADAL" clId="{A13B7645-230E-4587-BA58-827856BCD52A}" dt="2023-01-16T05:01:16.241" v="1259"/>
          <ac:spMkLst>
            <pc:docMk/>
            <pc:sldMk cId="3061909689" sldId="334"/>
            <ac:spMk id="5" creationId="{54E4DF98-9EC7-4715-94B5-4D40B9B8C0A8}"/>
          </ac:spMkLst>
        </pc:spChg>
        <pc:spChg chg="add del mod">
          <ac:chgData name="donggun.lee@lginnotek.com" userId="4ad090f6-dadd-4301-b5d0-883b88f508af" providerId="ADAL" clId="{A13B7645-230E-4587-BA58-827856BCD52A}" dt="2023-01-16T05:12:52.668" v="1517"/>
          <ac:spMkLst>
            <pc:docMk/>
            <pc:sldMk cId="3061909689" sldId="334"/>
            <ac:spMk id="6" creationId="{F0232758-CAD7-441B-BE05-AF7B3B38F3D5}"/>
          </ac:spMkLst>
        </pc:spChg>
        <pc:spChg chg="add mod">
          <ac:chgData name="donggun.lee@lginnotek.com" userId="4ad090f6-dadd-4301-b5d0-883b88f508af" providerId="ADAL" clId="{A13B7645-230E-4587-BA58-827856BCD52A}" dt="2023-01-16T06:04:07.694" v="2539" actId="1076"/>
          <ac:spMkLst>
            <pc:docMk/>
            <pc:sldMk cId="3061909689" sldId="334"/>
            <ac:spMk id="7" creationId="{C794A017-58B6-4086-A3E2-8976A4947F16}"/>
          </ac:spMkLst>
        </pc:spChg>
        <pc:spChg chg="add mod">
          <ac:chgData name="donggun.lee@lginnotek.com" userId="4ad090f6-dadd-4301-b5d0-883b88f508af" providerId="ADAL" clId="{A13B7645-230E-4587-BA58-827856BCD52A}" dt="2023-01-16T06:03:56.795" v="2536" actId="1076"/>
          <ac:spMkLst>
            <pc:docMk/>
            <pc:sldMk cId="3061909689" sldId="334"/>
            <ac:spMk id="8" creationId="{EE57543B-1ABE-4369-A0A1-52A37F9F8F0E}"/>
          </ac:spMkLst>
        </pc:spChg>
        <pc:spChg chg="add mod">
          <ac:chgData name="donggun.lee@lginnotek.com" userId="4ad090f6-dadd-4301-b5d0-883b88f508af" providerId="ADAL" clId="{A13B7645-230E-4587-BA58-827856BCD52A}" dt="2023-01-16T06:03:58.227" v="2537" actId="1076"/>
          <ac:spMkLst>
            <pc:docMk/>
            <pc:sldMk cId="3061909689" sldId="334"/>
            <ac:spMk id="9" creationId="{F240D2BE-BFDF-4EB0-8C31-1AC202C59318}"/>
          </ac:spMkLst>
        </pc:spChg>
        <pc:spChg chg="add mod">
          <ac:chgData name="donggun.lee@lginnotek.com" userId="4ad090f6-dadd-4301-b5d0-883b88f508af" providerId="ADAL" clId="{A13B7645-230E-4587-BA58-827856BCD52A}" dt="2023-01-16T06:04:00.687" v="2538" actId="1076"/>
          <ac:spMkLst>
            <pc:docMk/>
            <pc:sldMk cId="3061909689" sldId="334"/>
            <ac:spMk id="10" creationId="{80BC1C65-AA7E-420E-8C77-89CC958F5ECB}"/>
          </ac:spMkLst>
        </pc:spChg>
      </pc:sldChg>
      <pc:sldChg chg="addSp modSp add del ord">
        <pc:chgData name="donggun.lee@lginnotek.com" userId="4ad090f6-dadd-4301-b5d0-883b88f508af" providerId="ADAL" clId="{A13B7645-230E-4587-BA58-827856BCD52A}" dt="2023-01-16T05:52:22.682" v="2218" actId="2696"/>
        <pc:sldMkLst>
          <pc:docMk/>
          <pc:sldMk cId="4076873527" sldId="335"/>
        </pc:sldMkLst>
        <pc:spChg chg="mod">
          <ac:chgData name="donggun.lee@lginnotek.com" userId="4ad090f6-dadd-4301-b5d0-883b88f508af" providerId="ADAL" clId="{A13B7645-230E-4587-BA58-827856BCD52A}" dt="2023-01-16T04:56:19.561" v="1208"/>
          <ac:spMkLst>
            <pc:docMk/>
            <pc:sldMk cId="4076873527" sldId="335"/>
            <ac:spMk id="3" creationId="{4780C1E6-7CAC-40AD-B5CF-0164856AC9D9}"/>
          </ac:spMkLst>
        </pc:spChg>
        <pc:spChg chg="add mod">
          <ac:chgData name="donggun.lee@lginnotek.com" userId="4ad090f6-dadd-4301-b5d0-883b88f508af" providerId="ADAL" clId="{A13B7645-230E-4587-BA58-827856BCD52A}" dt="2023-01-16T04:56:44.578" v="1221" actId="20577"/>
          <ac:spMkLst>
            <pc:docMk/>
            <pc:sldMk cId="4076873527" sldId="335"/>
            <ac:spMk id="4" creationId="{25F56DC9-85B0-456B-823A-3E6694607CDB}"/>
          </ac:spMkLst>
        </pc:spChg>
        <pc:spChg chg="add mod">
          <ac:chgData name="donggun.lee@lginnotek.com" userId="4ad090f6-dadd-4301-b5d0-883b88f508af" providerId="ADAL" clId="{A13B7645-230E-4587-BA58-827856BCD52A}" dt="2023-01-16T05:18:14.479" v="1648" actId="1076"/>
          <ac:spMkLst>
            <pc:docMk/>
            <pc:sldMk cId="4076873527" sldId="335"/>
            <ac:spMk id="5" creationId="{0B0A1FB9-ADE7-48B9-870D-405529EC4EC9}"/>
          </ac:spMkLst>
        </pc:spChg>
        <pc:spChg chg="add mod">
          <ac:chgData name="donggun.lee@lginnotek.com" userId="4ad090f6-dadd-4301-b5d0-883b88f508af" providerId="ADAL" clId="{A13B7645-230E-4587-BA58-827856BCD52A}" dt="2023-01-16T05:52:20.121" v="2217" actId="6549"/>
          <ac:spMkLst>
            <pc:docMk/>
            <pc:sldMk cId="4076873527" sldId="335"/>
            <ac:spMk id="6" creationId="{CC7E5F52-630F-4F72-82B8-2615482778C5}"/>
          </ac:spMkLst>
        </pc:spChg>
      </pc:sld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23-01-16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23-01-16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323C22-2465-463F-BEBC-FEA50EC3E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FEF7A4-C8E6-4E6B-9385-6E3A00F8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Geo </a:t>
            </a:r>
            <a:r>
              <a:rPr lang="en-US" altLang="ko-KR" dirty="0" err="1"/>
              <a:t>cal</a:t>
            </a:r>
            <a:r>
              <a:rPr lang="en-US" altLang="ko-KR" dirty="0"/>
              <a:t> result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701409-C1C8-488F-8958-81B220341906}"/>
                  </a:ext>
                </a:extLst>
              </p:cNvPr>
              <p:cNvSpPr txBox="1"/>
              <p:nvPr/>
            </p:nvSpPr>
            <p:spPr>
              <a:xfrm>
                <a:off x="5139297" y="1342239"/>
                <a:ext cx="2282997" cy="748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354.1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24.7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501.7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28.8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701409-C1C8-488F-8958-81B22034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97" y="1342239"/>
                <a:ext cx="2282997" cy="7485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54FD847-B88F-42F8-83A0-497E8768A921}"/>
              </a:ext>
            </a:extLst>
          </p:cNvPr>
          <p:cNvSpPr txBox="1"/>
          <p:nvPr/>
        </p:nvSpPr>
        <p:spPr>
          <a:xfrm>
            <a:off x="3621609" y="1581952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intrinsic: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BD3E-1873-4067-87D5-F3F850907BEE}"/>
                  </a:ext>
                </a:extLst>
              </p:cNvPr>
              <p:cNvSpPr txBox="1"/>
              <p:nvPr/>
            </p:nvSpPr>
            <p:spPr>
              <a:xfrm>
                <a:off x="4488613" y="2371879"/>
                <a:ext cx="4517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[k1, k2, p1, p2, k3]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−4.7, −52, 0.032, 1.1, 240</m:t>
                        </m:r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BD3E-1873-4067-87D5-F3F85090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13" y="2371879"/>
                <a:ext cx="4517390" cy="338554"/>
              </a:xfrm>
              <a:prstGeom prst="rect">
                <a:avLst/>
              </a:prstGeom>
              <a:blipFill>
                <a:blip r:embed="rId3"/>
                <a:stretch>
                  <a:fillRect l="-675" t="-35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11DF2ED-B159-41C5-B4B2-1204BD675DA2}"/>
              </a:ext>
            </a:extLst>
          </p:cNvPr>
          <p:cNvSpPr txBox="1"/>
          <p:nvPr/>
        </p:nvSpPr>
        <p:spPr>
          <a:xfrm>
            <a:off x="218114" y="77807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 raw images,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4F211-D969-471C-80E3-CE40DE6EFB75}"/>
              </a:ext>
            </a:extLst>
          </p:cNvPr>
          <p:cNvSpPr txBox="1"/>
          <p:nvPr/>
        </p:nvSpPr>
        <p:spPr>
          <a:xfrm>
            <a:off x="1667548" y="2345918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Radial distortion parameters: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7B2D9-3C00-4325-ACAC-367FED4250A1}"/>
              </a:ext>
            </a:extLst>
          </p:cNvPr>
          <p:cNvSpPr txBox="1"/>
          <p:nvPr/>
        </p:nvSpPr>
        <p:spPr>
          <a:xfrm>
            <a:off x="65533" y="2992529"/>
            <a:ext cx="306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 four times upscaled images,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8E70AD-BF9A-466B-9613-D7D72EF75D0C}"/>
                  </a:ext>
                </a:extLst>
              </p:cNvPr>
              <p:cNvSpPr txBox="1"/>
              <p:nvPr/>
            </p:nvSpPr>
            <p:spPr>
              <a:xfrm>
                <a:off x="5264332" y="3524289"/>
                <a:ext cx="2157962" cy="748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1545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2247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8E70AD-BF9A-466B-9613-D7D72EF7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32" y="3524289"/>
                <a:ext cx="2157962" cy="748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D5F0372-85AB-41E6-B7EE-8CDEE8D313DE}"/>
              </a:ext>
            </a:extLst>
          </p:cNvPr>
          <p:cNvSpPr txBox="1"/>
          <p:nvPr/>
        </p:nvSpPr>
        <p:spPr>
          <a:xfrm>
            <a:off x="3746644" y="3764002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intrinsic: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1FA87B-88E3-4DB5-876C-2417D6130D17}"/>
                  </a:ext>
                </a:extLst>
              </p:cNvPr>
              <p:cNvSpPr txBox="1"/>
              <p:nvPr/>
            </p:nvSpPr>
            <p:spPr>
              <a:xfrm>
                <a:off x="4533313" y="4553929"/>
                <a:ext cx="4631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[k1, k2, p1, p2, k3]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−6.1, −60, 0.028, 1.13, 330</m:t>
                        </m:r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1FA87B-88E3-4DB5-876C-2417D613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313" y="4553929"/>
                <a:ext cx="4631204" cy="338554"/>
              </a:xfrm>
              <a:prstGeom prst="rect">
                <a:avLst/>
              </a:prstGeom>
              <a:blipFill>
                <a:blip r:embed="rId5"/>
                <a:stretch>
                  <a:fillRect l="-791" t="-35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CBBB58B-733E-4D8F-99A8-B4B10C22D223}"/>
              </a:ext>
            </a:extLst>
          </p:cNvPr>
          <p:cNvSpPr txBox="1"/>
          <p:nvPr/>
        </p:nvSpPr>
        <p:spPr>
          <a:xfrm>
            <a:off x="1667549" y="4553929"/>
            <a:ext cx="2803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Radial distortion parameters: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AF5395-F5AE-4E73-932C-2F4773544ACB}"/>
                  </a:ext>
                </a:extLst>
              </p:cNvPr>
              <p:cNvSpPr txBox="1"/>
              <p:nvPr/>
            </p:nvSpPr>
            <p:spPr>
              <a:xfrm>
                <a:off x="824654" y="5566759"/>
                <a:ext cx="86292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0" dirty="0"/>
                  <a:t>For both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(or,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is uncertain</a:t>
                </a:r>
                <a:r>
                  <a:rPr lang="en-US" altLang="ko-KR" sz="1600" dirty="0"/>
                  <a:t>. It is expected to be fixed after active-align is completed.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AF5395-F5AE-4E73-932C-2F477354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54" y="5566759"/>
                <a:ext cx="8629285" cy="338554"/>
              </a:xfrm>
              <a:prstGeom prst="rect">
                <a:avLst/>
              </a:prstGeom>
              <a:blipFill>
                <a:blip r:embed="rId6"/>
                <a:stretch>
                  <a:fillRect l="-353" t="-3571" r="-71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1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en-US" altLang="ko-KR" dirty="0"/>
              <a:t>Definition of intrinsic parameter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DC4223-7CEF-46B7-86BB-7621052CDBE2}"/>
              </a:ext>
            </a:extLst>
          </p:cNvPr>
          <p:cNvGrpSpPr/>
          <p:nvPr/>
        </p:nvGrpSpPr>
        <p:grpSpPr>
          <a:xfrm>
            <a:off x="1107289" y="997381"/>
            <a:ext cx="8128166" cy="4584090"/>
            <a:chOff x="81689" y="769477"/>
            <a:chExt cx="7280575" cy="4106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F6CE574-E09C-4F37-A561-4C8AE50E76EA}"/>
                    </a:ext>
                  </a:extLst>
                </p:cNvPr>
                <p:cNvSpPr txBox="1"/>
                <p:nvPr/>
              </p:nvSpPr>
              <p:spPr>
                <a:xfrm>
                  <a:off x="1753769" y="2681500"/>
                  <a:ext cx="405394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25EE98-3891-4134-92F7-37AFD1452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769" y="2681500"/>
                  <a:ext cx="405394" cy="3588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FFACB07-6E53-485B-88FE-B5E83567FA0D}"/>
                </a:ext>
              </a:extLst>
            </p:cNvPr>
            <p:cNvCxnSpPr>
              <a:cxnSpLocks/>
            </p:cNvCxnSpPr>
            <p:nvPr/>
          </p:nvCxnSpPr>
          <p:spPr>
            <a:xfrm>
              <a:off x="953944" y="2436883"/>
              <a:ext cx="909725" cy="109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9CFF619-9E42-4948-A896-0666C5F08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455" y="1768062"/>
              <a:ext cx="0" cy="17604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9BF67FA3-AADD-45F5-9FAD-F5B5877A3609}"/>
                </a:ext>
              </a:extLst>
            </p:cNvPr>
            <p:cNvSpPr/>
            <p:nvPr/>
          </p:nvSpPr>
          <p:spPr>
            <a:xfrm rot="16200000">
              <a:off x="1063882" y="2426230"/>
              <a:ext cx="1996398" cy="680059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85B0FCE-FA97-4464-94BE-F67635A002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666141" y="2387822"/>
              <a:ext cx="0" cy="7568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933C3C2-E32C-4187-842B-31EA49889D04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>
              <a:off x="2064859" y="2766259"/>
              <a:ext cx="337252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1E0E408-5AD8-4E7A-94BB-B7FB24217D9E}"/>
                </a:ext>
              </a:extLst>
            </p:cNvPr>
            <p:cNvCxnSpPr>
              <a:cxnSpLocks/>
              <a:endCxn id="10" idx="5"/>
            </p:cNvCxnSpPr>
            <p:nvPr/>
          </p:nvCxnSpPr>
          <p:spPr>
            <a:xfrm flipV="1">
              <a:off x="2062082" y="3355859"/>
              <a:ext cx="0" cy="38922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5CCE159-4988-4D35-8B31-67C17358FA5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402111" y="3174860"/>
              <a:ext cx="610490" cy="733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2691471-9728-4BC5-85A8-F11763F023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2111" y="2771189"/>
              <a:ext cx="923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2A1B1C18-69F8-4FFD-B31C-FB363E92DD54}"/>
                </a:ext>
              </a:extLst>
            </p:cNvPr>
            <p:cNvSpPr/>
            <p:nvPr/>
          </p:nvSpPr>
          <p:spPr>
            <a:xfrm rot="16200000">
              <a:off x="1805059" y="2214120"/>
              <a:ext cx="3016267" cy="1027470"/>
            </a:xfrm>
            <a:prstGeom prst="parallelogram">
              <a:avLst>
                <a:gd name="adj" fmla="val 1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B31C072-465C-45F5-BBA5-D77CDDA831E7}"/>
                </a:ext>
              </a:extLst>
            </p:cNvPr>
            <p:cNvCxnSpPr>
              <a:cxnSpLocks/>
            </p:cNvCxnSpPr>
            <p:nvPr/>
          </p:nvCxnSpPr>
          <p:spPr>
            <a:xfrm>
              <a:off x="3325738" y="2766259"/>
              <a:ext cx="55396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DB178C-1909-4C47-B2A9-B9DEB125CB35}"/>
                </a:ext>
              </a:extLst>
            </p:cNvPr>
            <p:cNvCxnSpPr>
              <a:cxnSpLocks/>
            </p:cNvCxnSpPr>
            <p:nvPr/>
          </p:nvCxnSpPr>
          <p:spPr>
            <a:xfrm>
              <a:off x="3879702" y="2766259"/>
              <a:ext cx="15822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8BE222F-7A7A-488E-AE56-A579C851C6D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2077321" y="3484943"/>
              <a:ext cx="207882" cy="962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83BC17-77B3-413C-AEAB-9F34401700D1}"/>
                </a:ext>
              </a:extLst>
            </p:cNvPr>
            <p:cNvSpPr txBox="1"/>
            <p:nvPr/>
          </p:nvSpPr>
          <p:spPr>
            <a:xfrm>
              <a:off x="1629193" y="4447110"/>
              <a:ext cx="896255" cy="4135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normalized </a:t>
              </a:r>
            </a:p>
            <a:p>
              <a:pPr algn="ctr"/>
              <a:r>
                <a:rPr lang="en-US" altLang="ko-KR" sz="1200" dirty="0"/>
                <a:t>image plane</a:t>
              </a:r>
              <a:endParaRPr lang="ko-KR" altLang="en-US" sz="12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E33BEBC-9114-45C1-BDB6-F1F185086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928" y="3753488"/>
              <a:ext cx="126970" cy="852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D58132-2C7D-4BDE-AAF9-37F13395A6E3}"/>
                </a:ext>
              </a:extLst>
            </p:cNvPr>
            <p:cNvSpPr txBox="1"/>
            <p:nvPr/>
          </p:nvSpPr>
          <p:spPr>
            <a:xfrm>
              <a:off x="3141029" y="4536610"/>
              <a:ext cx="1171739" cy="338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/>
                <a:t>image plane</a:t>
              </a:r>
              <a:endParaRPr lang="ko-KR" altLang="en-US" sz="110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C9BA78F-0C6F-4C13-ABF7-8DE7BE54B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835" y="1607301"/>
              <a:ext cx="0" cy="960349"/>
            </a:xfrm>
            <a:prstGeom prst="straightConnector1">
              <a:avLst/>
            </a:prstGeom>
            <a:ln w="76200">
              <a:solidFill>
                <a:srgbClr val="0000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65D3B1A-AF29-40B8-A746-B1905C1D9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624" y="2547497"/>
              <a:ext cx="186407" cy="2236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CD7D28F-EEC9-4E5F-BF46-74DA65889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423" y="1365724"/>
              <a:ext cx="4307417" cy="14005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94B0F83-5EEE-4D7C-B2EA-1BC718E90FC2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26" y="2552741"/>
              <a:ext cx="376984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94FF9D0-1904-4AC5-A18D-A0C35C661DCE}"/>
                    </a:ext>
                  </a:extLst>
                </p:cNvPr>
                <p:cNvSpPr txBox="1"/>
                <p:nvPr/>
              </p:nvSpPr>
              <p:spPr>
                <a:xfrm>
                  <a:off x="4739064" y="1582736"/>
                  <a:ext cx="992633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F7EC97-D3AD-4489-8444-D438B88FE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064" y="1582736"/>
                  <a:ext cx="992633" cy="3588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2A0BFDD-F9C7-4C6E-B974-B28173A687FF}"/>
                </a:ext>
              </a:extLst>
            </p:cNvPr>
            <p:cNvSpPr/>
            <p:nvPr/>
          </p:nvSpPr>
          <p:spPr>
            <a:xfrm>
              <a:off x="4748188" y="1558426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8651328-CC48-4160-BECA-85C80751D6C7}"/>
                </a:ext>
              </a:extLst>
            </p:cNvPr>
            <p:cNvSpPr/>
            <p:nvPr/>
          </p:nvSpPr>
          <p:spPr>
            <a:xfrm>
              <a:off x="3075185" y="2112148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B7495DF-B9D0-46BC-83CF-4A5EBA002647}"/>
                </a:ext>
              </a:extLst>
            </p:cNvPr>
            <p:cNvSpPr/>
            <p:nvPr/>
          </p:nvSpPr>
          <p:spPr>
            <a:xfrm>
              <a:off x="1956466" y="2477202"/>
              <a:ext cx="87889" cy="878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07B5B1E-9A23-455F-A527-A9B1777944B5}"/>
                    </a:ext>
                  </a:extLst>
                </p:cNvPr>
                <p:cNvSpPr txBox="1"/>
                <p:nvPr/>
              </p:nvSpPr>
              <p:spPr>
                <a:xfrm>
                  <a:off x="884037" y="2602358"/>
                  <a:ext cx="4414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1147EC-39B3-4A41-BD3D-2DA9ADF4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7" y="2602358"/>
                  <a:ext cx="44146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FA09677-6FCC-406D-BB9E-F238D0A08B4B}"/>
                    </a:ext>
                  </a:extLst>
                </p:cNvPr>
                <p:cNvSpPr txBox="1"/>
                <p:nvPr/>
              </p:nvSpPr>
              <p:spPr>
                <a:xfrm>
                  <a:off x="2958847" y="2782737"/>
                  <a:ext cx="411210" cy="3588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40412C0-66DB-453A-BF60-F5C202E03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847" y="2782737"/>
                  <a:ext cx="411210" cy="3588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D3E494C-8C67-4722-B16F-10A77EA760B8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 flipV="1">
              <a:off x="3313192" y="3618654"/>
              <a:ext cx="1" cy="5756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DA47A21-B56F-4D11-B262-A73F90E416D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3826928" y="3345190"/>
              <a:ext cx="738526" cy="902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215839-8A20-4389-A9DF-9D11F332F3CD}"/>
                </a:ext>
              </a:extLst>
            </p:cNvPr>
            <p:cNvSpPr txBox="1"/>
            <p:nvPr/>
          </p:nvSpPr>
          <p:spPr>
            <a:xfrm>
              <a:off x="81689" y="2933217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camera center</a:t>
              </a:r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61B4BA-D6A0-4F74-B610-AE6DE0037434}"/>
                    </a:ext>
                  </a:extLst>
                </p:cNvPr>
                <p:cNvSpPr txBox="1"/>
                <p:nvPr/>
              </p:nvSpPr>
              <p:spPr>
                <a:xfrm>
                  <a:off x="5448182" y="1105108"/>
                  <a:ext cx="397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621D592-5666-4FC0-92EC-FC9223BC7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182" y="1105108"/>
                  <a:ext cx="3970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B030DBC-0C79-4126-A0DD-D7C42E5C285D}"/>
                    </a:ext>
                  </a:extLst>
                </p:cNvPr>
                <p:cNvSpPr txBox="1"/>
                <p:nvPr/>
              </p:nvSpPr>
              <p:spPr>
                <a:xfrm>
                  <a:off x="4550306" y="3193459"/>
                  <a:ext cx="2811958" cy="578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ko-KR" b="0" dirty="0">
                      <a:latin typeface="+mn-ea"/>
                    </a:rPr>
                    <a:t>: the center of the camera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dirty="0">
                      <a:latin typeface="+mn-ea"/>
                    </a:rPr>
                    <a:t>: focal length of the camera</a:t>
                  </a:r>
                  <a:endParaRPr lang="ko-KR" altLang="en-US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B030DBC-0C79-4126-A0DD-D7C42E5C2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306" y="3193459"/>
                  <a:ext cx="2811958" cy="578933"/>
                </a:xfrm>
                <a:prstGeom prst="rect">
                  <a:avLst/>
                </a:prstGeom>
                <a:blipFill>
                  <a:blip r:embed="rId10"/>
                  <a:stretch>
                    <a:fillRect l="-583" t="-4717" r="-1165" b="-150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261FC58-6706-418F-9750-C7D773CFF8E0}"/>
                    </a:ext>
                  </a:extLst>
                </p:cNvPr>
                <p:cNvSpPr txBox="1"/>
                <p:nvPr/>
              </p:nvSpPr>
              <p:spPr>
                <a:xfrm>
                  <a:off x="2814296" y="3794746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0990689-C97A-4FA2-9287-181AF515B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296" y="3794746"/>
                  <a:ext cx="37920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B8F9897-C065-469E-ACC5-5C818D525607}"/>
                    </a:ext>
                  </a:extLst>
                </p:cNvPr>
                <p:cNvSpPr txBox="1"/>
                <p:nvPr/>
              </p:nvSpPr>
              <p:spPr>
                <a:xfrm>
                  <a:off x="1802566" y="3674250"/>
                  <a:ext cx="3826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9DDF69D-BD56-4E7C-96FA-4EDC2714E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566" y="3674250"/>
                  <a:ext cx="38260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7EFA070-DA6F-440D-BAC0-DA98BBA60202}"/>
                </a:ext>
              </a:extLst>
            </p:cNvPr>
            <p:cNvCxnSpPr>
              <a:cxnSpLocks/>
              <a:stCxn id="47" idx="1"/>
              <a:endCxn id="29" idx="0"/>
            </p:cNvCxnSpPr>
            <p:nvPr/>
          </p:nvCxnSpPr>
          <p:spPr>
            <a:xfrm flipH="1">
              <a:off x="3119129" y="884893"/>
              <a:ext cx="374477" cy="1227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3A3E4C9-C405-41C1-9359-541B12EE5FD7}"/>
                </a:ext>
              </a:extLst>
            </p:cNvPr>
            <p:cNvCxnSpPr>
              <a:cxnSpLocks/>
              <a:stCxn id="16" idx="5"/>
              <a:endCxn id="16" idx="2"/>
            </p:cNvCxnSpPr>
            <p:nvPr/>
          </p:nvCxnSpPr>
          <p:spPr>
            <a:xfrm flipV="1">
              <a:off x="3313193" y="1837057"/>
              <a:ext cx="0" cy="17815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1F7D3AC-9DCD-442E-8BBC-57D505121C5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V="1">
              <a:off x="3313193" y="1203244"/>
              <a:ext cx="0" cy="63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2385035-74C0-4697-8875-7B9A3CDC43DD}"/>
                </a:ext>
              </a:extLst>
            </p:cNvPr>
            <p:cNvCxnSpPr>
              <a:cxnSpLocks/>
              <a:stCxn id="10" idx="5"/>
              <a:endCxn id="10" idx="2"/>
            </p:cNvCxnSpPr>
            <p:nvPr/>
          </p:nvCxnSpPr>
          <p:spPr>
            <a:xfrm flipV="1">
              <a:off x="2062082" y="2176661"/>
              <a:ext cx="0" cy="117919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FA429D2-D592-4093-9138-6C10BF46CB4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V="1">
              <a:off x="2062082" y="1742817"/>
              <a:ext cx="0" cy="4338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4AAE9B-7388-4B79-BC20-E0257307AF36}"/>
                </a:ext>
              </a:extLst>
            </p:cNvPr>
            <p:cNvCxnSpPr>
              <a:cxnSpLocks/>
              <a:stCxn id="10" idx="3"/>
              <a:endCxn id="10" idx="1"/>
            </p:cNvCxnSpPr>
            <p:nvPr/>
          </p:nvCxnSpPr>
          <p:spPr>
            <a:xfrm flipH="1" flipV="1">
              <a:off x="1722052" y="2357660"/>
              <a:ext cx="680059" cy="81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356604-FA61-4E9C-9DE8-B1C1FA50634E}"/>
                </a:ext>
              </a:extLst>
            </p:cNvPr>
            <p:cNvCxnSpPr>
              <a:cxnSpLocks/>
              <a:stCxn id="16" idx="3"/>
              <a:endCxn id="16" idx="1"/>
            </p:cNvCxnSpPr>
            <p:nvPr/>
          </p:nvCxnSpPr>
          <p:spPr>
            <a:xfrm flipH="1" flipV="1">
              <a:off x="2799458" y="2110521"/>
              <a:ext cx="1027470" cy="12346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CE82D6-02E2-408C-9552-1A8F638937E6}"/>
                </a:ext>
              </a:extLst>
            </p:cNvPr>
            <p:cNvSpPr txBox="1"/>
            <p:nvPr/>
          </p:nvSpPr>
          <p:spPr>
            <a:xfrm>
              <a:off x="3493606" y="769477"/>
              <a:ext cx="1056700" cy="230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 projected point </a:t>
              </a:r>
              <a:endParaRPr lang="ko-KR" altLang="en-US" sz="900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C85F199-5369-4BF7-9C99-E2BAD10FD9DD}"/>
                </a:ext>
              </a:extLst>
            </p:cNvPr>
            <p:cNvCxnSpPr>
              <a:cxnSpLocks/>
              <a:stCxn id="50" idx="2"/>
              <a:endCxn id="30" idx="1"/>
            </p:cNvCxnSpPr>
            <p:nvPr/>
          </p:nvCxnSpPr>
          <p:spPr>
            <a:xfrm>
              <a:off x="1418949" y="1509908"/>
              <a:ext cx="550388" cy="980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E620123-AF5F-43E5-AAA2-C8310DF76046}"/>
                    </a:ext>
                  </a:extLst>
                </p:cNvPr>
                <p:cNvSpPr txBox="1"/>
                <p:nvPr/>
              </p:nvSpPr>
              <p:spPr>
                <a:xfrm>
                  <a:off x="3512376" y="1021455"/>
                  <a:ext cx="956609" cy="472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𝑓𝑋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𝑓𝑌</m:t>
                                </m:r>
                              </m:num>
                              <m:den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E317828-4949-431A-A361-3E81736AE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76" y="1021455"/>
                  <a:ext cx="956609" cy="472694"/>
                </a:xfrm>
                <a:prstGeom prst="rect">
                  <a:avLst/>
                </a:prstGeom>
                <a:blipFill>
                  <a:blip r:embed="rId13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B457F89-F2AA-4F4F-A2D8-2DF0A4A8772B}"/>
                    </a:ext>
                  </a:extLst>
                </p:cNvPr>
                <p:cNvSpPr txBox="1"/>
                <p:nvPr/>
              </p:nvSpPr>
              <p:spPr>
                <a:xfrm>
                  <a:off x="411398" y="839872"/>
                  <a:ext cx="2015101" cy="6700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9239CBB-B067-4039-9AF4-AD480112E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98" y="839872"/>
                  <a:ext cx="2015101" cy="67003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en-US" altLang="ko-KR" dirty="0"/>
              <a:t>Definition of intrinsic parameter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372B02-5684-4FCC-8EE0-A9768F6334E3}"/>
              </a:ext>
            </a:extLst>
          </p:cNvPr>
          <p:cNvSpPr txBox="1"/>
          <p:nvPr/>
        </p:nvSpPr>
        <p:spPr>
          <a:xfrm>
            <a:off x="235946" y="895288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projection to the normalized image plane is,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D200C-73DF-460B-8D6D-2B176E3A19C2}"/>
              </a:ext>
            </a:extLst>
          </p:cNvPr>
          <p:cNvSpPr txBox="1"/>
          <p:nvPr/>
        </p:nvSpPr>
        <p:spPr>
          <a:xfrm>
            <a:off x="235946" y="3089123"/>
            <a:ext cx="460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Error is due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reduction to pinhole 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Lens defects.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Measurement errors.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452880-7D15-4B81-B745-53D267A594FF}"/>
                  </a:ext>
                </a:extLst>
              </p:cNvPr>
              <p:cNvSpPr txBox="1"/>
              <p:nvPr/>
            </p:nvSpPr>
            <p:spPr>
              <a:xfrm>
                <a:off x="235946" y="2592370"/>
                <a:ext cx="7310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denotes the error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altLang="ko-KR" dirty="0"/>
                  <a:t>are the function of error.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452880-7D15-4B81-B745-53D267A59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6" y="2592370"/>
                <a:ext cx="7310719" cy="369332"/>
              </a:xfrm>
              <a:prstGeom prst="rect">
                <a:avLst/>
              </a:prstGeom>
              <a:blipFill>
                <a:blip r:embed="rId2"/>
                <a:stretch>
                  <a:fillRect l="-751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8342F28-8C30-4D49-9F50-53BEAB0C8B3C}"/>
                  </a:ext>
                </a:extLst>
              </p:cNvPr>
              <p:cNvSpPr txBox="1"/>
              <p:nvPr/>
            </p:nvSpPr>
            <p:spPr>
              <a:xfrm>
                <a:off x="172122" y="4750285"/>
                <a:ext cx="9483364" cy="1431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Sensor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b="0" dirty="0">
                    <a:latin typeface="+mn-ea"/>
                  </a:rPr>
                  <a:t> is obtained by</a:t>
                </a:r>
              </a:p>
              <a:p>
                <a:endParaRPr lang="en-US" altLang="ko-KR" b="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8342F28-8C30-4D49-9F50-53BEAB0C8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2" y="4750285"/>
                <a:ext cx="9483364" cy="1431354"/>
              </a:xfrm>
              <a:prstGeom prst="rect">
                <a:avLst/>
              </a:prstGeom>
              <a:blipFill>
                <a:blip r:embed="rId3"/>
                <a:stretch>
                  <a:fillRect l="-514" t="-1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893F6F-355B-4D99-B4A8-0494DC06C007}"/>
                  </a:ext>
                </a:extLst>
              </p:cNvPr>
              <p:cNvSpPr txBox="1"/>
              <p:nvPr/>
            </p:nvSpPr>
            <p:spPr>
              <a:xfrm>
                <a:off x="951628" y="1450594"/>
                <a:ext cx="8703858" cy="897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lit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4893F6F-355B-4D99-B4A8-0494DC06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28" y="1450594"/>
                <a:ext cx="8703858" cy="897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8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60CBB9C-E2A1-4120-BC76-3471FC42C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FC9D1A-189B-4006-8EAE-1CE6A0DF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Definition of intrinsic parameter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42BF2-83CF-49C7-B355-78337E883F37}"/>
              </a:ext>
            </a:extLst>
          </p:cNvPr>
          <p:cNvSpPr txBox="1"/>
          <p:nvPr/>
        </p:nvSpPr>
        <p:spPr>
          <a:xfrm>
            <a:off x="152595" y="767077"/>
            <a:ext cx="94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n summary, </a:t>
            </a:r>
            <a:endParaRPr lang="en-US" altLang="ko-KR" b="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794A017-58B6-4086-A3E2-8976A4947F16}"/>
                  </a:ext>
                </a:extLst>
              </p:cNvPr>
              <p:cNvSpPr/>
              <p:nvPr/>
            </p:nvSpPr>
            <p:spPr>
              <a:xfrm>
                <a:off x="765147" y="1136409"/>
                <a:ext cx="8375706" cy="2954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794A017-58B6-4086-A3E2-8976A4947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47" y="1136409"/>
                <a:ext cx="8375706" cy="2954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7543B-1ABE-4369-A0A1-52A37F9F8F0E}"/>
                  </a:ext>
                </a:extLst>
              </p:cNvPr>
              <p:cNvSpPr txBox="1"/>
              <p:nvPr/>
            </p:nvSpPr>
            <p:spPr>
              <a:xfrm>
                <a:off x="1229748" y="4358969"/>
                <a:ext cx="3664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focal length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scale factor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focal length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scale factor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7543B-1ABE-4369-A0A1-52A37F9F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748" y="4358969"/>
                <a:ext cx="3664529" cy="646331"/>
              </a:xfrm>
              <a:prstGeom prst="rect">
                <a:avLst/>
              </a:prstGeom>
              <a:blipFill>
                <a:blip r:embed="rId3"/>
                <a:stretch>
                  <a:fillRect l="-499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0D2BE-BFDF-4EB0-8C31-1AC202C59318}"/>
                  </a:ext>
                </a:extLst>
              </p:cNvPr>
              <p:cNvSpPr txBox="1"/>
              <p:nvPr/>
            </p:nvSpPr>
            <p:spPr>
              <a:xfrm>
                <a:off x="1359979" y="5906257"/>
                <a:ext cx="6341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  <a:effectLst/>
                  </a:rPr>
                  <a:t>There is no reason for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  <a:effectLst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  <a:effectLst/>
                  </a:rPr>
                  <a:t>to be equal to the focal length.</a:t>
                </a:r>
                <a:endParaRPr lang="ko-KR" altLang="en-US" b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0D2BE-BFDF-4EB0-8C31-1AC202C59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979" y="5906257"/>
                <a:ext cx="6341351" cy="369332"/>
              </a:xfrm>
              <a:prstGeom prst="rect">
                <a:avLst/>
              </a:prstGeom>
              <a:blipFill>
                <a:blip r:embed="rId4"/>
                <a:stretch>
                  <a:fillRect l="-769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0BC1C65-AA7E-420E-8C77-89CC958F5ECB}"/>
              </a:ext>
            </a:extLst>
          </p:cNvPr>
          <p:cNvSpPr txBox="1"/>
          <p:nvPr/>
        </p:nvSpPr>
        <p:spPr>
          <a:xfrm>
            <a:off x="2832638" y="5276771"/>
            <a:ext cx="699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Note: Scale factors are arbitrary value that depends on the experiment environments.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19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32024</TotalTime>
  <Words>262</Words>
  <Application>Microsoft Office PowerPoint</Application>
  <PresentationFormat>A4 용지(210x297mm)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Geo cal result</vt:lpstr>
      <vt:lpstr>Definition of intrinsic parameter</vt:lpstr>
      <vt:lpstr>Definition of intrinsic parameter</vt:lpstr>
      <vt:lpstr>Definition of intrinsic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donggun.lee@lginnotek.com</cp:lastModifiedBy>
  <cp:revision>12</cp:revision>
  <dcterms:created xsi:type="dcterms:W3CDTF">2021-03-24T07:02:47Z</dcterms:created>
  <dcterms:modified xsi:type="dcterms:W3CDTF">2023-01-16T06:04:10Z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