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32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92AA7-8F6E-4EEE-B33B-F0B34BEC436C}" v="70" dt="2023-02-01T05:50:5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4" d="100"/>
          <a:sy n="114" d="100"/>
        </p:scale>
        <p:origin x="129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donggun.lee@lginnotek.com" userId="4ad090f6-dadd-4301-b5d0-883b88f508af" providerId="ADAL" clId="{CCE96FF9-158E-42BD-8573-146ACE47C57A}"/>
    <pc:docChg chg="modSld">
      <pc:chgData name="donggun.lee@lginnotek.com" userId="4ad090f6-dadd-4301-b5d0-883b88f508af" providerId="ADAL" clId="{CCE96FF9-158E-42BD-8573-146ACE47C57A}" dt="2023-01-16T06:21:33.707" v="0" actId="1076"/>
      <pc:docMkLst>
        <pc:docMk/>
      </pc:docMkLst>
      <pc:sldChg chg="modSp">
        <pc:chgData name="donggun.lee@lginnotek.com" userId="4ad090f6-dadd-4301-b5d0-883b88f508af" providerId="ADAL" clId="{CCE96FF9-158E-42BD-8573-146ACE47C57A}" dt="2023-01-16T06:21:33.707" v="0" actId="1076"/>
        <pc:sldMkLst>
          <pc:docMk/>
          <pc:sldMk cId="3061909689" sldId="334"/>
        </pc:sldMkLst>
        <pc:spChg chg="mod">
          <ac:chgData name="donggun.lee@lginnotek.com" userId="4ad090f6-dadd-4301-b5d0-883b88f508af" providerId="ADAL" clId="{CCE96FF9-158E-42BD-8573-146ACE47C57A}" dt="2023-01-16T06:21:33.707" v="0" actId="1076"/>
          <ac:spMkLst>
            <pc:docMk/>
            <pc:sldMk cId="3061909689" sldId="334"/>
            <ac:spMk id="9" creationId="{F240D2BE-BFDF-4EB0-8C31-1AC202C59318}"/>
          </ac:spMkLst>
        </pc:sp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  <pc:docChgLst>
    <pc:chgData name="이동건" userId="4ad090f6-dadd-4301-b5d0-883b88f508af" providerId="ADAL" clId="{0D792AA7-8F6E-4EEE-B33B-F0B34BEC436C}"/>
    <pc:docChg chg="custSel delSld modSld">
      <pc:chgData name="이동건" userId="4ad090f6-dadd-4301-b5d0-883b88f508af" providerId="ADAL" clId="{0D792AA7-8F6E-4EEE-B33B-F0B34BEC436C}" dt="2023-02-01T05:50:59.311" v="83" actId="20577"/>
      <pc:docMkLst>
        <pc:docMk/>
      </pc:docMkLst>
      <pc:sldChg chg="del">
        <pc:chgData name="이동건" userId="4ad090f6-dadd-4301-b5d0-883b88f508af" providerId="ADAL" clId="{0D792AA7-8F6E-4EEE-B33B-F0B34BEC436C}" dt="2023-02-01T05:48:57.118" v="0" actId="2696"/>
        <pc:sldMkLst>
          <pc:docMk/>
          <pc:sldMk cId="3480425861" sldId="331"/>
        </pc:sldMkLst>
      </pc:sldChg>
      <pc:sldChg chg="delSp modSp">
        <pc:chgData name="이동건" userId="4ad090f6-dadd-4301-b5d0-883b88f508af" providerId="ADAL" clId="{0D792AA7-8F6E-4EEE-B33B-F0B34BEC436C}" dt="2023-02-01T05:50:59.311" v="83" actId="20577"/>
        <pc:sldMkLst>
          <pc:docMk/>
          <pc:sldMk cId="2000192195" sldId="332"/>
        </pc:sldMkLst>
        <pc:spChg chg="mod">
          <ac:chgData name="이동건" userId="4ad090f6-dadd-4301-b5d0-883b88f508af" providerId="ADAL" clId="{0D792AA7-8F6E-4EEE-B33B-F0B34BEC436C}" dt="2023-02-01T05:50:59.311" v="83" actId="20577"/>
          <ac:spMkLst>
            <pc:docMk/>
            <pc:sldMk cId="2000192195" sldId="332"/>
            <ac:spMk id="3" creationId="{7FFEF7A4-C8E6-4E6B-9385-6E3A00F8CDD3}"/>
          </ac:spMkLst>
        </pc:spChg>
        <pc:spChg chg="mod">
          <ac:chgData name="이동건" userId="4ad090f6-dadd-4301-b5d0-883b88f508af" providerId="ADAL" clId="{0D792AA7-8F6E-4EEE-B33B-F0B34BEC436C}" dt="2023-02-01T05:50:42.871" v="74" actId="1076"/>
          <ac:spMkLst>
            <pc:docMk/>
            <pc:sldMk cId="2000192195" sldId="332"/>
            <ac:spMk id="4" creationId="{C5701409-C1C8-488F-8958-81B220341906}"/>
          </ac:spMkLst>
        </pc:spChg>
        <pc:spChg chg="mod">
          <ac:chgData name="이동건" userId="4ad090f6-dadd-4301-b5d0-883b88f508af" providerId="ADAL" clId="{0D792AA7-8F6E-4EEE-B33B-F0B34BEC436C}" dt="2023-02-01T05:50:42.871" v="74" actId="1076"/>
          <ac:spMkLst>
            <pc:docMk/>
            <pc:sldMk cId="2000192195" sldId="332"/>
            <ac:spMk id="5" creationId="{A54FD847-B88F-42F8-83A0-497E8768A921}"/>
          </ac:spMkLst>
        </pc:spChg>
        <pc:spChg chg="mod">
          <ac:chgData name="이동건" userId="4ad090f6-dadd-4301-b5d0-883b88f508af" providerId="ADAL" clId="{0D792AA7-8F6E-4EEE-B33B-F0B34BEC436C}" dt="2023-02-01T05:50:36.695" v="73" actId="1076"/>
          <ac:spMkLst>
            <pc:docMk/>
            <pc:sldMk cId="2000192195" sldId="332"/>
            <ac:spMk id="6" creationId="{52C5BD3E-1873-4067-87D5-F3F850907BEE}"/>
          </ac:spMkLst>
        </pc:spChg>
        <pc:spChg chg="del mod">
          <ac:chgData name="이동건" userId="4ad090f6-dadd-4301-b5d0-883b88f508af" providerId="ADAL" clId="{0D792AA7-8F6E-4EEE-B33B-F0B34BEC436C}" dt="2023-02-01T05:50:46.769" v="76" actId="478"/>
          <ac:spMkLst>
            <pc:docMk/>
            <pc:sldMk cId="2000192195" sldId="332"/>
            <ac:spMk id="7" creationId="{311DF2ED-B159-41C5-B4B2-1204BD675DA2}"/>
          </ac:spMkLst>
        </pc:spChg>
        <pc:spChg chg="mod">
          <ac:chgData name="이동건" userId="4ad090f6-dadd-4301-b5d0-883b88f508af" providerId="ADAL" clId="{0D792AA7-8F6E-4EEE-B33B-F0B34BEC436C}" dt="2023-02-01T05:50:36.695" v="73" actId="1076"/>
          <ac:spMkLst>
            <pc:docMk/>
            <pc:sldMk cId="2000192195" sldId="332"/>
            <ac:spMk id="9" creationId="{5BE4F211-D969-471C-80E3-CE40DE6EFB75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0" creationId="{8057B2D9-3C00-4325-ACAC-367FED4250A1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1" creationId="{898E70AD-BF9A-466B-9613-D7D72EF75D0C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2" creationId="{0D5F0372-85AB-41E6-B7EE-8CDEE8D313DE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3" creationId="{7D1FA87B-88E3-4DB5-876C-2417D6130D17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4" creationId="{ACBBB58B-733E-4D8F-99A8-B4B10C22D223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5" creationId="{F9AF5395-F5AE-4E73-932C-2F4773544ACB}"/>
          </ac:spMkLst>
        </pc:spChg>
      </pc:sldChg>
      <pc:sldChg chg="del">
        <pc:chgData name="이동건" userId="4ad090f6-dadd-4301-b5d0-883b88f508af" providerId="ADAL" clId="{0D792AA7-8F6E-4EEE-B33B-F0B34BEC436C}" dt="2023-02-01T05:48:57.604" v="1" actId="2696"/>
        <pc:sldMkLst>
          <pc:docMk/>
          <pc:sldMk cId="2047816189" sldId="333"/>
        </pc:sldMkLst>
      </pc:sldChg>
      <pc:sldChg chg="del">
        <pc:chgData name="이동건" userId="4ad090f6-dadd-4301-b5d0-883b88f508af" providerId="ADAL" clId="{0D792AA7-8F6E-4EEE-B33B-F0B34BEC436C}" dt="2023-02-01T05:48:57.952" v="2" actId="2696"/>
        <pc:sldMkLst>
          <pc:docMk/>
          <pc:sldMk cId="3061909689" sldId="334"/>
        </pc:sldMkLst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donggun.lee@lginnotek.com" userId="4ad090f6-dadd-4301-b5d0-883b88f508af" providerId="ADAL" clId="{A13B7645-230E-4587-BA58-827856BCD52A}"/>
    <pc:docChg chg="undo custSel addSld delSld modSld sldOrd">
      <pc:chgData name="donggun.lee@lginnotek.com" userId="4ad090f6-dadd-4301-b5d0-883b88f508af" providerId="ADAL" clId="{A13B7645-230E-4587-BA58-827856BCD52A}" dt="2023-01-16T06:04:07.694" v="2539" actId="1076"/>
      <pc:docMkLst>
        <pc:docMk/>
      </pc:docMkLst>
      <pc:sldChg chg="del">
        <pc:chgData name="donggun.lee@lginnotek.com" userId="4ad090f6-dadd-4301-b5d0-883b88f508af" providerId="ADAL" clId="{A13B7645-230E-4587-BA58-827856BCD52A}" dt="2023-01-16T03:10:13.810" v="0" actId="2696"/>
        <pc:sldMkLst>
          <pc:docMk/>
          <pc:sldMk cId="3419996363" sldId="256"/>
        </pc:sldMkLst>
      </pc:sldChg>
      <pc:sldChg chg="addSp delSp modSp">
        <pc:chgData name="donggun.lee@lginnotek.com" userId="4ad090f6-dadd-4301-b5d0-883b88f508af" providerId="ADAL" clId="{A13B7645-230E-4587-BA58-827856BCD52A}" dt="2023-01-16T06:01:54.893" v="2373" actId="403"/>
        <pc:sldMkLst>
          <pc:docMk/>
          <pc:sldMk cId="3480425861" sldId="331"/>
        </pc:sldMkLst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2" creationId="{56C48ED7-9C28-4742-B1B1-6103AA0030B4}"/>
          </ac:spMkLst>
        </pc:spChg>
        <pc:spChg chg="add del mod">
          <ac:chgData name="donggun.lee@lginnotek.com" userId="4ad090f6-dadd-4301-b5d0-883b88f508af" providerId="ADAL" clId="{A13B7645-230E-4587-BA58-827856BCD52A}" dt="2023-01-16T03:19:06.087" v="250" actId="767"/>
          <ac:spMkLst>
            <pc:docMk/>
            <pc:sldMk cId="3480425861" sldId="331"/>
            <ac:spMk id="4" creationId="{565BA329-D566-4D52-AE37-F0A750C97876}"/>
          </ac:spMkLst>
        </pc:spChg>
        <pc:spChg chg="mod">
          <ac:chgData name="donggun.lee@lginnotek.com" userId="4ad090f6-dadd-4301-b5d0-883b88f508af" providerId="ADAL" clId="{A13B7645-230E-4587-BA58-827856BCD52A}" dt="2023-01-16T03:10:22.271" v="35" actId="20577"/>
          <ac:spMkLst>
            <pc:docMk/>
            <pc:sldMk cId="3480425861" sldId="331"/>
            <ac:spMk id="5" creationId="{06D35BA1-795C-4718-BC3A-4E53DE9C8A2F}"/>
          </ac:spMkLst>
        </pc:spChg>
        <pc:spChg chg="add del mod">
          <ac:chgData name="donggun.lee@lginnotek.com" userId="4ad090f6-dadd-4301-b5d0-883b88f508af" providerId="ADAL" clId="{A13B7645-230E-4587-BA58-827856BCD52A}" dt="2023-01-16T06:01:54.893" v="2373" actId="403"/>
          <ac:spMkLst>
            <pc:docMk/>
            <pc:sldMk cId="3480425861" sldId="331"/>
            <ac:spMk id="20" creationId="{9B83BC17-77B3-413C-AEAB-9F34401700D1}"/>
          </ac:spMkLst>
        </pc:spChg>
        <pc:spChg chg="mod">
          <ac:chgData name="donggun.lee@lginnotek.com" userId="4ad090f6-dadd-4301-b5d0-883b88f508af" providerId="ADAL" clId="{A13B7645-230E-4587-BA58-827856BCD52A}" dt="2023-01-16T04:33:58.722" v="936" actId="1076"/>
          <ac:spMkLst>
            <pc:docMk/>
            <pc:sldMk cId="3480425861" sldId="331"/>
            <ac:spMk id="35" creationId="{75215839-8A20-4389-A9DF-9D11F332F3CD}"/>
          </ac:spMkLst>
        </pc:spChg>
        <pc:spChg chg="mod">
          <ac:chgData name="donggun.lee@lginnotek.com" userId="4ad090f6-dadd-4301-b5d0-883b88f508af" providerId="ADAL" clId="{A13B7645-230E-4587-BA58-827856BCD52A}" dt="2023-01-16T04:33:52.514" v="935" actId="1076"/>
          <ac:spMkLst>
            <pc:docMk/>
            <pc:sldMk cId="3480425861" sldId="331"/>
            <ac:spMk id="37" creationId="{1B030DBC-0C79-4126-A0DD-D7C42E5C285D}"/>
          </ac:spMkLst>
        </pc:spChg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51" creationId="{22372B02-5684-4FCC-8EE0-A9768F6334E3}"/>
          </ac:spMkLst>
        </pc:spChg>
        <pc:grpChg chg="add mod">
          <ac:chgData name="donggun.lee@lginnotek.com" userId="4ad090f6-dadd-4301-b5d0-883b88f508af" providerId="ADAL" clId="{A13B7645-230E-4587-BA58-827856BCD52A}" dt="2023-01-16T05:55:14.171" v="2312" actId="1076"/>
          <ac:grpSpMkLst>
            <pc:docMk/>
            <pc:sldMk cId="3480425861" sldId="331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6:01:54.893" v="2373" actId="403"/>
          <ac:cxnSpMkLst>
            <pc:docMk/>
            <pc:sldMk cId="3480425861" sldId="331"/>
            <ac:cxnSpMk id="19" creationId="{78BE222F-7A7A-488E-AE56-A579C851C6D9}"/>
          </ac:cxnSpMkLst>
        </pc:cxnChg>
      </pc:sldChg>
      <pc:sldChg chg="addSp delSp modSp add ord">
        <pc:chgData name="donggun.lee@lginnotek.com" userId="4ad090f6-dadd-4301-b5d0-883b88f508af" providerId="ADAL" clId="{A13B7645-230E-4587-BA58-827856BCD52A}" dt="2023-01-16T06:01:28.379" v="2368" actId="1076"/>
        <pc:sldMkLst>
          <pc:docMk/>
          <pc:sldMk cId="2000192195" sldId="332"/>
        </pc:sldMkLst>
        <pc:spChg chg="mod">
          <ac:chgData name="donggun.lee@lginnotek.com" userId="4ad090f6-dadd-4301-b5d0-883b88f508af" providerId="ADAL" clId="{A13B7645-230E-4587-BA58-827856BCD52A}" dt="2023-01-16T03:10:36.091" v="66" actId="20577"/>
          <ac:spMkLst>
            <pc:docMk/>
            <pc:sldMk cId="2000192195" sldId="332"/>
            <ac:spMk id="3" creationId="{7FFEF7A4-C8E6-4E6B-9385-6E3A00F8CDD3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4" creationId="{C5701409-C1C8-488F-8958-81B220341906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5" creationId="{A54FD847-B88F-42F8-83A0-497E8768A921}"/>
          </ac:spMkLst>
        </pc:spChg>
        <pc:spChg chg="add mod">
          <ac:chgData name="donggun.lee@lginnotek.com" userId="4ad090f6-dadd-4301-b5d0-883b88f508af" providerId="ADAL" clId="{A13B7645-230E-4587-BA58-827856BCD52A}" dt="2023-01-16T05:51:57.847" v="2215" actId="1076"/>
          <ac:spMkLst>
            <pc:docMk/>
            <pc:sldMk cId="2000192195" sldId="332"/>
            <ac:spMk id="6" creationId="{52C5BD3E-1873-4067-87D5-F3F850907BEE}"/>
          </ac:spMkLst>
        </pc:spChg>
        <pc:spChg chg="add mod">
          <ac:chgData name="donggun.lee@lginnotek.com" userId="4ad090f6-dadd-4301-b5d0-883b88f508af" providerId="ADAL" clId="{A13B7645-230E-4587-BA58-827856BCD52A}" dt="2023-01-16T05:51:26.954" v="2208" actId="404"/>
          <ac:spMkLst>
            <pc:docMk/>
            <pc:sldMk cId="2000192195" sldId="332"/>
            <ac:spMk id="7" creationId="{311DF2ED-B159-41C5-B4B2-1204BD675DA2}"/>
          </ac:spMkLst>
        </pc:spChg>
        <pc:spChg chg="add del mod">
          <ac:chgData name="donggun.lee@lginnotek.com" userId="4ad090f6-dadd-4301-b5d0-883b88f508af" providerId="ADAL" clId="{A13B7645-230E-4587-BA58-827856BCD52A}" dt="2023-01-16T05:42:41.141" v="1907" actId="478"/>
          <ac:spMkLst>
            <pc:docMk/>
            <pc:sldMk cId="2000192195" sldId="332"/>
            <ac:spMk id="8" creationId="{954FF2B5-E97B-4D14-8CD7-9567C04253C0}"/>
          </ac:spMkLst>
        </pc:spChg>
        <pc:spChg chg="add mod">
          <ac:chgData name="donggun.lee@lginnotek.com" userId="4ad090f6-dadd-4301-b5d0-883b88f508af" providerId="ADAL" clId="{A13B7645-230E-4587-BA58-827856BCD52A}" dt="2023-01-16T05:51:54.201" v="2214" actId="1076"/>
          <ac:spMkLst>
            <pc:docMk/>
            <pc:sldMk cId="2000192195" sldId="332"/>
            <ac:spMk id="9" creationId="{5BE4F211-D969-471C-80E3-CE40DE6EFB75}"/>
          </ac:spMkLst>
        </pc:spChg>
        <pc:spChg chg="add mod">
          <ac:chgData name="donggun.lee@lginnotek.com" userId="4ad090f6-dadd-4301-b5d0-883b88f508af" providerId="ADAL" clId="{A13B7645-230E-4587-BA58-827856BCD52A}" dt="2023-01-16T05:51:37.749" v="2210" actId="1076"/>
          <ac:spMkLst>
            <pc:docMk/>
            <pc:sldMk cId="2000192195" sldId="332"/>
            <ac:spMk id="10" creationId="{8057B2D9-3C00-4325-ACAC-367FED4250A1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1" creationId="{898E70AD-BF9A-466B-9613-D7D72EF75D0C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2" creationId="{0D5F0372-85AB-41E6-B7EE-8CDEE8D313DE}"/>
          </ac:spMkLst>
        </pc:spChg>
        <pc:spChg chg="add mod">
          <ac:chgData name="donggun.lee@lginnotek.com" userId="4ad090f6-dadd-4301-b5d0-883b88f508af" providerId="ADAL" clId="{A13B7645-230E-4587-BA58-827856BCD52A}" dt="2023-01-16T05:51:45.797" v="2212" actId="1076"/>
          <ac:spMkLst>
            <pc:docMk/>
            <pc:sldMk cId="2000192195" sldId="332"/>
            <ac:spMk id="13" creationId="{7D1FA87B-88E3-4DB5-876C-2417D6130D17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4" creationId="{ACBBB58B-733E-4D8F-99A8-B4B10C22D223}"/>
          </ac:spMkLst>
        </pc:spChg>
        <pc:spChg chg="add mod">
          <ac:chgData name="donggun.lee@lginnotek.com" userId="4ad090f6-dadd-4301-b5d0-883b88f508af" providerId="ADAL" clId="{A13B7645-230E-4587-BA58-827856BCD52A}" dt="2023-01-16T06:01:28.379" v="2368" actId="1076"/>
          <ac:spMkLst>
            <pc:docMk/>
            <pc:sldMk cId="2000192195" sldId="332"/>
            <ac:spMk id="15" creationId="{F9AF5395-F5AE-4E73-932C-2F4773544ACB}"/>
          </ac:spMkLst>
        </pc:spChg>
      </pc:sldChg>
      <pc:sldChg chg="addSp delSp modSp add">
        <pc:chgData name="donggun.lee@lginnotek.com" userId="4ad090f6-dadd-4301-b5d0-883b88f508af" providerId="ADAL" clId="{A13B7645-230E-4587-BA58-827856BCD52A}" dt="2023-01-16T05:53:15.802" v="2284" actId="1076"/>
        <pc:sldMkLst>
          <pc:docMk/>
          <pc:sldMk cId="2047816189" sldId="333"/>
        </pc:sldMkLst>
        <pc:spChg chg="del mod">
          <ac:chgData name="donggun.lee@lginnotek.com" userId="4ad090f6-dadd-4301-b5d0-883b88f508af" providerId="ADAL" clId="{A13B7645-230E-4587-BA58-827856BCD52A}" dt="2023-01-16T05:00:09.527" v="1246" actId="478"/>
          <ac:spMkLst>
            <pc:docMk/>
            <pc:sldMk cId="2047816189" sldId="333"/>
            <ac:spMk id="2" creationId="{56C48ED7-9C28-4742-B1B1-6103AA0030B4}"/>
          </ac:spMkLst>
        </pc:spChg>
        <pc:spChg chg="add mod">
          <ac:chgData name="donggun.lee@lginnotek.com" userId="4ad090f6-dadd-4301-b5d0-883b88f508af" providerId="ADAL" clId="{A13B7645-230E-4587-BA58-827856BCD52A}" dt="2023-01-16T05:53:15.802" v="2284" actId="1076"/>
          <ac:spMkLst>
            <pc:docMk/>
            <pc:sldMk cId="2047816189" sldId="333"/>
            <ac:spMk id="4" creationId="{676D200C-73DF-460B-8D6D-2B176E3A19C2}"/>
          </ac:spMkLst>
        </pc:spChg>
        <pc:spChg chg="mod">
          <ac:chgData name="donggun.lee@lginnotek.com" userId="4ad090f6-dadd-4301-b5d0-883b88f508af" providerId="ADAL" clId="{A13B7645-230E-4587-BA58-827856BCD52A}" dt="2023-01-16T05:52:42.829" v="2279" actId="20577"/>
          <ac:spMkLst>
            <pc:docMk/>
            <pc:sldMk cId="2047816189" sldId="333"/>
            <ac:spMk id="51" creationId="{22372B02-5684-4FCC-8EE0-A9768F6334E3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2" creationId="{6A2CEE37-5D60-4561-AF56-BAD2BA8FF068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3" creationId="{07C82B08-0A17-4611-8820-26B3599FFEE8}"/>
          </ac:spMkLst>
        </pc:spChg>
        <pc:spChg chg="add del mod">
          <ac:chgData name="donggun.lee@lginnotek.com" userId="4ad090f6-dadd-4301-b5d0-883b88f508af" providerId="ADAL" clId="{A13B7645-230E-4587-BA58-827856BCD52A}" dt="2023-01-16T05:53:06.736" v="2283" actId="478"/>
          <ac:spMkLst>
            <pc:docMk/>
            <pc:sldMk cId="2047816189" sldId="333"/>
            <ac:spMk id="54" creationId="{012CE704-403D-4358-B54A-6015A72546B3}"/>
          </ac:spMkLst>
        </pc:spChg>
        <pc:spChg chg="add mod">
          <ac:chgData name="donggun.lee@lginnotek.com" userId="4ad090f6-dadd-4301-b5d0-883b88f508af" providerId="ADAL" clId="{A13B7645-230E-4587-BA58-827856BCD52A}" dt="2023-01-16T05:05:57.803" v="1466" actId="20577"/>
          <ac:spMkLst>
            <pc:docMk/>
            <pc:sldMk cId="2047816189" sldId="333"/>
            <ac:spMk id="55" creationId="{80452880-7D15-4B81-B745-53D267A594FF}"/>
          </ac:spMkLst>
        </pc:spChg>
        <pc:spChg chg="add del mod">
          <ac:chgData name="donggun.lee@lginnotek.com" userId="4ad090f6-dadd-4301-b5d0-883b88f508af" providerId="ADAL" clId="{A13B7645-230E-4587-BA58-827856BCD52A}" dt="2023-01-16T05:00:55.507" v="1254" actId="478"/>
          <ac:spMkLst>
            <pc:docMk/>
            <pc:sldMk cId="2047816189" sldId="333"/>
            <ac:spMk id="56" creationId="{531DFFF2-45FB-44DA-ACB7-5B8E1406DEDC}"/>
          </ac:spMkLst>
        </pc:spChg>
        <pc:spChg chg="add del mod">
          <ac:chgData name="donggun.lee@lginnotek.com" userId="4ad090f6-dadd-4301-b5d0-883b88f508af" providerId="ADAL" clId="{A13B7645-230E-4587-BA58-827856BCD52A}" dt="2023-01-16T05:12:54.776" v="1518" actId="478"/>
          <ac:spMkLst>
            <pc:docMk/>
            <pc:sldMk cId="2047816189" sldId="333"/>
            <ac:spMk id="57" creationId="{492E549A-4AB1-4202-A7B5-7CEC06621ECD}"/>
          </ac:spMkLst>
        </pc:spChg>
        <pc:spChg chg="add mod">
          <ac:chgData name="donggun.lee@lginnotek.com" userId="4ad090f6-dadd-4301-b5d0-883b88f508af" providerId="ADAL" clId="{A13B7645-230E-4587-BA58-827856BCD52A}" dt="2023-01-16T05:12:43.915" v="1516" actId="6549"/>
          <ac:spMkLst>
            <pc:docMk/>
            <pc:sldMk cId="2047816189" sldId="333"/>
            <ac:spMk id="58" creationId="{E8342F28-8C30-4D49-9F50-53BEAB0C8B3C}"/>
          </ac:spMkLst>
        </pc:spChg>
        <pc:spChg chg="add mod">
          <ac:chgData name="donggun.lee@lginnotek.com" userId="4ad090f6-dadd-4301-b5d0-883b88f508af" providerId="ADAL" clId="{A13B7645-230E-4587-BA58-827856BCD52A}" dt="2023-01-16T05:12:57.187" v="1520" actId="1076"/>
          <ac:spMkLst>
            <pc:docMk/>
            <pc:sldMk cId="2047816189" sldId="333"/>
            <ac:spMk id="59" creationId="{B4893F6F-355B-4D99-B4A8-0494DC06C007}"/>
          </ac:spMkLst>
        </pc:spChg>
        <pc:grpChg chg="del">
          <ac:chgData name="donggun.lee@lginnotek.com" userId="4ad090f6-dadd-4301-b5d0-883b88f508af" providerId="ADAL" clId="{A13B7645-230E-4587-BA58-827856BCD52A}" dt="2023-01-16T03:29:02.400" v="637" actId="478"/>
          <ac:grpSpMkLst>
            <pc:docMk/>
            <pc:sldMk cId="2047816189" sldId="333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2" creationId="{4933C3C2-E32C-4187-842B-31EA49889D04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3" creationId="{61E0E408-5AD8-4E7A-94BB-B7FB24217D9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4" creationId="{45CCE159-4988-4D35-8B31-67C17358FA55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9" creationId="{78BE222F-7A7A-488E-AE56-A579C851C6D9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3" creationId="{0D3E494C-8C67-4722-B16F-10A77EA760B8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4" creationId="{FDA47A21-B56F-4D11-B262-A73F90E416D1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0" creationId="{F7EFA070-DA6F-440D-BAC0-DA98BBA60202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1" creationId="{B3A3E4C9-C405-41C1-9359-541B12EE5FD7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2" creationId="{41F7D3AC-9DCD-442E-8BBC-57D505121C5B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3" creationId="{02385035-74C0-4697-8875-7B9A3CDC43DD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4" creationId="{4FA429D2-D592-4093-9138-6C10BF46CB43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5" creationId="{BA4AAE9B-7388-4B79-BC20-E0257307AF36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6" creationId="{D5356604-FA61-4E9C-9DE8-B1C1FA50634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8" creationId="{0C85F199-5369-4BF7-9C99-E2BAD10FD9DD}"/>
          </ac:cxnSpMkLst>
        </pc:cxnChg>
      </pc:sldChg>
      <pc:sldChg chg="addSp delSp modSp add">
        <pc:chgData name="donggun.lee@lginnotek.com" userId="4ad090f6-dadd-4301-b5d0-883b88f508af" providerId="ADAL" clId="{A13B7645-230E-4587-BA58-827856BCD52A}" dt="2023-01-16T06:04:07.694" v="2539" actId="1076"/>
        <pc:sldMkLst>
          <pc:docMk/>
          <pc:sldMk cId="3061909689" sldId="334"/>
        </pc:sldMkLst>
        <pc:spChg chg="mod">
          <ac:chgData name="donggun.lee@lginnotek.com" userId="4ad090f6-dadd-4301-b5d0-883b88f508af" providerId="ADAL" clId="{A13B7645-230E-4587-BA58-827856BCD52A}" dt="2023-01-16T04:32:16.459" v="852"/>
          <ac:spMkLst>
            <pc:docMk/>
            <pc:sldMk cId="3061909689" sldId="334"/>
            <ac:spMk id="3" creationId="{DFFC9D1A-189B-4006-8EAE-1CE6A0DFBA0B}"/>
          </ac:spMkLst>
        </pc:spChg>
        <pc:spChg chg="add mod">
          <ac:chgData name="donggun.lee@lginnotek.com" userId="4ad090f6-dadd-4301-b5d0-883b88f508af" providerId="ADAL" clId="{A13B7645-230E-4587-BA58-827856BCD52A}" dt="2023-01-16T05:13:43.678" v="1556" actId="1076"/>
          <ac:spMkLst>
            <pc:docMk/>
            <pc:sldMk cId="3061909689" sldId="334"/>
            <ac:spMk id="4" creationId="{77C42BF2-83CF-49C7-B355-78337E883F37}"/>
          </ac:spMkLst>
        </pc:spChg>
        <pc:spChg chg="add del">
          <ac:chgData name="donggun.lee@lginnotek.com" userId="4ad090f6-dadd-4301-b5d0-883b88f508af" providerId="ADAL" clId="{A13B7645-230E-4587-BA58-827856BCD52A}" dt="2023-01-16T05:01:16.241" v="1259"/>
          <ac:spMkLst>
            <pc:docMk/>
            <pc:sldMk cId="3061909689" sldId="334"/>
            <ac:spMk id="5" creationId="{54E4DF98-9EC7-4715-94B5-4D40B9B8C0A8}"/>
          </ac:spMkLst>
        </pc:spChg>
        <pc:spChg chg="add del mod">
          <ac:chgData name="donggun.lee@lginnotek.com" userId="4ad090f6-dadd-4301-b5d0-883b88f508af" providerId="ADAL" clId="{A13B7645-230E-4587-BA58-827856BCD52A}" dt="2023-01-16T05:12:52.668" v="1517"/>
          <ac:spMkLst>
            <pc:docMk/>
            <pc:sldMk cId="3061909689" sldId="334"/>
            <ac:spMk id="6" creationId="{F0232758-CAD7-441B-BE05-AF7B3B38F3D5}"/>
          </ac:spMkLst>
        </pc:spChg>
        <pc:spChg chg="add mod">
          <ac:chgData name="donggun.lee@lginnotek.com" userId="4ad090f6-dadd-4301-b5d0-883b88f508af" providerId="ADAL" clId="{A13B7645-230E-4587-BA58-827856BCD52A}" dt="2023-01-16T06:04:07.694" v="2539" actId="1076"/>
          <ac:spMkLst>
            <pc:docMk/>
            <pc:sldMk cId="3061909689" sldId="334"/>
            <ac:spMk id="7" creationId="{C794A017-58B6-4086-A3E2-8976A4947F16}"/>
          </ac:spMkLst>
        </pc:spChg>
        <pc:spChg chg="add mod">
          <ac:chgData name="donggun.lee@lginnotek.com" userId="4ad090f6-dadd-4301-b5d0-883b88f508af" providerId="ADAL" clId="{A13B7645-230E-4587-BA58-827856BCD52A}" dt="2023-01-16T06:03:56.795" v="2536" actId="1076"/>
          <ac:spMkLst>
            <pc:docMk/>
            <pc:sldMk cId="3061909689" sldId="334"/>
            <ac:spMk id="8" creationId="{EE57543B-1ABE-4369-A0A1-52A37F9F8F0E}"/>
          </ac:spMkLst>
        </pc:spChg>
        <pc:spChg chg="add mod">
          <ac:chgData name="donggun.lee@lginnotek.com" userId="4ad090f6-dadd-4301-b5d0-883b88f508af" providerId="ADAL" clId="{A13B7645-230E-4587-BA58-827856BCD52A}" dt="2023-01-16T06:03:58.227" v="2537" actId="1076"/>
          <ac:spMkLst>
            <pc:docMk/>
            <pc:sldMk cId="3061909689" sldId="334"/>
            <ac:spMk id="9" creationId="{F240D2BE-BFDF-4EB0-8C31-1AC202C59318}"/>
          </ac:spMkLst>
        </pc:spChg>
        <pc:spChg chg="add mod">
          <ac:chgData name="donggun.lee@lginnotek.com" userId="4ad090f6-dadd-4301-b5d0-883b88f508af" providerId="ADAL" clId="{A13B7645-230E-4587-BA58-827856BCD52A}" dt="2023-01-16T06:04:00.687" v="2538" actId="1076"/>
          <ac:spMkLst>
            <pc:docMk/>
            <pc:sldMk cId="3061909689" sldId="334"/>
            <ac:spMk id="10" creationId="{80BC1C65-AA7E-420E-8C77-89CC958F5ECB}"/>
          </ac:spMkLst>
        </pc:spChg>
      </pc:sldChg>
      <pc:sldChg chg="addSp modSp add del ord">
        <pc:chgData name="donggun.lee@lginnotek.com" userId="4ad090f6-dadd-4301-b5d0-883b88f508af" providerId="ADAL" clId="{A13B7645-230E-4587-BA58-827856BCD52A}" dt="2023-01-16T05:52:22.682" v="2218" actId="2696"/>
        <pc:sldMkLst>
          <pc:docMk/>
          <pc:sldMk cId="4076873527" sldId="335"/>
        </pc:sldMkLst>
        <pc:spChg chg="mod">
          <ac:chgData name="donggun.lee@lginnotek.com" userId="4ad090f6-dadd-4301-b5d0-883b88f508af" providerId="ADAL" clId="{A13B7645-230E-4587-BA58-827856BCD52A}" dt="2023-01-16T04:56:19.561" v="1208"/>
          <ac:spMkLst>
            <pc:docMk/>
            <pc:sldMk cId="4076873527" sldId="335"/>
            <ac:spMk id="3" creationId="{4780C1E6-7CAC-40AD-B5CF-0164856AC9D9}"/>
          </ac:spMkLst>
        </pc:spChg>
        <pc:spChg chg="add mod">
          <ac:chgData name="donggun.lee@lginnotek.com" userId="4ad090f6-dadd-4301-b5d0-883b88f508af" providerId="ADAL" clId="{A13B7645-230E-4587-BA58-827856BCD52A}" dt="2023-01-16T04:56:44.578" v="1221" actId="20577"/>
          <ac:spMkLst>
            <pc:docMk/>
            <pc:sldMk cId="4076873527" sldId="335"/>
            <ac:spMk id="4" creationId="{25F56DC9-85B0-456B-823A-3E6694607CDB}"/>
          </ac:spMkLst>
        </pc:spChg>
        <pc:spChg chg="add mod">
          <ac:chgData name="donggun.lee@lginnotek.com" userId="4ad090f6-dadd-4301-b5d0-883b88f508af" providerId="ADAL" clId="{A13B7645-230E-4587-BA58-827856BCD52A}" dt="2023-01-16T05:18:14.479" v="1648" actId="1076"/>
          <ac:spMkLst>
            <pc:docMk/>
            <pc:sldMk cId="4076873527" sldId="335"/>
            <ac:spMk id="5" creationId="{0B0A1FB9-ADE7-48B9-870D-405529EC4EC9}"/>
          </ac:spMkLst>
        </pc:spChg>
        <pc:spChg chg="add mod">
          <ac:chgData name="donggun.lee@lginnotek.com" userId="4ad090f6-dadd-4301-b5d0-883b88f508af" providerId="ADAL" clId="{A13B7645-230E-4587-BA58-827856BCD52A}" dt="2023-01-16T05:52:20.121" v="2217" actId="6549"/>
          <ac:spMkLst>
            <pc:docMk/>
            <pc:sldMk cId="4076873527" sldId="335"/>
            <ac:spMk id="6" creationId="{CC7E5F52-630F-4F72-82B8-2615482778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323C22-2465-463F-BEBC-FEA50EC3E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FEF7A4-C8E6-4E6B-9385-6E3A00F8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Geo. </a:t>
            </a:r>
            <a:r>
              <a:rPr lang="en-US" altLang="ko-KR" dirty="0"/>
              <a:t>Cal. result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/>
              <p:nvPr/>
            </p:nvSpPr>
            <p:spPr>
              <a:xfrm>
                <a:off x="4216508" y="1694970"/>
                <a:ext cx="2282996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689.3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92.2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595.2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9.5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508" y="1694970"/>
                <a:ext cx="2282996" cy="764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54FD847-B88F-42F8-83A0-497E8768A921}"/>
              </a:ext>
            </a:extLst>
          </p:cNvPr>
          <p:cNvSpPr txBox="1"/>
          <p:nvPr/>
        </p:nvSpPr>
        <p:spPr>
          <a:xfrm>
            <a:off x="2698820" y="1934683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intrinsic: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/>
              <p:nvPr/>
            </p:nvSpPr>
            <p:spPr>
              <a:xfrm>
                <a:off x="3758771" y="2514492"/>
                <a:ext cx="5511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2.88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686.59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14542.81</m:t>
                        </m:r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71" y="2514492"/>
                <a:ext cx="5511252" cy="338554"/>
              </a:xfrm>
              <a:prstGeom prst="rect">
                <a:avLst/>
              </a:prstGeom>
              <a:blipFill>
                <a:blip r:embed="rId3"/>
                <a:stretch>
                  <a:fillRect l="-664"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BE4F211-D969-471C-80E3-CE40DE6EFB75}"/>
              </a:ext>
            </a:extLst>
          </p:cNvPr>
          <p:cNvSpPr txBox="1"/>
          <p:nvPr/>
        </p:nvSpPr>
        <p:spPr>
          <a:xfrm>
            <a:off x="937706" y="2488531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Radial distortion parameters: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019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32041</TotalTime>
  <Words>25</Words>
  <Application>Microsoft Office PowerPoint</Application>
  <PresentationFormat>A4 용지(210x297mm)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Geo. Cal.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2023-02-01T05:51:00Z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