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</p:sldMasterIdLst>
  <p:sldIdLst>
    <p:sldId id="260" r:id="rId5"/>
    <p:sldId id="263" r:id="rId6"/>
    <p:sldId id="272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FF00FF"/>
    <a:srgbClr val="008000"/>
    <a:srgbClr val="0033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9F2D35-1CAD-4793-8A48-991BB0EE1469}" v="541" dt="2023-02-27T04:52:30.1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90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DE56C166-6830-4919-B814-5E49DC69E603}"/>
    <pc:docChg chg="undo custSel addSld delSld modSld modSection">
      <pc:chgData name="이동건" userId="4ad090f6-dadd-4301-b5d0-883b88f508af" providerId="ADAL" clId="{DE56C166-6830-4919-B814-5E49DC69E603}" dt="2023-02-15T00:19:45.715" v="1378" actId="2696"/>
      <pc:docMkLst>
        <pc:docMk/>
      </pc:docMkLst>
      <pc:sldChg chg="del">
        <pc:chgData name="이동건" userId="4ad090f6-dadd-4301-b5d0-883b88f508af" providerId="ADAL" clId="{DE56C166-6830-4919-B814-5E49DC69E603}" dt="2023-02-14T07:18:43.380" v="877" actId="2696"/>
        <pc:sldMkLst>
          <pc:docMk/>
          <pc:sldMk cId="763205629" sldId="257"/>
        </pc:sldMkLst>
      </pc:sldChg>
      <pc:sldChg chg="addSp delSp modSp">
        <pc:chgData name="이동건" userId="4ad090f6-dadd-4301-b5d0-883b88f508af" providerId="ADAL" clId="{DE56C166-6830-4919-B814-5E49DC69E603}" dt="2023-02-14T06:47:24.646" v="238" actId="164"/>
        <pc:sldMkLst>
          <pc:docMk/>
          <pc:sldMk cId="1942354274" sldId="260"/>
        </pc:sldMkLst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3" creationId="{3C90F846-0A4A-43B7-900F-F363426FBB2E}"/>
          </ac:spMkLst>
        </pc:spChg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6" creationId="{07759452-5B96-45AF-ADF8-7A70D86CF26C}"/>
          </ac:spMkLst>
        </pc:spChg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33" creationId="{05AA31A4-C29F-4803-AB8C-8A25F8E57E28}"/>
          </ac:spMkLst>
        </pc:spChg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34" creationId="{C96CF061-BFD5-4B28-86CC-105B8935034B}"/>
          </ac:spMkLst>
        </pc:spChg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37" creationId="{155F5306-E943-411B-BCA2-60BBA6E7F400}"/>
          </ac:spMkLst>
        </pc:spChg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38" creationId="{39101F3F-D644-4B77-A454-79E9C252AC19}"/>
          </ac:spMkLst>
        </pc:spChg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39" creationId="{1F642681-8E5B-454D-9E24-A4C16CC4A7A6}"/>
          </ac:spMkLst>
        </pc:spChg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40" creationId="{94FDA332-C073-4A0C-A570-17AC03EB0777}"/>
          </ac:spMkLst>
        </pc:spChg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42" creationId="{A26A36C7-9959-49ED-AAA3-CF277D575E55}"/>
          </ac:spMkLst>
        </pc:spChg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43" creationId="{96135F15-4DBA-4987-A18C-006F7D5D8563}"/>
          </ac:spMkLst>
        </pc:spChg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46" creationId="{4F3FB657-FD8C-49BA-AEA2-B39357E36CAB}"/>
          </ac:spMkLst>
        </pc:spChg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47" creationId="{72504AA6-A8E2-4462-BE43-A9B179F016BE}"/>
          </ac:spMkLst>
        </pc:spChg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48" creationId="{F84C008A-43E7-4D80-9E6F-BEA681B822D4}"/>
          </ac:spMkLst>
        </pc:spChg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49" creationId="{AB64B3D8-FEC0-41D5-A834-E7F39CA78A3F}"/>
          </ac:spMkLst>
        </pc:spChg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50" creationId="{92E18F7D-2BB1-420D-A1DA-EAE73EFA40AE}"/>
          </ac:spMkLst>
        </pc:spChg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53" creationId="{1C332ED7-E7F2-4366-8971-4823C8F937B9}"/>
          </ac:spMkLst>
        </pc:spChg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55" creationId="{D4140ED6-9113-48D8-8C7D-5B0F883CF691}"/>
          </ac:spMkLst>
        </pc:spChg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61" creationId="{3086AF05-2403-424C-9B72-6FB0A24C36AD}"/>
          </ac:spMkLst>
        </pc:spChg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62" creationId="{84BFE614-E518-42FE-8F26-01E16A3290F2}"/>
          </ac:spMkLst>
        </pc:spChg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72" creationId="{6798348A-7CC5-4807-8E57-1884623DA45E}"/>
          </ac:spMkLst>
        </pc:spChg>
        <pc:spChg chg="add mod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77" creationId="{FB31D393-B5E3-4352-AAFF-ACD9E9766091}"/>
          </ac:spMkLst>
        </pc:spChg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82" creationId="{BFFB4060-7E3E-4EAB-8CE3-1E70B497ED2D}"/>
          </ac:spMkLst>
        </pc:spChg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102" creationId="{9ECC475A-8576-4989-B09F-FD646D2CB51D}"/>
          </ac:spMkLst>
        </pc:spChg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156" creationId="{85921286-D39F-46EA-B5CD-B35CD91CC13C}"/>
          </ac:spMkLst>
        </pc:spChg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175" creationId="{28D4FDCB-C630-4166-B0B0-13B3F6353E3A}"/>
          </ac:spMkLst>
        </pc:spChg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183" creationId="{1EC9A515-1108-40E5-8DBB-5638BF1E4115}"/>
          </ac:spMkLst>
        </pc:spChg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188" creationId="{D159415B-F812-4D59-A184-648638B8A1A2}"/>
          </ac:spMkLst>
        </pc:spChg>
        <pc:grpChg chg="del mod topLvl">
          <ac:chgData name="이동건" userId="4ad090f6-dadd-4301-b5d0-883b88f508af" providerId="ADAL" clId="{DE56C166-6830-4919-B814-5E49DC69E603}" dt="2023-02-14T06:46:02.950" v="184" actId="165"/>
          <ac:grpSpMkLst>
            <pc:docMk/>
            <pc:sldMk cId="1942354274" sldId="260"/>
            <ac:grpSpMk id="2" creationId="{F32562B0-EE12-441B-AE27-1161BC38C300}"/>
          </ac:grpSpMkLst>
        </pc:grpChg>
        <pc:grpChg chg="del">
          <ac:chgData name="이동건" userId="4ad090f6-dadd-4301-b5d0-883b88f508af" providerId="ADAL" clId="{DE56C166-6830-4919-B814-5E49DC69E603}" dt="2023-02-14T06:46:02.321" v="183" actId="165"/>
          <ac:grpSpMkLst>
            <pc:docMk/>
            <pc:sldMk cId="1942354274" sldId="260"/>
            <ac:grpSpMk id="9" creationId="{509C64BF-D1B5-4F3A-8864-05E43151AFD8}"/>
          </ac:grpSpMkLst>
        </pc:grpChg>
        <pc:grpChg chg="add mod">
          <ac:chgData name="이동건" userId="4ad090f6-dadd-4301-b5d0-883b88f508af" providerId="ADAL" clId="{DE56C166-6830-4919-B814-5E49DC69E603}" dt="2023-02-14T06:47:24.646" v="238" actId="164"/>
          <ac:grpSpMkLst>
            <pc:docMk/>
            <pc:sldMk cId="1942354274" sldId="260"/>
            <ac:grpSpMk id="29" creationId="{C810F908-2737-48F5-84EA-EA18752157DC}"/>
          </ac:grpSpMkLst>
        </pc:grpChg>
        <pc:cxnChg chg="mod topLvl">
          <ac:chgData name="이동건" userId="4ad090f6-dadd-4301-b5d0-883b88f508af" providerId="ADAL" clId="{DE56C166-6830-4919-B814-5E49DC69E603}" dt="2023-02-14T06:47:24.646" v="238" actId="164"/>
          <ac:cxnSpMkLst>
            <pc:docMk/>
            <pc:sldMk cId="1942354274" sldId="260"/>
            <ac:cxnSpMk id="11" creationId="{D6705345-BDD8-4A24-A478-F08414544A52}"/>
          </ac:cxnSpMkLst>
        </pc:cxnChg>
        <pc:cxnChg chg="mod topLvl">
          <ac:chgData name="이동건" userId="4ad090f6-dadd-4301-b5d0-883b88f508af" providerId="ADAL" clId="{DE56C166-6830-4919-B814-5E49DC69E603}" dt="2023-02-14T06:47:24.646" v="238" actId="164"/>
          <ac:cxnSpMkLst>
            <pc:docMk/>
            <pc:sldMk cId="1942354274" sldId="260"/>
            <ac:cxnSpMk id="35" creationId="{829299D3-EE4E-4F76-A1ED-FB24780D2571}"/>
          </ac:cxnSpMkLst>
        </pc:cxnChg>
        <pc:cxnChg chg="mod topLvl">
          <ac:chgData name="이동건" userId="4ad090f6-dadd-4301-b5d0-883b88f508af" providerId="ADAL" clId="{DE56C166-6830-4919-B814-5E49DC69E603}" dt="2023-02-14T06:47:24.646" v="238" actId="164"/>
          <ac:cxnSpMkLst>
            <pc:docMk/>
            <pc:sldMk cId="1942354274" sldId="260"/>
            <ac:cxnSpMk id="36" creationId="{CCAB4F93-AD7E-483E-80C7-5643C176C9AC}"/>
          </ac:cxnSpMkLst>
        </pc:cxnChg>
        <pc:cxnChg chg="mod topLvl">
          <ac:chgData name="이동건" userId="4ad090f6-dadd-4301-b5d0-883b88f508af" providerId="ADAL" clId="{DE56C166-6830-4919-B814-5E49DC69E603}" dt="2023-02-14T06:47:24.646" v="238" actId="164"/>
          <ac:cxnSpMkLst>
            <pc:docMk/>
            <pc:sldMk cId="1942354274" sldId="260"/>
            <ac:cxnSpMk id="41" creationId="{44AB277A-6609-430E-B8EA-DB5AB6E24456}"/>
          </ac:cxnSpMkLst>
        </pc:cxnChg>
        <pc:cxnChg chg="mod topLvl">
          <ac:chgData name="이동건" userId="4ad090f6-dadd-4301-b5d0-883b88f508af" providerId="ADAL" clId="{DE56C166-6830-4919-B814-5E49DC69E603}" dt="2023-02-14T06:47:24.646" v="238" actId="164"/>
          <ac:cxnSpMkLst>
            <pc:docMk/>
            <pc:sldMk cId="1942354274" sldId="260"/>
            <ac:cxnSpMk id="44" creationId="{8F49860B-E448-4BD2-B3E2-0D809E557CE8}"/>
          </ac:cxnSpMkLst>
        </pc:cxnChg>
        <pc:cxnChg chg="mod topLvl">
          <ac:chgData name="이동건" userId="4ad090f6-dadd-4301-b5d0-883b88f508af" providerId="ADAL" clId="{DE56C166-6830-4919-B814-5E49DC69E603}" dt="2023-02-14T06:47:24.646" v="238" actId="164"/>
          <ac:cxnSpMkLst>
            <pc:docMk/>
            <pc:sldMk cId="1942354274" sldId="260"/>
            <ac:cxnSpMk id="45" creationId="{AD2474AB-146C-4102-AFAB-553F7A2DD0AC}"/>
          </ac:cxnSpMkLst>
        </pc:cxnChg>
        <pc:cxnChg chg="mod topLvl">
          <ac:chgData name="이동건" userId="4ad090f6-dadd-4301-b5d0-883b88f508af" providerId="ADAL" clId="{DE56C166-6830-4919-B814-5E49DC69E603}" dt="2023-02-14T06:47:24.646" v="238" actId="164"/>
          <ac:cxnSpMkLst>
            <pc:docMk/>
            <pc:sldMk cId="1942354274" sldId="260"/>
            <ac:cxnSpMk id="54" creationId="{2DB5C548-37BE-4018-A36A-8821C3FAE6A1}"/>
          </ac:cxnSpMkLst>
        </pc:cxnChg>
        <pc:cxnChg chg="mod topLvl">
          <ac:chgData name="이동건" userId="4ad090f6-dadd-4301-b5d0-883b88f508af" providerId="ADAL" clId="{DE56C166-6830-4919-B814-5E49DC69E603}" dt="2023-02-14T06:47:24.646" v="238" actId="164"/>
          <ac:cxnSpMkLst>
            <pc:docMk/>
            <pc:sldMk cId="1942354274" sldId="260"/>
            <ac:cxnSpMk id="64" creationId="{14E4A3AC-3222-4420-928E-01927A7C2140}"/>
          </ac:cxnSpMkLst>
        </pc:cxnChg>
        <pc:cxnChg chg="mod topLvl">
          <ac:chgData name="이동건" userId="4ad090f6-dadd-4301-b5d0-883b88f508af" providerId="ADAL" clId="{DE56C166-6830-4919-B814-5E49DC69E603}" dt="2023-02-14T06:47:24.646" v="238" actId="164"/>
          <ac:cxnSpMkLst>
            <pc:docMk/>
            <pc:sldMk cId="1942354274" sldId="260"/>
            <ac:cxnSpMk id="66" creationId="{A95302D6-9373-401D-9C76-C332569F36C8}"/>
          </ac:cxnSpMkLst>
        </pc:cxnChg>
        <pc:cxnChg chg="mod topLvl">
          <ac:chgData name="이동건" userId="4ad090f6-dadd-4301-b5d0-883b88f508af" providerId="ADAL" clId="{DE56C166-6830-4919-B814-5E49DC69E603}" dt="2023-02-14T06:47:24.646" v="238" actId="164"/>
          <ac:cxnSpMkLst>
            <pc:docMk/>
            <pc:sldMk cId="1942354274" sldId="260"/>
            <ac:cxnSpMk id="73" creationId="{8D5F3418-B212-4829-A38D-DEB9FECC00E8}"/>
          </ac:cxnSpMkLst>
        </pc:cxnChg>
        <pc:cxnChg chg="add mod">
          <ac:chgData name="이동건" userId="4ad090f6-dadd-4301-b5d0-883b88f508af" providerId="ADAL" clId="{DE56C166-6830-4919-B814-5E49DC69E603}" dt="2023-02-14T06:47:24.646" v="238" actId="164"/>
          <ac:cxnSpMkLst>
            <pc:docMk/>
            <pc:sldMk cId="1942354274" sldId="260"/>
            <ac:cxnSpMk id="78" creationId="{9A2BF6C5-8F3E-451E-ADF2-862BB36900B5}"/>
          </ac:cxnSpMkLst>
        </pc:cxnChg>
        <pc:cxnChg chg="mod topLvl">
          <ac:chgData name="이동건" userId="4ad090f6-dadd-4301-b5d0-883b88f508af" providerId="ADAL" clId="{DE56C166-6830-4919-B814-5E49DC69E603}" dt="2023-02-14T06:47:24.646" v="238" actId="164"/>
          <ac:cxnSpMkLst>
            <pc:docMk/>
            <pc:sldMk cId="1942354274" sldId="260"/>
            <ac:cxnSpMk id="79" creationId="{B64FC3EE-EABE-4983-A9FA-3EA7FC17871F}"/>
          </ac:cxnSpMkLst>
        </pc:cxnChg>
        <pc:cxnChg chg="mod topLvl">
          <ac:chgData name="이동건" userId="4ad090f6-dadd-4301-b5d0-883b88f508af" providerId="ADAL" clId="{DE56C166-6830-4919-B814-5E49DC69E603}" dt="2023-02-14T06:47:24.646" v="238" actId="164"/>
          <ac:cxnSpMkLst>
            <pc:docMk/>
            <pc:sldMk cId="1942354274" sldId="260"/>
            <ac:cxnSpMk id="95" creationId="{773E75A6-28D6-46AA-9BE8-2C2D0A2849B3}"/>
          </ac:cxnSpMkLst>
        </pc:cxnChg>
        <pc:cxnChg chg="mod topLvl">
          <ac:chgData name="이동건" userId="4ad090f6-dadd-4301-b5d0-883b88f508af" providerId="ADAL" clId="{DE56C166-6830-4919-B814-5E49DC69E603}" dt="2023-02-14T06:47:24.646" v="238" actId="164"/>
          <ac:cxnSpMkLst>
            <pc:docMk/>
            <pc:sldMk cId="1942354274" sldId="260"/>
            <ac:cxnSpMk id="109" creationId="{8C9FAFE6-F779-4032-B46A-798FCFFE701A}"/>
          </ac:cxnSpMkLst>
        </pc:cxnChg>
        <pc:cxnChg chg="mod topLvl">
          <ac:chgData name="이동건" userId="4ad090f6-dadd-4301-b5d0-883b88f508af" providerId="ADAL" clId="{DE56C166-6830-4919-B814-5E49DC69E603}" dt="2023-02-14T06:47:24.646" v="238" actId="164"/>
          <ac:cxnSpMkLst>
            <pc:docMk/>
            <pc:sldMk cId="1942354274" sldId="260"/>
            <ac:cxnSpMk id="172" creationId="{1E390657-7591-4315-9955-E2C8A1C86D75}"/>
          </ac:cxnSpMkLst>
        </pc:cxnChg>
        <pc:cxnChg chg="mod topLvl">
          <ac:chgData name="이동건" userId="4ad090f6-dadd-4301-b5d0-883b88f508af" providerId="ADAL" clId="{DE56C166-6830-4919-B814-5E49DC69E603}" dt="2023-02-14T06:47:24.646" v="238" actId="164"/>
          <ac:cxnSpMkLst>
            <pc:docMk/>
            <pc:sldMk cId="1942354274" sldId="260"/>
            <ac:cxnSpMk id="176" creationId="{3B77CE92-2F83-4AE7-95E4-48328B76722D}"/>
          </ac:cxnSpMkLst>
        </pc:cxnChg>
        <pc:cxnChg chg="mod topLvl">
          <ac:chgData name="이동건" userId="4ad090f6-dadd-4301-b5d0-883b88f508af" providerId="ADAL" clId="{DE56C166-6830-4919-B814-5E49DC69E603}" dt="2023-02-14T06:47:24.646" v="238" actId="164"/>
          <ac:cxnSpMkLst>
            <pc:docMk/>
            <pc:sldMk cId="1942354274" sldId="260"/>
            <ac:cxnSpMk id="180" creationId="{9817E834-8D55-45C5-8BA4-3EB12AC5B23B}"/>
          </ac:cxnSpMkLst>
        </pc:cxnChg>
        <pc:cxnChg chg="mod topLvl">
          <ac:chgData name="이동건" userId="4ad090f6-dadd-4301-b5d0-883b88f508af" providerId="ADAL" clId="{DE56C166-6830-4919-B814-5E49DC69E603}" dt="2023-02-14T06:47:24.646" v="238" actId="164"/>
          <ac:cxnSpMkLst>
            <pc:docMk/>
            <pc:sldMk cId="1942354274" sldId="260"/>
            <ac:cxnSpMk id="184" creationId="{4B20CC12-D84F-432D-8F65-9924AE880FB4}"/>
          </ac:cxnSpMkLst>
        </pc:cxnChg>
      </pc:sldChg>
      <pc:sldChg chg="modSp">
        <pc:chgData name="이동건" userId="4ad090f6-dadd-4301-b5d0-883b88f508af" providerId="ADAL" clId="{DE56C166-6830-4919-B814-5E49DC69E603}" dt="2023-02-14T06:47:50.799" v="245" actId="20577"/>
        <pc:sldMkLst>
          <pc:docMk/>
          <pc:sldMk cId="1669347489" sldId="263"/>
        </pc:sldMkLst>
        <pc:spChg chg="mod">
          <ac:chgData name="이동건" userId="4ad090f6-dadd-4301-b5d0-883b88f508af" providerId="ADAL" clId="{DE56C166-6830-4919-B814-5E49DC69E603}" dt="2023-02-14T06:47:50.799" v="245" actId="20577"/>
          <ac:spMkLst>
            <pc:docMk/>
            <pc:sldMk cId="1669347489" sldId="263"/>
            <ac:spMk id="96" creationId="{CB37D0A0-A96E-43C6-8488-11E07F406D78}"/>
          </ac:spMkLst>
        </pc:spChg>
        <pc:graphicFrameChg chg="mod">
          <ac:chgData name="이동건" userId="4ad090f6-dadd-4301-b5d0-883b88f508af" providerId="ADAL" clId="{DE56C166-6830-4919-B814-5E49DC69E603}" dt="2023-02-14T06:45:50.704" v="182"/>
          <ac:graphicFrameMkLst>
            <pc:docMk/>
            <pc:sldMk cId="1669347489" sldId="263"/>
            <ac:graphicFrameMk id="94" creationId="{F95A8649-1AEE-40EE-B08D-E204A93B06B9}"/>
          </ac:graphicFrameMkLst>
        </pc:graphicFrameChg>
      </pc:sldChg>
      <pc:sldChg chg="del">
        <pc:chgData name="이동건" userId="4ad090f6-dadd-4301-b5d0-883b88f508af" providerId="ADAL" clId="{DE56C166-6830-4919-B814-5E49DC69E603}" dt="2023-02-15T00:19:45.715" v="1378" actId="2696"/>
        <pc:sldMkLst>
          <pc:docMk/>
          <pc:sldMk cId="185430861" sldId="264"/>
        </pc:sldMkLst>
      </pc:sldChg>
      <pc:sldChg chg="addSp delSp modSp">
        <pc:chgData name="이동건" userId="4ad090f6-dadd-4301-b5d0-883b88f508af" providerId="ADAL" clId="{DE56C166-6830-4919-B814-5E49DC69E603}" dt="2023-02-14T23:55:09.836" v="951"/>
        <pc:sldMkLst>
          <pc:docMk/>
          <pc:sldMk cId="3230007301" sldId="265"/>
        </pc:sldMkLst>
        <pc:spChg chg="mod">
          <ac:chgData name="이동건" userId="4ad090f6-dadd-4301-b5d0-883b88f508af" providerId="ADAL" clId="{DE56C166-6830-4919-B814-5E49DC69E603}" dt="2023-02-14T06:11:42.048" v="153" actId="1076"/>
          <ac:spMkLst>
            <pc:docMk/>
            <pc:sldMk cId="3230007301" sldId="265"/>
            <ac:spMk id="22" creationId="{0DCDA128-A4A1-4C7C-A93B-9A67E2A4FAA9}"/>
          </ac:spMkLst>
        </pc:spChg>
        <pc:spChg chg="mod">
          <ac:chgData name="이동건" userId="4ad090f6-dadd-4301-b5d0-883b88f508af" providerId="ADAL" clId="{DE56C166-6830-4919-B814-5E49DC69E603}" dt="2023-02-14T06:15:06.757" v="162" actId="1076"/>
          <ac:spMkLst>
            <pc:docMk/>
            <pc:sldMk cId="3230007301" sldId="265"/>
            <ac:spMk id="25" creationId="{81E22B73-196C-4C30-BB6A-1B18B96068E2}"/>
          </ac:spMkLst>
        </pc:spChg>
        <pc:spChg chg="mod">
          <ac:chgData name="이동건" userId="4ad090f6-dadd-4301-b5d0-883b88f508af" providerId="ADAL" clId="{DE56C166-6830-4919-B814-5E49DC69E603}" dt="2023-02-14T07:39:51.952" v="903" actId="20577"/>
          <ac:spMkLst>
            <pc:docMk/>
            <pc:sldMk cId="3230007301" sldId="265"/>
            <ac:spMk id="43" creationId="{3B0EED07-A9F9-495A-9098-836D3E9E5667}"/>
          </ac:spMkLst>
        </pc:spChg>
        <pc:spChg chg="add del mod">
          <ac:chgData name="이동건" userId="4ad090f6-dadd-4301-b5d0-883b88f508af" providerId="ADAL" clId="{DE56C166-6830-4919-B814-5E49DC69E603}" dt="2023-02-14T06:15:55.804" v="179"/>
          <ac:spMkLst>
            <pc:docMk/>
            <pc:sldMk cId="3230007301" sldId="265"/>
            <ac:spMk id="48" creationId="{C3114EF8-6C11-427C-AF44-281824C8EA10}"/>
          </ac:spMkLst>
        </pc:spChg>
        <pc:spChg chg="mod">
          <ac:chgData name="이동건" userId="4ad090f6-dadd-4301-b5d0-883b88f508af" providerId="ADAL" clId="{DE56C166-6830-4919-B814-5E49DC69E603}" dt="2023-02-14T06:04:24.953" v="80" actId="1076"/>
          <ac:spMkLst>
            <pc:docMk/>
            <pc:sldMk cId="3230007301" sldId="265"/>
            <ac:spMk id="52" creationId="{A4844D6C-888B-46E6-BE19-A2BFB6EF58A1}"/>
          </ac:spMkLst>
        </pc:spChg>
        <pc:spChg chg="mod">
          <ac:chgData name="이동건" userId="4ad090f6-dadd-4301-b5d0-883b88f508af" providerId="ADAL" clId="{DE56C166-6830-4919-B814-5E49DC69E603}" dt="2023-02-14T06:04:27.956" v="81" actId="1076"/>
          <ac:spMkLst>
            <pc:docMk/>
            <pc:sldMk cId="3230007301" sldId="265"/>
            <ac:spMk id="55" creationId="{922912BB-0D29-490B-A64A-4304718400A5}"/>
          </ac:spMkLst>
        </pc:spChg>
        <pc:spChg chg="mod">
          <ac:chgData name="이동건" userId="4ad090f6-dadd-4301-b5d0-883b88f508af" providerId="ADAL" clId="{DE56C166-6830-4919-B814-5E49DC69E603}" dt="2023-02-14T06:11:04.852" v="97" actId="1076"/>
          <ac:spMkLst>
            <pc:docMk/>
            <pc:sldMk cId="3230007301" sldId="265"/>
            <ac:spMk id="58" creationId="{07506590-541B-4280-922D-D7C3890672FC}"/>
          </ac:spMkLst>
        </pc:spChg>
        <pc:spChg chg="add">
          <ac:chgData name="이동건" userId="4ad090f6-dadd-4301-b5d0-883b88f508af" providerId="ADAL" clId="{DE56C166-6830-4919-B814-5E49DC69E603}" dt="2023-02-14T23:55:09.836" v="951"/>
          <ac:spMkLst>
            <pc:docMk/>
            <pc:sldMk cId="3230007301" sldId="265"/>
            <ac:spMk id="61" creationId="{A2710414-A4EB-404E-B7FE-E23348F2537A}"/>
          </ac:spMkLst>
        </pc:spChg>
        <pc:cxnChg chg="add mod">
          <ac:chgData name="이동건" userId="4ad090f6-dadd-4301-b5d0-883b88f508af" providerId="ADAL" clId="{DE56C166-6830-4919-B814-5E49DC69E603}" dt="2023-02-14T06:15:33.981" v="166" actId="14100"/>
          <ac:cxnSpMkLst>
            <pc:docMk/>
            <pc:sldMk cId="3230007301" sldId="265"/>
            <ac:cxnSpMk id="11" creationId="{B6334DDC-6560-4C52-86D1-6E4D1BD72748}"/>
          </ac:cxnSpMkLst>
        </pc:cxnChg>
        <pc:cxnChg chg="mod">
          <ac:chgData name="이동건" userId="4ad090f6-dadd-4301-b5d0-883b88f508af" providerId="ADAL" clId="{DE56C166-6830-4919-B814-5E49DC69E603}" dt="2023-02-14T06:15:23.227" v="164" actId="1582"/>
          <ac:cxnSpMkLst>
            <pc:docMk/>
            <pc:sldMk cId="3230007301" sldId="265"/>
            <ac:cxnSpMk id="28" creationId="{D07D9798-58DD-4125-A3A3-86DFE3B05A82}"/>
          </ac:cxnSpMkLst>
        </pc:cxnChg>
        <pc:cxnChg chg="mod">
          <ac:chgData name="이동건" userId="4ad090f6-dadd-4301-b5d0-883b88f508af" providerId="ADAL" clId="{DE56C166-6830-4919-B814-5E49DC69E603}" dt="2023-02-14T06:15:12.468" v="163" actId="14100"/>
          <ac:cxnSpMkLst>
            <pc:docMk/>
            <pc:sldMk cId="3230007301" sldId="265"/>
            <ac:cxnSpMk id="38" creationId="{15CC44A7-7095-4576-A496-217CA6405910}"/>
          </ac:cxnSpMkLst>
        </pc:cxnChg>
        <pc:cxnChg chg="add mod">
          <ac:chgData name="이동건" userId="4ad090f6-dadd-4301-b5d0-883b88f508af" providerId="ADAL" clId="{DE56C166-6830-4919-B814-5E49DC69E603}" dt="2023-02-14T06:15:29.260" v="165" actId="14100"/>
          <ac:cxnSpMkLst>
            <pc:docMk/>
            <pc:sldMk cId="3230007301" sldId="265"/>
            <ac:cxnSpMk id="51" creationId="{FA06D26E-74F6-46AC-A3FC-3A5CB78579AE}"/>
          </ac:cxnSpMkLst>
        </pc:cxnChg>
      </pc:sldChg>
      <pc:sldChg chg="addSp delSp modSp">
        <pc:chgData name="이동건" userId="4ad090f6-dadd-4301-b5d0-883b88f508af" providerId="ADAL" clId="{DE56C166-6830-4919-B814-5E49DC69E603}" dt="2023-02-15T00:16:07.269" v="1377" actId="165"/>
        <pc:sldMkLst>
          <pc:docMk/>
          <pc:sldMk cId="2216384885" sldId="266"/>
        </pc:sldMkLst>
        <pc:spChg chg="add">
          <ac:chgData name="이동건" userId="4ad090f6-dadd-4301-b5d0-883b88f508af" providerId="ADAL" clId="{DE56C166-6830-4919-B814-5E49DC69E603}" dt="2023-02-14T23:55:09.153" v="950"/>
          <ac:spMkLst>
            <pc:docMk/>
            <pc:sldMk cId="2216384885" sldId="266"/>
            <ac:spMk id="16" creationId="{8A5840AD-9626-4182-A102-4A3CB1A133B0}"/>
          </ac:spMkLst>
        </pc:spChg>
        <pc:spChg chg="mod topLvl">
          <ac:chgData name="이동건" userId="4ad090f6-dadd-4301-b5d0-883b88f508af" providerId="ADAL" clId="{DE56C166-6830-4919-B814-5E49DC69E603}" dt="2023-02-14T07:27:23.808" v="882" actId="165"/>
          <ac:spMkLst>
            <pc:docMk/>
            <pc:sldMk cId="2216384885" sldId="266"/>
            <ac:spMk id="17" creationId="{869453DB-C50C-441D-9460-F61EE8B504FD}"/>
          </ac:spMkLst>
        </pc:spChg>
        <pc:spChg chg="mod topLvl">
          <ac:chgData name="이동건" userId="4ad090f6-dadd-4301-b5d0-883b88f508af" providerId="ADAL" clId="{DE56C166-6830-4919-B814-5E49DC69E603}" dt="2023-02-15T00:16:07.269" v="1377" actId="165"/>
          <ac:spMkLst>
            <pc:docMk/>
            <pc:sldMk cId="2216384885" sldId="266"/>
            <ac:spMk id="18" creationId="{68A249B7-FBB5-495A-9DD4-CC630748F7F8}"/>
          </ac:spMkLst>
        </pc:spChg>
        <pc:spChg chg="mod topLvl">
          <ac:chgData name="이동건" userId="4ad090f6-dadd-4301-b5d0-883b88f508af" providerId="ADAL" clId="{DE56C166-6830-4919-B814-5E49DC69E603}" dt="2023-02-15T00:16:07.269" v="1377" actId="165"/>
          <ac:spMkLst>
            <pc:docMk/>
            <pc:sldMk cId="2216384885" sldId="266"/>
            <ac:spMk id="19" creationId="{462B2790-297D-437F-9F93-2381A206010D}"/>
          </ac:spMkLst>
        </pc:spChg>
        <pc:grpChg chg="add del mod">
          <ac:chgData name="이동건" userId="4ad090f6-dadd-4301-b5d0-883b88f508af" providerId="ADAL" clId="{DE56C166-6830-4919-B814-5E49DC69E603}" dt="2023-02-14T07:27:23.808" v="882" actId="165"/>
          <ac:grpSpMkLst>
            <pc:docMk/>
            <pc:sldMk cId="2216384885" sldId="266"/>
            <ac:grpSpMk id="2" creationId="{075BDFEE-84AB-4090-9A60-6A8007452435}"/>
          </ac:grpSpMkLst>
        </pc:grpChg>
        <pc:grpChg chg="del mod topLvl">
          <ac:chgData name="이동건" userId="4ad090f6-dadd-4301-b5d0-883b88f508af" providerId="ADAL" clId="{DE56C166-6830-4919-B814-5E49DC69E603}" dt="2023-02-15T00:16:07.269" v="1377" actId="165"/>
          <ac:grpSpMkLst>
            <pc:docMk/>
            <pc:sldMk cId="2216384885" sldId="266"/>
            <ac:grpSpMk id="23" creationId="{F3E8DE55-0787-4C9B-A06B-62552B5C1618}"/>
          </ac:grpSpMkLst>
        </pc:grpChg>
        <pc:picChg chg="mod topLvl">
          <ac:chgData name="이동건" userId="4ad090f6-dadd-4301-b5d0-883b88f508af" providerId="ADAL" clId="{DE56C166-6830-4919-B814-5E49DC69E603}" dt="2023-02-14T07:27:26.839" v="884" actId="1076"/>
          <ac:picMkLst>
            <pc:docMk/>
            <pc:sldMk cId="2216384885" sldId="266"/>
            <ac:picMk id="14" creationId="{0BAD9602-DC58-483F-95E1-7CBE819E1CDE}"/>
          </ac:picMkLst>
        </pc:picChg>
        <pc:cxnChg chg="add del mod">
          <ac:chgData name="이동건" userId="4ad090f6-dadd-4301-b5d0-883b88f508af" providerId="ADAL" clId="{DE56C166-6830-4919-B814-5E49DC69E603}" dt="2023-02-14T07:27:47.909" v="889" actId="478"/>
          <ac:cxnSpMkLst>
            <pc:docMk/>
            <pc:sldMk cId="2216384885" sldId="266"/>
            <ac:cxnSpMk id="4" creationId="{1001B319-A4D8-4665-92D1-EFC9CB37CF30}"/>
          </ac:cxnSpMkLst>
        </pc:cxnChg>
        <pc:cxnChg chg="add mod">
          <ac:chgData name="이동건" userId="4ad090f6-dadd-4301-b5d0-883b88f508af" providerId="ADAL" clId="{DE56C166-6830-4919-B814-5E49DC69E603}" dt="2023-02-15T00:15:16.583" v="1367" actId="693"/>
          <ac:cxnSpMkLst>
            <pc:docMk/>
            <pc:sldMk cId="2216384885" sldId="266"/>
            <ac:cxnSpMk id="8" creationId="{125D857F-A17E-44D3-A406-FD5DFF1C4869}"/>
          </ac:cxnSpMkLst>
        </pc:cxnChg>
        <pc:cxnChg chg="mod topLvl">
          <ac:chgData name="이동건" userId="4ad090f6-dadd-4301-b5d0-883b88f508af" providerId="ADAL" clId="{DE56C166-6830-4919-B814-5E49DC69E603}" dt="2023-02-15T00:16:07.269" v="1377" actId="165"/>
          <ac:cxnSpMkLst>
            <pc:docMk/>
            <pc:sldMk cId="2216384885" sldId="266"/>
            <ac:cxnSpMk id="15" creationId="{8B7E11A5-993D-4401-A1ED-FFCA4BBD2C0D}"/>
          </ac:cxnSpMkLst>
        </pc:cxnChg>
        <pc:cxnChg chg="add mod">
          <ac:chgData name="이동건" userId="4ad090f6-dadd-4301-b5d0-883b88f508af" providerId="ADAL" clId="{DE56C166-6830-4919-B814-5E49DC69E603}" dt="2023-02-15T00:15:34.449" v="1372" actId="14100"/>
          <ac:cxnSpMkLst>
            <pc:docMk/>
            <pc:sldMk cId="2216384885" sldId="266"/>
            <ac:cxnSpMk id="20" creationId="{5C6F5400-427E-4EFD-899D-E7BCB04B6356}"/>
          </ac:cxnSpMkLst>
        </pc:cxnChg>
        <pc:cxnChg chg="add mod">
          <ac:chgData name="이동건" userId="4ad090f6-dadd-4301-b5d0-883b88f508af" providerId="ADAL" clId="{DE56C166-6830-4919-B814-5E49DC69E603}" dt="2023-02-15T00:15:45.059" v="1374" actId="1076"/>
          <ac:cxnSpMkLst>
            <pc:docMk/>
            <pc:sldMk cId="2216384885" sldId="266"/>
            <ac:cxnSpMk id="25" creationId="{98FCB6F7-13F5-4233-84E2-B6F50991AC2D}"/>
          </ac:cxnSpMkLst>
        </pc:cxnChg>
        <pc:cxnChg chg="add mod">
          <ac:chgData name="이동건" userId="4ad090f6-dadd-4301-b5d0-883b88f508af" providerId="ADAL" clId="{DE56C166-6830-4919-B814-5E49DC69E603}" dt="2023-02-15T00:15:55.130" v="1376" actId="1076"/>
          <ac:cxnSpMkLst>
            <pc:docMk/>
            <pc:sldMk cId="2216384885" sldId="266"/>
            <ac:cxnSpMk id="26" creationId="{00A75CD3-405F-4C1D-BE5D-AFA8D93A709B}"/>
          </ac:cxnSpMkLst>
        </pc:cxnChg>
      </pc:sldChg>
      <pc:sldChg chg="addSp delSp modSp">
        <pc:chgData name="이동건" userId="4ad090f6-dadd-4301-b5d0-883b88f508af" providerId="ADAL" clId="{DE56C166-6830-4919-B814-5E49DC69E603}" dt="2023-02-14T23:59:17.869" v="1164" actId="1076"/>
        <pc:sldMkLst>
          <pc:docMk/>
          <pc:sldMk cId="2617037122" sldId="267"/>
        </pc:sldMkLst>
        <pc:spChg chg="add mod">
          <ac:chgData name="이동건" userId="4ad090f6-dadd-4301-b5d0-883b88f508af" providerId="ADAL" clId="{DE56C166-6830-4919-B814-5E49DC69E603}" dt="2023-02-14T23:58:56.641" v="1157" actId="1076"/>
          <ac:spMkLst>
            <pc:docMk/>
            <pc:sldMk cId="2617037122" sldId="267"/>
            <ac:spMk id="16" creationId="{FA1842F9-E1D0-4593-8DC8-5020F8994F01}"/>
          </ac:spMkLst>
        </pc:spChg>
        <pc:spChg chg="add mod">
          <ac:chgData name="이동건" userId="4ad090f6-dadd-4301-b5d0-883b88f508af" providerId="ADAL" clId="{DE56C166-6830-4919-B814-5E49DC69E603}" dt="2023-02-14T23:58:56.641" v="1157" actId="1076"/>
          <ac:spMkLst>
            <pc:docMk/>
            <pc:sldMk cId="2617037122" sldId="267"/>
            <ac:spMk id="43" creationId="{6E0AF5A0-43B4-4273-BCC4-E29B5B81A6AC}"/>
          </ac:spMkLst>
        </pc:spChg>
        <pc:spChg chg="add mod">
          <ac:chgData name="이동건" userId="4ad090f6-dadd-4301-b5d0-883b88f508af" providerId="ADAL" clId="{DE56C166-6830-4919-B814-5E49DC69E603}" dt="2023-02-14T23:58:56.641" v="1157" actId="1076"/>
          <ac:spMkLst>
            <pc:docMk/>
            <pc:sldMk cId="2617037122" sldId="267"/>
            <ac:spMk id="44" creationId="{40D8B037-ED4E-4FC9-B822-85BDC64E40C9}"/>
          </ac:spMkLst>
        </pc:spChg>
        <pc:spChg chg="add mod">
          <ac:chgData name="이동건" userId="4ad090f6-dadd-4301-b5d0-883b88f508af" providerId="ADAL" clId="{DE56C166-6830-4919-B814-5E49DC69E603}" dt="2023-02-14T23:58:56.641" v="1157" actId="1076"/>
          <ac:spMkLst>
            <pc:docMk/>
            <pc:sldMk cId="2617037122" sldId="267"/>
            <ac:spMk id="45" creationId="{59DF37EC-3B91-4DF8-8BA1-A110E3C97EB1}"/>
          </ac:spMkLst>
        </pc:spChg>
        <pc:spChg chg="add mod">
          <ac:chgData name="이동건" userId="4ad090f6-dadd-4301-b5d0-883b88f508af" providerId="ADAL" clId="{DE56C166-6830-4919-B814-5E49DC69E603}" dt="2023-02-14T23:58:56.641" v="1157" actId="1076"/>
          <ac:spMkLst>
            <pc:docMk/>
            <pc:sldMk cId="2617037122" sldId="267"/>
            <ac:spMk id="46" creationId="{2D23A897-A8A1-4CAA-885B-FF6BB7B4229F}"/>
          </ac:spMkLst>
        </pc:spChg>
        <pc:spChg chg="add del mod">
          <ac:chgData name="이동건" userId="4ad090f6-dadd-4301-b5d0-883b88f508af" providerId="ADAL" clId="{DE56C166-6830-4919-B814-5E49DC69E603}" dt="2023-02-14T06:58:59.935" v="318" actId="478"/>
          <ac:spMkLst>
            <pc:docMk/>
            <pc:sldMk cId="2617037122" sldId="267"/>
            <ac:spMk id="58" creationId="{E5A4BE08-FBE3-4584-9C34-ECD93D55EFEE}"/>
          </ac:spMkLst>
        </pc:spChg>
        <pc:spChg chg="add del mod">
          <ac:chgData name="이동건" userId="4ad090f6-dadd-4301-b5d0-883b88f508af" providerId="ADAL" clId="{DE56C166-6830-4919-B814-5E49DC69E603}" dt="2023-02-14T07:00:16.779" v="337" actId="478"/>
          <ac:spMkLst>
            <pc:docMk/>
            <pc:sldMk cId="2617037122" sldId="267"/>
            <ac:spMk id="59" creationId="{B19DECD0-D334-46A7-A81B-10277101659E}"/>
          </ac:spMkLst>
        </pc:spChg>
        <pc:spChg chg="add del mod">
          <ac:chgData name="이동건" userId="4ad090f6-dadd-4301-b5d0-883b88f508af" providerId="ADAL" clId="{DE56C166-6830-4919-B814-5E49DC69E603}" dt="2023-02-14T07:01:05.791" v="344" actId="478"/>
          <ac:spMkLst>
            <pc:docMk/>
            <pc:sldMk cId="2617037122" sldId="267"/>
            <ac:spMk id="65" creationId="{6F55D381-440F-4A60-AAB3-106FEC9CA9A8}"/>
          </ac:spMkLst>
        </pc:spChg>
        <pc:spChg chg="add mod">
          <ac:chgData name="이동건" userId="4ad090f6-dadd-4301-b5d0-883b88f508af" providerId="ADAL" clId="{DE56C166-6830-4919-B814-5E49DC69E603}" dt="2023-02-14T23:58:56.641" v="1157" actId="1076"/>
          <ac:spMkLst>
            <pc:docMk/>
            <pc:sldMk cId="2617037122" sldId="267"/>
            <ac:spMk id="66" creationId="{DBC04DE0-E4DC-40F1-AA63-C319A79A26B6}"/>
          </ac:spMkLst>
        </pc:spChg>
        <pc:spChg chg="add mod">
          <ac:chgData name="이동건" userId="4ad090f6-dadd-4301-b5d0-883b88f508af" providerId="ADAL" clId="{DE56C166-6830-4919-B814-5E49DC69E603}" dt="2023-02-14T23:58:56.641" v="1157" actId="1076"/>
          <ac:spMkLst>
            <pc:docMk/>
            <pc:sldMk cId="2617037122" sldId="267"/>
            <ac:spMk id="67" creationId="{28F238F0-D5D1-4F86-A055-CA396066DFB5}"/>
          </ac:spMkLst>
        </pc:spChg>
        <pc:spChg chg="add del mod">
          <ac:chgData name="이동건" userId="4ad090f6-dadd-4301-b5d0-883b88f508af" providerId="ADAL" clId="{DE56C166-6830-4919-B814-5E49DC69E603}" dt="2023-02-14T23:58:56.641" v="1157" actId="1076"/>
          <ac:spMkLst>
            <pc:docMk/>
            <pc:sldMk cId="2617037122" sldId="267"/>
            <ac:spMk id="68" creationId="{B18881C8-11ED-468D-8376-AC290411CBE8}"/>
          </ac:spMkLst>
        </pc:spChg>
        <pc:spChg chg="add del mod">
          <ac:chgData name="이동건" userId="4ad090f6-dadd-4301-b5d0-883b88f508af" providerId="ADAL" clId="{DE56C166-6830-4919-B814-5E49DC69E603}" dt="2023-02-14T07:04:54.602" v="692"/>
          <ac:spMkLst>
            <pc:docMk/>
            <pc:sldMk cId="2617037122" sldId="267"/>
            <ac:spMk id="69" creationId="{774B3990-E175-4BC6-8B09-13CA882209CF}"/>
          </ac:spMkLst>
        </pc:spChg>
        <pc:spChg chg="add del mod">
          <ac:chgData name="이동건" userId="4ad090f6-dadd-4301-b5d0-883b88f508af" providerId="ADAL" clId="{DE56C166-6830-4919-B814-5E49DC69E603}" dt="2023-02-14T07:05:15.103" v="697"/>
          <ac:spMkLst>
            <pc:docMk/>
            <pc:sldMk cId="2617037122" sldId="267"/>
            <ac:spMk id="70" creationId="{BB57B085-413A-4D8A-BA1D-CFC401E43996}"/>
          </ac:spMkLst>
        </pc:spChg>
        <pc:spChg chg="add mod">
          <ac:chgData name="이동건" userId="4ad090f6-dadd-4301-b5d0-883b88f508af" providerId="ADAL" clId="{DE56C166-6830-4919-B814-5E49DC69E603}" dt="2023-02-14T23:58:56.641" v="1157" actId="1076"/>
          <ac:spMkLst>
            <pc:docMk/>
            <pc:sldMk cId="2617037122" sldId="267"/>
            <ac:spMk id="73" creationId="{498DFAE5-A3FB-4D17-9612-E76654C1E059}"/>
          </ac:spMkLst>
        </pc:spChg>
        <pc:spChg chg="add mod">
          <ac:chgData name="이동건" userId="4ad090f6-dadd-4301-b5d0-883b88f508af" providerId="ADAL" clId="{DE56C166-6830-4919-B814-5E49DC69E603}" dt="2023-02-14T23:58:56.641" v="1157" actId="1076"/>
          <ac:spMkLst>
            <pc:docMk/>
            <pc:sldMk cId="2617037122" sldId="267"/>
            <ac:spMk id="74" creationId="{348661EA-598E-4C80-B34A-6EC48ABA898A}"/>
          </ac:spMkLst>
        </pc:spChg>
        <pc:spChg chg="add mod">
          <ac:chgData name="이동건" userId="4ad090f6-dadd-4301-b5d0-883b88f508af" providerId="ADAL" clId="{DE56C166-6830-4919-B814-5E49DC69E603}" dt="2023-02-14T23:58:56.641" v="1157" actId="1076"/>
          <ac:spMkLst>
            <pc:docMk/>
            <pc:sldMk cId="2617037122" sldId="267"/>
            <ac:spMk id="75" creationId="{C2511C0A-EBA1-4EA4-9E21-70B618099922}"/>
          </ac:spMkLst>
        </pc:spChg>
        <pc:spChg chg="add mod">
          <ac:chgData name="이동건" userId="4ad090f6-dadd-4301-b5d0-883b88f508af" providerId="ADAL" clId="{DE56C166-6830-4919-B814-5E49DC69E603}" dt="2023-02-14T23:58:56.641" v="1157" actId="1076"/>
          <ac:spMkLst>
            <pc:docMk/>
            <pc:sldMk cId="2617037122" sldId="267"/>
            <ac:spMk id="76" creationId="{456CE88A-4353-4BD8-B1C5-97B26F63F353}"/>
          </ac:spMkLst>
        </pc:spChg>
        <pc:spChg chg="add mod">
          <ac:chgData name="이동건" userId="4ad090f6-dadd-4301-b5d0-883b88f508af" providerId="ADAL" clId="{DE56C166-6830-4919-B814-5E49DC69E603}" dt="2023-02-14T23:58:56.641" v="1157" actId="1076"/>
          <ac:spMkLst>
            <pc:docMk/>
            <pc:sldMk cId="2617037122" sldId="267"/>
            <ac:spMk id="77" creationId="{8362E5E6-C572-47E1-919B-99705F7A2031}"/>
          </ac:spMkLst>
        </pc:spChg>
        <pc:spChg chg="add mod">
          <ac:chgData name="이동건" userId="4ad090f6-dadd-4301-b5d0-883b88f508af" providerId="ADAL" clId="{DE56C166-6830-4919-B814-5E49DC69E603}" dt="2023-02-14T23:58:56.641" v="1157" actId="1076"/>
          <ac:spMkLst>
            <pc:docMk/>
            <pc:sldMk cId="2617037122" sldId="267"/>
            <ac:spMk id="78" creationId="{52FFF53A-C28D-41F7-9950-93D05F4103A9}"/>
          </ac:spMkLst>
        </pc:spChg>
        <pc:spChg chg="add mod">
          <ac:chgData name="이동건" userId="4ad090f6-dadd-4301-b5d0-883b88f508af" providerId="ADAL" clId="{DE56C166-6830-4919-B814-5E49DC69E603}" dt="2023-02-14T23:58:56.641" v="1157" actId="1076"/>
          <ac:spMkLst>
            <pc:docMk/>
            <pc:sldMk cId="2617037122" sldId="267"/>
            <ac:spMk id="79" creationId="{8C2591A8-2B59-4520-BDE7-2427A012C806}"/>
          </ac:spMkLst>
        </pc:spChg>
        <pc:spChg chg="add mod">
          <ac:chgData name="이동건" userId="4ad090f6-dadd-4301-b5d0-883b88f508af" providerId="ADAL" clId="{DE56C166-6830-4919-B814-5E49DC69E603}" dt="2023-02-14T23:59:10.271" v="1162" actId="1076"/>
          <ac:spMkLst>
            <pc:docMk/>
            <pc:sldMk cId="2617037122" sldId="267"/>
            <ac:spMk id="80" creationId="{F7E49F6A-C7D3-4874-89A7-B863B4F21FB9}"/>
          </ac:spMkLst>
        </pc:spChg>
        <pc:spChg chg="add mod">
          <ac:chgData name="이동건" userId="4ad090f6-dadd-4301-b5d0-883b88f508af" providerId="ADAL" clId="{DE56C166-6830-4919-B814-5E49DC69E603}" dt="2023-02-14T23:59:12.920" v="1163" actId="1076"/>
          <ac:spMkLst>
            <pc:docMk/>
            <pc:sldMk cId="2617037122" sldId="267"/>
            <ac:spMk id="81" creationId="{9C3F78B2-9714-464B-A474-3FFB81FA6298}"/>
          </ac:spMkLst>
        </pc:spChg>
        <pc:spChg chg="add">
          <ac:chgData name="이동건" userId="4ad090f6-dadd-4301-b5d0-883b88f508af" providerId="ADAL" clId="{DE56C166-6830-4919-B814-5E49DC69E603}" dt="2023-02-14T23:55:10.578" v="952"/>
          <ac:spMkLst>
            <pc:docMk/>
            <pc:sldMk cId="2617037122" sldId="267"/>
            <ac:spMk id="82" creationId="{F4E3E652-CCDD-4541-AA44-448A73E89C2C}"/>
          </ac:spMkLst>
        </pc:spChg>
        <pc:spChg chg="add del">
          <ac:chgData name="이동건" userId="4ad090f6-dadd-4301-b5d0-883b88f508af" providerId="ADAL" clId="{DE56C166-6830-4919-B814-5E49DC69E603}" dt="2023-02-14T23:55:13.168" v="954"/>
          <ac:spMkLst>
            <pc:docMk/>
            <pc:sldMk cId="2617037122" sldId="267"/>
            <ac:spMk id="83" creationId="{EBC3F712-0953-47DA-965C-5F01D5AD95AD}"/>
          </ac:spMkLst>
        </pc:spChg>
        <pc:spChg chg="add mod">
          <ac:chgData name="이동건" userId="4ad090f6-dadd-4301-b5d0-883b88f508af" providerId="ADAL" clId="{DE56C166-6830-4919-B814-5E49DC69E603}" dt="2023-02-14T23:59:17.869" v="1164" actId="1076"/>
          <ac:spMkLst>
            <pc:docMk/>
            <pc:sldMk cId="2617037122" sldId="267"/>
            <ac:spMk id="86" creationId="{A2635735-8751-4180-BEC2-3786291CB0FD}"/>
          </ac:spMkLst>
        </pc:spChg>
        <pc:grpChg chg="add mod">
          <ac:chgData name="이동건" userId="4ad090f6-dadd-4301-b5d0-883b88f508af" providerId="ADAL" clId="{DE56C166-6830-4919-B814-5E49DC69E603}" dt="2023-02-14T23:58:56.641" v="1157" actId="1076"/>
          <ac:grpSpMkLst>
            <pc:docMk/>
            <pc:sldMk cId="2617037122" sldId="267"/>
            <ac:grpSpMk id="3" creationId="{EBD35A34-EFC6-49EB-A245-EC6D33F05B6C}"/>
          </ac:grpSpMkLst>
        </pc:grpChg>
        <pc:grpChg chg="add del">
          <ac:chgData name="이동건" userId="4ad090f6-dadd-4301-b5d0-883b88f508af" providerId="ADAL" clId="{DE56C166-6830-4919-B814-5E49DC69E603}" dt="2023-02-14T06:56:08.895" v="270" actId="478"/>
          <ac:grpSpMkLst>
            <pc:docMk/>
            <pc:sldMk cId="2617037122" sldId="267"/>
            <ac:grpSpMk id="17" creationId="{61E0922E-825A-4E5E-93C8-93316DF7AE06}"/>
          </ac:grpSpMkLst>
        </pc:grpChg>
        <pc:grpChg chg="add mod">
          <ac:chgData name="이동건" userId="4ad090f6-dadd-4301-b5d0-883b88f508af" providerId="ADAL" clId="{DE56C166-6830-4919-B814-5E49DC69E603}" dt="2023-02-14T23:58:56.641" v="1157" actId="1076"/>
          <ac:grpSpMkLst>
            <pc:docMk/>
            <pc:sldMk cId="2617037122" sldId="267"/>
            <ac:grpSpMk id="30" creationId="{5FD98B42-4989-47C9-BF61-F5B540EFDCB1}"/>
          </ac:grpSpMkLst>
        </pc:grpChg>
        <pc:cxnChg chg="add mod">
          <ac:chgData name="이동건" userId="4ad090f6-dadd-4301-b5d0-883b88f508af" providerId="ADAL" clId="{DE56C166-6830-4919-B814-5E49DC69E603}" dt="2023-02-14T23:58:56.641" v="1157" actId="1076"/>
          <ac:cxnSpMkLst>
            <pc:docMk/>
            <pc:sldMk cId="2617037122" sldId="267"/>
            <ac:cxnSpMk id="48" creationId="{48B2435F-1E2A-4525-B7D3-C91AEE6C88B0}"/>
          </ac:cxnSpMkLst>
        </pc:cxnChg>
        <pc:cxnChg chg="add mod">
          <ac:chgData name="이동건" userId="4ad090f6-dadd-4301-b5d0-883b88f508af" providerId="ADAL" clId="{DE56C166-6830-4919-B814-5E49DC69E603}" dt="2023-02-14T23:58:56.641" v="1157" actId="1076"/>
          <ac:cxnSpMkLst>
            <pc:docMk/>
            <pc:sldMk cId="2617037122" sldId="267"/>
            <ac:cxnSpMk id="51" creationId="{C3D695DA-8E31-42F9-9962-EE0E0246112A}"/>
          </ac:cxnSpMkLst>
        </pc:cxnChg>
        <pc:cxnChg chg="add del mod">
          <ac:chgData name="이동건" userId="4ad090f6-dadd-4301-b5d0-883b88f508af" providerId="ADAL" clId="{DE56C166-6830-4919-B814-5E49DC69E603}" dt="2023-02-14T06:58:12.223" v="313" actId="478"/>
          <ac:cxnSpMkLst>
            <pc:docMk/>
            <pc:sldMk cId="2617037122" sldId="267"/>
            <ac:cxnSpMk id="55" creationId="{47A8D0D2-9107-4AD2-82E3-2DD488C28AF1}"/>
          </ac:cxnSpMkLst>
        </pc:cxnChg>
        <pc:cxnChg chg="add mod">
          <ac:chgData name="이동건" userId="4ad090f6-dadd-4301-b5d0-883b88f508af" providerId="ADAL" clId="{DE56C166-6830-4919-B814-5E49DC69E603}" dt="2023-02-14T23:58:56.641" v="1157" actId="1076"/>
          <ac:cxnSpMkLst>
            <pc:docMk/>
            <pc:sldMk cId="2617037122" sldId="267"/>
            <ac:cxnSpMk id="61" creationId="{7034C5BE-2009-4728-89D6-84BAC41885BF}"/>
          </ac:cxnSpMkLst>
        </pc:cxnChg>
        <pc:cxnChg chg="add mod">
          <ac:chgData name="이동건" userId="4ad090f6-dadd-4301-b5d0-883b88f508af" providerId="ADAL" clId="{DE56C166-6830-4919-B814-5E49DC69E603}" dt="2023-02-14T23:58:56.641" v="1157" actId="1076"/>
          <ac:cxnSpMkLst>
            <pc:docMk/>
            <pc:sldMk cId="2617037122" sldId="267"/>
            <ac:cxnSpMk id="72" creationId="{F3A1EA0B-33F2-4140-9325-EB261857CC2B}"/>
          </ac:cxnSpMkLst>
        </pc:cxnChg>
      </pc:sldChg>
      <pc:sldChg chg="addSp delSp modSp add">
        <pc:chgData name="이동건" userId="4ad090f6-dadd-4301-b5d0-883b88f508af" providerId="ADAL" clId="{DE56C166-6830-4919-B814-5E49DC69E603}" dt="2023-02-15T00:04:53.707" v="1362" actId="1076"/>
        <pc:sldMkLst>
          <pc:docMk/>
          <pc:sldMk cId="2243728756" sldId="268"/>
        </pc:sldMkLst>
        <pc:spChg chg="add mod">
          <ac:chgData name="이동건" userId="4ad090f6-dadd-4301-b5d0-883b88f508af" providerId="ADAL" clId="{DE56C166-6830-4919-B814-5E49DC69E603}" dt="2023-02-15T00:04:48.631" v="1361" actId="1076"/>
          <ac:spMkLst>
            <pc:docMk/>
            <pc:sldMk cId="2243728756" sldId="268"/>
            <ac:spMk id="15" creationId="{D8774153-B8C0-47F2-8F4E-A629C645FC2D}"/>
          </ac:spMkLst>
        </pc:spChg>
        <pc:spChg chg="add del">
          <ac:chgData name="이동건" userId="4ad090f6-dadd-4301-b5d0-883b88f508af" providerId="ADAL" clId="{DE56C166-6830-4919-B814-5E49DC69E603}" dt="2023-02-14T07:53:21.459" v="915" actId="478"/>
          <ac:spMkLst>
            <pc:docMk/>
            <pc:sldMk cId="2243728756" sldId="268"/>
            <ac:spMk id="16" creationId="{674DB73E-0F44-4218-80D7-45EDECA5C273}"/>
          </ac:spMkLst>
        </pc:spChg>
        <pc:spChg chg="add mod">
          <ac:chgData name="이동건" userId="4ad090f6-dadd-4301-b5d0-883b88f508af" providerId="ADAL" clId="{DE56C166-6830-4919-B814-5E49DC69E603}" dt="2023-02-15T00:04:48.631" v="1361" actId="1076"/>
          <ac:spMkLst>
            <pc:docMk/>
            <pc:sldMk cId="2243728756" sldId="268"/>
            <ac:spMk id="17" creationId="{9E2B5128-9A0F-481D-A176-1DA35AA3EA46}"/>
          </ac:spMkLst>
        </pc:spChg>
        <pc:spChg chg="add mod">
          <ac:chgData name="이동건" userId="4ad090f6-dadd-4301-b5d0-883b88f508af" providerId="ADAL" clId="{DE56C166-6830-4919-B814-5E49DC69E603}" dt="2023-02-15T00:04:48.631" v="1361" actId="1076"/>
          <ac:spMkLst>
            <pc:docMk/>
            <pc:sldMk cId="2243728756" sldId="268"/>
            <ac:spMk id="18" creationId="{91827212-D186-441C-9E1B-3B686F131C47}"/>
          </ac:spMkLst>
        </pc:spChg>
        <pc:spChg chg="add mod">
          <ac:chgData name="이동건" userId="4ad090f6-dadd-4301-b5d0-883b88f508af" providerId="ADAL" clId="{DE56C166-6830-4919-B814-5E49DC69E603}" dt="2023-02-15T00:04:48.631" v="1361" actId="1076"/>
          <ac:spMkLst>
            <pc:docMk/>
            <pc:sldMk cId="2243728756" sldId="268"/>
            <ac:spMk id="19" creationId="{F37F6AD3-5AF4-49F5-B639-FF48142BE81D}"/>
          </ac:spMkLst>
        </pc:spChg>
        <pc:spChg chg="add mod">
          <ac:chgData name="이동건" userId="4ad090f6-dadd-4301-b5d0-883b88f508af" providerId="ADAL" clId="{DE56C166-6830-4919-B814-5E49DC69E603}" dt="2023-02-15T00:04:48.631" v="1361" actId="1076"/>
          <ac:spMkLst>
            <pc:docMk/>
            <pc:sldMk cId="2243728756" sldId="268"/>
            <ac:spMk id="20" creationId="{84DD3A30-CD92-4FCC-A252-C2C2AE207BD3}"/>
          </ac:spMkLst>
        </pc:spChg>
        <pc:spChg chg="add mod">
          <ac:chgData name="이동건" userId="4ad090f6-dadd-4301-b5d0-883b88f508af" providerId="ADAL" clId="{DE56C166-6830-4919-B814-5E49DC69E603}" dt="2023-02-15T00:04:48.631" v="1361" actId="1076"/>
          <ac:spMkLst>
            <pc:docMk/>
            <pc:sldMk cId="2243728756" sldId="268"/>
            <ac:spMk id="21" creationId="{C7931BBC-6ED5-4EA3-BAAF-0909E3009B21}"/>
          </ac:spMkLst>
        </pc:spChg>
        <pc:spChg chg="add del mod">
          <ac:chgData name="이동건" userId="4ad090f6-dadd-4301-b5d0-883b88f508af" providerId="ADAL" clId="{DE56C166-6830-4919-B814-5E49DC69E603}" dt="2023-02-14T23:56:07.233" v="1035" actId="478"/>
          <ac:spMkLst>
            <pc:docMk/>
            <pc:sldMk cId="2243728756" sldId="268"/>
            <ac:spMk id="22" creationId="{7215CE0B-D6E9-4660-8482-DD314A8F698B}"/>
          </ac:spMkLst>
        </pc:spChg>
        <pc:spChg chg="add mod">
          <ac:chgData name="이동건" userId="4ad090f6-dadd-4301-b5d0-883b88f508af" providerId="ADAL" clId="{DE56C166-6830-4919-B814-5E49DC69E603}" dt="2023-02-15T00:00:03.311" v="1221" actId="1076"/>
          <ac:spMkLst>
            <pc:docMk/>
            <pc:sldMk cId="2243728756" sldId="268"/>
            <ac:spMk id="23" creationId="{D1BF0D49-25B0-4FC0-A920-02B745B9E8E2}"/>
          </ac:spMkLst>
        </pc:spChg>
        <pc:spChg chg="add mod">
          <ac:chgData name="이동건" userId="4ad090f6-dadd-4301-b5d0-883b88f508af" providerId="ADAL" clId="{DE56C166-6830-4919-B814-5E49DC69E603}" dt="2023-02-15T00:00:00.693" v="1220" actId="1076"/>
          <ac:spMkLst>
            <pc:docMk/>
            <pc:sldMk cId="2243728756" sldId="268"/>
            <ac:spMk id="24" creationId="{B18269A4-D084-4C81-B4F0-7C54AC318A23}"/>
          </ac:spMkLst>
        </pc:spChg>
        <pc:spChg chg="add del mod">
          <ac:chgData name="이동건" userId="4ad090f6-dadd-4301-b5d0-883b88f508af" providerId="ADAL" clId="{DE56C166-6830-4919-B814-5E49DC69E603}" dt="2023-02-14T23:55:02.163" v="949"/>
          <ac:spMkLst>
            <pc:docMk/>
            <pc:sldMk cId="2243728756" sldId="268"/>
            <ac:spMk id="26" creationId="{84B67422-F333-4000-8D20-A2C73269C004}"/>
          </ac:spMkLst>
        </pc:spChg>
        <pc:spChg chg="add del mod">
          <ac:chgData name="이동건" userId="4ad090f6-dadd-4301-b5d0-883b88f508af" providerId="ADAL" clId="{DE56C166-6830-4919-B814-5E49DC69E603}" dt="2023-02-14T23:55:54.352" v="1032" actId="478"/>
          <ac:spMkLst>
            <pc:docMk/>
            <pc:sldMk cId="2243728756" sldId="268"/>
            <ac:spMk id="27" creationId="{A95ED5C4-B64C-4909-943E-82649F40046A}"/>
          </ac:spMkLst>
        </pc:spChg>
        <pc:spChg chg="add del mod">
          <ac:chgData name="이동건" userId="4ad090f6-dadd-4301-b5d0-883b88f508af" providerId="ADAL" clId="{DE56C166-6830-4919-B814-5E49DC69E603}" dt="2023-02-14T23:55:56.369" v="1033" actId="478"/>
          <ac:spMkLst>
            <pc:docMk/>
            <pc:sldMk cId="2243728756" sldId="268"/>
            <ac:spMk id="28" creationId="{AC74BC9C-B007-4D3D-A67B-1DAA25B91841}"/>
          </ac:spMkLst>
        </pc:spChg>
        <pc:spChg chg="add">
          <ac:chgData name="이동건" userId="4ad090f6-dadd-4301-b5d0-883b88f508af" providerId="ADAL" clId="{DE56C166-6830-4919-B814-5E49DC69E603}" dt="2023-02-14T23:56:00.488" v="1034"/>
          <ac:spMkLst>
            <pc:docMk/>
            <pc:sldMk cId="2243728756" sldId="268"/>
            <ac:spMk id="29" creationId="{2060B319-8DA3-4BBA-8115-AFAADB5A75E0}"/>
          </ac:spMkLst>
        </pc:spChg>
        <pc:spChg chg="add mod">
          <ac:chgData name="이동건" userId="4ad090f6-dadd-4301-b5d0-883b88f508af" providerId="ADAL" clId="{DE56C166-6830-4919-B814-5E49DC69E603}" dt="2023-02-14T23:59:47.051" v="1214" actId="1076"/>
          <ac:spMkLst>
            <pc:docMk/>
            <pc:sldMk cId="2243728756" sldId="268"/>
            <ac:spMk id="30" creationId="{36D7E180-E988-42F1-968C-DDB4AB092717}"/>
          </ac:spMkLst>
        </pc:spChg>
        <pc:spChg chg="add mod">
          <ac:chgData name="이동건" userId="4ad090f6-dadd-4301-b5d0-883b88f508af" providerId="ADAL" clId="{DE56C166-6830-4919-B814-5E49DC69E603}" dt="2023-02-15T00:04:53.707" v="1362" actId="1076"/>
          <ac:spMkLst>
            <pc:docMk/>
            <pc:sldMk cId="2243728756" sldId="268"/>
            <ac:spMk id="36" creationId="{659B88F7-1164-4426-A3CD-19904C74FEC1}"/>
          </ac:spMkLst>
        </pc:spChg>
        <pc:spChg chg="add mod">
          <ac:chgData name="이동건" userId="4ad090f6-dadd-4301-b5d0-883b88f508af" providerId="ADAL" clId="{DE56C166-6830-4919-B814-5E49DC69E603}" dt="2023-02-15T00:04:41.629" v="1360" actId="14100"/>
          <ac:spMkLst>
            <pc:docMk/>
            <pc:sldMk cId="2243728756" sldId="268"/>
            <ac:spMk id="37" creationId="{F95320B9-A7B4-43C0-BF9E-ABE3303A0408}"/>
          </ac:spMkLst>
        </pc:spChg>
        <pc:grpChg chg="add mod">
          <ac:chgData name="이동건" userId="4ad090f6-dadd-4301-b5d0-883b88f508af" providerId="ADAL" clId="{DE56C166-6830-4919-B814-5E49DC69E603}" dt="2023-02-15T00:04:48.631" v="1361" actId="1076"/>
          <ac:grpSpMkLst>
            <pc:docMk/>
            <pc:sldMk cId="2243728756" sldId="268"/>
            <ac:grpSpMk id="2" creationId="{C4FF969A-A396-4540-8ECA-DE00A17CF876}"/>
          </ac:grpSpMkLst>
        </pc:grpChg>
        <pc:picChg chg="add del mod">
          <ac:chgData name="이동건" userId="4ad090f6-dadd-4301-b5d0-883b88f508af" providerId="ADAL" clId="{DE56C166-6830-4919-B814-5E49DC69E603}" dt="2023-02-15T00:04:07.892" v="1350" actId="478"/>
          <ac:picMkLst>
            <pc:docMk/>
            <pc:sldMk cId="2243728756" sldId="268"/>
            <ac:picMk id="25" creationId="{CA5F6043-E555-48CE-8892-FA813D0813BC}"/>
          </ac:picMkLst>
        </pc:picChg>
        <pc:cxnChg chg="add mod">
          <ac:chgData name="이동건" userId="4ad090f6-dadd-4301-b5d0-883b88f508af" providerId="ADAL" clId="{DE56C166-6830-4919-B814-5E49DC69E603}" dt="2023-02-15T00:04:48.631" v="1361" actId="1076"/>
          <ac:cxnSpMkLst>
            <pc:docMk/>
            <pc:sldMk cId="2243728756" sldId="268"/>
            <ac:cxnSpMk id="32" creationId="{481B039C-2707-4854-9672-93D847F4B08D}"/>
          </ac:cxnSpMkLst>
        </pc:cxnChg>
      </pc:sldChg>
    </pc:docChg>
  </pc:docChgLst>
  <pc:docChgLst>
    <pc:chgData name="이동건" userId="4ad090f6-dadd-4301-b5d0-883b88f508af" providerId="ADAL" clId="{619F2D35-1CAD-4793-8A48-991BB0EE1469}"/>
    <pc:docChg chg="undo custSel addSld delSld modSld sldOrd modSection">
      <pc:chgData name="이동건" userId="4ad090f6-dadd-4301-b5d0-883b88f508af" providerId="ADAL" clId="{619F2D35-1CAD-4793-8A48-991BB0EE1469}" dt="2023-02-27T04:53:07.938" v="2663" actId="1076"/>
      <pc:docMkLst>
        <pc:docMk/>
      </pc:docMkLst>
      <pc:sldChg chg="addSp delSp modSp ord modTransition">
        <pc:chgData name="이동건" userId="4ad090f6-dadd-4301-b5d0-883b88f508af" providerId="ADAL" clId="{619F2D35-1CAD-4793-8A48-991BB0EE1469}" dt="2023-02-27T00:04:06.263" v="1392"/>
        <pc:sldMkLst>
          <pc:docMk/>
          <pc:sldMk cId="3420915244" sldId="259"/>
        </pc:sldMkLst>
        <pc:spChg chg="del mod">
          <ac:chgData name="이동건" userId="4ad090f6-dadd-4301-b5d0-883b88f508af" providerId="ADAL" clId="{619F2D35-1CAD-4793-8A48-991BB0EE1469}" dt="2023-02-23T06:44:54.904" v="61"/>
          <ac:spMkLst>
            <pc:docMk/>
            <pc:sldMk cId="3420915244" sldId="259"/>
            <ac:spMk id="2" creationId="{2C2122DC-EDD4-4089-8CB3-239E81EADD1E}"/>
          </ac:spMkLst>
        </pc:spChg>
        <pc:spChg chg="mod">
          <ac:chgData name="이동건" userId="4ad090f6-dadd-4301-b5d0-883b88f508af" providerId="ADAL" clId="{619F2D35-1CAD-4793-8A48-991BB0EE1469}" dt="2023-02-23T08:22:50.729" v="1035"/>
          <ac:spMkLst>
            <pc:docMk/>
            <pc:sldMk cId="3420915244" sldId="259"/>
            <ac:spMk id="5" creationId="{FC6A375B-D3CD-4C60-90CA-0B8DF3E7652D}"/>
          </ac:spMkLst>
        </pc:spChg>
        <pc:spChg chg="add mod">
          <ac:chgData name="이동건" userId="4ad090f6-dadd-4301-b5d0-883b88f508af" providerId="ADAL" clId="{619F2D35-1CAD-4793-8A48-991BB0EE1469}" dt="2023-02-23T07:15:40.154" v="399" actId="20577"/>
          <ac:spMkLst>
            <pc:docMk/>
            <pc:sldMk cId="3420915244" sldId="259"/>
            <ac:spMk id="15" creationId="{398C3D6E-3209-432E-A74B-6852076629F7}"/>
          </ac:spMkLst>
        </pc:spChg>
        <pc:spChg chg="mod">
          <ac:chgData name="이동건" userId="4ad090f6-dadd-4301-b5d0-883b88f508af" providerId="ADAL" clId="{619F2D35-1CAD-4793-8A48-991BB0EE1469}" dt="2023-02-23T07:16:24.759" v="401" actId="1076"/>
          <ac:spMkLst>
            <pc:docMk/>
            <pc:sldMk cId="3420915244" sldId="259"/>
            <ac:spMk id="28" creationId="{873F7281-4F0E-45A6-B83D-3E34317BB7C2}"/>
          </ac:spMkLst>
        </pc:spChg>
        <pc:spChg chg="mod">
          <ac:chgData name="이동건" userId="4ad090f6-dadd-4301-b5d0-883b88f508af" providerId="ADAL" clId="{619F2D35-1CAD-4793-8A48-991BB0EE1469}" dt="2023-02-23T07:16:16.279" v="400" actId="1076"/>
          <ac:spMkLst>
            <pc:docMk/>
            <pc:sldMk cId="3420915244" sldId="259"/>
            <ac:spMk id="31" creationId="{A8454156-E598-4FDD-AF28-F5B71DACA62E}"/>
          </ac:spMkLst>
        </pc:spChg>
        <pc:spChg chg="mod topLvl">
          <ac:chgData name="이동건" userId="4ad090f6-dadd-4301-b5d0-883b88f508af" providerId="ADAL" clId="{619F2D35-1CAD-4793-8A48-991BB0EE1469}" dt="2023-02-23T06:46:27.223" v="124" actId="165"/>
          <ac:spMkLst>
            <pc:docMk/>
            <pc:sldMk cId="3420915244" sldId="259"/>
            <ac:spMk id="77" creationId="{5A695E42-E837-47A8-BB22-4CDA2A3A2C6D}"/>
          </ac:spMkLst>
        </pc:spChg>
        <pc:spChg chg="mod topLvl">
          <ac:chgData name="이동건" userId="4ad090f6-dadd-4301-b5d0-883b88f508af" providerId="ADAL" clId="{619F2D35-1CAD-4793-8A48-991BB0EE1469}" dt="2023-02-23T06:46:27.223" v="124" actId="165"/>
          <ac:spMkLst>
            <pc:docMk/>
            <pc:sldMk cId="3420915244" sldId="259"/>
            <ac:spMk id="78" creationId="{872A95BF-0879-48F2-9E9B-820FB8FFAAA5}"/>
          </ac:spMkLst>
        </pc:spChg>
        <pc:spChg chg="mod topLvl">
          <ac:chgData name="이동건" userId="4ad090f6-dadd-4301-b5d0-883b88f508af" providerId="ADAL" clId="{619F2D35-1CAD-4793-8A48-991BB0EE1469}" dt="2023-02-23T06:46:27.223" v="124" actId="165"/>
          <ac:spMkLst>
            <pc:docMk/>
            <pc:sldMk cId="3420915244" sldId="259"/>
            <ac:spMk id="79" creationId="{7A20FD77-1AD8-48BE-B385-A9E046628DAF}"/>
          </ac:spMkLst>
        </pc:spChg>
        <pc:spChg chg="mod topLvl">
          <ac:chgData name="이동건" userId="4ad090f6-dadd-4301-b5d0-883b88f508af" providerId="ADAL" clId="{619F2D35-1CAD-4793-8A48-991BB0EE1469}" dt="2023-02-23T06:46:27.223" v="124" actId="165"/>
          <ac:spMkLst>
            <pc:docMk/>
            <pc:sldMk cId="3420915244" sldId="259"/>
            <ac:spMk id="82" creationId="{96CD6956-CE9A-4279-80CC-7CAB4C771F8C}"/>
          </ac:spMkLst>
        </pc:spChg>
        <pc:spChg chg="mod topLvl">
          <ac:chgData name="이동건" userId="4ad090f6-dadd-4301-b5d0-883b88f508af" providerId="ADAL" clId="{619F2D35-1CAD-4793-8A48-991BB0EE1469}" dt="2023-02-23T06:46:27.223" v="124" actId="165"/>
          <ac:spMkLst>
            <pc:docMk/>
            <pc:sldMk cId="3420915244" sldId="259"/>
            <ac:spMk id="83" creationId="{B67B0348-9DF1-43A8-818A-6A0D81EB4A40}"/>
          </ac:spMkLst>
        </pc:spChg>
        <pc:spChg chg="mod topLvl">
          <ac:chgData name="이동건" userId="4ad090f6-dadd-4301-b5d0-883b88f508af" providerId="ADAL" clId="{619F2D35-1CAD-4793-8A48-991BB0EE1469}" dt="2023-02-23T06:46:27.223" v="124" actId="165"/>
          <ac:spMkLst>
            <pc:docMk/>
            <pc:sldMk cId="3420915244" sldId="259"/>
            <ac:spMk id="98" creationId="{58EA2B1B-5BD8-4E10-B4BA-B07FE15B3815}"/>
          </ac:spMkLst>
        </pc:spChg>
        <pc:spChg chg="mod topLvl">
          <ac:chgData name="이동건" userId="4ad090f6-dadd-4301-b5d0-883b88f508af" providerId="ADAL" clId="{619F2D35-1CAD-4793-8A48-991BB0EE1469}" dt="2023-02-23T06:46:27.223" v="124" actId="165"/>
          <ac:spMkLst>
            <pc:docMk/>
            <pc:sldMk cId="3420915244" sldId="259"/>
            <ac:spMk id="99" creationId="{BB6AA06C-DF3C-4FA9-97FA-D3FE1A80BB1B}"/>
          </ac:spMkLst>
        </pc:spChg>
        <pc:spChg chg="mod topLvl">
          <ac:chgData name="이동건" userId="4ad090f6-dadd-4301-b5d0-883b88f508af" providerId="ADAL" clId="{619F2D35-1CAD-4793-8A48-991BB0EE1469}" dt="2023-02-23T06:46:27.223" v="124" actId="165"/>
          <ac:spMkLst>
            <pc:docMk/>
            <pc:sldMk cId="3420915244" sldId="259"/>
            <ac:spMk id="100" creationId="{6F30447E-ED7E-4CA0-9952-CFA486C72E4B}"/>
          </ac:spMkLst>
        </pc:spChg>
        <pc:spChg chg="mod topLvl">
          <ac:chgData name="이동건" userId="4ad090f6-dadd-4301-b5d0-883b88f508af" providerId="ADAL" clId="{619F2D35-1CAD-4793-8A48-991BB0EE1469}" dt="2023-02-23T06:46:27.223" v="124" actId="165"/>
          <ac:spMkLst>
            <pc:docMk/>
            <pc:sldMk cId="3420915244" sldId="259"/>
            <ac:spMk id="101" creationId="{AE359B94-7283-45A0-BCD9-4FCFDE7D9472}"/>
          </ac:spMkLst>
        </pc:spChg>
        <pc:spChg chg="del">
          <ac:chgData name="이동건" userId="4ad090f6-dadd-4301-b5d0-883b88f508af" providerId="ADAL" clId="{619F2D35-1CAD-4793-8A48-991BB0EE1469}" dt="2023-02-23T06:44:48.050" v="58"/>
          <ac:spMkLst>
            <pc:docMk/>
            <pc:sldMk cId="3420915244" sldId="259"/>
            <ac:spMk id="102" creationId="{958A3A7E-CA43-472C-8426-E14C808B0438}"/>
          </ac:spMkLst>
        </pc:spChg>
        <pc:spChg chg="mod topLvl">
          <ac:chgData name="이동건" userId="4ad090f6-dadd-4301-b5d0-883b88f508af" providerId="ADAL" clId="{619F2D35-1CAD-4793-8A48-991BB0EE1469}" dt="2023-02-23T06:46:27.223" v="124" actId="165"/>
          <ac:spMkLst>
            <pc:docMk/>
            <pc:sldMk cId="3420915244" sldId="259"/>
            <ac:spMk id="104" creationId="{68C5916E-1F44-4801-B214-73FA328BB777}"/>
          </ac:spMkLst>
        </pc:spChg>
        <pc:spChg chg="mod topLvl">
          <ac:chgData name="이동건" userId="4ad090f6-dadd-4301-b5d0-883b88f508af" providerId="ADAL" clId="{619F2D35-1CAD-4793-8A48-991BB0EE1469}" dt="2023-02-23T06:46:27.223" v="124" actId="165"/>
          <ac:spMkLst>
            <pc:docMk/>
            <pc:sldMk cId="3420915244" sldId="259"/>
            <ac:spMk id="105" creationId="{4B44B39A-D0D1-4FA6-82EE-91F9B001B9B7}"/>
          </ac:spMkLst>
        </pc:spChg>
        <pc:spChg chg="mod topLvl">
          <ac:chgData name="이동건" userId="4ad090f6-dadd-4301-b5d0-883b88f508af" providerId="ADAL" clId="{619F2D35-1CAD-4793-8A48-991BB0EE1469}" dt="2023-02-23T06:46:27.223" v="124" actId="165"/>
          <ac:spMkLst>
            <pc:docMk/>
            <pc:sldMk cId="3420915244" sldId="259"/>
            <ac:spMk id="106" creationId="{6710CF33-E523-4F62-B09D-BA2182994A83}"/>
          </ac:spMkLst>
        </pc:spChg>
        <pc:spChg chg="mod topLvl">
          <ac:chgData name="이동건" userId="4ad090f6-dadd-4301-b5d0-883b88f508af" providerId="ADAL" clId="{619F2D35-1CAD-4793-8A48-991BB0EE1469}" dt="2023-02-23T06:46:27.223" v="124" actId="165"/>
          <ac:spMkLst>
            <pc:docMk/>
            <pc:sldMk cId="3420915244" sldId="259"/>
            <ac:spMk id="107" creationId="{0BFF29E7-2EB9-4D56-8AF8-0E0D0DD38116}"/>
          </ac:spMkLst>
        </pc:spChg>
        <pc:spChg chg="add mod topLvl">
          <ac:chgData name="이동건" userId="4ad090f6-dadd-4301-b5d0-883b88f508af" providerId="ADAL" clId="{619F2D35-1CAD-4793-8A48-991BB0EE1469}" dt="2023-02-23T07:17:15.220" v="406" actId="1076"/>
          <ac:spMkLst>
            <pc:docMk/>
            <pc:sldMk cId="3420915244" sldId="259"/>
            <ac:spMk id="109" creationId="{3D20EE5F-9EEA-4DF9-BCD3-BA12F85D874E}"/>
          </ac:spMkLst>
        </pc:spChg>
        <pc:spChg chg="add mod topLvl">
          <ac:chgData name="이동건" userId="4ad090f6-dadd-4301-b5d0-883b88f508af" providerId="ADAL" clId="{619F2D35-1CAD-4793-8A48-991BB0EE1469}" dt="2023-02-23T07:17:09.231" v="403" actId="1076"/>
          <ac:spMkLst>
            <pc:docMk/>
            <pc:sldMk cId="3420915244" sldId="259"/>
            <ac:spMk id="112" creationId="{CF26D908-1AB2-4024-A548-4075F327E185}"/>
          </ac:spMkLst>
        </pc:spChg>
        <pc:spChg chg="add del mod topLvl">
          <ac:chgData name="이동건" userId="4ad090f6-dadd-4301-b5d0-883b88f508af" providerId="ADAL" clId="{619F2D35-1CAD-4793-8A48-991BB0EE1469}" dt="2023-02-23T06:48:29.980" v="195" actId="478"/>
          <ac:spMkLst>
            <pc:docMk/>
            <pc:sldMk cId="3420915244" sldId="259"/>
            <ac:spMk id="115" creationId="{19F611C6-9508-4697-B805-736354C2B6A7}"/>
          </ac:spMkLst>
        </pc:spChg>
        <pc:spChg chg="add mod topLvl">
          <ac:chgData name="이동건" userId="4ad090f6-dadd-4301-b5d0-883b88f508af" providerId="ADAL" clId="{619F2D35-1CAD-4793-8A48-991BB0EE1469}" dt="2023-02-23T07:12:22.157" v="237" actId="1076"/>
          <ac:spMkLst>
            <pc:docMk/>
            <pc:sldMk cId="3420915244" sldId="259"/>
            <ac:spMk id="117" creationId="{7298E8D6-8249-4892-81ED-32FE06D5B3E7}"/>
          </ac:spMkLst>
        </pc:spChg>
        <pc:spChg chg="add mod topLvl">
          <ac:chgData name="이동건" userId="4ad090f6-dadd-4301-b5d0-883b88f508af" providerId="ADAL" clId="{619F2D35-1CAD-4793-8A48-991BB0EE1469}" dt="2023-02-23T07:17:37.903" v="414" actId="1076"/>
          <ac:spMkLst>
            <pc:docMk/>
            <pc:sldMk cId="3420915244" sldId="259"/>
            <ac:spMk id="118" creationId="{2B89F120-B19A-4552-A07A-A86B55DDDA16}"/>
          </ac:spMkLst>
        </pc:spChg>
        <pc:spChg chg="add mod topLvl">
          <ac:chgData name="이동건" userId="4ad090f6-dadd-4301-b5d0-883b88f508af" providerId="ADAL" clId="{619F2D35-1CAD-4793-8A48-991BB0EE1469}" dt="2023-02-23T07:17:24.873" v="409" actId="1076"/>
          <ac:spMkLst>
            <pc:docMk/>
            <pc:sldMk cId="3420915244" sldId="259"/>
            <ac:spMk id="119" creationId="{A89D5FAE-B7D7-4AF3-9842-493C86F68AB7}"/>
          </ac:spMkLst>
        </pc:spChg>
        <pc:spChg chg="add mod topLvl">
          <ac:chgData name="이동건" userId="4ad090f6-dadd-4301-b5d0-883b88f508af" providerId="ADAL" clId="{619F2D35-1CAD-4793-8A48-991BB0EE1469}" dt="2023-02-23T07:12:22.157" v="237" actId="1076"/>
          <ac:spMkLst>
            <pc:docMk/>
            <pc:sldMk cId="3420915244" sldId="259"/>
            <ac:spMk id="120" creationId="{DF57D324-97B1-4406-9F70-A4913DDEF291}"/>
          </ac:spMkLst>
        </pc:spChg>
        <pc:spChg chg="mod">
          <ac:chgData name="이동건" userId="4ad090f6-dadd-4301-b5d0-883b88f508af" providerId="ADAL" clId="{619F2D35-1CAD-4793-8A48-991BB0EE1469}" dt="2023-02-23T07:09:43.423" v="214" actId="1076"/>
          <ac:spMkLst>
            <pc:docMk/>
            <pc:sldMk cId="3420915244" sldId="259"/>
            <ac:spMk id="121" creationId="{B6ABE9E9-214A-4443-9E57-A44384BE18F9}"/>
          </ac:spMkLst>
        </pc:spChg>
        <pc:spChg chg="mod">
          <ac:chgData name="이동건" userId="4ad090f6-dadd-4301-b5d0-883b88f508af" providerId="ADAL" clId="{619F2D35-1CAD-4793-8A48-991BB0EE1469}" dt="2023-02-23T07:09:43.423" v="214" actId="1076"/>
          <ac:spMkLst>
            <pc:docMk/>
            <pc:sldMk cId="3420915244" sldId="259"/>
            <ac:spMk id="123" creationId="{5F07008D-2F22-451E-B1BA-9A72A78B2BD6}"/>
          </ac:spMkLst>
        </pc:spChg>
        <pc:spChg chg="del">
          <ac:chgData name="이동건" userId="4ad090f6-dadd-4301-b5d0-883b88f508af" providerId="ADAL" clId="{619F2D35-1CAD-4793-8A48-991BB0EE1469}" dt="2023-02-23T06:44:48.050" v="58"/>
          <ac:spMkLst>
            <pc:docMk/>
            <pc:sldMk cId="3420915244" sldId="259"/>
            <ac:spMk id="125" creationId="{C937E433-253F-4A4F-A930-6170744B7473}"/>
          </ac:spMkLst>
        </pc:spChg>
        <pc:spChg chg="add mod topLvl">
          <ac:chgData name="이동건" userId="4ad090f6-dadd-4301-b5d0-883b88f508af" providerId="ADAL" clId="{619F2D35-1CAD-4793-8A48-991BB0EE1469}" dt="2023-02-23T07:17:26.382" v="410" actId="1076"/>
          <ac:spMkLst>
            <pc:docMk/>
            <pc:sldMk cId="3420915244" sldId="259"/>
            <ac:spMk id="126" creationId="{FECC6A4B-B02E-4B32-AAE1-276B1ED69F0D}"/>
          </ac:spMkLst>
        </pc:spChg>
        <pc:spChg chg="add mod topLvl">
          <ac:chgData name="이동건" userId="4ad090f6-dadd-4301-b5d0-883b88f508af" providerId="ADAL" clId="{619F2D35-1CAD-4793-8A48-991BB0EE1469}" dt="2023-02-23T07:17:24.873" v="409" actId="1076"/>
          <ac:spMkLst>
            <pc:docMk/>
            <pc:sldMk cId="3420915244" sldId="259"/>
            <ac:spMk id="128" creationId="{7131C019-2A46-4FF5-B8CE-4C0F0C7EE0AB}"/>
          </ac:spMkLst>
        </pc:spChg>
        <pc:spChg chg="del">
          <ac:chgData name="이동건" userId="4ad090f6-dadd-4301-b5d0-883b88f508af" providerId="ADAL" clId="{619F2D35-1CAD-4793-8A48-991BB0EE1469}" dt="2023-02-23T06:44:48.050" v="58"/>
          <ac:spMkLst>
            <pc:docMk/>
            <pc:sldMk cId="3420915244" sldId="259"/>
            <ac:spMk id="129" creationId="{4F2340EE-AD6F-4400-A50E-DB5A2EF52424}"/>
          </ac:spMkLst>
        </pc:spChg>
        <pc:spChg chg="del">
          <ac:chgData name="이동건" userId="4ad090f6-dadd-4301-b5d0-883b88f508af" providerId="ADAL" clId="{619F2D35-1CAD-4793-8A48-991BB0EE1469}" dt="2023-02-23T06:44:48.050" v="58"/>
          <ac:spMkLst>
            <pc:docMk/>
            <pc:sldMk cId="3420915244" sldId="259"/>
            <ac:spMk id="130" creationId="{F0129682-A8D8-4C0D-9DE3-16A2725D0FC0}"/>
          </ac:spMkLst>
        </pc:spChg>
        <pc:spChg chg="del">
          <ac:chgData name="이동건" userId="4ad090f6-dadd-4301-b5d0-883b88f508af" providerId="ADAL" clId="{619F2D35-1CAD-4793-8A48-991BB0EE1469}" dt="2023-02-23T06:44:48.050" v="58"/>
          <ac:spMkLst>
            <pc:docMk/>
            <pc:sldMk cId="3420915244" sldId="259"/>
            <ac:spMk id="131" creationId="{7CEA9ACE-004D-4D1D-A91D-FD9ABE78C0C8}"/>
          </ac:spMkLst>
        </pc:spChg>
        <pc:spChg chg="add mod topLvl">
          <ac:chgData name="이동건" userId="4ad090f6-dadd-4301-b5d0-883b88f508af" providerId="ADAL" clId="{619F2D35-1CAD-4793-8A48-991BB0EE1469}" dt="2023-02-23T07:12:22.157" v="237" actId="1076"/>
          <ac:spMkLst>
            <pc:docMk/>
            <pc:sldMk cId="3420915244" sldId="259"/>
            <ac:spMk id="132" creationId="{C5E2718C-23C2-4705-B3D2-5E9F15815ABE}"/>
          </ac:spMkLst>
        </pc:spChg>
        <pc:spChg chg="add mod">
          <ac:chgData name="이동건" userId="4ad090f6-dadd-4301-b5d0-883b88f508af" providerId="ADAL" clId="{619F2D35-1CAD-4793-8A48-991BB0EE1469}" dt="2023-02-23T06:50:16.844" v="211" actId="255"/>
          <ac:spMkLst>
            <pc:docMk/>
            <pc:sldMk cId="3420915244" sldId="259"/>
            <ac:spMk id="135" creationId="{80AB77E7-A521-47E0-8CBA-F183205F14E6}"/>
          </ac:spMkLst>
        </pc:spChg>
        <pc:spChg chg="add mod">
          <ac:chgData name="이동건" userId="4ad090f6-dadd-4301-b5d0-883b88f508af" providerId="ADAL" clId="{619F2D35-1CAD-4793-8A48-991BB0EE1469}" dt="2023-02-23T06:50:16.844" v="211" actId="255"/>
          <ac:spMkLst>
            <pc:docMk/>
            <pc:sldMk cId="3420915244" sldId="259"/>
            <ac:spMk id="136" creationId="{535A937D-158E-486A-B214-CABC8999ACA0}"/>
          </ac:spMkLst>
        </pc:spChg>
        <pc:spChg chg="add mod">
          <ac:chgData name="이동건" userId="4ad090f6-dadd-4301-b5d0-883b88f508af" providerId="ADAL" clId="{619F2D35-1CAD-4793-8A48-991BB0EE1469}" dt="2023-02-23T06:50:16.844" v="211" actId="255"/>
          <ac:spMkLst>
            <pc:docMk/>
            <pc:sldMk cId="3420915244" sldId="259"/>
            <ac:spMk id="137" creationId="{6B2B81EC-53ED-4F9E-9151-17C7B2CCB59F}"/>
          </ac:spMkLst>
        </pc:spChg>
        <pc:spChg chg="add mod">
          <ac:chgData name="이동건" userId="4ad090f6-dadd-4301-b5d0-883b88f508af" providerId="ADAL" clId="{619F2D35-1CAD-4793-8A48-991BB0EE1469}" dt="2023-02-23T06:50:16.844" v="211" actId="255"/>
          <ac:spMkLst>
            <pc:docMk/>
            <pc:sldMk cId="3420915244" sldId="259"/>
            <ac:spMk id="138" creationId="{97E3A409-4363-4504-8D47-48E1BAF42647}"/>
          </ac:spMkLst>
        </pc:spChg>
        <pc:spChg chg="add mod">
          <ac:chgData name="이동건" userId="4ad090f6-dadd-4301-b5d0-883b88f508af" providerId="ADAL" clId="{619F2D35-1CAD-4793-8A48-991BB0EE1469}" dt="2023-02-23T06:50:16.844" v="211" actId="255"/>
          <ac:spMkLst>
            <pc:docMk/>
            <pc:sldMk cId="3420915244" sldId="259"/>
            <ac:spMk id="139" creationId="{6CB4AFD4-A814-402A-B8C9-9202C5F4DB90}"/>
          </ac:spMkLst>
        </pc:spChg>
        <pc:spChg chg="add mod">
          <ac:chgData name="이동건" userId="4ad090f6-dadd-4301-b5d0-883b88f508af" providerId="ADAL" clId="{619F2D35-1CAD-4793-8A48-991BB0EE1469}" dt="2023-02-23T06:50:16.844" v="211" actId="255"/>
          <ac:spMkLst>
            <pc:docMk/>
            <pc:sldMk cId="3420915244" sldId="259"/>
            <ac:spMk id="140" creationId="{95E47238-0BCE-4DF1-BA7B-407748BDB0D8}"/>
          </ac:spMkLst>
        </pc:spChg>
        <pc:spChg chg="add mod">
          <ac:chgData name="이동건" userId="4ad090f6-dadd-4301-b5d0-883b88f508af" providerId="ADAL" clId="{619F2D35-1CAD-4793-8A48-991BB0EE1469}" dt="2023-02-23T06:50:16.844" v="211" actId="255"/>
          <ac:spMkLst>
            <pc:docMk/>
            <pc:sldMk cId="3420915244" sldId="259"/>
            <ac:spMk id="141" creationId="{581A8776-0CBA-4088-B0EB-41EF6802C53B}"/>
          </ac:spMkLst>
        </pc:spChg>
        <pc:spChg chg="add mod">
          <ac:chgData name="이동건" userId="4ad090f6-dadd-4301-b5d0-883b88f508af" providerId="ADAL" clId="{619F2D35-1CAD-4793-8A48-991BB0EE1469}" dt="2023-02-23T07:11:23.868" v="217" actId="164"/>
          <ac:spMkLst>
            <pc:docMk/>
            <pc:sldMk cId="3420915244" sldId="259"/>
            <ac:spMk id="144" creationId="{600BBB84-D4E8-490D-90B6-8425516D53F1}"/>
          </ac:spMkLst>
        </pc:spChg>
        <pc:spChg chg="add mod">
          <ac:chgData name="이동건" userId="4ad090f6-dadd-4301-b5d0-883b88f508af" providerId="ADAL" clId="{619F2D35-1CAD-4793-8A48-991BB0EE1469}" dt="2023-02-23T07:11:23.868" v="217" actId="164"/>
          <ac:spMkLst>
            <pc:docMk/>
            <pc:sldMk cId="3420915244" sldId="259"/>
            <ac:spMk id="145" creationId="{DF8CB8C3-AF20-495B-8C56-9825507767C0}"/>
          </ac:spMkLst>
        </pc:spChg>
        <pc:spChg chg="add mod">
          <ac:chgData name="이동건" userId="4ad090f6-dadd-4301-b5d0-883b88f508af" providerId="ADAL" clId="{619F2D35-1CAD-4793-8A48-991BB0EE1469}" dt="2023-02-23T07:11:23.868" v="217" actId="164"/>
          <ac:spMkLst>
            <pc:docMk/>
            <pc:sldMk cId="3420915244" sldId="259"/>
            <ac:spMk id="147" creationId="{B7E1F149-7F8A-4BB6-92EC-49FDE1130439}"/>
          </ac:spMkLst>
        </pc:spChg>
        <pc:spChg chg="add mod">
          <ac:chgData name="이동건" userId="4ad090f6-dadd-4301-b5d0-883b88f508af" providerId="ADAL" clId="{619F2D35-1CAD-4793-8A48-991BB0EE1469}" dt="2023-02-23T07:11:41.153" v="225" actId="1076"/>
          <ac:spMkLst>
            <pc:docMk/>
            <pc:sldMk cId="3420915244" sldId="259"/>
            <ac:spMk id="148" creationId="{C61F0AAD-2AA4-45A5-B525-068CFE6FC493}"/>
          </ac:spMkLst>
        </pc:spChg>
        <pc:spChg chg="add mod">
          <ac:chgData name="이동건" userId="4ad090f6-dadd-4301-b5d0-883b88f508af" providerId="ADAL" clId="{619F2D35-1CAD-4793-8A48-991BB0EE1469}" dt="2023-02-23T07:11:26.291" v="218" actId="255"/>
          <ac:spMkLst>
            <pc:docMk/>
            <pc:sldMk cId="3420915244" sldId="259"/>
            <ac:spMk id="149" creationId="{AC512D4D-7BD2-4358-8B0D-0C1E3BF77B6D}"/>
          </ac:spMkLst>
        </pc:spChg>
        <pc:spChg chg="add mod">
          <ac:chgData name="이동건" userId="4ad090f6-dadd-4301-b5d0-883b88f508af" providerId="ADAL" clId="{619F2D35-1CAD-4793-8A48-991BB0EE1469}" dt="2023-02-23T07:11:26.291" v="218" actId="255"/>
          <ac:spMkLst>
            <pc:docMk/>
            <pc:sldMk cId="3420915244" sldId="259"/>
            <ac:spMk id="150" creationId="{AD114762-200A-452A-9C6A-023B2A3B2477}"/>
          </ac:spMkLst>
        </pc:spChg>
        <pc:spChg chg="add del mod">
          <ac:chgData name="이동건" userId="4ad090f6-dadd-4301-b5d0-883b88f508af" providerId="ADAL" clId="{619F2D35-1CAD-4793-8A48-991BB0EE1469}" dt="2023-02-23T07:12:37.806" v="241" actId="478"/>
          <ac:spMkLst>
            <pc:docMk/>
            <pc:sldMk cId="3420915244" sldId="259"/>
            <ac:spMk id="151" creationId="{02E1BDDE-F7FB-4ABB-B832-068B8659FA47}"/>
          </ac:spMkLst>
        </pc:spChg>
        <pc:spChg chg="add mod">
          <ac:chgData name="이동건" userId="4ad090f6-dadd-4301-b5d0-883b88f508af" providerId="ADAL" clId="{619F2D35-1CAD-4793-8A48-991BB0EE1469}" dt="2023-02-23T07:11:51.876" v="229" actId="1076"/>
          <ac:spMkLst>
            <pc:docMk/>
            <pc:sldMk cId="3420915244" sldId="259"/>
            <ac:spMk id="152" creationId="{F06B40BE-CCD0-4570-B958-43EF09683EF0}"/>
          </ac:spMkLst>
        </pc:spChg>
        <pc:spChg chg="add mod">
          <ac:chgData name="이동건" userId="4ad090f6-dadd-4301-b5d0-883b88f508af" providerId="ADAL" clId="{619F2D35-1CAD-4793-8A48-991BB0EE1469}" dt="2023-02-23T07:11:23.868" v="217" actId="164"/>
          <ac:spMkLst>
            <pc:docMk/>
            <pc:sldMk cId="3420915244" sldId="259"/>
            <ac:spMk id="153" creationId="{89765D47-968A-4FA2-88CC-0F6F8BB9763D}"/>
          </ac:spMkLst>
        </pc:spChg>
        <pc:spChg chg="add mod">
          <ac:chgData name="이동건" userId="4ad090f6-dadd-4301-b5d0-883b88f508af" providerId="ADAL" clId="{619F2D35-1CAD-4793-8A48-991BB0EE1469}" dt="2023-02-23T07:11:55.525" v="230" actId="1076"/>
          <ac:spMkLst>
            <pc:docMk/>
            <pc:sldMk cId="3420915244" sldId="259"/>
            <ac:spMk id="155" creationId="{AA04DCF9-84B7-4F0E-BF62-A9BB24C11BB1}"/>
          </ac:spMkLst>
        </pc:spChg>
        <pc:spChg chg="add mod">
          <ac:chgData name="이동건" userId="4ad090f6-dadd-4301-b5d0-883b88f508af" providerId="ADAL" clId="{619F2D35-1CAD-4793-8A48-991BB0EE1469}" dt="2023-02-23T07:11:59.112" v="231" actId="14100"/>
          <ac:spMkLst>
            <pc:docMk/>
            <pc:sldMk cId="3420915244" sldId="259"/>
            <ac:spMk id="156" creationId="{49397886-0E51-4F8E-A878-0FAABC4D1800}"/>
          </ac:spMkLst>
        </pc:spChg>
        <pc:spChg chg="add mod">
          <ac:chgData name="이동건" userId="4ad090f6-dadd-4301-b5d0-883b88f508af" providerId="ADAL" clId="{619F2D35-1CAD-4793-8A48-991BB0EE1469}" dt="2023-02-23T07:12:05.065" v="234" actId="1076"/>
          <ac:spMkLst>
            <pc:docMk/>
            <pc:sldMk cId="3420915244" sldId="259"/>
            <ac:spMk id="157" creationId="{88B7746F-88DB-44A4-B3E6-F1DCD0566BEF}"/>
          </ac:spMkLst>
        </pc:spChg>
        <pc:spChg chg="add mod">
          <ac:chgData name="이동건" userId="4ad090f6-dadd-4301-b5d0-883b88f508af" providerId="ADAL" clId="{619F2D35-1CAD-4793-8A48-991BB0EE1469}" dt="2023-02-23T07:11:23.868" v="217" actId="164"/>
          <ac:spMkLst>
            <pc:docMk/>
            <pc:sldMk cId="3420915244" sldId="259"/>
            <ac:spMk id="158" creationId="{CF0D6A6E-1597-4AEE-9C3E-661B359F22BD}"/>
          </ac:spMkLst>
        </pc:spChg>
        <pc:spChg chg="add mod">
          <ac:chgData name="이동건" userId="4ad090f6-dadd-4301-b5d0-883b88f508af" providerId="ADAL" clId="{619F2D35-1CAD-4793-8A48-991BB0EE1469}" dt="2023-02-23T07:11:23.868" v="217" actId="164"/>
          <ac:spMkLst>
            <pc:docMk/>
            <pc:sldMk cId="3420915244" sldId="259"/>
            <ac:spMk id="160" creationId="{02E186C5-BB2D-4EE0-8059-C88B1DBAE67E}"/>
          </ac:spMkLst>
        </pc:spChg>
        <pc:spChg chg="add mod">
          <ac:chgData name="이동건" userId="4ad090f6-dadd-4301-b5d0-883b88f508af" providerId="ADAL" clId="{619F2D35-1CAD-4793-8A48-991BB0EE1469}" dt="2023-02-23T07:11:26.291" v="218" actId="255"/>
          <ac:spMkLst>
            <pc:docMk/>
            <pc:sldMk cId="3420915244" sldId="259"/>
            <ac:spMk id="163" creationId="{64ABCF47-869D-4E24-9BCF-6FF724DB22C0}"/>
          </ac:spMkLst>
        </pc:spChg>
        <pc:grpChg chg="add del mod">
          <ac:chgData name="이동건" userId="4ad090f6-dadd-4301-b5d0-883b88f508af" providerId="ADAL" clId="{619F2D35-1CAD-4793-8A48-991BB0EE1469}" dt="2023-02-23T06:46:28.330" v="125"/>
          <ac:grpSpMkLst>
            <pc:docMk/>
            <pc:sldMk cId="3420915244" sldId="259"/>
            <ac:grpSpMk id="3" creationId="{860CB778-BE3B-4101-B191-97F46B9E741D}"/>
          </ac:grpSpMkLst>
        </pc:grpChg>
        <pc:grpChg chg="add del mod">
          <ac:chgData name="이동건" userId="4ad090f6-dadd-4301-b5d0-883b88f508af" providerId="ADAL" clId="{619F2D35-1CAD-4793-8A48-991BB0EE1469}" dt="2023-02-23T06:48:16.954" v="192" actId="165"/>
          <ac:grpSpMkLst>
            <pc:docMk/>
            <pc:sldMk cId="3420915244" sldId="259"/>
            <ac:grpSpMk id="6" creationId="{B2A92F28-C1E0-460B-98FB-20B37E26F527}"/>
          </ac:grpSpMkLst>
        </pc:grpChg>
        <pc:grpChg chg="add del mod">
          <ac:chgData name="이동건" userId="4ad090f6-dadd-4301-b5d0-883b88f508af" providerId="ADAL" clId="{619F2D35-1CAD-4793-8A48-991BB0EE1469}" dt="2023-02-23T07:10:17.245" v="215" actId="478"/>
          <ac:grpSpMkLst>
            <pc:docMk/>
            <pc:sldMk cId="3420915244" sldId="259"/>
            <ac:grpSpMk id="7" creationId="{B13D71D4-87BA-4720-BC6F-364D16E34C55}"/>
          </ac:grpSpMkLst>
        </pc:grpChg>
        <pc:grpChg chg="add mod">
          <ac:chgData name="이동건" userId="4ad090f6-dadd-4301-b5d0-883b88f508af" providerId="ADAL" clId="{619F2D35-1CAD-4793-8A48-991BB0EE1469}" dt="2023-02-23T07:13:12.331" v="249" actId="1076"/>
          <ac:grpSpMkLst>
            <pc:docMk/>
            <pc:sldMk cId="3420915244" sldId="259"/>
            <ac:grpSpMk id="10" creationId="{B2F23C87-A84A-4E71-AEA7-6C7B4154B362}"/>
          </ac:grpSpMkLst>
        </pc:grpChg>
        <pc:grpChg chg="mod topLvl">
          <ac:chgData name="이동건" userId="4ad090f6-dadd-4301-b5d0-883b88f508af" providerId="ADAL" clId="{619F2D35-1CAD-4793-8A48-991BB0EE1469}" dt="2023-02-23T06:46:27.223" v="124" actId="165"/>
          <ac:grpSpMkLst>
            <pc:docMk/>
            <pc:sldMk cId="3420915244" sldId="259"/>
            <ac:grpSpMk id="57" creationId="{C237E779-79CC-4285-A90E-659ED21D91C9}"/>
          </ac:grpSpMkLst>
        </pc:grpChg>
        <pc:grpChg chg="mod">
          <ac:chgData name="이동건" userId="4ad090f6-dadd-4301-b5d0-883b88f508af" providerId="ADAL" clId="{619F2D35-1CAD-4793-8A48-991BB0EE1469}" dt="2023-02-23T06:43:05.279" v="38" actId="1076"/>
          <ac:grpSpMkLst>
            <pc:docMk/>
            <pc:sldMk cId="3420915244" sldId="259"/>
            <ac:grpSpMk id="124" creationId="{8913E9E4-E8AF-4FA0-A37E-6BEE7CBC1660}"/>
          </ac:grpSpMkLst>
        </pc:grpChg>
        <pc:graphicFrameChg chg="add mod ord modGraphic">
          <ac:chgData name="이동건" userId="4ad090f6-dadd-4301-b5d0-883b88f508af" providerId="ADAL" clId="{619F2D35-1CAD-4793-8A48-991BB0EE1469}" dt="2023-02-23T07:13:21.382" v="263"/>
          <ac:graphicFrameMkLst>
            <pc:docMk/>
            <pc:sldMk cId="3420915244" sldId="259"/>
            <ac:graphicFrameMk id="103" creationId="{60D57E86-E0DC-4D67-9282-F82031BB2A03}"/>
          </ac:graphicFrameMkLst>
        </pc:graphicFrameChg>
        <pc:picChg chg="add mod topLvl">
          <ac:chgData name="이동건" userId="4ad090f6-dadd-4301-b5d0-883b88f508af" providerId="ADAL" clId="{619F2D35-1CAD-4793-8A48-991BB0EE1469}" dt="2023-02-23T07:12:22.157" v="237" actId="1076"/>
          <ac:picMkLst>
            <pc:docMk/>
            <pc:sldMk cId="3420915244" sldId="259"/>
            <ac:picMk id="108" creationId="{03C80BF2-6A7A-4C00-9AA4-A03B0DA3A17B}"/>
          </ac:picMkLst>
        </pc:picChg>
        <pc:picChg chg="add mod topLvl">
          <ac:chgData name="이동건" userId="4ad090f6-dadd-4301-b5d0-883b88f508af" providerId="ADAL" clId="{619F2D35-1CAD-4793-8A48-991BB0EE1469}" dt="2023-02-23T07:12:22.157" v="237" actId="1076"/>
          <ac:picMkLst>
            <pc:docMk/>
            <pc:sldMk cId="3420915244" sldId="259"/>
            <ac:picMk id="114" creationId="{1C473FC8-B35F-496E-B2CE-FC801F78DFD5}"/>
          </ac:picMkLst>
        </pc:picChg>
        <pc:picChg chg="add mod topLvl">
          <ac:chgData name="이동건" userId="4ad090f6-dadd-4301-b5d0-883b88f508af" providerId="ADAL" clId="{619F2D35-1CAD-4793-8A48-991BB0EE1469}" dt="2023-02-23T07:17:24.873" v="409" actId="1076"/>
          <ac:picMkLst>
            <pc:docMk/>
            <pc:sldMk cId="3420915244" sldId="259"/>
            <ac:picMk id="122" creationId="{440071C0-59F9-488A-A960-C4F6A797BACF}"/>
          </ac:picMkLst>
        </pc:picChg>
        <pc:picChg chg="add mod">
          <ac:chgData name="이동건" userId="4ad090f6-dadd-4301-b5d0-883b88f508af" providerId="ADAL" clId="{619F2D35-1CAD-4793-8A48-991BB0EE1469}" dt="2023-02-23T06:50:12.306" v="209" actId="164"/>
          <ac:picMkLst>
            <pc:docMk/>
            <pc:sldMk cId="3420915244" sldId="259"/>
            <ac:picMk id="133" creationId="{F238BB7D-AB49-475C-917F-F3511DAEA6E4}"/>
          </ac:picMkLst>
        </pc:picChg>
        <pc:picChg chg="add mod">
          <ac:chgData name="이동건" userId="4ad090f6-dadd-4301-b5d0-883b88f508af" providerId="ADAL" clId="{619F2D35-1CAD-4793-8A48-991BB0EE1469}" dt="2023-02-23T06:50:12.306" v="209" actId="164"/>
          <ac:picMkLst>
            <pc:docMk/>
            <pc:sldMk cId="3420915244" sldId="259"/>
            <ac:picMk id="134" creationId="{B6F7328C-23AD-4000-BEC6-A0259D6D5967}"/>
          </ac:picMkLst>
        </pc:picChg>
        <pc:picChg chg="add mod">
          <ac:chgData name="이동건" userId="4ad090f6-dadd-4301-b5d0-883b88f508af" providerId="ADAL" clId="{619F2D35-1CAD-4793-8A48-991BB0EE1469}" dt="2023-02-23T07:11:23.868" v="217" actId="164"/>
          <ac:picMkLst>
            <pc:docMk/>
            <pc:sldMk cId="3420915244" sldId="259"/>
            <ac:picMk id="146" creationId="{6305E43A-4EAC-4EE9-9EA3-42369F9DE83E}"/>
          </ac:picMkLst>
        </pc:picChg>
        <pc:picChg chg="del">
          <ac:chgData name="이동건" userId="4ad090f6-dadd-4301-b5d0-883b88f508af" providerId="ADAL" clId="{619F2D35-1CAD-4793-8A48-991BB0EE1469}" dt="2023-02-23T06:44:48.050" v="58"/>
          <ac:picMkLst>
            <pc:docMk/>
            <pc:sldMk cId="3420915244" sldId="259"/>
            <ac:picMk id="1026" creationId="{29EC16C2-B055-4200-BE0E-52CACC32D335}"/>
          </ac:picMkLst>
        </pc:picChg>
        <pc:cxnChg chg="mod topLvl">
          <ac:chgData name="이동건" userId="4ad090f6-dadd-4301-b5d0-883b88f508af" providerId="ADAL" clId="{619F2D35-1CAD-4793-8A48-991BB0EE1469}" dt="2023-02-23T06:46:27.223" v="124" actId="165"/>
          <ac:cxnSpMkLst>
            <pc:docMk/>
            <pc:sldMk cId="3420915244" sldId="259"/>
            <ac:cxnSpMk id="80" creationId="{3F2241FE-5733-4201-B4F0-85CDF9B4A398}"/>
          </ac:cxnSpMkLst>
        </pc:cxnChg>
        <pc:cxnChg chg="mod topLvl">
          <ac:chgData name="이동건" userId="4ad090f6-dadd-4301-b5d0-883b88f508af" providerId="ADAL" clId="{619F2D35-1CAD-4793-8A48-991BB0EE1469}" dt="2023-02-23T06:46:27.223" v="124" actId="165"/>
          <ac:cxnSpMkLst>
            <pc:docMk/>
            <pc:sldMk cId="3420915244" sldId="259"/>
            <ac:cxnSpMk id="81" creationId="{471D0BE4-0125-48E0-926B-5A3D89E9DC8C}"/>
          </ac:cxnSpMkLst>
        </pc:cxnChg>
        <pc:cxnChg chg="mod topLvl">
          <ac:chgData name="이동건" userId="4ad090f6-dadd-4301-b5d0-883b88f508af" providerId="ADAL" clId="{619F2D35-1CAD-4793-8A48-991BB0EE1469}" dt="2023-02-23T06:46:27.223" v="124" actId="165"/>
          <ac:cxnSpMkLst>
            <pc:docMk/>
            <pc:sldMk cId="3420915244" sldId="259"/>
            <ac:cxnSpMk id="84" creationId="{1B83A1E1-069E-4F91-ADC2-836B2D867F00}"/>
          </ac:cxnSpMkLst>
        </pc:cxnChg>
        <pc:cxnChg chg="mod topLvl">
          <ac:chgData name="이동건" userId="4ad090f6-dadd-4301-b5d0-883b88f508af" providerId="ADAL" clId="{619F2D35-1CAD-4793-8A48-991BB0EE1469}" dt="2023-02-23T06:46:27.223" v="124" actId="165"/>
          <ac:cxnSpMkLst>
            <pc:docMk/>
            <pc:sldMk cId="3420915244" sldId="259"/>
            <ac:cxnSpMk id="85" creationId="{D80DF0F1-BA13-4425-AB6D-1DDDC36DE070}"/>
          </ac:cxnSpMkLst>
        </pc:cxnChg>
        <pc:cxnChg chg="mod topLvl">
          <ac:chgData name="이동건" userId="4ad090f6-dadd-4301-b5d0-883b88f508af" providerId="ADAL" clId="{619F2D35-1CAD-4793-8A48-991BB0EE1469}" dt="2023-02-23T06:46:27.223" v="124" actId="165"/>
          <ac:cxnSpMkLst>
            <pc:docMk/>
            <pc:sldMk cId="3420915244" sldId="259"/>
            <ac:cxnSpMk id="86" creationId="{7F60FE87-2879-4DA5-AECA-769F9BC20658}"/>
          </ac:cxnSpMkLst>
        </pc:cxnChg>
        <pc:cxnChg chg="mod topLvl">
          <ac:chgData name="이동건" userId="4ad090f6-dadd-4301-b5d0-883b88f508af" providerId="ADAL" clId="{619F2D35-1CAD-4793-8A48-991BB0EE1469}" dt="2023-02-23T06:46:27.223" v="124" actId="165"/>
          <ac:cxnSpMkLst>
            <pc:docMk/>
            <pc:sldMk cId="3420915244" sldId="259"/>
            <ac:cxnSpMk id="87" creationId="{AC6B416A-6CFF-4F6B-9DC5-84EAC0E9C669}"/>
          </ac:cxnSpMkLst>
        </pc:cxnChg>
        <pc:cxnChg chg="mod topLvl">
          <ac:chgData name="이동건" userId="4ad090f6-dadd-4301-b5d0-883b88f508af" providerId="ADAL" clId="{619F2D35-1CAD-4793-8A48-991BB0EE1469}" dt="2023-02-23T06:46:27.223" v="124" actId="165"/>
          <ac:cxnSpMkLst>
            <pc:docMk/>
            <pc:sldMk cId="3420915244" sldId="259"/>
            <ac:cxnSpMk id="88" creationId="{591AB457-FD28-45BA-89D4-3E1D0306597D}"/>
          </ac:cxnSpMkLst>
        </pc:cxnChg>
        <pc:cxnChg chg="mod topLvl">
          <ac:chgData name="이동건" userId="4ad090f6-dadd-4301-b5d0-883b88f508af" providerId="ADAL" clId="{619F2D35-1CAD-4793-8A48-991BB0EE1469}" dt="2023-02-23T06:46:27.223" v="124" actId="165"/>
          <ac:cxnSpMkLst>
            <pc:docMk/>
            <pc:sldMk cId="3420915244" sldId="259"/>
            <ac:cxnSpMk id="89" creationId="{A9355D45-7391-41A8-996D-47D76F2CA605}"/>
          </ac:cxnSpMkLst>
        </pc:cxnChg>
        <pc:cxnChg chg="mod topLvl">
          <ac:chgData name="이동건" userId="4ad090f6-dadd-4301-b5d0-883b88f508af" providerId="ADAL" clId="{619F2D35-1CAD-4793-8A48-991BB0EE1469}" dt="2023-02-23T06:46:27.223" v="124" actId="165"/>
          <ac:cxnSpMkLst>
            <pc:docMk/>
            <pc:sldMk cId="3420915244" sldId="259"/>
            <ac:cxnSpMk id="90" creationId="{D5C2E332-69BE-4F51-980F-9DC053EEE2D8}"/>
          </ac:cxnSpMkLst>
        </pc:cxnChg>
        <pc:cxnChg chg="mod topLvl">
          <ac:chgData name="이동건" userId="4ad090f6-dadd-4301-b5d0-883b88f508af" providerId="ADAL" clId="{619F2D35-1CAD-4793-8A48-991BB0EE1469}" dt="2023-02-23T06:46:27.223" v="124" actId="165"/>
          <ac:cxnSpMkLst>
            <pc:docMk/>
            <pc:sldMk cId="3420915244" sldId="259"/>
            <ac:cxnSpMk id="91" creationId="{20E6CC6F-FFC4-45C8-B321-8F3E329C1F78}"/>
          </ac:cxnSpMkLst>
        </pc:cxnChg>
        <pc:cxnChg chg="mod topLvl">
          <ac:chgData name="이동건" userId="4ad090f6-dadd-4301-b5d0-883b88f508af" providerId="ADAL" clId="{619F2D35-1CAD-4793-8A48-991BB0EE1469}" dt="2023-02-23T06:46:27.223" v="124" actId="165"/>
          <ac:cxnSpMkLst>
            <pc:docMk/>
            <pc:sldMk cId="3420915244" sldId="259"/>
            <ac:cxnSpMk id="92" creationId="{0F26DD86-4652-47CD-94D5-799B7E85BC7E}"/>
          </ac:cxnSpMkLst>
        </pc:cxnChg>
        <pc:cxnChg chg="mod topLvl">
          <ac:chgData name="이동건" userId="4ad090f6-dadd-4301-b5d0-883b88f508af" providerId="ADAL" clId="{619F2D35-1CAD-4793-8A48-991BB0EE1469}" dt="2023-02-23T06:46:27.223" v="124" actId="165"/>
          <ac:cxnSpMkLst>
            <pc:docMk/>
            <pc:sldMk cId="3420915244" sldId="259"/>
            <ac:cxnSpMk id="93" creationId="{C260D238-491E-4C1E-8C0A-33882719A48D}"/>
          </ac:cxnSpMkLst>
        </pc:cxnChg>
        <pc:cxnChg chg="mod topLvl">
          <ac:chgData name="이동건" userId="4ad090f6-dadd-4301-b5d0-883b88f508af" providerId="ADAL" clId="{619F2D35-1CAD-4793-8A48-991BB0EE1469}" dt="2023-02-23T06:46:27.223" v="124" actId="165"/>
          <ac:cxnSpMkLst>
            <pc:docMk/>
            <pc:sldMk cId="3420915244" sldId="259"/>
            <ac:cxnSpMk id="94" creationId="{AC2FAA40-08FD-4E1B-AC6B-4BE70CC7B28E}"/>
          </ac:cxnSpMkLst>
        </pc:cxnChg>
        <pc:cxnChg chg="mod topLvl">
          <ac:chgData name="이동건" userId="4ad090f6-dadd-4301-b5d0-883b88f508af" providerId="ADAL" clId="{619F2D35-1CAD-4793-8A48-991BB0EE1469}" dt="2023-02-23T06:46:27.223" v="124" actId="165"/>
          <ac:cxnSpMkLst>
            <pc:docMk/>
            <pc:sldMk cId="3420915244" sldId="259"/>
            <ac:cxnSpMk id="95" creationId="{41BD07CB-C628-4595-8FBA-531B0FBCECE3}"/>
          </ac:cxnSpMkLst>
        </pc:cxnChg>
        <pc:cxnChg chg="mod topLvl">
          <ac:chgData name="이동건" userId="4ad090f6-dadd-4301-b5d0-883b88f508af" providerId="ADAL" clId="{619F2D35-1CAD-4793-8A48-991BB0EE1469}" dt="2023-02-23T06:46:27.223" v="124" actId="165"/>
          <ac:cxnSpMkLst>
            <pc:docMk/>
            <pc:sldMk cId="3420915244" sldId="259"/>
            <ac:cxnSpMk id="96" creationId="{6102152D-70A2-4395-A125-5726F701C245}"/>
          </ac:cxnSpMkLst>
        </pc:cxnChg>
        <pc:cxnChg chg="mod topLvl">
          <ac:chgData name="이동건" userId="4ad090f6-dadd-4301-b5d0-883b88f508af" providerId="ADAL" clId="{619F2D35-1CAD-4793-8A48-991BB0EE1469}" dt="2023-02-23T06:46:27.223" v="124" actId="165"/>
          <ac:cxnSpMkLst>
            <pc:docMk/>
            <pc:sldMk cId="3420915244" sldId="259"/>
            <ac:cxnSpMk id="97" creationId="{69E31B31-944E-47AB-9EE3-A5506A65E17B}"/>
          </ac:cxnSpMkLst>
        </pc:cxnChg>
        <pc:cxnChg chg="del">
          <ac:chgData name="이동건" userId="4ad090f6-dadd-4301-b5d0-883b88f508af" providerId="ADAL" clId="{619F2D35-1CAD-4793-8A48-991BB0EE1469}" dt="2023-02-23T06:44:48.050" v="58"/>
          <ac:cxnSpMkLst>
            <pc:docMk/>
            <pc:sldMk cId="3420915244" sldId="259"/>
            <ac:cxnSpMk id="127" creationId="{A7181CE3-C8CD-466A-8428-C94DD469E65F}"/>
          </ac:cxnSpMkLst>
        </pc:cxnChg>
        <pc:cxnChg chg="add mod">
          <ac:chgData name="이동건" userId="4ad090f6-dadd-4301-b5d0-883b88f508af" providerId="ADAL" clId="{619F2D35-1CAD-4793-8A48-991BB0EE1469}" dt="2023-02-23T06:50:12.306" v="209" actId="164"/>
          <ac:cxnSpMkLst>
            <pc:docMk/>
            <pc:sldMk cId="3420915244" sldId="259"/>
            <ac:cxnSpMk id="142" creationId="{6E6A1CE3-D58A-4E83-990A-A4E54BC2EF6C}"/>
          </ac:cxnSpMkLst>
        </pc:cxnChg>
        <pc:cxnChg chg="add mod">
          <ac:chgData name="이동건" userId="4ad090f6-dadd-4301-b5d0-883b88f508af" providerId="ADAL" clId="{619F2D35-1CAD-4793-8A48-991BB0EE1469}" dt="2023-02-23T06:50:12.306" v="209" actId="164"/>
          <ac:cxnSpMkLst>
            <pc:docMk/>
            <pc:sldMk cId="3420915244" sldId="259"/>
            <ac:cxnSpMk id="143" creationId="{17E62AF7-02EF-4115-B3AA-74652AAD2564}"/>
          </ac:cxnSpMkLst>
        </pc:cxnChg>
        <pc:cxnChg chg="add del mod">
          <ac:chgData name="이동건" userId="4ad090f6-dadd-4301-b5d0-883b88f508af" providerId="ADAL" clId="{619F2D35-1CAD-4793-8A48-991BB0EE1469}" dt="2023-02-23T07:12:06.635" v="235" actId="478"/>
          <ac:cxnSpMkLst>
            <pc:docMk/>
            <pc:sldMk cId="3420915244" sldId="259"/>
            <ac:cxnSpMk id="154" creationId="{8A36F534-4D90-422F-B0C6-E7C5C9CB3002}"/>
          </ac:cxnSpMkLst>
        </pc:cxnChg>
        <pc:cxnChg chg="add mod">
          <ac:chgData name="이동건" userId="4ad090f6-dadd-4301-b5d0-883b88f508af" providerId="ADAL" clId="{619F2D35-1CAD-4793-8A48-991BB0EE1469}" dt="2023-02-23T07:11:59.112" v="231" actId="14100"/>
          <ac:cxnSpMkLst>
            <pc:docMk/>
            <pc:sldMk cId="3420915244" sldId="259"/>
            <ac:cxnSpMk id="159" creationId="{CAED54F5-9E59-4814-8550-9F58638C22AD}"/>
          </ac:cxnSpMkLst>
        </pc:cxnChg>
        <pc:cxnChg chg="add mod">
          <ac:chgData name="이동건" userId="4ad090f6-dadd-4301-b5d0-883b88f508af" providerId="ADAL" clId="{619F2D35-1CAD-4793-8A48-991BB0EE1469}" dt="2023-02-23T07:11:59.112" v="231" actId="14100"/>
          <ac:cxnSpMkLst>
            <pc:docMk/>
            <pc:sldMk cId="3420915244" sldId="259"/>
            <ac:cxnSpMk id="161" creationId="{9AB4FB64-AC18-4411-BEAA-A59A5F07C140}"/>
          </ac:cxnSpMkLst>
        </pc:cxnChg>
        <pc:cxnChg chg="add mod">
          <ac:chgData name="이동건" userId="4ad090f6-dadd-4301-b5d0-883b88f508af" providerId="ADAL" clId="{619F2D35-1CAD-4793-8A48-991BB0EE1469}" dt="2023-02-23T07:11:23.868" v="217" actId="164"/>
          <ac:cxnSpMkLst>
            <pc:docMk/>
            <pc:sldMk cId="3420915244" sldId="259"/>
            <ac:cxnSpMk id="162" creationId="{073F8CFE-D3DF-48EE-B3D9-6E9E42DE946B}"/>
          </ac:cxnSpMkLst>
        </pc:cxnChg>
      </pc:sldChg>
      <pc:sldChg chg="addSp delSp modSp">
        <pc:chgData name="이동건" userId="4ad090f6-dadd-4301-b5d0-883b88f508af" providerId="ADAL" clId="{619F2D35-1CAD-4793-8A48-991BB0EE1469}" dt="2023-02-26T23:46:08.158" v="1391" actId="1076"/>
        <pc:sldMkLst>
          <pc:docMk/>
          <pc:sldMk cId="1942354274" sldId="260"/>
        </pc:sldMkLst>
        <pc:spChg chg="mod topLvl">
          <ac:chgData name="이동건" userId="4ad090f6-dadd-4301-b5d0-883b88f508af" providerId="ADAL" clId="{619F2D35-1CAD-4793-8A48-991BB0EE1469}" dt="2023-02-26T23:43:06.965" v="1309" actId="165"/>
          <ac:spMkLst>
            <pc:docMk/>
            <pc:sldMk cId="1942354274" sldId="260"/>
            <ac:spMk id="3" creationId="{3C90F846-0A4A-43B7-900F-F363426FBB2E}"/>
          </ac:spMkLst>
        </pc:spChg>
        <pc:spChg chg="mod">
          <ac:chgData name="이동건" userId="4ad090f6-dadd-4301-b5d0-883b88f508af" providerId="ADAL" clId="{619F2D35-1CAD-4793-8A48-991BB0EE1469}" dt="2023-02-23T07:40:09.697" v="939" actId="20577"/>
          <ac:spMkLst>
            <pc:docMk/>
            <pc:sldMk cId="1942354274" sldId="260"/>
            <ac:spMk id="5" creationId="{FC6A375B-D3CD-4C60-90CA-0B8DF3E7652D}"/>
          </ac:spMkLst>
        </pc:spChg>
        <pc:spChg chg="mod topLvl">
          <ac:chgData name="이동건" userId="4ad090f6-dadd-4301-b5d0-883b88f508af" providerId="ADAL" clId="{619F2D35-1CAD-4793-8A48-991BB0EE1469}" dt="2023-02-26T23:43:06.965" v="1309" actId="165"/>
          <ac:spMkLst>
            <pc:docMk/>
            <pc:sldMk cId="1942354274" sldId="260"/>
            <ac:spMk id="6" creationId="{07759452-5B96-45AF-ADF8-7A70D86CF26C}"/>
          </ac:spMkLst>
        </pc:spChg>
        <pc:spChg chg="mod topLvl">
          <ac:chgData name="이동건" userId="4ad090f6-dadd-4301-b5d0-883b88f508af" providerId="ADAL" clId="{619F2D35-1CAD-4793-8A48-991BB0EE1469}" dt="2023-02-26T23:43:06.965" v="1309" actId="165"/>
          <ac:spMkLst>
            <pc:docMk/>
            <pc:sldMk cId="1942354274" sldId="260"/>
            <ac:spMk id="33" creationId="{05AA31A4-C29F-4803-AB8C-8A25F8E57E28}"/>
          </ac:spMkLst>
        </pc:spChg>
        <pc:spChg chg="mod topLvl">
          <ac:chgData name="이동건" userId="4ad090f6-dadd-4301-b5d0-883b88f508af" providerId="ADAL" clId="{619F2D35-1CAD-4793-8A48-991BB0EE1469}" dt="2023-02-26T23:43:06.965" v="1309" actId="165"/>
          <ac:spMkLst>
            <pc:docMk/>
            <pc:sldMk cId="1942354274" sldId="260"/>
            <ac:spMk id="34" creationId="{C96CF061-BFD5-4B28-86CC-105B8935034B}"/>
          </ac:spMkLst>
        </pc:spChg>
        <pc:spChg chg="mod topLvl">
          <ac:chgData name="이동건" userId="4ad090f6-dadd-4301-b5d0-883b88f508af" providerId="ADAL" clId="{619F2D35-1CAD-4793-8A48-991BB0EE1469}" dt="2023-02-26T23:43:06.965" v="1309" actId="165"/>
          <ac:spMkLst>
            <pc:docMk/>
            <pc:sldMk cId="1942354274" sldId="260"/>
            <ac:spMk id="37" creationId="{155F5306-E943-411B-BCA2-60BBA6E7F400}"/>
          </ac:spMkLst>
        </pc:spChg>
        <pc:spChg chg="mod topLvl">
          <ac:chgData name="이동건" userId="4ad090f6-dadd-4301-b5d0-883b88f508af" providerId="ADAL" clId="{619F2D35-1CAD-4793-8A48-991BB0EE1469}" dt="2023-02-26T23:43:06.965" v="1309" actId="165"/>
          <ac:spMkLst>
            <pc:docMk/>
            <pc:sldMk cId="1942354274" sldId="260"/>
            <ac:spMk id="38" creationId="{39101F3F-D644-4B77-A454-79E9C252AC19}"/>
          </ac:spMkLst>
        </pc:spChg>
        <pc:spChg chg="mod topLvl">
          <ac:chgData name="이동건" userId="4ad090f6-dadd-4301-b5d0-883b88f508af" providerId="ADAL" clId="{619F2D35-1CAD-4793-8A48-991BB0EE1469}" dt="2023-02-26T23:43:06.965" v="1309" actId="165"/>
          <ac:spMkLst>
            <pc:docMk/>
            <pc:sldMk cId="1942354274" sldId="260"/>
            <ac:spMk id="39" creationId="{1F642681-8E5B-454D-9E24-A4C16CC4A7A6}"/>
          </ac:spMkLst>
        </pc:spChg>
        <pc:spChg chg="mod topLvl">
          <ac:chgData name="이동건" userId="4ad090f6-dadd-4301-b5d0-883b88f508af" providerId="ADAL" clId="{619F2D35-1CAD-4793-8A48-991BB0EE1469}" dt="2023-02-26T23:43:06.965" v="1309" actId="165"/>
          <ac:spMkLst>
            <pc:docMk/>
            <pc:sldMk cId="1942354274" sldId="260"/>
            <ac:spMk id="40" creationId="{94FDA332-C073-4A0C-A570-17AC03EB0777}"/>
          </ac:spMkLst>
        </pc:spChg>
        <pc:spChg chg="mod topLvl">
          <ac:chgData name="이동건" userId="4ad090f6-dadd-4301-b5d0-883b88f508af" providerId="ADAL" clId="{619F2D35-1CAD-4793-8A48-991BB0EE1469}" dt="2023-02-26T23:43:06.965" v="1309" actId="165"/>
          <ac:spMkLst>
            <pc:docMk/>
            <pc:sldMk cId="1942354274" sldId="260"/>
            <ac:spMk id="42" creationId="{A26A36C7-9959-49ED-AAA3-CF277D575E55}"/>
          </ac:spMkLst>
        </pc:spChg>
        <pc:spChg chg="mod topLvl">
          <ac:chgData name="이동건" userId="4ad090f6-dadd-4301-b5d0-883b88f508af" providerId="ADAL" clId="{619F2D35-1CAD-4793-8A48-991BB0EE1469}" dt="2023-02-26T23:43:06.965" v="1309" actId="165"/>
          <ac:spMkLst>
            <pc:docMk/>
            <pc:sldMk cId="1942354274" sldId="260"/>
            <ac:spMk id="43" creationId="{96135F15-4DBA-4987-A18C-006F7D5D8563}"/>
          </ac:spMkLst>
        </pc:spChg>
        <pc:spChg chg="mod topLvl">
          <ac:chgData name="이동건" userId="4ad090f6-dadd-4301-b5d0-883b88f508af" providerId="ADAL" clId="{619F2D35-1CAD-4793-8A48-991BB0EE1469}" dt="2023-02-26T23:43:46.255" v="1312" actId="1076"/>
          <ac:spMkLst>
            <pc:docMk/>
            <pc:sldMk cId="1942354274" sldId="260"/>
            <ac:spMk id="46" creationId="{4F3FB657-FD8C-49BA-AEA2-B39357E36CAB}"/>
          </ac:spMkLst>
        </pc:spChg>
        <pc:spChg chg="mod topLvl">
          <ac:chgData name="이동건" userId="4ad090f6-dadd-4301-b5d0-883b88f508af" providerId="ADAL" clId="{619F2D35-1CAD-4793-8A48-991BB0EE1469}" dt="2023-02-26T23:46:08.158" v="1391" actId="1076"/>
          <ac:spMkLst>
            <pc:docMk/>
            <pc:sldMk cId="1942354274" sldId="260"/>
            <ac:spMk id="47" creationId="{72504AA6-A8E2-4462-BE43-A9B179F016BE}"/>
          </ac:spMkLst>
        </pc:spChg>
        <pc:spChg chg="mod topLvl">
          <ac:chgData name="이동건" userId="4ad090f6-dadd-4301-b5d0-883b88f508af" providerId="ADAL" clId="{619F2D35-1CAD-4793-8A48-991BB0EE1469}" dt="2023-02-26T23:43:06.965" v="1309" actId="165"/>
          <ac:spMkLst>
            <pc:docMk/>
            <pc:sldMk cId="1942354274" sldId="260"/>
            <ac:spMk id="48" creationId="{F84C008A-43E7-4D80-9E6F-BEA681B822D4}"/>
          </ac:spMkLst>
        </pc:spChg>
        <pc:spChg chg="mod topLvl">
          <ac:chgData name="이동건" userId="4ad090f6-dadd-4301-b5d0-883b88f508af" providerId="ADAL" clId="{619F2D35-1CAD-4793-8A48-991BB0EE1469}" dt="2023-02-26T23:43:06.965" v="1309" actId="165"/>
          <ac:spMkLst>
            <pc:docMk/>
            <pc:sldMk cId="1942354274" sldId="260"/>
            <ac:spMk id="49" creationId="{AB64B3D8-FEC0-41D5-A834-E7F39CA78A3F}"/>
          </ac:spMkLst>
        </pc:spChg>
        <pc:spChg chg="mod topLvl">
          <ac:chgData name="이동건" userId="4ad090f6-dadd-4301-b5d0-883b88f508af" providerId="ADAL" clId="{619F2D35-1CAD-4793-8A48-991BB0EE1469}" dt="2023-02-26T23:43:06.965" v="1309" actId="165"/>
          <ac:spMkLst>
            <pc:docMk/>
            <pc:sldMk cId="1942354274" sldId="260"/>
            <ac:spMk id="50" creationId="{92E18F7D-2BB1-420D-A1DA-EAE73EFA40AE}"/>
          </ac:spMkLst>
        </pc:spChg>
        <pc:spChg chg="mod topLvl">
          <ac:chgData name="이동건" userId="4ad090f6-dadd-4301-b5d0-883b88f508af" providerId="ADAL" clId="{619F2D35-1CAD-4793-8A48-991BB0EE1469}" dt="2023-02-26T23:43:06.965" v="1309" actId="165"/>
          <ac:spMkLst>
            <pc:docMk/>
            <pc:sldMk cId="1942354274" sldId="260"/>
            <ac:spMk id="53" creationId="{1C332ED7-E7F2-4366-8971-4823C8F937B9}"/>
          </ac:spMkLst>
        </pc:spChg>
        <pc:spChg chg="mod topLvl">
          <ac:chgData name="이동건" userId="4ad090f6-dadd-4301-b5d0-883b88f508af" providerId="ADAL" clId="{619F2D35-1CAD-4793-8A48-991BB0EE1469}" dt="2023-02-26T23:43:06.965" v="1309" actId="165"/>
          <ac:spMkLst>
            <pc:docMk/>
            <pc:sldMk cId="1942354274" sldId="260"/>
            <ac:spMk id="55" creationId="{D4140ED6-9113-48D8-8C7D-5B0F883CF691}"/>
          </ac:spMkLst>
        </pc:spChg>
        <pc:spChg chg="mod topLvl">
          <ac:chgData name="이동건" userId="4ad090f6-dadd-4301-b5d0-883b88f508af" providerId="ADAL" clId="{619F2D35-1CAD-4793-8A48-991BB0EE1469}" dt="2023-02-26T23:43:06.965" v="1309" actId="165"/>
          <ac:spMkLst>
            <pc:docMk/>
            <pc:sldMk cId="1942354274" sldId="260"/>
            <ac:spMk id="61" creationId="{3086AF05-2403-424C-9B72-6FB0A24C36AD}"/>
          </ac:spMkLst>
        </pc:spChg>
        <pc:spChg chg="mod topLvl">
          <ac:chgData name="이동건" userId="4ad090f6-dadd-4301-b5d0-883b88f508af" providerId="ADAL" clId="{619F2D35-1CAD-4793-8A48-991BB0EE1469}" dt="2023-02-26T23:43:06.965" v="1309" actId="165"/>
          <ac:spMkLst>
            <pc:docMk/>
            <pc:sldMk cId="1942354274" sldId="260"/>
            <ac:spMk id="62" creationId="{84BFE614-E518-42FE-8F26-01E16A3290F2}"/>
          </ac:spMkLst>
        </pc:spChg>
        <pc:spChg chg="mod topLvl">
          <ac:chgData name="이동건" userId="4ad090f6-dadd-4301-b5d0-883b88f508af" providerId="ADAL" clId="{619F2D35-1CAD-4793-8A48-991BB0EE1469}" dt="2023-02-26T23:43:06.965" v="1309" actId="165"/>
          <ac:spMkLst>
            <pc:docMk/>
            <pc:sldMk cId="1942354274" sldId="260"/>
            <ac:spMk id="72" creationId="{6798348A-7CC5-4807-8E57-1884623DA45E}"/>
          </ac:spMkLst>
        </pc:spChg>
        <pc:spChg chg="mod topLvl">
          <ac:chgData name="이동건" userId="4ad090f6-dadd-4301-b5d0-883b88f508af" providerId="ADAL" clId="{619F2D35-1CAD-4793-8A48-991BB0EE1469}" dt="2023-02-26T23:44:32.476" v="1326" actId="1076"/>
          <ac:spMkLst>
            <pc:docMk/>
            <pc:sldMk cId="1942354274" sldId="260"/>
            <ac:spMk id="77" creationId="{FB31D393-B5E3-4352-AAFF-ACD9E9766091}"/>
          </ac:spMkLst>
        </pc:spChg>
        <pc:spChg chg="mod topLvl">
          <ac:chgData name="이동건" userId="4ad090f6-dadd-4301-b5d0-883b88f508af" providerId="ADAL" clId="{619F2D35-1CAD-4793-8A48-991BB0EE1469}" dt="2023-02-26T23:43:06.965" v="1309" actId="165"/>
          <ac:spMkLst>
            <pc:docMk/>
            <pc:sldMk cId="1942354274" sldId="260"/>
            <ac:spMk id="82" creationId="{BFFB4060-7E3E-4EAB-8CE3-1E70B497ED2D}"/>
          </ac:spMkLst>
        </pc:spChg>
        <pc:spChg chg="add mod">
          <ac:chgData name="이동건" userId="4ad090f6-dadd-4301-b5d0-883b88f508af" providerId="ADAL" clId="{619F2D35-1CAD-4793-8A48-991BB0EE1469}" dt="2023-02-26T23:45:51.444" v="1385" actId="20577"/>
          <ac:spMkLst>
            <pc:docMk/>
            <pc:sldMk cId="1942354274" sldId="260"/>
            <ac:spMk id="93" creationId="{DEEB7B79-9FFD-4658-928F-6035ED6033C4}"/>
          </ac:spMkLst>
        </pc:spChg>
        <pc:spChg chg="mod topLvl">
          <ac:chgData name="이동건" userId="4ad090f6-dadd-4301-b5d0-883b88f508af" providerId="ADAL" clId="{619F2D35-1CAD-4793-8A48-991BB0EE1469}" dt="2023-02-26T23:43:06.965" v="1309" actId="165"/>
          <ac:spMkLst>
            <pc:docMk/>
            <pc:sldMk cId="1942354274" sldId="260"/>
            <ac:spMk id="102" creationId="{9ECC475A-8576-4989-B09F-FD646D2CB51D}"/>
          </ac:spMkLst>
        </pc:spChg>
        <pc:spChg chg="mod topLvl">
          <ac:chgData name="이동건" userId="4ad090f6-dadd-4301-b5d0-883b88f508af" providerId="ADAL" clId="{619F2D35-1CAD-4793-8A48-991BB0EE1469}" dt="2023-02-26T23:43:06.965" v="1309" actId="165"/>
          <ac:spMkLst>
            <pc:docMk/>
            <pc:sldMk cId="1942354274" sldId="260"/>
            <ac:spMk id="156" creationId="{85921286-D39F-46EA-B5CD-B35CD91CC13C}"/>
          </ac:spMkLst>
        </pc:spChg>
        <pc:spChg chg="mod topLvl">
          <ac:chgData name="이동건" userId="4ad090f6-dadd-4301-b5d0-883b88f508af" providerId="ADAL" clId="{619F2D35-1CAD-4793-8A48-991BB0EE1469}" dt="2023-02-26T23:43:06.965" v="1309" actId="165"/>
          <ac:spMkLst>
            <pc:docMk/>
            <pc:sldMk cId="1942354274" sldId="260"/>
            <ac:spMk id="175" creationId="{28D4FDCB-C630-4166-B0B0-13B3F6353E3A}"/>
          </ac:spMkLst>
        </pc:spChg>
        <pc:spChg chg="mod topLvl">
          <ac:chgData name="이동건" userId="4ad090f6-dadd-4301-b5d0-883b88f508af" providerId="ADAL" clId="{619F2D35-1CAD-4793-8A48-991BB0EE1469}" dt="2023-02-26T23:43:06.965" v="1309" actId="165"/>
          <ac:spMkLst>
            <pc:docMk/>
            <pc:sldMk cId="1942354274" sldId="260"/>
            <ac:spMk id="183" creationId="{1EC9A515-1108-40E5-8DBB-5638BF1E4115}"/>
          </ac:spMkLst>
        </pc:spChg>
        <pc:spChg chg="mod topLvl">
          <ac:chgData name="이동건" userId="4ad090f6-dadd-4301-b5d0-883b88f508af" providerId="ADAL" clId="{619F2D35-1CAD-4793-8A48-991BB0EE1469}" dt="2023-02-26T23:43:06.965" v="1309" actId="165"/>
          <ac:spMkLst>
            <pc:docMk/>
            <pc:sldMk cId="1942354274" sldId="260"/>
            <ac:spMk id="188" creationId="{D159415B-F812-4D59-A184-648638B8A1A2}"/>
          </ac:spMkLst>
        </pc:spChg>
        <pc:grpChg chg="del">
          <ac:chgData name="이동건" userId="4ad090f6-dadd-4301-b5d0-883b88f508af" providerId="ADAL" clId="{619F2D35-1CAD-4793-8A48-991BB0EE1469}" dt="2023-02-26T23:43:06.965" v="1309" actId="165"/>
          <ac:grpSpMkLst>
            <pc:docMk/>
            <pc:sldMk cId="1942354274" sldId="260"/>
            <ac:grpSpMk id="29" creationId="{C810F908-2737-48F5-84EA-EA18752157DC}"/>
          </ac:grpSpMkLst>
        </pc:grpChg>
        <pc:graphicFrameChg chg="modGraphic">
          <ac:chgData name="이동건" userId="4ad090f6-dadd-4301-b5d0-883b88f508af" providerId="ADAL" clId="{619F2D35-1CAD-4793-8A48-991BB0EE1469}" dt="2023-02-26T23:43:33.297" v="1310" actId="120"/>
          <ac:graphicFrameMkLst>
            <pc:docMk/>
            <pc:sldMk cId="1942354274" sldId="260"/>
            <ac:graphicFrameMk id="7" creationId="{3BEEB5EC-1EE2-4F6E-B5C2-F6DBC1CB1467}"/>
          </ac:graphicFrameMkLst>
        </pc:graphicFrameChg>
        <pc:cxnChg chg="mod topLvl">
          <ac:chgData name="이동건" userId="4ad090f6-dadd-4301-b5d0-883b88f508af" providerId="ADAL" clId="{619F2D35-1CAD-4793-8A48-991BB0EE1469}" dt="2023-02-26T23:43:06.965" v="1309" actId="165"/>
          <ac:cxnSpMkLst>
            <pc:docMk/>
            <pc:sldMk cId="1942354274" sldId="260"/>
            <ac:cxnSpMk id="11" creationId="{D6705345-BDD8-4A24-A478-F08414544A52}"/>
          </ac:cxnSpMkLst>
        </pc:cxnChg>
        <pc:cxnChg chg="mod topLvl">
          <ac:chgData name="이동건" userId="4ad090f6-dadd-4301-b5d0-883b88f508af" providerId="ADAL" clId="{619F2D35-1CAD-4793-8A48-991BB0EE1469}" dt="2023-02-26T23:43:06.965" v="1309" actId="165"/>
          <ac:cxnSpMkLst>
            <pc:docMk/>
            <pc:sldMk cId="1942354274" sldId="260"/>
            <ac:cxnSpMk id="35" creationId="{829299D3-EE4E-4F76-A1ED-FB24780D2571}"/>
          </ac:cxnSpMkLst>
        </pc:cxnChg>
        <pc:cxnChg chg="mod topLvl">
          <ac:chgData name="이동건" userId="4ad090f6-dadd-4301-b5d0-883b88f508af" providerId="ADAL" clId="{619F2D35-1CAD-4793-8A48-991BB0EE1469}" dt="2023-02-26T23:43:06.965" v="1309" actId="165"/>
          <ac:cxnSpMkLst>
            <pc:docMk/>
            <pc:sldMk cId="1942354274" sldId="260"/>
            <ac:cxnSpMk id="36" creationId="{CCAB4F93-AD7E-483E-80C7-5643C176C9AC}"/>
          </ac:cxnSpMkLst>
        </pc:cxnChg>
        <pc:cxnChg chg="mod topLvl">
          <ac:chgData name="이동건" userId="4ad090f6-dadd-4301-b5d0-883b88f508af" providerId="ADAL" clId="{619F2D35-1CAD-4793-8A48-991BB0EE1469}" dt="2023-02-26T23:43:06.965" v="1309" actId="165"/>
          <ac:cxnSpMkLst>
            <pc:docMk/>
            <pc:sldMk cId="1942354274" sldId="260"/>
            <ac:cxnSpMk id="41" creationId="{44AB277A-6609-430E-B8EA-DB5AB6E24456}"/>
          </ac:cxnSpMkLst>
        </pc:cxnChg>
        <pc:cxnChg chg="mod topLvl">
          <ac:chgData name="이동건" userId="4ad090f6-dadd-4301-b5d0-883b88f508af" providerId="ADAL" clId="{619F2D35-1CAD-4793-8A48-991BB0EE1469}" dt="2023-02-26T23:43:06.965" v="1309" actId="165"/>
          <ac:cxnSpMkLst>
            <pc:docMk/>
            <pc:sldMk cId="1942354274" sldId="260"/>
            <ac:cxnSpMk id="44" creationId="{8F49860B-E448-4BD2-B3E2-0D809E557CE8}"/>
          </ac:cxnSpMkLst>
        </pc:cxnChg>
        <pc:cxnChg chg="mod topLvl">
          <ac:chgData name="이동건" userId="4ad090f6-dadd-4301-b5d0-883b88f508af" providerId="ADAL" clId="{619F2D35-1CAD-4793-8A48-991BB0EE1469}" dt="2023-02-26T23:44:32.476" v="1326" actId="1076"/>
          <ac:cxnSpMkLst>
            <pc:docMk/>
            <pc:sldMk cId="1942354274" sldId="260"/>
            <ac:cxnSpMk id="45" creationId="{AD2474AB-146C-4102-AFAB-553F7A2DD0AC}"/>
          </ac:cxnSpMkLst>
        </pc:cxnChg>
        <pc:cxnChg chg="mod topLvl">
          <ac:chgData name="이동건" userId="4ad090f6-dadd-4301-b5d0-883b88f508af" providerId="ADAL" clId="{619F2D35-1CAD-4793-8A48-991BB0EE1469}" dt="2023-02-26T23:43:06.965" v="1309" actId="165"/>
          <ac:cxnSpMkLst>
            <pc:docMk/>
            <pc:sldMk cId="1942354274" sldId="260"/>
            <ac:cxnSpMk id="54" creationId="{2DB5C548-37BE-4018-A36A-8821C3FAE6A1}"/>
          </ac:cxnSpMkLst>
        </pc:cxnChg>
        <pc:cxnChg chg="mod topLvl">
          <ac:chgData name="이동건" userId="4ad090f6-dadd-4301-b5d0-883b88f508af" providerId="ADAL" clId="{619F2D35-1CAD-4793-8A48-991BB0EE1469}" dt="2023-02-26T23:43:06.965" v="1309" actId="165"/>
          <ac:cxnSpMkLst>
            <pc:docMk/>
            <pc:sldMk cId="1942354274" sldId="260"/>
            <ac:cxnSpMk id="64" creationId="{14E4A3AC-3222-4420-928E-01927A7C2140}"/>
          </ac:cxnSpMkLst>
        </pc:cxnChg>
        <pc:cxnChg chg="mod topLvl">
          <ac:chgData name="이동건" userId="4ad090f6-dadd-4301-b5d0-883b88f508af" providerId="ADAL" clId="{619F2D35-1CAD-4793-8A48-991BB0EE1469}" dt="2023-02-26T23:43:06.965" v="1309" actId="165"/>
          <ac:cxnSpMkLst>
            <pc:docMk/>
            <pc:sldMk cId="1942354274" sldId="260"/>
            <ac:cxnSpMk id="66" creationId="{A95302D6-9373-401D-9C76-C332569F36C8}"/>
          </ac:cxnSpMkLst>
        </pc:cxnChg>
        <pc:cxnChg chg="mod topLvl">
          <ac:chgData name="이동건" userId="4ad090f6-dadd-4301-b5d0-883b88f508af" providerId="ADAL" clId="{619F2D35-1CAD-4793-8A48-991BB0EE1469}" dt="2023-02-26T23:45:10.781" v="1332" actId="1037"/>
          <ac:cxnSpMkLst>
            <pc:docMk/>
            <pc:sldMk cId="1942354274" sldId="260"/>
            <ac:cxnSpMk id="73" creationId="{8D5F3418-B212-4829-A38D-DEB9FECC00E8}"/>
          </ac:cxnSpMkLst>
        </pc:cxnChg>
        <pc:cxnChg chg="del mod topLvl">
          <ac:chgData name="이동건" userId="4ad090f6-dadd-4301-b5d0-883b88f508af" providerId="ADAL" clId="{619F2D35-1CAD-4793-8A48-991BB0EE1469}" dt="2023-02-26T23:44:25.052" v="1322" actId="478"/>
          <ac:cxnSpMkLst>
            <pc:docMk/>
            <pc:sldMk cId="1942354274" sldId="260"/>
            <ac:cxnSpMk id="78" creationId="{9A2BF6C5-8F3E-451E-ADF2-862BB36900B5}"/>
          </ac:cxnSpMkLst>
        </pc:cxnChg>
        <pc:cxnChg chg="mod topLvl">
          <ac:chgData name="이동건" userId="4ad090f6-dadd-4301-b5d0-883b88f508af" providerId="ADAL" clId="{619F2D35-1CAD-4793-8A48-991BB0EE1469}" dt="2023-02-26T23:43:06.965" v="1309" actId="165"/>
          <ac:cxnSpMkLst>
            <pc:docMk/>
            <pc:sldMk cId="1942354274" sldId="260"/>
            <ac:cxnSpMk id="79" creationId="{B64FC3EE-EABE-4983-A9FA-3EA7FC17871F}"/>
          </ac:cxnSpMkLst>
        </pc:cxnChg>
        <pc:cxnChg chg="add mod">
          <ac:chgData name="이동건" userId="4ad090f6-dadd-4301-b5d0-883b88f508af" providerId="ADAL" clId="{619F2D35-1CAD-4793-8A48-991BB0EE1469}" dt="2023-02-26T23:44:32.476" v="1326" actId="1076"/>
          <ac:cxnSpMkLst>
            <pc:docMk/>
            <pc:sldMk cId="1942354274" sldId="260"/>
            <ac:cxnSpMk id="88" creationId="{75709A9B-0BB1-458C-B5A4-5CAD6EDB3CAB}"/>
          </ac:cxnSpMkLst>
        </pc:cxnChg>
        <pc:cxnChg chg="mod topLvl">
          <ac:chgData name="이동건" userId="4ad090f6-dadd-4301-b5d0-883b88f508af" providerId="ADAL" clId="{619F2D35-1CAD-4793-8A48-991BB0EE1469}" dt="2023-02-26T23:43:06.965" v="1309" actId="165"/>
          <ac:cxnSpMkLst>
            <pc:docMk/>
            <pc:sldMk cId="1942354274" sldId="260"/>
            <ac:cxnSpMk id="95" creationId="{773E75A6-28D6-46AA-9BE8-2C2D0A2849B3}"/>
          </ac:cxnSpMkLst>
        </pc:cxnChg>
        <pc:cxnChg chg="add del">
          <ac:chgData name="이동건" userId="4ad090f6-dadd-4301-b5d0-883b88f508af" providerId="ADAL" clId="{619F2D35-1CAD-4793-8A48-991BB0EE1469}" dt="2023-02-26T23:45:57.726" v="1387" actId="478"/>
          <ac:cxnSpMkLst>
            <pc:docMk/>
            <pc:sldMk cId="1942354274" sldId="260"/>
            <ac:cxnSpMk id="97" creationId="{F1DB2030-04F3-4680-9D34-7D023B62D54E}"/>
          </ac:cxnSpMkLst>
        </pc:cxnChg>
        <pc:cxnChg chg="add mod">
          <ac:chgData name="이동건" userId="4ad090f6-dadd-4301-b5d0-883b88f508af" providerId="ADAL" clId="{619F2D35-1CAD-4793-8A48-991BB0EE1469}" dt="2023-02-26T23:46:08.158" v="1391" actId="1076"/>
          <ac:cxnSpMkLst>
            <pc:docMk/>
            <pc:sldMk cId="1942354274" sldId="260"/>
            <ac:cxnSpMk id="98" creationId="{1400B767-A116-4E9B-9FB1-70C911C10D37}"/>
          </ac:cxnSpMkLst>
        </pc:cxnChg>
        <pc:cxnChg chg="mod topLvl">
          <ac:chgData name="이동건" userId="4ad090f6-dadd-4301-b5d0-883b88f508af" providerId="ADAL" clId="{619F2D35-1CAD-4793-8A48-991BB0EE1469}" dt="2023-02-26T23:43:06.965" v="1309" actId="165"/>
          <ac:cxnSpMkLst>
            <pc:docMk/>
            <pc:sldMk cId="1942354274" sldId="260"/>
            <ac:cxnSpMk id="109" creationId="{8C9FAFE6-F779-4032-B46A-798FCFFE701A}"/>
          </ac:cxnSpMkLst>
        </pc:cxnChg>
        <pc:cxnChg chg="mod topLvl">
          <ac:chgData name="이동건" userId="4ad090f6-dadd-4301-b5d0-883b88f508af" providerId="ADAL" clId="{619F2D35-1CAD-4793-8A48-991BB0EE1469}" dt="2023-02-26T23:43:06.965" v="1309" actId="165"/>
          <ac:cxnSpMkLst>
            <pc:docMk/>
            <pc:sldMk cId="1942354274" sldId="260"/>
            <ac:cxnSpMk id="172" creationId="{1E390657-7591-4315-9955-E2C8A1C86D75}"/>
          </ac:cxnSpMkLst>
        </pc:cxnChg>
        <pc:cxnChg chg="mod topLvl">
          <ac:chgData name="이동건" userId="4ad090f6-dadd-4301-b5d0-883b88f508af" providerId="ADAL" clId="{619F2D35-1CAD-4793-8A48-991BB0EE1469}" dt="2023-02-26T23:43:06.965" v="1309" actId="165"/>
          <ac:cxnSpMkLst>
            <pc:docMk/>
            <pc:sldMk cId="1942354274" sldId="260"/>
            <ac:cxnSpMk id="176" creationId="{3B77CE92-2F83-4AE7-95E4-48328B76722D}"/>
          </ac:cxnSpMkLst>
        </pc:cxnChg>
        <pc:cxnChg chg="mod topLvl">
          <ac:chgData name="이동건" userId="4ad090f6-dadd-4301-b5d0-883b88f508af" providerId="ADAL" clId="{619F2D35-1CAD-4793-8A48-991BB0EE1469}" dt="2023-02-26T23:43:06.965" v="1309" actId="165"/>
          <ac:cxnSpMkLst>
            <pc:docMk/>
            <pc:sldMk cId="1942354274" sldId="260"/>
            <ac:cxnSpMk id="180" creationId="{9817E834-8D55-45C5-8BA4-3EB12AC5B23B}"/>
          </ac:cxnSpMkLst>
        </pc:cxnChg>
        <pc:cxnChg chg="mod topLvl">
          <ac:chgData name="이동건" userId="4ad090f6-dadd-4301-b5d0-883b88f508af" providerId="ADAL" clId="{619F2D35-1CAD-4793-8A48-991BB0EE1469}" dt="2023-02-26T23:44:15.414" v="1320" actId="14100"/>
          <ac:cxnSpMkLst>
            <pc:docMk/>
            <pc:sldMk cId="1942354274" sldId="260"/>
            <ac:cxnSpMk id="184" creationId="{4B20CC12-D84F-432D-8F65-9924AE880FB4}"/>
          </ac:cxnSpMkLst>
        </pc:cxnChg>
      </pc:sldChg>
      <pc:sldChg chg="del">
        <pc:chgData name="이동건" userId="4ad090f6-dadd-4301-b5d0-883b88f508af" providerId="ADAL" clId="{619F2D35-1CAD-4793-8A48-991BB0EE1469}" dt="2023-02-27T00:06:45.858" v="1393" actId="2696"/>
        <pc:sldMkLst>
          <pc:docMk/>
          <pc:sldMk cId="2456112982" sldId="261"/>
        </pc:sldMkLst>
      </pc:sldChg>
      <pc:sldChg chg="del">
        <pc:chgData name="이동건" userId="4ad090f6-dadd-4301-b5d0-883b88f508af" providerId="ADAL" clId="{619F2D35-1CAD-4793-8A48-991BB0EE1469}" dt="2023-02-27T00:06:46.332" v="1394" actId="2696"/>
        <pc:sldMkLst>
          <pc:docMk/>
          <pc:sldMk cId="971926466" sldId="262"/>
        </pc:sldMkLst>
      </pc:sldChg>
      <pc:sldChg chg="addSp delSp modSp">
        <pc:chgData name="이동건" userId="4ad090f6-dadd-4301-b5d0-883b88f508af" providerId="ADAL" clId="{619F2D35-1CAD-4793-8A48-991BB0EE1469}" dt="2023-02-27T00:17:37.543" v="1422" actId="1076"/>
        <pc:sldMkLst>
          <pc:docMk/>
          <pc:sldMk cId="1669347489" sldId="263"/>
        </pc:sldMkLst>
        <pc:spChg chg="mod">
          <ac:chgData name="이동건" userId="4ad090f6-dadd-4301-b5d0-883b88f508af" providerId="ADAL" clId="{619F2D35-1CAD-4793-8A48-991BB0EE1469}" dt="2023-02-27T00:17:37.543" v="1422" actId="1076"/>
          <ac:spMkLst>
            <pc:docMk/>
            <pc:sldMk cId="1669347489" sldId="263"/>
            <ac:spMk id="2" creationId="{33D9C421-87D0-40D5-9DD2-A0B3B96A5127}"/>
          </ac:spMkLst>
        </pc:spChg>
        <pc:spChg chg="mod">
          <ac:chgData name="이동건" userId="4ad090f6-dadd-4301-b5d0-883b88f508af" providerId="ADAL" clId="{619F2D35-1CAD-4793-8A48-991BB0EE1469}" dt="2023-02-23T07:20:57.335" v="505" actId="1076"/>
          <ac:spMkLst>
            <pc:docMk/>
            <pc:sldMk cId="1669347489" sldId="263"/>
            <ac:spMk id="3" creationId="{7E4DCF32-0882-4368-9E20-EDE82EB5A773}"/>
          </ac:spMkLst>
        </pc:spChg>
        <pc:spChg chg="add mod">
          <ac:chgData name="이동건" userId="4ad090f6-dadd-4301-b5d0-883b88f508af" providerId="ADAL" clId="{619F2D35-1CAD-4793-8A48-991BB0EE1469}" dt="2023-02-23T23:43:01.881" v="1046" actId="1076"/>
          <ac:spMkLst>
            <pc:docMk/>
            <pc:sldMk cId="1669347489" sldId="263"/>
            <ac:spMk id="10" creationId="{4CE77C30-60C6-40FA-A058-832BA3013BAA}"/>
          </ac:spMkLst>
        </pc:spChg>
        <pc:spChg chg="mod">
          <ac:chgData name="이동건" userId="4ad090f6-dadd-4301-b5d0-883b88f508af" providerId="ADAL" clId="{619F2D35-1CAD-4793-8A48-991BB0EE1469}" dt="2023-02-27T00:16:53.564" v="1405" actId="1076"/>
          <ac:spMkLst>
            <pc:docMk/>
            <pc:sldMk cId="1669347489" sldId="263"/>
            <ac:spMk id="11" creationId="{2D8DCC59-D067-4BF7-8547-16A9678501C0}"/>
          </ac:spMkLst>
        </pc:spChg>
        <pc:spChg chg="mod">
          <ac:chgData name="이동건" userId="4ad090f6-dadd-4301-b5d0-883b88f508af" providerId="ADAL" clId="{619F2D35-1CAD-4793-8A48-991BB0EE1469}" dt="2023-02-27T00:17:17.831" v="1413" actId="1076"/>
          <ac:spMkLst>
            <pc:docMk/>
            <pc:sldMk cId="1669347489" sldId="263"/>
            <ac:spMk id="12" creationId="{6DDF10B3-5C8B-433C-944D-1B36CD21A0D6}"/>
          </ac:spMkLst>
        </pc:spChg>
        <pc:spChg chg="add del mod">
          <ac:chgData name="이동건" userId="4ad090f6-dadd-4301-b5d0-883b88f508af" providerId="ADAL" clId="{619F2D35-1CAD-4793-8A48-991BB0EE1469}" dt="2023-02-23T07:27:13.321" v="731" actId="478"/>
          <ac:spMkLst>
            <pc:docMk/>
            <pc:sldMk cId="1669347489" sldId="263"/>
            <ac:spMk id="13" creationId="{ACAA6E38-7337-4C11-B6F9-328CC6DCAC40}"/>
          </ac:spMkLst>
        </pc:spChg>
        <pc:spChg chg="add del mod">
          <ac:chgData name="이동건" userId="4ad090f6-dadd-4301-b5d0-883b88f508af" providerId="ADAL" clId="{619F2D35-1CAD-4793-8A48-991BB0EE1469}" dt="2023-02-23T07:27:35.371" v="733" actId="478"/>
          <ac:spMkLst>
            <pc:docMk/>
            <pc:sldMk cId="1669347489" sldId="263"/>
            <ac:spMk id="14" creationId="{5BCEDA05-E99F-4D98-BD92-C3669D2D0E2F}"/>
          </ac:spMkLst>
        </pc:spChg>
        <pc:spChg chg="add del mod">
          <ac:chgData name="이동건" userId="4ad090f6-dadd-4301-b5d0-883b88f508af" providerId="ADAL" clId="{619F2D35-1CAD-4793-8A48-991BB0EE1469}" dt="2023-02-23T07:27:41.543" v="735" actId="478"/>
          <ac:spMkLst>
            <pc:docMk/>
            <pc:sldMk cId="1669347489" sldId="263"/>
            <ac:spMk id="15" creationId="{12097100-2700-482B-8BAD-134ED5E43716}"/>
          </ac:spMkLst>
        </pc:spChg>
        <pc:spChg chg="add del mod">
          <ac:chgData name="이동건" userId="4ad090f6-dadd-4301-b5d0-883b88f508af" providerId="ADAL" clId="{619F2D35-1CAD-4793-8A48-991BB0EE1469}" dt="2023-02-23T07:27:54.429" v="737" actId="478"/>
          <ac:spMkLst>
            <pc:docMk/>
            <pc:sldMk cId="1669347489" sldId="263"/>
            <ac:spMk id="17" creationId="{D368E601-3056-4641-BD98-1AE477784BA1}"/>
          </ac:spMkLst>
        </pc:spChg>
        <pc:spChg chg="add mod">
          <ac:chgData name="이동건" userId="4ad090f6-dadd-4301-b5d0-883b88f508af" providerId="ADAL" clId="{619F2D35-1CAD-4793-8A48-991BB0EE1469}" dt="2023-02-23T07:28:47.112" v="753" actId="208"/>
          <ac:spMkLst>
            <pc:docMk/>
            <pc:sldMk cId="1669347489" sldId="263"/>
            <ac:spMk id="18" creationId="{85E4958B-A3F9-439D-980C-AE3BEA64E945}"/>
          </ac:spMkLst>
        </pc:spChg>
        <pc:spChg chg="del">
          <ac:chgData name="이동건" userId="4ad090f6-dadd-4301-b5d0-883b88f508af" providerId="ADAL" clId="{619F2D35-1CAD-4793-8A48-991BB0EE1469}" dt="2023-02-23T06:39:48.085" v="8" actId="478"/>
          <ac:spMkLst>
            <pc:docMk/>
            <pc:sldMk cId="1669347489" sldId="263"/>
            <ac:spMk id="21" creationId="{ED433D57-7053-4CD5-9B9A-FB3B9AB2DA3B}"/>
          </ac:spMkLst>
        </pc:spChg>
        <pc:spChg chg="del">
          <ac:chgData name="이동건" userId="4ad090f6-dadd-4301-b5d0-883b88f508af" providerId="ADAL" clId="{619F2D35-1CAD-4793-8A48-991BB0EE1469}" dt="2023-02-23T06:39:48.085" v="8" actId="478"/>
          <ac:spMkLst>
            <pc:docMk/>
            <pc:sldMk cId="1669347489" sldId="263"/>
            <ac:spMk id="22" creationId="{0006A9B4-8E46-4030-BB83-FDC47DCA3EA8}"/>
          </ac:spMkLst>
        </pc:spChg>
        <pc:spChg chg="add mod">
          <ac:chgData name="이동건" userId="4ad090f6-dadd-4301-b5d0-883b88f508af" providerId="ADAL" clId="{619F2D35-1CAD-4793-8A48-991BB0EE1469}" dt="2023-02-23T23:43:06.697" v="1048" actId="1076"/>
          <ac:spMkLst>
            <pc:docMk/>
            <pc:sldMk cId="1669347489" sldId="263"/>
            <ac:spMk id="23" creationId="{BF7F8812-B189-42C2-90AA-508852065FC7}"/>
          </ac:spMkLst>
        </pc:spChg>
        <pc:spChg chg="add mod">
          <ac:chgData name="이동건" userId="4ad090f6-dadd-4301-b5d0-883b88f508af" providerId="ADAL" clId="{619F2D35-1CAD-4793-8A48-991BB0EE1469}" dt="2023-02-23T23:43:04.626" v="1047" actId="1076"/>
          <ac:spMkLst>
            <pc:docMk/>
            <pc:sldMk cId="1669347489" sldId="263"/>
            <ac:spMk id="24" creationId="{B320FEFC-F0A2-4721-8EE7-E78E6111B751}"/>
          </ac:spMkLst>
        </pc:spChg>
        <pc:spChg chg="add mod">
          <ac:chgData name="이동건" userId="4ad090f6-dadd-4301-b5d0-883b88f508af" providerId="ADAL" clId="{619F2D35-1CAD-4793-8A48-991BB0EE1469}" dt="2023-02-23T07:21:09.224" v="518" actId="20577"/>
          <ac:spMkLst>
            <pc:docMk/>
            <pc:sldMk cId="1669347489" sldId="263"/>
            <ac:spMk id="27" creationId="{B2925CBC-B439-4590-989B-BC121094AC1A}"/>
          </ac:spMkLst>
        </pc:spChg>
        <pc:spChg chg="add mod">
          <ac:chgData name="이동건" userId="4ad090f6-dadd-4301-b5d0-883b88f508af" providerId="ADAL" clId="{619F2D35-1CAD-4793-8A48-991BB0EE1469}" dt="2023-02-23T07:22:54.086" v="617"/>
          <ac:spMkLst>
            <pc:docMk/>
            <pc:sldMk cId="1669347489" sldId="263"/>
            <ac:spMk id="30" creationId="{F4FA7FF3-AD7B-46E1-8993-5F64CB6C4071}"/>
          </ac:spMkLst>
        </pc:spChg>
        <pc:spChg chg="add mod">
          <ac:chgData name="이동건" userId="4ad090f6-dadd-4301-b5d0-883b88f508af" providerId="ADAL" clId="{619F2D35-1CAD-4793-8A48-991BB0EE1469}" dt="2023-02-23T23:43:01.881" v="1046" actId="1076"/>
          <ac:spMkLst>
            <pc:docMk/>
            <pc:sldMk cId="1669347489" sldId="263"/>
            <ac:spMk id="41" creationId="{49FF1A4F-0BA5-46A1-8FD6-6C9125D686E3}"/>
          </ac:spMkLst>
        </pc:spChg>
        <pc:spChg chg="del mod">
          <ac:chgData name="이동건" userId="4ad090f6-dadd-4301-b5d0-883b88f508af" providerId="ADAL" clId="{619F2D35-1CAD-4793-8A48-991BB0EE1469}" dt="2023-02-27T00:17:20.804" v="1414" actId="478"/>
          <ac:spMkLst>
            <pc:docMk/>
            <pc:sldMk cId="1669347489" sldId="263"/>
            <ac:spMk id="86" creationId="{BE29CE91-F751-428C-A5F1-EC255BCBF30F}"/>
          </ac:spMkLst>
        </pc:spChg>
        <pc:spChg chg="del mod">
          <ac:chgData name="이동건" userId="4ad090f6-dadd-4301-b5d0-883b88f508af" providerId="ADAL" clId="{619F2D35-1CAD-4793-8A48-991BB0EE1469}" dt="2023-02-27T00:17:23.007" v="1415" actId="478"/>
          <ac:spMkLst>
            <pc:docMk/>
            <pc:sldMk cId="1669347489" sldId="263"/>
            <ac:spMk id="87" creationId="{216F2DBC-DB6B-40C9-A6C5-635243F89367}"/>
          </ac:spMkLst>
        </pc:spChg>
        <pc:spChg chg="mod">
          <ac:chgData name="이동건" userId="4ad090f6-dadd-4301-b5d0-883b88f508af" providerId="ADAL" clId="{619F2D35-1CAD-4793-8A48-991BB0EE1469}" dt="2023-02-27T00:17:37.543" v="1422" actId="1076"/>
          <ac:spMkLst>
            <pc:docMk/>
            <pc:sldMk cId="1669347489" sldId="263"/>
            <ac:spMk id="88" creationId="{A9573B35-6693-48F4-909F-111ED9D9C784}"/>
          </ac:spMkLst>
        </pc:spChg>
        <pc:spChg chg="del mod">
          <ac:chgData name="이동건" userId="4ad090f6-dadd-4301-b5d0-883b88f508af" providerId="ADAL" clId="{619F2D35-1CAD-4793-8A48-991BB0EE1469}" dt="2023-02-23T07:21:14.148" v="519" actId="478"/>
          <ac:spMkLst>
            <pc:docMk/>
            <pc:sldMk cId="1669347489" sldId="263"/>
            <ac:spMk id="90" creationId="{091ACB6E-3A4C-41D7-93A8-ACB77F3EE37B}"/>
          </ac:spMkLst>
        </pc:spChg>
        <pc:spChg chg="mod">
          <ac:chgData name="이동건" userId="4ad090f6-dadd-4301-b5d0-883b88f508af" providerId="ADAL" clId="{619F2D35-1CAD-4793-8A48-991BB0EE1469}" dt="2023-02-23T07:22:00.997" v="544" actId="1076"/>
          <ac:spMkLst>
            <pc:docMk/>
            <pc:sldMk cId="1669347489" sldId="263"/>
            <ac:spMk id="92" creationId="{D57CE104-E934-4C0B-843E-AA7BE8C7DA4D}"/>
          </ac:spMkLst>
        </pc:spChg>
        <pc:spChg chg="mod">
          <ac:chgData name="이동건" userId="4ad090f6-dadd-4301-b5d0-883b88f508af" providerId="ADAL" clId="{619F2D35-1CAD-4793-8A48-991BB0EE1469}" dt="2023-02-23T07:22:14.720" v="568" actId="20577"/>
          <ac:spMkLst>
            <pc:docMk/>
            <pc:sldMk cId="1669347489" sldId="263"/>
            <ac:spMk id="93" creationId="{5DC672D2-60FB-4A1B-B3A1-D439C4CBBE30}"/>
          </ac:spMkLst>
        </pc:spChg>
        <pc:spChg chg="del">
          <ac:chgData name="이동건" userId="4ad090f6-dadd-4301-b5d0-883b88f508af" providerId="ADAL" clId="{619F2D35-1CAD-4793-8A48-991BB0EE1469}" dt="2023-02-23T06:39:48.085" v="8" actId="478"/>
          <ac:spMkLst>
            <pc:docMk/>
            <pc:sldMk cId="1669347489" sldId="263"/>
            <ac:spMk id="95" creationId="{DFB83551-55B4-4A81-804B-D5EC8383D72B}"/>
          </ac:spMkLst>
        </pc:spChg>
        <pc:spChg chg="del">
          <ac:chgData name="이동건" userId="4ad090f6-dadd-4301-b5d0-883b88f508af" providerId="ADAL" clId="{619F2D35-1CAD-4793-8A48-991BB0EE1469}" dt="2023-02-23T06:39:48.085" v="8" actId="478"/>
          <ac:spMkLst>
            <pc:docMk/>
            <pc:sldMk cId="1669347489" sldId="263"/>
            <ac:spMk id="96" creationId="{CB37D0A0-A96E-43C6-8488-11E07F406D78}"/>
          </ac:spMkLst>
        </pc:spChg>
        <pc:graphicFrameChg chg="mod modGraphic">
          <ac:chgData name="이동건" userId="4ad090f6-dadd-4301-b5d0-883b88f508af" providerId="ADAL" clId="{619F2D35-1CAD-4793-8A48-991BB0EE1469}" dt="2023-02-27T00:16:44.671" v="1403" actId="798"/>
          <ac:graphicFrameMkLst>
            <pc:docMk/>
            <pc:sldMk cId="1669347489" sldId="263"/>
            <ac:graphicFrameMk id="94" creationId="{F95A8649-1AEE-40EE-B08D-E204A93B06B9}"/>
          </ac:graphicFrameMkLst>
        </pc:graphicFrameChg>
        <pc:picChg chg="mod">
          <ac:chgData name="이동건" userId="4ad090f6-dadd-4301-b5d0-883b88f508af" providerId="ADAL" clId="{619F2D35-1CAD-4793-8A48-991BB0EE1469}" dt="2023-02-27T00:17:37.543" v="1422" actId="1076"/>
          <ac:picMkLst>
            <pc:docMk/>
            <pc:sldMk cId="1669347489" sldId="263"/>
            <ac:picMk id="7" creationId="{56420EBB-C570-4FA1-A075-58B8D96AE9B6}"/>
          </ac:picMkLst>
        </pc:picChg>
        <pc:picChg chg="add mod modCrop">
          <ac:chgData name="이동건" userId="4ad090f6-dadd-4301-b5d0-883b88f508af" providerId="ADAL" clId="{619F2D35-1CAD-4793-8A48-991BB0EE1469}" dt="2023-02-23T07:25:59.252" v="667" actId="1076"/>
          <ac:picMkLst>
            <pc:docMk/>
            <pc:sldMk cId="1669347489" sldId="263"/>
            <ac:picMk id="8" creationId="{334A1F79-1E07-42C6-BFA5-EA8A8EA7AD5A}"/>
          </ac:picMkLst>
        </pc:picChg>
        <pc:picChg chg="mod">
          <ac:chgData name="이동건" userId="4ad090f6-dadd-4301-b5d0-883b88f508af" providerId="ADAL" clId="{619F2D35-1CAD-4793-8A48-991BB0EE1469}" dt="2023-02-27T00:16:53.564" v="1405" actId="1076"/>
          <ac:picMkLst>
            <pc:docMk/>
            <pc:sldMk cId="1669347489" sldId="263"/>
            <ac:picMk id="9" creationId="{B6025015-92C5-4D2E-9E02-652B94963DA5}"/>
          </ac:picMkLst>
        </pc:picChg>
        <pc:picChg chg="mod">
          <ac:chgData name="이동건" userId="4ad090f6-dadd-4301-b5d0-883b88f508af" providerId="ADAL" clId="{619F2D35-1CAD-4793-8A48-991BB0EE1469}" dt="2023-02-23T07:19:07.453" v="429" actId="14100"/>
          <ac:picMkLst>
            <pc:docMk/>
            <pc:sldMk cId="1669347489" sldId="263"/>
            <ac:picMk id="16" creationId="{FC4AB608-8189-4139-9D54-C966F508B1BA}"/>
          </ac:picMkLst>
        </pc:picChg>
        <pc:picChg chg="add mod modCrop">
          <ac:chgData name="이동건" userId="4ad090f6-dadd-4301-b5d0-883b88f508af" providerId="ADAL" clId="{619F2D35-1CAD-4793-8A48-991BB0EE1469}" dt="2023-02-23T07:21:34.557" v="525" actId="14100"/>
          <ac:picMkLst>
            <pc:docMk/>
            <pc:sldMk cId="1669347489" sldId="263"/>
            <ac:picMk id="28" creationId="{2A2DAFD7-8E9A-4384-8FA5-DA2B2E099B88}"/>
          </ac:picMkLst>
        </pc:picChg>
        <pc:picChg chg="add mod modCrop">
          <ac:chgData name="이동건" userId="4ad090f6-dadd-4301-b5d0-883b88f508af" providerId="ADAL" clId="{619F2D35-1CAD-4793-8A48-991BB0EE1469}" dt="2023-02-23T07:22:36.968" v="570" actId="1076"/>
          <ac:picMkLst>
            <pc:docMk/>
            <pc:sldMk cId="1669347489" sldId="263"/>
            <ac:picMk id="29" creationId="{8FFAEE45-0579-4EDE-8F2B-5B133C1AD711}"/>
          </ac:picMkLst>
        </pc:picChg>
        <pc:picChg chg="mod">
          <ac:chgData name="이동건" userId="4ad090f6-dadd-4301-b5d0-883b88f508af" providerId="ADAL" clId="{619F2D35-1CAD-4793-8A48-991BB0EE1469}" dt="2023-02-27T00:17:16.013" v="1412" actId="1076"/>
          <ac:picMkLst>
            <pc:docMk/>
            <pc:sldMk cId="1669347489" sldId="263"/>
            <ac:picMk id="40" creationId="{09398D32-DA74-4118-96C2-F67728582932}"/>
          </ac:picMkLst>
        </pc:picChg>
        <pc:picChg chg="mod">
          <ac:chgData name="이동건" userId="4ad090f6-dadd-4301-b5d0-883b88f508af" providerId="ADAL" clId="{619F2D35-1CAD-4793-8A48-991BB0EE1469}" dt="2023-02-27T00:17:37.543" v="1422" actId="1076"/>
          <ac:picMkLst>
            <pc:docMk/>
            <pc:sldMk cId="1669347489" sldId="263"/>
            <ac:picMk id="42" creationId="{44C798E1-258C-4FF4-8100-CC0F21EC0851}"/>
          </ac:picMkLst>
        </pc:picChg>
        <pc:picChg chg="mod">
          <ac:chgData name="이동건" userId="4ad090f6-dadd-4301-b5d0-883b88f508af" providerId="ADAL" clId="{619F2D35-1CAD-4793-8A48-991BB0EE1469}" dt="2023-02-23T07:19:11.518" v="431" actId="14100"/>
          <ac:picMkLst>
            <pc:docMk/>
            <pc:sldMk cId="1669347489" sldId="263"/>
            <ac:picMk id="43" creationId="{46877408-07AE-4F65-AE49-2CAC2322F4B1}"/>
          </ac:picMkLst>
        </pc:picChg>
        <pc:picChg chg="mod">
          <ac:chgData name="이동건" userId="4ad090f6-dadd-4301-b5d0-883b88f508af" providerId="ADAL" clId="{619F2D35-1CAD-4793-8A48-991BB0EE1469}" dt="2023-02-23T07:19:21.282" v="434" actId="14100"/>
          <ac:picMkLst>
            <pc:docMk/>
            <pc:sldMk cId="1669347489" sldId="263"/>
            <ac:picMk id="89" creationId="{F559A02F-4E0B-4D69-A62F-608F2294932B}"/>
          </ac:picMkLst>
        </pc:picChg>
        <pc:picChg chg="del mod">
          <ac:chgData name="이동건" userId="4ad090f6-dadd-4301-b5d0-883b88f508af" providerId="ADAL" clId="{619F2D35-1CAD-4793-8A48-991BB0EE1469}" dt="2023-02-23T07:18:36.511" v="419" actId="478"/>
          <ac:picMkLst>
            <pc:docMk/>
            <pc:sldMk cId="1669347489" sldId="263"/>
            <ac:picMk id="91" creationId="{FB7EBAA6-CE72-44DF-B32F-41CBFB5E801B}"/>
          </ac:picMkLst>
        </pc:picChg>
        <pc:cxnChg chg="add mod">
          <ac:chgData name="이동건" userId="4ad090f6-dadd-4301-b5d0-883b88f508af" providerId="ADAL" clId="{619F2D35-1CAD-4793-8A48-991BB0EE1469}" dt="2023-02-23T07:28:57.285" v="755" actId="208"/>
          <ac:cxnSpMkLst>
            <pc:docMk/>
            <pc:sldMk cId="1669347489" sldId="263"/>
            <ac:cxnSpMk id="20" creationId="{53A163B3-2057-48E3-9703-F1FFCF0BAB34}"/>
          </ac:cxnSpMkLst>
        </pc:cxnChg>
      </pc:sldChg>
      <pc:sldChg chg="del">
        <pc:chgData name="이동건" userId="4ad090f6-dadd-4301-b5d0-883b88f508af" providerId="ADAL" clId="{619F2D35-1CAD-4793-8A48-991BB0EE1469}" dt="2023-02-27T00:09:19.694" v="1396" actId="2696"/>
        <pc:sldMkLst>
          <pc:docMk/>
          <pc:sldMk cId="3230007301" sldId="265"/>
        </pc:sldMkLst>
      </pc:sldChg>
      <pc:sldChg chg="del">
        <pc:chgData name="이동건" userId="4ad090f6-dadd-4301-b5d0-883b88f508af" providerId="ADAL" clId="{619F2D35-1CAD-4793-8A48-991BB0EE1469}" dt="2023-02-27T00:09:19.136" v="1395" actId="2696"/>
        <pc:sldMkLst>
          <pc:docMk/>
          <pc:sldMk cId="2216384885" sldId="266"/>
        </pc:sldMkLst>
      </pc:sldChg>
      <pc:sldChg chg="del">
        <pc:chgData name="이동건" userId="4ad090f6-dadd-4301-b5d0-883b88f508af" providerId="ADAL" clId="{619F2D35-1CAD-4793-8A48-991BB0EE1469}" dt="2023-02-27T00:09:20.028" v="1397" actId="2696"/>
        <pc:sldMkLst>
          <pc:docMk/>
          <pc:sldMk cId="2617037122" sldId="267"/>
        </pc:sldMkLst>
      </pc:sldChg>
      <pc:sldChg chg="modSp del">
        <pc:chgData name="이동건" userId="4ad090f6-dadd-4301-b5d0-883b88f508af" providerId="ADAL" clId="{619F2D35-1CAD-4793-8A48-991BB0EE1469}" dt="2023-02-27T00:09:20.401" v="1398" actId="2696"/>
        <pc:sldMkLst>
          <pc:docMk/>
          <pc:sldMk cId="2243728756" sldId="268"/>
        </pc:sldMkLst>
        <pc:spChg chg="mod">
          <ac:chgData name="이동건" userId="4ad090f6-dadd-4301-b5d0-883b88f508af" providerId="ADAL" clId="{619F2D35-1CAD-4793-8A48-991BB0EE1469}" dt="2023-02-20T05:08:35.807" v="7"/>
          <ac:spMkLst>
            <pc:docMk/>
            <pc:sldMk cId="2243728756" sldId="268"/>
            <ac:spMk id="36" creationId="{659B88F7-1164-4426-A3CD-19904C74FEC1}"/>
          </ac:spMkLst>
        </pc:spChg>
      </pc:sldChg>
      <pc:sldChg chg="addSp modSp add modTransition">
        <pc:chgData name="이동건" userId="4ad090f6-dadd-4301-b5d0-883b88f508af" providerId="ADAL" clId="{619F2D35-1CAD-4793-8A48-991BB0EE1469}" dt="2023-02-27T00:04:06.263" v="1392"/>
        <pc:sldMkLst>
          <pc:docMk/>
          <pc:sldMk cId="244167772" sldId="269"/>
        </pc:sldMkLst>
        <pc:spChg chg="add mod">
          <ac:chgData name="이동건" userId="4ad090f6-dadd-4301-b5d0-883b88f508af" providerId="ADAL" clId="{619F2D35-1CAD-4793-8A48-991BB0EE1469}" dt="2023-02-23T06:46:35.620" v="128" actId="1076"/>
          <ac:spMkLst>
            <pc:docMk/>
            <pc:sldMk cId="244167772" sldId="269"/>
            <ac:spMk id="3" creationId="{7AFBC2B9-A71E-48FF-A641-AF63BC87CA15}"/>
          </ac:spMkLst>
        </pc:spChg>
        <pc:spChg chg="add mod">
          <ac:chgData name="이동건" userId="4ad090f6-dadd-4301-b5d0-883b88f508af" providerId="ADAL" clId="{619F2D35-1CAD-4793-8A48-991BB0EE1469}" dt="2023-02-23T06:46:35.620" v="128" actId="1076"/>
          <ac:spMkLst>
            <pc:docMk/>
            <pc:sldMk cId="244167772" sldId="269"/>
            <ac:spMk id="5" creationId="{41644490-8902-4626-9D1A-B6CCA70D6753}"/>
          </ac:spMkLst>
        </pc:spChg>
        <pc:spChg chg="add mod">
          <ac:chgData name="이동건" userId="4ad090f6-dadd-4301-b5d0-883b88f508af" providerId="ADAL" clId="{619F2D35-1CAD-4793-8A48-991BB0EE1469}" dt="2023-02-23T06:46:35.620" v="128" actId="1076"/>
          <ac:spMkLst>
            <pc:docMk/>
            <pc:sldMk cId="244167772" sldId="269"/>
            <ac:spMk id="6" creationId="{302F37D2-8E39-4988-BE98-9B9B03E5198B}"/>
          </ac:spMkLst>
        </pc:spChg>
        <pc:spChg chg="add mod">
          <ac:chgData name="이동건" userId="4ad090f6-dadd-4301-b5d0-883b88f508af" providerId="ADAL" clId="{619F2D35-1CAD-4793-8A48-991BB0EE1469}" dt="2023-02-23T06:46:35.620" v="128" actId="1076"/>
          <ac:spMkLst>
            <pc:docMk/>
            <pc:sldMk cId="244167772" sldId="269"/>
            <ac:spMk id="7" creationId="{FC2F2360-FE06-4DE1-971B-09FA0675C0FE}"/>
          </ac:spMkLst>
        </pc:spChg>
        <pc:spChg chg="add mod">
          <ac:chgData name="이동건" userId="4ad090f6-dadd-4301-b5d0-883b88f508af" providerId="ADAL" clId="{619F2D35-1CAD-4793-8A48-991BB0EE1469}" dt="2023-02-23T06:46:35.620" v="128" actId="1076"/>
          <ac:spMkLst>
            <pc:docMk/>
            <pc:sldMk cId="244167772" sldId="269"/>
            <ac:spMk id="8" creationId="{8D9FEC75-1DDE-4061-A200-14F220B70114}"/>
          </ac:spMkLst>
        </pc:spChg>
        <pc:spChg chg="add mod">
          <ac:chgData name="이동건" userId="4ad090f6-dadd-4301-b5d0-883b88f508af" providerId="ADAL" clId="{619F2D35-1CAD-4793-8A48-991BB0EE1469}" dt="2023-02-23T06:46:37.659" v="129" actId="1076"/>
          <ac:spMkLst>
            <pc:docMk/>
            <pc:sldMk cId="244167772" sldId="269"/>
            <ac:spMk id="9" creationId="{17500C88-1A9B-4813-9692-DCE22E34B527}"/>
          </ac:spMkLst>
        </pc:spChg>
        <pc:spChg chg="mod">
          <ac:chgData name="이동건" userId="4ad090f6-dadd-4301-b5d0-883b88f508af" providerId="ADAL" clId="{619F2D35-1CAD-4793-8A48-991BB0EE1469}" dt="2023-02-23T06:46:47.320" v="132" actId="14100"/>
          <ac:spMkLst>
            <pc:docMk/>
            <pc:sldMk cId="244167772" sldId="269"/>
            <ac:spMk id="37" creationId="{6FB44E18-35D0-487C-AADC-FF4E334DFD6A}"/>
          </ac:spMkLst>
        </pc:spChg>
        <pc:grpChg chg="add mod">
          <ac:chgData name="이동건" userId="4ad090f6-dadd-4301-b5d0-883b88f508af" providerId="ADAL" clId="{619F2D35-1CAD-4793-8A48-991BB0EE1469}" dt="2023-02-23T06:46:42.702" v="130" actId="1076"/>
          <ac:grpSpMkLst>
            <pc:docMk/>
            <pc:sldMk cId="244167772" sldId="269"/>
            <ac:grpSpMk id="10" creationId="{58A1529B-C667-4B8A-84EF-24F79C0F7C93}"/>
          </ac:grpSpMkLst>
        </pc:grpChg>
        <pc:picChg chg="add mod">
          <ac:chgData name="이동건" userId="4ad090f6-dadd-4301-b5d0-883b88f508af" providerId="ADAL" clId="{619F2D35-1CAD-4793-8A48-991BB0EE1469}" dt="2023-02-23T06:46:35.620" v="128" actId="1076"/>
          <ac:picMkLst>
            <pc:docMk/>
            <pc:sldMk cId="244167772" sldId="269"/>
            <ac:picMk id="2" creationId="{E6AAC5DD-1016-4098-BF73-23FC5DD7CEC3}"/>
          </ac:picMkLst>
        </pc:picChg>
        <pc:cxnChg chg="add mod">
          <ac:chgData name="이동건" userId="4ad090f6-dadd-4301-b5d0-883b88f508af" providerId="ADAL" clId="{619F2D35-1CAD-4793-8A48-991BB0EE1469}" dt="2023-02-23T06:46:35.620" v="128" actId="1076"/>
          <ac:cxnSpMkLst>
            <pc:docMk/>
            <pc:sldMk cId="244167772" sldId="269"/>
            <ac:cxnSpMk id="4" creationId="{31437E02-D033-4A36-A1B4-23D3AD96114E}"/>
          </ac:cxnSpMkLst>
        </pc:cxnChg>
      </pc:sldChg>
      <pc:sldChg chg="addSp delSp modSp add ord modTransition">
        <pc:chgData name="이동건" userId="4ad090f6-dadd-4301-b5d0-883b88f508af" providerId="ADAL" clId="{619F2D35-1CAD-4793-8A48-991BB0EE1469}" dt="2023-02-27T04:37:32.992" v="2366"/>
        <pc:sldMkLst>
          <pc:docMk/>
          <pc:sldMk cId="1774966666" sldId="270"/>
        </pc:sldMkLst>
        <pc:spChg chg="del mod topLvl">
          <ac:chgData name="이동건" userId="4ad090f6-dadd-4301-b5d0-883b88f508af" providerId="ADAL" clId="{619F2D35-1CAD-4793-8A48-991BB0EE1469}" dt="2023-02-27T00:41:43.268" v="1425" actId="478"/>
          <ac:spMkLst>
            <pc:docMk/>
            <pc:sldMk cId="1774966666" sldId="270"/>
            <ac:spMk id="4" creationId="{AEED04A8-C3C2-4E04-90D0-DCD9A1F91826}"/>
          </ac:spMkLst>
        </pc:spChg>
        <pc:spChg chg="del mod topLvl">
          <ac:chgData name="이동건" userId="4ad090f6-dadd-4301-b5d0-883b88f508af" providerId="ADAL" clId="{619F2D35-1CAD-4793-8A48-991BB0EE1469}" dt="2023-02-27T00:41:43.268" v="1425" actId="478"/>
          <ac:spMkLst>
            <pc:docMk/>
            <pc:sldMk cId="1774966666" sldId="270"/>
            <ac:spMk id="5" creationId="{CDE3FC6C-85FE-4A07-A73F-2B074383AB91}"/>
          </ac:spMkLst>
        </pc:spChg>
        <pc:spChg chg="del mod topLvl">
          <ac:chgData name="이동건" userId="4ad090f6-dadd-4301-b5d0-883b88f508af" providerId="ADAL" clId="{619F2D35-1CAD-4793-8A48-991BB0EE1469}" dt="2023-02-27T00:41:43.268" v="1425" actId="478"/>
          <ac:spMkLst>
            <pc:docMk/>
            <pc:sldMk cId="1774966666" sldId="270"/>
            <ac:spMk id="6" creationId="{FC06CBCB-9D5C-4938-8943-75247C274D70}"/>
          </ac:spMkLst>
        </pc:spChg>
        <pc:spChg chg="del mod topLvl">
          <ac:chgData name="이동건" userId="4ad090f6-dadd-4301-b5d0-883b88f508af" providerId="ADAL" clId="{619F2D35-1CAD-4793-8A48-991BB0EE1469}" dt="2023-02-27T00:41:43.268" v="1425" actId="478"/>
          <ac:spMkLst>
            <pc:docMk/>
            <pc:sldMk cId="1774966666" sldId="270"/>
            <ac:spMk id="9" creationId="{16A6ADFA-4A25-4DF2-A239-0F4EA9B0323E}"/>
          </ac:spMkLst>
        </pc:spChg>
        <pc:spChg chg="del mod topLvl">
          <ac:chgData name="이동건" userId="4ad090f6-dadd-4301-b5d0-883b88f508af" providerId="ADAL" clId="{619F2D35-1CAD-4793-8A48-991BB0EE1469}" dt="2023-02-27T00:41:43.268" v="1425" actId="478"/>
          <ac:spMkLst>
            <pc:docMk/>
            <pc:sldMk cId="1774966666" sldId="270"/>
            <ac:spMk id="10" creationId="{126D49FB-38C4-4C60-A642-6B3C7B76D4C9}"/>
          </ac:spMkLst>
        </pc:spChg>
        <pc:spChg chg="del mod topLvl">
          <ac:chgData name="이동건" userId="4ad090f6-dadd-4301-b5d0-883b88f508af" providerId="ADAL" clId="{619F2D35-1CAD-4793-8A48-991BB0EE1469}" dt="2023-02-27T00:41:43.268" v="1425" actId="478"/>
          <ac:spMkLst>
            <pc:docMk/>
            <pc:sldMk cId="1774966666" sldId="270"/>
            <ac:spMk id="25" creationId="{C67E0A26-B084-4779-BF69-C7AD636DA9E9}"/>
          </ac:spMkLst>
        </pc:spChg>
        <pc:spChg chg="del mod topLvl">
          <ac:chgData name="이동건" userId="4ad090f6-dadd-4301-b5d0-883b88f508af" providerId="ADAL" clId="{619F2D35-1CAD-4793-8A48-991BB0EE1469}" dt="2023-02-27T00:41:43.268" v="1425" actId="478"/>
          <ac:spMkLst>
            <pc:docMk/>
            <pc:sldMk cId="1774966666" sldId="270"/>
            <ac:spMk id="26" creationId="{05F391C6-CD2B-46D3-8CF6-8CC8744D9861}"/>
          </ac:spMkLst>
        </pc:spChg>
        <pc:spChg chg="del mod topLvl">
          <ac:chgData name="이동건" userId="4ad090f6-dadd-4301-b5d0-883b88f508af" providerId="ADAL" clId="{619F2D35-1CAD-4793-8A48-991BB0EE1469}" dt="2023-02-27T00:41:43.268" v="1425" actId="478"/>
          <ac:spMkLst>
            <pc:docMk/>
            <pc:sldMk cId="1774966666" sldId="270"/>
            <ac:spMk id="27" creationId="{8B887E42-C038-4173-8E64-E94A978D7718}"/>
          </ac:spMkLst>
        </pc:spChg>
        <pc:spChg chg="del mod topLvl">
          <ac:chgData name="이동건" userId="4ad090f6-dadd-4301-b5d0-883b88f508af" providerId="ADAL" clId="{619F2D35-1CAD-4793-8A48-991BB0EE1469}" dt="2023-02-27T00:41:43.268" v="1425" actId="478"/>
          <ac:spMkLst>
            <pc:docMk/>
            <pc:sldMk cId="1774966666" sldId="270"/>
            <ac:spMk id="28" creationId="{24979B64-940C-408B-A21B-7D92D4182395}"/>
          </ac:spMkLst>
        </pc:spChg>
        <pc:spChg chg="del mod topLvl">
          <ac:chgData name="이동건" userId="4ad090f6-dadd-4301-b5d0-883b88f508af" providerId="ADAL" clId="{619F2D35-1CAD-4793-8A48-991BB0EE1469}" dt="2023-02-27T00:41:43.268" v="1425" actId="478"/>
          <ac:spMkLst>
            <pc:docMk/>
            <pc:sldMk cId="1774966666" sldId="270"/>
            <ac:spMk id="29" creationId="{D458D454-79E1-4F31-B140-47AD37FE15F4}"/>
          </ac:spMkLst>
        </pc:spChg>
        <pc:spChg chg="del mod topLvl">
          <ac:chgData name="이동건" userId="4ad090f6-dadd-4301-b5d0-883b88f508af" providerId="ADAL" clId="{619F2D35-1CAD-4793-8A48-991BB0EE1469}" dt="2023-02-27T00:41:43.268" v="1425" actId="478"/>
          <ac:spMkLst>
            <pc:docMk/>
            <pc:sldMk cId="1774966666" sldId="270"/>
            <ac:spMk id="30" creationId="{F3F3601B-72D1-4181-A1D9-78B7863E6F3C}"/>
          </ac:spMkLst>
        </pc:spChg>
        <pc:spChg chg="del mod topLvl">
          <ac:chgData name="이동건" userId="4ad090f6-dadd-4301-b5d0-883b88f508af" providerId="ADAL" clId="{619F2D35-1CAD-4793-8A48-991BB0EE1469}" dt="2023-02-27T00:41:43.268" v="1425" actId="478"/>
          <ac:spMkLst>
            <pc:docMk/>
            <pc:sldMk cId="1774966666" sldId="270"/>
            <ac:spMk id="31" creationId="{6E5BD56C-6397-4256-A4F2-21D341619460}"/>
          </ac:spMkLst>
        </pc:spChg>
        <pc:spChg chg="del mod topLvl">
          <ac:chgData name="이동건" userId="4ad090f6-dadd-4301-b5d0-883b88f508af" providerId="ADAL" clId="{619F2D35-1CAD-4793-8A48-991BB0EE1469}" dt="2023-02-27T00:41:43.268" v="1425" actId="478"/>
          <ac:spMkLst>
            <pc:docMk/>
            <pc:sldMk cId="1774966666" sldId="270"/>
            <ac:spMk id="32" creationId="{4537B92B-4B2A-4129-A0FB-9F1AA9EB3298}"/>
          </ac:spMkLst>
        </pc:spChg>
        <pc:spChg chg="add mod topLvl">
          <ac:chgData name="이동건" userId="4ad090f6-dadd-4301-b5d0-883b88f508af" providerId="ADAL" clId="{619F2D35-1CAD-4793-8A48-991BB0EE1469}" dt="2023-02-24T03:08:36.445" v="1300" actId="1076"/>
          <ac:spMkLst>
            <pc:docMk/>
            <pc:sldMk cId="1774966666" sldId="270"/>
            <ac:spMk id="52" creationId="{3A09720C-553D-482A-9C29-9BD683C53E37}"/>
          </ac:spMkLst>
        </pc:spChg>
        <pc:spChg chg="add mod topLvl">
          <ac:chgData name="이동건" userId="4ad090f6-dadd-4301-b5d0-883b88f508af" providerId="ADAL" clId="{619F2D35-1CAD-4793-8A48-991BB0EE1469}" dt="2023-02-24T03:07:24.725" v="1165" actId="1076"/>
          <ac:spMkLst>
            <pc:docMk/>
            <pc:sldMk cId="1774966666" sldId="270"/>
            <ac:spMk id="53" creationId="{1EB7DF0C-6527-402B-8A4B-E0BFBA67172B}"/>
          </ac:spMkLst>
        </pc:spChg>
        <pc:spChg chg="mod topLvl">
          <ac:chgData name="이동건" userId="4ad090f6-dadd-4301-b5d0-883b88f508af" providerId="ADAL" clId="{619F2D35-1CAD-4793-8A48-991BB0EE1469}" dt="2023-02-23T08:12:21.516" v="996" actId="164"/>
          <ac:spMkLst>
            <pc:docMk/>
            <pc:sldMk cId="1774966666" sldId="270"/>
            <ac:spMk id="55" creationId="{F6B330F4-2309-49D4-A2EE-4BA5D14D00D4}"/>
          </ac:spMkLst>
        </pc:spChg>
        <pc:spChg chg="mod topLvl">
          <ac:chgData name="이동건" userId="4ad090f6-dadd-4301-b5d0-883b88f508af" providerId="ADAL" clId="{619F2D35-1CAD-4793-8A48-991BB0EE1469}" dt="2023-02-23T08:12:21.516" v="996" actId="164"/>
          <ac:spMkLst>
            <pc:docMk/>
            <pc:sldMk cId="1774966666" sldId="270"/>
            <ac:spMk id="56" creationId="{175B6168-448F-4166-91CF-CE9A0403EA60}"/>
          </ac:spMkLst>
        </pc:spChg>
        <pc:spChg chg="mod topLvl">
          <ac:chgData name="이동건" userId="4ad090f6-dadd-4301-b5d0-883b88f508af" providerId="ADAL" clId="{619F2D35-1CAD-4793-8A48-991BB0EE1469}" dt="2023-02-23T08:12:21.516" v="996" actId="164"/>
          <ac:spMkLst>
            <pc:docMk/>
            <pc:sldMk cId="1774966666" sldId="270"/>
            <ac:spMk id="59" creationId="{DEBA0F94-0B8E-401F-B48A-47C3A12C42B9}"/>
          </ac:spMkLst>
        </pc:spChg>
        <pc:spChg chg="mod topLvl">
          <ac:chgData name="이동건" userId="4ad090f6-dadd-4301-b5d0-883b88f508af" providerId="ADAL" clId="{619F2D35-1CAD-4793-8A48-991BB0EE1469}" dt="2023-02-23T08:12:21.516" v="996" actId="164"/>
          <ac:spMkLst>
            <pc:docMk/>
            <pc:sldMk cId="1774966666" sldId="270"/>
            <ac:spMk id="60" creationId="{ECFB94E8-9170-4B18-921E-D961296DB243}"/>
          </ac:spMkLst>
        </pc:spChg>
        <pc:spChg chg="mod topLvl">
          <ac:chgData name="이동건" userId="4ad090f6-dadd-4301-b5d0-883b88f508af" providerId="ADAL" clId="{619F2D35-1CAD-4793-8A48-991BB0EE1469}" dt="2023-02-23T08:12:21.516" v="996" actId="164"/>
          <ac:spMkLst>
            <pc:docMk/>
            <pc:sldMk cId="1774966666" sldId="270"/>
            <ac:spMk id="61" creationId="{2A715517-2A71-452B-ACF0-CF663171E7D0}"/>
          </ac:spMkLst>
        </pc:spChg>
        <pc:spChg chg="mod topLvl">
          <ac:chgData name="이동건" userId="4ad090f6-dadd-4301-b5d0-883b88f508af" providerId="ADAL" clId="{619F2D35-1CAD-4793-8A48-991BB0EE1469}" dt="2023-02-23T08:12:21.516" v="996" actId="164"/>
          <ac:spMkLst>
            <pc:docMk/>
            <pc:sldMk cId="1774966666" sldId="270"/>
            <ac:spMk id="62" creationId="{0171D829-DCA8-496F-B83E-F1C6ECD3F824}"/>
          </ac:spMkLst>
        </pc:spChg>
        <pc:spChg chg="mod topLvl">
          <ac:chgData name="이동건" userId="4ad090f6-dadd-4301-b5d0-883b88f508af" providerId="ADAL" clId="{619F2D35-1CAD-4793-8A48-991BB0EE1469}" dt="2023-02-23T23:45:55.536" v="1159" actId="1582"/>
          <ac:spMkLst>
            <pc:docMk/>
            <pc:sldMk cId="1774966666" sldId="270"/>
            <ac:spMk id="63" creationId="{6ACD5995-37DD-46F6-BC2C-3B6B8CFE6957}"/>
          </ac:spMkLst>
        </pc:spChg>
        <pc:spChg chg="mod topLvl">
          <ac:chgData name="이동건" userId="4ad090f6-dadd-4301-b5d0-883b88f508af" providerId="ADAL" clId="{619F2D35-1CAD-4793-8A48-991BB0EE1469}" dt="2023-02-23T08:12:21.516" v="996" actId="164"/>
          <ac:spMkLst>
            <pc:docMk/>
            <pc:sldMk cId="1774966666" sldId="270"/>
            <ac:spMk id="64" creationId="{B885817C-718C-432D-B0A7-D7AA080AA577}"/>
          </ac:spMkLst>
        </pc:spChg>
        <pc:spChg chg="mod topLvl">
          <ac:chgData name="이동건" userId="4ad090f6-dadd-4301-b5d0-883b88f508af" providerId="ADAL" clId="{619F2D35-1CAD-4793-8A48-991BB0EE1469}" dt="2023-02-23T08:12:21.516" v="996" actId="164"/>
          <ac:spMkLst>
            <pc:docMk/>
            <pc:sldMk cId="1774966666" sldId="270"/>
            <ac:spMk id="68" creationId="{671BFEBB-9AB4-4FAC-9A47-EAE029201D80}"/>
          </ac:spMkLst>
        </pc:spChg>
        <pc:spChg chg="mod topLvl">
          <ac:chgData name="이동건" userId="4ad090f6-dadd-4301-b5d0-883b88f508af" providerId="ADAL" clId="{619F2D35-1CAD-4793-8A48-991BB0EE1469}" dt="2023-02-23T08:12:21.516" v="996" actId="164"/>
          <ac:spMkLst>
            <pc:docMk/>
            <pc:sldMk cId="1774966666" sldId="270"/>
            <ac:spMk id="70" creationId="{390A403B-C083-4D8C-A3F3-9DF602238B77}"/>
          </ac:spMkLst>
        </pc:spChg>
        <pc:spChg chg="add mod topLvl">
          <ac:chgData name="이동건" userId="4ad090f6-dadd-4301-b5d0-883b88f508af" providerId="ADAL" clId="{619F2D35-1CAD-4793-8A48-991BB0EE1469}" dt="2023-02-24T03:07:29.166" v="1166" actId="1076"/>
          <ac:spMkLst>
            <pc:docMk/>
            <pc:sldMk cId="1774966666" sldId="270"/>
            <ac:spMk id="71" creationId="{A04EFD42-66EF-451D-9573-A08B0E21981D}"/>
          </ac:spMkLst>
        </pc:spChg>
        <pc:spChg chg="add mod topLvl">
          <ac:chgData name="이동건" userId="4ad090f6-dadd-4301-b5d0-883b88f508af" providerId="ADAL" clId="{619F2D35-1CAD-4793-8A48-991BB0EE1469}" dt="2023-02-24T03:07:21.290" v="1164" actId="1076"/>
          <ac:spMkLst>
            <pc:docMk/>
            <pc:sldMk cId="1774966666" sldId="270"/>
            <ac:spMk id="72" creationId="{7B944FF8-ACA9-4DD9-9DA1-59F98480E2DD}"/>
          </ac:spMkLst>
        </pc:spChg>
        <pc:spChg chg="add mod">
          <ac:chgData name="이동건" userId="4ad090f6-dadd-4301-b5d0-883b88f508af" providerId="ADAL" clId="{619F2D35-1CAD-4793-8A48-991BB0EE1469}" dt="2023-02-23T08:12:21.516" v="996" actId="164"/>
          <ac:spMkLst>
            <pc:docMk/>
            <pc:sldMk cId="1774966666" sldId="270"/>
            <ac:spMk id="73" creationId="{120CCC68-FF4D-4A83-BEE6-FAB36A557000}"/>
          </ac:spMkLst>
        </pc:spChg>
        <pc:spChg chg="add mod">
          <ac:chgData name="이동건" userId="4ad090f6-dadd-4301-b5d0-883b88f508af" providerId="ADAL" clId="{619F2D35-1CAD-4793-8A48-991BB0EE1469}" dt="2023-02-23T08:12:21.516" v="996" actId="164"/>
          <ac:spMkLst>
            <pc:docMk/>
            <pc:sldMk cId="1774966666" sldId="270"/>
            <ac:spMk id="74" creationId="{A9F98CF1-04EA-4ECB-B60C-7C0588054CE9}"/>
          </ac:spMkLst>
        </pc:spChg>
        <pc:spChg chg="add">
          <ac:chgData name="이동건" userId="4ad090f6-dadd-4301-b5d0-883b88f508af" providerId="ADAL" clId="{619F2D35-1CAD-4793-8A48-991BB0EE1469}" dt="2023-02-23T08:11:57.263" v="990"/>
          <ac:spMkLst>
            <pc:docMk/>
            <pc:sldMk cId="1774966666" sldId="270"/>
            <ac:spMk id="75" creationId="{AD0952B8-7F03-4E7A-B37B-1A5F658B80DD}"/>
          </ac:spMkLst>
        </pc:spChg>
        <pc:spChg chg="add del mod">
          <ac:chgData name="이동건" userId="4ad090f6-dadd-4301-b5d0-883b88f508af" providerId="ADAL" clId="{619F2D35-1CAD-4793-8A48-991BB0EE1469}" dt="2023-02-24T03:08:38.630" v="1301" actId="1076"/>
          <ac:spMkLst>
            <pc:docMk/>
            <pc:sldMk cId="1774966666" sldId="270"/>
            <ac:spMk id="80" creationId="{30213C12-EDC2-407F-B4EA-F93F626333C4}"/>
          </ac:spMkLst>
        </pc:spChg>
        <pc:spChg chg="mod topLvl">
          <ac:chgData name="이동건" userId="4ad090f6-dadd-4301-b5d0-883b88f508af" providerId="ADAL" clId="{619F2D35-1CAD-4793-8A48-991BB0EE1469}" dt="2023-02-27T00:43:33.380" v="1450" actId="165"/>
          <ac:spMkLst>
            <pc:docMk/>
            <pc:sldMk cId="1774966666" sldId="270"/>
            <ac:spMk id="83" creationId="{0E18DC1D-F523-4CE3-A5D2-F80FCFD8B0AB}"/>
          </ac:spMkLst>
        </pc:spChg>
        <pc:spChg chg="mod topLvl">
          <ac:chgData name="이동건" userId="4ad090f6-dadd-4301-b5d0-883b88f508af" providerId="ADAL" clId="{619F2D35-1CAD-4793-8A48-991BB0EE1469}" dt="2023-02-27T00:43:33.380" v="1450" actId="165"/>
          <ac:spMkLst>
            <pc:docMk/>
            <pc:sldMk cId="1774966666" sldId="270"/>
            <ac:spMk id="85" creationId="{967C709F-7EE3-4331-9B1B-238F4FC01215}"/>
          </ac:spMkLst>
        </pc:spChg>
        <pc:spChg chg="mod topLvl">
          <ac:chgData name="이동건" userId="4ad090f6-dadd-4301-b5d0-883b88f508af" providerId="ADAL" clId="{619F2D35-1CAD-4793-8A48-991BB0EE1469}" dt="2023-02-27T00:43:33.380" v="1450" actId="165"/>
          <ac:spMkLst>
            <pc:docMk/>
            <pc:sldMk cId="1774966666" sldId="270"/>
            <ac:spMk id="86" creationId="{545DDA91-7B68-4895-AEE3-C6669380E93E}"/>
          </ac:spMkLst>
        </pc:spChg>
        <pc:spChg chg="mod topLvl">
          <ac:chgData name="이동건" userId="4ad090f6-dadd-4301-b5d0-883b88f508af" providerId="ADAL" clId="{619F2D35-1CAD-4793-8A48-991BB0EE1469}" dt="2023-02-27T00:43:33.380" v="1450" actId="165"/>
          <ac:spMkLst>
            <pc:docMk/>
            <pc:sldMk cId="1774966666" sldId="270"/>
            <ac:spMk id="87" creationId="{A3C90E16-AAEB-43C8-9469-7B7F6D92CEAD}"/>
          </ac:spMkLst>
        </pc:spChg>
        <pc:spChg chg="mod topLvl">
          <ac:chgData name="이동건" userId="4ad090f6-dadd-4301-b5d0-883b88f508af" providerId="ADAL" clId="{619F2D35-1CAD-4793-8A48-991BB0EE1469}" dt="2023-02-27T00:43:33.380" v="1450" actId="165"/>
          <ac:spMkLst>
            <pc:docMk/>
            <pc:sldMk cId="1774966666" sldId="270"/>
            <ac:spMk id="88" creationId="{8AB65DC1-6A5F-457D-AD4D-FDAD9391B5B3}"/>
          </ac:spMkLst>
        </pc:spChg>
        <pc:spChg chg="mod topLvl">
          <ac:chgData name="이동건" userId="4ad090f6-dadd-4301-b5d0-883b88f508af" providerId="ADAL" clId="{619F2D35-1CAD-4793-8A48-991BB0EE1469}" dt="2023-02-27T00:43:33.380" v="1450" actId="165"/>
          <ac:spMkLst>
            <pc:docMk/>
            <pc:sldMk cId="1774966666" sldId="270"/>
            <ac:spMk id="92" creationId="{B3DBE9D1-95F3-4E54-8533-6372063ED417}"/>
          </ac:spMkLst>
        </pc:spChg>
        <pc:spChg chg="mod topLvl">
          <ac:chgData name="이동건" userId="4ad090f6-dadd-4301-b5d0-883b88f508af" providerId="ADAL" clId="{619F2D35-1CAD-4793-8A48-991BB0EE1469}" dt="2023-02-27T00:43:33.380" v="1450" actId="165"/>
          <ac:spMkLst>
            <pc:docMk/>
            <pc:sldMk cId="1774966666" sldId="270"/>
            <ac:spMk id="93" creationId="{B0344F86-C65F-40F4-AFDB-4C80C33DA880}"/>
          </ac:spMkLst>
        </pc:spChg>
        <pc:spChg chg="mod topLvl">
          <ac:chgData name="이동건" userId="4ad090f6-dadd-4301-b5d0-883b88f508af" providerId="ADAL" clId="{619F2D35-1CAD-4793-8A48-991BB0EE1469}" dt="2023-02-27T00:43:33.380" v="1450" actId="165"/>
          <ac:spMkLst>
            <pc:docMk/>
            <pc:sldMk cId="1774966666" sldId="270"/>
            <ac:spMk id="94" creationId="{F104F0CB-4CEE-41D2-8FD5-EBAB40CB3EDE}"/>
          </ac:spMkLst>
        </pc:spChg>
        <pc:spChg chg="mod topLvl">
          <ac:chgData name="이동건" userId="4ad090f6-dadd-4301-b5d0-883b88f508af" providerId="ADAL" clId="{619F2D35-1CAD-4793-8A48-991BB0EE1469}" dt="2023-02-27T01:12:30.665" v="1629" actId="1076"/>
          <ac:spMkLst>
            <pc:docMk/>
            <pc:sldMk cId="1774966666" sldId="270"/>
            <ac:spMk id="96" creationId="{2767135F-883C-4B25-B891-154E780184DD}"/>
          </ac:spMkLst>
        </pc:spChg>
        <pc:spChg chg="mod topLvl">
          <ac:chgData name="이동건" userId="4ad090f6-dadd-4301-b5d0-883b88f508af" providerId="ADAL" clId="{619F2D35-1CAD-4793-8A48-991BB0EE1469}" dt="2023-02-27T00:43:33.380" v="1450" actId="165"/>
          <ac:spMkLst>
            <pc:docMk/>
            <pc:sldMk cId="1774966666" sldId="270"/>
            <ac:spMk id="97" creationId="{9ACD0BED-3C37-4FB8-B8A1-9D66B03154DE}"/>
          </ac:spMkLst>
        </pc:spChg>
        <pc:spChg chg="mod topLvl">
          <ac:chgData name="이동건" userId="4ad090f6-dadd-4301-b5d0-883b88f508af" providerId="ADAL" clId="{619F2D35-1CAD-4793-8A48-991BB0EE1469}" dt="2023-02-27T00:43:33.380" v="1450" actId="165"/>
          <ac:spMkLst>
            <pc:docMk/>
            <pc:sldMk cId="1774966666" sldId="270"/>
            <ac:spMk id="98" creationId="{43D3E651-7CE7-4AF8-BC3F-F54AA0DAE13C}"/>
          </ac:spMkLst>
        </pc:spChg>
        <pc:spChg chg="mod topLvl">
          <ac:chgData name="이동건" userId="4ad090f6-dadd-4301-b5d0-883b88f508af" providerId="ADAL" clId="{619F2D35-1CAD-4793-8A48-991BB0EE1469}" dt="2023-02-27T00:43:33.380" v="1450" actId="165"/>
          <ac:spMkLst>
            <pc:docMk/>
            <pc:sldMk cId="1774966666" sldId="270"/>
            <ac:spMk id="99" creationId="{74466C0A-04FD-4C9D-B82B-BF2E1741A1B1}"/>
          </ac:spMkLst>
        </pc:spChg>
        <pc:spChg chg="mod topLvl">
          <ac:chgData name="이동건" userId="4ad090f6-dadd-4301-b5d0-883b88f508af" providerId="ADAL" clId="{619F2D35-1CAD-4793-8A48-991BB0EE1469}" dt="2023-02-27T00:43:33.380" v="1450" actId="165"/>
          <ac:spMkLst>
            <pc:docMk/>
            <pc:sldMk cId="1774966666" sldId="270"/>
            <ac:spMk id="100" creationId="{8CFD62B9-B7CE-4295-A425-2F6F7977A7D7}"/>
          </ac:spMkLst>
        </pc:spChg>
        <pc:spChg chg="mod topLvl">
          <ac:chgData name="이동건" userId="4ad090f6-dadd-4301-b5d0-883b88f508af" providerId="ADAL" clId="{619F2D35-1CAD-4793-8A48-991BB0EE1469}" dt="2023-02-27T00:43:33.380" v="1450" actId="165"/>
          <ac:spMkLst>
            <pc:docMk/>
            <pc:sldMk cId="1774966666" sldId="270"/>
            <ac:spMk id="101" creationId="{FCFF7BB1-1AB0-4880-83F7-EB2916550411}"/>
          </ac:spMkLst>
        </pc:spChg>
        <pc:spChg chg="mod topLvl">
          <ac:chgData name="이동건" userId="4ad090f6-dadd-4301-b5d0-883b88f508af" providerId="ADAL" clId="{619F2D35-1CAD-4793-8A48-991BB0EE1469}" dt="2023-02-27T00:43:33.380" v="1450" actId="165"/>
          <ac:spMkLst>
            <pc:docMk/>
            <pc:sldMk cId="1774966666" sldId="270"/>
            <ac:spMk id="102" creationId="{C2A3C11C-52BB-46C5-B4F1-2DA3033FE1F9}"/>
          </ac:spMkLst>
        </pc:spChg>
        <pc:spChg chg="mod topLvl">
          <ac:chgData name="이동건" userId="4ad090f6-dadd-4301-b5d0-883b88f508af" providerId="ADAL" clId="{619F2D35-1CAD-4793-8A48-991BB0EE1469}" dt="2023-02-27T00:43:40.527" v="1453" actId="1076"/>
          <ac:spMkLst>
            <pc:docMk/>
            <pc:sldMk cId="1774966666" sldId="270"/>
            <ac:spMk id="103" creationId="{BC918D57-E7CC-47FA-BB00-75ABD937E277}"/>
          </ac:spMkLst>
        </pc:spChg>
        <pc:spChg chg="mod topLvl">
          <ac:chgData name="이동건" userId="4ad090f6-dadd-4301-b5d0-883b88f508af" providerId="ADAL" clId="{619F2D35-1CAD-4793-8A48-991BB0EE1469}" dt="2023-02-27T00:45:14.402" v="1472" actId="1076"/>
          <ac:spMkLst>
            <pc:docMk/>
            <pc:sldMk cId="1774966666" sldId="270"/>
            <ac:spMk id="104" creationId="{EC9FAD4F-D5C3-4BF2-BC36-7DCE3B8A69EA}"/>
          </ac:spMkLst>
        </pc:spChg>
        <pc:spChg chg="mod topLvl">
          <ac:chgData name="이동건" userId="4ad090f6-dadd-4301-b5d0-883b88f508af" providerId="ADAL" clId="{619F2D35-1CAD-4793-8A48-991BB0EE1469}" dt="2023-02-27T01:14:16.350" v="1895" actId="113"/>
          <ac:spMkLst>
            <pc:docMk/>
            <pc:sldMk cId="1774966666" sldId="270"/>
            <ac:spMk id="105" creationId="{4A8E53DB-784A-411D-A83D-000C9BDADADD}"/>
          </ac:spMkLst>
        </pc:spChg>
        <pc:spChg chg="mod topLvl">
          <ac:chgData name="이동건" userId="4ad090f6-dadd-4301-b5d0-883b88f508af" providerId="ADAL" clId="{619F2D35-1CAD-4793-8A48-991BB0EE1469}" dt="2023-02-27T00:44:59.128" v="1467" actId="164"/>
          <ac:spMkLst>
            <pc:docMk/>
            <pc:sldMk cId="1774966666" sldId="270"/>
            <ac:spMk id="133" creationId="{AD55E01B-A4CF-4A8C-9A94-999CE21F4615}"/>
          </ac:spMkLst>
        </pc:spChg>
        <pc:spChg chg="mod topLvl">
          <ac:chgData name="이동건" userId="4ad090f6-dadd-4301-b5d0-883b88f508af" providerId="ADAL" clId="{619F2D35-1CAD-4793-8A48-991BB0EE1469}" dt="2023-02-27T00:44:59.128" v="1467" actId="164"/>
          <ac:spMkLst>
            <pc:docMk/>
            <pc:sldMk cId="1774966666" sldId="270"/>
            <ac:spMk id="134" creationId="{F35D3372-4A1D-40A6-A645-21D43604AD90}"/>
          </ac:spMkLst>
        </pc:spChg>
        <pc:spChg chg="mod topLvl">
          <ac:chgData name="이동건" userId="4ad090f6-dadd-4301-b5d0-883b88f508af" providerId="ADAL" clId="{619F2D35-1CAD-4793-8A48-991BB0EE1469}" dt="2023-02-27T00:44:59.128" v="1467" actId="164"/>
          <ac:spMkLst>
            <pc:docMk/>
            <pc:sldMk cId="1774966666" sldId="270"/>
            <ac:spMk id="135" creationId="{7353FA48-2B7F-405D-8480-7821FB058CD8}"/>
          </ac:spMkLst>
        </pc:spChg>
        <pc:spChg chg="mod topLvl">
          <ac:chgData name="이동건" userId="4ad090f6-dadd-4301-b5d0-883b88f508af" providerId="ADAL" clId="{619F2D35-1CAD-4793-8A48-991BB0EE1469}" dt="2023-02-27T00:44:59.128" v="1467" actId="164"/>
          <ac:spMkLst>
            <pc:docMk/>
            <pc:sldMk cId="1774966666" sldId="270"/>
            <ac:spMk id="136" creationId="{0B4253D9-9B68-406E-8A05-4B1A42F38FE7}"/>
          </ac:spMkLst>
        </pc:spChg>
        <pc:spChg chg="mod topLvl">
          <ac:chgData name="이동건" userId="4ad090f6-dadd-4301-b5d0-883b88f508af" providerId="ADAL" clId="{619F2D35-1CAD-4793-8A48-991BB0EE1469}" dt="2023-02-27T00:44:59.128" v="1467" actId="164"/>
          <ac:spMkLst>
            <pc:docMk/>
            <pc:sldMk cId="1774966666" sldId="270"/>
            <ac:spMk id="137" creationId="{B230A2F1-B68F-4895-A675-89518310FE9F}"/>
          </ac:spMkLst>
        </pc:spChg>
        <pc:spChg chg="mod topLvl">
          <ac:chgData name="이동건" userId="4ad090f6-dadd-4301-b5d0-883b88f508af" providerId="ADAL" clId="{619F2D35-1CAD-4793-8A48-991BB0EE1469}" dt="2023-02-27T00:44:59.128" v="1467" actId="164"/>
          <ac:spMkLst>
            <pc:docMk/>
            <pc:sldMk cId="1774966666" sldId="270"/>
            <ac:spMk id="138" creationId="{E726B449-B3F0-49C7-B0AB-935948CA1570}"/>
          </ac:spMkLst>
        </pc:spChg>
        <pc:spChg chg="mod topLvl">
          <ac:chgData name="이동건" userId="4ad090f6-dadd-4301-b5d0-883b88f508af" providerId="ADAL" clId="{619F2D35-1CAD-4793-8A48-991BB0EE1469}" dt="2023-02-27T00:45:14.402" v="1472" actId="1076"/>
          <ac:spMkLst>
            <pc:docMk/>
            <pc:sldMk cId="1774966666" sldId="270"/>
            <ac:spMk id="140" creationId="{64A6089E-AD3C-4F65-A3AB-650679DFF859}"/>
          </ac:spMkLst>
        </pc:spChg>
        <pc:spChg chg="mod topLvl">
          <ac:chgData name="이동건" userId="4ad090f6-dadd-4301-b5d0-883b88f508af" providerId="ADAL" clId="{619F2D35-1CAD-4793-8A48-991BB0EE1469}" dt="2023-02-27T00:45:14.402" v="1472" actId="1076"/>
          <ac:spMkLst>
            <pc:docMk/>
            <pc:sldMk cId="1774966666" sldId="270"/>
            <ac:spMk id="141" creationId="{AD4D6339-C70D-49B5-BEEF-E42BB707E9D9}"/>
          </ac:spMkLst>
        </pc:spChg>
        <pc:grpChg chg="add del mod">
          <ac:chgData name="이동건" userId="4ad090f6-dadd-4301-b5d0-883b88f508af" providerId="ADAL" clId="{619F2D35-1CAD-4793-8A48-991BB0EE1469}" dt="2023-02-27T00:41:35.435" v="1423" actId="165"/>
          <ac:grpSpMkLst>
            <pc:docMk/>
            <pc:sldMk cId="1774966666" sldId="270"/>
            <ac:grpSpMk id="2" creationId="{02324B87-84CC-409E-8305-352A983E2054}"/>
          </ac:grpSpMkLst>
        </pc:grpChg>
        <pc:grpChg chg="del mod topLvl">
          <ac:chgData name="이동건" userId="4ad090f6-dadd-4301-b5d0-883b88f508af" providerId="ADAL" clId="{619F2D35-1CAD-4793-8A48-991BB0EE1469}" dt="2023-02-27T00:41:43.268" v="1425" actId="478"/>
          <ac:grpSpMkLst>
            <pc:docMk/>
            <pc:sldMk cId="1774966666" sldId="270"/>
            <ac:grpSpMk id="3" creationId="{E6A615E6-1B1B-4901-88D7-97695BFD70A2}"/>
          </ac:grpSpMkLst>
        </pc:grpChg>
        <pc:grpChg chg="add del mod">
          <ac:chgData name="이동건" userId="4ad090f6-dadd-4301-b5d0-883b88f508af" providerId="ADAL" clId="{619F2D35-1CAD-4793-8A48-991BB0EE1469}" dt="2023-02-23T08:12:18.626" v="995" actId="165"/>
          <ac:grpSpMkLst>
            <pc:docMk/>
            <pc:sldMk cId="1774966666" sldId="270"/>
            <ac:grpSpMk id="54" creationId="{C4AC4EA9-9BD5-4618-ACC1-0631DC971292}"/>
          </ac:grpSpMkLst>
        </pc:grpChg>
        <pc:grpChg chg="add mod topLvl">
          <ac:chgData name="이동건" userId="4ad090f6-dadd-4301-b5d0-883b88f508af" providerId="ADAL" clId="{619F2D35-1CAD-4793-8A48-991BB0EE1469}" dt="2023-02-23T23:43:55.008" v="1057" actId="165"/>
          <ac:grpSpMkLst>
            <pc:docMk/>
            <pc:sldMk cId="1774966666" sldId="270"/>
            <ac:grpSpMk id="76" creationId="{5312BC71-62AA-4EF8-B89E-A620B2589C29}"/>
          </ac:grpSpMkLst>
        </pc:grpChg>
        <pc:grpChg chg="add del mod">
          <ac:chgData name="이동건" userId="4ad090f6-dadd-4301-b5d0-883b88f508af" providerId="ADAL" clId="{619F2D35-1CAD-4793-8A48-991BB0EE1469}" dt="2023-02-23T23:43:55.008" v="1057" actId="165"/>
          <ac:grpSpMkLst>
            <pc:docMk/>
            <pc:sldMk cId="1774966666" sldId="270"/>
            <ac:grpSpMk id="77" creationId="{863DA922-E3BA-4F46-A90F-53EC0765DD01}"/>
          </ac:grpSpMkLst>
        </pc:grpChg>
        <pc:grpChg chg="add del mod">
          <ac:chgData name="이동건" userId="4ad090f6-dadd-4301-b5d0-883b88f508af" providerId="ADAL" clId="{619F2D35-1CAD-4793-8A48-991BB0EE1469}" dt="2023-02-27T00:42:36.264" v="1435" actId="165"/>
          <ac:grpSpMkLst>
            <pc:docMk/>
            <pc:sldMk cId="1774966666" sldId="270"/>
            <ac:grpSpMk id="81" creationId="{0011895F-E1E2-47B0-A09B-AC6202531BC2}"/>
          </ac:grpSpMkLst>
        </pc:grpChg>
        <pc:grpChg chg="mod topLvl">
          <ac:chgData name="이동건" userId="4ad090f6-dadd-4301-b5d0-883b88f508af" providerId="ADAL" clId="{619F2D35-1CAD-4793-8A48-991BB0EE1469}" dt="2023-02-27T00:43:33.380" v="1450" actId="165"/>
          <ac:grpSpMkLst>
            <pc:docMk/>
            <pc:sldMk cId="1774966666" sldId="270"/>
            <ac:grpSpMk id="82" creationId="{72F6E4DB-C164-4ED0-AEBA-D526FB1EF0BE}"/>
          </ac:grpSpMkLst>
        </pc:grpChg>
        <pc:grpChg chg="mod topLvl">
          <ac:chgData name="이동건" userId="4ad090f6-dadd-4301-b5d0-883b88f508af" providerId="ADAL" clId="{619F2D35-1CAD-4793-8A48-991BB0EE1469}" dt="2023-02-27T00:43:33.380" v="1450" actId="165"/>
          <ac:grpSpMkLst>
            <pc:docMk/>
            <pc:sldMk cId="1774966666" sldId="270"/>
            <ac:grpSpMk id="84" creationId="{692D3DBF-0682-49A3-AF52-50643AD0023A}"/>
          </ac:grpSpMkLst>
        </pc:grpChg>
        <pc:grpChg chg="add del mod">
          <ac:chgData name="이동건" userId="4ad090f6-dadd-4301-b5d0-883b88f508af" providerId="ADAL" clId="{619F2D35-1CAD-4793-8A48-991BB0EE1469}" dt="2023-02-27T00:43:33.380" v="1450" actId="165"/>
          <ac:grpSpMkLst>
            <pc:docMk/>
            <pc:sldMk cId="1774966666" sldId="270"/>
            <ac:grpSpMk id="130" creationId="{95CE00C1-F132-4C94-935D-FDF70A7F7C89}"/>
          </ac:grpSpMkLst>
        </pc:grpChg>
        <pc:grpChg chg="add del mod">
          <ac:chgData name="이동건" userId="4ad090f6-dadd-4301-b5d0-883b88f508af" providerId="ADAL" clId="{619F2D35-1CAD-4793-8A48-991BB0EE1469}" dt="2023-02-27T00:44:55.576" v="1466" actId="165"/>
          <ac:grpSpMkLst>
            <pc:docMk/>
            <pc:sldMk cId="1774966666" sldId="270"/>
            <ac:grpSpMk id="131" creationId="{B92E13BF-E622-4CA8-9B5A-D82BC25DB747}"/>
          </ac:grpSpMkLst>
        </pc:grpChg>
        <pc:grpChg chg="mod topLvl">
          <ac:chgData name="이동건" userId="4ad090f6-dadd-4301-b5d0-883b88f508af" providerId="ADAL" clId="{619F2D35-1CAD-4793-8A48-991BB0EE1469}" dt="2023-02-27T00:44:59.128" v="1467" actId="164"/>
          <ac:grpSpMkLst>
            <pc:docMk/>
            <pc:sldMk cId="1774966666" sldId="270"/>
            <ac:grpSpMk id="132" creationId="{5EE67E23-E237-4149-807F-A48539D4930A}"/>
          </ac:grpSpMkLst>
        </pc:grpChg>
        <pc:grpChg chg="add mod">
          <ac:chgData name="이동건" userId="4ad090f6-dadd-4301-b5d0-883b88f508af" providerId="ADAL" clId="{619F2D35-1CAD-4793-8A48-991BB0EE1469}" dt="2023-02-27T00:45:14.402" v="1472" actId="1076"/>
          <ac:grpSpMkLst>
            <pc:docMk/>
            <pc:sldMk cId="1774966666" sldId="270"/>
            <ac:grpSpMk id="154" creationId="{D6AFF031-5FE7-445C-B7B9-F6E1739A8112}"/>
          </ac:grpSpMkLst>
        </pc:grpChg>
        <pc:graphicFrameChg chg="add mod ord modGraphic">
          <ac:chgData name="이동건" userId="4ad090f6-dadd-4301-b5d0-883b88f508af" providerId="ADAL" clId="{619F2D35-1CAD-4793-8A48-991BB0EE1469}" dt="2023-02-27T01:12:24.662" v="1628" actId="122"/>
          <ac:graphicFrameMkLst>
            <pc:docMk/>
            <pc:sldMk cId="1774966666" sldId="270"/>
            <ac:graphicFrameMk id="78" creationId="{86DD2D7C-0179-43B5-BE60-0A2AAA170EFD}"/>
          </ac:graphicFrameMkLst>
        </pc:graphicFrameChg>
        <pc:cxnChg chg="del mod topLvl">
          <ac:chgData name="이동건" userId="4ad090f6-dadd-4301-b5d0-883b88f508af" providerId="ADAL" clId="{619F2D35-1CAD-4793-8A48-991BB0EE1469}" dt="2023-02-27T00:41:43.268" v="1425" actId="478"/>
          <ac:cxnSpMkLst>
            <pc:docMk/>
            <pc:sldMk cId="1774966666" sldId="270"/>
            <ac:cxnSpMk id="7" creationId="{DDF93992-DB68-43B4-A335-7C3638B8344B}"/>
          </ac:cxnSpMkLst>
        </pc:cxnChg>
        <pc:cxnChg chg="del mod topLvl">
          <ac:chgData name="이동건" userId="4ad090f6-dadd-4301-b5d0-883b88f508af" providerId="ADAL" clId="{619F2D35-1CAD-4793-8A48-991BB0EE1469}" dt="2023-02-27T00:41:43.268" v="1425" actId="478"/>
          <ac:cxnSpMkLst>
            <pc:docMk/>
            <pc:sldMk cId="1774966666" sldId="270"/>
            <ac:cxnSpMk id="8" creationId="{A4595BE0-D1A7-4380-8522-0C332B6AABF1}"/>
          </ac:cxnSpMkLst>
        </pc:cxnChg>
        <pc:cxnChg chg="del mod topLvl">
          <ac:chgData name="이동건" userId="4ad090f6-dadd-4301-b5d0-883b88f508af" providerId="ADAL" clId="{619F2D35-1CAD-4793-8A48-991BB0EE1469}" dt="2023-02-27T00:41:43.268" v="1425" actId="478"/>
          <ac:cxnSpMkLst>
            <pc:docMk/>
            <pc:sldMk cId="1774966666" sldId="270"/>
            <ac:cxnSpMk id="11" creationId="{93D7279E-6413-47AC-8DFB-A1CEE39170DB}"/>
          </ac:cxnSpMkLst>
        </pc:cxnChg>
        <pc:cxnChg chg="del mod topLvl">
          <ac:chgData name="이동건" userId="4ad090f6-dadd-4301-b5d0-883b88f508af" providerId="ADAL" clId="{619F2D35-1CAD-4793-8A48-991BB0EE1469}" dt="2023-02-27T00:41:43.268" v="1425" actId="478"/>
          <ac:cxnSpMkLst>
            <pc:docMk/>
            <pc:sldMk cId="1774966666" sldId="270"/>
            <ac:cxnSpMk id="12" creationId="{596E7356-15A1-4527-BA09-8A016E8B81DB}"/>
          </ac:cxnSpMkLst>
        </pc:cxnChg>
        <pc:cxnChg chg="del mod topLvl">
          <ac:chgData name="이동건" userId="4ad090f6-dadd-4301-b5d0-883b88f508af" providerId="ADAL" clId="{619F2D35-1CAD-4793-8A48-991BB0EE1469}" dt="2023-02-27T00:41:43.268" v="1425" actId="478"/>
          <ac:cxnSpMkLst>
            <pc:docMk/>
            <pc:sldMk cId="1774966666" sldId="270"/>
            <ac:cxnSpMk id="13" creationId="{9FE1A504-B881-43A5-BF3F-6F2D6885ECE5}"/>
          </ac:cxnSpMkLst>
        </pc:cxnChg>
        <pc:cxnChg chg="del mod topLvl">
          <ac:chgData name="이동건" userId="4ad090f6-dadd-4301-b5d0-883b88f508af" providerId="ADAL" clId="{619F2D35-1CAD-4793-8A48-991BB0EE1469}" dt="2023-02-27T00:41:43.268" v="1425" actId="478"/>
          <ac:cxnSpMkLst>
            <pc:docMk/>
            <pc:sldMk cId="1774966666" sldId="270"/>
            <ac:cxnSpMk id="14" creationId="{098C1262-257E-4F0A-B0FF-7991173E2F5A}"/>
          </ac:cxnSpMkLst>
        </pc:cxnChg>
        <pc:cxnChg chg="del mod topLvl">
          <ac:chgData name="이동건" userId="4ad090f6-dadd-4301-b5d0-883b88f508af" providerId="ADAL" clId="{619F2D35-1CAD-4793-8A48-991BB0EE1469}" dt="2023-02-27T00:41:43.268" v="1425" actId="478"/>
          <ac:cxnSpMkLst>
            <pc:docMk/>
            <pc:sldMk cId="1774966666" sldId="270"/>
            <ac:cxnSpMk id="15" creationId="{C37B8D31-39B4-4F4F-B39E-2D2D7F9F0C6D}"/>
          </ac:cxnSpMkLst>
        </pc:cxnChg>
        <pc:cxnChg chg="del mod topLvl">
          <ac:chgData name="이동건" userId="4ad090f6-dadd-4301-b5d0-883b88f508af" providerId="ADAL" clId="{619F2D35-1CAD-4793-8A48-991BB0EE1469}" dt="2023-02-27T00:41:43.268" v="1425" actId="478"/>
          <ac:cxnSpMkLst>
            <pc:docMk/>
            <pc:sldMk cId="1774966666" sldId="270"/>
            <ac:cxnSpMk id="16" creationId="{0B5EE622-6A1D-47B2-A53D-7555549BADC9}"/>
          </ac:cxnSpMkLst>
        </pc:cxnChg>
        <pc:cxnChg chg="del mod topLvl">
          <ac:chgData name="이동건" userId="4ad090f6-dadd-4301-b5d0-883b88f508af" providerId="ADAL" clId="{619F2D35-1CAD-4793-8A48-991BB0EE1469}" dt="2023-02-27T00:41:43.268" v="1425" actId="478"/>
          <ac:cxnSpMkLst>
            <pc:docMk/>
            <pc:sldMk cId="1774966666" sldId="270"/>
            <ac:cxnSpMk id="17" creationId="{AC9CA661-7E3F-4DE2-9444-5B9F0746ED0B}"/>
          </ac:cxnSpMkLst>
        </pc:cxnChg>
        <pc:cxnChg chg="del mod topLvl">
          <ac:chgData name="이동건" userId="4ad090f6-dadd-4301-b5d0-883b88f508af" providerId="ADAL" clId="{619F2D35-1CAD-4793-8A48-991BB0EE1469}" dt="2023-02-27T00:41:43.268" v="1425" actId="478"/>
          <ac:cxnSpMkLst>
            <pc:docMk/>
            <pc:sldMk cId="1774966666" sldId="270"/>
            <ac:cxnSpMk id="18" creationId="{DB423BEE-E379-43E6-BDF2-E750E500E635}"/>
          </ac:cxnSpMkLst>
        </pc:cxnChg>
        <pc:cxnChg chg="del mod topLvl">
          <ac:chgData name="이동건" userId="4ad090f6-dadd-4301-b5d0-883b88f508af" providerId="ADAL" clId="{619F2D35-1CAD-4793-8A48-991BB0EE1469}" dt="2023-02-27T00:41:43.268" v="1425" actId="478"/>
          <ac:cxnSpMkLst>
            <pc:docMk/>
            <pc:sldMk cId="1774966666" sldId="270"/>
            <ac:cxnSpMk id="19" creationId="{ECD14A6C-B841-49FA-B4CF-BD888DEB9678}"/>
          </ac:cxnSpMkLst>
        </pc:cxnChg>
        <pc:cxnChg chg="del mod topLvl">
          <ac:chgData name="이동건" userId="4ad090f6-dadd-4301-b5d0-883b88f508af" providerId="ADAL" clId="{619F2D35-1CAD-4793-8A48-991BB0EE1469}" dt="2023-02-27T00:41:43.268" v="1425" actId="478"/>
          <ac:cxnSpMkLst>
            <pc:docMk/>
            <pc:sldMk cId="1774966666" sldId="270"/>
            <ac:cxnSpMk id="20" creationId="{5C0FC147-CD5B-4139-A3F8-92B77870225D}"/>
          </ac:cxnSpMkLst>
        </pc:cxnChg>
        <pc:cxnChg chg="del mod topLvl">
          <ac:chgData name="이동건" userId="4ad090f6-dadd-4301-b5d0-883b88f508af" providerId="ADAL" clId="{619F2D35-1CAD-4793-8A48-991BB0EE1469}" dt="2023-02-27T00:41:43.268" v="1425" actId="478"/>
          <ac:cxnSpMkLst>
            <pc:docMk/>
            <pc:sldMk cId="1774966666" sldId="270"/>
            <ac:cxnSpMk id="21" creationId="{106E46F5-53BC-4F4D-B489-53D0A9D3BFE4}"/>
          </ac:cxnSpMkLst>
        </pc:cxnChg>
        <pc:cxnChg chg="del mod topLvl">
          <ac:chgData name="이동건" userId="4ad090f6-dadd-4301-b5d0-883b88f508af" providerId="ADAL" clId="{619F2D35-1CAD-4793-8A48-991BB0EE1469}" dt="2023-02-27T00:41:43.268" v="1425" actId="478"/>
          <ac:cxnSpMkLst>
            <pc:docMk/>
            <pc:sldMk cId="1774966666" sldId="270"/>
            <ac:cxnSpMk id="22" creationId="{84ADC4FF-07C5-432F-BACD-4179E2F56649}"/>
          </ac:cxnSpMkLst>
        </pc:cxnChg>
        <pc:cxnChg chg="del mod topLvl">
          <ac:chgData name="이동건" userId="4ad090f6-dadd-4301-b5d0-883b88f508af" providerId="ADAL" clId="{619F2D35-1CAD-4793-8A48-991BB0EE1469}" dt="2023-02-27T00:41:43.268" v="1425" actId="478"/>
          <ac:cxnSpMkLst>
            <pc:docMk/>
            <pc:sldMk cId="1774966666" sldId="270"/>
            <ac:cxnSpMk id="23" creationId="{D920BC94-B445-4EBC-B992-684D4979C3E1}"/>
          </ac:cxnSpMkLst>
        </pc:cxnChg>
        <pc:cxnChg chg="del mod topLvl">
          <ac:chgData name="이동건" userId="4ad090f6-dadd-4301-b5d0-883b88f508af" providerId="ADAL" clId="{619F2D35-1CAD-4793-8A48-991BB0EE1469}" dt="2023-02-27T00:41:43.268" v="1425" actId="478"/>
          <ac:cxnSpMkLst>
            <pc:docMk/>
            <pc:sldMk cId="1774966666" sldId="270"/>
            <ac:cxnSpMk id="24" creationId="{B39BD294-44D4-46B8-B048-E2B51D8660E4}"/>
          </ac:cxnSpMkLst>
        </pc:cxnChg>
        <pc:cxnChg chg="mod topLvl">
          <ac:chgData name="이동건" userId="4ad090f6-dadd-4301-b5d0-883b88f508af" providerId="ADAL" clId="{619F2D35-1CAD-4793-8A48-991BB0EE1469}" dt="2023-02-23T08:12:21.516" v="996" actId="164"/>
          <ac:cxnSpMkLst>
            <pc:docMk/>
            <pc:sldMk cId="1774966666" sldId="270"/>
            <ac:cxnSpMk id="57" creationId="{B73CAC40-E935-4C12-B8ED-12449962CCF0}"/>
          </ac:cxnSpMkLst>
        </pc:cxnChg>
        <pc:cxnChg chg="mod topLvl">
          <ac:chgData name="이동건" userId="4ad090f6-dadd-4301-b5d0-883b88f508af" providerId="ADAL" clId="{619F2D35-1CAD-4793-8A48-991BB0EE1469}" dt="2023-02-23T08:12:21.516" v="996" actId="164"/>
          <ac:cxnSpMkLst>
            <pc:docMk/>
            <pc:sldMk cId="1774966666" sldId="270"/>
            <ac:cxnSpMk id="58" creationId="{BC4AA558-8722-491B-B5A1-04DB8726487D}"/>
          </ac:cxnSpMkLst>
        </pc:cxnChg>
        <pc:cxnChg chg="mod topLvl">
          <ac:chgData name="이동건" userId="4ad090f6-dadd-4301-b5d0-883b88f508af" providerId="ADAL" clId="{619F2D35-1CAD-4793-8A48-991BB0EE1469}" dt="2023-02-23T08:12:21.516" v="996" actId="164"/>
          <ac:cxnSpMkLst>
            <pc:docMk/>
            <pc:sldMk cId="1774966666" sldId="270"/>
            <ac:cxnSpMk id="65" creationId="{0F30ABBB-98F2-4384-B32B-41FD3F20BB61}"/>
          </ac:cxnSpMkLst>
        </pc:cxnChg>
        <pc:cxnChg chg="mod topLvl">
          <ac:chgData name="이동건" userId="4ad090f6-dadd-4301-b5d0-883b88f508af" providerId="ADAL" clId="{619F2D35-1CAD-4793-8A48-991BB0EE1469}" dt="2023-02-23T08:12:21.516" v="996" actId="164"/>
          <ac:cxnSpMkLst>
            <pc:docMk/>
            <pc:sldMk cId="1774966666" sldId="270"/>
            <ac:cxnSpMk id="66" creationId="{2F33A71D-937A-4579-9C0D-3D1B73D58404}"/>
          </ac:cxnSpMkLst>
        </pc:cxnChg>
        <pc:cxnChg chg="mod topLvl">
          <ac:chgData name="이동건" userId="4ad090f6-dadd-4301-b5d0-883b88f508af" providerId="ADAL" clId="{619F2D35-1CAD-4793-8A48-991BB0EE1469}" dt="2023-02-23T08:12:21.516" v="996" actId="164"/>
          <ac:cxnSpMkLst>
            <pc:docMk/>
            <pc:sldMk cId="1774966666" sldId="270"/>
            <ac:cxnSpMk id="67" creationId="{47DFB55C-75D1-446C-9D1A-35B4947086DF}"/>
          </ac:cxnSpMkLst>
        </pc:cxnChg>
        <pc:cxnChg chg="mod topLvl">
          <ac:chgData name="이동건" userId="4ad090f6-dadd-4301-b5d0-883b88f508af" providerId="ADAL" clId="{619F2D35-1CAD-4793-8A48-991BB0EE1469}" dt="2023-02-23T08:12:21.516" v="996" actId="164"/>
          <ac:cxnSpMkLst>
            <pc:docMk/>
            <pc:sldMk cId="1774966666" sldId="270"/>
            <ac:cxnSpMk id="69" creationId="{78332FB8-5A8B-4A5E-92F5-A413F53A990F}"/>
          </ac:cxnSpMkLst>
        </pc:cxnChg>
        <pc:cxnChg chg="mod topLvl">
          <ac:chgData name="이동건" userId="4ad090f6-dadd-4301-b5d0-883b88f508af" providerId="ADAL" clId="{619F2D35-1CAD-4793-8A48-991BB0EE1469}" dt="2023-02-27T00:43:33.380" v="1450" actId="165"/>
          <ac:cxnSpMkLst>
            <pc:docMk/>
            <pc:sldMk cId="1774966666" sldId="270"/>
            <ac:cxnSpMk id="89" creationId="{2660D276-8B1E-4ACB-9F40-9FA8C17F66A6}"/>
          </ac:cxnSpMkLst>
        </pc:cxnChg>
        <pc:cxnChg chg="mod topLvl">
          <ac:chgData name="이동건" userId="4ad090f6-dadd-4301-b5d0-883b88f508af" providerId="ADAL" clId="{619F2D35-1CAD-4793-8A48-991BB0EE1469}" dt="2023-02-27T00:43:33.380" v="1450" actId="165"/>
          <ac:cxnSpMkLst>
            <pc:docMk/>
            <pc:sldMk cId="1774966666" sldId="270"/>
            <ac:cxnSpMk id="90" creationId="{FEC20161-3F67-424E-869A-9FBA828F185B}"/>
          </ac:cxnSpMkLst>
        </pc:cxnChg>
        <pc:cxnChg chg="mod topLvl">
          <ac:chgData name="이동건" userId="4ad090f6-dadd-4301-b5d0-883b88f508af" providerId="ADAL" clId="{619F2D35-1CAD-4793-8A48-991BB0EE1469}" dt="2023-02-27T00:43:33.380" v="1450" actId="165"/>
          <ac:cxnSpMkLst>
            <pc:docMk/>
            <pc:sldMk cId="1774966666" sldId="270"/>
            <ac:cxnSpMk id="91" creationId="{E37DFB37-449D-407C-A495-3C1DABD678E3}"/>
          </ac:cxnSpMkLst>
        </pc:cxnChg>
        <pc:cxnChg chg="mod topLvl">
          <ac:chgData name="이동건" userId="4ad090f6-dadd-4301-b5d0-883b88f508af" providerId="ADAL" clId="{619F2D35-1CAD-4793-8A48-991BB0EE1469}" dt="2023-02-27T01:12:33.129" v="1630" actId="14100"/>
          <ac:cxnSpMkLst>
            <pc:docMk/>
            <pc:sldMk cId="1774966666" sldId="270"/>
            <ac:cxnSpMk id="95" creationId="{5F96BB5A-0856-48E6-B738-77EFEF2DDB22}"/>
          </ac:cxnSpMkLst>
        </pc:cxnChg>
        <pc:cxnChg chg="mod topLvl">
          <ac:chgData name="이동건" userId="4ad090f6-dadd-4301-b5d0-883b88f508af" providerId="ADAL" clId="{619F2D35-1CAD-4793-8A48-991BB0EE1469}" dt="2023-02-27T00:44:59.128" v="1467" actId="164"/>
          <ac:cxnSpMkLst>
            <pc:docMk/>
            <pc:sldMk cId="1774966666" sldId="270"/>
            <ac:cxnSpMk id="139" creationId="{67D653B6-F504-41B1-99E2-991106DAB74F}"/>
          </ac:cxnSpMkLst>
        </pc:cxnChg>
      </pc:sldChg>
      <pc:sldChg chg="add modTransition">
        <pc:chgData name="이동건" userId="4ad090f6-dadd-4301-b5d0-883b88f508af" providerId="ADAL" clId="{619F2D35-1CAD-4793-8A48-991BB0EE1469}" dt="2023-02-27T00:46:18.597" v="1562"/>
        <pc:sldMkLst>
          <pc:docMk/>
          <pc:sldMk cId="2363847958" sldId="271"/>
        </pc:sldMkLst>
      </pc:sldChg>
      <pc:sldChg chg="addSp delSp modSp add ord">
        <pc:chgData name="이동건" userId="4ad090f6-dadd-4301-b5d0-883b88f508af" providerId="ADAL" clId="{619F2D35-1CAD-4793-8A48-991BB0EE1469}" dt="2023-02-27T04:53:07.938" v="2663" actId="1076"/>
        <pc:sldMkLst>
          <pc:docMk/>
          <pc:sldMk cId="4073310172" sldId="272"/>
        </pc:sldMkLst>
        <pc:spChg chg="add">
          <ac:chgData name="이동건" userId="4ad090f6-dadd-4301-b5d0-883b88f508af" providerId="ADAL" clId="{619F2D35-1CAD-4793-8A48-991BB0EE1469}" dt="2023-02-27T03:16:30.138" v="1898"/>
          <ac:spMkLst>
            <pc:docMk/>
            <pc:sldMk cId="4073310172" sldId="272"/>
            <ac:spMk id="2" creationId="{E8E43F8D-AF77-4F03-9756-865D56E5BADE}"/>
          </ac:spMkLst>
        </pc:spChg>
        <pc:spChg chg="add mod">
          <ac:chgData name="이동건" userId="4ad090f6-dadd-4301-b5d0-883b88f508af" providerId="ADAL" clId="{619F2D35-1CAD-4793-8A48-991BB0EE1469}" dt="2023-02-27T03:16:35.954" v="1920"/>
          <ac:spMkLst>
            <pc:docMk/>
            <pc:sldMk cId="4073310172" sldId="272"/>
            <ac:spMk id="3" creationId="{A96BA4C2-AAFE-4158-98D5-2314B6D76BF0}"/>
          </ac:spMkLst>
        </pc:spChg>
        <pc:spChg chg="add del mod topLvl">
          <ac:chgData name="이동건" userId="4ad090f6-dadd-4301-b5d0-883b88f508af" providerId="ADAL" clId="{619F2D35-1CAD-4793-8A48-991BB0EE1469}" dt="2023-02-27T04:50:12.399" v="2628" actId="478"/>
          <ac:spMkLst>
            <pc:docMk/>
            <pc:sldMk cId="4073310172" sldId="272"/>
            <ac:spMk id="5" creationId="{64F0BAE6-02ED-4324-9012-A1E2622C8234}"/>
          </ac:spMkLst>
        </pc:spChg>
        <pc:spChg chg="add del mod topLvl">
          <ac:chgData name="이동건" userId="4ad090f6-dadd-4301-b5d0-883b88f508af" providerId="ADAL" clId="{619F2D35-1CAD-4793-8A48-991BB0EE1469}" dt="2023-02-27T04:50:10.529" v="2627" actId="478"/>
          <ac:spMkLst>
            <pc:docMk/>
            <pc:sldMk cId="4073310172" sldId="272"/>
            <ac:spMk id="6" creationId="{AEED37AE-03F4-4918-BF68-A5BE3DD0C02D}"/>
          </ac:spMkLst>
        </pc:spChg>
        <pc:spChg chg="add mod topLvl">
          <ac:chgData name="이동건" userId="4ad090f6-dadd-4301-b5d0-883b88f508af" providerId="ADAL" clId="{619F2D35-1CAD-4793-8A48-991BB0EE1469}" dt="2023-02-27T04:52:27.571" v="2654" actId="164"/>
          <ac:spMkLst>
            <pc:docMk/>
            <pc:sldMk cId="4073310172" sldId="272"/>
            <ac:spMk id="7" creationId="{EB30641A-F4FC-4B35-9C4A-B38C4003CFB8}"/>
          </ac:spMkLst>
        </pc:spChg>
        <pc:spChg chg="add mod topLvl">
          <ac:chgData name="이동건" userId="4ad090f6-dadd-4301-b5d0-883b88f508af" providerId="ADAL" clId="{619F2D35-1CAD-4793-8A48-991BB0EE1469}" dt="2023-02-27T04:52:27.571" v="2654" actId="164"/>
          <ac:spMkLst>
            <pc:docMk/>
            <pc:sldMk cId="4073310172" sldId="272"/>
            <ac:spMk id="8" creationId="{6E15A67E-5BAB-4CD2-B35F-EE2BA6E5FD8D}"/>
          </ac:spMkLst>
        </pc:spChg>
        <pc:spChg chg="add mod topLvl">
          <ac:chgData name="이동건" userId="4ad090f6-dadd-4301-b5d0-883b88f508af" providerId="ADAL" clId="{619F2D35-1CAD-4793-8A48-991BB0EE1469}" dt="2023-02-27T04:52:27.571" v="2654" actId="164"/>
          <ac:spMkLst>
            <pc:docMk/>
            <pc:sldMk cId="4073310172" sldId="272"/>
            <ac:spMk id="11" creationId="{39FBBB9A-A248-4EEB-B92A-257D4A4E9BDD}"/>
          </ac:spMkLst>
        </pc:spChg>
        <pc:spChg chg="add del mod topLvl">
          <ac:chgData name="이동건" userId="4ad090f6-dadd-4301-b5d0-883b88f508af" providerId="ADAL" clId="{619F2D35-1CAD-4793-8A48-991BB0EE1469}" dt="2023-02-27T04:36:38.481" v="2357" actId="478"/>
          <ac:spMkLst>
            <pc:docMk/>
            <pc:sldMk cId="4073310172" sldId="272"/>
            <ac:spMk id="12" creationId="{AB861A21-09B6-435F-93A2-9692DB69E38F}"/>
          </ac:spMkLst>
        </pc:spChg>
        <pc:spChg chg="add del mod topLvl">
          <ac:chgData name="이동건" userId="4ad090f6-dadd-4301-b5d0-883b88f508af" providerId="ADAL" clId="{619F2D35-1CAD-4793-8A48-991BB0EE1469}" dt="2023-02-27T04:35:19.923" v="2341" actId="478"/>
          <ac:spMkLst>
            <pc:docMk/>
            <pc:sldMk cId="4073310172" sldId="272"/>
            <ac:spMk id="13" creationId="{D75C6692-61DF-492F-9499-16316513CA81}"/>
          </ac:spMkLst>
        </pc:spChg>
        <pc:spChg chg="add del mod topLvl">
          <ac:chgData name="이동건" userId="4ad090f6-dadd-4301-b5d0-883b88f508af" providerId="ADAL" clId="{619F2D35-1CAD-4793-8A48-991BB0EE1469}" dt="2023-02-27T04:35:16.656" v="2338" actId="478"/>
          <ac:spMkLst>
            <pc:docMk/>
            <pc:sldMk cId="4073310172" sldId="272"/>
            <ac:spMk id="14" creationId="{DCD39FF1-EC3B-4870-B21C-DEF656D47494}"/>
          </ac:spMkLst>
        </pc:spChg>
        <pc:spChg chg="add del mod topLvl">
          <ac:chgData name="이동건" userId="4ad090f6-dadd-4301-b5d0-883b88f508af" providerId="ADAL" clId="{619F2D35-1CAD-4793-8A48-991BB0EE1469}" dt="2023-02-27T04:35:17.440" v="2339" actId="478"/>
          <ac:spMkLst>
            <pc:docMk/>
            <pc:sldMk cId="4073310172" sldId="272"/>
            <ac:spMk id="15" creationId="{085CFEAB-F61A-4E32-9673-917B9DDE3CD3}"/>
          </ac:spMkLst>
        </pc:spChg>
        <pc:spChg chg="add mod topLvl">
          <ac:chgData name="이동건" userId="4ad090f6-dadd-4301-b5d0-883b88f508af" providerId="ADAL" clId="{619F2D35-1CAD-4793-8A48-991BB0EE1469}" dt="2023-02-27T04:52:27.571" v="2654" actId="164"/>
          <ac:spMkLst>
            <pc:docMk/>
            <pc:sldMk cId="4073310172" sldId="272"/>
            <ac:spMk id="16" creationId="{08808247-7C8D-4208-9BCD-1C1320079F62}"/>
          </ac:spMkLst>
        </pc:spChg>
        <pc:spChg chg="add mod topLvl">
          <ac:chgData name="이동건" userId="4ad090f6-dadd-4301-b5d0-883b88f508af" providerId="ADAL" clId="{619F2D35-1CAD-4793-8A48-991BB0EE1469}" dt="2023-02-27T04:52:27.571" v="2654" actId="164"/>
          <ac:spMkLst>
            <pc:docMk/>
            <pc:sldMk cId="4073310172" sldId="272"/>
            <ac:spMk id="17" creationId="{E4D8E0CD-36CB-4A6E-B778-B5931C5A8F29}"/>
          </ac:spMkLst>
        </pc:spChg>
        <pc:spChg chg="add mod topLvl">
          <ac:chgData name="이동건" userId="4ad090f6-dadd-4301-b5d0-883b88f508af" providerId="ADAL" clId="{619F2D35-1CAD-4793-8A48-991BB0EE1469}" dt="2023-02-27T04:52:27.571" v="2654" actId="164"/>
          <ac:spMkLst>
            <pc:docMk/>
            <pc:sldMk cId="4073310172" sldId="272"/>
            <ac:spMk id="20" creationId="{865D9F45-2B94-48C1-8556-AC4448FAC0E8}"/>
          </ac:spMkLst>
        </pc:spChg>
        <pc:spChg chg="add mod topLvl">
          <ac:chgData name="이동건" userId="4ad090f6-dadd-4301-b5d0-883b88f508af" providerId="ADAL" clId="{619F2D35-1CAD-4793-8A48-991BB0EE1469}" dt="2023-02-27T04:43:21.495" v="2398" actId="207"/>
          <ac:spMkLst>
            <pc:docMk/>
            <pc:sldMk cId="4073310172" sldId="272"/>
            <ac:spMk id="25" creationId="{A3DB656D-3E3B-4B1D-A4D7-230E427291E2}"/>
          </ac:spMkLst>
        </pc:spChg>
        <pc:spChg chg="add mod topLvl">
          <ac:chgData name="이동건" userId="4ad090f6-dadd-4301-b5d0-883b88f508af" providerId="ADAL" clId="{619F2D35-1CAD-4793-8A48-991BB0EE1469}" dt="2023-02-27T04:43:36.288" v="2399" actId="208"/>
          <ac:spMkLst>
            <pc:docMk/>
            <pc:sldMk cId="4073310172" sldId="272"/>
            <ac:spMk id="27" creationId="{DC7B9766-34AD-4FFE-8F3B-938108782492}"/>
          </ac:spMkLst>
        </pc:spChg>
        <pc:spChg chg="add mod topLvl">
          <ac:chgData name="이동건" userId="4ad090f6-dadd-4301-b5d0-883b88f508af" providerId="ADAL" clId="{619F2D35-1CAD-4793-8A48-991BB0EE1469}" dt="2023-02-27T04:42:52.135" v="2394" actId="1076"/>
          <ac:spMkLst>
            <pc:docMk/>
            <pc:sldMk cId="4073310172" sldId="272"/>
            <ac:spMk id="28" creationId="{20F37DB3-F3B7-409D-9D4D-90E25CCDE93D}"/>
          </ac:spMkLst>
        </pc:spChg>
        <pc:spChg chg="add mod topLvl">
          <ac:chgData name="이동건" userId="4ad090f6-dadd-4301-b5d0-883b88f508af" providerId="ADAL" clId="{619F2D35-1CAD-4793-8A48-991BB0EE1469}" dt="2023-02-27T04:42:52.135" v="2394" actId="1076"/>
          <ac:spMkLst>
            <pc:docMk/>
            <pc:sldMk cId="4073310172" sldId="272"/>
            <ac:spMk id="29" creationId="{1C5DDF42-02CE-4C87-8899-F7DB716FDD58}"/>
          </ac:spMkLst>
        </pc:spChg>
        <pc:spChg chg="add mod topLvl">
          <ac:chgData name="이동건" userId="4ad090f6-dadd-4301-b5d0-883b88f508af" providerId="ADAL" clId="{619F2D35-1CAD-4793-8A48-991BB0EE1469}" dt="2023-02-27T04:42:52.135" v="2394" actId="1076"/>
          <ac:spMkLst>
            <pc:docMk/>
            <pc:sldMk cId="4073310172" sldId="272"/>
            <ac:spMk id="30" creationId="{02E90F10-7FAA-4BBB-85E2-B6ABAD9EB6E4}"/>
          </ac:spMkLst>
        </pc:spChg>
        <pc:spChg chg="add mod topLvl">
          <ac:chgData name="이동건" userId="4ad090f6-dadd-4301-b5d0-883b88f508af" providerId="ADAL" clId="{619F2D35-1CAD-4793-8A48-991BB0EE1469}" dt="2023-02-27T04:42:52.135" v="2394" actId="1076"/>
          <ac:spMkLst>
            <pc:docMk/>
            <pc:sldMk cId="4073310172" sldId="272"/>
            <ac:spMk id="31" creationId="{389588AA-CA03-4C46-A4B9-F57F43853175}"/>
          </ac:spMkLst>
        </pc:spChg>
        <pc:spChg chg="add mod topLvl">
          <ac:chgData name="이동건" userId="4ad090f6-dadd-4301-b5d0-883b88f508af" providerId="ADAL" clId="{619F2D35-1CAD-4793-8A48-991BB0EE1469}" dt="2023-02-27T04:43:21.495" v="2398" actId="207"/>
          <ac:spMkLst>
            <pc:docMk/>
            <pc:sldMk cId="4073310172" sldId="272"/>
            <ac:spMk id="32" creationId="{94A1A6B5-A70A-4AAD-AA0C-8D58458CE5A9}"/>
          </ac:spMkLst>
        </pc:spChg>
        <pc:spChg chg="add mod topLvl">
          <ac:chgData name="이동건" userId="4ad090f6-dadd-4301-b5d0-883b88f508af" providerId="ADAL" clId="{619F2D35-1CAD-4793-8A48-991BB0EE1469}" dt="2023-02-27T04:43:36.288" v="2399" actId="208"/>
          <ac:spMkLst>
            <pc:docMk/>
            <pc:sldMk cId="4073310172" sldId="272"/>
            <ac:spMk id="34" creationId="{A4E09378-AF80-4E15-B4DA-6F1E0C39BAB2}"/>
          </ac:spMkLst>
        </pc:spChg>
        <pc:spChg chg="add mod topLvl">
          <ac:chgData name="이동건" userId="4ad090f6-dadd-4301-b5d0-883b88f508af" providerId="ADAL" clId="{619F2D35-1CAD-4793-8A48-991BB0EE1469}" dt="2023-02-27T04:42:52.135" v="2394" actId="1076"/>
          <ac:spMkLst>
            <pc:docMk/>
            <pc:sldMk cId="4073310172" sldId="272"/>
            <ac:spMk id="35" creationId="{6DECD346-389B-4DFD-B0BC-0336E6087D51}"/>
          </ac:spMkLst>
        </pc:spChg>
        <pc:spChg chg="add mod topLvl">
          <ac:chgData name="이동건" userId="4ad090f6-dadd-4301-b5d0-883b88f508af" providerId="ADAL" clId="{619F2D35-1CAD-4793-8A48-991BB0EE1469}" dt="2023-02-27T04:42:52.135" v="2394" actId="1076"/>
          <ac:spMkLst>
            <pc:docMk/>
            <pc:sldMk cId="4073310172" sldId="272"/>
            <ac:spMk id="36" creationId="{8BE665F8-5641-44AA-8C63-6CB02B40BAD7}"/>
          </ac:spMkLst>
        </pc:spChg>
        <pc:spChg chg="add mod topLvl">
          <ac:chgData name="이동건" userId="4ad090f6-dadd-4301-b5d0-883b88f508af" providerId="ADAL" clId="{619F2D35-1CAD-4793-8A48-991BB0EE1469}" dt="2023-02-27T04:42:52.135" v="2394" actId="1076"/>
          <ac:spMkLst>
            <pc:docMk/>
            <pc:sldMk cId="4073310172" sldId="272"/>
            <ac:spMk id="37" creationId="{F7BC5E5D-CDE7-4990-BFC1-CB0A1CE7E710}"/>
          </ac:spMkLst>
        </pc:spChg>
        <pc:spChg chg="add mod topLvl">
          <ac:chgData name="이동건" userId="4ad090f6-dadd-4301-b5d0-883b88f508af" providerId="ADAL" clId="{619F2D35-1CAD-4793-8A48-991BB0EE1469}" dt="2023-02-27T04:42:52.135" v="2394" actId="1076"/>
          <ac:spMkLst>
            <pc:docMk/>
            <pc:sldMk cId="4073310172" sldId="272"/>
            <ac:spMk id="38" creationId="{33EEAC96-5D3B-4014-9F7D-3ADB66C11781}"/>
          </ac:spMkLst>
        </pc:spChg>
        <pc:spChg chg="add mod topLvl">
          <ac:chgData name="이동건" userId="4ad090f6-dadd-4301-b5d0-883b88f508af" providerId="ADAL" clId="{619F2D35-1CAD-4793-8A48-991BB0EE1469}" dt="2023-02-27T04:42:52.135" v="2394" actId="1076"/>
          <ac:spMkLst>
            <pc:docMk/>
            <pc:sldMk cId="4073310172" sldId="272"/>
            <ac:spMk id="39" creationId="{F45B0559-BE61-469E-A93A-7A218AAF1CE6}"/>
          </ac:spMkLst>
        </pc:spChg>
        <pc:spChg chg="add mod topLvl">
          <ac:chgData name="이동건" userId="4ad090f6-dadd-4301-b5d0-883b88f508af" providerId="ADAL" clId="{619F2D35-1CAD-4793-8A48-991BB0EE1469}" dt="2023-02-27T04:42:52.135" v="2394" actId="1076"/>
          <ac:spMkLst>
            <pc:docMk/>
            <pc:sldMk cId="4073310172" sldId="272"/>
            <ac:spMk id="45" creationId="{2A4ECA20-D34D-4611-A32F-336727DF62AB}"/>
          </ac:spMkLst>
        </pc:spChg>
        <pc:spChg chg="add mod topLvl">
          <ac:chgData name="이동건" userId="4ad090f6-dadd-4301-b5d0-883b88f508af" providerId="ADAL" clId="{619F2D35-1CAD-4793-8A48-991BB0EE1469}" dt="2023-02-27T04:42:52.135" v="2394" actId="1076"/>
          <ac:spMkLst>
            <pc:docMk/>
            <pc:sldMk cId="4073310172" sldId="272"/>
            <ac:spMk id="46" creationId="{82B0FAA6-B19A-42DF-BD96-730C56FA0245}"/>
          </ac:spMkLst>
        </pc:spChg>
        <pc:spChg chg="add mod topLvl">
          <ac:chgData name="이동건" userId="4ad090f6-dadd-4301-b5d0-883b88f508af" providerId="ADAL" clId="{619F2D35-1CAD-4793-8A48-991BB0EE1469}" dt="2023-02-27T04:42:52.135" v="2394" actId="1076"/>
          <ac:spMkLst>
            <pc:docMk/>
            <pc:sldMk cId="4073310172" sldId="272"/>
            <ac:spMk id="47" creationId="{8CBB9D59-BF01-4EF2-A4FD-9A6B1F97C3D2}"/>
          </ac:spMkLst>
        </pc:spChg>
        <pc:spChg chg="add mod">
          <ac:chgData name="이동건" userId="4ad090f6-dadd-4301-b5d0-883b88f508af" providerId="ADAL" clId="{619F2D35-1CAD-4793-8A48-991BB0EE1469}" dt="2023-02-27T04:42:52.135" v="2394" actId="1076"/>
          <ac:spMkLst>
            <pc:docMk/>
            <pc:sldMk cId="4073310172" sldId="272"/>
            <ac:spMk id="52" creationId="{7BD07DAB-9674-43E8-9CB0-9FC5E6B826B6}"/>
          </ac:spMkLst>
        </pc:spChg>
        <pc:spChg chg="add mod topLvl">
          <ac:chgData name="이동건" userId="4ad090f6-dadd-4301-b5d0-883b88f508af" providerId="ADAL" clId="{619F2D35-1CAD-4793-8A48-991BB0EE1469}" dt="2023-02-27T04:31:13.657" v="2067" actId="1076"/>
          <ac:spMkLst>
            <pc:docMk/>
            <pc:sldMk cId="4073310172" sldId="272"/>
            <ac:spMk id="54" creationId="{07DFF1BD-4AC1-408A-8A3E-77209F403244}"/>
          </ac:spMkLst>
        </pc:spChg>
        <pc:spChg chg="add mod topLvl">
          <ac:chgData name="이동건" userId="4ad090f6-dadd-4301-b5d0-883b88f508af" providerId="ADAL" clId="{619F2D35-1CAD-4793-8A48-991BB0EE1469}" dt="2023-02-27T04:31:13.657" v="2067" actId="1076"/>
          <ac:spMkLst>
            <pc:docMk/>
            <pc:sldMk cId="4073310172" sldId="272"/>
            <ac:spMk id="55" creationId="{DC454D8D-CE9C-4FA4-A26D-EF51AFAC799A}"/>
          </ac:spMkLst>
        </pc:spChg>
        <pc:spChg chg="add mod topLvl">
          <ac:chgData name="이동건" userId="4ad090f6-dadd-4301-b5d0-883b88f508af" providerId="ADAL" clId="{619F2D35-1CAD-4793-8A48-991BB0EE1469}" dt="2023-02-27T04:31:13.657" v="2067" actId="1076"/>
          <ac:spMkLst>
            <pc:docMk/>
            <pc:sldMk cId="4073310172" sldId="272"/>
            <ac:spMk id="57" creationId="{542FFF91-FB42-4EDB-B1D4-1CDD455EC551}"/>
          </ac:spMkLst>
        </pc:spChg>
        <pc:spChg chg="add del mod topLvl">
          <ac:chgData name="이동건" userId="4ad090f6-dadd-4301-b5d0-883b88f508af" providerId="ADAL" clId="{619F2D35-1CAD-4793-8A48-991BB0EE1469}" dt="2023-02-27T03:20:25.206" v="1967" actId="478"/>
          <ac:spMkLst>
            <pc:docMk/>
            <pc:sldMk cId="4073310172" sldId="272"/>
            <ac:spMk id="58" creationId="{46E218A1-FE7A-4A0E-A51D-4D5EB845BA75}"/>
          </ac:spMkLst>
        </pc:spChg>
        <pc:spChg chg="add del mod topLvl">
          <ac:chgData name="이동건" userId="4ad090f6-dadd-4301-b5d0-883b88f508af" providerId="ADAL" clId="{619F2D35-1CAD-4793-8A48-991BB0EE1469}" dt="2023-02-27T03:20:20.866" v="1966" actId="478"/>
          <ac:spMkLst>
            <pc:docMk/>
            <pc:sldMk cId="4073310172" sldId="272"/>
            <ac:spMk id="59" creationId="{383491C4-6182-4EBF-8D49-E64B975F8B24}"/>
          </ac:spMkLst>
        </pc:spChg>
        <pc:spChg chg="add mod topLvl">
          <ac:chgData name="이동건" userId="4ad090f6-dadd-4301-b5d0-883b88f508af" providerId="ADAL" clId="{619F2D35-1CAD-4793-8A48-991BB0EE1469}" dt="2023-02-27T04:52:54.318" v="2658" actId="1076"/>
          <ac:spMkLst>
            <pc:docMk/>
            <pc:sldMk cId="4073310172" sldId="272"/>
            <ac:spMk id="63" creationId="{EAA89EC3-AAF9-48DC-8AFE-B0197AF86247}"/>
          </ac:spMkLst>
        </pc:spChg>
        <pc:spChg chg="add mod topLvl">
          <ac:chgData name="이동건" userId="4ad090f6-dadd-4301-b5d0-883b88f508af" providerId="ADAL" clId="{619F2D35-1CAD-4793-8A48-991BB0EE1469}" dt="2023-02-27T04:49:21.526" v="2617" actId="165"/>
          <ac:spMkLst>
            <pc:docMk/>
            <pc:sldMk cId="4073310172" sldId="272"/>
            <ac:spMk id="64" creationId="{9DA04658-F395-4AC8-B036-3C37CBC1C6CC}"/>
          </ac:spMkLst>
        </pc:spChg>
        <pc:spChg chg="add mod topLvl">
          <ac:chgData name="이동건" userId="4ad090f6-dadd-4301-b5d0-883b88f508af" providerId="ADAL" clId="{619F2D35-1CAD-4793-8A48-991BB0EE1469}" dt="2023-02-27T04:52:54.318" v="2658" actId="1076"/>
          <ac:spMkLst>
            <pc:docMk/>
            <pc:sldMk cId="4073310172" sldId="272"/>
            <ac:spMk id="65" creationId="{1167EB3A-3AB5-4B2B-A9EA-76AEBC15B1B8}"/>
          </ac:spMkLst>
        </pc:spChg>
        <pc:spChg chg="add mod topLvl">
          <ac:chgData name="이동건" userId="4ad090f6-dadd-4301-b5d0-883b88f508af" providerId="ADAL" clId="{619F2D35-1CAD-4793-8A48-991BB0EE1469}" dt="2023-02-27T04:52:54.318" v="2658" actId="1076"/>
          <ac:spMkLst>
            <pc:docMk/>
            <pc:sldMk cId="4073310172" sldId="272"/>
            <ac:spMk id="66" creationId="{401CA785-9BFE-456A-816A-AC15A22E2FC9}"/>
          </ac:spMkLst>
        </pc:spChg>
        <pc:spChg chg="add del mod">
          <ac:chgData name="이동건" userId="4ad090f6-dadd-4301-b5d0-883b88f508af" providerId="ADAL" clId="{619F2D35-1CAD-4793-8A48-991BB0EE1469}" dt="2023-02-27T03:22:53.587" v="1996" actId="478"/>
          <ac:spMkLst>
            <pc:docMk/>
            <pc:sldMk cId="4073310172" sldId="272"/>
            <ac:spMk id="67" creationId="{86F840C8-82F3-4B5B-8429-2ABBD64607A3}"/>
          </ac:spMkLst>
        </pc:spChg>
        <pc:spChg chg="add mod topLvl">
          <ac:chgData name="이동건" userId="4ad090f6-dadd-4301-b5d0-883b88f508af" providerId="ADAL" clId="{619F2D35-1CAD-4793-8A48-991BB0EE1469}" dt="2023-02-27T04:49:30.520" v="2618" actId="164"/>
          <ac:spMkLst>
            <pc:docMk/>
            <pc:sldMk cId="4073310172" sldId="272"/>
            <ac:spMk id="68" creationId="{068A0E88-0BF9-43F5-ADB9-D7F15C8C7D21}"/>
          </ac:spMkLst>
        </pc:spChg>
        <pc:spChg chg="add mod topLvl">
          <ac:chgData name="이동건" userId="4ad090f6-dadd-4301-b5d0-883b88f508af" providerId="ADAL" clId="{619F2D35-1CAD-4793-8A48-991BB0EE1469}" dt="2023-02-27T04:49:30.520" v="2618" actId="164"/>
          <ac:spMkLst>
            <pc:docMk/>
            <pc:sldMk cId="4073310172" sldId="272"/>
            <ac:spMk id="69" creationId="{89A32FE8-7FF1-4733-BEED-BA832EDCA786}"/>
          </ac:spMkLst>
        </pc:spChg>
        <pc:spChg chg="add mod topLvl">
          <ac:chgData name="이동건" userId="4ad090f6-dadd-4301-b5d0-883b88f508af" providerId="ADAL" clId="{619F2D35-1CAD-4793-8A48-991BB0EE1469}" dt="2023-02-27T04:49:30.520" v="2618" actId="164"/>
          <ac:spMkLst>
            <pc:docMk/>
            <pc:sldMk cId="4073310172" sldId="272"/>
            <ac:spMk id="70" creationId="{62864708-09C0-4F51-A463-51F3EB29DCA8}"/>
          </ac:spMkLst>
        </pc:spChg>
        <pc:spChg chg="add mod topLvl">
          <ac:chgData name="이동건" userId="4ad090f6-dadd-4301-b5d0-883b88f508af" providerId="ADAL" clId="{619F2D35-1CAD-4793-8A48-991BB0EE1469}" dt="2023-02-27T04:53:07.938" v="2663" actId="1076"/>
          <ac:spMkLst>
            <pc:docMk/>
            <pc:sldMk cId="4073310172" sldId="272"/>
            <ac:spMk id="74" creationId="{52C12B9E-D4EF-4456-9F22-D40BD45CD4A5}"/>
          </ac:spMkLst>
        </pc:spChg>
        <pc:spChg chg="add del mod">
          <ac:chgData name="이동건" userId="4ad090f6-dadd-4301-b5d0-883b88f508af" providerId="ADAL" clId="{619F2D35-1CAD-4793-8A48-991BB0EE1469}" dt="2023-02-27T04:42:41.776" v="2390"/>
          <ac:spMkLst>
            <pc:docMk/>
            <pc:sldMk cId="4073310172" sldId="272"/>
            <ac:spMk id="75" creationId="{ADAF97EA-7C09-4584-8CCF-16D72468A581}"/>
          </ac:spMkLst>
        </pc:spChg>
        <pc:spChg chg="add del mod">
          <ac:chgData name="이동건" userId="4ad090f6-dadd-4301-b5d0-883b88f508af" providerId="ADAL" clId="{619F2D35-1CAD-4793-8A48-991BB0EE1469}" dt="2023-02-27T04:42:41.776" v="2392"/>
          <ac:spMkLst>
            <pc:docMk/>
            <pc:sldMk cId="4073310172" sldId="272"/>
            <ac:spMk id="77" creationId="{98491414-F1FE-4622-AD0E-6663DA8FB481}"/>
          </ac:spMkLst>
        </pc:spChg>
        <pc:spChg chg="add mod topLvl">
          <ac:chgData name="이동건" userId="4ad090f6-dadd-4301-b5d0-883b88f508af" providerId="ADAL" clId="{619F2D35-1CAD-4793-8A48-991BB0EE1469}" dt="2023-02-27T04:52:27.571" v="2654" actId="164"/>
          <ac:spMkLst>
            <pc:docMk/>
            <pc:sldMk cId="4073310172" sldId="272"/>
            <ac:spMk id="88" creationId="{9F83E40E-6483-434B-A978-A3B1A8123A42}"/>
          </ac:spMkLst>
        </pc:spChg>
        <pc:grpChg chg="add mod topLvl">
          <ac:chgData name="이동건" userId="4ad090f6-dadd-4301-b5d0-883b88f508af" providerId="ADAL" clId="{619F2D35-1CAD-4793-8A48-991BB0EE1469}" dt="2023-02-27T04:52:30.159" v="2655" actId="1076"/>
          <ac:grpSpMkLst>
            <pc:docMk/>
            <pc:sldMk cId="4073310172" sldId="272"/>
            <ac:grpSpMk id="21" creationId="{8C93AB71-B3D2-4892-B358-94CFFD2DCBC1}"/>
          </ac:grpSpMkLst>
        </pc:grpChg>
        <pc:grpChg chg="add del mod">
          <ac:chgData name="이동건" userId="4ad090f6-dadd-4301-b5d0-883b88f508af" providerId="ADAL" clId="{619F2D35-1CAD-4793-8A48-991BB0EE1469}" dt="2023-02-27T04:34:37.931" v="2328" actId="165"/>
          <ac:grpSpMkLst>
            <pc:docMk/>
            <pc:sldMk cId="4073310172" sldId="272"/>
            <ac:grpSpMk id="24" creationId="{B540AB6C-C7F0-4014-90E8-01420E6D7B02}"/>
          </ac:grpSpMkLst>
        </pc:grpChg>
        <pc:grpChg chg="add del mod">
          <ac:chgData name="이동건" userId="4ad090f6-dadd-4301-b5d0-883b88f508af" providerId="ADAL" clId="{619F2D35-1CAD-4793-8A48-991BB0EE1469}" dt="2023-02-27T03:18:03.531" v="1929" actId="165"/>
          <ac:grpSpMkLst>
            <pc:docMk/>
            <pc:sldMk cId="4073310172" sldId="272"/>
            <ac:grpSpMk id="48" creationId="{50CDDDBE-1894-495F-8D1F-F1FFE0BFDAE1}"/>
          </ac:grpSpMkLst>
        </pc:grpChg>
        <pc:grpChg chg="add del mod">
          <ac:chgData name="이동건" userId="4ad090f6-dadd-4301-b5d0-883b88f508af" providerId="ADAL" clId="{619F2D35-1CAD-4793-8A48-991BB0EE1469}" dt="2023-02-27T03:19:21.223" v="1954" actId="165"/>
          <ac:grpSpMkLst>
            <pc:docMk/>
            <pc:sldMk cId="4073310172" sldId="272"/>
            <ac:grpSpMk id="60" creationId="{A8D6E7FE-BBBE-4613-92CB-16B540A78DA8}"/>
          </ac:grpSpMkLst>
        </pc:grpChg>
        <pc:grpChg chg="add del mod topLvl">
          <ac:chgData name="이동건" userId="4ad090f6-dadd-4301-b5d0-883b88f508af" providerId="ADAL" clId="{619F2D35-1CAD-4793-8A48-991BB0EE1469}" dt="2023-02-27T04:49:21.526" v="2617" actId="165"/>
          <ac:grpSpMkLst>
            <pc:docMk/>
            <pc:sldMk cId="4073310172" sldId="272"/>
            <ac:grpSpMk id="73" creationId="{911FFE7A-A58F-4BC3-8D9C-E9563E36AAB9}"/>
          </ac:grpSpMkLst>
        </pc:grpChg>
        <pc:grpChg chg="add del mod">
          <ac:chgData name="이동건" userId="4ad090f6-dadd-4301-b5d0-883b88f508af" providerId="ADAL" clId="{619F2D35-1CAD-4793-8A48-991BB0EE1469}" dt="2023-02-27T04:47:56.446" v="2598" actId="165"/>
          <ac:grpSpMkLst>
            <pc:docMk/>
            <pc:sldMk cId="4073310172" sldId="272"/>
            <ac:grpSpMk id="76" creationId="{05F02805-F716-4EAE-9312-D9304899DD4B}"/>
          </ac:grpSpMkLst>
        </pc:grpChg>
        <pc:grpChg chg="add del mod">
          <ac:chgData name="이동건" userId="4ad090f6-dadd-4301-b5d0-883b88f508af" providerId="ADAL" clId="{619F2D35-1CAD-4793-8A48-991BB0EE1469}" dt="2023-02-27T04:49:19.367" v="2616" actId="165"/>
          <ac:grpSpMkLst>
            <pc:docMk/>
            <pc:sldMk cId="4073310172" sldId="272"/>
            <ac:grpSpMk id="94" creationId="{FA0BD425-1E06-45CB-BCC2-C6B980BE1333}"/>
          </ac:grpSpMkLst>
        </pc:grpChg>
        <pc:grpChg chg="add del mod">
          <ac:chgData name="이동건" userId="4ad090f6-dadd-4301-b5d0-883b88f508af" providerId="ADAL" clId="{619F2D35-1CAD-4793-8A48-991BB0EE1469}" dt="2023-02-27T04:50:25.782" v="2631" actId="165"/>
          <ac:grpSpMkLst>
            <pc:docMk/>
            <pc:sldMk cId="4073310172" sldId="272"/>
            <ac:grpSpMk id="95" creationId="{D1F362FA-5462-4CDF-92DF-805C1C41117C}"/>
          </ac:grpSpMkLst>
        </pc:grpChg>
        <pc:grpChg chg="add mod">
          <ac:chgData name="이동건" userId="4ad090f6-dadd-4301-b5d0-883b88f508af" providerId="ADAL" clId="{619F2D35-1CAD-4793-8A48-991BB0EE1469}" dt="2023-02-27T04:49:38.404" v="2620" actId="1076"/>
          <ac:grpSpMkLst>
            <pc:docMk/>
            <pc:sldMk cId="4073310172" sldId="272"/>
            <ac:grpSpMk id="96" creationId="{C7781611-D5AB-45F5-9143-81E53B632018}"/>
          </ac:grpSpMkLst>
        </pc:grpChg>
        <pc:grpChg chg="add mod">
          <ac:chgData name="이동건" userId="4ad090f6-dadd-4301-b5d0-883b88f508af" providerId="ADAL" clId="{619F2D35-1CAD-4793-8A48-991BB0EE1469}" dt="2023-02-27T04:52:30.159" v="2655" actId="1076"/>
          <ac:grpSpMkLst>
            <pc:docMk/>
            <pc:sldMk cId="4073310172" sldId="272"/>
            <ac:grpSpMk id="105" creationId="{5C6DC00F-AE2F-47F2-A97D-E482485D6622}"/>
          </ac:grpSpMkLst>
        </pc:grpChg>
        <pc:graphicFrameChg chg="add mod ord modGraphic">
          <ac:chgData name="이동건" userId="4ad090f6-dadd-4301-b5d0-883b88f508af" providerId="ADAL" clId="{619F2D35-1CAD-4793-8A48-991BB0EE1469}" dt="2023-02-27T04:50:50.878" v="2636" actId="1076"/>
          <ac:graphicFrameMkLst>
            <pc:docMk/>
            <pc:sldMk cId="4073310172" sldId="272"/>
            <ac:graphicFrameMk id="93" creationId="{68F278C4-7C9D-4242-8549-1F6E3E14FD43}"/>
          </ac:graphicFrameMkLst>
        </pc:graphicFrameChg>
        <pc:picChg chg="add mod topLvl">
          <ac:chgData name="이동건" userId="4ad090f6-dadd-4301-b5d0-883b88f508af" providerId="ADAL" clId="{619F2D35-1CAD-4793-8A48-991BB0EE1469}" dt="2023-02-27T04:52:27.571" v="2654" actId="164"/>
          <ac:picMkLst>
            <pc:docMk/>
            <pc:sldMk cId="4073310172" sldId="272"/>
            <ac:picMk id="4" creationId="{3A5A18F7-E8AA-476C-B766-3EEB2FDF6408}"/>
          </ac:picMkLst>
        </pc:picChg>
        <pc:picChg chg="add mod topLvl">
          <ac:chgData name="이동건" userId="4ad090f6-dadd-4301-b5d0-883b88f508af" providerId="ADAL" clId="{619F2D35-1CAD-4793-8A48-991BB0EE1469}" dt="2023-02-27T04:42:52.135" v="2394" actId="1076"/>
          <ac:picMkLst>
            <pc:docMk/>
            <pc:sldMk cId="4073310172" sldId="272"/>
            <ac:picMk id="26" creationId="{57FBB57E-26C3-41BE-AE55-86DC4A103FE3}"/>
          </ac:picMkLst>
        </pc:picChg>
        <pc:picChg chg="add mod topLvl">
          <ac:chgData name="이동건" userId="4ad090f6-dadd-4301-b5d0-883b88f508af" providerId="ADAL" clId="{619F2D35-1CAD-4793-8A48-991BB0EE1469}" dt="2023-02-27T04:42:52.135" v="2394" actId="1076"/>
          <ac:picMkLst>
            <pc:docMk/>
            <pc:sldMk cId="4073310172" sldId="272"/>
            <ac:picMk id="33" creationId="{BADD1BFF-99BC-4FA1-A599-E5732860ECA3}"/>
          </ac:picMkLst>
        </pc:picChg>
        <pc:picChg chg="add mod topLvl">
          <ac:chgData name="이동건" userId="4ad090f6-dadd-4301-b5d0-883b88f508af" providerId="ADAL" clId="{619F2D35-1CAD-4793-8A48-991BB0EE1469}" dt="2023-02-27T04:42:52.135" v="2394" actId="1076"/>
          <ac:picMkLst>
            <pc:docMk/>
            <pc:sldMk cId="4073310172" sldId="272"/>
            <ac:picMk id="40" creationId="{CDD014F1-4F9B-404B-A058-2B9AC4615DCD}"/>
          </ac:picMkLst>
        </pc:picChg>
        <pc:picChg chg="add mod topLvl">
          <ac:chgData name="이동건" userId="4ad090f6-dadd-4301-b5d0-883b88f508af" providerId="ADAL" clId="{619F2D35-1CAD-4793-8A48-991BB0EE1469}" dt="2023-02-27T04:42:52.135" v="2394" actId="1076"/>
          <ac:picMkLst>
            <pc:docMk/>
            <pc:sldMk cId="4073310172" sldId="272"/>
            <ac:picMk id="41" creationId="{2E479136-0273-41E9-95BA-73500DA1CAD0}"/>
          </ac:picMkLst>
        </pc:picChg>
        <pc:picChg chg="add mod topLvl">
          <ac:chgData name="이동건" userId="4ad090f6-dadd-4301-b5d0-883b88f508af" providerId="ADAL" clId="{619F2D35-1CAD-4793-8A48-991BB0EE1469}" dt="2023-02-27T04:31:13.657" v="2067" actId="1076"/>
          <ac:picMkLst>
            <pc:docMk/>
            <pc:sldMk cId="4073310172" sldId="272"/>
            <ac:picMk id="53" creationId="{F1E47A95-1705-4A97-B50D-CF567DEF24AE}"/>
          </ac:picMkLst>
        </pc:picChg>
        <pc:picChg chg="add mod topLvl">
          <ac:chgData name="이동건" userId="4ad090f6-dadd-4301-b5d0-883b88f508af" providerId="ADAL" clId="{619F2D35-1CAD-4793-8A48-991BB0EE1469}" dt="2023-02-27T04:31:13.657" v="2067" actId="1076"/>
          <ac:picMkLst>
            <pc:docMk/>
            <pc:sldMk cId="4073310172" sldId="272"/>
            <ac:picMk id="56" creationId="{80FA817F-8F9F-4172-A3A4-11AA568583FE}"/>
          </ac:picMkLst>
        </pc:picChg>
        <pc:picChg chg="add mod topLvl">
          <ac:chgData name="이동건" userId="4ad090f6-dadd-4301-b5d0-883b88f508af" providerId="ADAL" clId="{619F2D35-1CAD-4793-8A48-991BB0EE1469}" dt="2023-02-27T04:52:54.318" v="2658" actId="1076"/>
          <ac:picMkLst>
            <pc:docMk/>
            <pc:sldMk cId="4073310172" sldId="272"/>
            <ac:picMk id="61" creationId="{586C6FB8-4547-49BF-9ED2-78C26EC3F31C}"/>
          </ac:picMkLst>
        </pc:picChg>
        <pc:picChg chg="add mod topLvl">
          <ac:chgData name="이동건" userId="4ad090f6-dadd-4301-b5d0-883b88f508af" providerId="ADAL" clId="{619F2D35-1CAD-4793-8A48-991BB0EE1469}" dt="2023-02-27T04:49:30.520" v="2618" actId="164"/>
          <ac:picMkLst>
            <pc:docMk/>
            <pc:sldMk cId="4073310172" sldId="272"/>
            <ac:picMk id="62" creationId="{F3F1C2FD-517A-41ED-BE7B-29D9E93328A9}"/>
          </ac:picMkLst>
        </pc:picChg>
        <pc:cxnChg chg="add mod topLvl">
          <ac:chgData name="이동건" userId="4ad090f6-dadd-4301-b5d0-883b88f508af" providerId="ADAL" clId="{619F2D35-1CAD-4793-8A48-991BB0EE1469}" dt="2023-02-27T04:52:27.571" v="2654" actId="164"/>
          <ac:cxnSpMkLst>
            <pc:docMk/>
            <pc:sldMk cId="4073310172" sldId="272"/>
            <ac:cxnSpMk id="9" creationId="{F7AD1162-CB01-4416-BCFD-62D7ECD58FE6}"/>
          </ac:cxnSpMkLst>
        </pc:cxnChg>
        <pc:cxnChg chg="add mod topLvl">
          <ac:chgData name="이동건" userId="4ad090f6-dadd-4301-b5d0-883b88f508af" providerId="ADAL" clId="{619F2D35-1CAD-4793-8A48-991BB0EE1469}" dt="2023-02-27T04:52:27.571" v="2654" actId="164"/>
          <ac:cxnSpMkLst>
            <pc:docMk/>
            <pc:sldMk cId="4073310172" sldId="272"/>
            <ac:cxnSpMk id="10" creationId="{55C94CE5-CF93-4125-8DBA-4336E87B588B}"/>
          </ac:cxnSpMkLst>
        </pc:cxnChg>
        <pc:cxnChg chg="add mod topLvl">
          <ac:chgData name="이동건" userId="4ad090f6-dadd-4301-b5d0-883b88f508af" providerId="ADAL" clId="{619F2D35-1CAD-4793-8A48-991BB0EE1469}" dt="2023-02-27T04:52:27.571" v="2654" actId="164"/>
          <ac:cxnSpMkLst>
            <pc:docMk/>
            <pc:sldMk cId="4073310172" sldId="272"/>
            <ac:cxnSpMk id="18" creationId="{CE0B6895-0253-46BD-A8B5-2A0887C1BC5E}"/>
          </ac:cxnSpMkLst>
        </pc:cxnChg>
        <pc:cxnChg chg="add mod topLvl">
          <ac:chgData name="이동건" userId="4ad090f6-dadd-4301-b5d0-883b88f508af" providerId="ADAL" clId="{619F2D35-1CAD-4793-8A48-991BB0EE1469}" dt="2023-02-27T04:52:27.571" v="2654" actId="164"/>
          <ac:cxnSpMkLst>
            <pc:docMk/>
            <pc:sldMk cId="4073310172" sldId="272"/>
            <ac:cxnSpMk id="19" creationId="{C3E17213-F6E9-4B3A-9BB5-1EA2C5464817}"/>
          </ac:cxnSpMkLst>
        </pc:cxnChg>
        <pc:cxnChg chg="add mod topLvl">
          <ac:chgData name="이동건" userId="4ad090f6-dadd-4301-b5d0-883b88f508af" providerId="ADAL" clId="{619F2D35-1CAD-4793-8A48-991BB0EE1469}" dt="2023-02-27T04:42:52.135" v="2394" actId="1076"/>
          <ac:cxnSpMkLst>
            <pc:docMk/>
            <pc:sldMk cId="4073310172" sldId="272"/>
            <ac:cxnSpMk id="42" creationId="{0C7795E9-6DB9-4480-A28A-9DED6F9963CA}"/>
          </ac:cxnSpMkLst>
        </pc:cxnChg>
        <pc:cxnChg chg="add mod topLvl">
          <ac:chgData name="이동건" userId="4ad090f6-dadd-4301-b5d0-883b88f508af" providerId="ADAL" clId="{619F2D35-1CAD-4793-8A48-991BB0EE1469}" dt="2023-02-27T04:42:52.135" v="2394" actId="1076"/>
          <ac:cxnSpMkLst>
            <pc:docMk/>
            <pc:sldMk cId="4073310172" sldId="272"/>
            <ac:cxnSpMk id="43" creationId="{C182540D-F66F-4509-A0D5-79500677568B}"/>
          </ac:cxnSpMkLst>
        </pc:cxnChg>
        <pc:cxnChg chg="add mod topLvl">
          <ac:chgData name="이동건" userId="4ad090f6-dadd-4301-b5d0-883b88f508af" providerId="ADAL" clId="{619F2D35-1CAD-4793-8A48-991BB0EE1469}" dt="2023-02-27T04:42:52.135" v="2394" actId="1076"/>
          <ac:cxnSpMkLst>
            <pc:docMk/>
            <pc:sldMk cId="4073310172" sldId="272"/>
            <ac:cxnSpMk id="44" creationId="{FFE54CE5-015A-4CE9-9503-B531458C043F}"/>
          </ac:cxnSpMkLst>
        </pc:cxnChg>
        <pc:cxnChg chg="add mod">
          <ac:chgData name="이동건" userId="4ad090f6-dadd-4301-b5d0-883b88f508af" providerId="ADAL" clId="{619F2D35-1CAD-4793-8A48-991BB0EE1469}" dt="2023-02-27T04:42:52.135" v="2394" actId="1076"/>
          <ac:cxnSpMkLst>
            <pc:docMk/>
            <pc:sldMk cId="4073310172" sldId="272"/>
            <ac:cxnSpMk id="49" creationId="{8CDFD9AA-161B-415A-A195-AEA48E89FB6A}"/>
          </ac:cxnSpMkLst>
        </pc:cxnChg>
        <pc:cxnChg chg="add mod">
          <ac:chgData name="이동건" userId="4ad090f6-dadd-4301-b5d0-883b88f508af" providerId="ADAL" clId="{619F2D35-1CAD-4793-8A48-991BB0EE1469}" dt="2023-02-27T04:42:52.135" v="2394" actId="1076"/>
          <ac:cxnSpMkLst>
            <pc:docMk/>
            <pc:sldMk cId="4073310172" sldId="272"/>
            <ac:cxnSpMk id="50" creationId="{89B43744-27EF-478E-81E6-0CD9A82AC414}"/>
          </ac:cxnSpMkLst>
        </pc:cxnChg>
        <pc:cxnChg chg="add mod">
          <ac:chgData name="이동건" userId="4ad090f6-dadd-4301-b5d0-883b88f508af" providerId="ADAL" clId="{619F2D35-1CAD-4793-8A48-991BB0EE1469}" dt="2023-02-27T04:42:52.135" v="2394" actId="1076"/>
          <ac:cxnSpMkLst>
            <pc:docMk/>
            <pc:sldMk cId="4073310172" sldId="272"/>
            <ac:cxnSpMk id="51" creationId="{02C8936E-3B59-48E2-97D4-8274E90F7E92}"/>
          </ac:cxnSpMkLst>
        </pc:cxnChg>
        <pc:cxnChg chg="add mod topLvl">
          <ac:chgData name="이동건" userId="4ad090f6-dadd-4301-b5d0-883b88f508af" providerId="ADAL" clId="{619F2D35-1CAD-4793-8A48-991BB0EE1469}" dt="2023-02-27T04:53:00.325" v="2660" actId="14100"/>
          <ac:cxnSpMkLst>
            <pc:docMk/>
            <pc:sldMk cId="4073310172" sldId="272"/>
            <ac:cxnSpMk id="71" creationId="{B02E345B-F70C-4CCA-86E2-BE3F44CA4D19}"/>
          </ac:cxnSpMkLst>
        </pc:cxnChg>
        <pc:cxnChg chg="add mod topLvl">
          <ac:chgData name="이동건" userId="4ad090f6-dadd-4301-b5d0-883b88f508af" providerId="ADAL" clId="{619F2D35-1CAD-4793-8A48-991BB0EE1469}" dt="2023-02-27T04:52:58.056" v="2659" actId="14100"/>
          <ac:cxnSpMkLst>
            <pc:docMk/>
            <pc:sldMk cId="4073310172" sldId="272"/>
            <ac:cxnSpMk id="72" creationId="{EAF1ED0F-4463-498A-B9BE-C96683BB53E4}"/>
          </ac:cxnSpMkLst>
        </pc:cxnChg>
      </pc:sldChg>
    </pc:docChg>
  </pc:docChgLst>
  <pc:docChgLst>
    <pc:chgData name="이동건" userId="4ad090f6-dadd-4301-b5d0-883b88f508af" providerId="ADAL" clId="{E82326E6-1121-4EBE-A84D-7988A69B259F}"/>
    <pc:docChg chg="delSld delSection modSection">
      <pc:chgData name="이동건" userId="4ad090f6-dadd-4301-b5d0-883b88f508af" providerId="ADAL" clId="{E82326E6-1121-4EBE-A84D-7988A69B259F}" dt="2023-02-27T04:58:36.818" v="4" actId="17853"/>
      <pc:docMkLst>
        <pc:docMk/>
      </pc:docMkLst>
      <pc:sldChg chg="del">
        <pc:chgData name="이동건" userId="4ad090f6-dadd-4301-b5d0-883b88f508af" providerId="ADAL" clId="{E82326E6-1121-4EBE-A84D-7988A69B259F}" dt="2023-02-27T04:58:34.418" v="2" actId="2696"/>
        <pc:sldMkLst>
          <pc:docMk/>
          <pc:sldMk cId="3420915244" sldId="259"/>
        </pc:sldMkLst>
      </pc:sldChg>
      <pc:sldChg chg="del">
        <pc:chgData name="이동건" userId="4ad090f6-dadd-4301-b5d0-883b88f508af" providerId="ADAL" clId="{E82326E6-1121-4EBE-A84D-7988A69B259F}" dt="2023-02-27T04:58:34.661" v="3" actId="2696"/>
        <pc:sldMkLst>
          <pc:docMk/>
          <pc:sldMk cId="244167772" sldId="269"/>
        </pc:sldMkLst>
      </pc:sldChg>
      <pc:sldChg chg="del">
        <pc:chgData name="이동건" userId="4ad090f6-dadd-4301-b5d0-883b88f508af" providerId="ADAL" clId="{E82326E6-1121-4EBE-A84D-7988A69B259F}" dt="2023-02-27T04:58:33.779" v="0" actId="2696"/>
        <pc:sldMkLst>
          <pc:docMk/>
          <pc:sldMk cId="1774966666" sldId="270"/>
        </pc:sldMkLst>
      </pc:sldChg>
      <pc:sldChg chg="del">
        <pc:chgData name="이동건" userId="4ad090f6-dadd-4301-b5d0-883b88f508af" providerId="ADAL" clId="{E82326E6-1121-4EBE-A84D-7988A69B259F}" dt="2023-02-27T04:58:34.159" v="1" actId="2696"/>
        <pc:sldMkLst>
          <pc:docMk/>
          <pc:sldMk cId="2363847958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23-02-27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72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6013" y="507035"/>
            <a:ext cx="8957817" cy="1048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4AD2FD6-46FB-843F-2AC9-E61838DC47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80619"/>
          <a:stretch/>
        </p:blipFill>
        <p:spPr>
          <a:xfrm>
            <a:off x="8845550" y="254538"/>
            <a:ext cx="924824" cy="2693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721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DBFC-E2E2-4558-88A3-885FAE75EBD1}" type="datetimeFigureOut">
              <a:rPr lang="ko-KR" altLang="en-US" smtClean="0"/>
              <a:t>23-02-27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9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BEEB5EC-1EE2-4F6E-B5C2-F6DBC1CB1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675916"/>
              </p:ext>
            </p:extLst>
          </p:nvPr>
        </p:nvGraphicFramePr>
        <p:xfrm>
          <a:off x="168376" y="623056"/>
          <a:ext cx="9622640" cy="5956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518">
                  <a:extLst>
                    <a:ext uri="{9D8B030D-6E8A-4147-A177-3AD203B41FA5}">
                      <a16:colId xmlns:a16="http://schemas.microsoft.com/office/drawing/2014/main" val="3359681300"/>
                    </a:ext>
                  </a:extLst>
                </a:gridCol>
                <a:gridCol w="4833122">
                  <a:extLst>
                    <a:ext uri="{9D8B030D-6E8A-4147-A177-3AD203B41FA5}">
                      <a16:colId xmlns:a16="http://schemas.microsoft.com/office/drawing/2014/main" val="1665731577"/>
                    </a:ext>
                  </a:extLst>
                </a:gridCol>
              </a:tblGrid>
              <a:tr h="212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Universal lens calibration </a:t>
                      </a:r>
                      <a:r>
                        <a:rPr lang="ko-KR" altLang="en-US" sz="1000" dirty="0"/>
                        <a:t>장비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알고리즘 순서도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076116"/>
                  </a:ext>
                </a:extLst>
              </a:tr>
              <a:tr h="256185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742843"/>
                  </a:ext>
                </a:extLst>
              </a:tr>
              <a:tr h="2394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Lens Calibration </a:t>
                      </a:r>
                      <a:r>
                        <a:rPr lang="ko-KR" altLang="en-US" sz="1000" dirty="0"/>
                        <a:t>결과 전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후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84000"/>
                  </a:ext>
                </a:extLst>
              </a:tr>
              <a:tr h="29065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23659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624" y="66554"/>
            <a:ext cx="4358960" cy="418721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Geometric (Lens) Calibration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315199" y="196404"/>
            <a:ext cx="1414405" cy="320675"/>
          </a:xfrm>
        </p:spPr>
        <p:txBody>
          <a:bodyPr anchor="ctr">
            <a:noAutofit/>
          </a:bodyPr>
          <a:lstStyle/>
          <a:p>
            <a:pPr marL="0" indent="0" algn="r">
              <a:buNone/>
            </a:pPr>
            <a:r>
              <a:rPr lang="en-US" altLang="ko-KR" sz="18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overview</a:t>
            </a:r>
            <a:endParaRPr lang="ko-KR" altLang="en-US" sz="18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4" name="그림 13" descr="주방용품, 클립아트이(가) 표시된 사진&#10;&#10;자동 생성된 설명">
            <a:extLst>
              <a:ext uri="{FF2B5EF4-FFF2-40B4-BE49-F238E27FC236}">
                <a16:creationId xmlns:a16="http://schemas.microsoft.com/office/drawing/2014/main" id="{90BD1398-E9A7-4E67-BA92-922BE7A50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225" y="5159636"/>
            <a:ext cx="1912567" cy="5578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B909920-142B-45DF-BA57-079549722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61" y="5159636"/>
            <a:ext cx="1912567" cy="557832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1BC41A4-A59B-4FC8-AC1E-6EB05EB50FDD}"/>
              </a:ext>
            </a:extLst>
          </p:cNvPr>
          <p:cNvSpPr txBox="1"/>
          <p:nvPr/>
        </p:nvSpPr>
        <p:spPr>
          <a:xfrm>
            <a:off x="638068" y="4150654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</a:t>
            </a:r>
            <a:r>
              <a:rPr lang="ko-KR" altLang="en-US" sz="1000" dirty="0"/>
              <a:t>왜곡 보정 전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DE6212D-9A94-4BF7-844B-405520E8FD6C}"/>
              </a:ext>
            </a:extLst>
          </p:cNvPr>
          <p:cNvSpPr txBox="1"/>
          <p:nvPr/>
        </p:nvSpPr>
        <p:spPr>
          <a:xfrm>
            <a:off x="3205817" y="4150654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</a:t>
            </a:r>
            <a:r>
              <a:rPr lang="ko-KR" altLang="en-US" sz="1000" dirty="0"/>
              <a:t>왜곡 보정 후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pic>
        <p:nvPicPr>
          <p:cNvPr id="18" name="그림 17" descr="주방용품이(가) 표시된 사진&#10;&#10;자동 생성된 설명">
            <a:extLst>
              <a:ext uri="{FF2B5EF4-FFF2-40B4-BE49-F238E27FC236}">
                <a16:creationId xmlns:a16="http://schemas.microsoft.com/office/drawing/2014/main" id="{A6131F4F-D656-476F-B716-7AC187D36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61" y="5848819"/>
            <a:ext cx="1908601" cy="556675"/>
          </a:xfrm>
          <a:prstGeom prst="rect">
            <a:avLst/>
          </a:prstGeom>
        </p:spPr>
      </p:pic>
      <p:pic>
        <p:nvPicPr>
          <p:cNvPr id="20" name="그림 19" descr="주방용품, 클립아트이(가) 표시된 사진&#10;&#10;자동 생성된 설명">
            <a:extLst>
              <a:ext uri="{FF2B5EF4-FFF2-40B4-BE49-F238E27FC236}">
                <a16:creationId xmlns:a16="http://schemas.microsoft.com/office/drawing/2014/main" id="{F125A425-417F-470B-85A9-DB85BD72AC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760" y="5848818"/>
            <a:ext cx="1908600" cy="556675"/>
          </a:xfrm>
          <a:prstGeom prst="rect">
            <a:avLst/>
          </a:prstGeom>
        </p:spPr>
      </p:pic>
      <p:pic>
        <p:nvPicPr>
          <p:cNvPr id="22" name="그림 21" descr="주방용품이(가) 표시된 사진&#10;&#10;자동 생성된 설명">
            <a:extLst>
              <a:ext uri="{FF2B5EF4-FFF2-40B4-BE49-F238E27FC236}">
                <a16:creationId xmlns:a16="http://schemas.microsoft.com/office/drawing/2014/main" id="{F6758BD0-851C-4B64-A839-39F3C3BB5D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737" y="4505932"/>
            <a:ext cx="1912567" cy="55783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29E3839-941B-4696-A692-1AEADB4533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60" y="4502780"/>
            <a:ext cx="1912563" cy="5578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F3D7789-32AA-4D72-AB56-724EA1984C69}"/>
                  </a:ext>
                </a:extLst>
              </p:cNvPr>
              <p:cNvSpPr txBox="1"/>
              <p:nvPr/>
            </p:nvSpPr>
            <p:spPr>
              <a:xfrm>
                <a:off x="3090643" y="2350853"/>
                <a:ext cx="148553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10×40</m:t>
                    </m:r>
                  </m:oMath>
                </a14:m>
                <a:r>
                  <a:rPr lang="ko-KR" altLang="en-US" sz="1000" dirty="0"/>
                  <a:t> </a:t>
                </a:r>
                <a:r>
                  <a:rPr lang="en-US" altLang="ko-KR" sz="1000" dirty="0"/>
                  <a:t>LED dots.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000" dirty="0"/>
                  <a:t>25 mm </a:t>
                </a:r>
                <a:r>
                  <a:rPr lang="ko-KR" altLang="en-US" sz="1000" dirty="0"/>
                  <a:t>간격</a:t>
                </a:r>
                <a:r>
                  <a:rPr lang="en-US" altLang="ko-KR" sz="10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000" dirty="0"/>
                  <a:t>940 nm</a:t>
                </a:r>
                <a:endParaRPr lang="ko-KR" altLang="en-US" sz="10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F3D7789-32AA-4D72-AB56-724EA1984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643" y="2350853"/>
                <a:ext cx="1485535" cy="553998"/>
              </a:xfrm>
              <a:prstGeom prst="rect">
                <a:avLst/>
              </a:prstGeom>
              <a:blipFill>
                <a:blip r:embed="rId8"/>
                <a:stretch>
                  <a:fillRect b="-43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그림 68" descr="실내, 벽, 바닥, 검은색이(가) 표시된 사진&#10;&#10;자동 생성된 설명">
            <a:extLst>
              <a:ext uri="{FF2B5EF4-FFF2-40B4-BE49-F238E27FC236}">
                <a16:creationId xmlns:a16="http://schemas.microsoft.com/office/drawing/2014/main" id="{F15658EB-3B6D-4C16-8A51-74D8200F3C7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4" t="20680" r="11139" b="29754"/>
          <a:stretch/>
        </p:blipFill>
        <p:spPr>
          <a:xfrm>
            <a:off x="3022393" y="1054243"/>
            <a:ext cx="1774252" cy="1190633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7A54FE30-57EA-406E-AD74-AD91EDB21AE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786" y="1054243"/>
            <a:ext cx="2622486" cy="1605926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F77E629-00BD-4172-A07C-649DAB943BB0}"/>
              </a:ext>
            </a:extLst>
          </p:cNvPr>
          <p:cNvCxnSpPr>
            <a:cxnSpLocks/>
          </p:cNvCxnSpPr>
          <p:nvPr/>
        </p:nvCxnSpPr>
        <p:spPr>
          <a:xfrm flipV="1">
            <a:off x="993606" y="1625930"/>
            <a:ext cx="654675" cy="1116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0770E3C-B745-4B93-9A73-B6030E85DCC5}"/>
              </a:ext>
            </a:extLst>
          </p:cNvPr>
          <p:cNvSpPr txBox="1"/>
          <p:nvPr/>
        </p:nvSpPr>
        <p:spPr>
          <a:xfrm>
            <a:off x="212080" y="2707914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LiDAR</a:t>
            </a:r>
            <a:r>
              <a:rPr lang="ko-KR" altLang="en-US" sz="1000" dirty="0"/>
              <a:t> 안착 지점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90FD82D-6104-40F9-8C49-DF6151B590F5}"/>
              </a:ext>
            </a:extLst>
          </p:cNvPr>
          <p:cNvCxnSpPr>
            <a:cxnSpLocks/>
          </p:cNvCxnSpPr>
          <p:nvPr/>
        </p:nvCxnSpPr>
        <p:spPr>
          <a:xfrm flipV="1">
            <a:off x="1686272" y="1730191"/>
            <a:ext cx="41811" cy="1100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E88DC95-3058-41E5-9E34-9B15A1BEC76A}"/>
              </a:ext>
            </a:extLst>
          </p:cNvPr>
          <p:cNvSpPr txBox="1"/>
          <p:nvPr/>
        </p:nvSpPr>
        <p:spPr>
          <a:xfrm>
            <a:off x="1056466" y="2897444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</a:t>
            </a:r>
            <a:r>
              <a:rPr lang="ko-KR" altLang="en-US" sz="1000" dirty="0"/>
              <a:t>축 회전 모터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7AC12619-C449-44BA-9A2F-FF1DB40CEA31}"/>
              </a:ext>
            </a:extLst>
          </p:cNvPr>
          <p:cNvCxnSpPr>
            <a:cxnSpLocks/>
          </p:cNvCxnSpPr>
          <p:nvPr/>
        </p:nvCxnSpPr>
        <p:spPr>
          <a:xfrm flipH="1" flipV="1">
            <a:off x="2087793" y="1902771"/>
            <a:ext cx="335362" cy="8396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B265E55-ABD2-4FE3-B10C-8C0EABBE24D4}"/>
              </a:ext>
            </a:extLst>
          </p:cNvPr>
          <p:cNvSpPr txBox="1"/>
          <p:nvPr/>
        </p:nvSpPr>
        <p:spPr>
          <a:xfrm>
            <a:off x="2053170" y="2774333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</a:t>
            </a:r>
            <a:r>
              <a:rPr lang="ko-KR" altLang="en-US" sz="1000" dirty="0"/>
              <a:t>축 </a:t>
            </a:r>
            <a:r>
              <a:rPr lang="en-US" altLang="ko-KR" sz="1000" dirty="0"/>
              <a:t>Rail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D9C15E5-8C3B-4E8B-BE73-8258276AD1C5}"/>
                  </a:ext>
                </a:extLst>
              </p:cNvPr>
              <p:cNvSpPr txBox="1"/>
              <p:nvPr/>
            </p:nvSpPr>
            <p:spPr>
              <a:xfrm>
                <a:off x="1762869" y="3789448"/>
                <a:ext cx="141500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5×20</m:t>
                    </m:r>
                  </m:oMath>
                </a14:m>
                <a:r>
                  <a:rPr lang="ko-KR" altLang="en-US" sz="1000" dirty="0"/>
                  <a:t> </a:t>
                </a:r>
                <a:r>
                  <a:rPr lang="en-US" altLang="ko-KR" sz="1000" dirty="0"/>
                  <a:t>LED dots.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000" dirty="0"/>
                  <a:t>50 mm </a:t>
                </a:r>
                <a:r>
                  <a:rPr lang="ko-KR" altLang="en-US" sz="1000" dirty="0"/>
                  <a:t>간격</a:t>
                </a:r>
                <a:r>
                  <a:rPr lang="en-US" altLang="ko-KR" sz="10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000" dirty="0"/>
                  <a:t>940 nm</a:t>
                </a:r>
                <a:endParaRPr lang="ko-KR" altLang="en-US" sz="10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D9C15E5-8C3B-4E8B-BE73-8258276AD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869" y="3789448"/>
                <a:ext cx="1415003" cy="553998"/>
              </a:xfrm>
              <a:prstGeom prst="rect">
                <a:avLst/>
              </a:prstGeom>
              <a:blipFill>
                <a:blip r:embed="rId11"/>
                <a:stretch>
                  <a:fillRect b="-43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C3EF883-D19E-4D65-B003-C33612C3B523}"/>
              </a:ext>
            </a:extLst>
          </p:cNvPr>
          <p:cNvCxnSpPr>
            <a:cxnSpLocks/>
          </p:cNvCxnSpPr>
          <p:nvPr/>
        </p:nvCxnSpPr>
        <p:spPr>
          <a:xfrm>
            <a:off x="2340528" y="4781696"/>
            <a:ext cx="3381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C0BFC0EF-A692-406A-9309-33CA1B6E366E}"/>
              </a:ext>
            </a:extLst>
          </p:cNvPr>
          <p:cNvCxnSpPr>
            <a:cxnSpLocks/>
          </p:cNvCxnSpPr>
          <p:nvPr/>
        </p:nvCxnSpPr>
        <p:spPr>
          <a:xfrm>
            <a:off x="2340528" y="5458512"/>
            <a:ext cx="3381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BB84F15-EB74-4112-95AC-AB70AC38AD27}"/>
              </a:ext>
            </a:extLst>
          </p:cNvPr>
          <p:cNvCxnSpPr>
            <a:cxnSpLocks/>
          </p:cNvCxnSpPr>
          <p:nvPr/>
        </p:nvCxnSpPr>
        <p:spPr>
          <a:xfrm>
            <a:off x="2340528" y="6105862"/>
            <a:ext cx="3381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CAB4F93-AD7E-483E-80C7-5643C176C9AC}"/>
              </a:ext>
            </a:extLst>
          </p:cNvPr>
          <p:cNvCxnSpPr>
            <a:cxnSpLocks/>
            <a:stCxn id="39" idx="2"/>
            <a:endCxn id="37" idx="0"/>
          </p:cNvCxnSpPr>
          <p:nvPr/>
        </p:nvCxnSpPr>
        <p:spPr>
          <a:xfrm>
            <a:off x="7209787" y="3382325"/>
            <a:ext cx="3124" cy="2032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판단 36">
            <a:extLst>
              <a:ext uri="{FF2B5EF4-FFF2-40B4-BE49-F238E27FC236}">
                <a16:creationId xmlns:a16="http://schemas.microsoft.com/office/drawing/2014/main" id="{155F5306-E943-411B-BCA2-60BBA6E7F400}"/>
              </a:ext>
            </a:extLst>
          </p:cNvPr>
          <p:cNvSpPr/>
          <p:nvPr/>
        </p:nvSpPr>
        <p:spPr>
          <a:xfrm>
            <a:off x="6495132" y="3585534"/>
            <a:ext cx="1435557" cy="59611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Are the blobs detected?</a:t>
            </a:r>
            <a:endParaRPr lang="ko-KR" altLang="en-US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id="{39101F3F-D644-4B77-A454-79E9C252AC19}"/>
              </a:ext>
            </a:extLst>
          </p:cNvPr>
          <p:cNvSpPr/>
          <p:nvPr/>
        </p:nvSpPr>
        <p:spPr>
          <a:xfrm>
            <a:off x="6751057" y="1132514"/>
            <a:ext cx="913071" cy="21920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Image is distorted.</a:t>
            </a:r>
            <a:endParaRPr lang="ko-KR" altLang="en-US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1F642681-8E5B-454D-9E24-A4C16CC4A7A6}"/>
              </a:ext>
            </a:extLst>
          </p:cNvPr>
          <p:cNvSpPr/>
          <p:nvPr/>
        </p:nvSpPr>
        <p:spPr>
          <a:xfrm>
            <a:off x="6604965" y="3026937"/>
            <a:ext cx="1209644" cy="35538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Detect the center of the blobs.</a:t>
            </a:r>
            <a:endParaRPr lang="ko-KR" altLang="en-US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4AB277A-6609-430E-B8EA-DB5AB6E24456}"/>
              </a:ext>
            </a:extLst>
          </p:cNvPr>
          <p:cNvCxnSpPr>
            <a:cxnSpLocks/>
            <a:stCxn id="37" idx="1"/>
            <a:endCxn id="53" idx="3"/>
          </p:cNvCxnSpPr>
          <p:nvPr/>
        </p:nvCxnSpPr>
        <p:spPr>
          <a:xfrm flipH="1">
            <a:off x="6132954" y="3883592"/>
            <a:ext cx="362177" cy="516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26A36C7-9959-49ED-AAA3-CF277D575E55}"/>
              </a:ext>
            </a:extLst>
          </p:cNvPr>
          <p:cNvSpPr txBox="1"/>
          <p:nvPr/>
        </p:nvSpPr>
        <p:spPr>
          <a:xfrm>
            <a:off x="7235442" y="4209984"/>
            <a:ext cx="344219" cy="216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Yes</a:t>
            </a:r>
            <a:endParaRPr lang="ko-KR" altLang="en-US" sz="7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135F15-4DBA-4987-A18C-006F7D5D8563}"/>
              </a:ext>
            </a:extLst>
          </p:cNvPr>
          <p:cNvSpPr txBox="1"/>
          <p:nvPr/>
        </p:nvSpPr>
        <p:spPr>
          <a:xfrm>
            <a:off x="6265516" y="3673428"/>
            <a:ext cx="324518" cy="216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No</a:t>
            </a:r>
            <a:endParaRPr lang="ko-KR" altLang="en-US" sz="7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F49860B-E448-4BD2-B3E2-0D809E557CE8}"/>
              </a:ext>
            </a:extLst>
          </p:cNvPr>
          <p:cNvCxnSpPr>
            <a:cxnSpLocks/>
            <a:stCxn id="37" idx="2"/>
            <a:endCxn id="156" idx="0"/>
          </p:cNvCxnSpPr>
          <p:nvPr/>
        </p:nvCxnSpPr>
        <p:spPr>
          <a:xfrm flipH="1">
            <a:off x="7207591" y="4181648"/>
            <a:ext cx="5319" cy="29121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D2474AB-146C-4102-AFAB-553F7A2DD0AC}"/>
              </a:ext>
            </a:extLst>
          </p:cNvPr>
          <p:cNvCxnSpPr>
            <a:cxnSpLocks/>
            <a:stCxn id="77" idx="3"/>
            <a:endCxn id="46" idx="2"/>
          </p:cNvCxnSpPr>
          <p:nvPr/>
        </p:nvCxnSpPr>
        <p:spPr>
          <a:xfrm flipV="1">
            <a:off x="7817399" y="6257185"/>
            <a:ext cx="666379" cy="10603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데이터 45">
            <a:extLst>
              <a:ext uri="{FF2B5EF4-FFF2-40B4-BE49-F238E27FC236}">
                <a16:creationId xmlns:a16="http://schemas.microsoft.com/office/drawing/2014/main" id="{4F3FB657-FD8C-49BA-AEA2-B39357E36CAB}"/>
              </a:ext>
            </a:extLst>
          </p:cNvPr>
          <p:cNvSpPr/>
          <p:nvPr/>
        </p:nvSpPr>
        <p:spPr>
          <a:xfrm>
            <a:off x="8364164" y="6024021"/>
            <a:ext cx="1196143" cy="466328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Calculate camera parameters</a:t>
            </a:r>
            <a:endParaRPr lang="ko-KR" altLang="en-US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id="{72504AA6-A8E2-4462-BE43-A9B179F016BE}"/>
              </a:ext>
            </a:extLst>
          </p:cNvPr>
          <p:cNvSpPr/>
          <p:nvPr/>
        </p:nvSpPr>
        <p:spPr>
          <a:xfrm>
            <a:off x="8623908" y="3497099"/>
            <a:ext cx="676658" cy="228641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End</a:t>
            </a:r>
            <a:endParaRPr lang="ko-KR" altLang="en-US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8" name="순서도: 판단 47">
            <a:extLst>
              <a:ext uri="{FF2B5EF4-FFF2-40B4-BE49-F238E27FC236}">
                <a16:creationId xmlns:a16="http://schemas.microsoft.com/office/drawing/2014/main" id="{F84C008A-43E7-4D80-9E6F-BEA681B822D4}"/>
              </a:ext>
            </a:extLst>
          </p:cNvPr>
          <p:cNvSpPr/>
          <p:nvPr/>
        </p:nvSpPr>
        <p:spPr>
          <a:xfrm>
            <a:off x="6495132" y="1554937"/>
            <a:ext cx="1431955" cy="721303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Are there more than 4 blobs in the LED chart?</a:t>
            </a:r>
            <a:endParaRPr lang="ko-KR" altLang="en-US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1C332ED7-E7F2-4366-8971-4823C8F937B9}"/>
              </a:ext>
            </a:extLst>
          </p:cNvPr>
          <p:cNvSpPr/>
          <p:nvPr/>
        </p:nvSpPr>
        <p:spPr>
          <a:xfrm>
            <a:off x="5129984" y="3711059"/>
            <a:ext cx="1002971" cy="35538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Image upscaling using FFT.</a:t>
            </a:r>
            <a:endParaRPr lang="ko-KR" altLang="en-US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DB5C548-37BE-4018-A36A-8821C3FAE6A1}"/>
              </a:ext>
            </a:extLst>
          </p:cNvPr>
          <p:cNvCxnSpPr>
            <a:cxnSpLocks/>
            <a:stCxn id="38" idx="2"/>
            <a:endCxn id="48" idx="0"/>
          </p:cNvCxnSpPr>
          <p:nvPr/>
        </p:nvCxnSpPr>
        <p:spPr>
          <a:xfrm>
            <a:off x="7207592" y="1351722"/>
            <a:ext cx="3517" cy="2032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D4140ED6-9113-48D8-8C7D-5B0F883CF691}"/>
              </a:ext>
            </a:extLst>
          </p:cNvPr>
          <p:cNvSpPr/>
          <p:nvPr/>
        </p:nvSpPr>
        <p:spPr>
          <a:xfrm>
            <a:off x="5108895" y="5220602"/>
            <a:ext cx="1166342" cy="278486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Redefine the basis vector using PCA.</a:t>
            </a:r>
            <a:endParaRPr lang="ko-KR" altLang="en-US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14E4A3AC-3222-4420-928E-01927A7C2140}"/>
              </a:ext>
            </a:extLst>
          </p:cNvPr>
          <p:cNvCxnSpPr>
            <a:cxnSpLocks/>
            <a:stCxn id="55" idx="0"/>
            <a:endCxn id="156" idx="1"/>
          </p:cNvCxnSpPr>
          <p:nvPr/>
        </p:nvCxnSpPr>
        <p:spPr>
          <a:xfrm rot="5400000" flipH="1" flipV="1">
            <a:off x="5894840" y="4409336"/>
            <a:ext cx="608493" cy="1014039"/>
          </a:xfrm>
          <a:prstGeom prst="bentConnector2">
            <a:avLst/>
          </a:prstGeom>
          <a:grpFill/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773E75A6-28D6-46AA-9BE8-2C2D0A2849B3}"/>
              </a:ext>
            </a:extLst>
          </p:cNvPr>
          <p:cNvCxnSpPr>
            <a:cxnSpLocks/>
            <a:stCxn id="48" idx="2"/>
            <a:endCxn id="102" idx="0"/>
          </p:cNvCxnSpPr>
          <p:nvPr/>
        </p:nvCxnSpPr>
        <p:spPr>
          <a:xfrm flipH="1">
            <a:off x="7209787" y="2276241"/>
            <a:ext cx="1322" cy="1993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순서도: 처리 101">
            <a:extLst>
              <a:ext uri="{FF2B5EF4-FFF2-40B4-BE49-F238E27FC236}">
                <a16:creationId xmlns:a16="http://schemas.microsoft.com/office/drawing/2014/main" id="{9ECC475A-8576-4989-B09F-FD646D2CB51D}"/>
              </a:ext>
            </a:extLst>
          </p:cNvPr>
          <p:cNvSpPr/>
          <p:nvPr/>
        </p:nvSpPr>
        <p:spPr>
          <a:xfrm>
            <a:off x="6604965" y="2475638"/>
            <a:ext cx="1209644" cy="35538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Take more than 3 images of the chart.</a:t>
            </a:r>
            <a:endParaRPr lang="ko-KR" altLang="en-US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8C9FAFE6-F779-4032-B46A-798FCFFE701A}"/>
              </a:ext>
            </a:extLst>
          </p:cNvPr>
          <p:cNvCxnSpPr>
            <a:cxnSpLocks/>
            <a:stCxn id="102" idx="2"/>
            <a:endCxn id="39" idx="0"/>
          </p:cNvCxnSpPr>
          <p:nvPr/>
        </p:nvCxnSpPr>
        <p:spPr>
          <a:xfrm>
            <a:off x="7209787" y="2831025"/>
            <a:ext cx="0" cy="19591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순서도: 처리 155">
            <a:extLst>
              <a:ext uri="{FF2B5EF4-FFF2-40B4-BE49-F238E27FC236}">
                <a16:creationId xmlns:a16="http://schemas.microsoft.com/office/drawing/2014/main" id="{85921286-D39F-46EA-B5CD-B35CD91CC13C}"/>
              </a:ext>
            </a:extLst>
          </p:cNvPr>
          <p:cNvSpPr/>
          <p:nvPr/>
        </p:nvSpPr>
        <p:spPr>
          <a:xfrm>
            <a:off x="6706106" y="4472865"/>
            <a:ext cx="1002972" cy="278486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Sort the points</a:t>
            </a:r>
            <a:endParaRPr lang="ko-KR" altLang="en-US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1E390657-7591-4315-9955-E2C8A1C86D75}"/>
              </a:ext>
            </a:extLst>
          </p:cNvPr>
          <p:cNvCxnSpPr>
            <a:cxnSpLocks/>
            <a:stCxn id="53" idx="0"/>
            <a:endCxn id="39" idx="1"/>
          </p:cNvCxnSpPr>
          <p:nvPr/>
        </p:nvCxnSpPr>
        <p:spPr>
          <a:xfrm rot="5400000" flipH="1" flipV="1">
            <a:off x="5865003" y="2971097"/>
            <a:ext cx="506428" cy="973496"/>
          </a:xfrm>
          <a:prstGeom prst="bentConnector2">
            <a:avLst/>
          </a:prstGeom>
          <a:grpFill/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순서도: 판단 174">
            <a:extLst>
              <a:ext uri="{FF2B5EF4-FFF2-40B4-BE49-F238E27FC236}">
                <a16:creationId xmlns:a16="http://schemas.microsoft.com/office/drawing/2014/main" id="{28D4FDCB-C630-4166-B0B0-13B3F6353E3A}"/>
              </a:ext>
            </a:extLst>
          </p:cNvPr>
          <p:cNvSpPr/>
          <p:nvPr/>
        </p:nvSpPr>
        <p:spPr>
          <a:xfrm>
            <a:off x="6491529" y="5061788"/>
            <a:ext cx="1435557" cy="59611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Are the blobs sorted?</a:t>
            </a:r>
            <a:endParaRPr lang="ko-KR" altLang="en-US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3B77CE92-2F83-4AE7-95E4-48328B76722D}"/>
              </a:ext>
            </a:extLst>
          </p:cNvPr>
          <p:cNvCxnSpPr>
            <a:cxnSpLocks/>
            <a:stCxn id="156" idx="2"/>
            <a:endCxn id="175" idx="0"/>
          </p:cNvCxnSpPr>
          <p:nvPr/>
        </p:nvCxnSpPr>
        <p:spPr>
          <a:xfrm>
            <a:off x="7207591" y="4751351"/>
            <a:ext cx="1716" cy="310437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9817E834-8D55-45C5-8BA4-3EB12AC5B23B}"/>
              </a:ext>
            </a:extLst>
          </p:cNvPr>
          <p:cNvCxnSpPr>
            <a:cxnSpLocks/>
            <a:stCxn id="175" idx="1"/>
            <a:endCxn id="55" idx="3"/>
          </p:cNvCxnSpPr>
          <p:nvPr/>
        </p:nvCxnSpPr>
        <p:spPr>
          <a:xfrm flipH="1">
            <a:off x="6275237" y="5359845"/>
            <a:ext cx="216292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1EC9A515-1108-40E5-8DBB-5638BF1E4115}"/>
              </a:ext>
            </a:extLst>
          </p:cNvPr>
          <p:cNvSpPr txBox="1"/>
          <p:nvPr/>
        </p:nvSpPr>
        <p:spPr>
          <a:xfrm>
            <a:off x="6826888" y="5677439"/>
            <a:ext cx="344219" cy="21632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Yes</a:t>
            </a:r>
            <a:endParaRPr lang="ko-KR" altLang="en-US" sz="700" dirty="0"/>
          </a:p>
        </p:txBody>
      </p: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4B20CC12-D84F-432D-8F65-9924AE880FB4}"/>
              </a:ext>
            </a:extLst>
          </p:cNvPr>
          <p:cNvCxnSpPr>
            <a:cxnSpLocks/>
            <a:stCxn id="46" idx="1"/>
            <a:endCxn id="62" idx="2"/>
          </p:cNvCxnSpPr>
          <p:nvPr/>
        </p:nvCxnSpPr>
        <p:spPr>
          <a:xfrm flipV="1">
            <a:off x="8962236" y="5772010"/>
            <a:ext cx="0" cy="2520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D159415B-F812-4D59-A184-648638B8A1A2}"/>
              </a:ext>
            </a:extLst>
          </p:cNvPr>
          <p:cNvSpPr txBox="1"/>
          <p:nvPr/>
        </p:nvSpPr>
        <p:spPr>
          <a:xfrm>
            <a:off x="6297877" y="5126680"/>
            <a:ext cx="440228" cy="216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No</a:t>
            </a:r>
            <a:endParaRPr lang="ko-KR" altLang="en-US" sz="7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AA31A4-C29F-4803-AB8C-8A25F8E57E28}"/>
              </a:ext>
            </a:extLst>
          </p:cNvPr>
          <p:cNvSpPr txBox="1"/>
          <p:nvPr/>
        </p:nvSpPr>
        <p:spPr>
          <a:xfrm>
            <a:off x="6854842" y="2244876"/>
            <a:ext cx="344219" cy="21632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Yes</a:t>
            </a:r>
            <a:endParaRPr lang="ko-KR" altLang="en-US" sz="7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6CF061-BFD5-4B28-86CC-105B8935034B}"/>
              </a:ext>
            </a:extLst>
          </p:cNvPr>
          <p:cNvSpPr txBox="1"/>
          <p:nvPr/>
        </p:nvSpPr>
        <p:spPr>
          <a:xfrm>
            <a:off x="6240009" y="1935157"/>
            <a:ext cx="324518" cy="21632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No</a:t>
            </a:r>
            <a:endParaRPr lang="ko-KR" altLang="en-US" sz="7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29299D3-EE4E-4F76-A1ED-FB24780D2571}"/>
              </a:ext>
            </a:extLst>
          </p:cNvPr>
          <p:cNvCxnSpPr>
            <a:cxnSpLocks/>
            <a:stCxn id="48" idx="1"/>
            <a:endCxn id="40" idx="3"/>
          </p:cNvCxnSpPr>
          <p:nvPr/>
        </p:nvCxnSpPr>
        <p:spPr>
          <a:xfrm flipH="1" flipV="1">
            <a:off x="6212605" y="1909819"/>
            <a:ext cx="282527" cy="5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94FDA332-C073-4A0C-A570-17AC03EB0777}"/>
              </a:ext>
            </a:extLst>
          </p:cNvPr>
          <p:cNvSpPr/>
          <p:nvPr/>
        </p:nvSpPr>
        <p:spPr>
          <a:xfrm>
            <a:off x="5334897" y="1732124"/>
            <a:ext cx="877708" cy="35538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Prepare another LED chart</a:t>
            </a:r>
            <a:endParaRPr lang="ko-KR" altLang="en-US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6705345-BDD8-4A24-A478-F08414544A52}"/>
              </a:ext>
            </a:extLst>
          </p:cNvPr>
          <p:cNvCxnSpPr>
            <a:cxnSpLocks/>
            <a:stCxn id="40" idx="0"/>
          </p:cNvCxnSpPr>
          <p:nvPr/>
        </p:nvCxnSpPr>
        <p:spPr>
          <a:xfrm rot="5400000" flipH="1" flipV="1">
            <a:off x="6397814" y="930876"/>
            <a:ext cx="177186" cy="142531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판단 60">
            <a:extLst>
              <a:ext uri="{FF2B5EF4-FFF2-40B4-BE49-F238E27FC236}">
                <a16:creationId xmlns:a16="http://schemas.microsoft.com/office/drawing/2014/main" id="{3086AF05-2403-424C-9B72-6FB0A24C36AD}"/>
              </a:ext>
            </a:extLst>
          </p:cNvPr>
          <p:cNvSpPr/>
          <p:nvPr/>
        </p:nvSpPr>
        <p:spPr>
          <a:xfrm>
            <a:off x="8244458" y="4662252"/>
            <a:ext cx="1435557" cy="59611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Are the images undistorted?</a:t>
            </a:r>
            <a:endParaRPr lang="ko-KR" altLang="en-US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84BFE614-E518-42FE-8F26-01E16A3290F2}"/>
              </a:ext>
            </a:extLst>
          </p:cNvPr>
          <p:cNvSpPr/>
          <p:nvPr/>
        </p:nvSpPr>
        <p:spPr>
          <a:xfrm>
            <a:off x="8357414" y="5490745"/>
            <a:ext cx="1209644" cy="28126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Undistort the images</a:t>
            </a:r>
            <a:endParaRPr lang="ko-KR" altLang="en-US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5302D6-9373-401D-9C76-C332569F36C8}"/>
              </a:ext>
            </a:extLst>
          </p:cNvPr>
          <p:cNvCxnSpPr>
            <a:cxnSpLocks/>
            <a:stCxn id="62" idx="0"/>
            <a:endCxn id="61" idx="2"/>
          </p:cNvCxnSpPr>
          <p:nvPr/>
        </p:nvCxnSpPr>
        <p:spPr>
          <a:xfrm flipV="1">
            <a:off x="8962236" y="5258366"/>
            <a:ext cx="1" cy="23237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798348A-7CC5-4807-8E57-1884623DA45E}"/>
              </a:ext>
            </a:extLst>
          </p:cNvPr>
          <p:cNvSpPr txBox="1"/>
          <p:nvPr/>
        </p:nvSpPr>
        <p:spPr>
          <a:xfrm>
            <a:off x="8686078" y="4326565"/>
            <a:ext cx="344219" cy="216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Yes</a:t>
            </a:r>
            <a:endParaRPr lang="ko-KR" altLang="en-US" sz="700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8D5F3418-B212-4829-A38D-DEB9FECC00E8}"/>
              </a:ext>
            </a:extLst>
          </p:cNvPr>
          <p:cNvCxnSpPr>
            <a:cxnSpLocks/>
            <a:stCxn id="61" idx="0"/>
            <a:endCxn id="93" idx="2"/>
          </p:cNvCxnSpPr>
          <p:nvPr/>
        </p:nvCxnSpPr>
        <p:spPr>
          <a:xfrm flipH="1" flipV="1">
            <a:off x="8960597" y="4279032"/>
            <a:ext cx="1640" cy="38322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B64FC3EE-EABE-4983-A9FA-3EA7FC17871F}"/>
              </a:ext>
            </a:extLst>
          </p:cNvPr>
          <p:cNvCxnSpPr>
            <a:cxnSpLocks/>
            <a:stCxn id="61" idx="1"/>
            <a:endCxn id="102" idx="3"/>
          </p:cNvCxnSpPr>
          <p:nvPr/>
        </p:nvCxnSpPr>
        <p:spPr>
          <a:xfrm rot="10800000">
            <a:off x="7814610" y="2653333"/>
            <a:ext cx="429849" cy="2306977"/>
          </a:xfrm>
          <a:prstGeom prst="bentConnector3">
            <a:avLst>
              <a:gd name="adj1" fmla="val 50000"/>
            </a:avLst>
          </a:prstGeom>
          <a:grpFill/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FFB4060-7E3E-4EAB-8CE3-1E70B497ED2D}"/>
              </a:ext>
            </a:extLst>
          </p:cNvPr>
          <p:cNvSpPr txBox="1"/>
          <p:nvPr/>
        </p:nvSpPr>
        <p:spPr>
          <a:xfrm>
            <a:off x="8013467" y="5098843"/>
            <a:ext cx="324518" cy="216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No</a:t>
            </a:r>
            <a:endParaRPr lang="ko-KR" altLang="en-US" sz="7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90F846-0A4A-43B7-900F-F363426FBB2E}"/>
              </a:ext>
            </a:extLst>
          </p:cNvPr>
          <p:cNvSpPr/>
          <p:nvPr/>
        </p:nvSpPr>
        <p:spPr>
          <a:xfrm>
            <a:off x="8133134" y="1655732"/>
            <a:ext cx="299770" cy="1588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759452-5B96-45AF-ADF8-7A70D86CF26C}"/>
              </a:ext>
            </a:extLst>
          </p:cNvPr>
          <p:cNvSpPr txBox="1"/>
          <p:nvPr/>
        </p:nvSpPr>
        <p:spPr>
          <a:xfrm>
            <a:off x="8444951" y="1625930"/>
            <a:ext cx="1010213" cy="208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Zhang’s technique</a:t>
            </a:r>
            <a:endParaRPr lang="ko-KR" altLang="en-US" sz="8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B64B3D8-FEC0-41D5-A834-E7F39CA78A3F}"/>
              </a:ext>
            </a:extLst>
          </p:cNvPr>
          <p:cNvSpPr/>
          <p:nvPr/>
        </p:nvSpPr>
        <p:spPr>
          <a:xfrm>
            <a:off x="8133134" y="2005865"/>
            <a:ext cx="299770" cy="1588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E18F7D-2BB1-420D-A1DA-EAE73EFA40AE}"/>
              </a:ext>
            </a:extLst>
          </p:cNvPr>
          <p:cNvSpPr txBox="1"/>
          <p:nvPr/>
        </p:nvSpPr>
        <p:spPr>
          <a:xfrm>
            <a:off x="8432904" y="1970839"/>
            <a:ext cx="1268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New process for the Sequential Flash LiDAR</a:t>
            </a:r>
            <a:endParaRPr lang="ko-KR" altLang="en-US" sz="800" dirty="0"/>
          </a:p>
        </p:txBody>
      </p:sp>
      <p:sp>
        <p:nvSpPr>
          <p:cNvPr id="77" name="순서도: 처리 76">
            <a:extLst>
              <a:ext uri="{FF2B5EF4-FFF2-40B4-BE49-F238E27FC236}">
                <a16:creationId xmlns:a16="http://schemas.microsoft.com/office/drawing/2014/main" id="{FB31D393-B5E3-4352-AAFF-ACD9E9766091}"/>
              </a:ext>
            </a:extLst>
          </p:cNvPr>
          <p:cNvSpPr/>
          <p:nvPr/>
        </p:nvSpPr>
        <p:spPr>
          <a:xfrm>
            <a:off x="6607755" y="6127155"/>
            <a:ext cx="1209644" cy="28126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Downscale the obtained parameters</a:t>
            </a:r>
            <a:endParaRPr lang="ko-KR" altLang="en-US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75709A9B-0BB1-458C-B5A4-5CAD6EDB3CAB}"/>
              </a:ext>
            </a:extLst>
          </p:cNvPr>
          <p:cNvCxnSpPr>
            <a:cxnSpLocks/>
            <a:stCxn id="175" idx="2"/>
            <a:endCxn id="77" idx="0"/>
          </p:cNvCxnSpPr>
          <p:nvPr/>
        </p:nvCxnSpPr>
        <p:spPr>
          <a:xfrm>
            <a:off x="7209308" y="5657902"/>
            <a:ext cx="3269" cy="469253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순서도: 처리 92">
            <a:extLst>
              <a:ext uri="{FF2B5EF4-FFF2-40B4-BE49-F238E27FC236}">
                <a16:creationId xmlns:a16="http://schemas.microsoft.com/office/drawing/2014/main" id="{DEEB7B79-9FFD-4658-928F-6035ED6033C4}"/>
              </a:ext>
            </a:extLst>
          </p:cNvPr>
          <p:cNvSpPr/>
          <p:nvPr/>
        </p:nvSpPr>
        <p:spPr>
          <a:xfrm>
            <a:off x="8355775" y="3997767"/>
            <a:ext cx="1209644" cy="28126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Obtain</a:t>
            </a:r>
            <a:r>
              <a: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new</a:t>
            </a:r>
            <a:r>
              <a: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camera</a:t>
            </a:r>
            <a:r>
              <a: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matrix</a:t>
            </a:r>
            <a:r>
              <a: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</a:t>
            </a:r>
            <a:r>
              <a: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recover</a:t>
            </a:r>
            <a:r>
              <a: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the FOV.</a:t>
            </a:r>
            <a:endParaRPr lang="ko-KR" altLang="en-US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1400B767-A116-4E9B-9FB1-70C911C10D37}"/>
              </a:ext>
            </a:extLst>
          </p:cNvPr>
          <p:cNvCxnSpPr>
            <a:cxnSpLocks/>
            <a:stCxn id="93" idx="0"/>
            <a:endCxn id="47" idx="2"/>
          </p:cNvCxnSpPr>
          <p:nvPr/>
        </p:nvCxnSpPr>
        <p:spPr>
          <a:xfrm flipV="1">
            <a:off x="8960597" y="3725740"/>
            <a:ext cx="1640" cy="27202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35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표 7">
            <a:extLst>
              <a:ext uri="{FF2B5EF4-FFF2-40B4-BE49-F238E27FC236}">
                <a16:creationId xmlns:a16="http://schemas.microsoft.com/office/drawing/2014/main" id="{F95A8649-1AEE-40EE-B08D-E204A93B0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111474"/>
              </p:ext>
            </p:extLst>
          </p:nvPr>
        </p:nvGraphicFramePr>
        <p:xfrm>
          <a:off x="168376" y="623056"/>
          <a:ext cx="9622640" cy="5937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1110">
                  <a:extLst>
                    <a:ext uri="{9D8B030D-6E8A-4147-A177-3AD203B41FA5}">
                      <a16:colId xmlns:a16="http://schemas.microsoft.com/office/drawing/2014/main" val="3359681300"/>
                    </a:ext>
                  </a:extLst>
                </a:gridCol>
                <a:gridCol w="6351530">
                  <a:extLst>
                    <a:ext uri="{9D8B030D-6E8A-4147-A177-3AD203B41FA5}">
                      <a16:colId xmlns:a16="http://schemas.microsoft.com/office/drawing/2014/main" val="1665731577"/>
                    </a:ext>
                  </a:extLst>
                </a:gridCol>
              </a:tblGrid>
              <a:tr h="3155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dirty="0"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Blob detection </a:t>
                      </a:r>
                      <a:r>
                        <a:rPr lang="ko-KR" altLang="en-US" sz="1000" b="0" u="none" dirty="0"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결과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dirty="0"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Principle component analysis (PCA) </a:t>
                      </a:r>
                      <a:r>
                        <a:rPr lang="ko-KR" altLang="en-US" sz="1000" b="0" u="none" dirty="0"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분석 결과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076116"/>
                  </a:ext>
                </a:extLst>
              </a:tr>
              <a:tr h="3019958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236596"/>
                  </a:ext>
                </a:extLst>
              </a:tr>
              <a:tr h="25199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u="none" dirty="0">
                        <a:latin typeface="+mn-lt"/>
                        <a:ea typeface="LG스마트체 Regular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u="none" dirty="0">
                          <a:latin typeface="+mn-lt"/>
                        </a:rPr>
                        <a:t>곡률 계산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434793"/>
                  </a:ext>
                </a:extLst>
              </a:tr>
              <a:tr h="234966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2723795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624" y="66554"/>
            <a:ext cx="4358960" cy="418721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Geometric (Lens) Calibration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315199" y="196404"/>
            <a:ext cx="1414405" cy="320675"/>
          </a:xfrm>
        </p:spPr>
        <p:txBody>
          <a:bodyPr anchor="ctr">
            <a:normAutofit/>
          </a:bodyPr>
          <a:lstStyle/>
          <a:p>
            <a:pPr marL="0" indent="0" algn="r">
              <a:buNone/>
            </a:pPr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상세 설명</a:t>
            </a:r>
          </a:p>
        </p:txBody>
      </p:sp>
      <p:pic>
        <p:nvPicPr>
          <p:cNvPr id="40" name="그림 39" descr="클립아트이(가) 표시된 사진&#10;&#10;자동 생성된 설명">
            <a:extLst>
              <a:ext uri="{FF2B5EF4-FFF2-40B4-BE49-F238E27FC236}">
                <a16:creationId xmlns:a16="http://schemas.microsoft.com/office/drawing/2014/main" id="{09398D32-DA74-4118-96C2-F67728582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45" y="4441241"/>
            <a:ext cx="2465777" cy="7191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DF10B3-5C8B-433C-944D-1B36CD21A0D6}"/>
              </a:ext>
            </a:extLst>
          </p:cNvPr>
          <p:cNvSpPr txBox="1"/>
          <p:nvPr/>
        </p:nvSpPr>
        <p:spPr>
          <a:xfrm>
            <a:off x="902428" y="3995109"/>
            <a:ext cx="1954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&lt;The upscaled</a:t>
            </a:r>
            <a:r>
              <a:rPr lang="ko-KR" altLang="en-US" sz="1400" dirty="0"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400" dirty="0"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image&gt;</a:t>
            </a:r>
            <a:endParaRPr lang="ko-KR" altLang="en-US" sz="1400" dirty="0"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</p:txBody>
      </p:sp>
      <p:pic>
        <p:nvPicPr>
          <p:cNvPr id="9" name="그림 8" descr="옅은이(가) 표시된 사진&#10;&#10;자동 생성된 설명">
            <a:extLst>
              <a:ext uri="{FF2B5EF4-FFF2-40B4-BE49-F238E27FC236}">
                <a16:creationId xmlns:a16="http://schemas.microsoft.com/office/drawing/2014/main" id="{B6025015-92C5-4D2E-9E02-652B94963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45" y="5311958"/>
            <a:ext cx="2465779" cy="7191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8DCC59-D067-4BF7-8547-16A9678501C0}"/>
              </a:ext>
            </a:extLst>
          </p:cNvPr>
          <p:cNvSpPr txBox="1"/>
          <p:nvPr/>
        </p:nvSpPr>
        <p:spPr>
          <a:xfrm>
            <a:off x="2204933" y="5752495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100</a:t>
            </a:r>
            <a:r>
              <a:rPr lang="ko-KR" altLang="en-US" sz="1200" dirty="0">
                <a:solidFill>
                  <a:srgbClr val="FF0000"/>
                </a:solidFill>
              </a:rPr>
              <a:t>개 탐지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44C798E1-258C-4FF4-8100-CC0F21EC08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5" y="1787735"/>
            <a:ext cx="2224714" cy="648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D9C421-87D0-40D5-9DD2-A0B3B96A5127}"/>
              </a:ext>
            </a:extLst>
          </p:cNvPr>
          <p:cNvSpPr txBox="1"/>
          <p:nvPr/>
        </p:nvSpPr>
        <p:spPr>
          <a:xfrm>
            <a:off x="1055413" y="1444356"/>
            <a:ext cx="156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&lt;The raw</a:t>
            </a:r>
            <a:r>
              <a:rPr lang="ko-KR" altLang="en-US" sz="1400" dirty="0"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400" dirty="0"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image&gt;</a:t>
            </a:r>
            <a:endParaRPr lang="ko-KR" altLang="en-US" sz="1400" dirty="0"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420EBB-C570-4FA1-A075-58B8D96AE9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5" y="2596048"/>
            <a:ext cx="2224714" cy="648875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A9573B35-6693-48F4-909F-111ED9D9C784}"/>
              </a:ext>
            </a:extLst>
          </p:cNvPr>
          <p:cNvSpPr txBox="1"/>
          <p:nvPr/>
        </p:nvSpPr>
        <p:spPr>
          <a:xfrm>
            <a:off x="2041397" y="2897672"/>
            <a:ext cx="924707" cy="336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r>
              <a:rPr lang="ko-KR" altLang="en-US" sz="1200" dirty="0">
                <a:solidFill>
                  <a:srgbClr val="FF0000"/>
                </a:solidFill>
              </a:rPr>
              <a:t>개 탐지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57CE104-E934-4C0B-843E-AA7BE8C7DA4D}"/>
              </a:ext>
            </a:extLst>
          </p:cNvPr>
          <p:cNvSpPr txBox="1"/>
          <p:nvPr/>
        </p:nvSpPr>
        <p:spPr>
          <a:xfrm>
            <a:off x="4030088" y="3612443"/>
            <a:ext cx="1273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④ </a:t>
            </a:r>
            <a:r>
              <a:rPr lang="en-US" altLang="ko-KR" sz="1000" dirty="0"/>
              <a:t>LED</a:t>
            </a:r>
            <a:r>
              <a:rPr lang="ko-KR" altLang="en-US" sz="1000" dirty="0"/>
              <a:t> </a:t>
            </a:r>
            <a:r>
              <a:rPr lang="en-US" altLang="ko-KR" sz="1000" dirty="0"/>
              <a:t>dot</a:t>
            </a:r>
            <a:r>
              <a:rPr lang="ko-KR" altLang="en-US" sz="1000" dirty="0"/>
              <a:t> </a:t>
            </a:r>
            <a:r>
              <a:rPr lang="en-US" altLang="ko-KR" sz="1000" dirty="0"/>
              <a:t>sorting</a:t>
            </a:r>
            <a:endParaRPr lang="ko-KR" altLang="en-US" sz="1000" dirty="0"/>
          </a:p>
        </p:txBody>
      </p:sp>
      <p:pic>
        <p:nvPicPr>
          <p:cNvPr id="16" name="그림 15" descr="텍스트, 옅은, 와이어이(가) 표시된 사진&#10;&#10;자동 생성된 설명">
            <a:extLst>
              <a:ext uri="{FF2B5EF4-FFF2-40B4-BE49-F238E27FC236}">
                <a16:creationId xmlns:a16="http://schemas.microsoft.com/office/drawing/2014/main" id="{FC4AB608-8189-4139-9D54-C966F508B1B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" t="74077" r="51138"/>
          <a:stretch/>
        </p:blipFill>
        <p:spPr>
          <a:xfrm>
            <a:off x="3665977" y="1052550"/>
            <a:ext cx="1985085" cy="991854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5DC672D2-60FB-4A1B-B3A1-D439C4CBBE30}"/>
              </a:ext>
            </a:extLst>
          </p:cNvPr>
          <p:cNvSpPr txBox="1"/>
          <p:nvPr/>
        </p:nvSpPr>
        <p:spPr>
          <a:xfrm>
            <a:off x="3961052" y="2129776"/>
            <a:ext cx="1614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① </a:t>
            </a:r>
            <a:r>
              <a:rPr lang="en-US" altLang="ko-KR" sz="1000" dirty="0"/>
              <a:t>Random dot detection</a:t>
            </a:r>
            <a:endParaRPr lang="ko-KR" altLang="en-US" sz="1000" dirty="0"/>
          </a:p>
        </p:txBody>
      </p:sp>
      <p:pic>
        <p:nvPicPr>
          <p:cNvPr id="43" name="그림 42" descr="텍스트, 옅은, 와이어이(가) 표시된 사진&#10;&#10;자동 생성된 설명">
            <a:extLst>
              <a:ext uri="{FF2B5EF4-FFF2-40B4-BE49-F238E27FC236}">
                <a16:creationId xmlns:a16="http://schemas.microsoft.com/office/drawing/2014/main" id="{46877408-07AE-4F65-AE49-2CAC2322F4B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t="-30" r="50790" b="68078"/>
          <a:stretch/>
        </p:blipFill>
        <p:spPr>
          <a:xfrm>
            <a:off x="5806037" y="1049095"/>
            <a:ext cx="1842328" cy="913054"/>
          </a:xfrm>
          <a:prstGeom prst="rect">
            <a:avLst/>
          </a:prstGeom>
        </p:spPr>
      </p:pic>
      <p:pic>
        <p:nvPicPr>
          <p:cNvPr id="89" name="그림 88" descr="텍스트, 옅은, 와이어이(가) 표시된 사진&#10;&#10;자동 생성된 설명">
            <a:extLst>
              <a:ext uri="{FF2B5EF4-FFF2-40B4-BE49-F238E27FC236}">
                <a16:creationId xmlns:a16="http://schemas.microsoft.com/office/drawing/2014/main" id="{F559A02F-4E0B-4D69-A62F-608F2294932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19" t="624" r="-1216" b="67424"/>
          <a:stretch/>
        </p:blipFill>
        <p:spPr>
          <a:xfrm>
            <a:off x="7809881" y="1049095"/>
            <a:ext cx="1842328" cy="9130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4DCF32-0882-4368-9E20-EDE82EB5A773}"/>
              </a:ext>
            </a:extLst>
          </p:cNvPr>
          <p:cNvSpPr txBox="1"/>
          <p:nvPr/>
        </p:nvSpPr>
        <p:spPr>
          <a:xfrm>
            <a:off x="6052049" y="2099930"/>
            <a:ext cx="1350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② </a:t>
            </a:r>
            <a:r>
              <a:rPr lang="en-US" altLang="ko-KR" sz="1000" dirty="0"/>
              <a:t>PCA</a:t>
            </a:r>
            <a:r>
              <a:rPr lang="ko-KR" altLang="en-US" sz="1000" dirty="0"/>
              <a:t>를 이용해 </a:t>
            </a:r>
            <a:r>
              <a:rPr lang="en-US" altLang="ko-KR" sz="1000" dirty="0"/>
              <a:t>basis</a:t>
            </a:r>
            <a:r>
              <a:rPr lang="ko-KR" altLang="en-US" sz="1000" dirty="0"/>
              <a:t> </a:t>
            </a:r>
            <a:r>
              <a:rPr lang="en-US" altLang="ko-KR" sz="1000" dirty="0"/>
              <a:t>vector</a:t>
            </a:r>
            <a:r>
              <a:rPr lang="ko-KR" altLang="en-US" sz="1000" dirty="0"/>
              <a:t> 계산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925CBC-B439-4590-989B-BC121094AC1A}"/>
              </a:ext>
            </a:extLst>
          </p:cNvPr>
          <p:cNvSpPr txBox="1"/>
          <p:nvPr/>
        </p:nvSpPr>
        <p:spPr>
          <a:xfrm>
            <a:off x="8128779" y="2099930"/>
            <a:ext cx="1350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② </a:t>
            </a:r>
            <a:r>
              <a:rPr lang="en-US" altLang="ko-KR" sz="1000" dirty="0"/>
              <a:t>basis</a:t>
            </a:r>
            <a:r>
              <a:rPr lang="ko-KR" altLang="en-US" sz="1000" dirty="0"/>
              <a:t> </a:t>
            </a:r>
            <a:r>
              <a:rPr lang="en-US" altLang="ko-KR" sz="1000" dirty="0"/>
              <a:t>vector</a:t>
            </a:r>
            <a:r>
              <a:rPr lang="ko-KR" altLang="en-US" sz="1000" dirty="0"/>
              <a:t> </a:t>
            </a:r>
            <a:r>
              <a:rPr lang="en-US" altLang="ko-KR" sz="1000" dirty="0"/>
              <a:t>rotation</a:t>
            </a:r>
            <a:endParaRPr lang="ko-KR" altLang="en-US" sz="1000" dirty="0"/>
          </a:p>
        </p:txBody>
      </p:sp>
      <p:pic>
        <p:nvPicPr>
          <p:cNvPr id="28" name="그림 27" descr="텍스트, 옅은, 와이어이(가) 표시된 사진&#10;&#10;자동 생성된 설명">
            <a:extLst>
              <a:ext uri="{FF2B5EF4-FFF2-40B4-BE49-F238E27FC236}">
                <a16:creationId xmlns:a16="http://schemas.microsoft.com/office/drawing/2014/main" id="{2A2DAFD7-8E9A-4384-8FA5-DA2B2E099B8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2" t="67080" r="50995" b="968"/>
          <a:stretch/>
        </p:blipFill>
        <p:spPr>
          <a:xfrm>
            <a:off x="3665977" y="2602285"/>
            <a:ext cx="2001328" cy="991854"/>
          </a:xfrm>
          <a:prstGeom prst="rect">
            <a:avLst/>
          </a:prstGeom>
        </p:spPr>
      </p:pic>
      <p:pic>
        <p:nvPicPr>
          <p:cNvPr id="29" name="그림 28" descr="텍스트, 옅은, 와이어이(가) 표시된 사진&#10;&#10;자동 생성된 설명">
            <a:extLst>
              <a:ext uri="{FF2B5EF4-FFF2-40B4-BE49-F238E27FC236}">
                <a16:creationId xmlns:a16="http://schemas.microsoft.com/office/drawing/2014/main" id="{8FFAEE45-0579-4EDE-8F2B-5B133C1AD71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6" t="65811" r="-483" b="2237"/>
          <a:stretch/>
        </p:blipFill>
        <p:spPr>
          <a:xfrm>
            <a:off x="5806037" y="2557005"/>
            <a:ext cx="2001328" cy="99185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4FA7FF3-AD7B-46E1-8993-5F64CB6C4071}"/>
              </a:ext>
            </a:extLst>
          </p:cNvPr>
          <p:cNvSpPr txBox="1"/>
          <p:nvPr/>
        </p:nvSpPr>
        <p:spPr>
          <a:xfrm>
            <a:off x="6273999" y="3617749"/>
            <a:ext cx="12907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⑤ </a:t>
            </a:r>
            <a:r>
              <a:rPr lang="en-US" altLang="ko-KR" sz="1000" dirty="0"/>
              <a:t>basis vector </a:t>
            </a:r>
            <a:r>
              <a:rPr lang="ko-KR" altLang="en-US" sz="1000" dirty="0"/>
              <a:t>원복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34A1F79-1E07-42C6-BFA5-EA8A8EA7AD5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3911227" y="4355226"/>
            <a:ext cx="5251626" cy="13817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E77C30-60C6-40FA-A058-832BA3013BAA}"/>
                  </a:ext>
                </a:extLst>
              </p:cNvPr>
              <p:cNvSpPr txBox="1"/>
              <p:nvPr/>
            </p:nvSpPr>
            <p:spPr>
              <a:xfrm>
                <a:off x="4547059" y="5362063"/>
                <a:ext cx="1368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보정 전 곡률</a:t>
                </a:r>
                <a:r>
                  <a:rPr lang="en-US" altLang="ko-KR" sz="10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1.46</m:t>
                    </m:r>
                    <m:sSup>
                      <m:sSup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E77C30-60C6-40FA-A058-832BA3013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059" y="5362063"/>
                <a:ext cx="1368388" cy="246221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원호 17">
            <a:extLst>
              <a:ext uri="{FF2B5EF4-FFF2-40B4-BE49-F238E27FC236}">
                <a16:creationId xmlns:a16="http://schemas.microsoft.com/office/drawing/2014/main" id="{85E4958B-A3F9-439D-980C-AE3BEA64E945}"/>
              </a:ext>
            </a:extLst>
          </p:cNvPr>
          <p:cNvSpPr/>
          <p:nvPr/>
        </p:nvSpPr>
        <p:spPr>
          <a:xfrm rot="172026">
            <a:off x="4158169" y="4758971"/>
            <a:ext cx="2115514" cy="454665"/>
          </a:xfrm>
          <a:prstGeom prst="arc">
            <a:avLst>
              <a:gd name="adj1" fmla="val 11714084"/>
              <a:gd name="adj2" fmla="val 2089270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3A163B3-2057-48E3-9703-F1FFCF0BAB34}"/>
              </a:ext>
            </a:extLst>
          </p:cNvPr>
          <p:cNvCxnSpPr/>
          <p:nvPr/>
        </p:nvCxnSpPr>
        <p:spPr>
          <a:xfrm>
            <a:off x="7315199" y="4813300"/>
            <a:ext cx="1339851" cy="7620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9FF1A4F-0BA5-46A1-8FD6-6C9125D686E3}"/>
                  </a:ext>
                </a:extLst>
              </p:cNvPr>
              <p:cNvSpPr txBox="1"/>
              <p:nvPr/>
            </p:nvSpPr>
            <p:spPr>
              <a:xfrm>
                <a:off x="7286662" y="5362063"/>
                <a:ext cx="1368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보정 후 곡률</a:t>
                </a:r>
                <a:r>
                  <a:rPr lang="en-US" altLang="ko-KR" sz="10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000" b="0" i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.79</m:t>
                    </m:r>
                    <m:sSup>
                      <m:sSup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9FF1A4F-0BA5-46A1-8FD6-6C9125D68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62" y="5362063"/>
                <a:ext cx="1368388" cy="246221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BF7F8812-B189-42C2-90AA-508852065FC7}"/>
              </a:ext>
            </a:extLst>
          </p:cNvPr>
          <p:cNvSpPr txBox="1"/>
          <p:nvPr/>
        </p:nvSpPr>
        <p:spPr>
          <a:xfrm>
            <a:off x="7079453" y="5966748"/>
            <a:ext cx="2098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정면 기준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곡률 </a:t>
            </a:r>
            <a:r>
              <a:rPr lang="en-US" altLang="ko-KR" sz="1400" b="1" dirty="0"/>
              <a:t>94% </a:t>
            </a:r>
            <a:r>
              <a:rPr lang="ko-KR" altLang="en-US" sz="1400" b="1" dirty="0"/>
              <a:t>감소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20FEFC-F0A2-4721-8EE7-E78E6111B751}"/>
                  </a:ext>
                </a:extLst>
              </p:cNvPr>
              <p:cNvSpPr txBox="1"/>
              <p:nvPr/>
            </p:nvSpPr>
            <p:spPr>
              <a:xfrm>
                <a:off x="3889647" y="5924460"/>
                <a:ext cx="2688941" cy="3674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곡률 정의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𝑑𝑇</m:t>
                            </m:r>
                          </m:num>
                          <m:den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den>
                        </m:f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ko-KR" altLang="en-US" sz="1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ko-KR" altLang="en-US" sz="1200" dirty="0"/>
                  <a:t>는 접선의 기울기</a:t>
                </a:r>
                <a:r>
                  <a:rPr lang="en-US" altLang="ko-KR" sz="1200" dirty="0"/>
                  <a:t>.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20FEFC-F0A2-4721-8EE7-E78E6111B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647" y="5924460"/>
                <a:ext cx="2688941" cy="367408"/>
              </a:xfrm>
              <a:prstGeom prst="rect">
                <a:avLst/>
              </a:prstGeom>
              <a:blipFill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34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표 7">
            <a:extLst>
              <a:ext uri="{FF2B5EF4-FFF2-40B4-BE49-F238E27FC236}">
                <a16:creationId xmlns:a16="http://schemas.microsoft.com/office/drawing/2014/main" id="{68F278C4-7C9D-4242-8549-1F6E3E14F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975094"/>
              </p:ext>
            </p:extLst>
          </p:nvPr>
        </p:nvGraphicFramePr>
        <p:xfrm>
          <a:off x="168376" y="623054"/>
          <a:ext cx="9622640" cy="5861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518">
                  <a:extLst>
                    <a:ext uri="{9D8B030D-6E8A-4147-A177-3AD203B41FA5}">
                      <a16:colId xmlns:a16="http://schemas.microsoft.com/office/drawing/2014/main" val="3359681300"/>
                    </a:ext>
                  </a:extLst>
                </a:gridCol>
                <a:gridCol w="4833122">
                  <a:extLst>
                    <a:ext uri="{9D8B030D-6E8A-4147-A177-3AD203B41FA5}">
                      <a16:colId xmlns:a16="http://schemas.microsoft.com/office/drawing/2014/main" val="1665731577"/>
                    </a:ext>
                  </a:extLst>
                </a:gridCol>
              </a:tblGrid>
              <a:tr h="310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왜곡 보정 후 </a:t>
                      </a:r>
                      <a:r>
                        <a:rPr lang="en-US" altLang="ko-KR" sz="1000" dirty="0"/>
                        <a:t>FOV </a:t>
                      </a:r>
                      <a:r>
                        <a:rPr lang="ko-KR" altLang="en-US" sz="1000" dirty="0"/>
                        <a:t>감소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원인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076116"/>
                  </a:ext>
                </a:extLst>
              </a:tr>
              <a:tr h="156459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742843"/>
                  </a:ext>
                </a:extLst>
              </a:tr>
              <a:tr h="2841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감소량 측정 결과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84000"/>
                  </a:ext>
                </a:extLst>
              </a:tr>
              <a:tr h="370233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236596"/>
                  </a:ext>
                </a:extLst>
              </a:tr>
            </a:tbl>
          </a:graphicData>
        </a:graphic>
      </p:graphicFrame>
      <p:sp>
        <p:nvSpPr>
          <p:cNvPr id="2" name="제목 3">
            <a:extLst>
              <a:ext uri="{FF2B5EF4-FFF2-40B4-BE49-F238E27FC236}">
                <a16:creationId xmlns:a16="http://schemas.microsoft.com/office/drawing/2014/main" id="{E8E43F8D-AF77-4F03-9756-865D56E5BADE}"/>
              </a:ext>
            </a:extLst>
          </p:cNvPr>
          <p:cNvSpPr txBox="1">
            <a:spLocks/>
          </p:cNvSpPr>
          <p:nvPr/>
        </p:nvSpPr>
        <p:spPr>
          <a:xfrm>
            <a:off x="117624" y="66554"/>
            <a:ext cx="4358960" cy="418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Geometric (Lens) Calibration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" name="텍스트 개체 틀 4">
            <a:extLst>
              <a:ext uri="{FF2B5EF4-FFF2-40B4-BE49-F238E27FC236}">
                <a16:creationId xmlns:a16="http://schemas.microsoft.com/office/drawing/2014/main" id="{A96BA4C2-AAFE-4158-98D5-2314B6D76BF0}"/>
              </a:ext>
            </a:extLst>
          </p:cNvPr>
          <p:cNvSpPr txBox="1">
            <a:spLocks/>
          </p:cNvSpPr>
          <p:nvPr/>
        </p:nvSpPr>
        <p:spPr>
          <a:xfrm>
            <a:off x="7315199" y="196404"/>
            <a:ext cx="1414405" cy="320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향후 계획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DB656D-3E3B-4B1D-A4D7-230E427291E2}"/>
              </a:ext>
            </a:extLst>
          </p:cNvPr>
          <p:cNvSpPr/>
          <p:nvPr/>
        </p:nvSpPr>
        <p:spPr>
          <a:xfrm>
            <a:off x="588013" y="4176962"/>
            <a:ext cx="1697285" cy="558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pic>
        <p:nvPicPr>
          <p:cNvPr id="26" name="Picture 8" descr="Camera Dslr, Top View Vector Line Icon, Sign, Illustration On White  Background, Editable Strokes Royalty Free SVG, Cliparts, Vectors, And Stock  Illustration. Image 87221644.">
            <a:extLst>
              <a:ext uri="{FF2B5EF4-FFF2-40B4-BE49-F238E27FC236}">
                <a16:creationId xmlns:a16="http://schemas.microsoft.com/office/drawing/2014/main" id="{57FBB57E-26C3-41BE-AE55-86DC4A103F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0" t="22504" r="13475" b="21931"/>
          <a:stretch/>
        </p:blipFill>
        <p:spPr bwMode="auto">
          <a:xfrm rot="16200000">
            <a:off x="882449" y="5451920"/>
            <a:ext cx="304436" cy="23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DC7B9766-34AD-4FFE-8F3B-938108782492}"/>
              </a:ext>
            </a:extLst>
          </p:cNvPr>
          <p:cNvSpPr/>
          <p:nvPr/>
        </p:nvSpPr>
        <p:spPr>
          <a:xfrm rot="5400000">
            <a:off x="1121734" y="4367564"/>
            <a:ext cx="873546" cy="1047683"/>
          </a:xfrm>
          <a:prstGeom prst="triangle">
            <a:avLst>
              <a:gd name="adj" fmla="val 0"/>
            </a:avLst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F37DB3-F3B7-409D-9D4D-90E25CCDE93D}"/>
              </a:ext>
            </a:extLst>
          </p:cNvPr>
          <p:cNvSpPr txBox="1"/>
          <p:nvPr/>
        </p:nvSpPr>
        <p:spPr>
          <a:xfrm>
            <a:off x="1225286" y="4257989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675 mm</a:t>
            </a:r>
            <a:endParaRPr lang="ko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5DDF42-02CE-4C87-8899-F7DB716FDD58}"/>
              </a:ext>
            </a:extLst>
          </p:cNvPr>
          <p:cNvSpPr txBox="1"/>
          <p:nvPr/>
        </p:nvSpPr>
        <p:spPr>
          <a:xfrm>
            <a:off x="436895" y="4793083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417 mm</a:t>
            </a:r>
            <a:endParaRPr lang="ko-KR" altLang="en-US" sz="1000" dirty="0"/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id="{02E90F10-7FAA-4BBB-85E2-B6ABAD9EB6E4}"/>
              </a:ext>
            </a:extLst>
          </p:cNvPr>
          <p:cNvSpPr/>
          <p:nvPr/>
        </p:nvSpPr>
        <p:spPr>
          <a:xfrm rot="21095607">
            <a:off x="953293" y="5173008"/>
            <a:ext cx="190620" cy="14199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89588AA-CA03-4C46-A4B9-F57F43853175}"/>
                  </a:ext>
                </a:extLst>
              </p:cNvPr>
              <p:cNvSpPr txBox="1"/>
              <p:nvPr/>
            </p:nvSpPr>
            <p:spPr>
              <a:xfrm>
                <a:off x="1176320" y="5130047"/>
                <a:ext cx="5084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8.3°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89588AA-CA03-4C46-A4B9-F57F43853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20" y="5130047"/>
                <a:ext cx="508473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94A1A6B5-A70A-4AAD-AA0C-8D58458CE5A9}"/>
              </a:ext>
            </a:extLst>
          </p:cNvPr>
          <p:cNvSpPr/>
          <p:nvPr/>
        </p:nvSpPr>
        <p:spPr>
          <a:xfrm>
            <a:off x="2694456" y="4154808"/>
            <a:ext cx="1697285" cy="5804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pic>
        <p:nvPicPr>
          <p:cNvPr id="33" name="Picture 8" descr="Camera Dslr, Top View Vector Line Icon, Sign, Illustration On White  Background, Editable Strokes Royalty Free SVG, Cliparts, Vectors, And Stock  Illustration. Image 87221644.">
            <a:extLst>
              <a:ext uri="{FF2B5EF4-FFF2-40B4-BE49-F238E27FC236}">
                <a16:creationId xmlns:a16="http://schemas.microsoft.com/office/drawing/2014/main" id="{BADD1BFF-99BC-4FA1-A599-E5732860EC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0" t="22504" r="13475" b="21931"/>
          <a:stretch/>
        </p:blipFill>
        <p:spPr bwMode="auto">
          <a:xfrm rot="16200000">
            <a:off x="2988892" y="5429767"/>
            <a:ext cx="304436" cy="23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A4E09378-AF80-4E15-B4DA-6F1E0C39BAB2}"/>
              </a:ext>
            </a:extLst>
          </p:cNvPr>
          <p:cNvSpPr/>
          <p:nvPr/>
        </p:nvSpPr>
        <p:spPr>
          <a:xfrm rot="5400000">
            <a:off x="3228178" y="4345410"/>
            <a:ext cx="873546" cy="1047683"/>
          </a:xfrm>
          <a:prstGeom prst="triangle">
            <a:avLst>
              <a:gd name="adj" fmla="val 0"/>
            </a:avLst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ECD346-389B-4DFD-B0BC-0336E6087D51}"/>
              </a:ext>
            </a:extLst>
          </p:cNvPr>
          <p:cNvSpPr txBox="1"/>
          <p:nvPr/>
        </p:nvSpPr>
        <p:spPr>
          <a:xfrm>
            <a:off x="3331729" y="4235835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425 mm</a:t>
            </a:r>
            <a:endParaRPr lang="ko-KR" altLang="en-US" sz="1000" dirty="0"/>
          </a:p>
        </p:txBody>
      </p:sp>
      <p:sp>
        <p:nvSpPr>
          <p:cNvPr id="36" name="원호 35">
            <a:extLst>
              <a:ext uri="{FF2B5EF4-FFF2-40B4-BE49-F238E27FC236}">
                <a16:creationId xmlns:a16="http://schemas.microsoft.com/office/drawing/2014/main" id="{8BE665F8-5641-44AA-8C63-6CB02B40BAD7}"/>
              </a:ext>
            </a:extLst>
          </p:cNvPr>
          <p:cNvSpPr/>
          <p:nvPr/>
        </p:nvSpPr>
        <p:spPr>
          <a:xfrm rot="21095607">
            <a:off x="3059736" y="5150855"/>
            <a:ext cx="190620" cy="14199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7BC5E5D-CDE7-4990-BFC1-CB0A1CE7E710}"/>
                  </a:ext>
                </a:extLst>
              </p:cNvPr>
              <p:cNvSpPr txBox="1"/>
              <p:nvPr/>
            </p:nvSpPr>
            <p:spPr>
              <a:xfrm>
                <a:off x="3282763" y="5096266"/>
                <a:ext cx="5084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5.5°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7BC5E5D-CDE7-4990-BFC1-CB0A1CE7E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763" y="5096266"/>
                <a:ext cx="508473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3EEAC96-5D3B-4014-9F7D-3ADB66C11781}"/>
                  </a:ext>
                </a:extLst>
              </p:cNvPr>
              <p:cNvSpPr txBox="1"/>
              <p:nvPr/>
            </p:nvSpPr>
            <p:spPr>
              <a:xfrm>
                <a:off x="988063" y="5846112"/>
                <a:ext cx="9957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시야각 약 </a:t>
                </a:r>
                <a14:m>
                  <m:oMath xmlns:m="http://schemas.openxmlformats.org/officeDocument/2006/math">
                    <m:r>
                      <a:rPr lang="en-US" altLang="ko-KR" sz="1000" b="0" i="0" smtClean="0">
                        <a:latin typeface="Cambria Math" panose="02040503050406030204" pitchFamily="18" charset="0"/>
                      </a:rPr>
                      <m:t>117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3EEAC96-5D3B-4014-9F7D-3ADB66C11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63" y="5846112"/>
                <a:ext cx="995785" cy="246221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45B0559-BE61-469E-A93A-7A218AAF1CE6}"/>
                  </a:ext>
                </a:extLst>
              </p:cNvPr>
              <p:cNvSpPr txBox="1"/>
              <p:nvPr/>
            </p:nvSpPr>
            <p:spPr>
              <a:xfrm>
                <a:off x="3182036" y="5877620"/>
                <a:ext cx="9252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시야각 약 </a:t>
                </a:r>
                <a14:m>
                  <m:oMath xmlns:m="http://schemas.openxmlformats.org/officeDocument/2006/math">
                    <m:r>
                      <a:rPr lang="en-US" altLang="ko-KR" sz="1000" b="0" i="0" smtClean="0">
                        <a:latin typeface="Cambria Math" panose="02040503050406030204" pitchFamily="18" charset="0"/>
                      </a:rPr>
                      <m:t>91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45B0559-BE61-469E-A93A-7A218AAF1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036" y="5877620"/>
                <a:ext cx="925253" cy="246221"/>
              </a:xfrm>
              <a:prstGeom prst="rect">
                <a:avLst/>
              </a:prstGeom>
              <a:blipFill>
                <a:blip r:embed="rId6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그림 39">
            <a:extLst>
              <a:ext uri="{FF2B5EF4-FFF2-40B4-BE49-F238E27FC236}">
                <a16:creationId xmlns:a16="http://schemas.microsoft.com/office/drawing/2014/main" id="{CDD014F1-4F9B-404B-A058-2B9AC4615DC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75" r="51339"/>
          <a:stretch/>
        </p:blipFill>
        <p:spPr>
          <a:xfrm>
            <a:off x="638657" y="3311586"/>
            <a:ext cx="1559871" cy="462486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E479136-0273-41E9-95BA-73500DA1CAD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65" t="70775" r="1424"/>
          <a:stretch/>
        </p:blipFill>
        <p:spPr>
          <a:xfrm>
            <a:off x="2702810" y="3268927"/>
            <a:ext cx="1571106" cy="462486"/>
          </a:xfrm>
          <a:prstGeom prst="rect">
            <a:avLst/>
          </a:prstGeom>
        </p:spPr>
      </p:pic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C7795E9-6DB9-4480-A28A-9DED6F9963CA}"/>
              </a:ext>
            </a:extLst>
          </p:cNvPr>
          <p:cNvCxnSpPr/>
          <p:nvPr/>
        </p:nvCxnSpPr>
        <p:spPr>
          <a:xfrm>
            <a:off x="1474204" y="3082321"/>
            <a:ext cx="0" cy="937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182540D-F66F-4509-A0D5-79500677568B}"/>
              </a:ext>
            </a:extLst>
          </p:cNvPr>
          <p:cNvCxnSpPr/>
          <p:nvPr/>
        </p:nvCxnSpPr>
        <p:spPr>
          <a:xfrm>
            <a:off x="2198528" y="3082321"/>
            <a:ext cx="0" cy="937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FE54CE5-015A-4CE9-9503-B531458C043F}"/>
              </a:ext>
            </a:extLst>
          </p:cNvPr>
          <p:cNvCxnSpPr/>
          <p:nvPr/>
        </p:nvCxnSpPr>
        <p:spPr>
          <a:xfrm>
            <a:off x="1474204" y="3922030"/>
            <a:ext cx="7243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A4ECA20-D34D-4611-A32F-336727DF62AB}"/>
              </a:ext>
            </a:extLst>
          </p:cNvPr>
          <p:cNvSpPr txBox="1"/>
          <p:nvPr/>
        </p:nvSpPr>
        <p:spPr>
          <a:xfrm>
            <a:off x="1558507" y="3901985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675 mm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2B0FAA6-B19A-42DF-BD96-730C56FA0245}"/>
                  </a:ext>
                </a:extLst>
              </p:cNvPr>
              <p:cNvSpPr txBox="1"/>
              <p:nvPr/>
            </p:nvSpPr>
            <p:spPr>
              <a:xfrm>
                <a:off x="728173" y="6067805"/>
                <a:ext cx="16930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/>
                  <a:t>(</a:t>
                </a:r>
                <a:r>
                  <a:rPr lang="ko-KR" altLang="en-US" sz="1000" dirty="0"/>
                  <a:t>여분을 고려했을 때 </a:t>
                </a:r>
                <a14:m>
                  <m:oMath xmlns:m="http://schemas.openxmlformats.org/officeDocument/2006/math">
                    <m:r>
                      <a:rPr lang="en-US" altLang="ko-KR" sz="1000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120°</m:t>
                    </m:r>
                  </m:oMath>
                </a14:m>
                <a:r>
                  <a:rPr lang="en-US" altLang="ko-KR" sz="1000" dirty="0"/>
                  <a:t>)</a:t>
                </a:r>
                <a:endParaRPr lang="ko-KR" altLang="en-US" sz="1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2B0FAA6-B19A-42DF-BD96-730C56FA0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73" y="6067805"/>
                <a:ext cx="1693092" cy="246221"/>
              </a:xfrm>
              <a:prstGeom prst="rect">
                <a:avLst/>
              </a:prstGeom>
              <a:blipFill>
                <a:blip r:embed="rId8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8CBB9D59-BF01-4EF2-A4FD-9A6B1F97C3D2}"/>
              </a:ext>
            </a:extLst>
          </p:cNvPr>
          <p:cNvSpPr txBox="1"/>
          <p:nvPr/>
        </p:nvSpPr>
        <p:spPr>
          <a:xfrm>
            <a:off x="2645346" y="4794153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417 mm</a:t>
            </a:r>
            <a:endParaRPr lang="ko-KR" altLang="en-US" sz="10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CDFD9AA-161B-415A-A195-AEA48E89FB6A}"/>
              </a:ext>
            </a:extLst>
          </p:cNvPr>
          <p:cNvCxnSpPr/>
          <p:nvPr/>
        </p:nvCxnSpPr>
        <p:spPr>
          <a:xfrm>
            <a:off x="3517644" y="2964012"/>
            <a:ext cx="0" cy="937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9B43744-27EF-478E-81E6-0CD9A82AC414}"/>
              </a:ext>
            </a:extLst>
          </p:cNvPr>
          <p:cNvCxnSpPr/>
          <p:nvPr/>
        </p:nvCxnSpPr>
        <p:spPr>
          <a:xfrm>
            <a:off x="4258746" y="2964012"/>
            <a:ext cx="0" cy="937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2C8936E-3B59-48E2-97D4-8274E90F7E92}"/>
              </a:ext>
            </a:extLst>
          </p:cNvPr>
          <p:cNvCxnSpPr/>
          <p:nvPr/>
        </p:nvCxnSpPr>
        <p:spPr>
          <a:xfrm>
            <a:off x="3525485" y="3852842"/>
            <a:ext cx="7243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BD07DAB-9674-43E8-9CB0-9FC5E6B826B6}"/>
              </a:ext>
            </a:extLst>
          </p:cNvPr>
          <p:cNvSpPr txBox="1"/>
          <p:nvPr/>
        </p:nvSpPr>
        <p:spPr>
          <a:xfrm>
            <a:off x="3609788" y="3832797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425 mm</a:t>
            </a:r>
            <a:endParaRPr lang="ko-KR" altLang="en-US" sz="1000" dirty="0"/>
          </a:p>
        </p:txBody>
      </p:sp>
      <p:pic>
        <p:nvPicPr>
          <p:cNvPr id="53" name="그림 52" descr="주방용품, 클립아트이(가) 표시된 사진&#10;&#10;자동 생성된 설명">
            <a:extLst>
              <a:ext uri="{FF2B5EF4-FFF2-40B4-BE49-F238E27FC236}">
                <a16:creationId xmlns:a16="http://schemas.microsoft.com/office/drawing/2014/main" id="{F1E47A95-1705-4A97-B50D-CF567DEF24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56" y="1431689"/>
            <a:ext cx="1946631" cy="567768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7DFF1BD-4AC1-408A-8A3E-77209F403244}"/>
              </a:ext>
            </a:extLst>
          </p:cNvPr>
          <p:cNvSpPr txBox="1"/>
          <p:nvPr/>
        </p:nvSpPr>
        <p:spPr>
          <a:xfrm>
            <a:off x="917665" y="118950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Raw image</a:t>
            </a:r>
            <a:endParaRPr lang="ko-KR" alt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C454D8D-CE9C-4FA4-A26D-EF51AFAC799A}"/>
              </a:ext>
            </a:extLst>
          </p:cNvPr>
          <p:cNvSpPr txBox="1"/>
          <p:nvPr/>
        </p:nvSpPr>
        <p:spPr>
          <a:xfrm>
            <a:off x="3444739" y="1167005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왜곡 보정</a:t>
            </a:r>
            <a:endParaRPr lang="ko-KR" altLang="en-US" sz="1000" dirty="0"/>
          </a:p>
        </p:txBody>
      </p:sp>
      <p:pic>
        <p:nvPicPr>
          <p:cNvPr id="56" name="그림 55" descr="주방용품이(가) 표시된 사진&#10;&#10;자동 생성된 설명">
            <a:extLst>
              <a:ext uri="{FF2B5EF4-FFF2-40B4-BE49-F238E27FC236}">
                <a16:creationId xmlns:a16="http://schemas.microsoft.com/office/drawing/2014/main" id="{80FA817F-8F9F-4172-A3A4-11AA568583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166" y="1407043"/>
            <a:ext cx="1995553" cy="582036"/>
          </a:xfrm>
          <a:prstGeom prst="rect">
            <a:avLst/>
          </a:prstGeom>
        </p:spPr>
      </p:pic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542FFF91-FB42-4EDB-B1D4-1CDD455EC551}"/>
              </a:ext>
            </a:extLst>
          </p:cNvPr>
          <p:cNvSpPr/>
          <p:nvPr/>
        </p:nvSpPr>
        <p:spPr>
          <a:xfrm>
            <a:off x="2345591" y="1625465"/>
            <a:ext cx="273746" cy="18249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586C6FB8-4547-49BF-9ED2-78C26EC3F3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363" y="1451777"/>
            <a:ext cx="1593456" cy="464758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AA89EC3-AAF9-48DC-8AFE-B0197AF86247}"/>
              </a:ext>
            </a:extLst>
          </p:cNvPr>
          <p:cNvSpPr txBox="1"/>
          <p:nvPr/>
        </p:nvSpPr>
        <p:spPr>
          <a:xfrm>
            <a:off x="5911302" y="1210102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왜곡 보정 전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DA04658-F395-4AC8-B036-3C37CBC1C6CC}"/>
              </a:ext>
            </a:extLst>
          </p:cNvPr>
          <p:cNvSpPr txBox="1"/>
          <p:nvPr/>
        </p:nvSpPr>
        <p:spPr>
          <a:xfrm>
            <a:off x="6184074" y="2054583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왜곡 보정 후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1167EB3A-3AB5-4B2B-A9EA-76AEBC15B1B8}"/>
              </a:ext>
            </a:extLst>
          </p:cNvPr>
          <p:cNvSpPr/>
          <p:nvPr/>
        </p:nvSpPr>
        <p:spPr>
          <a:xfrm>
            <a:off x="6807356" y="1397865"/>
            <a:ext cx="339405" cy="57258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401CA785-9BFE-456A-816A-AC15A22E2FC9}"/>
              </a:ext>
            </a:extLst>
          </p:cNvPr>
          <p:cNvSpPr/>
          <p:nvPr/>
        </p:nvSpPr>
        <p:spPr>
          <a:xfrm>
            <a:off x="5284247" y="1397865"/>
            <a:ext cx="339405" cy="57258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C7781611-D5AB-45F5-9143-81E53B632018}"/>
              </a:ext>
            </a:extLst>
          </p:cNvPr>
          <p:cNvGrpSpPr/>
          <p:nvPr/>
        </p:nvGrpSpPr>
        <p:grpSpPr>
          <a:xfrm>
            <a:off x="5179551" y="2416086"/>
            <a:ext cx="4429265" cy="1291869"/>
            <a:chOff x="5271213" y="2305039"/>
            <a:chExt cx="2664967" cy="777282"/>
          </a:xfrm>
        </p:grpSpPr>
        <p:pic>
          <p:nvPicPr>
            <p:cNvPr id="62" name="그림 61" descr="실내, 속옷이(가) 표시된 사진&#10;&#10;자동 생성된 설명">
              <a:extLst>
                <a:ext uri="{FF2B5EF4-FFF2-40B4-BE49-F238E27FC236}">
                  <a16:creationId xmlns:a16="http://schemas.microsoft.com/office/drawing/2014/main" id="{F3F1C2FD-517A-41ED-BE7B-29D9E9332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1213" y="2305039"/>
              <a:ext cx="2664967" cy="777282"/>
            </a:xfrm>
            <a:prstGeom prst="rect">
              <a:avLst/>
            </a:prstGeom>
          </p:spPr>
        </p:pic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068A0E88-0BF9-43F5-ADB9-D7F15C8C7D21}"/>
                </a:ext>
              </a:extLst>
            </p:cNvPr>
            <p:cNvSpPr/>
            <p:nvPr/>
          </p:nvSpPr>
          <p:spPr>
            <a:xfrm>
              <a:off x="6935100" y="2402357"/>
              <a:ext cx="578432" cy="591873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89A32FE8-7FF1-4733-BEED-BA832EDCA786}"/>
                </a:ext>
              </a:extLst>
            </p:cNvPr>
            <p:cNvSpPr/>
            <p:nvPr/>
          </p:nvSpPr>
          <p:spPr>
            <a:xfrm>
              <a:off x="5675612" y="2407388"/>
              <a:ext cx="579159" cy="591873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2864708-09C0-4F51-A463-51F3EB29DCA8}"/>
                </a:ext>
              </a:extLst>
            </p:cNvPr>
            <p:cNvSpPr/>
            <p:nvPr/>
          </p:nvSpPr>
          <p:spPr>
            <a:xfrm>
              <a:off x="6147320" y="2553853"/>
              <a:ext cx="894503" cy="259269"/>
            </a:xfrm>
            <a:prstGeom prst="rect">
              <a:avLst/>
            </a:prstGeom>
            <a:noFill/>
            <a:ln w="25400">
              <a:solidFill>
                <a:srgbClr val="FF000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B02E345B-F70C-4CCA-86E2-BE3F44CA4D19}"/>
              </a:ext>
            </a:extLst>
          </p:cNvPr>
          <p:cNvCxnSpPr>
            <a:cxnSpLocks/>
            <a:stCxn id="61" idx="1"/>
            <a:endCxn id="70" idx="1"/>
          </p:cNvCxnSpPr>
          <p:nvPr/>
        </p:nvCxnSpPr>
        <p:spPr>
          <a:xfrm>
            <a:off x="5409363" y="1684156"/>
            <a:ext cx="1226307" cy="136092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AF1ED0F-4463-498A-B9BE-C96683BB53E4}"/>
              </a:ext>
            </a:extLst>
          </p:cNvPr>
          <p:cNvCxnSpPr>
            <a:cxnSpLocks/>
            <a:stCxn id="61" idx="3"/>
            <a:endCxn id="70" idx="3"/>
          </p:cNvCxnSpPr>
          <p:nvPr/>
        </p:nvCxnSpPr>
        <p:spPr>
          <a:xfrm>
            <a:off x="7002819" y="1684156"/>
            <a:ext cx="1119545" cy="136092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C12B9E-D4EF-4456-9F22-D40BD45CD4A5}"/>
              </a:ext>
            </a:extLst>
          </p:cNvPr>
          <p:cNvSpPr txBox="1"/>
          <p:nvPr/>
        </p:nvSpPr>
        <p:spPr>
          <a:xfrm>
            <a:off x="7342224" y="1362270"/>
            <a:ext cx="2272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왜곡 보정 후 외각 부분이 늘어나며 </a:t>
            </a:r>
            <a:r>
              <a:rPr lang="en-US" altLang="ko-KR" sz="1000" dirty="0"/>
              <a:t>FOV </a:t>
            </a:r>
            <a:r>
              <a:rPr lang="ko-KR" altLang="en-US" sz="1000" dirty="0"/>
              <a:t>바깥으로 밀려나게 됨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FOV </a:t>
            </a:r>
            <a:r>
              <a:rPr lang="ko-KR" altLang="en-US" sz="1000" dirty="0"/>
              <a:t>를 회복할 수 있는 방안 모색 중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5C6DC00F-AE2F-47F2-A97D-E482485D6622}"/>
              </a:ext>
            </a:extLst>
          </p:cNvPr>
          <p:cNvGrpSpPr/>
          <p:nvPr/>
        </p:nvGrpSpPr>
        <p:grpSpPr>
          <a:xfrm>
            <a:off x="5985790" y="3948804"/>
            <a:ext cx="2765265" cy="2417598"/>
            <a:chOff x="5406707" y="4025244"/>
            <a:chExt cx="2765265" cy="2417598"/>
          </a:xfrm>
        </p:grpSpPr>
        <p:pic>
          <p:nvPicPr>
            <p:cNvPr id="4" name="Picture 8" descr="Camera Dslr, Top View Vector Line Icon, Sign, Illustration On White  Background, Editable Strokes Royalty Free SVG, Cliparts, Vectors, And Stock  Illustration. Image 87221644.">
              <a:extLst>
                <a:ext uri="{FF2B5EF4-FFF2-40B4-BE49-F238E27FC236}">
                  <a16:creationId xmlns:a16="http://schemas.microsoft.com/office/drawing/2014/main" id="{3A5A18F7-E8AA-476C-B766-3EEB2FDF64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10" t="22504" r="13475" b="21931"/>
            <a:stretch/>
          </p:blipFill>
          <p:spPr bwMode="auto">
            <a:xfrm rot="16200000">
              <a:off x="6606838" y="6073457"/>
              <a:ext cx="415237" cy="323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B30641A-F4FC-4B35-9C4A-B38C4003CFB8}"/>
                </a:ext>
              </a:extLst>
            </p:cNvPr>
            <p:cNvSpPr/>
            <p:nvPr/>
          </p:nvSpPr>
          <p:spPr>
            <a:xfrm>
              <a:off x="5747193" y="4346140"/>
              <a:ext cx="2151910" cy="776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E15A67E-5BAB-4CD2-B35F-EE2BA6E5FD8D}"/>
                </a:ext>
              </a:extLst>
            </p:cNvPr>
            <p:cNvSpPr/>
            <p:nvPr/>
          </p:nvSpPr>
          <p:spPr>
            <a:xfrm>
              <a:off x="5406707" y="4025244"/>
              <a:ext cx="2765265" cy="1512880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7AD1162-CB01-4416-BCFD-62D7ECD58FE6}"/>
                </a:ext>
              </a:extLst>
            </p:cNvPr>
            <p:cNvCxnSpPr>
              <a:cxnSpLocks/>
              <a:stCxn id="7" idx="1"/>
              <a:endCxn id="4" idx="3"/>
            </p:cNvCxnSpPr>
            <p:nvPr/>
          </p:nvCxnSpPr>
          <p:spPr>
            <a:xfrm>
              <a:off x="5747193" y="4734472"/>
              <a:ext cx="1067264" cy="129313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5C94CE5-CF93-4125-8DBA-4336E87B588B}"/>
                </a:ext>
              </a:extLst>
            </p:cNvPr>
            <p:cNvCxnSpPr>
              <a:cxnSpLocks/>
              <a:stCxn id="7" idx="3"/>
              <a:endCxn id="4" idx="3"/>
            </p:cNvCxnSpPr>
            <p:nvPr/>
          </p:nvCxnSpPr>
          <p:spPr>
            <a:xfrm flipH="1">
              <a:off x="6814457" y="4734472"/>
              <a:ext cx="1084646" cy="129313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9FBBB9A-A248-4EEB-B92A-257D4A4E9BDD}"/>
                </a:ext>
              </a:extLst>
            </p:cNvPr>
            <p:cNvSpPr/>
            <p:nvPr/>
          </p:nvSpPr>
          <p:spPr>
            <a:xfrm>
              <a:off x="7369930" y="4793051"/>
              <a:ext cx="802042" cy="583218"/>
            </a:xfrm>
            <a:custGeom>
              <a:avLst/>
              <a:gdLst>
                <a:gd name="connsiteX0" fmla="*/ 0 w 1350628"/>
                <a:gd name="connsiteY0" fmla="*/ 1862356 h 1862356"/>
                <a:gd name="connsiteX1" fmla="*/ 469784 w 1350628"/>
                <a:gd name="connsiteY1" fmla="*/ 838899 h 1862356"/>
                <a:gd name="connsiteX2" fmla="*/ 914400 w 1350628"/>
                <a:gd name="connsiteY2" fmla="*/ 352337 h 1862356"/>
                <a:gd name="connsiteX3" fmla="*/ 1350628 w 1350628"/>
                <a:gd name="connsiteY3" fmla="*/ 0 h 186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0628" h="1862356">
                  <a:moveTo>
                    <a:pt x="0" y="1862356"/>
                  </a:moveTo>
                  <a:cubicBezTo>
                    <a:pt x="158692" y="1476462"/>
                    <a:pt x="317384" y="1090569"/>
                    <a:pt x="469784" y="838899"/>
                  </a:cubicBezTo>
                  <a:cubicBezTo>
                    <a:pt x="622184" y="587229"/>
                    <a:pt x="767593" y="492153"/>
                    <a:pt x="914400" y="352337"/>
                  </a:cubicBezTo>
                  <a:cubicBezTo>
                    <a:pt x="1061207" y="212521"/>
                    <a:pt x="1136709" y="155196"/>
                    <a:pt x="1350628" y="0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808247-7C8D-4208-9BCD-1C1320079F62}"/>
                </a:ext>
              </a:extLst>
            </p:cNvPr>
            <p:cNvSpPr txBox="1"/>
            <p:nvPr/>
          </p:nvSpPr>
          <p:spPr>
            <a:xfrm>
              <a:off x="5441983" y="4047472"/>
              <a:ext cx="20567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0000FF"/>
                  </a:solidFill>
                </a:rPr>
                <a:t>왜곡 보정 후 얻어야 할 영역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4D8E0CD-36CB-4A6E-B778-B5931C5A8F29}"/>
                </a:ext>
              </a:extLst>
            </p:cNvPr>
            <p:cNvSpPr txBox="1"/>
            <p:nvPr/>
          </p:nvSpPr>
          <p:spPr>
            <a:xfrm>
              <a:off x="5612891" y="4419341"/>
              <a:ext cx="24369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왜곡 보정 후 현재 얻고 있는 영역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(crop </a:t>
              </a:r>
              <a:r>
                <a:rPr lang="ko-KR" altLang="en-US" sz="1000" dirty="0"/>
                <a:t>된 영역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E0B6895-0253-46BD-A8B5-2A0887C1BC5E}"/>
                </a:ext>
              </a:extLst>
            </p:cNvPr>
            <p:cNvCxnSpPr>
              <a:cxnSpLocks/>
              <a:stCxn id="8" idx="3"/>
              <a:endCxn id="4" idx="3"/>
            </p:cNvCxnSpPr>
            <p:nvPr/>
          </p:nvCxnSpPr>
          <p:spPr>
            <a:xfrm flipH="1">
              <a:off x="6814457" y="4781684"/>
              <a:ext cx="1357515" cy="1245922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3E17213-F6E9-4B3A-9BB5-1EA2C5464817}"/>
                </a:ext>
              </a:extLst>
            </p:cNvPr>
            <p:cNvCxnSpPr>
              <a:cxnSpLocks/>
              <a:stCxn id="8" idx="1"/>
              <a:endCxn id="4" idx="3"/>
            </p:cNvCxnSpPr>
            <p:nvPr/>
          </p:nvCxnSpPr>
          <p:spPr>
            <a:xfrm>
              <a:off x="5406707" y="4781684"/>
              <a:ext cx="1407750" cy="1245922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65D9F45-2B94-48C1-8556-AC4448FAC0E8}"/>
                    </a:ext>
                  </a:extLst>
                </p:cNvPr>
                <p:cNvSpPr txBox="1"/>
                <p:nvPr/>
              </p:nvSpPr>
              <p:spPr>
                <a:xfrm>
                  <a:off x="6617554" y="5121010"/>
                  <a:ext cx="445271" cy="2786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91°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65D9F45-2B94-48C1-8556-AC4448FAC0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7554" y="5121010"/>
                  <a:ext cx="445271" cy="27860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C93AB71-B3D2-4892-B358-94CFFD2DCBC1}"/>
                </a:ext>
              </a:extLst>
            </p:cNvPr>
            <p:cNvGrpSpPr/>
            <p:nvPr/>
          </p:nvGrpSpPr>
          <p:grpSpPr>
            <a:xfrm>
              <a:off x="6285284" y="5207326"/>
              <a:ext cx="1084646" cy="380837"/>
              <a:chOff x="6006166" y="3158626"/>
              <a:chExt cx="2942070" cy="647587"/>
            </a:xfrm>
          </p:grpSpPr>
          <p:sp>
            <p:nvSpPr>
              <p:cNvPr id="22" name="원호 21">
                <a:extLst>
                  <a:ext uri="{FF2B5EF4-FFF2-40B4-BE49-F238E27FC236}">
                    <a16:creationId xmlns:a16="http://schemas.microsoft.com/office/drawing/2014/main" id="{5EA229EA-5D12-4646-9D21-9D6708F28EC0}"/>
                  </a:ext>
                </a:extLst>
              </p:cNvPr>
              <p:cNvSpPr/>
              <p:nvPr/>
            </p:nvSpPr>
            <p:spPr>
              <a:xfrm rot="16200000">
                <a:off x="6706418" y="2458374"/>
                <a:ext cx="645952" cy="2046456"/>
              </a:xfrm>
              <a:prstGeom prst="arc">
                <a:avLst>
                  <a:gd name="adj1" fmla="val 16200000"/>
                  <a:gd name="adj2" fmla="val 119272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E986DF49-28CA-4CBC-9CB9-096A966F38B6}"/>
                  </a:ext>
                </a:extLst>
              </p:cNvPr>
              <p:cNvSpPr/>
              <p:nvPr/>
            </p:nvSpPr>
            <p:spPr>
              <a:xfrm rot="5400000" flipH="1">
                <a:off x="7602032" y="2460009"/>
                <a:ext cx="645952" cy="2046456"/>
              </a:xfrm>
              <a:prstGeom prst="arc">
                <a:avLst>
                  <a:gd name="adj1" fmla="val 16200000"/>
                  <a:gd name="adj2" fmla="val 119272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9F83E40E-6483-434B-A978-A3B1A8123A42}"/>
                </a:ext>
              </a:extLst>
            </p:cNvPr>
            <p:cNvSpPr/>
            <p:nvPr/>
          </p:nvSpPr>
          <p:spPr>
            <a:xfrm flipH="1">
              <a:off x="5443135" y="4802129"/>
              <a:ext cx="859531" cy="594021"/>
            </a:xfrm>
            <a:custGeom>
              <a:avLst/>
              <a:gdLst>
                <a:gd name="connsiteX0" fmla="*/ 0 w 1350628"/>
                <a:gd name="connsiteY0" fmla="*/ 1862356 h 1862356"/>
                <a:gd name="connsiteX1" fmla="*/ 469784 w 1350628"/>
                <a:gd name="connsiteY1" fmla="*/ 838899 h 1862356"/>
                <a:gd name="connsiteX2" fmla="*/ 914400 w 1350628"/>
                <a:gd name="connsiteY2" fmla="*/ 352337 h 1862356"/>
                <a:gd name="connsiteX3" fmla="*/ 1350628 w 1350628"/>
                <a:gd name="connsiteY3" fmla="*/ 0 h 186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0628" h="1862356">
                  <a:moveTo>
                    <a:pt x="0" y="1862356"/>
                  </a:moveTo>
                  <a:cubicBezTo>
                    <a:pt x="158692" y="1476462"/>
                    <a:pt x="317384" y="1090569"/>
                    <a:pt x="469784" y="838899"/>
                  </a:cubicBezTo>
                  <a:cubicBezTo>
                    <a:pt x="622184" y="587229"/>
                    <a:pt x="767593" y="492153"/>
                    <a:pt x="914400" y="352337"/>
                  </a:cubicBezTo>
                  <a:cubicBezTo>
                    <a:pt x="1061207" y="212521"/>
                    <a:pt x="1136709" y="155196"/>
                    <a:pt x="1350628" y="0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407331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스마트체2.0 Regular">
      <a:majorFont>
        <a:latin typeface="LG스마트체2.0 Regular"/>
        <a:ea typeface="LG스마트체2.0 Regular"/>
        <a:cs typeface=""/>
      </a:majorFont>
      <a:minorFont>
        <a:latin typeface="LG스마트체2.0 Regular"/>
        <a:ea typeface="LG스마트체2.0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137159F-0243-4175-97B0-472DC5B608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64BFA1-4ABA-4531-A74B-82C1F5A01A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D55A85-87F7-43C0-9F82-08CFFD5DEF1A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13033</TotalTime>
  <Words>348</Words>
  <Application>Microsoft Office PowerPoint</Application>
  <PresentationFormat>A4 용지(210x297mm)</PresentationFormat>
  <Paragraphs>86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Arial</vt:lpstr>
      <vt:lpstr>Arial Narrow</vt:lpstr>
      <vt:lpstr>Cambria Math</vt:lpstr>
      <vt:lpstr>LG스마트체 Regular</vt:lpstr>
      <vt:lpstr>LG스마트체2.0 Regular</vt:lpstr>
      <vt:lpstr>Office 테마</vt:lpstr>
      <vt:lpstr>Geometric (Lens) Calibration</vt:lpstr>
      <vt:lpstr>Geometric (Lens) Calibration</vt:lpstr>
      <vt:lpstr>PowerPoint 프레젠테이션</vt:lpstr>
    </vt:vector>
  </TitlesOfParts>
  <Company>CORP.LGCNS.COM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박명호</dc:creator>
  <cp:lastModifiedBy>이동건</cp:lastModifiedBy>
  <cp:revision>69</cp:revision>
  <dcterms:created xsi:type="dcterms:W3CDTF">2023-01-27T03:46:14Z</dcterms:created>
  <dcterms:modified xsi:type="dcterms:W3CDTF">2023-02-27T04:58:38Z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56ec4f-41b4-4f73-af44-e5c120342660_Enabled">
    <vt:lpwstr>true</vt:lpwstr>
  </property>
  <property fmtid="{D5CDD505-2E9C-101B-9397-08002B2CF9AE}" pid="3" name="MSIP_Label_d456ec4f-41b4-4f73-af44-e5c120342660_SetDate">
    <vt:lpwstr>2023-01-31T00:23:29Z</vt:lpwstr>
  </property>
  <property fmtid="{D5CDD505-2E9C-101B-9397-08002B2CF9AE}" pid="4" name="MSIP_Label_d456ec4f-41b4-4f73-af44-e5c120342660_Method">
    <vt:lpwstr>Privileged</vt:lpwstr>
  </property>
  <property fmtid="{D5CDD505-2E9C-101B-9397-08002B2CF9AE}" pid="5" name="MSIP_Label_d456ec4f-41b4-4f73-af44-e5c120342660_Name">
    <vt:lpwstr>Public</vt:lpwstr>
  </property>
  <property fmtid="{D5CDD505-2E9C-101B-9397-08002B2CF9AE}" pid="6" name="MSIP_Label_d456ec4f-41b4-4f73-af44-e5c120342660_SiteId">
    <vt:lpwstr>e6c7989d-a5fe-4b7b-a335-3288406db2fd</vt:lpwstr>
  </property>
  <property fmtid="{D5CDD505-2E9C-101B-9397-08002B2CF9AE}" pid="7" name="MSIP_Label_d456ec4f-41b4-4f73-af44-e5c120342660_ActionId">
    <vt:lpwstr>5c9c527a-8564-4e77-96d3-e730958473a4</vt:lpwstr>
  </property>
  <property fmtid="{D5CDD505-2E9C-101B-9397-08002B2CF9AE}" pid="8" name="MSIP_Label_d456ec4f-41b4-4f73-af44-e5c120342660_ContentBits">
    <vt:lpwstr>0</vt:lpwstr>
  </property>
  <property fmtid="{D5CDD505-2E9C-101B-9397-08002B2CF9AE}" pid="9" name="ContentTypeId">
    <vt:lpwstr>0x0101000D7096AB824C8540AC1BC4F3959E621A</vt:lpwstr>
  </property>
  <property fmtid="{D5CDD505-2E9C-101B-9397-08002B2CF9AE}" pid="10" name="MediaServiceImageTags">
    <vt:lpwstr/>
  </property>
</Properties>
</file>