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sldIdLst>
    <p:sldId id="260" r:id="rId5"/>
    <p:sldId id="263" r:id="rId6"/>
    <p:sldId id="272" r:id="rId7"/>
    <p:sldId id="270" r:id="rId8"/>
    <p:sldId id="271" r:id="rId9"/>
    <p:sldId id="259" r:id="rId10"/>
    <p:sldId id="269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E0E5AB-85E9-4CB4-A26B-9B4DED8F09EF}">
          <p14:sldIdLst>
            <p14:sldId id="260"/>
            <p14:sldId id="263"/>
            <p14:sldId id="272"/>
            <p14:sldId id="270"/>
            <p14:sldId id="271"/>
            <p14:sldId id="259"/>
            <p14:sldId id="269"/>
          </p14:sldIdLst>
        </p14:section>
        <p14:section name="참고" id="{8533CAB2-2D4A-4EED-A161-1D941242EC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FF"/>
    <a:srgbClr val="008000"/>
    <a:srgbClr val="00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F2D35-1CAD-4793-8A48-991BB0EE1469}" v="892" dt="2023-02-28T07:41:28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DE56C166-6830-4919-B814-5E49DC69E603}"/>
    <pc:docChg chg="undo custSel addSld delSld modSld modSection">
      <pc:chgData name="이동건" userId="4ad090f6-dadd-4301-b5d0-883b88f508af" providerId="ADAL" clId="{DE56C166-6830-4919-B814-5E49DC69E603}" dt="2023-02-15T00:19:45.715" v="1378" actId="2696"/>
      <pc:docMkLst>
        <pc:docMk/>
      </pc:docMkLst>
      <pc:sldChg chg="del">
        <pc:chgData name="이동건" userId="4ad090f6-dadd-4301-b5d0-883b88f508af" providerId="ADAL" clId="{DE56C166-6830-4919-B814-5E49DC69E603}" dt="2023-02-14T07:18:43.380" v="877" actId="2696"/>
        <pc:sldMkLst>
          <pc:docMk/>
          <pc:sldMk cId="763205629" sldId="257"/>
        </pc:sldMkLst>
      </pc:sldChg>
      <pc:sldChg chg="addSp delSp modSp">
        <pc:chgData name="이동건" userId="4ad090f6-dadd-4301-b5d0-883b88f508af" providerId="ADAL" clId="{DE56C166-6830-4919-B814-5E49DC69E603}" dt="2023-02-14T06:47:24.646" v="238" actId="164"/>
        <pc:sldMkLst>
          <pc:docMk/>
          <pc:sldMk cId="1942354274" sldId="260"/>
        </pc:sldMkLst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" creationId="{3C90F846-0A4A-43B7-900F-F363426FBB2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" creationId="{07759452-5B96-45AF-ADF8-7A70D86CF26C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3" creationId="{05AA31A4-C29F-4803-AB8C-8A25F8E57E28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4" creationId="{C96CF061-BFD5-4B28-86CC-105B8935034B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7" creationId="{155F5306-E943-411B-BCA2-60BBA6E7F400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8" creationId="{39101F3F-D644-4B77-A454-79E9C252AC19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39" creationId="{1F642681-8E5B-454D-9E24-A4C16CC4A7A6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0" creationId="{94FDA332-C073-4A0C-A570-17AC03EB0777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2" creationId="{A26A36C7-9959-49ED-AAA3-CF277D575E55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3" creationId="{96135F15-4DBA-4987-A18C-006F7D5D8563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6" creationId="{4F3FB657-FD8C-49BA-AEA2-B39357E36CAB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7" creationId="{72504AA6-A8E2-4462-BE43-A9B179F016B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8" creationId="{F84C008A-43E7-4D80-9E6F-BEA681B822D4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49" creationId="{AB64B3D8-FEC0-41D5-A834-E7F39CA78A3F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0" creationId="{92E18F7D-2BB1-420D-A1DA-EAE73EFA40AE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3" creationId="{1C332ED7-E7F2-4366-8971-4823C8F937B9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55" creationId="{D4140ED6-9113-48D8-8C7D-5B0F883CF691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1" creationId="{3086AF05-2403-424C-9B72-6FB0A24C36A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62" creationId="{84BFE614-E518-42FE-8F26-01E16A3290F2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72" creationId="{6798348A-7CC5-4807-8E57-1884623DA45E}"/>
          </ac:spMkLst>
        </pc:spChg>
        <pc:spChg chg="add mod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77" creationId="{FB31D393-B5E3-4352-AAFF-ACD9E9766091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82" creationId="{BFFB4060-7E3E-4EAB-8CE3-1E70B497ED2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02" creationId="{9ECC475A-8576-4989-B09F-FD646D2CB51D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56" creationId="{85921286-D39F-46EA-B5CD-B35CD91CC13C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75" creationId="{28D4FDCB-C630-4166-B0B0-13B3F6353E3A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83" creationId="{1EC9A515-1108-40E5-8DBB-5638BF1E4115}"/>
          </ac:spMkLst>
        </pc:spChg>
        <pc:spChg chg="mod topLvl">
          <ac:chgData name="이동건" userId="4ad090f6-dadd-4301-b5d0-883b88f508af" providerId="ADAL" clId="{DE56C166-6830-4919-B814-5E49DC69E603}" dt="2023-02-14T06:47:24.646" v="238" actId="164"/>
          <ac:spMkLst>
            <pc:docMk/>
            <pc:sldMk cId="1942354274" sldId="260"/>
            <ac:spMk id="188" creationId="{D159415B-F812-4D59-A184-648638B8A1A2}"/>
          </ac:spMkLst>
        </pc:spChg>
        <pc:grpChg chg="del mod topLvl">
          <ac:chgData name="이동건" userId="4ad090f6-dadd-4301-b5d0-883b88f508af" providerId="ADAL" clId="{DE56C166-6830-4919-B814-5E49DC69E603}" dt="2023-02-14T06:46:02.950" v="184" actId="165"/>
          <ac:grpSpMkLst>
            <pc:docMk/>
            <pc:sldMk cId="1942354274" sldId="260"/>
            <ac:grpSpMk id="2" creationId="{F32562B0-EE12-441B-AE27-1161BC38C300}"/>
          </ac:grpSpMkLst>
        </pc:grpChg>
        <pc:grpChg chg="del">
          <ac:chgData name="이동건" userId="4ad090f6-dadd-4301-b5d0-883b88f508af" providerId="ADAL" clId="{DE56C166-6830-4919-B814-5E49DC69E603}" dt="2023-02-14T06:46:02.321" v="183" actId="165"/>
          <ac:grpSpMkLst>
            <pc:docMk/>
            <pc:sldMk cId="1942354274" sldId="260"/>
            <ac:grpSpMk id="9" creationId="{509C64BF-D1B5-4F3A-8864-05E43151AFD8}"/>
          </ac:grpSpMkLst>
        </pc:grpChg>
        <pc:grpChg chg="add mod">
          <ac:chgData name="이동건" userId="4ad090f6-dadd-4301-b5d0-883b88f508af" providerId="ADAL" clId="{DE56C166-6830-4919-B814-5E49DC69E603}" dt="2023-02-14T06:47:24.646" v="238" actId="164"/>
          <ac:grpSpMkLst>
            <pc:docMk/>
            <pc:sldMk cId="1942354274" sldId="260"/>
            <ac:grpSpMk id="29" creationId="{C810F908-2737-48F5-84EA-EA18752157DC}"/>
          </ac:grpSpMkLst>
        </pc:grp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1" creationId="{D6705345-BDD8-4A24-A478-F08414544A52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35" creationId="{829299D3-EE4E-4F76-A1ED-FB24780D2571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36" creationId="{CCAB4F93-AD7E-483E-80C7-5643C176C9AC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1" creationId="{44AB277A-6609-430E-B8EA-DB5AB6E24456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4" creationId="{8F49860B-E448-4BD2-B3E2-0D809E557CE8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45" creationId="{AD2474AB-146C-4102-AFAB-553F7A2DD0AC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54" creationId="{2DB5C548-37BE-4018-A36A-8821C3FAE6A1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64" creationId="{14E4A3AC-3222-4420-928E-01927A7C2140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66" creationId="{A95302D6-9373-401D-9C76-C332569F36C8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3" creationId="{8D5F3418-B212-4829-A38D-DEB9FECC00E8}"/>
          </ac:cxnSpMkLst>
        </pc:cxnChg>
        <pc:cxnChg chg="add mod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8" creationId="{9A2BF6C5-8F3E-451E-ADF2-862BB36900B5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79" creationId="{B64FC3EE-EABE-4983-A9FA-3EA7FC17871F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95" creationId="{773E75A6-28D6-46AA-9BE8-2C2D0A2849B3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09" creationId="{8C9FAFE6-F779-4032-B46A-798FCFFE701A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72" creationId="{1E390657-7591-4315-9955-E2C8A1C86D75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76" creationId="{3B77CE92-2F83-4AE7-95E4-48328B76722D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80" creationId="{9817E834-8D55-45C5-8BA4-3EB12AC5B23B}"/>
          </ac:cxnSpMkLst>
        </pc:cxnChg>
        <pc:cxnChg chg="mod topLvl">
          <ac:chgData name="이동건" userId="4ad090f6-dadd-4301-b5d0-883b88f508af" providerId="ADAL" clId="{DE56C166-6830-4919-B814-5E49DC69E603}" dt="2023-02-14T06:47:24.646" v="238" actId="164"/>
          <ac:cxnSpMkLst>
            <pc:docMk/>
            <pc:sldMk cId="1942354274" sldId="260"/>
            <ac:cxnSpMk id="184" creationId="{4B20CC12-D84F-432D-8F65-9924AE880FB4}"/>
          </ac:cxnSpMkLst>
        </pc:cxnChg>
      </pc:sldChg>
      <pc:sldChg chg="modSp">
        <pc:chgData name="이동건" userId="4ad090f6-dadd-4301-b5d0-883b88f508af" providerId="ADAL" clId="{DE56C166-6830-4919-B814-5E49DC69E603}" dt="2023-02-14T06:47:50.799" v="245" actId="20577"/>
        <pc:sldMkLst>
          <pc:docMk/>
          <pc:sldMk cId="1669347489" sldId="263"/>
        </pc:sldMkLst>
        <pc:spChg chg="mod">
          <ac:chgData name="이동건" userId="4ad090f6-dadd-4301-b5d0-883b88f508af" providerId="ADAL" clId="{DE56C166-6830-4919-B814-5E49DC69E603}" dt="2023-02-14T06:47:50.799" v="245" actId="20577"/>
          <ac:spMkLst>
            <pc:docMk/>
            <pc:sldMk cId="1669347489" sldId="263"/>
            <ac:spMk id="96" creationId="{CB37D0A0-A96E-43C6-8488-11E07F406D78}"/>
          </ac:spMkLst>
        </pc:spChg>
        <pc:graphicFrameChg chg="mod">
          <ac:chgData name="이동건" userId="4ad090f6-dadd-4301-b5d0-883b88f508af" providerId="ADAL" clId="{DE56C166-6830-4919-B814-5E49DC69E603}" dt="2023-02-14T06:45:50.704" v="182"/>
          <ac:graphicFrameMkLst>
            <pc:docMk/>
            <pc:sldMk cId="1669347489" sldId="263"/>
            <ac:graphicFrameMk id="94" creationId="{F95A8649-1AEE-40EE-B08D-E204A93B06B9}"/>
          </ac:graphicFrameMkLst>
        </pc:graphicFrameChg>
      </pc:sldChg>
      <pc:sldChg chg="del">
        <pc:chgData name="이동건" userId="4ad090f6-dadd-4301-b5d0-883b88f508af" providerId="ADAL" clId="{DE56C166-6830-4919-B814-5E49DC69E603}" dt="2023-02-15T00:19:45.715" v="1378" actId="2696"/>
        <pc:sldMkLst>
          <pc:docMk/>
          <pc:sldMk cId="185430861" sldId="264"/>
        </pc:sldMkLst>
      </pc:sldChg>
      <pc:sldChg chg="addSp delSp modSp">
        <pc:chgData name="이동건" userId="4ad090f6-dadd-4301-b5d0-883b88f508af" providerId="ADAL" clId="{DE56C166-6830-4919-B814-5E49DC69E603}" dt="2023-02-14T23:55:09.836" v="951"/>
        <pc:sldMkLst>
          <pc:docMk/>
          <pc:sldMk cId="3230007301" sldId="265"/>
        </pc:sldMkLst>
        <pc:spChg chg="mod">
          <ac:chgData name="이동건" userId="4ad090f6-dadd-4301-b5d0-883b88f508af" providerId="ADAL" clId="{DE56C166-6830-4919-B814-5E49DC69E603}" dt="2023-02-14T06:11:42.048" v="153" actId="1076"/>
          <ac:spMkLst>
            <pc:docMk/>
            <pc:sldMk cId="3230007301" sldId="265"/>
            <ac:spMk id="22" creationId="{0DCDA128-A4A1-4C7C-A93B-9A67E2A4FAA9}"/>
          </ac:spMkLst>
        </pc:spChg>
        <pc:spChg chg="mod">
          <ac:chgData name="이동건" userId="4ad090f6-dadd-4301-b5d0-883b88f508af" providerId="ADAL" clId="{DE56C166-6830-4919-B814-5E49DC69E603}" dt="2023-02-14T06:15:06.757" v="162" actId="1076"/>
          <ac:spMkLst>
            <pc:docMk/>
            <pc:sldMk cId="3230007301" sldId="265"/>
            <ac:spMk id="25" creationId="{81E22B73-196C-4C30-BB6A-1B18B96068E2}"/>
          </ac:spMkLst>
        </pc:spChg>
        <pc:spChg chg="mod">
          <ac:chgData name="이동건" userId="4ad090f6-dadd-4301-b5d0-883b88f508af" providerId="ADAL" clId="{DE56C166-6830-4919-B814-5E49DC69E603}" dt="2023-02-14T07:39:51.952" v="903" actId="20577"/>
          <ac:spMkLst>
            <pc:docMk/>
            <pc:sldMk cId="3230007301" sldId="265"/>
            <ac:spMk id="43" creationId="{3B0EED07-A9F9-495A-9098-836D3E9E5667}"/>
          </ac:spMkLst>
        </pc:spChg>
        <pc:spChg chg="add del mod">
          <ac:chgData name="이동건" userId="4ad090f6-dadd-4301-b5d0-883b88f508af" providerId="ADAL" clId="{DE56C166-6830-4919-B814-5E49DC69E603}" dt="2023-02-14T06:15:55.804" v="179"/>
          <ac:spMkLst>
            <pc:docMk/>
            <pc:sldMk cId="3230007301" sldId="265"/>
            <ac:spMk id="48" creationId="{C3114EF8-6C11-427C-AF44-281824C8EA10}"/>
          </ac:spMkLst>
        </pc:spChg>
        <pc:spChg chg="mod">
          <ac:chgData name="이동건" userId="4ad090f6-dadd-4301-b5d0-883b88f508af" providerId="ADAL" clId="{DE56C166-6830-4919-B814-5E49DC69E603}" dt="2023-02-14T06:04:24.953" v="80" actId="1076"/>
          <ac:spMkLst>
            <pc:docMk/>
            <pc:sldMk cId="3230007301" sldId="265"/>
            <ac:spMk id="52" creationId="{A4844D6C-888B-46E6-BE19-A2BFB6EF58A1}"/>
          </ac:spMkLst>
        </pc:spChg>
        <pc:spChg chg="mod">
          <ac:chgData name="이동건" userId="4ad090f6-dadd-4301-b5d0-883b88f508af" providerId="ADAL" clId="{DE56C166-6830-4919-B814-5E49DC69E603}" dt="2023-02-14T06:04:27.956" v="81" actId="1076"/>
          <ac:spMkLst>
            <pc:docMk/>
            <pc:sldMk cId="3230007301" sldId="265"/>
            <ac:spMk id="55" creationId="{922912BB-0D29-490B-A64A-4304718400A5}"/>
          </ac:spMkLst>
        </pc:spChg>
        <pc:spChg chg="mod">
          <ac:chgData name="이동건" userId="4ad090f6-dadd-4301-b5d0-883b88f508af" providerId="ADAL" clId="{DE56C166-6830-4919-B814-5E49DC69E603}" dt="2023-02-14T06:11:04.852" v="97" actId="1076"/>
          <ac:spMkLst>
            <pc:docMk/>
            <pc:sldMk cId="3230007301" sldId="265"/>
            <ac:spMk id="58" creationId="{07506590-541B-4280-922D-D7C3890672FC}"/>
          </ac:spMkLst>
        </pc:spChg>
        <pc:spChg chg="add">
          <ac:chgData name="이동건" userId="4ad090f6-dadd-4301-b5d0-883b88f508af" providerId="ADAL" clId="{DE56C166-6830-4919-B814-5E49DC69E603}" dt="2023-02-14T23:55:09.836" v="951"/>
          <ac:spMkLst>
            <pc:docMk/>
            <pc:sldMk cId="3230007301" sldId="265"/>
            <ac:spMk id="61" creationId="{A2710414-A4EB-404E-B7FE-E23348F2537A}"/>
          </ac:spMkLst>
        </pc:spChg>
        <pc:cxnChg chg="add mod">
          <ac:chgData name="이동건" userId="4ad090f6-dadd-4301-b5d0-883b88f508af" providerId="ADAL" clId="{DE56C166-6830-4919-B814-5E49DC69E603}" dt="2023-02-14T06:15:33.981" v="166" actId="14100"/>
          <ac:cxnSpMkLst>
            <pc:docMk/>
            <pc:sldMk cId="3230007301" sldId="265"/>
            <ac:cxnSpMk id="11" creationId="{B6334DDC-6560-4C52-86D1-6E4D1BD72748}"/>
          </ac:cxnSpMkLst>
        </pc:cxnChg>
        <pc:cxnChg chg="mod">
          <ac:chgData name="이동건" userId="4ad090f6-dadd-4301-b5d0-883b88f508af" providerId="ADAL" clId="{DE56C166-6830-4919-B814-5E49DC69E603}" dt="2023-02-14T06:15:23.227" v="164" actId="1582"/>
          <ac:cxnSpMkLst>
            <pc:docMk/>
            <pc:sldMk cId="3230007301" sldId="265"/>
            <ac:cxnSpMk id="28" creationId="{D07D9798-58DD-4125-A3A3-86DFE3B05A82}"/>
          </ac:cxnSpMkLst>
        </pc:cxnChg>
        <pc:cxnChg chg="mod">
          <ac:chgData name="이동건" userId="4ad090f6-dadd-4301-b5d0-883b88f508af" providerId="ADAL" clId="{DE56C166-6830-4919-B814-5E49DC69E603}" dt="2023-02-14T06:15:12.468" v="163" actId="14100"/>
          <ac:cxnSpMkLst>
            <pc:docMk/>
            <pc:sldMk cId="3230007301" sldId="265"/>
            <ac:cxnSpMk id="38" creationId="{15CC44A7-7095-4576-A496-217CA6405910}"/>
          </ac:cxnSpMkLst>
        </pc:cxnChg>
        <pc:cxnChg chg="add mod">
          <ac:chgData name="이동건" userId="4ad090f6-dadd-4301-b5d0-883b88f508af" providerId="ADAL" clId="{DE56C166-6830-4919-B814-5E49DC69E603}" dt="2023-02-14T06:15:29.260" v="165" actId="14100"/>
          <ac:cxnSpMkLst>
            <pc:docMk/>
            <pc:sldMk cId="3230007301" sldId="265"/>
            <ac:cxnSpMk id="51" creationId="{FA06D26E-74F6-46AC-A3FC-3A5CB78579AE}"/>
          </ac:cxnSpMkLst>
        </pc:cxnChg>
      </pc:sldChg>
      <pc:sldChg chg="addSp delSp modSp">
        <pc:chgData name="이동건" userId="4ad090f6-dadd-4301-b5d0-883b88f508af" providerId="ADAL" clId="{DE56C166-6830-4919-B814-5E49DC69E603}" dt="2023-02-15T00:16:07.269" v="1377" actId="165"/>
        <pc:sldMkLst>
          <pc:docMk/>
          <pc:sldMk cId="2216384885" sldId="266"/>
        </pc:sldMkLst>
        <pc:spChg chg="add">
          <ac:chgData name="이동건" userId="4ad090f6-dadd-4301-b5d0-883b88f508af" providerId="ADAL" clId="{DE56C166-6830-4919-B814-5E49DC69E603}" dt="2023-02-14T23:55:09.153" v="950"/>
          <ac:spMkLst>
            <pc:docMk/>
            <pc:sldMk cId="2216384885" sldId="266"/>
            <ac:spMk id="16" creationId="{8A5840AD-9626-4182-A102-4A3CB1A133B0}"/>
          </ac:spMkLst>
        </pc:spChg>
        <pc:spChg chg="mod topLvl">
          <ac:chgData name="이동건" userId="4ad090f6-dadd-4301-b5d0-883b88f508af" providerId="ADAL" clId="{DE56C166-6830-4919-B814-5E49DC69E603}" dt="2023-02-14T07:27:23.808" v="882" actId="165"/>
          <ac:spMkLst>
            <pc:docMk/>
            <pc:sldMk cId="2216384885" sldId="266"/>
            <ac:spMk id="17" creationId="{869453DB-C50C-441D-9460-F61EE8B504FD}"/>
          </ac:spMkLst>
        </pc:spChg>
        <pc:spChg chg="mod topLvl">
          <ac:chgData name="이동건" userId="4ad090f6-dadd-4301-b5d0-883b88f508af" providerId="ADAL" clId="{DE56C166-6830-4919-B814-5E49DC69E603}" dt="2023-02-15T00:16:07.269" v="1377" actId="165"/>
          <ac:spMkLst>
            <pc:docMk/>
            <pc:sldMk cId="2216384885" sldId="266"/>
            <ac:spMk id="18" creationId="{68A249B7-FBB5-495A-9DD4-CC630748F7F8}"/>
          </ac:spMkLst>
        </pc:spChg>
        <pc:spChg chg="mod topLvl">
          <ac:chgData name="이동건" userId="4ad090f6-dadd-4301-b5d0-883b88f508af" providerId="ADAL" clId="{DE56C166-6830-4919-B814-5E49DC69E603}" dt="2023-02-15T00:16:07.269" v="1377" actId="165"/>
          <ac:spMkLst>
            <pc:docMk/>
            <pc:sldMk cId="2216384885" sldId="266"/>
            <ac:spMk id="19" creationId="{462B2790-297D-437F-9F93-2381A206010D}"/>
          </ac:spMkLst>
        </pc:spChg>
        <pc:grpChg chg="add del mod">
          <ac:chgData name="이동건" userId="4ad090f6-dadd-4301-b5d0-883b88f508af" providerId="ADAL" clId="{DE56C166-6830-4919-B814-5E49DC69E603}" dt="2023-02-14T07:27:23.808" v="882" actId="165"/>
          <ac:grpSpMkLst>
            <pc:docMk/>
            <pc:sldMk cId="2216384885" sldId="266"/>
            <ac:grpSpMk id="2" creationId="{075BDFEE-84AB-4090-9A60-6A8007452435}"/>
          </ac:grpSpMkLst>
        </pc:grpChg>
        <pc:grpChg chg="del mod topLvl">
          <ac:chgData name="이동건" userId="4ad090f6-dadd-4301-b5d0-883b88f508af" providerId="ADAL" clId="{DE56C166-6830-4919-B814-5E49DC69E603}" dt="2023-02-15T00:16:07.269" v="1377" actId="165"/>
          <ac:grpSpMkLst>
            <pc:docMk/>
            <pc:sldMk cId="2216384885" sldId="266"/>
            <ac:grpSpMk id="23" creationId="{F3E8DE55-0787-4C9B-A06B-62552B5C1618}"/>
          </ac:grpSpMkLst>
        </pc:grpChg>
        <pc:picChg chg="mod topLvl">
          <ac:chgData name="이동건" userId="4ad090f6-dadd-4301-b5d0-883b88f508af" providerId="ADAL" clId="{DE56C166-6830-4919-B814-5E49DC69E603}" dt="2023-02-14T07:27:26.839" v="884" actId="1076"/>
          <ac:picMkLst>
            <pc:docMk/>
            <pc:sldMk cId="2216384885" sldId="266"/>
            <ac:picMk id="14" creationId="{0BAD9602-DC58-483F-95E1-7CBE819E1CDE}"/>
          </ac:picMkLst>
        </pc:picChg>
        <pc:cxnChg chg="add del mod">
          <ac:chgData name="이동건" userId="4ad090f6-dadd-4301-b5d0-883b88f508af" providerId="ADAL" clId="{DE56C166-6830-4919-B814-5E49DC69E603}" dt="2023-02-14T07:27:47.909" v="889" actId="478"/>
          <ac:cxnSpMkLst>
            <pc:docMk/>
            <pc:sldMk cId="2216384885" sldId="266"/>
            <ac:cxnSpMk id="4" creationId="{1001B319-A4D8-4665-92D1-EFC9CB37CF30}"/>
          </ac:cxnSpMkLst>
        </pc:cxnChg>
        <pc:cxnChg chg="add mod">
          <ac:chgData name="이동건" userId="4ad090f6-dadd-4301-b5d0-883b88f508af" providerId="ADAL" clId="{DE56C166-6830-4919-B814-5E49DC69E603}" dt="2023-02-15T00:15:16.583" v="1367" actId="693"/>
          <ac:cxnSpMkLst>
            <pc:docMk/>
            <pc:sldMk cId="2216384885" sldId="266"/>
            <ac:cxnSpMk id="8" creationId="{125D857F-A17E-44D3-A406-FD5DFF1C4869}"/>
          </ac:cxnSpMkLst>
        </pc:cxnChg>
        <pc:cxnChg chg="mod topLvl">
          <ac:chgData name="이동건" userId="4ad090f6-dadd-4301-b5d0-883b88f508af" providerId="ADAL" clId="{DE56C166-6830-4919-B814-5E49DC69E603}" dt="2023-02-15T00:16:07.269" v="1377" actId="165"/>
          <ac:cxnSpMkLst>
            <pc:docMk/>
            <pc:sldMk cId="2216384885" sldId="266"/>
            <ac:cxnSpMk id="15" creationId="{8B7E11A5-993D-4401-A1ED-FFCA4BBD2C0D}"/>
          </ac:cxnSpMkLst>
        </pc:cxnChg>
        <pc:cxnChg chg="add mod">
          <ac:chgData name="이동건" userId="4ad090f6-dadd-4301-b5d0-883b88f508af" providerId="ADAL" clId="{DE56C166-6830-4919-B814-5E49DC69E603}" dt="2023-02-15T00:15:34.449" v="1372" actId="14100"/>
          <ac:cxnSpMkLst>
            <pc:docMk/>
            <pc:sldMk cId="2216384885" sldId="266"/>
            <ac:cxnSpMk id="20" creationId="{5C6F5400-427E-4EFD-899D-E7BCB04B6356}"/>
          </ac:cxnSpMkLst>
        </pc:cxnChg>
        <pc:cxnChg chg="add mod">
          <ac:chgData name="이동건" userId="4ad090f6-dadd-4301-b5d0-883b88f508af" providerId="ADAL" clId="{DE56C166-6830-4919-B814-5E49DC69E603}" dt="2023-02-15T00:15:45.059" v="1374" actId="1076"/>
          <ac:cxnSpMkLst>
            <pc:docMk/>
            <pc:sldMk cId="2216384885" sldId="266"/>
            <ac:cxnSpMk id="25" creationId="{98FCB6F7-13F5-4233-84E2-B6F50991AC2D}"/>
          </ac:cxnSpMkLst>
        </pc:cxnChg>
        <pc:cxnChg chg="add mod">
          <ac:chgData name="이동건" userId="4ad090f6-dadd-4301-b5d0-883b88f508af" providerId="ADAL" clId="{DE56C166-6830-4919-B814-5E49DC69E603}" dt="2023-02-15T00:15:55.130" v="1376" actId="1076"/>
          <ac:cxnSpMkLst>
            <pc:docMk/>
            <pc:sldMk cId="2216384885" sldId="266"/>
            <ac:cxnSpMk id="26" creationId="{00A75CD3-405F-4C1D-BE5D-AFA8D93A709B}"/>
          </ac:cxnSpMkLst>
        </pc:cxnChg>
      </pc:sldChg>
      <pc:sldChg chg="addSp delSp modSp">
        <pc:chgData name="이동건" userId="4ad090f6-dadd-4301-b5d0-883b88f508af" providerId="ADAL" clId="{DE56C166-6830-4919-B814-5E49DC69E603}" dt="2023-02-14T23:59:17.869" v="1164" actId="1076"/>
        <pc:sldMkLst>
          <pc:docMk/>
          <pc:sldMk cId="2617037122" sldId="267"/>
        </pc:sldMkLst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16" creationId="{FA1842F9-E1D0-4593-8DC8-5020F8994F0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3" creationId="{6E0AF5A0-43B4-4273-BCC4-E29B5B81A6AC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4" creationId="{40D8B037-ED4E-4FC9-B822-85BDC64E40C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5" creationId="{59DF37EC-3B91-4DF8-8BA1-A110E3C97EB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46" creationId="{2D23A897-A8A1-4CAA-885B-FF6BB7B4229F}"/>
          </ac:spMkLst>
        </pc:spChg>
        <pc:spChg chg="add del mod">
          <ac:chgData name="이동건" userId="4ad090f6-dadd-4301-b5d0-883b88f508af" providerId="ADAL" clId="{DE56C166-6830-4919-B814-5E49DC69E603}" dt="2023-02-14T06:58:59.935" v="318" actId="478"/>
          <ac:spMkLst>
            <pc:docMk/>
            <pc:sldMk cId="2617037122" sldId="267"/>
            <ac:spMk id="58" creationId="{E5A4BE08-FBE3-4584-9C34-ECD93D55EFEE}"/>
          </ac:spMkLst>
        </pc:spChg>
        <pc:spChg chg="add del mod">
          <ac:chgData name="이동건" userId="4ad090f6-dadd-4301-b5d0-883b88f508af" providerId="ADAL" clId="{DE56C166-6830-4919-B814-5E49DC69E603}" dt="2023-02-14T07:00:16.779" v="337" actId="478"/>
          <ac:spMkLst>
            <pc:docMk/>
            <pc:sldMk cId="2617037122" sldId="267"/>
            <ac:spMk id="59" creationId="{B19DECD0-D334-46A7-A81B-10277101659E}"/>
          </ac:spMkLst>
        </pc:spChg>
        <pc:spChg chg="add del mod">
          <ac:chgData name="이동건" userId="4ad090f6-dadd-4301-b5d0-883b88f508af" providerId="ADAL" clId="{DE56C166-6830-4919-B814-5E49DC69E603}" dt="2023-02-14T07:01:05.791" v="344" actId="478"/>
          <ac:spMkLst>
            <pc:docMk/>
            <pc:sldMk cId="2617037122" sldId="267"/>
            <ac:spMk id="65" creationId="{6F55D381-440F-4A60-AAB3-106FEC9CA9A8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6" creationId="{DBC04DE0-E4DC-40F1-AA63-C319A79A26B6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7" creationId="{28F238F0-D5D1-4F86-A055-CA396066DFB5}"/>
          </ac:spMkLst>
        </pc:spChg>
        <pc:spChg chg="add del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68" creationId="{B18881C8-11ED-468D-8376-AC290411CBE8}"/>
          </ac:spMkLst>
        </pc:spChg>
        <pc:spChg chg="add del mod">
          <ac:chgData name="이동건" userId="4ad090f6-dadd-4301-b5d0-883b88f508af" providerId="ADAL" clId="{DE56C166-6830-4919-B814-5E49DC69E603}" dt="2023-02-14T07:04:54.602" v="692"/>
          <ac:spMkLst>
            <pc:docMk/>
            <pc:sldMk cId="2617037122" sldId="267"/>
            <ac:spMk id="69" creationId="{774B3990-E175-4BC6-8B09-13CA882209CF}"/>
          </ac:spMkLst>
        </pc:spChg>
        <pc:spChg chg="add del mod">
          <ac:chgData name="이동건" userId="4ad090f6-dadd-4301-b5d0-883b88f508af" providerId="ADAL" clId="{DE56C166-6830-4919-B814-5E49DC69E603}" dt="2023-02-14T07:05:15.103" v="697"/>
          <ac:spMkLst>
            <pc:docMk/>
            <pc:sldMk cId="2617037122" sldId="267"/>
            <ac:spMk id="70" creationId="{BB57B085-413A-4D8A-BA1D-CFC401E43996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3" creationId="{498DFAE5-A3FB-4D17-9612-E76654C1E05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4" creationId="{348661EA-598E-4C80-B34A-6EC48ABA898A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5" creationId="{C2511C0A-EBA1-4EA4-9E21-70B618099922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6" creationId="{456CE88A-4353-4BD8-B1C5-97B26F63F353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7" creationId="{8362E5E6-C572-47E1-919B-99705F7A2031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8" creationId="{52FFF53A-C28D-41F7-9950-93D05F4103A9}"/>
          </ac:spMkLst>
        </pc:spChg>
        <pc:spChg chg="add mod">
          <ac:chgData name="이동건" userId="4ad090f6-dadd-4301-b5d0-883b88f508af" providerId="ADAL" clId="{DE56C166-6830-4919-B814-5E49DC69E603}" dt="2023-02-14T23:58:56.641" v="1157" actId="1076"/>
          <ac:spMkLst>
            <pc:docMk/>
            <pc:sldMk cId="2617037122" sldId="267"/>
            <ac:spMk id="79" creationId="{8C2591A8-2B59-4520-BDE7-2427A012C806}"/>
          </ac:spMkLst>
        </pc:spChg>
        <pc:spChg chg="add mod">
          <ac:chgData name="이동건" userId="4ad090f6-dadd-4301-b5d0-883b88f508af" providerId="ADAL" clId="{DE56C166-6830-4919-B814-5E49DC69E603}" dt="2023-02-14T23:59:10.271" v="1162" actId="1076"/>
          <ac:spMkLst>
            <pc:docMk/>
            <pc:sldMk cId="2617037122" sldId="267"/>
            <ac:spMk id="80" creationId="{F7E49F6A-C7D3-4874-89A7-B863B4F21FB9}"/>
          </ac:spMkLst>
        </pc:spChg>
        <pc:spChg chg="add mod">
          <ac:chgData name="이동건" userId="4ad090f6-dadd-4301-b5d0-883b88f508af" providerId="ADAL" clId="{DE56C166-6830-4919-B814-5E49DC69E603}" dt="2023-02-14T23:59:12.920" v="1163" actId="1076"/>
          <ac:spMkLst>
            <pc:docMk/>
            <pc:sldMk cId="2617037122" sldId="267"/>
            <ac:spMk id="81" creationId="{9C3F78B2-9714-464B-A474-3FFB81FA6298}"/>
          </ac:spMkLst>
        </pc:spChg>
        <pc:spChg chg="add">
          <ac:chgData name="이동건" userId="4ad090f6-dadd-4301-b5d0-883b88f508af" providerId="ADAL" clId="{DE56C166-6830-4919-B814-5E49DC69E603}" dt="2023-02-14T23:55:10.578" v="952"/>
          <ac:spMkLst>
            <pc:docMk/>
            <pc:sldMk cId="2617037122" sldId="267"/>
            <ac:spMk id="82" creationId="{F4E3E652-CCDD-4541-AA44-448A73E89C2C}"/>
          </ac:spMkLst>
        </pc:spChg>
        <pc:spChg chg="add del">
          <ac:chgData name="이동건" userId="4ad090f6-dadd-4301-b5d0-883b88f508af" providerId="ADAL" clId="{DE56C166-6830-4919-B814-5E49DC69E603}" dt="2023-02-14T23:55:13.168" v="954"/>
          <ac:spMkLst>
            <pc:docMk/>
            <pc:sldMk cId="2617037122" sldId="267"/>
            <ac:spMk id="83" creationId="{EBC3F712-0953-47DA-965C-5F01D5AD95AD}"/>
          </ac:spMkLst>
        </pc:spChg>
        <pc:spChg chg="add mod">
          <ac:chgData name="이동건" userId="4ad090f6-dadd-4301-b5d0-883b88f508af" providerId="ADAL" clId="{DE56C166-6830-4919-B814-5E49DC69E603}" dt="2023-02-14T23:59:17.869" v="1164" actId="1076"/>
          <ac:spMkLst>
            <pc:docMk/>
            <pc:sldMk cId="2617037122" sldId="267"/>
            <ac:spMk id="86" creationId="{A2635735-8751-4180-BEC2-3786291CB0FD}"/>
          </ac:spMkLst>
        </pc:spChg>
        <pc:grpChg chg="add mod">
          <ac:chgData name="이동건" userId="4ad090f6-dadd-4301-b5d0-883b88f508af" providerId="ADAL" clId="{DE56C166-6830-4919-B814-5E49DC69E603}" dt="2023-02-14T23:58:56.641" v="1157" actId="1076"/>
          <ac:grpSpMkLst>
            <pc:docMk/>
            <pc:sldMk cId="2617037122" sldId="267"/>
            <ac:grpSpMk id="3" creationId="{EBD35A34-EFC6-49EB-A245-EC6D33F05B6C}"/>
          </ac:grpSpMkLst>
        </pc:grpChg>
        <pc:grpChg chg="add del">
          <ac:chgData name="이동건" userId="4ad090f6-dadd-4301-b5d0-883b88f508af" providerId="ADAL" clId="{DE56C166-6830-4919-B814-5E49DC69E603}" dt="2023-02-14T06:56:08.895" v="270" actId="478"/>
          <ac:grpSpMkLst>
            <pc:docMk/>
            <pc:sldMk cId="2617037122" sldId="267"/>
            <ac:grpSpMk id="17" creationId="{61E0922E-825A-4E5E-93C8-93316DF7AE06}"/>
          </ac:grpSpMkLst>
        </pc:grpChg>
        <pc:grpChg chg="add mod">
          <ac:chgData name="이동건" userId="4ad090f6-dadd-4301-b5d0-883b88f508af" providerId="ADAL" clId="{DE56C166-6830-4919-B814-5E49DC69E603}" dt="2023-02-14T23:58:56.641" v="1157" actId="1076"/>
          <ac:grpSpMkLst>
            <pc:docMk/>
            <pc:sldMk cId="2617037122" sldId="267"/>
            <ac:grpSpMk id="30" creationId="{5FD98B42-4989-47C9-BF61-F5B540EFDCB1}"/>
          </ac:grpSpMkLst>
        </pc:grp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48" creationId="{48B2435F-1E2A-4525-B7D3-C91AEE6C88B0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51" creationId="{C3D695DA-8E31-42F9-9962-EE0E0246112A}"/>
          </ac:cxnSpMkLst>
        </pc:cxnChg>
        <pc:cxnChg chg="add del mod">
          <ac:chgData name="이동건" userId="4ad090f6-dadd-4301-b5d0-883b88f508af" providerId="ADAL" clId="{DE56C166-6830-4919-B814-5E49DC69E603}" dt="2023-02-14T06:58:12.223" v="313" actId="478"/>
          <ac:cxnSpMkLst>
            <pc:docMk/>
            <pc:sldMk cId="2617037122" sldId="267"/>
            <ac:cxnSpMk id="55" creationId="{47A8D0D2-9107-4AD2-82E3-2DD488C28AF1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61" creationId="{7034C5BE-2009-4728-89D6-84BAC41885BF}"/>
          </ac:cxnSpMkLst>
        </pc:cxnChg>
        <pc:cxnChg chg="add mod">
          <ac:chgData name="이동건" userId="4ad090f6-dadd-4301-b5d0-883b88f508af" providerId="ADAL" clId="{DE56C166-6830-4919-B814-5E49DC69E603}" dt="2023-02-14T23:58:56.641" v="1157" actId="1076"/>
          <ac:cxnSpMkLst>
            <pc:docMk/>
            <pc:sldMk cId="2617037122" sldId="267"/>
            <ac:cxnSpMk id="72" creationId="{F3A1EA0B-33F2-4140-9325-EB261857CC2B}"/>
          </ac:cxnSpMkLst>
        </pc:cxnChg>
      </pc:sldChg>
      <pc:sldChg chg="addSp delSp modSp add">
        <pc:chgData name="이동건" userId="4ad090f6-dadd-4301-b5d0-883b88f508af" providerId="ADAL" clId="{DE56C166-6830-4919-B814-5E49DC69E603}" dt="2023-02-15T00:04:53.707" v="1362" actId="1076"/>
        <pc:sldMkLst>
          <pc:docMk/>
          <pc:sldMk cId="2243728756" sldId="268"/>
        </pc:sldMkLst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5" creationId="{D8774153-B8C0-47F2-8F4E-A629C645FC2D}"/>
          </ac:spMkLst>
        </pc:spChg>
        <pc:spChg chg="add del">
          <ac:chgData name="이동건" userId="4ad090f6-dadd-4301-b5d0-883b88f508af" providerId="ADAL" clId="{DE56C166-6830-4919-B814-5E49DC69E603}" dt="2023-02-14T07:53:21.459" v="915" actId="478"/>
          <ac:spMkLst>
            <pc:docMk/>
            <pc:sldMk cId="2243728756" sldId="268"/>
            <ac:spMk id="16" creationId="{674DB73E-0F44-4218-80D7-45EDECA5C273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7" creationId="{9E2B5128-9A0F-481D-A176-1DA35AA3EA46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8" creationId="{91827212-D186-441C-9E1B-3B686F131C47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19" creationId="{F37F6AD3-5AF4-49F5-B639-FF48142BE81D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20" creationId="{84DD3A30-CD92-4FCC-A252-C2C2AE207BD3}"/>
          </ac:spMkLst>
        </pc:spChg>
        <pc:spChg chg="add mod">
          <ac:chgData name="이동건" userId="4ad090f6-dadd-4301-b5d0-883b88f508af" providerId="ADAL" clId="{DE56C166-6830-4919-B814-5E49DC69E603}" dt="2023-02-15T00:04:48.631" v="1361" actId="1076"/>
          <ac:spMkLst>
            <pc:docMk/>
            <pc:sldMk cId="2243728756" sldId="268"/>
            <ac:spMk id="21" creationId="{C7931BBC-6ED5-4EA3-BAAF-0909E3009B21}"/>
          </ac:spMkLst>
        </pc:spChg>
        <pc:spChg chg="add del mod">
          <ac:chgData name="이동건" userId="4ad090f6-dadd-4301-b5d0-883b88f508af" providerId="ADAL" clId="{DE56C166-6830-4919-B814-5E49DC69E603}" dt="2023-02-14T23:56:07.233" v="1035" actId="478"/>
          <ac:spMkLst>
            <pc:docMk/>
            <pc:sldMk cId="2243728756" sldId="268"/>
            <ac:spMk id="22" creationId="{7215CE0B-D6E9-4660-8482-DD314A8F698B}"/>
          </ac:spMkLst>
        </pc:spChg>
        <pc:spChg chg="add mod">
          <ac:chgData name="이동건" userId="4ad090f6-dadd-4301-b5d0-883b88f508af" providerId="ADAL" clId="{DE56C166-6830-4919-B814-5E49DC69E603}" dt="2023-02-15T00:00:03.311" v="1221" actId="1076"/>
          <ac:spMkLst>
            <pc:docMk/>
            <pc:sldMk cId="2243728756" sldId="268"/>
            <ac:spMk id="23" creationId="{D1BF0D49-25B0-4FC0-A920-02B745B9E8E2}"/>
          </ac:spMkLst>
        </pc:spChg>
        <pc:spChg chg="add mod">
          <ac:chgData name="이동건" userId="4ad090f6-dadd-4301-b5d0-883b88f508af" providerId="ADAL" clId="{DE56C166-6830-4919-B814-5E49DC69E603}" dt="2023-02-15T00:00:00.693" v="1220" actId="1076"/>
          <ac:spMkLst>
            <pc:docMk/>
            <pc:sldMk cId="2243728756" sldId="268"/>
            <ac:spMk id="24" creationId="{B18269A4-D084-4C81-B4F0-7C54AC318A23}"/>
          </ac:spMkLst>
        </pc:spChg>
        <pc:spChg chg="add del mod">
          <ac:chgData name="이동건" userId="4ad090f6-dadd-4301-b5d0-883b88f508af" providerId="ADAL" clId="{DE56C166-6830-4919-B814-5E49DC69E603}" dt="2023-02-14T23:55:02.163" v="949"/>
          <ac:spMkLst>
            <pc:docMk/>
            <pc:sldMk cId="2243728756" sldId="268"/>
            <ac:spMk id="26" creationId="{84B67422-F333-4000-8D20-A2C73269C004}"/>
          </ac:spMkLst>
        </pc:spChg>
        <pc:spChg chg="add del mod">
          <ac:chgData name="이동건" userId="4ad090f6-dadd-4301-b5d0-883b88f508af" providerId="ADAL" clId="{DE56C166-6830-4919-B814-5E49DC69E603}" dt="2023-02-14T23:55:54.352" v="1032" actId="478"/>
          <ac:spMkLst>
            <pc:docMk/>
            <pc:sldMk cId="2243728756" sldId="268"/>
            <ac:spMk id="27" creationId="{A95ED5C4-B64C-4909-943E-82649F40046A}"/>
          </ac:spMkLst>
        </pc:spChg>
        <pc:spChg chg="add del mod">
          <ac:chgData name="이동건" userId="4ad090f6-dadd-4301-b5d0-883b88f508af" providerId="ADAL" clId="{DE56C166-6830-4919-B814-5E49DC69E603}" dt="2023-02-14T23:55:56.369" v="1033" actId="478"/>
          <ac:spMkLst>
            <pc:docMk/>
            <pc:sldMk cId="2243728756" sldId="268"/>
            <ac:spMk id="28" creationId="{AC74BC9C-B007-4D3D-A67B-1DAA25B91841}"/>
          </ac:spMkLst>
        </pc:spChg>
        <pc:spChg chg="add">
          <ac:chgData name="이동건" userId="4ad090f6-dadd-4301-b5d0-883b88f508af" providerId="ADAL" clId="{DE56C166-6830-4919-B814-5E49DC69E603}" dt="2023-02-14T23:56:00.488" v="1034"/>
          <ac:spMkLst>
            <pc:docMk/>
            <pc:sldMk cId="2243728756" sldId="268"/>
            <ac:spMk id="29" creationId="{2060B319-8DA3-4BBA-8115-AFAADB5A75E0}"/>
          </ac:spMkLst>
        </pc:spChg>
        <pc:spChg chg="add mod">
          <ac:chgData name="이동건" userId="4ad090f6-dadd-4301-b5d0-883b88f508af" providerId="ADAL" clId="{DE56C166-6830-4919-B814-5E49DC69E603}" dt="2023-02-14T23:59:47.051" v="1214" actId="1076"/>
          <ac:spMkLst>
            <pc:docMk/>
            <pc:sldMk cId="2243728756" sldId="268"/>
            <ac:spMk id="30" creationId="{36D7E180-E988-42F1-968C-DDB4AB092717}"/>
          </ac:spMkLst>
        </pc:spChg>
        <pc:spChg chg="add mod">
          <ac:chgData name="이동건" userId="4ad090f6-dadd-4301-b5d0-883b88f508af" providerId="ADAL" clId="{DE56C166-6830-4919-B814-5E49DC69E603}" dt="2023-02-15T00:04:53.707" v="1362" actId="1076"/>
          <ac:spMkLst>
            <pc:docMk/>
            <pc:sldMk cId="2243728756" sldId="268"/>
            <ac:spMk id="36" creationId="{659B88F7-1164-4426-A3CD-19904C74FEC1}"/>
          </ac:spMkLst>
        </pc:spChg>
        <pc:spChg chg="add mod">
          <ac:chgData name="이동건" userId="4ad090f6-dadd-4301-b5d0-883b88f508af" providerId="ADAL" clId="{DE56C166-6830-4919-B814-5E49DC69E603}" dt="2023-02-15T00:04:41.629" v="1360" actId="14100"/>
          <ac:spMkLst>
            <pc:docMk/>
            <pc:sldMk cId="2243728756" sldId="268"/>
            <ac:spMk id="37" creationId="{F95320B9-A7B4-43C0-BF9E-ABE3303A0408}"/>
          </ac:spMkLst>
        </pc:spChg>
        <pc:grpChg chg="add mod">
          <ac:chgData name="이동건" userId="4ad090f6-dadd-4301-b5d0-883b88f508af" providerId="ADAL" clId="{DE56C166-6830-4919-B814-5E49DC69E603}" dt="2023-02-15T00:04:48.631" v="1361" actId="1076"/>
          <ac:grpSpMkLst>
            <pc:docMk/>
            <pc:sldMk cId="2243728756" sldId="268"/>
            <ac:grpSpMk id="2" creationId="{C4FF969A-A396-4540-8ECA-DE00A17CF876}"/>
          </ac:grpSpMkLst>
        </pc:grpChg>
        <pc:picChg chg="add del mod">
          <ac:chgData name="이동건" userId="4ad090f6-dadd-4301-b5d0-883b88f508af" providerId="ADAL" clId="{DE56C166-6830-4919-B814-5E49DC69E603}" dt="2023-02-15T00:04:07.892" v="1350" actId="478"/>
          <ac:picMkLst>
            <pc:docMk/>
            <pc:sldMk cId="2243728756" sldId="268"/>
            <ac:picMk id="25" creationId="{CA5F6043-E555-48CE-8892-FA813D0813BC}"/>
          </ac:picMkLst>
        </pc:picChg>
        <pc:cxnChg chg="add mod">
          <ac:chgData name="이동건" userId="4ad090f6-dadd-4301-b5d0-883b88f508af" providerId="ADAL" clId="{DE56C166-6830-4919-B814-5E49DC69E603}" dt="2023-02-15T00:04:48.631" v="1361" actId="1076"/>
          <ac:cxnSpMkLst>
            <pc:docMk/>
            <pc:sldMk cId="2243728756" sldId="268"/>
            <ac:cxnSpMk id="32" creationId="{481B039C-2707-4854-9672-93D847F4B08D}"/>
          </ac:cxnSpMkLst>
        </pc:cxnChg>
      </pc:sldChg>
    </pc:docChg>
  </pc:docChgLst>
  <pc:docChgLst>
    <pc:chgData name="이동건" userId="4ad090f6-dadd-4301-b5d0-883b88f508af" providerId="ADAL" clId="{619F2D35-1CAD-4793-8A48-991BB0EE1469}"/>
    <pc:docChg chg="undo custSel addSld delSld modSld sldOrd modSection">
      <pc:chgData name="이동건" userId="4ad090f6-dadd-4301-b5d0-883b88f508af" providerId="ADAL" clId="{619F2D35-1CAD-4793-8A48-991BB0EE1469}" dt="2023-02-28T07:41:32.493" v="3037" actId="1076"/>
      <pc:docMkLst>
        <pc:docMk/>
      </pc:docMkLst>
      <pc:sldChg chg="addSp delSp modSp ord modTransition">
        <pc:chgData name="이동건" userId="4ad090f6-dadd-4301-b5d0-883b88f508af" providerId="ADAL" clId="{619F2D35-1CAD-4793-8A48-991BB0EE1469}" dt="2023-02-27T00:04:06.263" v="1392"/>
        <pc:sldMkLst>
          <pc:docMk/>
          <pc:sldMk cId="3420915244" sldId="259"/>
        </pc:sldMkLst>
        <pc:spChg chg="del mod">
          <ac:chgData name="이동건" userId="4ad090f6-dadd-4301-b5d0-883b88f508af" providerId="ADAL" clId="{619F2D35-1CAD-4793-8A48-991BB0EE1469}" dt="2023-02-23T06:44:54.904" v="61"/>
          <ac:spMkLst>
            <pc:docMk/>
            <pc:sldMk cId="3420915244" sldId="259"/>
            <ac:spMk id="2" creationId="{2C2122DC-EDD4-4089-8CB3-239E81EADD1E}"/>
          </ac:spMkLst>
        </pc:spChg>
        <pc:spChg chg="mod">
          <ac:chgData name="이동건" userId="4ad090f6-dadd-4301-b5d0-883b88f508af" providerId="ADAL" clId="{619F2D35-1CAD-4793-8A48-991BB0EE1469}" dt="2023-02-23T08:22:50.729" v="1035"/>
          <ac:spMkLst>
            <pc:docMk/>
            <pc:sldMk cId="3420915244" sldId="259"/>
            <ac:spMk id="5" creationId="{FC6A375B-D3CD-4C60-90CA-0B8DF3E7652D}"/>
          </ac:spMkLst>
        </pc:spChg>
        <pc:spChg chg="add mod">
          <ac:chgData name="이동건" userId="4ad090f6-dadd-4301-b5d0-883b88f508af" providerId="ADAL" clId="{619F2D35-1CAD-4793-8A48-991BB0EE1469}" dt="2023-02-23T07:15:40.154" v="399" actId="20577"/>
          <ac:spMkLst>
            <pc:docMk/>
            <pc:sldMk cId="3420915244" sldId="259"/>
            <ac:spMk id="15" creationId="{398C3D6E-3209-432E-A74B-6852076629F7}"/>
          </ac:spMkLst>
        </pc:spChg>
        <pc:spChg chg="mod">
          <ac:chgData name="이동건" userId="4ad090f6-dadd-4301-b5d0-883b88f508af" providerId="ADAL" clId="{619F2D35-1CAD-4793-8A48-991BB0EE1469}" dt="2023-02-23T07:16:24.759" v="401" actId="1076"/>
          <ac:spMkLst>
            <pc:docMk/>
            <pc:sldMk cId="3420915244" sldId="259"/>
            <ac:spMk id="28" creationId="{873F7281-4F0E-45A6-B83D-3E34317BB7C2}"/>
          </ac:spMkLst>
        </pc:spChg>
        <pc:spChg chg="mod">
          <ac:chgData name="이동건" userId="4ad090f6-dadd-4301-b5d0-883b88f508af" providerId="ADAL" clId="{619F2D35-1CAD-4793-8A48-991BB0EE1469}" dt="2023-02-23T07:16:16.279" v="400" actId="1076"/>
          <ac:spMkLst>
            <pc:docMk/>
            <pc:sldMk cId="3420915244" sldId="259"/>
            <ac:spMk id="31" creationId="{A8454156-E598-4FDD-AF28-F5B71DACA62E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7" creationId="{5A695E42-E837-47A8-BB22-4CDA2A3A2C6D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8" creationId="{872A95BF-0879-48F2-9E9B-820FB8FFAAA5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79" creationId="{7A20FD77-1AD8-48BE-B385-A9E046628DAF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82" creationId="{96CD6956-CE9A-4279-80CC-7CAB4C771F8C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83" creationId="{B67B0348-9DF1-43A8-818A-6A0D81EB4A40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98" creationId="{58EA2B1B-5BD8-4E10-B4BA-B07FE15B3815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99" creationId="{BB6AA06C-DF3C-4FA9-97FA-D3FE1A80BB1B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0" creationId="{6F30447E-ED7E-4CA0-9952-CFA486C72E4B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1" creationId="{AE359B94-7283-45A0-BCD9-4FCFDE7D9472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02" creationId="{958A3A7E-CA43-472C-8426-E14C808B0438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4" creationId="{68C5916E-1F44-4801-B214-73FA328BB777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5" creationId="{4B44B39A-D0D1-4FA6-82EE-91F9B001B9B7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6" creationId="{6710CF33-E523-4F62-B09D-BA2182994A83}"/>
          </ac:spMkLst>
        </pc:spChg>
        <pc:spChg chg="mod topLvl">
          <ac:chgData name="이동건" userId="4ad090f6-dadd-4301-b5d0-883b88f508af" providerId="ADAL" clId="{619F2D35-1CAD-4793-8A48-991BB0EE1469}" dt="2023-02-23T06:46:27.223" v="124" actId="165"/>
          <ac:spMkLst>
            <pc:docMk/>
            <pc:sldMk cId="3420915244" sldId="259"/>
            <ac:spMk id="107" creationId="{0BFF29E7-2EB9-4D56-8AF8-0E0D0DD38116}"/>
          </ac:spMkLst>
        </pc:spChg>
        <pc:spChg chg="add mod topLvl">
          <ac:chgData name="이동건" userId="4ad090f6-dadd-4301-b5d0-883b88f508af" providerId="ADAL" clId="{619F2D35-1CAD-4793-8A48-991BB0EE1469}" dt="2023-02-23T07:17:15.220" v="406" actId="1076"/>
          <ac:spMkLst>
            <pc:docMk/>
            <pc:sldMk cId="3420915244" sldId="259"/>
            <ac:spMk id="109" creationId="{3D20EE5F-9EEA-4DF9-BCD3-BA12F85D874E}"/>
          </ac:spMkLst>
        </pc:spChg>
        <pc:spChg chg="add mod topLvl">
          <ac:chgData name="이동건" userId="4ad090f6-dadd-4301-b5d0-883b88f508af" providerId="ADAL" clId="{619F2D35-1CAD-4793-8A48-991BB0EE1469}" dt="2023-02-23T07:17:09.231" v="403" actId="1076"/>
          <ac:spMkLst>
            <pc:docMk/>
            <pc:sldMk cId="3420915244" sldId="259"/>
            <ac:spMk id="112" creationId="{CF26D908-1AB2-4024-A548-4075F327E185}"/>
          </ac:spMkLst>
        </pc:spChg>
        <pc:spChg chg="add del mod topLvl">
          <ac:chgData name="이동건" userId="4ad090f6-dadd-4301-b5d0-883b88f508af" providerId="ADAL" clId="{619F2D35-1CAD-4793-8A48-991BB0EE1469}" dt="2023-02-23T06:48:29.980" v="195" actId="478"/>
          <ac:spMkLst>
            <pc:docMk/>
            <pc:sldMk cId="3420915244" sldId="259"/>
            <ac:spMk id="115" creationId="{19F611C6-9508-4697-B805-736354C2B6A7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17" creationId="{7298E8D6-8249-4892-81ED-32FE06D5B3E7}"/>
          </ac:spMkLst>
        </pc:spChg>
        <pc:spChg chg="add mod topLvl">
          <ac:chgData name="이동건" userId="4ad090f6-dadd-4301-b5d0-883b88f508af" providerId="ADAL" clId="{619F2D35-1CAD-4793-8A48-991BB0EE1469}" dt="2023-02-23T07:17:37.903" v="414" actId="1076"/>
          <ac:spMkLst>
            <pc:docMk/>
            <pc:sldMk cId="3420915244" sldId="259"/>
            <ac:spMk id="118" creationId="{2B89F120-B19A-4552-A07A-A86B55DDDA16}"/>
          </ac:spMkLst>
        </pc:spChg>
        <pc:spChg chg="add mod topLvl">
          <ac:chgData name="이동건" userId="4ad090f6-dadd-4301-b5d0-883b88f508af" providerId="ADAL" clId="{619F2D35-1CAD-4793-8A48-991BB0EE1469}" dt="2023-02-23T07:17:24.873" v="409" actId="1076"/>
          <ac:spMkLst>
            <pc:docMk/>
            <pc:sldMk cId="3420915244" sldId="259"/>
            <ac:spMk id="119" creationId="{A89D5FAE-B7D7-4AF3-9842-493C86F68AB7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20" creationId="{DF57D324-97B1-4406-9F70-A4913DDEF291}"/>
          </ac:spMkLst>
        </pc:spChg>
        <pc:spChg chg="mod">
          <ac:chgData name="이동건" userId="4ad090f6-dadd-4301-b5d0-883b88f508af" providerId="ADAL" clId="{619F2D35-1CAD-4793-8A48-991BB0EE1469}" dt="2023-02-23T07:09:43.423" v="214" actId="1076"/>
          <ac:spMkLst>
            <pc:docMk/>
            <pc:sldMk cId="3420915244" sldId="259"/>
            <ac:spMk id="121" creationId="{B6ABE9E9-214A-4443-9E57-A44384BE18F9}"/>
          </ac:spMkLst>
        </pc:spChg>
        <pc:spChg chg="mod">
          <ac:chgData name="이동건" userId="4ad090f6-dadd-4301-b5d0-883b88f508af" providerId="ADAL" clId="{619F2D35-1CAD-4793-8A48-991BB0EE1469}" dt="2023-02-23T07:09:43.423" v="214" actId="1076"/>
          <ac:spMkLst>
            <pc:docMk/>
            <pc:sldMk cId="3420915244" sldId="259"/>
            <ac:spMk id="123" creationId="{5F07008D-2F22-451E-B1BA-9A72A78B2BD6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25" creationId="{C937E433-253F-4A4F-A930-6170744B7473}"/>
          </ac:spMkLst>
        </pc:spChg>
        <pc:spChg chg="add mod topLvl">
          <ac:chgData name="이동건" userId="4ad090f6-dadd-4301-b5d0-883b88f508af" providerId="ADAL" clId="{619F2D35-1CAD-4793-8A48-991BB0EE1469}" dt="2023-02-23T07:17:26.382" v="410" actId="1076"/>
          <ac:spMkLst>
            <pc:docMk/>
            <pc:sldMk cId="3420915244" sldId="259"/>
            <ac:spMk id="126" creationId="{FECC6A4B-B02E-4B32-AAE1-276B1ED69F0D}"/>
          </ac:spMkLst>
        </pc:spChg>
        <pc:spChg chg="add mod topLvl">
          <ac:chgData name="이동건" userId="4ad090f6-dadd-4301-b5d0-883b88f508af" providerId="ADAL" clId="{619F2D35-1CAD-4793-8A48-991BB0EE1469}" dt="2023-02-23T07:17:24.873" v="409" actId="1076"/>
          <ac:spMkLst>
            <pc:docMk/>
            <pc:sldMk cId="3420915244" sldId="259"/>
            <ac:spMk id="128" creationId="{7131C019-2A46-4FF5-B8CE-4C0F0C7EE0AB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29" creationId="{4F2340EE-AD6F-4400-A50E-DB5A2EF52424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30" creationId="{F0129682-A8D8-4C0D-9DE3-16A2725D0FC0}"/>
          </ac:spMkLst>
        </pc:spChg>
        <pc:spChg chg="del">
          <ac:chgData name="이동건" userId="4ad090f6-dadd-4301-b5d0-883b88f508af" providerId="ADAL" clId="{619F2D35-1CAD-4793-8A48-991BB0EE1469}" dt="2023-02-23T06:44:48.050" v="58"/>
          <ac:spMkLst>
            <pc:docMk/>
            <pc:sldMk cId="3420915244" sldId="259"/>
            <ac:spMk id="131" creationId="{7CEA9ACE-004D-4D1D-A91D-FD9ABE78C0C8}"/>
          </ac:spMkLst>
        </pc:spChg>
        <pc:spChg chg="add mod topLvl">
          <ac:chgData name="이동건" userId="4ad090f6-dadd-4301-b5d0-883b88f508af" providerId="ADAL" clId="{619F2D35-1CAD-4793-8A48-991BB0EE1469}" dt="2023-02-23T07:12:22.157" v="237" actId="1076"/>
          <ac:spMkLst>
            <pc:docMk/>
            <pc:sldMk cId="3420915244" sldId="259"/>
            <ac:spMk id="132" creationId="{C5E2718C-23C2-4705-B3D2-5E9F15815ABE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5" creationId="{80AB77E7-A521-47E0-8CBA-F183205F14E6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6" creationId="{535A937D-158E-486A-B214-CABC8999ACA0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7" creationId="{6B2B81EC-53ED-4F9E-9151-17C7B2CCB59F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8" creationId="{97E3A409-4363-4504-8D47-48E1BAF42647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39" creationId="{6CB4AFD4-A814-402A-B8C9-9202C5F4DB90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40" creationId="{95E47238-0BCE-4DF1-BA7B-407748BDB0D8}"/>
          </ac:spMkLst>
        </pc:spChg>
        <pc:spChg chg="add mod">
          <ac:chgData name="이동건" userId="4ad090f6-dadd-4301-b5d0-883b88f508af" providerId="ADAL" clId="{619F2D35-1CAD-4793-8A48-991BB0EE1469}" dt="2023-02-23T06:50:16.844" v="211" actId="255"/>
          <ac:spMkLst>
            <pc:docMk/>
            <pc:sldMk cId="3420915244" sldId="259"/>
            <ac:spMk id="141" creationId="{581A8776-0CBA-4088-B0EB-41EF6802C53B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4" creationId="{600BBB84-D4E8-490D-90B6-8425516D53F1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5" creationId="{DF8CB8C3-AF20-495B-8C56-9825507767C0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47" creationId="{B7E1F149-7F8A-4BB6-92EC-49FDE1130439}"/>
          </ac:spMkLst>
        </pc:spChg>
        <pc:spChg chg="add mod">
          <ac:chgData name="이동건" userId="4ad090f6-dadd-4301-b5d0-883b88f508af" providerId="ADAL" clId="{619F2D35-1CAD-4793-8A48-991BB0EE1469}" dt="2023-02-23T07:11:41.153" v="225" actId="1076"/>
          <ac:spMkLst>
            <pc:docMk/>
            <pc:sldMk cId="3420915244" sldId="259"/>
            <ac:spMk id="148" creationId="{C61F0AAD-2AA4-45A5-B525-068CFE6FC493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49" creationId="{AC512D4D-7BD2-4358-8B0D-0C1E3BF77B6D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50" creationId="{AD114762-200A-452A-9C6A-023B2A3B2477}"/>
          </ac:spMkLst>
        </pc:spChg>
        <pc:spChg chg="add del mod">
          <ac:chgData name="이동건" userId="4ad090f6-dadd-4301-b5d0-883b88f508af" providerId="ADAL" clId="{619F2D35-1CAD-4793-8A48-991BB0EE1469}" dt="2023-02-23T07:12:37.806" v="241" actId="478"/>
          <ac:spMkLst>
            <pc:docMk/>
            <pc:sldMk cId="3420915244" sldId="259"/>
            <ac:spMk id="151" creationId="{02E1BDDE-F7FB-4ABB-B832-068B8659FA47}"/>
          </ac:spMkLst>
        </pc:spChg>
        <pc:spChg chg="add mod">
          <ac:chgData name="이동건" userId="4ad090f6-dadd-4301-b5d0-883b88f508af" providerId="ADAL" clId="{619F2D35-1CAD-4793-8A48-991BB0EE1469}" dt="2023-02-23T07:11:51.876" v="229" actId="1076"/>
          <ac:spMkLst>
            <pc:docMk/>
            <pc:sldMk cId="3420915244" sldId="259"/>
            <ac:spMk id="152" creationId="{F06B40BE-CCD0-4570-B958-43EF09683EF0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53" creationId="{89765D47-968A-4FA2-88CC-0F6F8BB9763D}"/>
          </ac:spMkLst>
        </pc:spChg>
        <pc:spChg chg="add mod">
          <ac:chgData name="이동건" userId="4ad090f6-dadd-4301-b5d0-883b88f508af" providerId="ADAL" clId="{619F2D35-1CAD-4793-8A48-991BB0EE1469}" dt="2023-02-23T07:11:55.525" v="230" actId="1076"/>
          <ac:spMkLst>
            <pc:docMk/>
            <pc:sldMk cId="3420915244" sldId="259"/>
            <ac:spMk id="155" creationId="{AA04DCF9-84B7-4F0E-BF62-A9BB24C11BB1}"/>
          </ac:spMkLst>
        </pc:spChg>
        <pc:spChg chg="add mod">
          <ac:chgData name="이동건" userId="4ad090f6-dadd-4301-b5d0-883b88f508af" providerId="ADAL" clId="{619F2D35-1CAD-4793-8A48-991BB0EE1469}" dt="2023-02-23T07:11:59.112" v="231" actId="14100"/>
          <ac:spMkLst>
            <pc:docMk/>
            <pc:sldMk cId="3420915244" sldId="259"/>
            <ac:spMk id="156" creationId="{49397886-0E51-4F8E-A878-0FAABC4D1800}"/>
          </ac:spMkLst>
        </pc:spChg>
        <pc:spChg chg="add mod">
          <ac:chgData name="이동건" userId="4ad090f6-dadd-4301-b5d0-883b88f508af" providerId="ADAL" clId="{619F2D35-1CAD-4793-8A48-991BB0EE1469}" dt="2023-02-23T07:12:05.065" v="234" actId="1076"/>
          <ac:spMkLst>
            <pc:docMk/>
            <pc:sldMk cId="3420915244" sldId="259"/>
            <ac:spMk id="157" creationId="{88B7746F-88DB-44A4-B3E6-F1DCD0566BEF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58" creationId="{CF0D6A6E-1597-4AEE-9C3E-661B359F22BD}"/>
          </ac:spMkLst>
        </pc:spChg>
        <pc:spChg chg="add mod">
          <ac:chgData name="이동건" userId="4ad090f6-dadd-4301-b5d0-883b88f508af" providerId="ADAL" clId="{619F2D35-1CAD-4793-8A48-991BB0EE1469}" dt="2023-02-23T07:11:23.868" v="217" actId="164"/>
          <ac:spMkLst>
            <pc:docMk/>
            <pc:sldMk cId="3420915244" sldId="259"/>
            <ac:spMk id="160" creationId="{02E186C5-BB2D-4EE0-8059-C88B1DBAE67E}"/>
          </ac:spMkLst>
        </pc:spChg>
        <pc:spChg chg="add mod">
          <ac:chgData name="이동건" userId="4ad090f6-dadd-4301-b5d0-883b88f508af" providerId="ADAL" clId="{619F2D35-1CAD-4793-8A48-991BB0EE1469}" dt="2023-02-23T07:11:26.291" v="218" actId="255"/>
          <ac:spMkLst>
            <pc:docMk/>
            <pc:sldMk cId="3420915244" sldId="259"/>
            <ac:spMk id="163" creationId="{64ABCF47-869D-4E24-9BCF-6FF724DB22C0}"/>
          </ac:spMkLst>
        </pc:spChg>
        <pc:grpChg chg="add del mod">
          <ac:chgData name="이동건" userId="4ad090f6-dadd-4301-b5d0-883b88f508af" providerId="ADAL" clId="{619F2D35-1CAD-4793-8A48-991BB0EE1469}" dt="2023-02-23T06:46:28.330" v="125"/>
          <ac:grpSpMkLst>
            <pc:docMk/>
            <pc:sldMk cId="3420915244" sldId="259"/>
            <ac:grpSpMk id="3" creationId="{860CB778-BE3B-4101-B191-97F46B9E741D}"/>
          </ac:grpSpMkLst>
        </pc:grpChg>
        <pc:grpChg chg="add del mod">
          <ac:chgData name="이동건" userId="4ad090f6-dadd-4301-b5d0-883b88f508af" providerId="ADAL" clId="{619F2D35-1CAD-4793-8A48-991BB0EE1469}" dt="2023-02-23T06:48:16.954" v="192" actId="165"/>
          <ac:grpSpMkLst>
            <pc:docMk/>
            <pc:sldMk cId="3420915244" sldId="259"/>
            <ac:grpSpMk id="6" creationId="{B2A92F28-C1E0-460B-98FB-20B37E26F527}"/>
          </ac:grpSpMkLst>
        </pc:grpChg>
        <pc:grpChg chg="add del mod">
          <ac:chgData name="이동건" userId="4ad090f6-dadd-4301-b5d0-883b88f508af" providerId="ADAL" clId="{619F2D35-1CAD-4793-8A48-991BB0EE1469}" dt="2023-02-23T07:10:17.245" v="215" actId="478"/>
          <ac:grpSpMkLst>
            <pc:docMk/>
            <pc:sldMk cId="3420915244" sldId="259"/>
            <ac:grpSpMk id="7" creationId="{B13D71D4-87BA-4720-BC6F-364D16E34C55}"/>
          </ac:grpSpMkLst>
        </pc:grpChg>
        <pc:grpChg chg="add mod">
          <ac:chgData name="이동건" userId="4ad090f6-dadd-4301-b5d0-883b88f508af" providerId="ADAL" clId="{619F2D35-1CAD-4793-8A48-991BB0EE1469}" dt="2023-02-23T07:13:12.331" v="249" actId="1076"/>
          <ac:grpSpMkLst>
            <pc:docMk/>
            <pc:sldMk cId="3420915244" sldId="259"/>
            <ac:grpSpMk id="10" creationId="{B2F23C87-A84A-4E71-AEA7-6C7B4154B362}"/>
          </ac:grpSpMkLst>
        </pc:grpChg>
        <pc:grpChg chg="mod topLvl">
          <ac:chgData name="이동건" userId="4ad090f6-dadd-4301-b5d0-883b88f508af" providerId="ADAL" clId="{619F2D35-1CAD-4793-8A48-991BB0EE1469}" dt="2023-02-23T06:46:27.223" v="124" actId="165"/>
          <ac:grpSpMkLst>
            <pc:docMk/>
            <pc:sldMk cId="3420915244" sldId="259"/>
            <ac:grpSpMk id="57" creationId="{C237E779-79CC-4285-A90E-659ED21D91C9}"/>
          </ac:grpSpMkLst>
        </pc:grpChg>
        <pc:grpChg chg="mod">
          <ac:chgData name="이동건" userId="4ad090f6-dadd-4301-b5d0-883b88f508af" providerId="ADAL" clId="{619F2D35-1CAD-4793-8A48-991BB0EE1469}" dt="2023-02-23T06:43:05.279" v="38" actId="1076"/>
          <ac:grpSpMkLst>
            <pc:docMk/>
            <pc:sldMk cId="3420915244" sldId="259"/>
            <ac:grpSpMk id="124" creationId="{8913E9E4-E8AF-4FA0-A37E-6BEE7CBC1660}"/>
          </ac:grpSpMkLst>
        </pc:grpChg>
        <pc:graphicFrameChg chg="add mod ord modGraphic">
          <ac:chgData name="이동건" userId="4ad090f6-dadd-4301-b5d0-883b88f508af" providerId="ADAL" clId="{619F2D35-1CAD-4793-8A48-991BB0EE1469}" dt="2023-02-23T07:13:21.382" v="263"/>
          <ac:graphicFrameMkLst>
            <pc:docMk/>
            <pc:sldMk cId="3420915244" sldId="259"/>
            <ac:graphicFrameMk id="103" creationId="{60D57E86-E0DC-4D67-9282-F82031BB2A03}"/>
          </ac:graphicFrameMkLst>
        </pc:graphicFrameChg>
        <pc:picChg chg="add mod topLvl">
          <ac:chgData name="이동건" userId="4ad090f6-dadd-4301-b5d0-883b88f508af" providerId="ADAL" clId="{619F2D35-1CAD-4793-8A48-991BB0EE1469}" dt="2023-02-23T07:12:22.157" v="237" actId="1076"/>
          <ac:picMkLst>
            <pc:docMk/>
            <pc:sldMk cId="3420915244" sldId="259"/>
            <ac:picMk id="108" creationId="{03C80BF2-6A7A-4C00-9AA4-A03B0DA3A17B}"/>
          </ac:picMkLst>
        </pc:picChg>
        <pc:picChg chg="add mod topLvl">
          <ac:chgData name="이동건" userId="4ad090f6-dadd-4301-b5d0-883b88f508af" providerId="ADAL" clId="{619F2D35-1CAD-4793-8A48-991BB0EE1469}" dt="2023-02-23T07:12:22.157" v="237" actId="1076"/>
          <ac:picMkLst>
            <pc:docMk/>
            <pc:sldMk cId="3420915244" sldId="259"/>
            <ac:picMk id="114" creationId="{1C473FC8-B35F-496E-B2CE-FC801F78DFD5}"/>
          </ac:picMkLst>
        </pc:picChg>
        <pc:picChg chg="add mod topLvl">
          <ac:chgData name="이동건" userId="4ad090f6-dadd-4301-b5d0-883b88f508af" providerId="ADAL" clId="{619F2D35-1CAD-4793-8A48-991BB0EE1469}" dt="2023-02-23T07:17:24.873" v="409" actId="1076"/>
          <ac:picMkLst>
            <pc:docMk/>
            <pc:sldMk cId="3420915244" sldId="259"/>
            <ac:picMk id="122" creationId="{440071C0-59F9-488A-A960-C4F6A797BACF}"/>
          </ac:picMkLst>
        </pc:picChg>
        <pc:picChg chg="add mod">
          <ac:chgData name="이동건" userId="4ad090f6-dadd-4301-b5d0-883b88f508af" providerId="ADAL" clId="{619F2D35-1CAD-4793-8A48-991BB0EE1469}" dt="2023-02-23T06:50:12.306" v="209" actId="164"/>
          <ac:picMkLst>
            <pc:docMk/>
            <pc:sldMk cId="3420915244" sldId="259"/>
            <ac:picMk id="133" creationId="{F238BB7D-AB49-475C-917F-F3511DAEA6E4}"/>
          </ac:picMkLst>
        </pc:picChg>
        <pc:picChg chg="add mod">
          <ac:chgData name="이동건" userId="4ad090f6-dadd-4301-b5d0-883b88f508af" providerId="ADAL" clId="{619F2D35-1CAD-4793-8A48-991BB0EE1469}" dt="2023-02-23T06:50:12.306" v="209" actId="164"/>
          <ac:picMkLst>
            <pc:docMk/>
            <pc:sldMk cId="3420915244" sldId="259"/>
            <ac:picMk id="134" creationId="{B6F7328C-23AD-4000-BEC6-A0259D6D5967}"/>
          </ac:picMkLst>
        </pc:picChg>
        <pc:picChg chg="add mod">
          <ac:chgData name="이동건" userId="4ad090f6-dadd-4301-b5d0-883b88f508af" providerId="ADAL" clId="{619F2D35-1CAD-4793-8A48-991BB0EE1469}" dt="2023-02-23T07:11:23.868" v="217" actId="164"/>
          <ac:picMkLst>
            <pc:docMk/>
            <pc:sldMk cId="3420915244" sldId="259"/>
            <ac:picMk id="146" creationId="{6305E43A-4EAC-4EE9-9EA3-42369F9DE83E}"/>
          </ac:picMkLst>
        </pc:picChg>
        <pc:picChg chg="del">
          <ac:chgData name="이동건" userId="4ad090f6-dadd-4301-b5d0-883b88f508af" providerId="ADAL" clId="{619F2D35-1CAD-4793-8A48-991BB0EE1469}" dt="2023-02-23T06:44:48.050" v="58"/>
          <ac:picMkLst>
            <pc:docMk/>
            <pc:sldMk cId="3420915244" sldId="259"/>
            <ac:picMk id="1026" creationId="{29EC16C2-B055-4200-BE0E-52CACC32D335}"/>
          </ac:picMkLst>
        </pc:pic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0" creationId="{3F2241FE-5733-4201-B4F0-85CDF9B4A39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1" creationId="{471D0BE4-0125-48E0-926B-5A3D89E9DC8C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4" creationId="{1B83A1E1-069E-4F91-ADC2-836B2D867F00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5" creationId="{D80DF0F1-BA13-4425-AB6D-1DDDC36DE070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6" creationId="{7F60FE87-2879-4DA5-AECA-769F9BC2065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7" creationId="{AC6B416A-6CFF-4F6B-9DC5-84EAC0E9C669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8" creationId="{591AB457-FD28-45BA-89D4-3E1D0306597D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89" creationId="{A9355D45-7391-41A8-996D-47D76F2CA605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0" creationId="{D5C2E332-69BE-4F51-980F-9DC053EEE2D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1" creationId="{20E6CC6F-FFC4-45C8-B321-8F3E329C1F78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2" creationId="{0F26DD86-4652-47CD-94D5-799B7E85BC7E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3" creationId="{C260D238-491E-4C1E-8C0A-33882719A48D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4" creationId="{AC2FAA40-08FD-4E1B-AC6B-4BE70CC7B28E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5" creationId="{41BD07CB-C628-4595-8FBA-531B0FBCECE3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6" creationId="{6102152D-70A2-4395-A125-5726F701C245}"/>
          </ac:cxnSpMkLst>
        </pc:cxnChg>
        <pc:cxnChg chg="mod topLvl">
          <ac:chgData name="이동건" userId="4ad090f6-dadd-4301-b5d0-883b88f508af" providerId="ADAL" clId="{619F2D35-1CAD-4793-8A48-991BB0EE1469}" dt="2023-02-23T06:46:27.223" v="124" actId="165"/>
          <ac:cxnSpMkLst>
            <pc:docMk/>
            <pc:sldMk cId="3420915244" sldId="259"/>
            <ac:cxnSpMk id="97" creationId="{69E31B31-944E-47AB-9EE3-A5506A65E17B}"/>
          </ac:cxnSpMkLst>
        </pc:cxnChg>
        <pc:cxnChg chg="del">
          <ac:chgData name="이동건" userId="4ad090f6-dadd-4301-b5d0-883b88f508af" providerId="ADAL" clId="{619F2D35-1CAD-4793-8A48-991BB0EE1469}" dt="2023-02-23T06:44:48.050" v="58"/>
          <ac:cxnSpMkLst>
            <pc:docMk/>
            <pc:sldMk cId="3420915244" sldId="259"/>
            <ac:cxnSpMk id="127" creationId="{A7181CE3-C8CD-466A-8428-C94DD469E65F}"/>
          </ac:cxnSpMkLst>
        </pc:cxnChg>
        <pc:cxnChg chg="add mod">
          <ac:chgData name="이동건" userId="4ad090f6-dadd-4301-b5d0-883b88f508af" providerId="ADAL" clId="{619F2D35-1CAD-4793-8A48-991BB0EE1469}" dt="2023-02-23T06:50:12.306" v="209" actId="164"/>
          <ac:cxnSpMkLst>
            <pc:docMk/>
            <pc:sldMk cId="3420915244" sldId="259"/>
            <ac:cxnSpMk id="142" creationId="{6E6A1CE3-D58A-4E83-990A-A4E54BC2EF6C}"/>
          </ac:cxnSpMkLst>
        </pc:cxnChg>
        <pc:cxnChg chg="add mod">
          <ac:chgData name="이동건" userId="4ad090f6-dadd-4301-b5d0-883b88f508af" providerId="ADAL" clId="{619F2D35-1CAD-4793-8A48-991BB0EE1469}" dt="2023-02-23T06:50:12.306" v="209" actId="164"/>
          <ac:cxnSpMkLst>
            <pc:docMk/>
            <pc:sldMk cId="3420915244" sldId="259"/>
            <ac:cxnSpMk id="143" creationId="{17E62AF7-02EF-4115-B3AA-74652AAD2564}"/>
          </ac:cxnSpMkLst>
        </pc:cxnChg>
        <pc:cxnChg chg="add del mod">
          <ac:chgData name="이동건" userId="4ad090f6-dadd-4301-b5d0-883b88f508af" providerId="ADAL" clId="{619F2D35-1CAD-4793-8A48-991BB0EE1469}" dt="2023-02-23T07:12:06.635" v="235" actId="478"/>
          <ac:cxnSpMkLst>
            <pc:docMk/>
            <pc:sldMk cId="3420915244" sldId="259"/>
            <ac:cxnSpMk id="154" creationId="{8A36F534-4D90-422F-B0C6-E7C5C9CB3002}"/>
          </ac:cxnSpMkLst>
        </pc:cxnChg>
        <pc:cxnChg chg="add mod">
          <ac:chgData name="이동건" userId="4ad090f6-dadd-4301-b5d0-883b88f508af" providerId="ADAL" clId="{619F2D35-1CAD-4793-8A48-991BB0EE1469}" dt="2023-02-23T07:11:59.112" v="231" actId="14100"/>
          <ac:cxnSpMkLst>
            <pc:docMk/>
            <pc:sldMk cId="3420915244" sldId="259"/>
            <ac:cxnSpMk id="159" creationId="{CAED54F5-9E59-4814-8550-9F58638C22AD}"/>
          </ac:cxnSpMkLst>
        </pc:cxnChg>
        <pc:cxnChg chg="add mod">
          <ac:chgData name="이동건" userId="4ad090f6-dadd-4301-b5d0-883b88f508af" providerId="ADAL" clId="{619F2D35-1CAD-4793-8A48-991BB0EE1469}" dt="2023-02-23T07:11:59.112" v="231" actId="14100"/>
          <ac:cxnSpMkLst>
            <pc:docMk/>
            <pc:sldMk cId="3420915244" sldId="259"/>
            <ac:cxnSpMk id="161" creationId="{9AB4FB64-AC18-4411-BEAA-A59A5F07C140}"/>
          </ac:cxnSpMkLst>
        </pc:cxnChg>
        <pc:cxnChg chg="add mod">
          <ac:chgData name="이동건" userId="4ad090f6-dadd-4301-b5d0-883b88f508af" providerId="ADAL" clId="{619F2D35-1CAD-4793-8A48-991BB0EE1469}" dt="2023-02-23T07:11:23.868" v="217" actId="164"/>
          <ac:cxnSpMkLst>
            <pc:docMk/>
            <pc:sldMk cId="3420915244" sldId="259"/>
            <ac:cxnSpMk id="162" creationId="{073F8CFE-D3DF-48EE-B3D9-6E9E42DE946B}"/>
          </ac:cxnSpMkLst>
        </pc:cxnChg>
      </pc:sldChg>
      <pc:sldChg chg="addSp delSp modSp">
        <pc:chgData name="이동건" userId="4ad090f6-dadd-4301-b5d0-883b88f508af" providerId="ADAL" clId="{619F2D35-1CAD-4793-8A48-991BB0EE1469}" dt="2023-02-26T23:46:08.158" v="1391" actId="1076"/>
        <pc:sldMkLst>
          <pc:docMk/>
          <pc:sldMk cId="1942354274" sldId="260"/>
        </pc:sldMkLst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" creationId="{3C90F846-0A4A-43B7-900F-F363426FBB2E}"/>
          </ac:spMkLst>
        </pc:spChg>
        <pc:spChg chg="mod">
          <ac:chgData name="이동건" userId="4ad090f6-dadd-4301-b5d0-883b88f508af" providerId="ADAL" clId="{619F2D35-1CAD-4793-8A48-991BB0EE1469}" dt="2023-02-23T07:40:09.697" v="939" actId="20577"/>
          <ac:spMkLst>
            <pc:docMk/>
            <pc:sldMk cId="1942354274" sldId="260"/>
            <ac:spMk id="5" creationId="{FC6A375B-D3CD-4C60-90CA-0B8DF3E7652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" creationId="{07759452-5B96-45AF-ADF8-7A70D86CF26C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3" creationId="{05AA31A4-C29F-4803-AB8C-8A25F8E57E28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4" creationId="{C96CF061-BFD5-4B28-86CC-105B8935034B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7" creationId="{155F5306-E943-411B-BCA2-60BBA6E7F400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8" creationId="{39101F3F-D644-4B77-A454-79E9C252AC19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39" creationId="{1F642681-8E5B-454D-9E24-A4C16CC4A7A6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0" creationId="{94FDA332-C073-4A0C-A570-17AC03EB0777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2" creationId="{A26A36C7-9959-49ED-AAA3-CF277D575E55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3" creationId="{96135F15-4DBA-4987-A18C-006F7D5D8563}"/>
          </ac:spMkLst>
        </pc:spChg>
        <pc:spChg chg="mod topLvl">
          <ac:chgData name="이동건" userId="4ad090f6-dadd-4301-b5d0-883b88f508af" providerId="ADAL" clId="{619F2D35-1CAD-4793-8A48-991BB0EE1469}" dt="2023-02-26T23:43:46.255" v="1312" actId="1076"/>
          <ac:spMkLst>
            <pc:docMk/>
            <pc:sldMk cId="1942354274" sldId="260"/>
            <ac:spMk id="46" creationId="{4F3FB657-FD8C-49BA-AEA2-B39357E36CAB}"/>
          </ac:spMkLst>
        </pc:spChg>
        <pc:spChg chg="mod topLvl">
          <ac:chgData name="이동건" userId="4ad090f6-dadd-4301-b5d0-883b88f508af" providerId="ADAL" clId="{619F2D35-1CAD-4793-8A48-991BB0EE1469}" dt="2023-02-26T23:46:08.158" v="1391" actId="1076"/>
          <ac:spMkLst>
            <pc:docMk/>
            <pc:sldMk cId="1942354274" sldId="260"/>
            <ac:spMk id="47" creationId="{72504AA6-A8E2-4462-BE43-A9B179F016BE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8" creationId="{F84C008A-43E7-4D80-9E6F-BEA681B822D4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49" creationId="{AB64B3D8-FEC0-41D5-A834-E7F39CA78A3F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0" creationId="{92E18F7D-2BB1-420D-A1DA-EAE73EFA40AE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3" creationId="{1C332ED7-E7F2-4366-8971-4823C8F937B9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55" creationId="{D4140ED6-9113-48D8-8C7D-5B0F883CF691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1" creationId="{3086AF05-2403-424C-9B72-6FB0A24C36A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62" creationId="{84BFE614-E518-42FE-8F26-01E16A3290F2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72" creationId="{6798348A-7CC5-4807-8E57-1884623DA45E}"/>
          </ac:spMkLst>
        </pc:spChg>
        <pc:spChg chg="mod topLvl">
          <ac:chgData name="이동건" userId="4ad090f6-dadd-4301-b5d0-883b88f508af" providerId="ADAL" clId="{619F2D35-1CAD-4793-8A48-991BB0EE1469}" dt="2023-02-26T23:44:32.476" v="1326" actId="1076"/>
          <ac:spMkLst>
            <pc:docMk/>
            <pc:sldMk cId="1942354274" sldId="260"/>
            <ac:spMk id="77" creationId="{FB31D393-B5E3-4352-AAFF-ACD9E9766091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82" creationId="{BFFB4060-7E3E-4EAB-8CE3-1E70B497ED2D}"/>
          </ac:spMkLst>
        </pc:spChg>
        <pc:spChg chg="add mod">
          <ac:chgData name="이동건" userId="4ad090f6-dadd-4301-b5d0-883b88f508af" providerId="ADAL" clId="{619F2D35-1CAD-4793-8A48-991BB0EE1469}" dt="2023-02-26T23:45:51.444" v="1385" actId="20577"/>
          <ac:spMkLst>
            <pc:docMk/>
            <pc:sldMk cId="1942354274" sldId="260"/>
            <ac:spMk id="93" creationId="{DEEB7B79-9FFD-4658-928F-6035ED6033C4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02" creationId="{9ECC475A-8576-4989-B09F-FD646D2CB51D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56" creationId="{85921286-D39F-46EA-B5CD-B35CD91CC13C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75" creationId="{28D4FDCB-C630-4166-B0B0-13B3F6353E3A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83" creationId="{1EC9A515-1108-40E5-8DBB-5638BF1E4115}"/>
          </ac:spMkLst>
        </pc:spChg>
        <pc:spChg chg="mod topLvl">
          <ac:chgData name="이동건" userId="4ad090f6-dadd-4301-b5d0-883b88f508af" providerId="ADAL" clId="{619F2D35-1CAD-4793-8A48-991BB0EE1469}" dt="2023-02-26T23:43:06.965" v="1309" actId="165"/>
          <ac:spMkLst>
            <pc:docMk/>
            <pc:sldMk cId="1942354274" sldId="260"/>
            <ac:spMk id="188" creationId="{D159415B-F812-4D59-A184-648638B8A1A2}"/>
          </ac:spMkLst>
        </pc:spChg>
        <pc:grpChg chg="del">
          <ac:chgData name="이동건" userId="4ad090f6-dadd-4301-b5d0-883b88f508af" providerId="ADAL" clId="{619F2D35-1CAD-4793-8A48-991BB0EE1469}" dt="2023-02-26T23:43:06.965" v="1309" actId="165"/>
          <ac:grpSpMkLst>
            <pc:docMk/>
            <pc:sldMk cId="1942354274" sldId="260"/>
            <ac:grpSpMk id="29" creationId="{C810F908-2737-48F5-84EA-EA18752157DC}"/>
          </ac:grpSpMkLst>
        </pc:grpChg>
        <pc:graphicFrameChg chg="modGraphic">
          <ac:chgData name="이동건" userId="4ad090f6-dadd-4301-b5d0-883b88f508af" providerId="ADAL" clId="{619F2D35-1CAD-4793-8A48-991BB0EE1469}" dt="2023-02-26T23:43:33.297" v="1310" actId="120"/>
          <ac:graphicFrameMkLst>
            <pc:docMk/>
            <pc:sldMk cId="1942354274" sldId="260"/>
            <ac:graphicFrameMk id="7" creationId="{3BEEB5EC-1EE2-4F6E-B5C2-F6DBC1CB1467}"/>
          </ac:graphicFrameMkLst>
        </pc:graphicFrame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1" creationId="{D6705345-BDD8-4A24-A478-F08414544A52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35" creationId="{829299D3-EE4E-4F76-A1ED-FB24780D2571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36" creationId="{CCAB4F93-AD7E-483E-80C7-5643C176C9AC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41" creationId="{44AB277A-6609-430E-B8EA-DB5AB6E24456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44" creationId="{8F49860B-E448-4BD2-B3E2-0D809E557CE8}"/>
          </ac:cxnSpMkLst>
        </pc:cxnChg>
        <pc:cxnChg chg="mod topLvl">
          <ac:chgData name="이동건" userId="4ad090f6-dadd-4301-b5d0-883b88f508af" providerId="ADAL" clId="{619F2D35-1CAD-4793-8A48-991BB0EE1469}" dt="2023-02-26T23:44:32.476" v="1326" actId="1076"/>
          <ac:cxnSpMkLst>
            <pc:docMk/>
            <pc:sldMk cId="1942354274" sldId="260"/>
            <ac:cxnSpMk id="45" creationId="{AD2474AB-146C-4102-AFAB-553F7A2DD0AC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54" creationId="{2DB5C548-37BE-4018-A36A-8821C3FAE6A1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64" creationId="{14E4A3AC-3222-4420-928E-01927A7C2140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66" creationId="{A95302D6-9373-401D-9C76-C332569F36C8}"/>
          </ac:cxnSpMkLst>
        </pc:cxnChg>
        <pc:cxnChg chg="mod topLvl">
          <ac:chgData name="이동건" userId="4ad090f6-dadd-4301-b5d0-883b88f508af" providerId="ADAL" clId="{619F2D35-1CAD-4793-8A48-991BB0EE1469}" dt="2023-02-26T23:45:10.781" v="1332" actId="1037"/>
          <ac:cxnSpMkLst>
            <pc:docMk/>
            <pc:sldMk cId="1942354274" sldId="260"/>
            <ac:cxnSpMk id="73" creationId="{8D5F3418-B212-4829-A38D-DEB9FECC00E8}"/>
          </ac:cxnSpMkLst>
        </pc:cxnChg>
        <pc:cxnChg chg="del mod topLvl">
          <ac:chgData name="이동건" userId="4ad090f6-dadd-4301-b5d0-883b88f508af" providerId="ADAL" clId="{619F2D35-1CAD-4793-8A48-991BB0EE1469}" dt="2023-02-26T23:44:25.052" v="1322" actId="478"/>
          <ac:cxnSpMkLst>
            <pc:docMk/>
            <pc:sldMk cId="1942354274" sldId="260"/>
            <ac:cxnSpMk id="78" creationId="{9A2BF6C5-8F3E-451E-ADF2-862BB36900B5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79" creationId="{B64FC3EE-EABE-4983-A9FA-3EA7FC17871F}"/>
          </ac:cxnSpMkLst>
        </pc:cxnChg>
        <pc:cxnChg chg="add mod">
          <ac:chgData name="이동건" userId="4ad090f6-dadd-4301-b5d0-883b88f508af" providerId="ADAL" clId="{619F2D35-1CAD-4793-8A48-991BB0EE1469}" dt="2023-02-26T23:44:32.476" v="1326" actId="1076"/>
          <ac:cxnSpMkLst>
            <pc:docMk/>
            <pc:sldMk cId="1942354274" sldId="260"/>
            <ac:cxnSpMk id="88" creationId="{75709A9B-0BB1-458C-B5A4-5CAD6EDB3CAB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95" creationId="{773E75A6-28D6-46AA-9BE8-2C2D0A2849B3}"/>
          </ac:cxnSpMkLst>
        </pc:cxnChg>
        <pc:cxnChg chg="add del">
          <ac:chgData name="이동건" userId="4ad090f6-dadd-4301-b5d0-883b88f508af" providerId="ADAL" clId="{619F2D35-1CAD-4793-8A48-991BB0EE1469}" dt="2023-02-26T23:45:57.726" v="1387" actId="478"/>
          <ac:cxnSpMkLst>
            <pc:docMk/>
            <pc:sldMk cId="1942354274" sldId="260"/>
            <ac:cxnSpMk id="97" creationId="{F1DB2030-04F3-4680-9D34-7D023B62D54E}"/>
          </ac:cxnSpMkLst>
        </pc:cxnChg>
        <pc:cxnChg chg="add mod">
          <ac:chgData name="이동건" userId="4ad090f6-dadd-4301-b5d0-883b88f508af" providerId="ADAL" clId="{619F2D35-1CAD-4793-8A48-991BB0EE1469}" dt="2023-02-26T23:46:08.158" v="1391" actId="1076"/>
          <ac:cxnSpMkLst>
            <pc:docMk/>
            <pc:sldMk cId="1942354274" sldId="260"/>
            <ac:cxnSpMk id="98" creationId="{1400B767-A116-4E9B-9FB1-70C911C10D37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09" creationId="{8C9FAFE6-F779-4032-B46A-798FCFFE701A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72" creationId="{1E390657-7591-4315-9955-E2C8A1C86D75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76" creationId="{3B77CE92-2F83-4AE7-95E4-48328B76722D}"/>
          </ac:cxnSpMkLst>
        </pc:cxnChg>
        <pc:cxnChg chg="mod topLvl">
          <ac:chgData name="이동건" userId="4ad090f6-dadd-4301-b5d0-883b88f508af" providerId="ADAL" clId="{619F2D35-1CAD-4793-8A48-991BB0EE1469}" dt="2023-02-26T23:43:06.965" v="1309" actId="165"/>
          <ac:cxnSpMkLst>
            <pc:docMk/>
            <pc:sldMk cId="1942354274" sldId="260"/>
            <ac:cxnSpMk id="180" creationId="{9817E834-8D55-45C5-8BA4-3EB12AC5B23B}"/>
          </ac:cxnSpMkLst>
        </pc:cxnChg>
        <pc:cxnChg chg="mod topLvl">
          <ac:chgData name="이동건" userId="4ad090f6-dadd-4301-b5d0-883b88f508af" providerId="ADAL" clId="{619F2D35-1CAD-4793-8A48-991BB0EE1469}" dt="2023-02-26T23:44:15.414" v="1320" actId="14100"/>
          <ac:cxnSpMkLst>
            <pc:docMk/>
            <pc:sldMk cId="1942354274" sldId="260"/>
            <ac:cxnSpMk id="184" creationId="{4B20CC12-D84F-432D-8F65-9924AE880FB4}"/>
          </ac:cxnSpMkLst>
        </pc:cxnChg>
      </pc:sldChg>
      <pc:sldChg chg="del">
        <pc:chgData name="이동건" userId="4ad090f6-dadd-4301-b5d0-883b88f508af" providerId="ADAL" clId="{619F2D35-1CAD-4793-8A48-991BB0EE1469}" dt="2023-02-27T00:06:45.858" v="1393" actId="2696"/>
        <pc:sldMkLst>
          <pc:docMk/>
          <pc:sldMk cId="2456112982" sldId="261"/>
        </pc:sldMkLst>
      </pc:sldChg>
      <pc:sldChg chg="del">
        <pc:chgData name="이동건" userId="4ad090f6-dadd-4301-b5d0-883b88f508af" providerId="ADAL" clId="{619F2D35-1CAD-4793-8A48-991BB0EE1469}" dt="2023-02-27T00:06:46.332" v="1394" actId="2696"/>
        <pc:sldMkLst>
          <pc:docMk/>
          <pc:sldMk cId="971926466" sldId="262"/>
        </pc:sldMkLst>
      </pc:sldChg>
      <pc:sldChg chg="addSp delSp modSp">
        <pc:chgData name="이동건" userId="4ad090f6-dadd-4301-b5d0-883b88f508af" providerId="ADAL" clId="{619F2D35-1CAD-4793-8A48-991BB0EE1469}" dt="2023-02-28T07:41:32.493" v="3037" actId="1076"/>
        <pc:sldMkLst>
          <pc:docMk/>
          <pc:sldMk cId="1669347489" sldId="263"/>
        </pc:sldMkLst>
        <pc:spChg chg="mod">
          <ac:chgData name="이동건" userId="4ad090f6-dadd-4301-b5d0-883b88f508af" providerId="ADAL" clId="{619F2D35-1CAD-4793-8A48-991BB0EE1469}" dt="2023-02-28T07:37:56.074" v="2931" actId="1076"/>
          <ac:spMkLst>
            <pc:docMk/>
            <pc:sldMk cId="1669347489" sldId="263"/>
            <ac:spMk id="2" creationId="{33D9C421-87D0-40D5-9DD2-A0B3B96A5127}"/>
          </ac:spMkLst>
        </pc:spChg>
        <pc:spChg chg="mod">
          <ac:chgData name="이동건" userId="4ad090f6-dadd-4301-b5d0-883b88f508af" providerId="ADAL" clId="{619F2D35-1CAD-4793-8A48-991BB0EE1469}" dt="2023-02-23T07:20:57.335" v="505" actId="1076"/>
          <ac:spMkLst>
            <pc:docMk/>
            <pc:sldMk cId="1669347489" sldId="263"/>
            <ac:spMk id="3" creationId="{7E4DCF32-0882-4368-9E20-EDE82EB5A773}"/>
          </ac:spMkLst>
        </pc:spChg>
        <pc:spChg chg="add mod">
          <ac:chgData name="이동건" userId="4ad090f6-dadd-4301-b5d0-883b88f508af" providerId="ADAL" clId="{619F2D35-1CAD-4793-8A48-991BB0EE1469}" dt="2023-02-28T07:41:30.555" v="3036" actId="1076"/>
          <ac:spMkLst>
            <pc:docMk/>
            <pc:sldMk cId="1669347489" sldId="263"/>
            <ac:spMk id="6" creationId="{E16D7A5E-839F-49A6-9282-94D31D9182F2}"/>
          </ac:spMkLst>
        </pc:spChg>
        <pc:spChg chg="add mod">
          <ac:chgData name="이동건" userId="4ad090f6-dadd-4301-b5d0-883b88f508af" providerId="ADAL" clId="{619F2D35-1CAD-4793-8A48-991BB0EE1469}" dt="2023-02-23T23:43:01.881" v="1046" actId="1076"/>
          <ac:spMkLst>
            <pc:docMk/>
            <pc:sldMk cId="1669347489" sldId="263"/>
            <ac:spMk id="10" creationId="{4CE77C30-60C6-40FA-A058-832BA3013BAA}"/>
          </ac:spMkLst>
        </pc:spChg>
        <pc:spChg chg="mod">
          <ac:chgData name="이동건" userId="4ad090f6-dadd-4301-b5d0-883b88f508af" providerId="ADAL" clId="{619F2D35-1CAD-4793-8A48-991BB0EE1469}" dt="2023-02-28T07:38:00.399" v="2932" actId="1076"/>
          <ac:spMkLst>
            <pc:docMk/>
            <pc:sldMk cId="1669347489" sldId="263"/>
            <ac:spMk id="11" creationId="{2D8DCC59-D067-4BF7-8547-16A9678501C0}"/>
          </ac:spMkLst>
        </pc:spChg>
        <pc:spChg chg="mod">
          <ac:chgData name="이동건" userId="4ad090f6-dadd-4301-b5d0-883b88f508af" providerId="ADAL" clId="{619F2D35-1CAD-4793-8A48-991BB0EE1469}" dt="2023-02-28T07:38:00.399" v="2932" actId="1076"/>
          <ac:spMkLst>
            <pc:docMk/>
            <pc:sldMk cId="1669347489" sldId="263"/>
            <ac:spMk id="12" creationId="{6DDF10B3-5C8B-433C-944D-1B36CD21A0D6}"/>
          </ac:spMkLst>
        </pc:spChg>
        <pc:spChg chg="add mod">
          <ac:chgData name="이동건" userId="4ad090f6-dadd-4301-b5d0-883b88f508af" providerId="ADAL" clId="{619F2D35-1CAD-4793-8A48-991BB0EE1469}" dt="2023-02-28T07:41:32.493" v="3037" actId="1076"/>
          <ac:spMkLst>
            <pc:docMk/>
            <pc:sldMk cId="1669347489" sldId="263"/>
            <ac:spMk id="13" creationId="{741A58E8-71D8-4AD4-B3D0-A779675A74FA}"/>
          </ac:spMkLst>
        </pc:spChg>
        <pc:spChg chg="add del mod">
          <ac:chgData name="이동건" userId="4ad090f6-dadd-4301-b5d0-883b88f508af" providerId="ADAL" clId="{619F2D35-1CAD-4793-8A48-991BB0EE1469}" dt="2023-02-23T07:27:13.321" v="731" actId="478"/>
          <ac:spMkLst>
            <pc:docMk/>
            <pc:sldMk cId="1669347489" sldId="263"/>
            <ac:spMk id="13" creationId="{ACAA6E38-7337-4C11-B6F9-328CC6DCAC40}"/>
          </ac:spMkLst>
        </pc:spChg>
        <pc:spChg chg="add del mod">
          <ac:chgData name="이동건" userId="4ad090f6-dadd-4301-b5d0-883b88f508af" providerId="ADAL" clId="{619F2D35-1CAD-4793-8A48-991BB0EE1469}" dt="2023-02-23T07:27:35.371" v="733" actId="478"/>
          <ac:spMkLst>
            <pc:docMk/>
            <pc:sldMk cId="1669347489" sldId="263"/>
            <ac:spMk id="14" creationId="{5BCEDA05-E99F-4D98-BD92-C3669D2D0E2F}"/>
          </ac:spMkLst>
        </pc:spChg>
        <pc:spChg chg="add del mod">
          <ac:chgData name="이동건" userId="4ad090f6-dadd-4301-b5d0-883b88f508af" providerId="ADAL" clId="{619F2D35-1CAD-4793-8A48-991BB0EE1469}" dt="2023-02-23T07:27:41.543" v="735" actId="478"/>
          <ac:spMkLst>
            <pc:docMk/>
            <pc:sldMk cId="1669347489" sldId="263"/>
            <ac:spMk id="15" creationId="{12097100-2700-482B-8BAD-134ED5E43716}"/>
          </ac:spMkLst>
        </pc:spChg>
        <pc:spChg chg="add del mod">
          <ac:chgData name="이동건" userId="4ad090f6-dadd-4301-b5d0-883b88f508af" providerId="ADAL" clId="{619F2D35-1CAD-4793-8A48-991BB0EE1469}" dt="2023-02-23T07:27:54.429" v="737" actId="478"/>
          <ac:spMkLst>
            <pc:docMk/>
            <pc:sldMk cId="1669347489" sldId="263"/>
            <ac:spMk id="17" creationId="{D368E601-3056-4641-BD98-1AE477784BA1}"/>
          </ac:spMkLst>
        </pc:spChg>
        <pc:spChg chg="add mod">
          <ac:chgData name="이동건" userId="4ad090f6-dadd-4301-b5d0-883b88f508af" providerId="ADAL" clId="{619F2D35-1CAD-4793-8A48-991BB0EE1469}" dt="2023-02-23T07:28:47.112" v="753" actId="208"/>
          <ac:spMkLst>
            <pc:docMk/>
            <pc:sldMk cId="1669347489" sldId="263"/>
            <ac:spMk id="18" creationId="{85E4958B-A3F9-439D-980C-AE3BEA64E945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21" creationId="{ED433D57-7053-4CD5-9B9A-FB3B9AB2DA3B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22" creationId="{0006A9B4-8E46-4030-BB83-FDC47DCA3EA8}"/>
          </ac:spMkLst>
        </pc:spChg>
        <pc:spChg chg="add mod">
          <ac:chgData name="이동건" userId="4ad090f6-dadd-4301-b5d0-883b88f508af" providerId="ADAL" clId="{619F2D35-1CAD-4793-8A48-991BB0EE1469}" dt="2023-02-23T23:43:06.697" v="1048" actId="1076"/>
          <ac:spMkLst>
            <pc:docMk/>
            <pc:sldMk cId="1669347489" sldId="263"/>
            <ac:spMk id="23" creationId="{BF7F8812-B189-42C2-90AA-508852065FC7}"/>
          </ac:spMkLst>
        </pc:spChg>
        <pc:spChg chg="add mod">
          <ac:chgData name="이동건" userId="4ad090f6-dadd-4301-b5d0-883b88f508af" providerId="ADAL" clId="{619F2D35-1CAD-4793-8A48-991BB0EE1469}" dt="2023-02-23T23:43:04.626" v="1047" actId="1076"/>
          <ac:spMkLst>
            <pc:docMk/>
            <pc:sldMk cId="1669347489" sldId="263"/>
            <ac:spMk id="24" creationId="{B320FEFC-F0A2-4721-8EE7-E78E6111B751}"/>
          </ac:spMkLst>
        </pc:spChg>
        <pc:spChg chg="add mod">
          <ac:chgData name="이동건" userId="4ad090f6-dadd-4301-b5d0-883b88f508af" providerId="ADAL" clId="{619F2D35-1CAD-4793-8A48-991BB0EE1469}" dt="2023-02-23T07:21:09.224" v="518" actId="20577"/>
          <ac:spMkLst>
            <pc:docMk/>
            <pc:sldMk cId="1669347489" sldId="263"/>
            <ac:spMk id="27" creationId="{B2925CBC-B439-4590-989B-BC121094AC1A}"/>
          </ac:spMkLst>
        </pc:spChg>
        <pc:spChg chg="add mod">
          <ac:chgData name="이동건" userId="4ad090f6-dadd-4301-b5d0-883b88f508af" providerId="ADAL" clId="{619F2D35-1CAD-4793-8A48-991BB0EE1469}" dt="2023-02-23T07:22:54.086" v="617"/>
          <ac:spMkLst>
            <pc:docMk/>
            <pc:sldMk cId="1669347489" sldId="263"/>
            <ac:spMk id="30" creationId="{F4FA7FF3-AD7B-46E1-8993-5F64CB6C4071}"/>
          </ac:spMkLst>
        </pc:spChg>
        <pc:spChg chg="add mod">
          <ac:chgData name="이동건" userId="4ad090f6-dadd-4301-b5d0-883b88f508af" providerId="ADAL" clId="{619F2D35-1CAD-4793-8A48-991BB0EE1469}" dt="2023-02-23T23:43:01.881" v="1046" actId="1076"/>
          <ac:spMkLst>
            <pc:docMk/>
            <pc:sldMk cId="1669347489" sldId="263"/>
            <ac:spMk id="41" creationId="{49FF1A4F-0BA5-46A1-8FD6-6C9125D686E3}"/>
          </ac:spMkLst>
        </pc:spChg>
        <pc:spChg chg="del mod">
          <ac:chgData name="이동건" userId="4ad090f6-dadd-4301-b5d0-883b88f508af" providerId="ADAL" clId="{619F2D35-1CAD-4793-8A48-991BB0EE1469}" dt="2023-02-27T00:17:20.804" v="1414" actId="478"/>
          <ac:spMkLst>
            <pc:docMk/>
            <pc:sldMk cId="1669347489" sldId="263"/>
            <ac:spMk id="86" creationId="{BE29CE91-F751-428C-A5F1-EC255BCBF30F}"/>
          </ac:spMkLst>
        </pc:spChg>
        <pc:spChg chg="del mod">
          <ac:chgData name="이동건" userId="4ad090f6-dadd-4301-b5d0-883b88f508af" providerId="ADAL" clId="{619F2D35-1CAD-4793-8A48-991BB0EE1469}" dt="2023-02-27T00:17:23.007" v="1415" actId="478"/>
          <ac:spMkLst>
            <pc:docMk/>
            <pc:sldMk cId="1669347489" sldId="263"/>
            <ac:spMk id="87" creationId="{216F2DBC-DB6B-40C9-A6C5-635243F89367}"/>
          </ac:spMkLst>
        </pc:spChg>
        <pc:spChg chg="mod">
          <ac:chgData name="이동건" userId="4ad090f6-dadd-4301-b5d0-883b88f508af" providerId="ADAL" clId="{619F2D35-1CAD-4793-8A48-991BB0EE1469}" dt="2023-02-28T07:37:56.074" v="2931" actId="1076"/>
          <ac:spMkLst>
            <pc:docMk/>
            <pc:sldMk cId="1669347489" sldId="263"/>
            <ac:spMk id="88" creationId="{A9573B35-6693-48F4-909F-111ED9D9C784}"/>
          </ac:spMkLst>
        </pc:spChg>
        <pc:spChg chg="del mod">
          <ac:chgData name="이동건" userId="4ad090f6-dadd-4301-b5d0-883b88f508af" providerId="ADAL" clId="{619F2D35-1CAD-4793-8A48-991BB0EE1469}" dt="2023-02-23T07:21:14.148" v="519" actId="478"/>
          <ac:spMkLst>
            <pc:docMk/>
            <pc:sldMk cId="1669347489" sldId="263"/>
            <ac:spMk id="90" creationId="{091ACB6E-3A4C-41D7-93A8-ACB77F3EE37B}"/>
          </ac:spMkLst>
        </pc:spChg>
        <pc:spChg chg="mod">
          <ac:chgData name="이동건" userId="4ad090f6-dadd-4301-b5d0-883b88f508af" providerId="ADAL" clId="{619F2D35-1CAD-4793-8A48-991BB0EE1469}" dt="2023-02-23T07:22:00.997" v="544" actId="1076"/>
          <ac:spMkLst>
            <pc:docMk/>
            <pc:sldMk cId="1669347489" sldId="263"/>
            <ac:spMk id="92" creationId="{D57CE104-E934-4C0B-843E-AA7BE8C7DA4D}"/>
          </ac:spMkLst>
        </pc:spChg>
        <pc:spChg chg="mod">
          <ac:chgData name="이동건" userId="4ad090f6-dadd-4301-b5d0-883b88f508af" providerId="ADAL" clId="{619F2D35-1CAD-4793-8A48-991BB0EE1469}" dt="2023-02-23T07:22:14.720" v="568" actId="20577"/>
          <ac:spMkLst>
            <pc:docMk/>
            <pc:sldMk cId="1669347489" sldId="263"/>
            <ac:spMk id="93" creationId="{5DC672D2-60FB-4A1B-B3A1-D439C4CBBE30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95" creationId="{DFB83551-55B4-4A81-804B-D5EC8383D72B}"/>
          </ac:spMkLst>
        </pc:spChg>
        <pc:spChg chg="del">
          <ac:chgData name="이동건" userId="4ad090f6-dadd-4301-b5d0-883b88f508af" providerId="ADAL" clId="{619F2D35-1CAD-4793-8A48-991BB0EE1469}" dt="2023-02-23T06:39:48.085" v="8" actId="478"/>
          <ac:spMkLst>
            <pc:docMk/>
            <pc:sldMk cId="1669347489" sldId="263"/>
            <ac:spMk id="96" creationId="{CB37D0A0-A96E-43C6-8488-11E07F406D78}"/>
          </ac:spMkLst>
        </pc:spChg>
        <pc:graphicFrameChg chg="mod modGraphic">
          <ac:chgData name="이동건" userId="4ad090f6-dadd-4301-b5d0-883b88f508af" providerId="ADAL" clId="{619F2D35-1CAD-4793-8A48-991BB0EE1469}" dt="2023-02-27T00:16:44.671" v="1403" actId="798"/>
          <ac:graphicFrameMkLst>
            <pc:docMk/>
            <pc:sldMk cId="1669347489" sldId="263"/>
            <ac:graphicFrameMk id="94" creationId="{F95A8649-1AEE-40EE-B08D-E204A93B06B9}"/>
          </ac:graphicFrameMkLst>
        </pc:graphicFrameChg>
        <pc:picChg chg="mod">
          <ac:chgData name="이동건" userId="4ad090f6-dadd-4301-b5d0-883b88f508af" providerId="ADAL" clId="{619F2D35-1CAD-4793-8A48-991BB0EE1469}" dt="2023-02-28T07:37:56.074" v="2931" actId="1076"/>
          <ac:picMkLst>
            <pc:docMk/>
            <pc:sldMk cId="1669347489" sldId="263"/>
            <ac:picMk id="7" creationId="{56420EBB-C570-4FA1-A075-58B8D96AE9B6}"/>
          </ac:picMkLst>
        </pc:picChg>
        <pc:picChg chg="add mod modCrop">
          <ac:chgData name="이동건" userId="4ad090f6-dadd-4301-b5d0-883b88f508af" providerId="ADAL" clId="{619F2D35-1CAD-4793-8A48-991BB0EE1469}" dt="2023-02-23T07:25:59.252" v="667" actId="1076"/>
          <ac:picMkLst>
            <pc:docMk/>
            <pc:sldMk cId="1669347489" sldId="263"/>
            <ac:picMk id="8" creationId="{334A1F79-1E07-42C6-BFA5-EA8A8EA7AD5A}"/>
          </ac:picMkLst>
        </pc:picChg>
        <pc:picChg chg="mod">
          <ac:chgData name="이동건" userId="4ad090f6-dadd-4301-b5d0-883b88f508af" providerId="ADAL" clId="{619F2D35-1CAD-4793-8A48-991BB0EE1469}" dt="2023-02-28T07:38:00.399" v="2932" actId="1076"/>
          <ac:picMkLst>
            <pc:docMk/>
            <pc:sldMk cId="1669347489" sldId="263"/>
            <ac:picMk id="9" creationId="{B6025015-92C5-4D2E-9E02-652B94963DA5}"/>
          </ac:picMkLst>
        </pc:picChg>
        <pc:picChg chg="mod">
          <ac:chgData name="이동건" userId="4ad090f6-dadd-4301-b5d0-883b88f508af" providerId="ADAL" clId="{619F2D35-1CAD-4793-8A48-991BB0EE1469}" dt="2023-02-23T07:19:07.453" v="429" actId="14100"/>
          <ac:picMkLst>
            <pc:docMk/>
            <pc:sldMk cId="1669347489" sldId="263"/>
            <ac:picMk id="16" creationId="{FC4AB608-8189-4139-9D54-C966F508B1BA}"/>
          </ac:picMkLst>
        </pc:picChg>
        <pc:picChg chg="add mod modCrop">
          <ac:chgData name="이동건" userId="4ad090f6-dadd-4301-b5d0-883b88f508af" providerId="ADAL" clId="{619F2D35-1CAD-4793-8A48-991BB0EE1469}" dt="2023-02-23T07:21:34.557" v="525" actId="14100"/>
          <ac:picMkLst>
            <pc:docMk/>
            <pc:sldMk cId="1669347489" sldId="263"/>
            <ac:picMk id="28" creationId="{2A2DAFD7-8E9A-4384-8FA5-DA2B2E099B88}"/>
          </ac:picMkLst>
        </pc:picChg>
        <pc:picChg chg="add mod modCrop">
          <ac:chgData name="이동건" userId="4ad090f6-dadd-4301-b5d0-883b88f508af" providerId="ADAL" clId="{619F2D35-1CAD-4793-8A48-991BB0EE1469}" dt="2023-02-23T07:22:36.968" v="570" actId="1076"/>
          <ac:picMkLst>
            <pc:docMk/>
            <pc:sldMk cId="1669347489" sldId="263"/>
            <ac:picMk id="29" creationId="{8FFAEE45-0579-4EDE-8F2B-5B133C1AD711}"/>
          </ac:picMkLst>
        </pc:picChg>
        <pc:picChg chg="mod">
          <ac:chgData name="이동건" userId="4ad090f6-dadd-4301-b5d0-883b88f508af" providerId="ADAL" clId="{619F2D35-1CAD-4793-8A48-991BB0EE1469}" dt="2023-02-28T07:38:00.399" v="2932" actId="1076"/>
          <ac:picMkLst>
            <pc:docMk/>
            <pc:sldMk cId="1669347489" sldId="263"/>
            <ac:picMk id="40" creationId="{09398D32-DA74-4118-96C2-F67728582932}"/>
          </ac:picMkLst>
        </pc:picChg>
        <pc:picChg chg="mod">
          <ac:chgData name="이동건" userId="4ad090f6-dadd-4301-b5d0-883b88f508af" providerId="ADAL" clId="{619F2D35-1CAD-4793-8A48-991BB0EE1469}" dt="2023-02-28T07:37:56.074" v="2931" actId="1076"/>
          <ac:picMkLst>
            <pc:docMk/>
            <pc:sldMk cId="1669347489" sldId="263"/>
            <ac:picMk id="42" creationId="{44C798E1-258C-4FF4-8100-CC0F21EC0851}"/>
          </ac:picMkLst>
        </pc:picChg>
        <pc:picChg chg="mod">
          <ac:chgData name="이동건" userId="4ad090f6-dadd-4301-b5d0-883b88f508af" providerId="ADAL" clId="{619F2D35-1CAD-4793-8A48-991BB0EE1469}" dt="2023-02-23T07:19:11.518" v="431" actId="14100"/>
          <ac:picMkLst>
            <pc:docMk/>
            <pc:sldMk cId="1669347489" sldId="263"/>
            <ac:picMk id="43" creationId="{46877408-07AE-4F65-AE49-2CAC2322F4B1}"/>
          </ac:picMkLst>
        </pc:picChg>
        <pc:picChg chg="mod">
          <ac:chgData name="이동건" userId="4ad090f6-dadd-4301-b5d0-883b88f508af" providerId="ADAL" clId="{619F2D35-1CAD-4793-8A48-991BB0EE1469}" dt="2023-02-23T07:19:21.282" v="434" actId="14100"/>
          <ac:picMkLst>
            <pc:docMk/>
            <pc:sldMk cId="1669347489" sldId="263"/>
            <ac:picMk id="89" creationId="{F559A02F-4E0B-4D69-A62F-608F2294932B}"/>
          </ac:picMkLst>
        </pc:picChg>
        <pc:picChg chg="del mod">
          <ac:chgData name="이동건" userId="4ad090f6-dadd-4301-b5d0-883b88f508af" providerId="ADAL" clId="{619F2D35-1CAD-4793-8A48-991BB0EE1469}" dt="2023-02-23T07:18:36.511" v="419" actId="478"/>
          <ac:picMkLst>
            <pc:docMk/>
            <pc:sldMk cId="1669347489" sldId="263"/>
            <ac:picMk id="91" creationId="{FB7EBAA6-CE72-44DF-B32F-41CBFB5E801B}"/>
          </ac:picMkLst>
        </pc:picChg>
        <pc:cxnChg chg="add mod">
          <ac:chgData name="이동건" userId="4ad090f6-dadd-4301-b5d0-883b88f508af" providerId="ADAL" clId="{619F2D35-1CAD-4793-8A48-991BB0EE1469}" dt="2023-02-23T07:28:57.285" v="755" actId="208"/>
          <ac:cxnSpMkLst>
            <pc:docMk/>
            <pc:sldMk cId="1669347489" sldId="263"/>
            <ac:cxnSpMk id="20" creationId="{53A163B3-2057-48E3-9703-F1FFCF0BAB34}"/>
          </ac:cxnSpMkLst>
        </pc:cxnChg>
      </pc:sldChg>
      <pc:sldChg chg="del">
        <pc:chgData name="이동건" userId="4ad090f6-dadd-4301-b5d0-883b88f508af" providerId="ADAL" clId="{619F2D35-1CAD-4793-8A48-991BB0EE1469}" dt="2023-02-27T00:09:19.694" v="1396" actId="2696"/>
        <pc:sldMkLst>
          <pc:docMk/>
          <pc:sldMk cId="3230007301" sldId="265"/>
        </pc:sldMkLst>
      </pc:sldChg>
      <pc:sldChg chg="del">
        <pc:chgData name="이동건" userId="4ad090f6-dadd-4301-b5d0-883b88f508af" providerId="ADAL" clId="{619F2D35-1CAD-4793-8A48-991BB0EE1469}" dt="2023-02-27T00:09:19.136" v="1395" actId="2696"/>
        <pc:sldMkLst>
          <pc:docMk/>
          <pc:sldMk cId="2216384885" sldId="266"/>
        </pc:sldMkLst>
      </pc:sldChg>
      <pc:sldChg chg="del">
        <pc:chgData name="이동건" userId="4ad090f6-dadd-4301-b5d0-883b88f508af" providerId="ADAL" clId="{619F2D35-1CAD-4793-8A48-991BB0EE1469}" dt="2023-02-27T00:09:20.028" v="1397" actId="2696"/>
        <pc:sldMkLst>
          <pc:docMk/>
          <pc:sldMk cId="2617037122" sldId="267"/>
        </pc:sldMkLst>
      </pc:sldChg>
      <pc:sldChg chg="modSp del">
        <pc:chgData name="이동건" userId="4ad090f6-dadd-4301-b5d0-883b88f508af" providerId="ADAL" clId="{619F2D35-1CAD-4793-8A48-991BB0EE1469}" dt="2023-02-27T00:09:20.401" v="1398" actId="2696"/>
        <pc:sldMkLst>
          <pc:docMk/>
          <pc:sldMk cId="2243728756" sldId="268"/>
        </pc:sldMkLst>
        <pc:spChg chg="mod">
          <ac:chgData name="이동건" userId="4ad090f6-dadd-4301-b5d0-883b88f508af" providerId="ADAL" clId="{619F2D35-1CAD-4793-8A48-991BB0EE1469}" dt="2023-02-20T05:08:35.807" v="7"/>
          <ac:spMkLst>
            <pc:docMk/>
            <pc:sldMk cId="2243728756" sldId="268"/>
            <ac:spMk id="36" creationId="{659B88F7-1164-4426-A3CD-19904C74FEC1}"/>
          </ac:spMkLst>
        </pc:spChg>
      </pc:sldChg>
      <pc:sldChg chg="addSp modSp add modTransition">
        <pc:chgData name="이동건" userId="4ad090f6-dadd-4301-b5d0-883b88f508af" providerId="ADAL" clId="{619F2D35-1CAD-4793-8A48-991BB0EE1469}" dt="2023-02-27T00:04:06.263" v="1392"/>
        <pc:sldMkLst>
          <pc:docMk/>
          <pc:sldMk cId="244167772" sldId="269"/>
        </pc:sldMkLst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3" creationId="{7AFBC2B9-A71E-48FF-A641-AF63BC87CA15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5" creationId="{41644490-8902-4626-9D1A-B6CCA70D6753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6" creationId="{302F37D2-8E39-4988-BE98-9B9B03E5198B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7" creationId="{FC2F2360-FE06-4DE1-971B-09FA0675C0FE}"/>
          </ac:spMkLst>
        </pc:spChg>
        <pc:spChg chg="add mod">
          <ac:chgData name="이동건" userId="4ad090f6-dadd-4301-b5d0-883b88f508af" providerId="ADAL" clId="{619F2D35-1CAD-4793-8A48-991BB0EE1469}" dt="2023-02-23T06:46:35.620" v="128" actId="1076"/>
          <ac:spMkLst>
            <pc:docMk/>
            <pc:sldMk cId="244167772" sldId="269"/>
            <ac:spMk id="8" creationId="{8D9FEC75-1DDE-4061-A200-14F220B70114}"/>
          </ac:spMkLst>
        </pc:spChg>
        <pc:spChg chg="add mod">
          <ac:chgData name="이동건" userId="4ad090f6-dadd-4301-b5d0-883b88f508af" providerId="ADAL" clId="{619F2D35-1CAD-4793-8A48-991BB0EE1469}" dt="2023-02-23T06:46:37.659" v="129" actId="1076"/>
          <ac:spMkLst>
            <pc:docMk/>
            <pc:sldMk cId="244167772" sldId="269"/>
            <ac:spMk id="9" creationId="{17500C88-1A9B-4813-9692-DCE22E34B527}"/>
          </ac:spMkLst>
        </pc:spChg>
        <pc:spChg chg="mod">
          <ac:chgData name="이동건" userId="4ad090f6-dadd-4301-b5d0-883b88f508af" providerId="ADAL" clId="{619F2D35-1CAD-4793-8A48-991BB0EE1469}" dt="2023-02-23T06:46:47.320" v="132" actId="14100"/>
          <ac:spMkLst>
            <pc:docMk/>
            <pc:sldMk cId="244167772" sldId="269"/>
            <ac:spMk id="37" creationId="{6FB44E18-35D0-487C-AADC-FF4E334DFD6A}"/>
          </ac:spMkLst>
        </pc:spChg>
        <pc:grpChg chg="add mod">
          <ac:chgData name="이동건" userId="4ad090f6-dadd-4301-b5d0-883b88f508af" providerId="ADAL" clId="{619F2D35-1CAD-4793-8A48-991BB0EE1469}" dt="2023-02-23T06:46:42.702" v="130" actId="1076"/>
          <ac:grpSpMkLst>
            <pc:docMk/>
            <pc:sldMk cId="244167772" sldId="269"/>
            <ac:grpSpMk id="10" creationId="{58A1529B-C667-4B8A-84EF-24F79C0F7C93}"/>
          </ac:grpSpMkLst>
        </pc:grpChg>
        <pc:picChg chg="add mod">
          <ac:chgData name="이동건" userId="4ad090f6-dadd-4301-b5d0-883b88f508af" providerId="ADAL" clId="{619F2D35-1CAD-4793-8A48-991BB0EE1469}" dt="2023-02-23T06:46:35.620" v="128" actId="1076"/>
          <ac:picMkLst>
            <pc:docMk/>
            <pc:sldMk cId="244167772" sldId="269"/>
            <ac:picMk id="2" creationId="{E6AAC5DD-1016-4098-BF73-23FC5DD7CEC3}"/>
          </ac:picMkLst>
        </pc:picChg>
        <pc:cxnChg chg="add mod">
          <ac:chgData name="이동건" userId="4ad090f6-dadd-4301-b5d0-883b88f508af" providerId="ADAL" clId="{619F2D35-1CAD-4793-8A48-991BB0EE1469}" dt="2023-02-23T06:46:35.620" v="128" actId="1076"/>
          <ac:cxnSpMkLst>
            <pc:docMk/>
            <pc:sldMk cId="244167772" sldId="269"/>
            <ac:cxnSpMk id="4" creationId="{31437E02-D033-4A36-A1B4-23D3AD96114E}"/>
          </ac:cxnSpMkLst>
        </pc:cxnChg>
      </pc:sldChg>
      <pc:sldChg chg="addSp delSp modSp add ord modTransition">
        <pc:chgData name="이동건" userId="4ad090f6-dadd-4301-b5d0-883b88f508af" providerId="ADAL" clId="{619F2D35-1CAD-4793-8A48-991BB0EE1469}" dt="2023-02-27T04:37:32.992" v="2366"/>
        <pc:sldMkLst>
          <pc:docMk/>
          <pc:sldMk cId="1774966666" sldId="270"/>
        </pc:sldMkLst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4" creationId="{AEED04A8-C3C2-4E04-90D0-DCD9A1F91826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5" creationId="{CDE3FC6C-85FE-4A07-A73F-2B074383AB91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6" creationId="{FC06CBCB-9D5C-4938-8943-75247C274D70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9" creationId="{16A6ADFA-4A25-4DF2-A239-0F4EA9B0323E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10" creationId="{126D49FB-38C4-4C60-A642-6B3C7B76D4C9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5" creationId="{C67E0A26-B084-4779-BF69-C7AD636DA9E9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6" creationId="{05F391C6-CD2B-46D3-8CF6-8CC8744D9861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7" creationId="{8B887E42-C038-4173-8E64-E94A978D7718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8" creationId="{24979B64-940C-408B-A21B-7D92D4182395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29" creationId="{D458D454-79E1-4F31-B140-47AD37FE15F4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0" creationId="{F3F3601B-72D1-4181-A1D9-78B7863E6F3C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1" creationId="{6E5BD56C-6397-4256-A4F2-21D341619460}"/>
          </ac:spMkLst>
        </pc:spChg>
        <pc:spChg chg="del mod topLvl">
          <ac:chgData name="이동건" userId="4ad090f6-dadd-4301-b5d0-883b88f508af" providerId="ADAL" clId="{619F2D35-1CAD-4793-8A48-991BB0EE1469}" dt="2023-02-27T00:41:43.268" v="1425" actId="478"/>
          <ac:spMkLst>
            <pc:docMk/>
            <pc:sldMk cId="1774966666" sldId="270"/>
            <ac:spMk id="32" creationId="{4537B92B-4B2A-4129-A0FB-9F1AA9EB3298}"/>
          </ac:spMkLst>
        </pc:spChg>
        <pc:spChg chg="add mod topLvl">
          <ac:chgData name="이동건" userId="4ad090f6-dadd-4301-b5d0-883b88f508af" providerId="ADAL" clId="{619F2D35-1CAD-4793-8A48-991BB0EE1469}" dt="2023-02-24T03:08:36.445" v="1300" actId="1076"/>
          <ac:spMkLst>
            <pc:docMk/>
            <pc:sldMk cId="1774966666" sldId="270"/>
            <ac:spMk id="52" creationId="{3A09720C-553D-482A-9C29-9BD683C53E37}"/>
          </ac:spMkLst>
        </pc:spChg>
        <pc:spChg chg="add mod topLvl">
          <ac:chgData name="이동건" userId="4ad090f6-dadd-4301-b5d0-883b88f508af" providerId="ADAL" clId="{619F2D35-1CAD-4793-8A48-991BB0EE1469}" dt="2023-02-24T03:07:24.725" v="1165" actId="1076"/>
          <ac:spMkLst>
            <pc:docMk/>
            <pc:sldMk cId="1774966666" sldId="270"/>
            <ac:spMk id="53" creationId="{1EB7DF0C-6527-402B-8A4B-E0BFBA67172B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5" creationId="{F6B330F4-2309-49D4-A2EE-4BA5D14D00D4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6" creationId="{175B6168-448F-4166-91CF-CE9A0403EA6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59" creationId="{DEBA0F94-0B8E-401F-B48A-47C3A12C42B9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0" creationId="{ECFB94E8-9170-4B18-921E-D961296DB243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1" creationId="{2A715517-2A71-452B-ACF0-CF663171E7D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2" creationId="{0171D829-DCA8-496F-B83E-F1C6ECD3F824}"/>
          </ac:spMkLst>
        </pc:spChg>
        <pc:spChg chg="mod topLvl">
          <ac:chgData name="이동건" userId="4ad090f6-dadd-4301-b5d0-883b88f508af" providerId="ADAL" clId="{619F2D35-1CAD-4793-8A48-991BB0EE1469}" dt="2023-02-23T23:45:55.536" v="1159" actId="1582"/>
          <ac:spMkLst>
            <pc:docMk/>
            <pc:sldMk cId="1774966666" sldId="270"/>
            <ac:spMk id="63" creationId="{6ACD5995-37DD-46F6-BC2C-3B6B8CFE6957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4" creationId="{B885817C-718C-432D-B0A7-D7AA080AA577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68" creationId="{671BFEBB-9AB4-4FAC-9A47-EAE029201D80}"/>
          </ac:spMkLst>
        </pc:spChg>
        <pc:spChg chg="mod topLvl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0" creationId="{390A403B-C083-4D8C-A3F3-9DF602238B77}"/>
          </ac:spMkLst>
        </pc:spChg>
        <pc:spChg chg="add mod topLvl">
          <ac:chgData name="이동건" userId="4ad090f6-dadd-4301-b5d0-883b88f508af" providerId="ADAL" clId="{619F2D35-1CAD-4793-8A48-991BB0EE1469}" dt="2023-02-24T03:07:29.166" v="1166" actId="1076"/>
          <ac:spMkLst>
            <pc:docMk/>
            <pc:sldMk cId="1774966666" sldId="270"/>
            <ac:spMk id="71" creationId="{A04EFD42-66EF-451D-9573-A08B0E21981D}"/>
          </ac:spMkLst>
        </pc:spChg>
        <pc:spChg chg="add mod topLvl">
          <ac:chgData name="이동건" userId="4ad090f6-dadd-4301-b5d0-883b88f508af" providerId="ADAL" clId="{619F2D35-1CAD-4793-8A48-991BB0EE1469}" dt="2023-02-24T03:07:21.290" v="1164" actId="1076"/>
          <ac:spMkLst>
            <pc:docMk/>
            <pc:sldMk cId="1774966666" sldId="270"/>
            <ac:spMk id="72" creationId="{7B944FF8-ACA9-4DD9-9DA1-59F98480E2DD}"/>
          </ac:spMkLst>
        </pc:spChg>
        <pc:spChg chg="add mod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3" creationId="{120CCC68-FF4D-4A83-BEE6-FAB36A557000}"/>
          </ac:spMkLst>
        </pc:spChg>
        <pc:spChg chg="add mod">
          <ac:chgData name="이동건" userId="4ad090f6-dadd-4301-b5d0-883b88f508af" providerId="ADAL" clId="{619F2D35-1CAD-4793-8A48-991BB0EE1469}" dt="2023-02-23T08:12:21.516" v="996" actId="164"/>
          <ac:spMkLst>
            <pc:docMk/>
            <pc:sldMk cId="1774966666" sldId="270"/>
            <ac:spMk id="74" creationId="{A9F98CF1-04EA-4ECB-B60C-7C0588054CE9}"/>
          </ac:spMkLst>
        </pc:spChg>
        <pc:spChg chg="add">
          <ac:chgData name="이동건" userId="4ad090f6-dadd-4301-b5d0-883b88f508af" providerId="ADAL" clId="{619F2D35-1CAD-4793-8A48-991BB0EE1469}" dt="2023-02-23T08:11:57.263" v="990"/>
          <ac:spMkLst>
            <pc:docMk/>
            <pc:sldMk cId="1774966666" sldId="270"/>
            <ac:spMk id="75" creationId="{AD0952B8-7F03-4E7A-B37B-1A5F658B80DD}"/>
          </ac:spMkLst>
        </pc:spChg>
        <pc:spChg chg="add del mod">
          <ac:chgData name="이동건" userId="4ad090f6-dadd-4301-b5d0-883b88f508af" providerId="ADAL" clId="{619F2D35-1CAD-4793-8A48-991BB0EE1469}" dt="2023-02-24T03:08:38.630" v="1301" actId="1076"/>
          <ac:spMkLst>
            <pc:docMk/>
            <pc:sldMk cId="1774966666" sldId="270"/>
            <ac:spMk id="80" creationId="{30213C12-EDC2-407F-B4EA-F93F626333C4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3" creationId="{0E18DC1D-F523-4CE3-A5D2-F80FCFD8B0AB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5" creationId="{967C709F-7EE3-4331-9B1B-238F4FC01215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6" creationId="{545DDA91-7B68-4895-AEE3-C6669380E93E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7" creationId="{A3C90E16-AAEB-43C8-9469-7B7F6D92CEAD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88" creationId="{8AB65DC1-6A5F-457D-AD4D-FDAD9391B5B3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2" creationId="{B3DBE9D1-95F3-4E54-8533-6372063ED417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3" creationId="{B0344F86-C65F-40F4-AFDB-4C80C33DA880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4" creationId="{F104F0CB-4CEE-41D2-8FD5-EBAB40CB3EDE}"/>
          </ac:spMkLst>
        </pc:spChg>
        <pc:spChg chg="mod topLvl">
          <ac:chgData name="이동건" userId="4ad090f6-dadd-4301-b5d0-883b88f508af" providerId="ADAL" clId="{619F2D35-1CAD-4793-8A48-991BB0EE1469}" dt="2023-02-27T01:12:30.665" v="1629" actId="1076"/>
          <ac:spMkLst>
            <pc:docMk/>
            <pc:sldMk cId="1774966666" sldId="270"/>
            <ac:spMk id="96" creationId="{2767135F-883C-4B25-B891-154E780184DD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7" creationId="{9ACD0BED-3C37-4FB8-B8A1-9D66B03154DE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8" creationId="{43D3E651-7CE7-4AF8-BC3F-F54AA0DAE13C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99" creationId="{74466C0A-04FD-4C9D-B82B-BF2E1741A1B1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0" creationId="{8CFD62B9-B7CE-4295-A425-2F6F7977A7D7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1" creationId="{FCFF7BB1-1AB0-4880-83F7-EB2916550411}"/>
          </ac:spMkLst>
        </pc:spChg>
        <pc:spChg chg="mod topLvl">
          <ac:chgData name="이동건" userId="4ad090f6-dadd-4301-b5d0-883b88f508af" providerId="ADAL" clId="{619F2D35-1CAD-4793-8A48-991BB0EE1469}" dt="2023-02-27T00:43:33.380" v="1450" actId="165"/>
          <ac:spMkLst>
            <pc:docMk/>
            <pc:sldMk cId="1774966666" sldId="270"/>
            <ac:spMk id="102" creationId="{C2A3C11C-52BB-46C5-B4F1-2DA3033FE1F9}"/>
          </ac:spMkLst>
        </pc:spChg>
        <pc:spChg chg="mod topLvl">
          <ac:chgData name="이동건" userId="4ad090f6-dadd-4301-b5d0-883b88f508af" providerId="ADAL" clId="{619F2D35-1CAD-4793-8A48-991BB0EE1469}" dt="2023-02-27T00:43:40.527" v="1453" actId="1076"/>
          <ac:spMkLst>
            <pc:docMk/>
            <pc:sldMk cId="1774966666" sldId="270"/>
            <ac:spMk id="103" creationId="{BC918D57-E7CC-47FA-BB00-75ABD937E277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04" creationId="{EC9FAD4F-D5C3-4BF2-BC36-7DCE3B8A69EA}"/>
          </ac:spMkLst>
        </pc:spChg>
        <pc:spChg chg="mod topLvl">
          <ac:chgData name="이동건" userId="4ad090f6-dadd-4301-b5d0-883b88f508af" providerId="ADAL" clId="{619F2D35-1CAD-4793-8A48-991BB0EE1469}" dt="2023-02-27T01:14:16.350" v="1895" actId="113"/>
          <ac:spMkLst>
            <pc:docMk/>
            <pc:sldMk cId="1774966666" sldId="270"/>
            <ac:spMk id="105" creationId="{4A8E53DB-784A-411D-A83D-000C9BDADADD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3" creationId="{AD55E01B-A4CF-4A8C-9A94-999CE21F4615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4" creationId="{F35D3372-4A1D-40A6-A645-21D43604AD90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5" creationId="{7353FA48-2B7F-405D-8480-7821FB058CD8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6" creationId="{0B4253D9-9B68-406E-8A05-4B1A42F38FE7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7" creationId="{B230A2F1-B68F-4895-A675-89518310FE9F}"/>
          </ac:spMkLst>
        </pc:spChg>
        <pc:spChg chg="mod topLvl">
          <ac:chgData name="이동건" userId="4ad090f6-dadd-4301-b5d0-883b88f508af" providerId="ADAL" clId="{619F2D35-1CAD-4793-8A48-991BB0EE1469}" dt="2023-02-27T00:44:59.128" v="1467" actId="164"/>
          <ac:spMkLst>
            <pc:docMk/>
            <pc:sldMk cId="1774966666" sldId="270"/>
            <ac:spMk id="138" creationId="{E726B449-B3F0-49C7-B0AB-935948CA1570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40" creationId="{64A6089E-AD3C-4F65-A3AB-650679DFF859}"/>
          </ac:spMkLst>
        </pc:spChg>
        <pc:spChg chg="mod topLvl">
          <ac:chgData name="이동건" userId="4ad090f6-dadd-4301-b5d0-883b88f508af" providerId="ADAL" clId="{619F2D35-1CAD-4793-8A48-991BB0EE1469}" dt="2023-02-27T00:45:14.402" v="1472" actId="1076"/>
          <ac:spMkLst>
            <pc:docMk/>
            <pc:sldMk cId="1774966666" sldId="270"/>
            <ac:spMk id="141" creationId="{AD4D6339-C70D-49B5-BEEF-E42BB707E9D9}"/>
          </ac:spMkLst>
        </pc:spChg>
        <pc:grpChg chg="add del mod">
          <ac:chgData name="이동건" userId="4ad090f6-dadd-4301-b5d0-883b88f508af" providerId="ADAL" clId="{619F2D35-1CAD-4793-8A48-991BB0EE1469}" dt="2023-02-27T00:41:35.435" v="1423" actId="165"/>
          <ac:grpSpMkLst>
            <pc:docMk/>
            <pc:sldMk cId="1774966666" sldId="270"/>
            <ac:grpSpMk id="2" creationId="{02324B87-84CC-409E-8305-352A983E2054}"/>
          </ac:grpSpMkLst>
        </pc:grpChg>
        <pc:grpChg chg="del mod topLvl">
          <ac:chgData name="이동건" userId="4ad090f6-dadd-4301-b5d0-883b88f508af" providerId="ADAL" clId="{619F2D35-1CAD-4793-8A48-991BB0EE1469}" dt="2023-02-27T00:41:43.268" v="1425" actId="478"/>
          <ac:grpSpMkLst>
            <pc:docMk/>
            <pc:sldMk cId="1774966666" sldId="270"/>
            <ac:grpSpMk id="3" creationId="{E6A615E6-1B1B-4901-88D7-97695BFD70A2}"/>
          </ac:grpSpMkLst>
        </pc:grpChg>
        <pc:grpChg chg="add del mod">
          <ac:chgData name="이동건" userId="4ad090f6-dadd-4301-b5d0-883b88f508af" providerId="ADAL" clId="{619F2D35-1CAD-4793-8A48-991BB0EE1469}" dt="2023-02-23T08:12:18.626" v="995" actId="165"/>
          <ac:grpSpMkLst>
            <pc:docMk/>
            <pc:sldMk cId="1774966666" sldId="270"/>
            <ac:grpSpMk id="54" creationId="{C4AC4EA9-9BD5-4618-ACC1-0631DC971292}"/>
          </ac:grpSpMkLst>
        </pc:grpChg>
        <pc:grpChg chg="add mod topLvl">
          <ac:chgData name="이동건" userId="4ad090f6-dadd-4301-b5d0-883b88f508af" providerId="ADAL" clId="{619F2D35-1CAD-4793-8A48-991BB0EE1469}" dt="2023-02-23T23:43:55.008" v="1057" actId="165"/>
          <ac:grpSpMkLst>
            <pc:docMk/>
            <pc:sldMk cId="1774966666" sldId="270"/>
            <ac:grpSpMk id="76" creationId="{5312BC71-62AA-4EF8-B89E-A620B2589C29}"/>
          </ac:grpSpMkLst>
        </pc:grpChg>
        <pc:grpChg chg="add del mod">
          <ac:chgData name="이동건" userId="4ad090f6-dadd-4301-b5d0-883b88f508af" providerId="ADAL" clId="{619F2D35-1CAD-4793-8A48-991BB0EE1469}" dt="2023-02-23T23:43:55.008" v="1057" actId="165"/>
          <ac:grpSpMkLst>
            <pc:docMk/>
            <pc:sldMk cId="1774966666" sldId="270"/>
            <ac:grpSpMk id="77" creationId="{863DA922-E3BA-4F46-A90F-53EC0765DD01}"/>
          </ac:grpSpMkLst>
        </pc:grpChg>
        <pc:grpChg chg="add del mod">
          <ac:chgData name="이동건" userId="4ad090f6-dadd-4301-b5d0-883b88f508af" providerId="ADAL" clId="{619F2D35-1CAD-4793-8A48-991BB0EE1469}" dt="2023-02-27T00:42:36.264" v="1435" actId="165"/>
          <ac:grpSpMkLst>
            <pc:docMk/>
            <pc:sldMk cId="1774966666" sldId="270"/>
            <ac:grpSpMk id="81" creationId="{0011895F-E1E2-47B0-A09B-AC6202531BC2}"/>
          </ac:grpSpMkLst>
        </pc:grpChg>
        <pc:grpChg chg="mod topLvl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82" creationId="{72F6E4DB-C164-4ED0-AEBA-D526FB1EF0BE}"/>
          </ac:grpSpMkLst>
        </pc:grpChg>
        <pc:grpChg chg="mod topLvl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84" creationId="{692D3DBF-0682-49A3-AF52-50643AD0023A}"/>
          </ac:grpSpMkLst>
        </pc:grpChg>
        <pc:grpChg chg="add del mod">
          <ac:chgData name="이동건" userId="4ad090f6-dadd-4301-b5d0-883b88f508af" providerId="ADAL" clId="{619F2D35-1CAD-4793-8A48-991BB0EE1469}" dt="2023-02-27T00:43:33.380" v="1450" actId="165"/>
          <ac:grpSpMkLst>
            <pc:docMk/>
            <pc:sldMk cId="1774966666" sldId="270"/>
            <ac:grpSpMk id="130" creationId="{95CE00C1-F132-4C94-935D-FDF70A7F7C89}"/>
          </ac:grpSpMkLst>
        </pc:grpChg>
        <pc:grpChg chg="add del mod">
          <ac:chgData name="이동건" userId="4ad090f6-dadd-4301-b5d0-883b88f508af" providerId="ADAL" clId="{619F2D35-1CAD-4793-8A48-991BB0EE1469}" dt="2023-02-27T00:44:55.576" v="1466" actId="165"/>
          <ac:grpSpMkLst>
            <pc:docMk/>
            <pc:sldMk cId="1774966666" sldId="270"/>
            <ac:grpSpMk id="131" creationId="{B92E13BF-E622-4CA8-9B5A-D82BC25DB747}"/>
          </ac:grpSpMkLst>
        </pc:grpChg>
        <pc:grpChg chg="mod topLvl">
          <ac:chgData name="이동건" userId="4ad090f6-dadd-4301-b5d0-883b88f508af" providerId="ADAL" clId="{619F2D35-1CAD-4793-8A48-991BB0EE1469}" dt="2023-02-27T00:44:59.128" v="1467" actId="164"/>
          <ac:grpSpMkLst>
            <pc:docMk/>
            <pc:sldMk cId="1774966666" sldId="270"/>
            <ac:grpSpMk id="132" creationId="{5EE67E23-E237-4149-807F-A48539D4930A}"/>
          </ac:grpSpMkLst>
        </pc:grpChg>
        <pc:grpChg chg="add mod">
          <ac:chgData name="이동건" userId="4ad090f6-dadd-4301-b5d0-883b88f508af" providerId="ADAL" clId="{619F2D35-1CAD-4793-8A48-991BB0EE1469}" dt="2023-02-27T00:45:14.402" v="1472" actId="1076"/>
          <ac:grpSpMkLst>
            <pc:docMk/>
            <pc:sldMk cId="1774966666" sldId="270"/>
            <ac:grpSpMk id="154" creationId="{D6AFF031-5FE7-445C-B7B9-F6E1739A8112}"/>
          </ac:grpSpMkLst>
        </pc:grpChg>
        <pc:graphicFrameChg chg="add mod ord modGraphic">
          <ac:chgData name="이동건" userId="4ad090f6-dadd-4301-b5d0-883b88f508af" providerId="ADAL" clId="{619F2D35-1CAD-4793-8A48-991BB0EE1469}" dt="2023-02-27T01:12:24.662" v="1628" actId="122"/>
          <ac:graphicFrameMkLst>
            <pc:docMk/>
            <pc:sldMk cId="1774966666" sldId="270"/>
            <ac:graphicFrameMk id="78" creationId="{86DD2D7C-0179-43B5-BE60-0A2AAA170EFD}"/>
          </ac:graphicFrameMkLst>
        </pc:graphicFrame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7" creationId="{DDF93992-DB68-43B4-A335-7C3638B8344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8" creationId="{A4595BE0-D1A7-4380-8522-0C332B6AABF1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1" creationId="{93D7279E-6413-47AC-8DFB-A1CEE39170D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2" creationId="{596E7356-15A1-4527-BA09-8A016E8B81D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3" creationId="{9FE1A504-B881-43A5-BF3F-6F2D6885ECE5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4" creationId="{098C1262-257E-4F0A-B0FF-7991173E2F5A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5" creationId="{C37B8D31-39B4-4F4F-B39E-2D2D7F9F0C6D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6" creationId="{0B5EE622-6A1D-47B2-A53D-7555549BADC9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7" creationId="{AC9CA661-7E3F-4DE2-9444-5B9F0746ED0B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8" creationId="{DB423BEE-E379-43E6-BDF2-E750E500E635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19" creationId="{ECD14A6C-B841-49FA-B4CF-BD888DEB9678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0" creationId="{5C0FC147-CD5B-4139-A3F8-92B77870225D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1" creationId="{106E46F5-53BC-4F4D-B489-53D0A9D3BFE4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2" creationId="{84ADC4FF-07C5-432F-BACD-4179E2F56649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3" creationId="{D920BC94-B445-4EBC-B992-684D4979C3E1}"/>
          </ac:cxnSpMkLst>
        </pc:cxnChg>
        <pc:cxnChg chg="del mod topLvl">
          <ac:chgData name="이동건" userId="4ad090f6-dadd-4301-b5d0-883b88f508af" providerId="ADAL" clId="{619F2D35-1CAD-4793-8A48-991BB0EE1469}" dt="2023-02-27T00:41:43.268" v="1425" actId="478"/>
          <ac:cxnSpMkLst>
            <pc:docMk/>
            <pc:sldMk cId="1774966666" sldId="270"/>
            <ac:cxnSpMk id="24" creationId="{B39BD294-44D4-46B8-B048-E2B51D8660E4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57" creationId="{B73CAC40-E935-4C12-B8ED-12449962CCF0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58" creationId="{BC4AA558-8722-491B-B5A1-04DB8726487D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5" creationId="{0F30ABBB-98F2-4384-B32B-41FD3F20BB61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6" creationId="{2F33A71D-937A-4579-9C0D-3D1B73D58404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7" creationId="{47DFB55C-75D1-446C-9D1A-35B4947086DF}"/>
          </ac:cxnSpMkLst>
        </pc:cxnChg>
        <pc:cxnChg chg="mod topLvl">
          <ac:chgData name="이동건" userId="4ad090f6-dadd-4301-b5d0-883b88f508af" providerId="ADAL" clId="{619F2D35-1CAD-4793-8A48-991BB0EE1469}" dt="2023-02-23T08:12:21.516" v="996" actId="164"/>
          <ac:cxnSpMkLst>
            <pc:docMk/>
            <pc:sldMk cId="1774966666" sldId="270"/>
            <ac:cxnSpMk id="69" creationId="{78332FB8-5A8B-4A5E-92F5-A413F53A990F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89" creationId="{2660D276-8B1E-4ACB-9F40-9FA8C17F66A6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90" creationId="{FEC20161-3F67-424E-869A-9FBA828F185B}"/>
          </ac:cxnSpMkLst>
        </pc:cxnChg>
        <pc:cxnChg chg="mod topLvl">
          <ac:chgData name="이동건" userId="4ad090f6-dadd-4301-b5d0-883b88f508af" providerId="ADAL" clId="{619F2D35-1CAD-4793-8A48-991BB0EE1469}" dt="2023-02-27T00:43:33.380" v="1450" actId="165"/>
          <ac:cxnSpMkLst>
            <pc:docMk/>
            <pc:sldMk cId="1774966666" sldId="270"/>
            <ac:cxnSpMk id="91" creationId="{E37DFB37-449D-407C-A495-3C1DABD678E3}"/>
          </ac:cxnSpMkLst>
        </pc:cxnChg>
        <pc:cxnChg chg="mod topLvl">
          <ac:chgData name="이동건" userId="4ad090f6-dadd-4301-b5d0-883b88f508af" providerId="ADAL" clId="{619F2D35-1CAD-4793-8A48-991BB0EE1469}" dt="2023-02-27T01:12:33.129" v="1630" actId="14100"/>
          <ac:cxnSpMkLst>
            <pc:docMk/>
            <pc:sldMk cId="1774966666" sldId="270"/>
            <ac:cxnSpMk id="95" creationId="{5F96BB5A-0856-48E6-B738-77EFEF2DDB22}"/>
          </ac:cxnSpMkLst>
        </pc:cxnChg>
        <pc:cxnChg chg="mod topLvl">
          <ac:chgData name="이동건" userId="4ad090f6-dadd-4301-b5d0-883b88f508af" providerId="ADAL" clId="{619F2D35-1CAD-4793-8A48-991BB0EE1469}" dt="2023-02-27T00:44:59.128" v="1467" actId="164"/>
          <ac:cxnSpMkLst>
            <pc:docMk/>
            <pc:sldMk cId="1774966666" sldId="270"/>
            <ac:cxnSpMk id="139" creationId="{67D653B6-F504-41B1-99E2-991106DAB74F}"/>
          </ac:cxnSpMkLst>
        </pc:cxnChg>
      </pc:sldChg>
      <pc:sldChg chg="add modTransition">
        <pc:chgData name="이동건" userId="4ad090f6-dadd-4301-b5d0-883b88f508af" providerId="ADAL" clId="{619F2D35-1CAD-4793-8A48-991BB0EE1469}" dt="2023-02-27T00:46:18.597" v="1562"/>
        <pc:sldMkLst>
          <pc:docMk/>
          <pc:sldMk cId="2363847958" sldId="271"/>
        </pc:sldMkLst>
      </pc:sldChg>
      <pc:sldChg chg="addSp delSp modSp add ord">
        <pc:chgData name="이동건" userId="4ad090f6-dadd-4301-b5d0-883b88f508af" providerId="ADAL" clId="{619F2D35-1CAD-4793-8A48-991BB0EE1469}" dt="2023-02-27T04:53:07.938" v="2663" actId="1076"/>
        <pc:sldMkLst>
          <pc:docMk/>
          <pc:sldMk cId="4073310172" sldId="272"/>
        </pc:sldMkLst>
        <pc:spChg chg="add">
          <ac:chgData name="이동건" userId="4ad090f6-dadd-4301-b5d0-883b88f508af" providerId="ADAL" clId="{619F2D35-1CAD-4793-8A48-991BB0EE1469}" dt="2023-02-27T03:16:30.138" v="1898"/>
          <ac:spMkLst>
            <pc:docMk/>
            <pc:sldMk cId="4073310172" sldId="272"/>
            <ac:spMk id="2" creationId="{E8E43F8D-AF77-4F03-9756-865D56E5BADE}"/>
          </ac:spMkLst>
        </pc:spChg>
        <pc:spChg chg="add mod">
          <ac:chgData name="이동건" userId="4ad090f6-dadd-4301-b5d0-883b88f508af" providerId="ADAL" clId="{619F2D35-1CAD-4793-8A48-991BB0EE1469}" dt="2023-02-27T03:16:35.954" v="1920"/>
          <ac:spMkLst>
            <pc:docMk/>
            <pc:sldMk cId="4073310172" sldId="272"/>
            <ac:spMk id="3" creationId="{A96BA4C2-AAFE-4158-98D5-2314B6D76BF0}"/>
          </ac:spMkLst>
        </pc:spChg>
        <pc:spChg chg="add del mod topLvl">
          <ac:chgData name="이동건" userId="4ad090f6-dadd-4301-b5d0-883b88f508af" providerId="ADAL" clId="{619F2D35-1CAD-4793-8A48-991BB0EE1469}" dt="2023-02-27T04:50:12.399" v="2628" actId="478"/>
          <ac:spMkLst>
            <pc:docMk/>
            <pc:sldMk cId="4073310172" sldId="272"/>
            <ac:spMk id="5" creationId="{64F0BAE6-02ED-4324-9012-A1E2622C8234}"/>
          </ac:spMkLst>
        </pc:spChg>
        <pc:spChg chg="add del mod topLvl">
          <ac:chgData name="이동건" userId="4ad090f6-dadd-4301-b5d0-883b88f508af" providerId="ADAL" clId="{619F2D35-1CAD-4793-8A48-991BB0EE1469}" dt="2023-02-27T04:50:10.529" v="2627" actId="478"/>
          <ac:spMkLst>
            <pc:docMk/>
            <pc:sldMk cId="4073310172" sldId="272"/>
            <ac:spMk id="6" creationId="{AEED37AE-03F4-4918-BF68-A5BE3DD0C02D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7" creationId="{EB30641A-F4FC-4B35-9C4A-B38C4003CFB8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8" creationId="{6E15A67E-5BAB-4CD2-B35F-EE2BA6E5FD8D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1" creationId="{39FBBB9A-A248-4EEB-B92A-257D4A4E9BDD}"/>
          </ac:spMkLst>
        </pc:spChg>
        <pc:spChg chg="add del mod topLvl">
          <ac:chgData name="이동건" userId="4ad090f6-dadd-4301-b5d0-883b88f508af" providerId="ADAL" clId="{619F2D35-1CAD-4793-8A48-991BB0EE1469}" dt="2023-02-27T04:36:38.481" v="2357" actId="478"/>
          <ac:spMkLst>
            <pc:docMk/>
            <pc:sldMk cId="4073310172" sldId="272"/>
            <ac:spMk id="12" creationId="{AB861A21-09B6-435F-93A2-9692DB69E38F}"/>
          </ac:spMkLst>
        </pc:spChg>
        <pc:spChg chg="add del mod topLvl">
          <ac:chgData name="이동건" userId="4ad090f6-dadd-4301-b5d0-883b88f508af" providerId="ADAL" clId="{619F2D35-1CAD-4793-8A48-991BB0EE1469}" dt="2023-02-27T04:35:19.923" v="2341" actId="478"/>
          <ac:spMkLst>
            <pc:docMk/>
            <pc:sldMk cId="4073310172" sldId="272"/>
            <ac:spMk id="13" creationId="{D75C6692-61DF-492F-9499-16316513CA81}"/>
          </ac:spMkLst>
        </pc:spChg>
        <pc:spChg chg="add del mod topLvl">
          <ac:chgData name="이동건" userId="4ad090f6-dadd-4301-b5d0-883b88f508af" providerId="ADAL" clId="{619F2D35-1CAD-4793-8A48-991BB0EE1469}" dt="2023-02-27T04:35:16.656" v="2338" actId="478"/>
          <ac:spMkLst>
            <pc:docMk/>
            <pc:sldMk cId="4073310172" sldId="272"/>
            <ac:spMk id="14" creationId="{DCD39FF1-EC3B-4870-B21C-DEF656D47494}"/>
          </ac:spMkLst>
        </pc:spChg>
        <pc:spChg chg="add del mod topLvl">
          <ac:chgData name="이동건" userId="4ad090f6-dadd-4301-b5d0-883b88f508af" providerId="ADAL" clId="{619F2D35-1CAD-4793-8A48-991BB0EE1469}" dt="2023-02-27T04:35:17.440" v="2339" actId="478"/>
          <ac:spMkLst>
            <pc:docMk/>
            <pc:sldMk cId="4073310172" sldId="272"/>
            <ac:spMk id="15" creationId="{085CFEAB-F61A-4E32-9673-917B9DDE3CD3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6" creationId="{08808247-7C8D-4208-9BCD-1C1320079F62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17" creationId="{E4D8E0CD-36CB-4A6E-B778-B5931C5A8F29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20" creationId="{865D9F45-2B94-48C1-8556-AC4448FAC0E8}"/>
          </ac:spMkLst>
        </pc:spChg>
        <pc:spChg chg="add mod topLvl">
          <ac:chgData name="이동건" userId="4ad090f6-dadd-4301-b5d0-883b88f508af" providerId="ADAL" clId="{619F2D35-1CAD-4793-8A48-991BB0EE1469}" dt="2023-02-27T04:43:21.495" v="2398" actId="207"/>
          <ac:spMkLst>
            <pc:docMk/>
            <pc:sldMk cId="4073310172" sldId="272"/>
            <ac:spMk id="25" creationId="{A3DB656D-3E3B-4B1D-A4D7-230E427291E2}"/>
          </ac:spMkLst>
        </pc:spChg>
        <pc:spChg chg="add mod topLvl">
          <ac:chgData name="이동건" userId="4ad090f6-dadd-4301-b5d0-883b88f508af" providerId="ADAL" clId="{619F2D35-1CAD-4793-8A48-991BB0EE1469}" dt="2023-02-27T04:43:36.288" v="2399" actId="208"/>
          <ac:spMkLst>
            <pc:docMk/>
            <pc:sldMk cId="4073310172" sldId="272"/>
            <ac:spMk id="27" creationId="{DC7B9766-34AD-4FFE-8F3B-938108782492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28" creationId="{20F37DB3-F3B7-409D-9D4D-90E25CCDE93D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29" creationId="{1C5DDF42-02CE-4C87-8899-F7DB716FDD58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0" creationId="{02E90F10-7FAA-4BBB-85E2-B6ABAD9EB6E4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1" creationId="{389588AA-CA03-4C46-A4B9-F57F43853175}"/>
          </ac:spMkLst>
        </pc:spChg>
        <pc:spChg chg="add mod topLvl">
          <ac:chgData name="이동건" userId="4ad090f6-dadd-4301-b5d0-883b88f508af" providerId="ADAL" clId="{619F2D35-1CAD-4793-8A48-991BB0EE1469}" dt="2023-02-27T04:43:21.495" v="2398" actId="207"/>
          <ac:spMkLst>
            <pc:docMk/>
            <pc:sldMk cId="4073310172" sldId="272"/>
            <ac:spMk id="32" creationId="{94A1A6B5-A70A-4AAD-AA0C-8D58458CE5A9}"/>
          </ac:spMkLst>
        </pc:spChg>
        <pc:spChg chg="add mod topLvl">
          <ac:chgData name="이동건" userId="4ad090f6-dadd-4301-b5d0-883b88f508af" providerId="ADAL" clId="{619F2D35-1CAD-4793-8A48-991BB0EE1469}" dt="2023-02-27T04:43:36.288" v="2399" actId="208"/>
          <ac:spMkLst>
            <pc:docMk/>
            <pc:sldMk cId="4073310172" sldId="272"/>
            <ac:spMk id="34" creationId="{A4E09378-AF80-4E15-B4DA-6F1E0C39BAB2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5" creationId="{6DECD346-389B-4DFD-B0BC-0336E6087D51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6" creationId="{8BE665F8-5641-44AA-8C63-6CB02B40BAD7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7" creationId="{F7BC5E5D-CDE7-4990-BFC1-CB0A1CE7E710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8" creationId="{33EEAC96-5D3B-4014-9F7D-3ADB66C11781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39" creationId="{F45B0559-BE61-469E-A93A-7A218AAF1CE6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5" creationId="{2A4ECA20-D34D-4611-A32F-336727DF62AB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6" creationId="{82B0FAA6-B19A-42DF-BD96-730C56FA0245}"/>
          </ac:spMkLst>
        </pc:spChg>
        <pc:spChg chg="add mod topLvl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47" creationId="{8CBB9D59-BF01-4EF2-A4FD-9A6B1F97C3D2}"/>
          </ac:spMkLst>
        </pc:spChg>
        <pc:spChg chg="add mod">
          <ac:chgData name="이동건" userId="4ad090f6-dadd-4301-b5d0-883b88f508af" providerId="ADAL" clId="{619F2D35-1CAD-4793-8A48-991BB0EE1469}" dt="2023-02-27T04:42:52.135" v="2394" actId="1076"/>
          <ac:spMkLst>
            <pc:docMk/>
            <pc:sldMk cId="4073310172" sldId="272"/>
            <ac:spMk id="52" creationId="{7BD07DAB-9674-43E8-9CB0-9FC5E6B826B6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4" creationId="{07DFF1BD-4AC1-408A-8A3E-77209F403244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5" creationId="{DC454D8D-CE9C-4FA4-A26D-EF51AFAC799A}"/>
          </ac:spMkLst>
        </pc:spChg>
        <pc:spChg chg="add mod topLvl">
          <ac:chgData name="이동건" userId="4ad090f6-dadd-4301-b5d0-883b88f508af" providerId="ADAL" clId="{619F2D35-1CAD-4793-8A48-991BB0EE1469}" dt="2023-02-27T04:31:13.657" v="2067" actId="1076"/>
          <ac:spMkLst>
            <pc:docMk/>
            <pc:sldMk cId="4073310172" sldId="272"/>
            <ac:spMk id="57" creationId="{542FFF91-FB42-4EDB-B1D4-1CDD455EC551}"/>
          </ac:spMkLst>
        </pc:spChg>
        <pc:spChg chg="add del mod topLvl">
          <ac:chgData name="이동건" userId="4ad090f6-dadd-4301-b5d0-883b88f508af" providerId="ADAL" clId="{619F2D35-1CAD-4793-8A48-991BB0EE1469}" dt="2023-02-27T03:20:25.206" v="1967" actId="478"/>
          <ac:spMkLst>
            <pc:docMk/>
            <pc:sldMk cId="4073310172" sldId="272"/>
            <ac:spMk id="58" creationId="{46E218A1-FE7A-4A0E-A51D-4D5EB845BA75}"/>
          </ac:spMkLst>
        </pc:spChg>
        <pc:spChg chg="add del mod topLvl">
          <ac:chgData name="이동건" userId="4ad090f6-dadd-4301-b5d0-883b88f508af" providerId="ADAL" clId="{619F2D35-1CAD-4793-8A48-991BB0EE1469}" dt="2023-02-27T03:20:20.866" v="1966" actId="478"/>
          <ac:spMkLst>
            <pc:docMk/>
            <pc:sldMk cId="4073310172" sldId="272"/>
            <ac:spMk id="59" creationId="{383491C4-6182-4EBF-8D49-E64B975F8B24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3" creationId="{EAA89EC3-AAF9-48DC-8AFE-B0197AF86247}"/>
          </ac:spMkLst>
        </pc:spChg>
        <pc:spChg chg="add mod topLvl">
          <ac:chgData name="이동건" userId="4ad090f6-dadd-4301-b5d0-883b88f508af" providerId="ADAL" clId="{619F2D35-1CAD-4793-8A48-991BB0EE1469}" dt="2023-02-27T04:49:21.526" v="2617" actId="165"/>
          <ac:spMkLst>
            <pc:docMk/>
            <pc:sldMk cId="4073310172" sldId="272"/>
            <ac:spMk id="64" creationId="{9DA04658-F395-4AC8-B036-3C37CBC1C6CC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5" creationId="{1167EB3A-3AB5-4B2B-A9EA-76AEBC15B1B8}"/>
          </ac:spMkLst>
        </pc:spChg>
        <pc:spChg chg="add mod topLvl">
          <ac:chgData name="이동건" userId="4ad090f6-dadd-4301-b5d0-883b88f508af" providerId="ADAL" clId="{619F2D35-1CAD-4793-8A48-991BB0EE1469}" dt="2023-02-27T04:52:54.318" v="2658" actId="1076"/>
          <ac:spMkLst>
            <pc:docMk/>
            <pc:sldMk cId="4073310172" sldId="272"/>
            <ac:spMk id="66" creationId="{401CA785-9BFE-456A-816A-AC15A22E2FC9}"/>
          </ac:spMkLst>
        </pc:spChg>
        <pc:spChg chg="add del mod">
          <ac:chgData name="이동건" userId="4ad090f6-dadd-4301-b5d0-883b88f508af" providerId="ADAL" clId="{619F2D35-1CAD-4793-8A48-991BB0EE1469}" dt="2023-02-27T03:22:53.587" v="1996" actId="478"/>
          <ac:spMkLst>
            <pc:docMk/>
            <pc:sldMk cId="4073310172" sldId="272"/>
            <ac:spMk id="67" creationId="{86F840C8-82F3-4B5B-8429-2ABBD64607A3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68" creationId="{068A0E88-0BF9-43F5-ADB9-D7F15C8C7D21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69" creationId="{89A32FE8-7FF1-4733-BEED-BA832EDCA786}"/>
          </ac:spMkLst>
        </pc:spChg>
        <pc:spChg chg="add mod topLvl">
          <ac:chgData name="이동건" userId="4ad090f6-dadd-4301-b5d0-883b88f508af" providerId="ADAL" clId="{619F2D35-1CAD-4793-8A48-991BB0EE1469}" dt="2023-02-27T04:49:30.520" v="2618" actId="164"/>
          <ac:spMkLst>
            <pc:docMk/>
            <pc:sldMk cId="4073310172" sldId="272"/>
            <ac:spMk id="70" creationId="{62864708-09C0-4F51-A463-51F3EB29DCA8}"/>
          </ac:spMkLst>
        </pc:spChg>
        <pc:spChg chg="add mod topLvl">
          <ac:chgData name="이동건" userId="4ad090f6-dadd-4301-b5d0-883b88f508af" providerId="ADAL" clId="{619F2D35-1CAD-4793-8A48-991BB0EE1469}" dt="2023-02-27T04:53:07.938" v="2663" actId="1076"/>
          <ac:spMkLst>
            <pc:docMk/>
            <pc:sldMk cId="4073310172" sldId="272"/>
            <ac:spMk id="74" creationId="{52C12B9E-D4EF-4456-9F22-D40BD45CD4A5}"/>
          </ac:spMkLst>
        </pc:spChg>
        <pc:spChg chg="add del mod">
          <ac:chgData name="이동건" userId="4ad090f6-dadd-4301-b5d0-883b88f508af" providerId="ADAL" clId="{619F2D35-1CAD-4793-8A48-991BB0EE1469}" dt="2023-02-27T04:42:41.776" v="2390"/>
          <ac:spMkLst>
            <pc:docMk/>
            <pc:sldMk cId="4073310172" sldId="272"/>
            <ac:spMk id="75" creationId="{ADAF97EA-7C09-4584-8CCF-16D72468A581}"/>
          </ac:spMkLst>
        </pc:spChg>
        <pc:spChg chg="add del mod">
          <ac:chgData name="이동건" userId="4ad090f6-dadd-4301-b5d0-883b88f508af" providerId="ADAL" clId="{619F2D35-1CAD-4793-8A48-991BB0EE1469}" dt="2023-02-27T04:42:41.776" v="2392"/>
          <ac:spMkLst>
            <pc:docMk/>
            <pc:sldMk cId="4073310172" sldId="272"/>
            <ac:spMk id="77" creationId="{98491414-F1FE-4622-AD0E-6663DA8FB481}"/>
          </ac:spMkLst>
        </pc:spChg>
        <pc:spChg chg="add mod topLvl">
          <ac:chgData name="이동건" userId="4ad090f6-dadd-4301-b5d0-883b88f508af" providerId="ADAL" clId="{619F2D35-1CAD-4793-8A48-991BB0EE1469}" dt="2023-02-27T04:52:27.571" v="2654" actId="164"/>
          <ac:spMkLst>
            <pc:docMk/>
            <pc:sldMk cId="4073310172" sldId="272"/>
            <ac:spMk id="88" creationId="{9F83E40E-6483-434B-A978-A3B1A8123A42}"/>
          </ac:spMkLst>
        </pc:spChg>
        <pc:grpChg chg="add mod topLvl">
          <ac:chgData name="이동건" userId="4ad090f6-dadd-4301-b5d0-883b88f508af" providerId="ADAL" clId="{619F2D35-1CAD-4793-8A48-991BB0EE1469}" dt="2023-02-27T04:52:30.159" v="2655" actId="1076"/>
          <ac:grpSpMkLst>
            <pc:docMk/>
            <pc:sldMk cId="4073310172" sldId="272"/>
            <ac:grpSpMk id="21" creationId="{8C93AB71-B3D2-4892-B358-94CFFD2DCBC1}"/>
          </ac:grpSpMkLst>
        </pc:grpChg>
        <pc:grpChg chg="add del mod">
          <ac:chgData name="이동건" userId="4ad090f6-dadd-4301-b5d0-883b88f508af" providerId="ADAL" clId="{619F2D35-1CAD-4793-8A48-991BB0EE1469}" dt="2023-02-27T04:34:37.931" v="2328" actId="165"/>
          <ac:grpSpMkLst>
            <pc:docMk/>
            <pc:sldMk cId="4073310172" sldId="272"/>
            <ac:grpSpMk id="24" creationId="{B540AB6C-C7F0-4014-90E8-01420E6D7B02}"/>
          </ac:grpSpMkLst>
        </pc:grpChg>
        <pc:grpChg chg="add del mod">
          <ac:chgData name="이동건" userId="4ad090f6-dadd-4301-b5d0-883b88f508af" providerId="ADAL" clId="{619F2D35-1CAD-4793-8A48-991BB0EE1469}" dt="2023-02-27T03:18:03.531" v="1929" actId="165"/>
          <ac:grpSpMkLst>
            <pc:docMk/>
            <pc:sldMk cId="4073310172" sldId="272"/>
            <ac:grpSpMk id="48" creationId="{50CDDDBE-1894-495F-8D1F-F1FFE0BFDAE1}"/>
          </ac:grpSpMkLst>
        </pc:grpChg>
        <pc:grpChg chg="add del mod">
          <ac:chgData name="이동건" userId="4ad090f6-dadd-4301-b5d0-883b88f508af" providerId="ADAL" clId="{619F2D35-1CAD-4793-8A48-991BB0EE1469}" dt="2023-02-27T03:19:21.223" v="1954" actId="165"/>
          <ac:grpSpMkLst>
            <pc:docMk/>
            <pc:sldMk cId="4073310172" sldId="272"/>
            <ac:grpSpMk id="60" creationId="{A8D6E7FE-BBBE-4613-92CB-16B540A78DA8}"/>
          </ac:grpSpMkLst>
        </pc:grpChg>
        <pc:grpChg chg="add del mod topLvl">
          <ac:chgData name="이동건" userId="4ad090f6-dadd-4301-b5d0-883b88f508af" providerId="ADAL" clId="{619F2D35-1CAD-4793-8A48-991BB0EE1469}" dt="2023-02-27T04:49:21.526" v="2617" actId="165"/>
          <ac:grpSpMkLst>
            <pc:docMk/>
            <pc:sldMk cId="4073310172" sldId="272"/>
            <ac:grpSpMk id="73" creationId="{911FFE7A-A58F-4BC3-8D9C-E9563E36AAB9}"/>
          </ac:grpSpMkLst>
        </pc:grpChg>
        <pc:grpChg chg="add del mod">
          <ac:chgData name="이동건" userId="4ad090f6-dadd-4301-b5d0-883b88f508af" providerId="ADAL" clId="{619F2D35-1CAD-4793-8A48-991BB0EE1469}" dt="2023-02-27T04:47:56.446" v="2598" actId="165"/>
          <ac:grpSpMkLst>
            <pc:docMk/>
            <pc:sldMk cId="4073310172" sldId="272"/>
            <ac:grpSpMk id="76" creationId="{05F02805-F716-4EAE-9312-D9304899DD4B}"/>
          </ac:grpSpMkLst>
        </pc:grpChg>
        <pc:grpChg chg="add del mod">
          <ac:chgData name="이동건" userId="4ad090f6-dadd-4301-b5d0-883b88f508af" providerId="ADAL" clId="{619F2D35-1CAD-4793-8A48-991BB0EE1469}" dt="2023-02-27T04:49:19.367" v="2616" actId="165"/>
          <ac:grpSpMkLst>
            <pc:docMk/>
            <pc:sldMk cId="4073310172" sldId="272"/>
            <ac:grpSpMk id="94" creationId="{FA0BD425-1E06-45CB-BCC2-C6B980BE1333}"/>
          </ac:grpSpMkLst>
        </pc:grpChg>
        <pc:grpChg chg="add del mod">
          <ac:chgData name="이동건" userId="4ad090f6-dadd-4301-b5d0-883b88f508af" providerId="ADAL" clId="{619F2D35-1CAD-4793-8A48-991BB0EE1469}" dt="2023-02-27T04:50:25.782" v="2631" actId="165"/>
          <ac:grpSpMkLst>
            <pc:docMk/>
            <pc:sldMk cId="4073310172" sldId="272"/>
            <ac:grpSpMk id="95" creationId="{D1F362FA-5462-4CDF-92DF-805C1C41117C}"/>
          </ac:grpSpMkLst>
        </pc:grpChg>
        <pc:grpChg chg="add mod">
          <ac:chgData name="이동건" userId="4ad090f6-dadd-4301-b5d0-883b88f508af" providerId="ADAL" clId="{619F2D35-1CAD-4793-8A48-991BB0EE1469}" dt="2023-02-27T04:49:38.404" v="2620" actId="1076"/>
          <ac:grpSpMkLst>
            <pc:docMk/>
            <pc:sldMk cId="4073310172" sldId="272"/>
            <ac:grpSpMk id="96" creationId="{C7781611-D5AB-45F5-9143-81E53B632018}"/>
          </ac:grpSpMkLst>
        </pc:grpChg>
        <pc:grpChg chg="add mod">
          <ac:chgData name="이동건" userId="4ad090f6-dadd-4301-b5d0-883b88f508af" providerId="ADAL" clId="{619F2D35-1CAD-4793-8A48-991BB0EE1469}" dt="2023-02-27T04:52:30.159" v="2655" actId="1076"/>
          <ac:grpSpMkLst>
            <pc:docMk/>
            <pc:sldMk cId="4073310172" sldId="272"/>
            <ac:grpSpMk id="105" creationId="{5C6DC00F-AE2F-47F2-A97D-E482485D6622}"/>
          </ac:grpSpMkLst>
        </pc:grpChg>
        <pc:graphicFrameChg chg="add mod ord modGraphic">
          <ac:chgData name="이동건" userId="4ad090f6-dadd-4301-b5d0-883b88f508af" providerId="ADAL" clId="{619F2D35-1CAD-4793-8A48-991BB0EE1469}" dt="2023-02-27T04:50:50.878" v="2636" actId="1076"/>
          <ac:graphicFrameMkLst>
            <pc:docMk/>
            <pc:sldMk cId="4073310172" sldId="272"/>
            <ac:graphicFrameMk id="93" creationId="{68F278C4-7C9D-4242-8549-1F6E3E14FD43}"/>
          </ac:graphicFrameMkLst>
        </pc:graphicFrameChg>
        <pc:picChg chg="add mod topLvl">
          <ac:chgData name="이동건" userId="4ad090f6-dadd-4301-b5d0-883b88f508af" providerId="ADAL" clId="{619F2D35-1CAD-4793-8A48-991BB0EE1469}" dt="2023-02-27T04:52:27.571" v="2654" actId="164"/>
          <ac:picMkLst>
            <pc:docMk/>
            <pc:sldMk cId="4073310172" sldId="272"/>
            <ac:picMk id="4" creationId="{3A5A18F7-E8AA-476C-B766-3EEB2FDF6408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26" creationId="{57FBB57E-26C3-41BE-AE55-86DC4A103FE3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33" creationId="{BADD1BFF-99BC-4FA1-A599-E5732860ECA3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40" creationId="{CDD014F1-4F9B-404B-A058-2B9AC4615DCD}"/>
          </ac:picMkLst>
        </pc:picChg>
        <pc:picChg chg="add mod topLvl">
          <ac:chgData name="이동건" userId="4ad090f6-dadd-4301-b5d0-883b88f508af" providerId="ADAL" clId="{619F2D35-1CAD-4793-8A48-991BB0EE1469}" dt="2023-02-27T04:42:52.135" v="2394" actId="1076"/>
          <ac:picMkLst>
            <pc:docMk/>
            <pc:sldMk cId="4073310172" sldId="272"/>
            <ac:picMk id="41" creationId="{2E479136-0273-41E9-95BA-73500DA1CAD0}"/>
          </ac:picMkLst>
        </pc:picChg>
        <pc:picChg chg="add mod topLvl">
          <ac:chgData name="이동건" userId="4ad090f6-dadd-4301-b5d0-883b88f508af" providerId="ADAL" clId="{619F2D35-1CAD-4793-8A48-991BB0EE1469}" dt="2023-02-27T04:31:13.657" v="2067" actId="1076"/>
          <ac:picMkLst>
            <pc:docMk/>
            <pc:sldMk cId="4073310172" sldId="272"/>
            <ac:picMk id="53" creationId="{F1E47A95-1705-4A97-B50D-CF567DEF24AE}"/>
          </ac:picMkLst>
        </pc:picChg>
        <pc:picChg chg="add mod topLvl">
          <ac:chgData name="이동건" userId="4ad090f6-dadd-4301-b5d0-883b88f508af" providerId="ADAL" clId="{619F2D35-1CAD-4793-8A48-991BB0EE1469}" dt="2023-02-27T04:31:13.657" v="2067" actId="1076"/>
          <ac:picMkLst>
            <pc:docMk/>
            <pc:sldMk cId="4073310172" sldId="272"/>
            <ac:picMk id="56" creationId="{80FA817F-8F9F-4172-A3A4-11AA568583FE}"/>
          </ac:picMkLst>
        </pc:picChg>
        <pc:picChg chg="add mod topLvl">
          <ac:chgData name="이동건" userId="4ad090f6-dadd-4301-b5d0-883b88f508af" providerId="ADAL" clId="{619F2D35-1CAD-4793-8A48-991BB0EE1469}" dt="2023-02-27T04:52:54.318" v="2658" actId="1076"/>
          <ac:picMkLst>
            <pc:docMk/>
            <pc:sldMk cId="4073310172" sldId="272"/>
            <ac:picMk id="61" creationId="{586C6FB8-4547-49BF-9ED2-78C26EC3F31C}"/>
          </ac:picMkLst>
        </pc:picChg>
        <pc:picChg chg="add mod topLvl">
          <ac:chgData name="이동건" userId="4ad090f6-dadd-4301-b5d0-883b88f508af" providerId="ADAL" clId="{619F2D35-1CAD-4793-8A48-991BB0EE1469}" dt="2023-02-27T04:49:30.520" v="2618" actId="164"/>
          <ac:picMkLst>
            <pc:docMk/>
            <pc:sldMk cId="4073310172" sldId="272"/>
            <ac:picMk id="62" creationId="{F3F1C2FD-517A-41ED-BE7B-29D9E93328A9}"/>
          </ac:picMkLst>
        </pc:pic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9" creationId="{F7AD1162-CB01-4416-BCFD-62D7ECD58FE6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0" creationId="{55C94CE5-CF93-4125-8DBA-4336E87B588B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8" creationId="{CE0B6895-0253-46BD-A8B5-2A0887C1BC5E}"/>
          </ac:cxnSpMkLst>
        </pc:cxnChg>
        <pc:cxnChg chg="add mod topLvl">
          <ac:chgData name="이동건" userId="4ad090f6-dadd-4301-b5d0-883b88f508af" providerId="ADAL" clId="{619F2D35-1CAD-4793-8A48-991BB0EE1469}" dt="2023-02-27T04:52:27.571" v="2654" actId="164"/>
          <ac:cxnSpMkLst>
            <pc:docMk/>
            <pc:sldMk cId="4073310172" sldId="272"/>
            <ac:cxnSpMk id="19" creationId="{C3E17213-F6E9-4B3A-9BB5-1EA2C5464817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2" creationId="{0C7795E9-6DB9-4480-A28A-9DED6F9963CA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3" creationId="{C182540D-F66F-4509-A0D5-79500677568B}"/>
          </ac:cxnSpMkLst>
        </pc:cxnChg>
        <pc:cxnChg chg="add mod topLvl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4" creationId="{FFE54CE5-015A-4CE9-9503-B531458C043F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49" creationId="{8CDFD9AA-161B-415A-A195-AEA48E89FB6A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50" creationId="{89B43744-27EF-478E-81E6-0CD9A82AC414}"/>
          </ac:cxnSpMkLst>
        </pc:cxnChg>
        <pc:cxnChg chg="add mod">
          <ac:chgData name="이동건" userId="4ad090f6-dadd-4301-b5d0-883b88f508af" providerId="ADAL" clId="{619F2D35-1CAD-4793-8A48-991BB0EE1469}" dt="2023-02-27T04:42:52.135" v="2394" actId="1076"/>
          <ac:cxnSpMkLst>
            <pc:docMk/>
            <pc:sldMk cId="4073310172" sldId="272"/>
            <ac:cxnSpMk id="51" creationId="{02C8936E-3B59-48E2-97D4-8274E90F7E92}"/>
          </ac:cxnSpMkLst>
        </pc:cxnChg>
        <pc:cxnChg chg="add mod topLvl">
          <ac:chgData name="이동건" userId="4ad090f6-dadd-4301-b5d0-883b88f508af" providerId="ADAL" clId="{619F2D35-1CAD-4793-8A48-991BB0EE1469}" dt="2023-02-27T04:53:00.325" v="2660" actId="14100"/>
          <ac:cxnSpMkLst>
            <pc:docMk/>
            <pc:sldMk cId="4073310172" sldId="272"/>
            <ac:cxnSpMk id="71" creationId="{B02E345B-F70C-4CCA-86E2-BE3F44CA4D19}"/>
          </ac:cxnSpMkLst>
        </pc:cxnChg>
        <pc:cxnChg chg="add mod topLvl">
          <ac:chgData name="이동건" userId="4ad090f6-dadd-4301-b5d0-883b88f508af" providerId="ADAL" clId="{619F2D35-1CAD-4793-8A48-991BB0EE1469}" dt="2023-02-27T04:52:58.056" v="2659" actId="14100"/>
          <ac:cxnSpMkLst>
            <pc:docMk/>
            <pc:sldMk cId="4073310172" sldId="272"/>
            <ac:cxnSpMk id="72" creationId="{EAF1ED0F-4463-498A-B9BE-C96683BB53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2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60.png"/><Relationship Id="rId5" Type="http://schemas.openxmlformats.org/officeDocument/2006/relationships/image" Target="../media/image240.png"/><Relationship Id="rId10" Type="http://schemas.openxmlformats.org/officeDocument/2006/relationships/image" Target="../media/image230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jp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BEEB5EC-1EE2-4F6E-B5C2-F6DBC1CB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75916"/>
              </p:ext>
            </p:extLst>
          </p:nvPr>
        </p:nvGraphicFramePr>
        <p:xfrm>
          <a:off x="168376" y="623056"/>
          <a:ext cx="9622640" cy="5956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518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833122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212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Universal lens calibration </a:t>
                      </a:r>
                      <a:r>
                        <a:rPr lang="ko-KR" altLang="en-US" sz="1000" dirty="0"/>
                        <a:t>장비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알고리즘 순서도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256185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42843"/>
                  </a:ext>
                </a:extLst>
              </a:tr>
              <a:tr h="239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Lens Calibration </a:t>
                      </a:r>
                      <a:r>
                        <a:rPr lang="ko-KR" altLang="en-US" sz="1000" dirty="0"/>
                        <a:t>결과 전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000"/>
                  </a:ext>
                </a:extLst>
              </a:tr>
              <a:tr h="2906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>
            <a:noAutofit/>
          </a:bodyPr>
          <a:lstStyle/>
          <a:p>
            <a:pPr marL="0" indent="0" algn="r">
              <a:buNone/>
            </a:pPr>
            <a:r>
              <a:rPr lang="en-US" altLang="ko-KR" sz="18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  <a:endParaRPr lang="ko-KR" altLang="en-US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90BD1398-E9A7-4E67-BA92-922BE7A50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5" y="5159636"/>
            <a:ext cx="1912567" cy="5578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909920-142B-45DF-BA57-07954972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1" y="5159636"/>
            <a:ext cx="1912567" cy="5578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BC41A4-A59B-4FC8-AC1E-6EB05EB50FDD}"/>
              </a:ext>
            </a:extLst>
          </p:cNvPr>
          <p:cNvSpPr txBox="1"/>
          <p:nvPr/>
        </p:nvSpPr>
        <p:spPr>
          <a:xfrm>
            <a:off x="638068" y="415065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왜곡 보정 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6212D-9A94-4BF7-844B-405520E8FD6C}"/>
              </a:ext>
            </a:extLst>
          </p:cNvPr>
          <p:cNvSpPr txBox="1"/>
          <p:nvPr/>
        </p:nvSpPr>
        <p:spPr>
          <a:xfrm>
            <a:off x="3205817" y="415065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왜곡 보정 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pic>
        <p:nvPicPr>
          <p:cNvPr id="18" name="그림 17" descr="주방용품이(가) 표시된 사진&#10;&#10;자동 생성된 설명">
            <a:extLst>
              <a:ext uri="{FF2B5EF4-FFF2-40B4-BE49-F238E27FC236}">
                <a16:creationId xmlns:a16="http://schemas.microsoft.com/office/drawing/2014/main" id="{A6131F4F-D656-476F-B716-7AC187D36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1" y="5848819"/>
            <a:ext cx="1908601" cy="556675"/>
          </a:xfrm>
          <a:prstGeom prst="rect">
            <a:avLst/>
          </a:prstGeom>
        </p:spPr>
      </p:pic>
      <p:pic>
        <p:nvPicPr>
          <p:cNvPr id="20" name="그림 19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F125A425-417F-470B-85A9-DB85BD72A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60" y="5848818"/>
            <a:ext cx="1908600" cy="556675"/>
          </a:xfrm>
          <a:prstGeom prst="rect">
            <a:avLst/>
          </a:prstGeom>
        </p:spPr>
      </p:pic>
      <p:pic>
        <p:nvPicPr>
          <p:cNvPr id="22" name="그림 21" descr="주방용품이(가) 표시된 사진&#10;&#10;자동 생성된 설명">
            <a:extLst>
              <a:ext uri="{FF2B5EF4-FFF2-40B4-BE49-F238E27FC236}">
                <a16:creationId xmlns:a16="http://schemas.microsoft.com/office/drawing/2014/main" id="{F6758BD0-851C-4B64-A839-39F3C3BB5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7" y="4505932"/>
            <a:ext cx="1912567" cy="5578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29E3839-941B-4696-A692-1AEADB453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0" y="4502780"/>
            <a:ext cx="1912563" cy="55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3D7789-32AA-4D72-AB56-724EA1984C69}"/>
                  </a:ext>
                </a:extLst>
              </p:cNvPr>
              <p:cNvSpPr txBox="1"/>
              <p:nvPr/>
            </p:nvSpPr>
            <p:spPr>
              <a:xfrm>
                <a:off x="3090643" y="2350853"/>
                <a:ext cx="14855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10×40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LED dots.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25 mm </a:t>
                </a:r>
                <a:r>
                  <a:rPr lang="ko-KR" altLang="en-US" sz="1000" dirty="0"/>
                  <a:t>간격</a:t>
                </a:r>
                <a:r>
                  <a:rPr lang="en-US" altLang="ko-KR" sz="1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940 nm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F3D7789-32AA-4D72-AB56-724EA1984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43" y="2350853"/>
                <a:ext cx="1485535" cy="553998"/>
              </a:xfrm>
              <a:prstGeom prst="rect">
                <a:avLst/>
              </a:prstGeom>
              <a:blipFill>
                <a:blip r:embed="rId8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그림 68" descr="실내, 벽, 바닥, 검은색이(가) 표시된 사진&#10;&#10;자동 생성된 설명">
            <a:extLst>
              <a:ext uri="{FF2B5EF4-FFF2-40B4-BE49-F238E27FC236}">
                <a16:creationId xmlns:a16="http://schemas.microsoft.com/office/drawing/2014/main" id="{F15658EB-3B6D-4C16-8A51-74D8200F3C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20680" r="11139" b="29754"/>
          <a:stretch/>
        </p:blipFill>
        <p:spPr>
          <a:xfrm>
            <a:off x="3022393" y="1054243"/>
            <a:ext cx="1774252" cy="119063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7A54FE30-57EA-406E-AD74-AD91EDB21A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86" y="1054243"/>
            <a:ext cx="2622486" cy="160592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77E629-00BD-4172-A07C-649DAB943BB0}"/>
              </a:ext>
            </a:extLst>
          </p:cNvPr>
          <p:cNvCxnSpPr>
            <a:cxnSpLocks/>
          </p:cNvCxnSpPr>
          <p:nvPr/>
        </p:nvCxnSpPr>
        <p:spPr>
          <a:xfrm flipV="1">
            <a:off x="993606" y="1625930"/>
            <a:ext cx="654675" cy="1116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770E3C-B745-4B93-9A73-B6030E85DCC5}"/>
              </a:ext>
            </a:extLst>
          </p:cNvPr>
          <p:cNvSpPr txBox="1"/>
          <p:nvPr/>
        </p:nvSpPr>
        <p:spPr>
          <a:xfrm>
            <a:off x="212080" y="2707914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LiDAR</a:t>
            </a:r>
            <a:r>
              <a:rPr lang="ko-KR" altLang="en-US" sz="1000" dirty="0"/>
              <a:t> 안착 지점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90FD82D-6104-40F9-8C49-DF6151B590F5}"/>
              </a:ext>
            </a:extLst>
          </p:cNvPr>
          <p:cNvCxnSpPr>
            <a:cxnSpLocks/>
          </p:cNvCxnSpPr>
          <p:nvPr/>
        </p:nvCxnSpPr>
        <p:spPr>
          <a:xfrm flipV="1">
            <a:off x="1686272" y="1730191"/>
            <a:ext cx="41811" cy="110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E88DC95-3058-41E5-9E34-9B15A1BEC76A}"/>
              </a:ext>
            </a:extLst>
          </p:cNvPr>
          <p:cNvSpPr txBox="1"/>
          <p:nvPr/>
        </p:nvSpPr>
        <p:spPr>
          <a:xfrm>
            <a:off x="1056466" y="289744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축 회전 모터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AC12619-C449-44BA-9A2F-FF1DB40CEA31}"/>
              </a:ext>
            </a:extLst>
          </p:cNvPr>
          <p:cNvCxnSpPr>
            <a:cxnSpLocks/>
          </p:cNvCxnSpPr>
          <p:nvPr/>
        </p:nvCxnSpPr>
        <p:spPr>
          <a:xfrm flipH="1" flipV="1">
            <a:off x="2087793" y="1902771"/>
            <a:ext cx="335362" cy="839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265E55-ABD2-4FE3-B10C-8C0EABBE24D4}"/>
              </a:ext>
            </a:extLst>
          </p:cNvPr>
          <p:cNvSpPr txBox="1"/>
          <p:nvPr/>
        </p:nvSpPr>
        <p:spPr>
          <a:xfrm>
            <a:off x="2053170" y="277433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축 </a:t>
            </a:r>
            <a:r>
              <a:rPr lang="en-US" altLang="ko-KR" sz="1000" dirty="0"/>
              <a:t>Rail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D9C15E5-8C3B-4E8B-BE73-8258276AD1C5}"/>
                  </a:ext>
                </a:extLst>
              </p:cNvPr>
              <p:cNvSpPr txBox="1"/>
              <p:nvPr/>
            </p:nvSpPr>
            <p:spPr>
              <a:xfrm>
                <a:off x="1762869" y="3789448"/>
                <a:ext cx="14150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5×20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LED dots.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50 mm </a:t>
                </a:r>
                <a:r>
                  <a:rPr lang="ko-KR" altLang="en-US" sz="1000" dirty="0"/>
                  <a:t>간격</a:t>
                </a:r>
                <a:r>
                  <a:rPr lang="en-US" altLang="ko-KR" sz="1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940 nm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D9C15E5-8C3B-4E8B-BE73-8258276AD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69" y="3789448"/>
                <a:ext cx="1415003" cy="553998"/>
              </a:xfrm>
              <a:prstGeom prst="rect">
                <a:avLst/>
              </a:prstGeom>
              <a:blipFill>
                <a:blip r:embed="rId11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3EF883-D19E-4D65-B003-C33612C3B523}"/>
              </a:ext>
            </a:extLst>
          </p:cNvPr>
          <p:cNvCxnSpPr>
            <a:cxnSpLocks/>
          </p:cNvCxnSpPr>
          <p:nvPr/>
        </p:nvCxnSpPr>
        <p:spPr>
          <a:xfrm>
            <a:off x="2340528" y="4781696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0BFC0EF-A692-406A-9309-33CA1B6E366E}"/>
              </a:ext>
            </a:extLst>
          </p:cNvPr>
          <p:cNvCxnSpPr>
            <a:cxnSpLocks/>
          </p:cNvCxnSpPr>
          <p:nvPr/>
        </p:nvCxnSpPr>
        <p:spPr>
          <a:xfrm>
            <a:off x="2340528" y="5458512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B84F15-EB74-4112-95AC-AB70AC38AD27}"/>
              </a:ext>
            </a:extLst>
          </p:cNvPr>
          <p:cNvCxnSpPr>
            <a:cxnSpLocks/>
          </p:cNvCxnSpPr>
          <p:nvPr/>
        </p:nvCxnSpPr>
        <p:spPr>
          <a:xfrm>
            <a:off x="2340528" y="6105862"/>
            <a:ext cx="33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AB4F93-AD7E-483E-80C7-5643C176C9AC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7209787" y="3382325"/>
            <a:ext cx="3124" cy="2032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155F5306-E943-411B-BCA2-60BBA6E7F400}"/>
              </a:ext>
            </a:extLst>
          </p:cNvPr>
          <p:cNvSpPr/>
          <p:nvPr/>
        </p:nvSpPr>
        <p:spPr>
          <a:xfrm>
            <a:off x="6495132" y="3585534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blobs detected?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39101F3F-D644-4B77-A454-79E9C252AC19}"/>
              </a:ext>
            </a:extLst>
          </p:cNvPr>
          <p:cNvSpPr/>
          <p:nvPr/>
        </p:nvSpPr>
        <p:spPr>
          <a:xfrm>
            <a:off x="6751057" y="1132514"/>
            <a:ext cx="913071" cy="2192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 is distorted.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1F642681-8E5B-454D-9E24-A4C16CC4A7A6}"/>
              </a:ext>
            </a:extLst>
          </p:cNvPr>
          <p:cNvSpPr/>
          <p:nvPr/>
        </p:nvSpPr>
        <p:spPr>
          <a:xfrm>
            <a:off x="6604965" y="3026937"/>
            <a:ext cx="1209644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Detect the center of the blobs.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AB277A-6609-430E-B8EA-DB5AB6E24456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flipH="1">
            <a:off x="6132954" y="3883592"/>
            <a:ext cx="362177" cy="516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6A36C7-9959-49ED-AAA3-CF277D575E55}"/>
              </a:ext>
            </a:extLst>
          </p:cNvPr>
          <p:cNvSpPr txBox="1"/>
          <p:nvPr/>
        </p:nvSpPr>
        <p:spPr>
          <a:xfrm>
            <a:off x="7235442" y="4209984"/>
            <a:ext cx="344219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35F15-4DBA-4987-A18C-006F7D5D8563}"/>
              </a:ext>
            </a:extLst>
          </p:cNvPr>
          <p:cNvSpPr txBox="1"/>
          <p:nvPr/>
        </p:nvSpPr>
        <p:spPr>
          <a:xfrm>
            <a:off x="6265516" y="3673428"/>
            <a:ext cx="324518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49860B-E448-4BD2-B3E2-0D809E557CE8}"/>
              </a:ext>
            </a:extLst>
          </p:cNvPr>
          <p:cNvCxnSpPr>
            <a:cxnSpLocks/>
            <a:stCxn id="37" idx="2"/>
            <a:endCxn id="156" idx="0"/>
          </p:cNvCxnSpPr>
          <p:nvPr/>
        </p:nvCxnSpPr>
        <p:spPr>
          <a:xfrm flipH="1">
            <a:off x="7207591" y="4181648"/>
            <a:ext cx="5319" cy="2912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2474AB-146C-4102-AFAB-553F7A2DD0AC}"/>
              </a:ext>
            </a:extLst>
          </p:cNvPr>
          <p:cNvCxnSpPr>
            <a:cxnSpLocks/>
            <a:stCxn id="77" idx="3"/>
            <a:endCxn id="46" idx="2"/>
          </p:cNvCxnSpPr>
          <p:nvPr/>
        </p:nvCxnSpPr>
        <p:spPr>
          <a:xfrm flipV="1">
            <a:off x="7817399" y="6257185"/>
            <a:ext cx="666379" cy="106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4F3FB657-FD8C-49BA-AEA2-B39357E36CAB}"/>
              </a:ext>
            </a:extLst>
          </p:cNvPr>
          <p:cNvSpPr/>
          <p:nvPr/>
        </p:nvSpPr>
        <p:spPr>
          <a:xfrm>
            <a:off x="8364164" y="6024021"/>
            <a:ext cx="1196143" cy="46632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camera parameters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72504AA6-A8E2-4462-BE43-A9B179F016BE}"/>
              </a:ext>
            </a:extLst>
          </p:cNvPr>
          <p:cNvSpPr/>
          <p:nvPr/>
        </p:nvSpPr>
        <p:spPr>
          <a:xfrm>
            <a:off x="8623908" y="3497099"/>
            <a:ext cx="676658" cy="22864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End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F84C008A-43E7-4D80-9E6F-BEA681B822D4}"/>
              </a:ext>
            </a:extLst>
          </p:cNvPr>
          <p:cNvSpPr/>
          <p:nvPr/>
        </p:nvSpPr>
        <p:spPr>
          <a:xfrm>
            <a:off x="6495132" y="1554937"/>
            <a:ext cx="1431955" cy="7213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there more than 4 blobs in the LED chart?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1C332ED7-E7F2-4366-8971-4823C8F937B9}"/>
              </a:ext>
            </a:extLst>
          </p:cNvPr>
          <p:cNvSpPr/>
          <p:nvPr/>
        </p:nvSpPr>
        <p:spPr>
          <a:xfrm>
            <a:off x="5129984" y="3711059"/>
            <a:ext cx="1002971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 upscaling using FFT.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B5C548-37BE-4018-A36A-8821C3FAE6A1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7207592" y="1351722"/>
            <a:ext cx="3517" cy="2032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D4140ED6-9113-48D8-8C7D-5B0F883CF691}"/>
              </a:ext>
            </a:extLst>
          </p:cNvPr>
          <p:cNvSpPr/>
          <p:nvPr/>
        </p:nvSpPr>
        <p:spPr>
          <a:xfrm>
            <a:off x="5108895" y="5220602"/>
            <a:ext cx="1166342" cy="27848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Redefine the basis vector using PCA.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4E4A3AC-3222-4420-928E-01927A7C2140}"/>
              </a:ext>
            </a:extLst>
          </p:cNvPr>
          <p:cNvCxnSpPr>
            <a:cxnSpLocks/>
            <a:stCxn id="55" idx="0"/>
            <a:endCxn id="156" idx="1"/>
          </p:cNvCxnSpPr>
          <p:nvPr/>
        </p:nvCxnSpPr>
        <p:spPr>
          <a:xfrm rot="5400000" flipH="1" flipV="1">
            <a:off x="5894840" y="4409336"/>
            <a:ext cx="608493" cy="1014039"/>
          </a:xfrm>
          <a:prstGeom prst="bentConnector2">
            <a:avLst/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73E75A6-28D6-46AA-9BE8-2C2D0A2849B3}"/>
              </a:ext>
            </a:extLst>
          </p:cNvPr>
          <p:cNvCxnSpPr>
            <a:cxnSpLocks/>
            <a:stCxn id="48" idx="2"/>
            <a:endCxn id="102" idx="0"/>
          </p:cNvCxnSpPr>
          <p:nvPr/>
        </p:nvCxnSpPr>
        <p:spPr>
          <a:xfrm flipH="1">
            <a:off x="7209787" y="2276241"/>
            <a:ext cx="1322" cy="1993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9ECC475A-8576-4989-B09F-FD646D2CB51D}"/>
              </a:ext>
            </a:extLst>
          </p:cNvPr>
          <p:cNvSpPr/>
          <p:nvPr/>
        </p:nvSpPr>
        <p:spPr>
          <a:xfrm>
            <a:off x="6604965" y="2475638"/>
            <a:ext cx="1209644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Take more than 3 images of the chart.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C9FAFE6-F779-4032-B46A-798FCFFE701A}"/>
              </a:ext>
            </a:extLst>
          </p:cNvPr>
          <p:cNvCxnSpPr>
            <a:cxnSpLocks/>
            <a:stCxn id="102" idx="2"/>
            <a:endCxn id="39" idx="0"/>
          </p:cNvCxnSpPr>
          <p:nvPr/>
        </p:nvCxnSpPr>
        <p:spPr>
          <a:xfrm>
            <a:off x="7209787" y="2831025"/>
            <a:ext cx="0" cy="1959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처리 155">
            <a:extLst>
              <a:ext uri="{FF2B5EF4-FFF2-40B4-BE49-F238E27FC236}">
                <a16:creationId xmlns:a16="http://schemas.microsoft.com/office/drawing/2014/main" id="{85921286-D39F-46EA-B5CD-B35CD91CC13C}"/>
              </a:ext>
            </a:extLst>
          </p:cNvPr>
          <p:cNvSpPr/>
          <p:nvPr/>
        </p:nvSpPr>
        <p:spPr>
          <a:xfrm>
            <a:off x="6706106" y="4472865"/>
            <a:ext cx="1002972" cy="27848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Sort the points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1E390657-7591-4315-9955-E2C8A1C86D75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rot="5400000" flipH="1" flipV="1">
            <a:off x="5865003" y="2971097"/>
            <a:ext cx="506428" cy="973496"/>
          </a:xfrm>
          <a:prstGeom prst="bentConnector2">
            <a:avLst/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순서도: 판단 174">
            <a:extLst>
              <a:ext uri="{FF2B5EF4-FFF2-40B4-BE49-F238E27FC236}">
                <a16:creationId xmlns:a16="http://schemas.microsoft.com/office/drawing/2014/main" id="{28D4FDCB-C630-4166-B0B0-13B3F6353E3A}"/>
              </a:ext>
            </a:extLst>
          </p:cNvPr>
          <p:cNvSpPr/>
          <p:nvPr/>
        </p:nvSpPr>
        <p:spPr>
          <a:xfrm>
            <a:off x="6491529" y="5061788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blobs sorted?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B77CE92-2F83-4AE7-95E4-48328B76722D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>
            <a:off x="7207591" y="4751351"/>
            <a:ext cx="1716" cy="31043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817E834-8D55-45C5-8BA4-3EB12AC5B23B}"/>
              </a:ext>
            </a:extLst>
          </p:cNvPr>
          <p:cNvCxnSpPr>
            <a:cxnSpLocks/>
            <a:stCxn id="175" idx="1"/>
            <a:endCxn id="55" idx="3"/>
          </p:cNvCxnSpPr>
          <p:nvPr/>
        </p:nvCxnSpPr>
        <p:spPr>
          <a:xfrm flipH="1">
            <a:off x="6275237" y="5359845"/>
            <a:ext cx="21629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C9A515-1108-40E5-8DBB-5638BF1E4115}"/>
              </a:ext>
            </a:extLst>
          </p:cNvPr>
          <p:cNvSpPr txBox="1"/>
          <p:nvPr/>
        </p:nvSpPr>
        <p:spPr>
          <a:xfrm>
            <a:off x="6826888" y="5677439"/>
            <a:ext cx="344219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B20CC12-D84F-432D-8F65-9924AE880FB4}"/>
              </a:ext>
            </a:extLst>
          </p:cNvPr>
          <p:cNvCxnSpPr>
            <a:cxnSpLocks/>
            <a:stCxn id="46" idx="1"/>
            <a:endCxn id="62" idx="2"/>
          </p:cNvCxnSpPr>
          <p:nvPr/>
        </p:nvCxnSpPr>
        <p:spPr>
          <a:xfrm flipV="1">
            <a:off x="8962236" y="5772010"/>
            <a:ext cx="0" cy="252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159415B-F812-4D59-A184-648638B8A1A2}"/>
              </a:ext>
            </a:extLst>
          </p:cNvPr>
          <p:cNvSpPr txBox="1"/>
          <p:nvPr/>
        </p:nvSpPr>
        <p:spPr>
          <a:xfrm>
            <a:off x="6297877" y="5126680"/>
            <a:ext cx="440228" cy="21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A31A4-C29F-4803-AB8C-8A25F8E57E28}"/>
              </a:ext>
            </a:extLst>
          </p:cNvPr>
          <p:cNvSpPr txBox="1"/>
          <p:nvPr/>
        </p:nvSpPr>
        <p:spPr>
          <a:xfrm>
            <a:off x="6854842" y="2244876"/>
            <a:ext cx="344219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CF061-BFD5-4B28-86CC-105B8935034B}"/>
              </a:ext>
            </a:extLst>
          </p:cNvPr>
          <p:cNvSpPr txBox="1"/>
          <p:nvPr/>
        </p:nvSpPr>
        <p:spPr>
          <a:xfrm>
            <a:off x="6240009" y="1935157"/>
            <a:ext cx="324518" cy="216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9299D3-EE4E-4F76-A1ED-FB24780D2571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flipH="1" flipV="1">
            <a:off x="6212605" y="1909819"/>
            <a:ext cx="282527" cy="5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94FDA332-C073-4A0C-A570-17AC03EB0777}"/>
              </a:ext>
            </a:extLst>
          </p:cNvPr>
          <p:cNvSpPr/>
          <p:nvPr/>
        </p:nvSpPr>
        <p:spPr>
          <a:xfrm>
            <a:off x="5334897" y="1732124"/>
            <a:ext cx="877708" cy="355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Prepare another LED chart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6705345-BDD8-4A24-A478-F08414544A52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397814" y="930876"/>
            <a:ext cx="177186" cy="14253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3086AF05-2403-424C-9B72-6FB0A24C36AD}"/>
              </a:ext>
            </a:extLst>
          </p:cNvPr>
          <p:cNvSpPr/>
          <p:nvPr/>
        </p:nvSpPr>
        <p:spPr>
          <a:xfrm>
            <a:off x="8244458" y="4662252"/>
            <a:ext cx="1435557" cy="59611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Are the images undistorted?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84BFE614-E518-42FE-8F26-01E16A3290F2}"/>
              </a:ext>
            </a:extLst>
          </p:cNvPr>
          <p:cNvSpPr/>
          <p:nvPr/>
        </p:nvSpPr>
        <p:spPr>
          <a:xfrm>
            <a:off x="8357414" y="5490745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Undistort the images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5302D6-9373-401D-9C76-C332569F36C8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8962236" y="5258366"/>
            <a:ext cx="1" cy="2323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798348A-7CC5-4807-8E57-1884623DA45E}"/>
              </a:ext>
            </a:extLst>
          </p:cNvPr>
          <p:cNvSpPr txBox="1"/>
          <p:nvPr/>
        </p:nvSpPr>
        <p:spPr>
          <a:xfrm>
            <a:off x="8686078" y="4326565"/>
            <a:ext cx="344219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</a:t>
            </a:r>
            <a:endParaRPr lang="ko-KR" altLang="en-US" sz="7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D5F3418-B212-4829-A38D-DEB9FECC00E8}"/>
              </a:ext>
            </a:extLst>
          </p:cNvPr>
          <p:cNvCxnSpPr>
            <a:cxnSpLocks/>
            <a:stCxn id="61" idx="0"/>
            <a:endCxn id="93" idx="2"/>
          </p:cNvCxnSpPr>
          <p:nvPr/>
        </p:nvCxnSpPr>
        <p:spPr>
          <a:xfrm flipH="1" flipV="1">
            <a:off x="8960597" y="4279032"/>
            <a:ext cx="1640" cy="3832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64FC3EE-EABE-4983-A9FA-3EA7FC17871F}"/>
              </a:ext>
            </a:extLst>
          </p:cNvPr>
          <p:cNvCxnSpPr>
            <a:cxnSpLocks/>
            <a:stCxn id="61" idx="1"/>
            <a:endCxn id="102" idx="3"/>
          </p:cNvCxnSpPr>
          <p:nvPr/>
        </p:nvCxnSpPr>
        <p:spPr>
          <a:xfrm rot="10800000">
            <a:off x="7814610" y="2653333"/>
            <a:ext cx="429849" cy="2306977"/>
          </a:xfrm>
          <a:prstGeom prst="bentConnector3">
            <a:avLst>
              <a:gd name="adj1" fmla="val 50000"/>
            </a:avLst>
          </a:prstGeom>
          <a:grpFill/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FFB4060-7E3E-4EAB-8CE3-1E70B497ED2D}"/>
              </a:ext>
            </a:extLst>
          </p:cNvPr>
          <p:cNvSpPr txBox="1"/>
          <p:nvPr/>
        </p:nvSpPr>
        <p:spPr>
          <a:xfrm>
            <a:off x="8013467" y="5098843"/>
            <a:ext cx="324518" cy="216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</a:t>
            </a:r>
            <a:endParaRPr lang="ko-KR" altLang="en-US" sz="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0F846-0A4A-43B7-900F-F363426FBB2E}"/>
              </a:ext>
            </a:extLst>
          </p:cNvPr>
          <p:cNvSpPr/>
          <p:nvPr/>
        </p:nvSpPr>
        <p:spPr>
          <a:xfrm>
            <a:off x="8133134" y="1655732"/>
            <a:ext cx="299770" cy="1588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59452-5B96-45AF-ADF8-7A70D86CF26C}"/>
              </a:ext>
            </a:extLst>
          </p:cNvPr>
          <p:cNvSpPr txBox="1"/>
          <p:nvPr/>
        </p:nvSpPr>
        <p:spPr>
          <a:xfrm>
            <a:off x="8444951" y="1625930"/>
            <a:ext cx="1010213" cy="20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Zhang’s technique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64B3D8-FEC0-41D5-A834-E7F39CA78A3F}"/>
              </a:ext>
            </a:extLst>
          </p:cNvPr>
          <p:cNvSpPr/>
          <p:nvPr/>
        </p:nvSpPr>
        <p:spPr>
          <a:xfrm>
            <a:off x="8133134" y="2005865"/>
            <a:ext cx="299770" cy="1588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8F7D-2BB1-420D-A1DA-EAE73EFA40AE}"/>
              </a:ext>
            </a:extLst>
          </p:cNvPr>
          <p:cNvSpPr txBox="1"/>
          <p:nvPr/>
        </p:nvSpPr>
        <p:spPr>
          <a:xfrm>
            <a:off x="8432904" y="1970839"/>
            <a:ext cx="126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New process for the Sequential Flash LiDAR</a:t>
            </a:r>
            <a:endParaRPr lang="ko-KR" altLang="en-US" sz="8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FB31D393-B5E3-4352-AAFF-ACD9E9766091}"/>
              </a:ext>
            </a:extLst>
          </p:cNvPr>
          <p:cNvSpPr/>
          <p:nvPr/>
        </p:nvSpPr>
        <p:spPr>
          <a:xfrm>
            <a:off x="6607755" y="6127155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Downscale the obtained parameters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5709A9B-0BB1-458C-B5A4-5CAD6EDB3CAB}"/>
              </a:ext>
            </a:extLst>
          </p:cNvPr>
          <p:cNvCxnSpPr>
            <a:cxnSpLocks/>
            <a:stCxn id="175" idx="2"/>
            <a:endCxn id="77" idx="0"/>
          </p:cNvCxnSpPr>
          <p:nvPr/>
        </p:nvCxnSpPr>
        <p:spPr>
          <a:xfrm>
            <a:off x="7209308" y="5657902"/>
            <a:ext cx="3269" cy="46925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DEEB7B79-9FFD-4658-928F-6035ED6033C4}"/>
              </a:ext>
            </a:extLst>
          </p:cNvPr>
          <p:cNvSpPr/>
          <p:nvPr/>
        </p:nvSpPr>
        <p:spPr>
          <a:xfrm>
            <a:off x="8355775" y="3997767"/>
            <a:ext cx="1209644" cy="2812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Obtain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camera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matrix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recover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the FOV.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400B767-A116-4E9B-9FB1-70C911C10D37}"/>
              </a:ext>
            </a:extLst>
          </p:cNvPr>
          <p:cNvCxnSpPr>
            <a:cxnSpLocks/>
            <a:stCxn id="93" idx="0"/>
            <a:endCxn id="47" idx="2"/>
          </p:cNvCxnSpPr>
          <p:nvPr/>
        </p:nvCxnSpPr>
        <p:spPr>
          <a:xfrm flipV="1">
            <a:off x="8960597" y="3725740"/>
            <a:ext cx="1640" cy="2720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7">
            <a:extLst>
              <a:ext uri="{FF2B5EF4-FFF2-40B4-BE49-F238E27FC236}">
                <a16:creationId xmlns:a16="http://schemas.microsoft.com/office/drawing/2014/main" id="{F95A8649-1AEE-40EE-B08D-E204A93B0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11474"/>
              </p:ext>
            </p:extLst>
          </p:nvPr>
        </p:nvGraphicFramePr>
        <p:xfrm>
          <a:off x="168376" y="623056"/>
          <a:ext cx="9622640" cy="5937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110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6351530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315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Blob detection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Principle component analysis (PCA)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301995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  <a:tr h="2519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u="none" dirty="0">
                        <a:latin typeface="+mn-lt"/>
                        <a:ea typeface="LG스마트체 Regular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>
                          <a:latin typeface="+mn-lt"/>
                        </a:rPr>
                        <a:t>곡률 계산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34793"/>
                  </a:ext>
                </a:extLst>
              </a:tr>
              <a:tr h="23496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23795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상세 설명</a:t>
            </a:r>
          </a:p>
        </p:txBody>
      </p:sp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09398D32-DA74-4118-96C2-F6772858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3271235"/>
            <a:ext cx="2465777" cy="719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DF10B3-5C8B-433C-944D-1B36CD21A0D6}"/>
              </a:ext>
            </a:extLst>
          </p:cNvPr>
          <p:cNvSpPr txBox="1"/>
          <p:nvPr/>
        </p:nvSpPr>
        <p:spPr>
          <a:xfrm>
            <a:off x="970724" y="2935968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&lt;The upscaled</a:t>
            </a:r>
            <a:r>
              <a:rPr lang="ko-KR" altLang="en-US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image&gt;</a:t>
            </a:r>
            <a:endParaRPr lang="ko-KR" altLang="en-US" sz="1200" dirty="0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9" name="그림 8" descr="옅은이(가) 표시된 사진&#10;&#10;자동 생성된 설명">
            <a:extLst>
              <a:ext uri="{FF2B5EF4-FFF2-40B4-BE49-F238E27FC236}">
                <a16:creationId xmlns:a16="http://schemas.microsoft.com/office/drawing/2014/main" id="{B6025015-92C5-4D2E-9E02-652B94963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4141952"/>
            <a:ext cx="2465779" cy="719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DCC59-D067-4BF7-8547-16A9678501C0}"/>
              </a:ext>
            </a:extLst>
          </p:cNvPr>
          <p:cNvSpPr txBox="1"/>
          <p:nvPr/>
        </p:nvSpPr>
        <p:spPr>
          <a:xfrm>
            <a:off x="2267662" y="458248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</a:rPr>
              <a:t>개 탐지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C798E1-258C-4FF4-8100-CC0F21EC0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5" y="1343815"/>
            <a:ext cx="2224714" cy="648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9C421-87D0-40D5-9DD2-A0B3B96A5127}"/>
              </a:ext>
            </a:extLst>
          </p:cNvPr>
          <p:cNvSpPr txBox="1"/>
          <p:nvPr/>
        </p:nvSpPr>
        <p:spPr>
          <a:xfrm>
            <a:off x="1137449" y="1014345"/>
            <a:ext cx="1369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&lt;The raw</a:t>
            </a:r>
            <a:r>
              <a:rPr lang="ko-KR" altLang="en-US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image&gt;</a:t>
            </a:r>
            <a:endParaRPr lang="ko-KR" altLang="en-US" sz="1200" dirty="0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20EBB-C570-4FA1-A075-58B8D96AE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5" y="2152128"/>
            <a:ext cx="2224714" cy="6488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9573B35-6693-48F4-909F-111ED9D9C784}"/>
              </a:ext>
            </a:extLst>
          </p:cNvPr>
          <p:cNvSpPr txBox="1"/>
          <p:nvPr/>
        </p:nvSpPr>
        <p:spPr>
          <a:xfrm>
            <a:off x="2141917" y="2453752"/>
            <a:ext cx="924707" cy="33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ko-KR" altLang="en-US" sz="1200" dirty="0">
                <a:solidFill>
                  <a:srgbClr val="FF0000"/>
                </a:solidFill>
              </a:rPr>
              <a:t>개 탐지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7CE104-E934-4C0B-843E-AA7BE8C7DA4D}"/>
              </a:ext>
            </a:extLst>
          </p:cNvPr>
          <p:cNvSpPr txBox="1"/>
          <p:nvPr/>
        </p:nvSpPr>
        <p:spPr>
          <a:xfrm>
            <a:off x="4030088" y="3612443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④ </a:t>
            </a:r>
            <a:r>
              <a:rPr lang="en-US" altLang="ko-KR" sz="1000" dirty="0"/>
              <a:t>LED</a:t>
            </a:r>
            <a:r>
              <a:rPr lang="ko-KR" altLang="en-US" sz="1000" dirty="0"/>
              <a:t> </a:t>
            </a:r>
            <a:r>
              <a:rPr lang="en-US" altLang="ko-KR" sz="1000" dirty="0"/>
              <a:t>dot</a:t>
            </a:r>
            <a:r>
              <a:rPr lang="ko-KR" altLang="en-US" sz="1000" dirty="0"/>
              <a:t> </a:t>
            </a:r>
            <a:r>
              <a:rPr lang="en-US" altLang="ko-KR" sz="1000" dirty="0"/>
              <a:t>sorting</a:t>
            </a:r>
            <a:endParaRPr lang="ko-KR" altLang="en-US" sz="1000" dirty="0"/>
          </a:p>
        </p:txBody>
      </p:sp>
      <p:pic>
        <p:nvPicPr>
          <p:cNvPr id="16" name="그림 15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FC4AB608-8189-4139-9D54-C966F508B1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4077" r="51138"/>
          <a:stretch/>
        </p:blipFill>
        <p:spPr>
          <a:xfrm>
            <a:off x="3665977" y="1052550"/>
            <a:ext cx="1985085" cy="99185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DC672D2-60FB-4A1B-B3A1-D439C4CBBE30}"/>
              </a:ext>
            </a:extLst>
          </p:cNvPr>
          <p:cNvSpPr txBox="1"/>
          <p:nvPr/>
        </p:nvSpPr>
        <p:spPr>
          <a:xfrm>
            <a:off x="3961052" y="2129776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① </a:t>
            </a:r>
            <a:r>
              <a:rPr lang="en-US" altLang="ko-KR" sz="1000" dirty="0"/>
              <a:t>Random dot detection</a:t>
            </a:r>
            <a:endParaRPr lang="ko-KR" altLang="en-US" sz="1000" dirty="0"/>
          </a:p>
        </p:txBody>
      </p:sp>
      <p:pic>
        <p:nvPicPr>
          <p:cNvPr id="43" name="그림 42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46877408-07AE-4F65-AE49-2CAC2322F4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-30" r="50790" b="68078"/>
          <a:stretch/>
        </p:blipFill>
        <p:spPr>
          <a:xfrm>
            <a:off x="5806037" y="1049095"/>
            <a:ext cx="1842328" cy="913054"/>
          </a:xfrm>
          <a:prstGeom prst="rect">
            <a:avLst/>
          </a:prstGeom>
        </p:spPr>
      </p:pic>
      <p:pic>
        <p:nvPicPr>
          <p:cNvPr id="89" name="그림 88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F559A02F-4E0B-4D69-A62F-608F229493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9" t="624" r="-1216" b="67424"/>
          <a:stretch/>
        </p:blipFill>
        <p:spPr>
          <a:xfrm>
            <a:off x="7809881" y="1049095"/>
            <a:ext cx="1842328" cy="913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4DCF32-0882-4368-9E20-EDE82EB5A773}"/>
              </a:ext>
            </a:extLst>
          </p:cNvPr>
          <p:cNvSpPr txBox="1"/>
          <p:nvPr/>
        </p:nvSpPr>
        <p:spPr>
          <a:xfrm>
            <a:off x="6052049" y="2099930"/>
            <a:ext cx="135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en-US" altLang="ko-KR" sz="1000" dirty="0"/>
              <a:t>PCA</a:t>
            </a:r>
            <a:r>
              <a:rPr lang="ko-KR" altLang="en-US" sz="1000" dirty="0"/>
              <a:t>를 이용해 </a:t>
            </a:r>
            <a:r>
              <a:rPr lang="en-US" altLang="ko-KR" sz="1000" dirty="0"/>
              <a:t>basis</a:t>
            </a:r>
            <a:r>
              <a:rPr lang="ko-KR" altLang="en-US" sz="1000" dirty="0"/>
              <a:t> </a:t>
            </a:r>
            <a:r>
              <a:rPr lang="en-US" altLang="ko-KR" sz="1000" dirty="0"/>
              <a:t>vector</a:t>
            </a:r>
            <a:r>
              <a:rPr lang="ko-KR" altLang="en-US" sz="1000" dirty="0"/>
              <a:t> 계산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25CBC-B439-4590-989B-BC121094AC1A}"/>
              </a:ext>
            </a:extLst>
          </p:cNvPr>
          <p:cNvSpPr txBox="1"/>
          <p:nvPr/>
        </p:nvSpPr>
        <p:spPr>
          <a:xfrm>
            <a:off x="8128779" y="2099930"/>
            <a:ext cx="135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en-US" altLang="ko-KR" sz="1000" dirty="0"/>
              <a:t>basis</a:t>
            </a:r>
            <a:r>
              <a:rPr lang="ko-KR" altLang="en-US" sz="1000" dirty="0"/>
              <a:t> </a:t>
            </a:r>
            <a:r>
              <a:rPr lang="en-US" altLang="ko-KR" sz="1000" dirty="0"/>
              <a:t>vector</a:t>
            </a:r>
            <a:r>
              <a:rPr lang="ko-KR" altLang="en-US" sz="1000" dirty="0"/>
              <a:t> </a:t>
            </a:r>
            <a:r>
              <a:rPr lang="en-US" altLang="ko-KR" sz="1000" dirty="0"/>
              <a:t>rotation</a:t>
            </a:r>
            <a:endParaRPr lang="ko-KR" altLang="en-US" sz="1000" dirty="0"/>
          </a:p>
        </p:txBody>
      </p:sp>
      <p:pic>
        <p:nvPicPr>
          <p:cNvPr id="28" name="그림 27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2A2DAFD7-8E9A-4384-8FA5-DA2B2E099B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" t="67080" r="50995" b="968"/>
          <a:stretch/>
        </p:blipFill>
        <p:spPr>
          <a:xfrm>
            <a:off x="3665977" y="2602285"/>
            <a:ext cx="2001328" cy="991854"/>
          </a:xfrm>
          <a:prstGeom prst="rect">
            <a:avLst/>
          </a:prstGeom>
        </p:spPr>
      </p:pic>
      <p:pic>
        <p:nvPicPr>
          <p:cNvPr id="29" name="그림 28" descr="텍스트, 옅은, 와이어이(가) 표시된 사진&#10;&#10;자동 생성된 설명">
            <a:extLst>
              <a:ext uri="{FF2B5EF4-FFF2-40B4-BE49-F238E27FC236}">
                <a16:creationId xmlns:a16="http://schemas.microsoft.com/office/drawing/2014/main" id="{8FFAEE45-0579-4EDE-8F2B-5B133C1AD7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6" t="65811" r="-483" b="2237"/>
          <a:stretch/>
        </p:blipFill>
        <p:spPr>
          <a:xfrm>
            <a:off x="5806037" y="2557005"/>
            <a:ext cx="2001328" cy="9918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FA7FF3-AD7B-46E1-8993-5F64CB6C4071}"/>
              </a:ext>
            </a:extLst>
          </p:cNvPr>
          <p:cNvSpPr txBox="1"/>
          <p:nvPr/>
        </p:nvSpPr>
        <p:spPr>
          <a:xfrm>
            <a:off x="6273999" y="3617749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⑤ </a:t>
            </a:r>
            <a:r>
              <a:rPr lang="en-US" altLang="ko-KR" sz="1000" dirty="0"/>
              <a:t>basis vector </a:t>
            </a:r>
            <a:r>
              <a:rPr lang="ko-KR" altLang="en-US" sz="1000" dirty="0"/>
              <a:t>원복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4A1F79-1E07-42C6-BFA5-EA8A8EA7AD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911227" y="4355226"/>
            <a:ext cx="5251626" cy="1381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7C30-60C6-40FA-A058-832BA3013BAA}"/>
                  </a:ext>
                </a:extLst>
              </p:cNvPr>
              <p:cNvSpPr txBox="1"/>
              <p:nvPr/>
            </p:nvSpPr>
            <p:spPr>
              <a:xfrm>
                <a:off x="4547059" y="5362063"/>
                <a:ext cx="1368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보정 전 곡률</a:t>
                </a:r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1.46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7C30-60C6-40FA-A058-832BA301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59" y="5362063"/>
                <a:ext cx="1368388" cy="24622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>
            <a:extLst>
              <a:ext uri="{FF2B5EF4-FFF2-40B4-BE49-F238E27FC236}">
                <a16:creationId xmlns:a16="http://schemas.microsoft.com/office/drawing/2014/main" id="{85E4958B-A3F9-439D-980C-AE3BEA64E945}"/>
              </a:ext>
            </a:extLst>
          </p:cNvPr>
          <p:cNvSpPr/>
          <p:nvPr/>
        </p:nvSpPr>
        <p:spPr>
          <a:xfrm rot="172026">
            <a:off x="4158169" y="4758971"/>
            <a:ext cx="2115514" cy="454665"/>
          </a:xfrm>
          <a:prstGeom prst="arc">
            <a:avLst>
              <a:gd name="adj1" fmla="val 11714084"/>
              <a:gd name="adj2" fmla="val 208927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A163B3-2057-48E3-9703-F1FFCF0BAB34}"/>
              </a:ext>
            </a:extLst>
          </p:cNvPr>
          <p:cNvCxnSpPr/>
          <p:nvPr/>
        </p:nvCxnSpPr>
        <p:spPr>
          <a:xfrm>
            <a:off x="7315199" y="4813300"/>
            <a:ext cx="1339851" cy="7620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FF1A4F-0BA5-46A1-8FD6-6C9125D686E3}"/>
                  </a:ext>
                </a:extLst>
              </p:cNvPr>
              <p:cNvSpPr txBox="1"/>
              <p:nvPr/>
            </p:nvSpPr>
            <p:spPr>
              <a:xfrm>
                <a:off x="7286662" y="5362063"/>
                <a:ext cx="1368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보정 후 곡률</a:t>
                </a:r>
                <a:r>
                  <a:rPr lang="en-US" altLang="ko-KR" sz="1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.79</m:t>
                    </m:r>
                    <m:sSup>
                      <m:sSup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FF1A4F-0BA5-46A1-8FD6-6C9125D6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62" y="5362063"/>
                <a:ext cx="1368388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F7F8812-B189-42C2-90AA-508852065FC7}"/>
              </a:ext>
            </a:extLst>
          </p:cNvPr>
          <p:cNvSpPr txBox="1"/>
          <p:nvPr/>
        </p:nvSpPr>
        <p:spPr>
          <a:xfrm>
            <a:off x="7079453" y="596674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정면 기준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곡률 </a:t>
            </a:r>
            <a:r>
              <a:rPr lang="en-US" altLang="ko-KR" sz="1400" b="1" dirty="0"/>
              <a:t>94% </a:t>
            </a:r>
            <a:r>
              <a:rPr lang="ko-KR" altLang="en-US" sz="1400" b="1" dirty="0"/>
              <a:t>감소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20FEFC-F0A2-4721-8EE7-E78E6111B751}"/>
                  </a:ext>
                </a:extLst>
              </p:cNvPr>
              <p:cNvSpPr txBox="1"/>
              <p:nvPr/>
            </p:nvSpPr>
            <p:spPr>
              <a:xfrm>
                <a:off x="3889647" y="5924460"/>
                <a:ext cx="2688941" cy="367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곡률 정의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den>
                        </m:f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200" dirty="0"/>
                  <a:t>는 접선의 기울기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20FEFC-F0A2-4721-8EE7-E78E6111B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47" y="5924460"/>
                <a:ext cx="2688941" cy="367408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6D7A5E-839F-49A6-9282-94D31D9182F2}"/>
                  </a:ext>
                </a:extLst>
              </p:cNvPr>
              <p:cNvSpPr txBox="1"/>
              <p:nvPr/>
            </p:nvSpPr>
            <p:spPr>
              <a:xfrm>
                <a:off x="116924" y="4971203"/>
                <a:ext cx="3271858" cy="105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m:rPr>
                          <m:aln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brk m:alnAt="23"/>
                            </m:rPr>
                            <a:rPr lang="en-US" altLang="ko-KR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̅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1000" b="0" dirty="0"/>
                </a:br>
                <a:endParaRPr lang="ko-KR" altLang="en-US" sz="1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6D7A5E-839F-49A6-9282-94D31D91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4" y="4971203"/>
                <a:ext cx="3271858" cy="1059777"/>
              </a:xfrm>
              <a:prstGeom prst="rect">
                <a:avLst/>
              </a:prstGeom>
              <a:blipFill>
                <a:blip r:embed="rId12"/>
                <a:stretch>
                  <a:fillRect t="-41954" b="-64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A58E8-71D8-4AD4-B3D0-A779675A74FA}"/>
                  </a:ext>
                </a:extLst>
              </p:cNvPr>
              <p:cNvSpPr txBox="1"/>
              <p:nvPr/>
            </p:nvSpPr>
            <p:spPr>
              <a:xfrm>
                <a:off x="2116061" y="5949146"/>
                <a:ext cx="1272721" cy="56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ko-KR" sz="1000" dirty="0"/>
                  <a:t>: zero-padded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000" dirty="0"/>
                  <a:t>: zero-padded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000" dirty="0"/>
                  <a:t>: zero-padded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A58E8-71D8-4AD4-B3D0-A779675A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61" y="5949146"/>
                <a:ext cx="1272721" cy="561051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34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표 7">
            <a:extLst>
              <a:ext uri="{FF2B5EF4-FFF2-40B4-BE49-F238E27FC236}">
                <a16:creationId xmlns:a16="http://schemas.microsoft.com/office/drawing/2014/main" id="{68F278C4-7C9D-4242-8549-1F6E3E14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75094"/>
              </p:ext>
            </p:extLst>
          </p:nvPr>
        </p:nvGraphicFramePr>
        <p:xfrm>
          <a:off x="168376" y="623054"/>
          <a:ext cx="9622640" cy="586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518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833122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310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왜곡 보정 후 </a:t>
                      </a:r>
                      <a:r>
                        <a:rPr lang="en-US" altLang="ko-KR" sz="1000" dirty="0"/>
                        <a:t>FOV </a:t>
                      </a:r>
                      <a:r>
                        <a:rPr lang="ko-KR" altLang="en-US" sz="1000" dirty="0"/>
                        <a:t>감소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원인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156459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742843"/>
                  </a:ext>
                </a:extLst>
              </a:tr>
              <a:tr h="284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감소량 측정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000"/>
                  </a:ext>
                </a:extLst>
              </a:tr>
              <a:tr h="3702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sp>
        <p:nvSpPr>
          <p:cNvPr id="2" name="제목 3">
            <a:extLst>
              <a:ext uri="{FF2B5EF4-FFF2-40B4-BE49-F238E27FC236}">
                <a16:creationId xmlns:a16="http://schemas.microsoft.com/office/drawing/2014/main" id="{E8E43F8D-AF77-4F03-9756-865D56E5BADE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A96BA4C2-AAFE-4158-98D5-2314B6D76BF0}"/>
              </a:ext>
            </a:extLst>
          </p:cNvPr>
          <p:cNvSpPr txBox="1">
            <a:spLocks/>
          </p:cNvSpPr>
          <p:nvPr/>
        </p:nvSpPr>
        <p:spPr>
          <a:xfrm>
            <a:off x="7315199" y="196404"/>
            <a:ext cx="1414405" cy="32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향후 계획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DB656D-3E3B-4B1D-A4D7-230E427291E2}"/>
              </a:ext>
            </a:extLst>
          </p:cNvPr>
          <p:cNvSpPr/>
          <p:nvPr/>
        </p:nvSpPr>
        <p:spPr>
          <a:xfrm>
            <a:off x="588013" y="4176962"/>
            <a:ext cx="1697285" cy="558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26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57FBB57E-26C3-41BE-AE55-86DC4A103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882449" y="5451920"/>
            <a:ext cx="304436" cy="2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C7B9766-34AD-4FFE-8F3B-938108782492}"/>
              </a:ext>
            </a:extLst>
          </p:cNvPr>
          <p:cNvSpPr/>
          <p:nvPr/>
        </p:nvSpPr>
        <p:spPr>
          <a:xfrm rot="5400000">
            <a:off x="1121734" y="4367564"/>
            <a:ext cx="873546" cy="1047683"/>
          </a:xfrm>
          <a:prstGeom prst="triangle">
            <a:avLst>
              <a:gd name="adj" fmla="val 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37DB3-F3B7-409D-9D4D-90E25CCDE93D}"/>
              </a:ext>
            </a:extLst>
          </p:cNvPr>
          <p:cNvSpPr txBox="1"/>
          <p:nvPr/>
        </p:nvSpPr>
        <p:spPr>
          <a:xfrm>
            <a:off x="1225286" y="425798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675 mm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DDF42-02CE-4C87-8899-F7DB716FDD58}"/>
              </a:ext>
            </a:extLst>
          </p:cNvPr>
          <p:cNvSpPr txBox="1"/>
          <p:nvPr/>
        </p:nvSpPr>
        <p:spPr>
          <a:xfrm>
            <a:off x="436895" y="479308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417 mm</a:t>
            </a:r>
            <a:endParaRPr lang="ko-KR" altLang="en-US" sz="1000" dirty="0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02E90F10-7FAA-4BBB-85E2-B6ABAD9EB6E4}"/>
              </a:ext>
            </a:extLst>
          </p:cNvPr>
          <p:cNvSpPr/>
          <p:nvPr/>
        </p:nvSpPr>
        <p:spPr>
          <a:xfrm rot="21095607">
            <a:off x="953293" y="5173008"/>
            <a:ext cx="190620" cy="1419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9588AA-CA03-4C46-A4B9-F57F43853175}"/>
                  </a:ext>
                </a:extLst>
              </p:cNvPr>
              <p:cNvSpPr txBox="1"/>
              <p:nvPr/>
            </p:nvSpPr>
            <p:spPr>
              <a:xfrm>
                <a:off x="1176320" y="5130047"/>
                <a:ext cx="5084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8.3°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9588AA-CA03-4C46-A4B9-F57F4385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20" y="5130047"/>
                <a:ext cx="50847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A1A6B5-A70A-4AAD-AA0C-8D58458CE5A9}"/>
              </a:ext>
            </a:extLst>
          </p:cNvPr>
          <p:cNvSpPr/>
          <p:nvPr/>
        </p:nvSpPr>
        <p:spPr>
          <a:xfrm>
            <a:off x="2694456" y="4154808"/>
            <a:ext cx="1697285" cy="580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33" name="Picture 8" descr="Camera Dslr, Top View Vector Line Icon, Sign, Illustration On White  Background, Editable Strokes Royalty Free SVG, Cliparts, Vectors, And Stock  Illustration. Image 87221644.">
            <a:extLst>
              <a:ext uri="{FF2B5EF4-FFF2-40B4-BE49-F238E27FC236}">
                <a16:creationId xmlns:a16="http://schemas.microsoft.com/office/drawing/2014/main" id="{BADD1BFF-99BC-4FA1-A599-E5732860E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t="22504" r="13475" b="21931"/>
          <a:stretch/>
        </p:blipFill>
        <p:spPr bwMode="auto">
          <a:xfrm rot="16200000">
            <a:off x="2988892" y="5429767"/>
            <a:ext cx="304436" cy="2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4E09378-AF80-4E15-B4DA-6F1E0C39BAB2}"/>
              </a:ext>
            </a:extLst>
          </p:cNvPr>
          <p:cNvSpPr/>
          <p:nvPr/>
        </p:nvSpPr>
        <p:spPr>
          <a:xfrm rot="5400000">
            <a:off x="3228178" y="4345410"/>
            <a:ext cx="873546" cy="1047683"/>
          </a:xfrm>
          <a:prstGeom prst="triangle">
            <a:avLst>
              <a:gd name="adj" fmla="val 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ECD346-389B-4DFD-B0BC-0336E6087D51}"/>
              </a:ext>
            </a:extLst>
          </p:cNvPr>
          <p:cNvSpPr txBox="1"/>
          <p:nvPr/>
        </p:nvSpPr>
        <p:spPr>
          <a:xfrm>
            <a:off x="3331729" y="423583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425 mm</a:t>
            </a:r>
            <a:endParaRPr lang="ko-KR" altLang="en-US" sz="1000" dirty="0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BE665F8-5641-44AA-8C63-6CB02B40BAD7}"/>
              </a:ext>
            </a:extLst>
          </p:cNvPr>
          <p:cNvSpPr/>
          <p:nvPr/>
        </p:nvSpPr>
        <p:spPr>
          <a:xfrm rot="21095607">
            <a:off x="3059736" y="5150855"/>
            <a:ext cx="190620" cy="1419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BC5E5D-CDE7-4990-BFC1-CB0A1CE7E710}"/>
                  </a:ext>
                </a:extLst>
              </p:cNvPr>
              <p:cNvSpPr txBox="1"/>
              <p:nvPr/>
            </p:nvSpPr>
            <p:spPr>
              <a:xfrm>
                <a:off x="3282763" y="5096266"/>
                <a:ext cx="5084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5.5°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BC5E5D-CDE7-4990-BFC1-CB0A1CE7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763" y="5096266"/>
                <a:ext cx="50847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EEAC96-5D3B-4014-9F7D-3ADB66C11781}"/>
                  </a:ext>
                </a:extLst>
              </p:cNvPr>
              <p:cNvSpPr txBox="1"/>
              <p:nvPr/>
            </p:nvSpPr>
            <p:spPr>
              <a:xfrm>
                <a:off x="988063" y="5846112"/>
                <a:ext cx="9957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117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EEAC96-5D3B-4014-9F7D-3ADB66C1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3" y="5846112"/>
                <a:ext cx="995785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B0559-BE61-469E-A93A-7A218AAF1CE6}"/>
                  </a:ext>
                </a:extLst>
              </p:cNvPr>
              <p:cNvSpPr txBox="1"/>
              <p:nvPr/>
            </p:nvSpPr>
            <p:spPr>
              <a:xfrm>
                <a:off x="3182036" y="5877620"/>
                <a:ext cx="9252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시야각 약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B0559-BE61-469E-A93A-7A218AAF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6" y="5877620"/>
                <a:ext cx="925253" cy="246221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>
            <a:extLst>
              <a:ext uri="{FF2B5EF4-FFF2-40B4-BE49-F238E27FC236}">
                <a16:creationId xmlns:a16="http://schemas.microsoft.com/office/drawing/2014/main" id="{CDD014F1-4F9B-404B-A058-2B9AC4615D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5" r="51339"/>
          <a:stretch/>
        </p:blipFill>
        <p:spPr>
          <a:xfrm>
            <a:off x="638657" y="3311586"/>
            <a:ext cx="1559871" cy="46248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E479136-0273-41E9-95BA-73500DA1CA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5" t="70775" r="1424"/>
          <a:stretch/>
        </p:blipFill>
        <p:spPr>
          <a:xfrm>
            <a:off x="2702810" y="3268927"/>
            <a:ext cx="1571106" cy="462486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C7795E9-6DB9-4480-A28A-9DED6F9963CA}"/>
              </a:ext>
            </a:extLst>
          </p:cNvPr>
          <p:cNvCxnSpPr/>
          <p:nvPr/>
        </p:nvCxnSpPr>
        <p:spPr>
          <a:xfrm>
            <a:off x="1474204" y="3082321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82540D-F66F-4509-A0D5-79500677568B}"/>
              </a:ext>
            </a:extLst>
          </p:cNvPr>
          <p:cNvCxnSpPr/>
          <p:nvPr/>
        </p:nvCxnSpPr>
        <p:spPr>
          <a:xfrm>
            <a:off x="2198528" y="3082321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E54CE5-015A-4CE9-9503-B531458C043F}"/>
              </a:ext>
            </a:extLst>
          </p:cNvPr>
          <p:cNvCxnSpPr/>
          <p:nvPr/>
        </p:nvCxnSpPr>
        <p:spPr>
          <a:xfrm>
            <a:off x="1474204" y="3922030"/>
            <a:ext cx="724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4ECA20-D34D-4611-A32F-336727DF62AB}"/>
              </a:ext>
            </a:extLst>
          </p:cNvPr>
          <p:cNvSpPr txBox="1"/>
          <p:nvPr/>
        </p:nvSpPr>
        <p:spPr>
          <a:xfrm>
            <a:off x="1558507" y="390198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675 mm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B0FAA6-B19A-42DF-BD96-730C56FA0245}"/>
                  </a:ext>
                </a:extLst>
              </p:cNvPr>
              <p:cNvSpPr txBox="1"/>
              <p:nvPr/>
            </p:nvSpPr>
            <p:spPr>
              <a:xfrm>
                <a:off x="728173" y="6067805"/>
                <a:ext cx="1693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(</a:t>
                </a:r>
                <a:r>
                  <a:rPr lang="ko-KR" altLang="en-US" sz="1000" dirty="0"/>
                  <a:t>여분을 고려했을 때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B0FAA6-B19A-42DF-BD96-730C56FA0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3" y="6067805"/>
                <a:ext cx="1693092" cy="246221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8CBB9D59-BF01-4EF2-A4FD-9A6B1F97C3D2}"/>
              </a:ext>
            </a:extLst>
          </p:cNvPr>
          <p:cNvSpPr txBox="1"/>
          <p:nvPr/>
        </p:nvSpPr>
        <p:spPr>
          <a:xfrm>
            <a:off x="2645346" y="479415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417 mm</a:t>
            </a:r>
            <a:endParaRPr lang="ko-KR" altLang="en-US" sz="1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DFD9AA-161B-415A-A195-AEA48E89FB6A}"/>
              </a:ext>
            </a:extLst>
          </p:cNvPr>
          <p:cNvCxnSpPr/>
          <p:nvPr/>
        </p:nvCxnSpPr>
        <p:spPr>
          <a:xfrm>
            <a:off x="3517644" y="2964012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B43744-27EF-478E-81E6-0CD9A82AC414}"/>
              </a:ext>
            </a:extLst>
          </p:cNvPr>
          <p:cNvCxnSpPr/>
          <p:nvPr/>
        </p:nvCxnSpPr>
        <p:spPr>
          <a:xfrm>
            <a:off x="4258746" y="2964012"/>
            <a:ext cx="0" cy="93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C8936E-3B59-48E2-97D4-8274E90F7E92}"/>
              </a:ext>
            </a:extLst>
          </p:cNvPr>
          <p:cNvCxnSpPr/>
          <p:nvPr/>
        </p:nvCxnSpPr>
        <p:spPr>
          <a:xfrm>
            <a:off x="3525485" y="3852842"/>
            <a:ext cx="724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D07DAB-9674-43E8-9CB0-9FC5E6B826B6}"/>
              </a:ext>
            </a:extLst>
          </p:cNvPr>
          <p:cNvSpPr txBox="1"/>
          <p:nvPr/>
        </p:nvSpPr>
        <p:spPr>
          <a:xfrm>
            <a:off x="3609788" y="3832797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425 mm</a:t>
            </a:r>
            <a:endParaRPr lang="ko-KR" altLang="en-US" sz="1000" dirty="0"/>
          </a:p>
        </p:txBody>
      </p:sp>
      <p:pic>
        <p:nvPicPr>
          <p:cNvPr id="53" name="그림 52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F1E47A95-1705-4A97-B50D-CF567DEF24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6" y="1431689"/>
            <a:ext cx="1946631" cy="56776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DFF1BD-4AC1-408A-8A3E-77209F403244}"/>
              </a:ext>
            </a:extLst>
          </p:cNvPr>
          <p:cNvSpPr txBox="1"/>
          <p:nvPr/>
        </p:nvSpPr>
        <p:spPr>
          <a:xfrm>
            <a:off x="917665" y="11895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Raw image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54D8D-CE9C-4FA4-A26D-EF51AFAC799A}"/>
              </a:ext>
            </a:extLst>
          </p:cNvPr>
          <p:cNvSpPr txBox="1"/>
          <p:nvPr/>
        </p:nvSpPr>
        <p:spPr>
          <a:xfrm>
            <a:off x="3444739" y="1167005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왜곡 보정</a:t>
            </a:r>
            <a:endParaRPr lang="ko-KR" altLang="en-US" sz="1000" dirty="0"/>
          </a:p>
        </p:txBody>
      </p:sp>
      <p:pic>
        <p:nvPicPr>
          <p:cNvPr id="56" name="그림 55" descr="주방용품이(가) 표시된 사진&#10;&#10;자동 생성된 설명">
            <a:extLst>
              <a:ext uri="{FF2B5EF4-FFF2-40B4-BE49-F238E27FC236}">
                <a16:creationId xmlns:a16="http://schemas.microsoft.com/office/drawing/2014/main" id="{80FA817F-8F9F-4172-A3A4-11AA56858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66" y="1407043"/>
            <a:ext cx="1995553" cy="582036"/>
          </a:xfrm>
          <a:prstGeom prst="rect">
            <a:avLst/>
          </a:prstGeom>
        </p:spPr>
      </p:pic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42FFF91-FB42-4EDB-B1D4-1CDD455EC551}"/>
              </a:ext>
            </a:extLst>
          </p:cNvPr>
          <p:cNvSpPr/>
          <p:nvPr/>
        </p:nvSpPr>
        <p:spPr>
          <a:xfrm>
            <a:off x="2345591" y="1625465"/>
            <a:ext cx="273746" cy="1824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86C6FB8-4547-49BF-9ED2-78C26EC3F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63" y="1451777"/>
            <a:ext cx="1593456" cy="4647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AA89EC3-AAF9-48DC-8AFE-B0197AF86247}"/>
              </a:ext>
            </a:extLst>
          </p:cNvPr>
          <p:cNvSpPr txBox="1"/>
          <p:nvPr/>
        </p:nvSpPr>
        <p:spPr>
          <a:xfrm>
            <a:off x="5911302" y="121010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 보정 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04658-F395-4AC8-B036-3C37CBC1C6CC}"/>
              </a:ext>
            </a:extLst>
          </p:cNvPr>
          <p:cNvSpPr txBox="1"/>
          <p:nvPr/>
        </p:nvSpPr>
        <p:spPr>
          <a:xfrm>
            <a:off x="6184074" y="205458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 보정 후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67EB3A-3AB5-4B2B-A9EA-76AEBC15B1B8}"/>
              </a:ext>
            </a:extLst>
          </p:cNvPr>
          <p:cNvSpPr/>
          <p:nvPr/>
        </p:nvSpPr>
        <p:spPr>
          <a:xfrm>
            <a:off x="6807356" y="1397865"/>
            <a:ext cx="339405" cy="57258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01CA785-9BFE-456A-816A-AC15A22E2FC9}"/>
              </a:ext>
            </a:extLst>
          </p:cNvPr>
          <p:cNvSpPr/>
          <p:nvPr/>
        </p:nvSpPr>
        <p:spPr>
          <a:xfrm>
            <a:off x="5284247" y="1397865"/>
            <a:ext cx="339405" cy="57258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7781611-D5AB-45F5-9143-81E53B632018}"/>
              </a:ext>
            </a:extLst>
          </p:cNvPr>
          <p:cNvGrpSpPr/>
          <p:nvPr/>
        </p:nvGrpSpPr>
        <p:grpSpPr>
          <a:xfrm>
            <a:off x="5179551" y="2416086"/>
            <a:ext cx="4429265" cy="1291869"/>
            <a:chOff x="5271213" y="2305039"/>
            <a:chExt cx="2664967" cy="777282"/>
          </a:xfrm>
        </p:grpSpPr>
        <p:pic>
          <p:nvPicPr>
            <p:cNvPr id="62" name="그림 61" descr="실내, 속옷이(가) 표시된 사진&#10;&#10;자동 생성된 설명">
              <a:extLst>
                <a:ext uri="{FF2B5EF4-FFF2-40B4-BE49-F238E27FC236}">
                  <a16:creationId xmlns:a16="http://schemas.microsoft.com/office/drawing/2014/main" id="{F3F1C2FD-517A-41ED-BE7B-29D9E933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213" y="2305039"/>
              <a:ext cx="2664967" cy="777282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8A0E88-0BF9-43F5-ADB9-D7F15C8C7D21}"/>
                </a:ext>
              </a:extLst>
            </p:cNvPr>
            <p:cNvSpPr/>
            <p:nvPr/>
          </p:nvSpPr>
          <p:spPr>
            <a:xfrm>
              <a:off x="6935100" y="2402357"/>
              <a:ext cx="578432" cy="59187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9A32FE8-7FF1-4733-BEED-BA832EDCA786}"/>
                </a:ext>
              </a:extLst>
            </p:cNvPr>
            <p:cNvSpPr/>
            <p:nvPr/>
          </p:nvSpPr>
          <p:spPr>
            <a:xfrm>
              <a:off x="5675612" y="2407388"/>
              <a:ext cx="579159" cy="59187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864708-09C0-4F51-A463-51F3EB29DCA8}"/>
                </a:ext>
              </a:extLst>
            </p:cNvPr>
            <p:cNvSpPr/>
            <p:nvPr/>
          </p:nvSpPr>
          <p:spPr>
            <a:xfrm>
              <a:off x="6147320" y="2553853"/>
              <a:ext cx="894503" cy="259269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02E345B-F70C-4CCA-86E2-BE3F44CA4D19}"/>
              </a:ext>
            </a:extLst>
          </p:cNvPr>
          <p:cNvCxnSpPr>
            <a:cxnSpLocks/>
            <a:stCxn id="61" idx="1"/>
            <a:endCxn id="70" idx="1"/>
          </p:cNvCxnSpPr>
          <p:nvPr/>
        </p:nvCxnSpPr>
        <p:spPr>
          <a:xfrm>
            <a:off x="5409363" y="1684156"/>
            <a:ext cx="1226307" cy="13609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F1ED0F-4463-498A-B9BE-C96683BB53E4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>
            <a:off x="7002819" y="1684156"/>
            <a:ext cx="1119545" cy="13609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C12B9E-D4EF-4456-9F22-D40BD45CD4A5}"/>
              </a:ext>
            </a:extLst>
          </p:cNvPr>
          <p:cNvSpPr txBox="1"/>
          <p:nvPr/>
        </p:nvSpPr>
        <p:spPr>
          <a:xfrm>
            <a:off x="7342224" y="1362270"/>
            <a:ext cx="2272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왜곡 보정 후 외각 부분이 늘어나며 </a:t>
            </a:r>
            <a:r>
              <a:rPr lang="en-US" altLang="ko-KR" sz="1000" dirty="0"/>
              <a:t>FOV </a:t>
            </a:r>
            <a:r>
              <a:rPr lang="ko-KR" altLang="en-US" sz="1000" dirty="0"/>
              <a:t>바깥으로 밀려나게 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FOV </a:t>
            </a:r>
            <a:r>
              <a:rPr lang="ko-KR" altLang="en-US" sz="1000" dirty="0"/>
              <a:t>를 회복할 수 있는 방안 모색 중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6DC00F-AE2F-47F2-A97D-E482485D6622}"/>
              </a:ext>
            </a:extLst>
          </p:cNvPr>
          <p:cNvGrpSpPr/>
          <p:nvPr/>
        </p:nvGrpSpPr>
        <p:grpSpPr>
          <a:xfrm>
            <a:off x="5985790" y="3948804"/>
            <a:ext cx="2765265" cy="2417598"/>
            <a:chOff x="5406707" y="4025244"/>
            <a:chExt cx="2765265" cy="2417598"/>
          </a:xfrm>
        </p:grpSpPr>
        <p:pic>
          <p:nvPicPr>
            <p:cNvPr id="4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3A5A18F7-E8AA-476C-B766-3EEB2FDF64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6606838" y="6073457"/>
              <a:ext cx="415237" cy="32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30641A-F4FC-4B35-9C4A-B38C4003CFB8}"/>
                </a:ext>
              </a:extLst>
            </p:cNvPr>
            <p:cNvSpPr/>
            <p:nvPr/>
          </p:nvSpPr>
          <p:spPr>
            <a:xfrm>
              <a:off x="5747193" y="4346140"/>
              <a:ext cx="2151910" cy="776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15A67E-5BAB-4CD2-B35F-EE2BA6E5FD8D}"/>
                </a:ext>
              </a:extLst>
            </p:cNvPr>
            <p:cNvSpPr/>
            <p:nvPr/>
          </p:nvSpPr>
          <p:spPr>
            <a:xfrm>
              <a:off x="5406707" y="4025244"/>
              <a:ext cx="2765265" cy="15128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7AD1162-CB01-4416-BCFD-62D7ECD58FE6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>
            <a:xfrm>
              <a:off x="5747193" y="4734472"/>
              <a:ext cx="1067264" cy="1293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5C94CE5-CF93-4125-8DBA-4336E87B588B}"/>
                </a:ext>
              </a:extLst>
            </p:cNvPr>
            <p:cNvCxnSpPr>
              <a:cxnSpLocks/>
              <a:stCxn id="7" idx="3"/>
              <a:endCxn id="4" idx="3"/>
            </p:cNvCxnSpPr>
            <p:nvPr/>
          </p:nvCxnSpPr>
          <p:spPr>
            <a:xfrm flipH="1">
              <a:off x="6814457" y="4734472"/>
              <a:ext cx="1084646" cy="1293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9FBBB9A-A248-4EEB-B92A-257D4A4E9BDD}"/>
                </a:ext>
              </a:extLst>
            </p:cNvPr>
            <p:cNvSpPr/>
            <p:nvPr/>
          </p:nvSpPr>
          <p:spPr>
            <a:xfrm>
              <a:off x="7369930" y="4793051"/>
              <a:ext cx="802042" cy="583218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08247-7C8D-4208-9BCD-1C1320079F62}"/>
                </a:ext>
              </a:extLst>
            </p:cNvPr>
            <p:cNvSpPr txBox="1"/>
            <p:nvPr/>
          </p:nvSpPr>
          <p:spPr>
            <a:xfrm>
              <a:off x="5441983" y="4047472"/>
              <a:ext cx="2056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00FF"/>
                  </a:solidFill>
                </a:rPr>
                <a:t>왜곡 보정 후 얻어야 할 영역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D8E0CD-36CB-4A6E-B778-B5931C5A8F29}"/>
                </a:ext>
              </a:extLst>
            </p:cNvPr>
            <p:cNvSpPr txBox="1"/>
            <p:nvPr/>
          </p:nvSpPr>
          <p:spPr>
            <a:xfrm>
              <a:off x="5612891" y="4419341"/>
              <a:ext cx="2436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왜곡 보정 후 현재 얻고 있는 영역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(crop </a:t>
              </a:r>
              <a:r>
                <a:rPr lang="ko-KR" altLang="en-US" sz="1000" dirty="0"/>
                <a:t>된 영역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0B6895-0253-46BD-A8B5-2A0887C1BC5E}"/>
                </a:ext>
              </a:extLst>
            </p:cNvPr>
            <p:cNvCxnSpPr>
              <a:cxnSpLocks/>
              <a:stCxn id="8" idx="3"/>
              <a:endCxn id="4" idx="3"/>
            </p:cNvCxnSpPr>
            <p:nvPr/>
          </p:nvCxnSpPr>
          <p:spPr>
            <a:xfrm flipH="1">
              <a:off x="6814457" y="4781684"/>
              <a:ext cx="1357515" cy="12459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E17213-F6E9-4B3A-9BB5-1EA2C5464817}"/>
                </a:ext>
              </a:extLst>
            </p:cNvPr>
            <p:cNvCxnSpPr>
              <a:cxnSpLocks/>
              <a:stCxn id="8" idx="1"/>
              <a:endCxn id="4" idx="3"/>
            </p:cNvCxnSpPr>
            <p:nvPr/>
          </p:nvCxnSpPr>
          <p:spPr>
            <a:xfrm>
              <a:off x="5406707" y="4781684"/>
              <a:ext cx="1407750" cy="12459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5D9F45-2B94-48C1-8556-AC4448FAC0E8}"/>
                    </a:ext>
                  </a:extLst>
                </p:cNvPr>
                <p:cNvSpPr txBox="1"/>
                <p:nvPr/>
              </p:nvSpPr>
              <p:spPr>
                <a:xfrm>
                  <a:off x="6617554" y="5121010"/>
                  <a:ext cx="445271" cy="278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91°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5D9F45-2B94-48C1-8556-AC4448FAC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554" y="5121010"/>
                  <a:ext cx="445271" cy="2786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93AB71-B3D2-4892-B358-94CFFD2DCBC1}"/>
                </a:ext>
              </a:extLst>
            </p:cNvPr>
            <p:cNvGrpSpPr/>
            <p:nvPr/>
          </p:nvGrpSpPr>
          <p:grpSpPr>
            <a:xfrm>
              <a:off x="6285284" y="5207326"/>
              <a:ext cx="1084646" cy="380837"/>
              <a:chOff x="6006166" y="3158626"/>
              <a:chExt cx="2942070" cy="647587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5EA229EA-5D12-4646-9D21-9D6708F28EC0}"/>
                  </a:ext>
                </a:extLst>
              </p:cNvPr>
              <p:cNvSpPr/>
              <p:nvPr/>
            </p:nvSpPr>
            <p:spPr>
              <a:xfrm rot="16200000">
                <a:off x="6706418" y="2458374"/>
                <a:ext cx="645952" cy="2046456"/>
              </a:xfrm>
              <a:prstGeom prst="arc">
                <a:avLst>
                  <a:gd name="adj1" fmla="val 16200000"/>
                  <a:gd name="adj2" fmla="val 11927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986DF49-28CA-4CBC-9CB9-096A966F38B6}"/>
                  </a:ext>
                </a:extLst>
              </p:cNvPr>
              <p:cNvSpPr/>
              <p:nvPr/>
            </p:nvSpPr>
            <p:spPr>
              <a:xfrm rot="5400000" flipH="1">
                <a:off x="7602032" y="2460009"/>
                <a:ext cx="645952" cy="2046456"/>
              </a:xfrm>
              <a:prstGeom prst="arc">
                <a:avLst>
                  <a:gd name="adj1" fmla="val 16200000"/>
                  <a:gd name="adj2" fmla="val 11927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F83E40E-6483-434B-A978-A3B1A8123A42}"/>
                </a:ext>
              </a:extLst>
            </p:cNvPr>
            <p:cNvSpPr/>
            <p:nvPr/>
          </p:nvSpPr>
          <p:spPr>
            <a:xfrm flipH="1">
              <a:off x="5443135" y="4802129"/>
              <a:ext cx="859531" cy="594021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7331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">
            <a:extLst>
              <a:ext uri="{FF2B5EF4-FFF2-40B4-BE49-F238E27FC236}">
                <a16:creationId xmlns:a16="http://schemas.microsoft.com/office/drawing/2014/main" id="{86DD2D7C-0179-43B5-BE60-0A2AAA170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71828"/>
              </p:ext>
            </p:extLst>
          </p:nvPr>
        </p:nvGraphicFramePr>
        <p:xfrm>
          <a:off x="168376" y="623056"/>
          <a:ext cx="9571242" cy="6047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3859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127383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425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PCL </a:t>
                      </a:r>
                      <a:r>
                        <a:rPr lang="ko-KR" altLang="en-US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왜곡 보정 알고리즘 오류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계산 결과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5621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A09720C-553D-482A-9C29-9BD683C53E37}"/>
                  </a:ext>
                </a:extLst>
              </p:cNvPr>
              <p:cNvSpPr/>
              <p:nvPr/>
            </p:nvSpPr>
            <p:spPr>
              <a:xfrm>
                <a:off x="6197389" y="5828326"/>
                <a:ext cx="2088392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A09720C-553D-482A-9C29-9BD683C5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89" y="5828326"/>
                <a:ext cx="2088392" cy="554062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EB7DF0C-6527-402B-8A4B-E0BFBA67172B}"/>
                  </a:ext>
                </a:extLst>
              </p:cNvPr>
              <p:cNvSpPr/>
              <p:nvPr/>
            </p:nvSpPr>
            <p:spPr>
              <a:xfrm>
                <a:off x="6215898" y="4871428"/>
                <a:ext cx="2140266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EB7DF0C-6527-402B-8A4B-E0BFBA671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8" y="4871428"/>
                <a:ext cx="2140266" cy="554062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04EFD42-66EF-451D-9573-A08B0E21981D}"/>
              </a:ext>
            </a:extLst>
          </p:cNvPr>
          <p:cNvSpPr txBox="1"/>
          <p:nvPr/>
        </p:nvSpPr>
        <p:spPr>
          <a:xfrm>
            <a:off x="5818133" y="5497611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올바른 식 </a:t>
            </a:r>
            <a:r>
              <a:rPr lang="en-US" altLang="ko-KR" sz="1000" dirty="0"/>
              <a:t>(OE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944FF8-ACA9-4DD9-9DA1-59F98480E2DD}"/>
              </a:ext>
            </a:extLst>
          </p:cNvPr>
          <p:cNvSpPr txBox="1"/>
          <p:nvPr/>
        </p:nvSpPr>
        <p:spPr>
          <a:xfrm>
            <a:off x="5818133" y="4559597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잘못된 식 </a:t>
            </a:r>
            <a:r>
              <a:rPr lang="en-US" altLang="ko-KR" sz="1000" dirty="0"/>
              <a:t>(S/W 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312BC71-62AA-4EF8-B89E-A620B2589C29}"/>
              </a:ext>
            </a:extLst>
          </p:cNvPr>
          <p:cNvGrpSpPr/>
          <p:nvPr/>
        </p:nvGrpSpPr>
        <p:grpSpPr>
          <a:xfrm>
            <a:off x="6053062" y="1268704"/>
            <a:ext cx="3329672" cy="3075169"/>
            <a:chOff x="1108596" y="1579070"/>
            <a:chExt cx="2672604" cy="246832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B330F4-2309-49D4-A2EE-4BA5D14D00D4}"/>
                </a:ext>
              </a:extLst>
            </p:cNvPr>
            <p:cNvSpPr/>
            <p:nvPr/>
          </p:nvSpPr>
          <p:spPr>
            <a:xfrm>
              <a:off x="1555885" y="3322626"/>
              <a:ext cx="432406" cy="433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75B6168-448F-4166-91CF-CE9A0403EA60}"/>
                </a:ext>
              </a:extLst>
            </p:cNvPr>
            <p:cNvSpPr/>
            <p:nvPr/>
          </p:nvSpPr>
          <p:spPr>
            <a:xfrm>
              <a:off x="2254216" y="2650604"/>
              <a:ext cx="432406" cy="43345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73CAC40-E935-4C12-B8ED-12449962CCF0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1924966" y="3020582"/>
              <a:ext cx="392574" cy="36552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C4AA558-8722-491B-B5A1-04DB8726487D}"/>
                </a:ext>
              </a:extLst>
            </p:cNvPr>
            <p:cNvCxnSpPr>
              <a:cxnSpLocks/>
              <a:stCxn id="56" idx="7"/>
              <a:endCxn id="63" idx="3"/>
            </p:cNvCxnSpPr>
            <p:nvPr/>
          </p:nvCxnSpPr>
          <p:spPr>
            <a:xfrm flipV="1">
              <a:off x="2623298" y="2308188"/>
              <a:ext cx="410730" cy="405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A0F94-0B8E-401F-B48A-47C3A12C42B9}"/>
                </a:ext>
              </a:extLst>
            </p:cNvPr>
            <p:cNvSpPr txBox="1"/>
            <p:nvPr/>
          </p:nvSpPr>
          <p:spPr>
            <a:xfrm>
              <a:off x="1297406" y="3032344"/>
              <a:ext cx="51909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원래 위치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FB94E8-9170-4B18-921E-D961296DB243}"/>
                </a:ext>
              </a:extLst>
            </p:cNvPr>
            <p:cNvSpPr txBox="1"/>
            <p:nvPr/>
          </p:nvSpPr>
          <p:spPr>
            <a:xfrm>
              <a:off x="1628270" y="2413266"/>
              <a:ext cx="929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관측된 위치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15517-2A71-452B-ACF0-CF663171E7D0}"/>
                </a:ext>
              </a:extLst>
            </p:cNvPr>
            <p:cNvSpPr txBox="1"/>
            <p:nvPr/>
          </p:nvSpPr>
          <p:spPr>
            <a:xfrm>
              <a:off x="2104039" y="3232692"/>
              <a:ext cx="581114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OE </a:t>
              </a:r>
              <a:r>
                <a:rPr lang="ko-KR" altLang="en-US" sz="1000" dirty="0">
                  <a:solidFill>
                    <a:srgbClr val="00B050"/>
                  </a:solidFill>
                </a:rPr>
                <a:t>팀 코드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71D829-DCA8-496F-B83E-F1C6ECD3F824}"/>
                </a:ext>
              </a:extLst>
            </p:cNvPr>
            <p:cNvSpPr txBox="1"/>
            <p:nvPr/>
          </p:nvSpPr>
          <p:spPr>
            <a:xfrm>
              <a:off x="3042385" y="2390155"/>
              <a:ext cx="619282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S/W</a:t>
              </a:r>
              <a:r>
                <a:rPr lang="ko-KR" altLang="en-US" sz="1000" dirty="0">
                  <a:solidFill>
                    <a:srgbClr val="FF0000"/>
                  </a:solidFill>
                </a:rPr>
                <a:t>팀 코드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ACD5995-37DD-46F6-BC2C-3B6B8CFE6957}"/>
                </a:ext>
              </a:extLst>
            </p:cNvPr>
            <p:cNvSpPr/>
            <p:nvPr/>
          </p:nvSpPr>
          <p:spPr>
            <a:xfrm>
              <a:off x="2970703" y="1938210"/>
              <a:ext cx="432406" cy="4334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85817C-718C-432D-B0A7-D7AA080AA577}"/>
                </a:ext>
              </a:extLst>
            </p:cNvPr>
            <p:cNvSpPr txBox="1"/>
            <p:nvPr/>
          </p:nvSpPr>
          <p:spPr>
            <a:xfrm>
              <a:off x="2784235" y="1579070"/>
              <a:ext cx="635981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더 심한 왜곡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F30ABBB-98F2-4384-B32B-41FD3F20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406" y="1579070"/>
              <a:ext cx="0" cy="2468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F33A71D-937A-4579-9C0D-3D1B73D58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8596" y="3925138"/>
              <a:ext cx="2672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7DFB55C-75D1-446C-9D1A-35B494708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727" y="2956458"/>
              <a:ext cx="386422" cy="376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1BFEBB-9AB4-4FAC-9A47-EAE029201D80}"/>
                </a:ext>
              </a:extLst>
            </p:cNvPr>
            <p:cNvSpPr txBox="1"/>
            <p:nvPr/>
          </p:nvSpPr>
          <p:spPr>
            <a:xfrm rot="19020594">
              <a:off x="1834309" y="2975504"/>
              <a:ext cx="40220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8332FB8-5A8B-4A5E-92F5-A413F53A9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3417" y="2279970"/>
              <a:ext cx="383702" cy="3870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0A403B-C083-4D8C-A3F3-9DF602238B77}"/>
                </a:ext>
              </a:extLst>
            </p:cNvPr>
            <p:cNvSpPr txBox="1"/>
            <p:nvPr/>
          </p:nvSpPr>
          <p:spPr>
            <a:xfrm rot="19020594">
              <a:off x="2524682" y="2313092"/>
              <a:ext cx="40220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20CCC68-FF4D-4A83-BEE6-FAB36A557000}"/>
                    </a:ext>
                  </a:extLst>
                </p:cNvPr>
                <p:cNvSpPr/>
                <p:nvPr/>
              </p:nvSpPr>
              <p:spPr>
                <a:xfrm>
                  <a:off x="2602036" y="2768033"/>
                  <a:ext cx="74302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20CCC68-FF4D-4A83-BEE6-FAB36A557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036" y="2768033"/>
                  <a:ext cx="74302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9F98CF1-04EA-4ECB-B60C-7C0588054CE9}"/>
                    </a:ext>
                  </a:extLst>
                </p:cNvPr>
                <p:cNvSpPr/>
                <p:nvPr/>
              </p:nvSpPr>
              <p:spPr>
                <a:xfrm>
                  <a:off x="1859012" y="3569016"/>
                  <a:ext cx="59221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9F98CF1-04EA-4ECB-B60C-7C0588054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012" y="3569016"/>
                  <a:ext cx="59221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3">
            <a:extLst>
              <a:ext uri="{FF2B5EF4-FFF2-40B4-BE49-F238E27FC236}">
                <a16:creationId xmlns:a16="http://schemas.microsoft.com/office/drawing/2014/main" id="{AD0952B8-7F03-4E7A-B37B-1A5F658B80DD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213C12-EDC2-407F-B4EA-F93F626333C4}"/>
              </a:ext>
            </a:extLst>
          </p:cNvPr>
          <p:cNvSpPr txBox="1"/>
          <p:nvPr/>
        </p:nvSpPr>
        <p:spPr>
          <a:xfrm>
            <a:off x="8255009" y="607484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수정된 알고리즘은</a:t>
            </a: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MINE </a:t>
            </a:r>
            <a:r>
              <a:rPr lang="ko-KR" altLang="en-US" sz="1200" b="1" dirty="0"/>
              <a:t>에 적용 완료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2F6E4DB-C164-4ED0-AEBA-D526FB1EF0BE}"/>
              </a:ext>
            </a:extLst>
          </p:cNvPr>
          <p:cNvGrpSpPr/>
          <p:nvPr/>
        </p:nvGrpSpPr>
        <p:grpSpPr>
          <a:xfrm>
            <a:off x="3122022" y="1537748"/>
            <a:ext cx="1993996" cy="1521655"/>
            <a:chOff x="1996579" y="1242970"/>
            <a:chExt cx="6352145" cy="484743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6BD9B09-3E27-4218-8DE3-AD02ABAD423C}"/>
                </a:ext>
              </a:extLst>
            </p:cNvPr>
            <p:cNvCxnSpPr/>
            <p:nvPr/>
          </p:nvCxnSpPr>
          <p:spPr>
            <a:xfrm>
              <a:off x="1996580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C894626-32BC-4C21-B459-04ACDC3EE49E}"/>
                </a:ext>
              </a:extLst>
            </p:cNvPr>
            <p:cNvCxnSpPr/>
            <p:nvPr/>
          </p:nvCxnSpPr>
          <p:spPr>
            <a:xfrm>
              <a:off x="3076243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83540A4-4DE0-4847-9986-E5417F0ADD89}"/>
                </a:ext>
              </a:extLst>
            </p:cNvPr>
            <p:cNvCxnSpPr/>
            <p:nvPr/>
          </p:nvCxnSpPr>
          <p:spPr>
            <a:xfrm>
              <a:off x="415590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A3871F3-672D-4DBB-968F-F885D9115A48}"/>
                </a:ext>
              </a:extLst>
            </p:cNvPr>
            <p:cNvCxnSpPr/>
            <p:nvPr/>
          </p:nvCxnSpPr>
          <p:spPr>
            <a:xfrm>
              <a:off x="5235569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8329DB4-9261-4FB9-9518-D5AFFECF8EFE}"/>
                </a:ext>
              </a:extLst>
            </p:cNvPr>
            <p:cNvCxnSpPr/>
            <p:nvPr/>
          </p:nvCxnSpPr>
          <p:spPr>
            <a:xfrm>
              <a:off x="6315232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9E34D48-EEAB-4955-AE1C-41A7A3F18A9C}"/>
                </a:ext>
              </a:extLst>
            </p:cNvPr>
            <p:cNvCxnSpPr/>
            <p:nvPr/>
          </p:nvCxnSpPr>
          <p:spPr>
            <a:xfrm>
              <a:off x="739489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1B6722C-364E-4FED-A97A-CADF30EA4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04691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38E350F-F6C2-4FDB-9EFA-67FCED5C9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962712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091427E-AA79-4516-8616-75EF8489F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3801611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80127B7-8084-4D9F-80BB-D506C325E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4717409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5FB727B-0B11-484A-9B96-76D8F5B7F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558986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EB5BC78-77BB-40E4-87C0-5E034D7D1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1242970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E18DC1D-F523-4CE3-A5D2-F80FCFD8B0AB}"/>
              </a:ext>
            </a:extLst>
          </p:cNvPr>
          <p:cNvSpPr txBox="1"/>
          <p:nvPr/>
        </p:nvSpPr>
        <p:spPr>
          <a:xfrm>
            <a:off x="3811012" y="1268704"/>
            <a:ext cx="752705" cy="26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빈 이미지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2D3DBF-0682-49A3-AF52-50643AD0023A}"/>
              </a:ext>
            </a:extLst>
          </p:cNvPr>
          <p:cNvGrpSpPr/>
          <p:nvPr/>
        </p:nvGrpSpPr>
        <p:grpSpPr>
          <a:xfrm>
            <a:off x="479368" y="1542575"/>
            <a:ext cx="1993996" cy="1521655"/>
            <a:chOff x="1996579" y="1242970"/>
            <a:chExt cx="6352145" cy="484743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D2F112B-058E-498A-81B4-19738D155AA7}"/>
                </a:ext>
              </a:extLst>
            </p:cNvPr>
            <p:cNvCxnSpPr/>
            <p:nvPr/>
          </p:nvCxnSpPr>
          <p:spPr>
            <a:xfrm>
              <a:off x="1996580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0F0484E-93B3-45F7-BA53-F9E45C0B686D}"/>
                </a:ext>
              </a:extLst>
            </p:cNvPr>
            <p:cNvCxnSpPr/>
            <p:nvPr/>
          </p:nvCxnSpPr>
          <p:spPr>
            <a:xfrm>
              <a:off x="3076243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8209E2A-9E0D-483F-8E4A-A8B983DA00FA}"/>
                </a:ext>
              </a:extLst>
            </p:cNvPr>
            <p:cNvCxnSpPr/>
            <p:nvPr/>
          </p:nvCxnSpPr>
          <p:spPr>
            <a:xfrm>
              <a:off x="415590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E089728-A281-4D81-A1DA-788A06E627F1}"/>
                </a:ext>
              </a:extLst>
            </p:cNvPr>
            <p:cNvCxnSpPr/>
            <p:nvPr/>
          </p:nvCxnSpPr>
          <p:spPr>
            <a:xfrm>
              <a:off x="5235569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96DD6D2-4D85-4E96-88E2-E583BDC12614}"/>
                </a:ext>
              </a:extLst>
            </p:cNvPr>
            <p:cNvCxnSpPr/>
            <p:nvPr/>
          </p:nvCxnSpPr>
          <p:spPr>
            <a:xfrm>
              <a:off x="6315232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FE19F34-1BB8-49B4-B835-C46652CB3801}"/>
                </a:ext>
              </a:extLst>
            </p:cNvPr>
            <p:cNvCxnSpPr/>
            <p:nvPr/>
          </p:nvCxnSpPr>
          <p:spPr>
            <a:xfrm>
              <a:off x="7394896" y="1258350"/>
              <a:ext cx="0" cy="48320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6904D81-B83F-41F5-9D9C-BD249E8D6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04691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C4B7E3D-3A90-4625-8F3B-2BCC29123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2962712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FE315CE-DF0D-40D8-A1CC-5E21CA22D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3801611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6999818-A75A-4553-87F5-31393DAA3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4717409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ECF8FB2-7E8A-41F6-8B82-9D946E672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5589864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9988078-17F3-4E5C-9D27-806B184CD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579" y="1242970"/>
              <a:ext cx="63521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67C709F-7EE3-4331-9B1B-238F4FC01215}"/>
              </a:ext>
            </a:extLst>
          </p:cNvPr>
          <p:cNvSpPr txBox="1"/>
          <p:nvPr/>
        </p:nvSpPr>
        <p:spPr>
          <a:xfrm>
            <a:off x="1168357" y="1268704"/>
            <a:ext cx="1008679" cy="26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왜곡된 이미지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45DDA91-7B68-4895-AEE3-C6669380E93E}"/>
              </a:ext>
            </a:extLst>
          </p:cNvPr>
          <p:cNvSpPr/>
          <p:nvPr/>
        </p:nvSpPr>
        <p:spPr>
          <a:xfrm>
            <a:off x="4138771" y="2340929"/>
            <a:ext cx="338914" cy="287475"/>
          </a:xfrm>
          <a:prstGeom prst="rect">
            <a:avLst/>
          </a:prstGeom>
          <a:solidFill>
            <a:srgbClr val="0000FF">
              <a:alpha val="40000"/>
            </a:srgbClr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3C90E16-AAEB-43C8-9469-7B7F6D92CEAD}"/>
              </a:ext>
            </a:extLst>
          </p:cNvPr>
          <p:cNvSpPr/>
          <p:nvPr/>
        </p:nvSpPr>
        <p:spPr>
          <a:xfrm>
            <a:off x="3553367" y="1858838"/>
            <a:ext cx="338914" cy="28747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B65DC1-6A5F-457D-AD4D-FDAD9391B5B3}"/>
              </a:ext>
            </a:extLst>
          </p:cNvPr>
          <p:cNvSpPr/>
          <p:nvPr/>
        </p:nvSpPr>
        <p:spPr>
          <a:xfrm>
            <a:off x="922025" y="1858838"/>
            <a:ext cx="338914" cy="28747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660D276-8B1E-4ACB-9F40-9FA8C17F66A6}"/>
              </a:ext>
            </a:extLst>
          </p:cNvPr>
          <p:cNvCxnSpPr>
            <a:cxnSpLocks/>
          </p:cNvCxnSpPr>
          <p:nvPr/>
        </p:nvCxnSpPr>
        <p:spPr>
          <a:xfrm flipH="1" flipV="1">
            <a:off x="3870595" y="2120876"/>
            <a:ext cx="268173" cy="2200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C20161-3F67-424E-869A-9FBA828F185B}"/>
              </a:ext>
            </a:extLst>
          </p:cNvPr>
          <p:cNvCxnSpPr>
            <a:cxnSpLocks/>
            <a:stCxn id="87" idx="1"/>
            <a:endCxn id="88" idx="3"/>
          </p:cNvCxnSpPr>
          <p:nvPr/>
        </p:nvCxnSpPr>
        <p:spPr>
          <a:xfrm flipH="1">
            <a:off x="1260940" y="2002575"/>
            <a:ext cx="229242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E37DFB37-449D-407C-A495-3C1DABD678E3}"/>
              </a:ext>
            </a:extLst>
          </p:cNvPr>
          <p:cNvCxnSpPr>
            <a:cxnSpLocks/>
            <a:stCxn id="88" idx="2"/>
            <a:endCxn id="86" idx="1"/>
          </p:cNvCxnSpPr>
          <p:nvPr/>
        </p:nvCxnSpPr>
        <p:spPr>
          <a:xfrm rot="16200000" flipH="1">
            <a:off x="2445950" y="791845"/>
            <a:ext cx="338353" cy="3047288"/>
          </a:xfrm>
          <a:prstGeom prst="curved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DBE9D1-95F3-4E54-8533-6372063ED417}"/>
              </a:ext>
            </a:extLst>
          </p:cNvPr>
          <p:cNvSpPr txBox="1"/>
          <p:nvPr/>
        </p:nvSpPr>
        <p:spPr>
          <a:xfrm>
            <a:off x="1732190" y="2579266"/>
            <a:ext cx="1100347" cy="265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③ </a:t>
            </a:r>
            <a:r>
              <a:rPr lang="en-US" altLang="ko-KR" sz="1000" dirty="0"/>
              <a:t>RBG </a:t>
            </a:r>
            <a:r>
              <a:rPr lang="ko-KR" altLang="en-US" sz="1000" dirty="0"/>
              <a:t>값 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344F86-C65F-40F4-AFDB-4C80C33DA880}"/>
              </a:ext>
            </a:extLst>
          </p:cNvPr>
          <p:cNvSpPr txBox="1"/>
          <p:nvPr/>
        </p:nvSpPr>
        <p:spPr>
          <a:xfrm>
            <a:off x="4190546" y="1906232"/>
            <a:ext cx="917014" cy="265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① 왜곡 인가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04F0CB-4CEE-41D2-8FD5-EBAB40CB3EDE}"/>
              </a:ext>
            </a:extLst>
          </p:cNvPr>
          <p:cNvSpPr txBox="1"/>
          <p:nvPr/>
        </p:nvSpPr>
        <p:spPr>
          <a:xfrm>
            <a:off x="1702949" y="1782636"/>
            <a:ext cx="1659858" cy="43169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왜곡된 이미지에서 동일 위치의 </a:t>
            </a:r>
            <a:r>
              <a:rPr lang="en-US" altLang="ko-KR" sz="1000" dirty="0"/>
              <a:t>RGB</a:t>
            </a:r>
            <a:r>
              <a:rPr lang="ko-KR" altLang="en-US" sz="1000" dirty="0"/>
              <a:t> 값 계산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F96BB5A-0856-48E6-B738-77EFEF2DDB22}"/>
              </a:ext>
            </a:extLst>
          </p:cNvPr>
          <p:cNvCxnSpPr>
            <a:cxnSpLocks/>
          </p:cNvCxnSpPr>
          <p:nvPr/>
        </p:nvCxnSpPr>
        <p:spPr>
          <a:xfrm flipH="1">
            <a:off x="924117" y="2146313"/>
            <a:ext cx="174987" cy="106632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67135F-883C-4B25-B891-154E780184DD}"/>
              </a:ext>
            </a:extLst>
          </p:cNvPr>
          <p:cNvSpPr txBox="1"/>
          <p:nvPr/>
        </p:nvSpPr>
        <p:spPr>
          <a:xfrm>
            <a:off x="272704" y="3237408"/>
            <a:ext cx="3047830" cy="43169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위치에 해당하는 </a:t>
            </a:r>
            <a:r>
              <a:rPr lang="en-US" altLang="ko-KR" sz="1000" dirty="0"/>
              <a:t>RGB </a:t>
            </a:r>
            <a:r>
              <a:rPr lang="ko-KR" altLang="en-US" sz="1000" dirty="0"/>
              <a:t>값은 존재하지 않음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주변의 </a:t>
            </a:r>
            <a:r>
              <a:rPr lang="en-US" altLang="ko-KR" sz="1000" dirty="0"/>
              <a:t>RGB </a:t>
            </a:r>
            <a:r>
              <a:rPr lang="ko-KR" altLang="en-US" sz="1000" dirty="0"/>
              <a:t>값에서 </a:t>
            </a:r>
            <a:r>
              <a:rPr lang="en-US" altLang="ko-KR" sz="1000" b="1" dirty="0"/>
              <a:t>interpolation</a:t>
            </a:r>
            <a:r>
              <a:rPr lang="en-US" altLang="ko-KR" sz="1000" dirty="0"/>
              <a:t> </a:t>
            </a:r>
            <a:r>
              <a:rPr lang="ko-KR" altLang="en-US" sz="1000" dirty="0"/>
              <a:t>을 이용해 계산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ACD0BED-3C37-4FB8-B8A1-9D66B03154DE}"/>
                  </a:ext>
                </a:extLst>
              </p:cNvPr>
              <p:cNvSpPr/>
              <p:nvPr/>
            </p:nvSpPr>
            <p:spPr>
              <a:xfrm>
                <a:off x="4100988" y="2395720"/>
                <a:ext cx="569579" cy="265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ACD0BED-3C37-4FB8-B8A1-9D66B0315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88" y="2395720"/>
                <a:ext cx="569579" cy="265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3D3E651-7CE7-4AF8-BC3F-F54AA0DAE13C}"/>
                  </a:ext>
                </a:extLst>
              </p:cNvPr>
              <p:cNvSpPr/>
              <p:nvPr/>
            </p:nvSpPr>
            <p:spPr>
              <a:xfrm>
                <a:off x="3480420" y="1832711"/>
                <a:ext cx="706421" cy="265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3D3E651-7CE7-4AF8-BC3F-F54AA0DAE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20" y="1832711"/>
                <a:ext cx="706421" cy="265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466C0A-04FD-4C9D-B82B-BF2E1741A1B1}"/>
              </a:ext>
            </a:extLst>
          </p:cNvPr>
          <p:cNvSpPr/>
          <p:nvPr/>
        </p:nvSpPr>
        <p:spPr>
          <a:xfrm>
            <a:off x="816418" y="1798588"/>
            <a:ext cx="338914" cy="260910"/>
          </a:xfrm>
          <a:prstGeom prst="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FD62B9-B7CE-4295-A425-2F6F7977A7D7}"/>
              </a:ext>
            </a:extLst>
          </p:cNvPr>
          <p:cNvSpPr/>
          <p:nvPr/>
        </p:nvSpPr>
        <p:spPr>
          <a:xfrm>
            <a:off x="1156579" y="1803396"/>
            <a:ext cx="338914" cy="260910"/>
          </a:xfrm>
          <a:prstGeom prst="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FF7BB1-1AB0-4880-83F7-EB2916550411}"/>
              </a:ext>
            </a:extLst>
          </p:cNvPr>
          <p:cNvSpPr/>
          <p:nvPr/>
        </p:nvSpPr>
        <p:spPr>
          <a:xfrm>
            <a:off x="816418" y="2083485"/>
            <a:ext cx="338914" cy="260910"/>
          </a:xfrm>
          <a:prstGeom prst="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2A3C11C-52BB-46C5-B4F1-2DA3033FE1F9}"/>
              </a:ext>
            </a:extLst>
          </p:cNvPr>
          <p:cNvSpPr/>
          <p:nvPr/>
        </p:nvSpPr>
        <p:spPr>
          <a:xfrm>
            <a:off x="1156579" y="2088293"/>
            <a:ext cx="338914" cy="260910"/>
          </a:xfrm>
          <a:prstGeom prst="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C918D57-E7CC-47FA-BB00-75ABD937E277}"/>
                  </a:ext>
                </a:extLst>
              </p:cNvPr>
              <p:cNvSpPr/>
              <p:nvPr/>
            </p:nvSpPr>
            <p:spPr>
              <a:xfrm>
                <a:off x="3481546" y="3200004"/>
                <a:ext cx="1866196" cy="561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sz="1000" b="0" dirty="0"/>
                </a:br>
                <a:endParaRPr lang="ko-KR" altLang="en-US" sz="1000" dirty="0"/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C918D57-E7CC-47FA-BB00-75ABD937E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46" y="3200004"/>
                <a:ext cx="1866196" cy="561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C9FAD4F-D5C3-4BF2-BC36-7DCE3B8A69EA}"/>
                  </a:ext>
                </a:extLst>
              </p:cNvPr>
              <p:cNvSpPr/>
              <p:nvPr/>
            </p:nvSpPr>
            <p:spPr>
              <a:xfrm>
                <a:off x="76008" y="6076136"/>
                <a:ext cx="5192160" cy="597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000" dirty="0"/>
                </a:br>
                <a:endParaRPr lang="ko-KR" altLang="en-US" sz="1000" dirty="0"/>
              </a:p>
            </p:txBody>
          </p:sp>
        </mc:Choice>
        <mc:Fallback xmlns=""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C9FAD4F-D5C3-4BF2-BC36-7DCE3B8A6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" y="6076136"/>
                <a:ext cx="5192160" cy="597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4A8E53DB-784A-411D-A83D-000C9BDADADD}"/>
              </a:ext>
            </a:extLst>
          </p:cNvPr>
          <p:cNvSpPr txBox="1"/>
          <p:nvPr/>
        </p:nvSpPr>
        <p:spPr>
          <a:xfrm>
            <a:off x="315605" y="3852210"/>
            <a:ext cx="52998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PCL </a:t>
            </a:r>
            <a:r>
              <a:rPr lang="ko-KR" altLang="en-US" sz="1050" b="1" dirty="0"/>
              <a:t>내부 알고리즘 확인 결과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①번 과정에서 오류가 있었고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②</a:t>
            </a:r>
            <a:r>
              <a:rPr lang="en-US" altLang="ko-KR" sz="1050" b="1" dirty="0"/>
              <a:t>,</a:t>
            </a:r>
            <a:r>
              <a:rPr lang="ko-KR" altLang="en-US" sz="1050" b="1" dirty="0"/>
              <a:t>③ 번 과정이 없는 것을 확인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6AFF031-5FE7-445C-B7B9-F6E1739A8112}"/>
              </a:ext>
            </a:extLst>
          </p:cNvPr>
          <p:cNvGrpSpPr/>
          <p:nvPr/>
        </p:nvGrpSpPr>
        <p:grpSpPr>
          <a:xfrm>
            <a:off x="388427" y="4259025"/>
            <a:ext cx="1696923" cy="1691095"/>
            <a:chOff x="331466" y="3906609"/>
            <a:chExt cx="1442938" cy="1437982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5EE67E23-E237-4149-807F-A48539D4930A}"/>
                </a:ext>
              </a:extLst>
            </p:cNvPr>
            <p:cNvGrpSpPr/>
            <p:nvPr/>
          </p:nvGrpSpPr>
          <p:grpSpPr>
            <a:xfrm>
              <a:off x="331466" y="4098964"/>
              <a:ext cx="1400493" cy="1068742"/>
              <a:chOff x="1996579" y="1242970"/>
              <a:chExt cx="6352145" cy="4847438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07CF8E58-A973-4D8D-94DE-41EC0DCAA3CF}"/>
                  </a:ext>
                </a:extLst>
              </p:cNvPr>
              <p:cNvCxnSpPr/>
              <p:nvPr/>
            </p:nvCxnSpPr>
            <p:spPr>
              <a:xfrm>
                <a:off x="1996580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33B5F420-C1B8-459C-8BD6-C65B3D73D08F}"/>
                  </a:ext>
                </a:extLst>
              </p:cNvPr>
              <p:cNvCxnSpPr/>
              <p:nvPr/>
            </p:nvCxnSpPr>
            <p:spPr>
              <a:xfrm>
                <a:off x="3076243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D60889A0-2539-4DA6-8CDB-C3E844554050}"/>
                  </a:ext>
                </a:extLst>
              </p:cNvPr>
              <p:cNvCxnSpPr/>
              <p:nvPr/>
            </p:nvCxnSpPr>
            <p:spPr>
              <a:xfrm>
                <a:off x="415590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F762028B-B7BB-4395-B23A-D2FFDA2ED900}"/>
                  </a:ext>
                </a:extLst>
              </p:cNvPr>
              <p:cNvCxnSpPr/>
              <p:nvPr/>
            </p:nvCxnSpPr>
            <p:spPr>
              <a:xfrm>
                <a:off x="5235569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D19BB96A-3EAC-48B1-92C4-CCDCE0F6D19D}"/>
                  </a:ext>
                </a:extLst>
              </p:cNvPr>
              <p:cNvCxnSpPr/>
              <p:nvPr/>
            </p:nvCxnSpPr>
            <p:spPr>
              <a:xfrm>
                <a:off x="6315232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E095F8AD-70F8-4633-A309-7EAC59E148D4}"/>
                  </a:ext>
                </a:extLst>
              </p:cNvPr>
              <p:cNvCxnSpPr/>
              <p:nvPr/>
            </p:nvCxnSpPr>
            <p:spPr>
              <a:xfrm>
                <a:off x="7394896" y="1258350"/>
                <a:ext cx="0" cy="4832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4F87A231-36B8-497E-B175-64ACB5263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04691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F606F642-46DD-4D9D-847F-C9E7FD7645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2962712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0026847C-84B5-4624-922C-E420EE87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3801611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F06AF155-0B4B-4687-9F55-D51A9EFAB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4717409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967A3C0-CAEE-4642-995B-A26FC528F2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5589864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8C46DA8-B98B-424A-AC74-78431C45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579" y="1242970"/>
                <a:ext cx="6352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55E01B-A4CF-4A8C-9A94-999CE21F4615}"/>
                </a:ext>
              </a:extLst>
            </p:cNvPr>
            <p:cNvSpPr txBox="1"/>
            <p:nvPr/>
          </p:nvSpPr>
          <p:spPr>
            <a:xfrm>
              <a:off x="815381" y="3906609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왜곡된 이미지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35D3372-4A1D-40A6-A645-21D43604AD90}"/>
                </a:ext>
              </a:extLst>
            </p:cNvPr>
            <p:cNvSpPr/>
            <p:nvPr/>
          </p:nvSpPr>
          <p:spPr>
            <a:xfrm>
              <a:off x="568194" y="4278775"/>
              <a:ext cx="238038" cy="202517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353FA48-2B7F-405D-8480-7821FB058CD8}"/>
                </a:ext>
              </a:extLst>
            </p:cNvPr>
            <p:cNvSpPr/>
            <p:nvPr/>
          </p:nvSpPr>
          <p:spPr>
            <a:xfrm>
              <a:off x="807108" y="4282152"/>
              <a:ext cx="238038" cy="199141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B4253D9-9B68-406E-8A05-4B1A42F38FE7}"/>
                </a:ext>
              </a:extLst>
            </p:cNvPr>
            <p:cNvSpPr/>
            <p:nvPr/>
          </p:nvSpPr>
          <p:spPr>
            <a:xfrm>
              <a:off x="568194" y="4478875"/>
              <a:ext cx="238038" cy="183251"/>
            </a:xfrm>
            <a:prstGeom prst="rect">
              <a:avLst/>
            </a:prstGeom>
            <a:noFill/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30A2F1-B68F-4895-A675-89518310FE9F}"/>
                </a:ext>
              </a:extLst>
            </p:cNvPr>
            <p:cNvSpPr/>
            <p:nvPr/>
          </p:nvSpPr>
          <p:spPr>
            <a:xfrm>
              <a:off x="807108" y="4482251"/>
              <a:ext cx="238038" cy="183251"/>
            </a:xfrm>
            <a:prstGeom prst="rect">
              <a:avLst/>
            </a:prstGeom>
            <a:solidFill>
              <a:srgbClr val="FF0066">
                <a:alpha val="50000"/>
              </a:srgbClr>
            </a:solidFill>
            <a:ln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E726B449-B3F0-49C7-B0AB-935948CA1570}"/>
                    </a:ext>
                  </a:extLst>
                </p:cNvPr>
                <p:cNvSpPr/>
                <p:nvPr/>
              </p:nvSpPr>
              <p:spPr>
                <a:xfrm>
                  <a:off x="732162" y="4478874"/>
                  <a:ext cx="459293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E726B449-B3F0-49C7-B0AB-935948CA1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62" y="4478874"/>
                  <a:ext cx="459293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7D653B6-F504-41B1-99E2-991106DAB74F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>
              <a:off x="961809" y="4694318"/>
              <a:ext cx="812595" cy="650273"/>
            </a:xfrm>
            <a:prstGeom prst="straightConnector1">
              <a:avLst/>
            </a:prstGeom>
            <a:ln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A6089E-AD3C-4F65-A3AB-650679DFF859}"/>
                  </a:ext>
                </a:extLst>
              </p:cNvPr>
              <p:cNvSpPr txBox="1"/>
              <p:nvPr/>
            </p:nvSpPr>
            <p:spPr>
              <a:xfrm>
                <a:off x="2210615" y="5747165"/>
                <a:ext cx="1395838" cy="461665"/>
              </a:xfrm>
              <a:prstGeom prst="rect">
                <a:avLst/>
              </a:prstGeom>
              <a:noFill/>
              <a:ln>
                <a:solidFill>
                  <a:srgbClr val="FF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빈 이미지의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800" dirty="0"/>
                  <a:t>가 아닌</a:t>
                </a:r>
                <a:r>
                  <a:rPr lang="en-US" altLang="ko-KR" sz="800" dirty="0"/>
                  <a:t>, </a:t>
                </a:r>
                <a:r>
                  <a:rPr lang="ko-KR" altLang="en-US" sz="800" dirty="0"/>
                  <a:t>왜곡된 이미지의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sz="800" dirty="0"/>
                  <a:t> 에 왜곡을 인가함</a:t>
                </a:r>
                <a:r>
                  <a:rPr lang="en-US" altLang="ko-KR" sz="800" dirty="0"/>
                  <a:t>.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A6089E-AD3C-4F65-A3AB-650679DFF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15" y="5747165"/>
                <a:ext cx="1395838" cy="461665"/>
              </a:xfrm>
              <a:prstGeom prst="rect">
                <a:avLst/>
              </a:prstGeom>
              <a:blipFill>
                <a:blip r:embed="rId11"/>
                <a:stretch>
                  <a:fillRect b="-1282"/>
                </a:stretch>
              </a:blipFill>
              <a:ln>
                <a:solidFill>
                  <a:srgbClr val="FF006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D4D6339-C70D-49B5-BEEF-E42BB707E9D9}"/>
              </a:ext>
            </a:extLst>
          </p:cNvPr>
          <p:cNvSpPr/>
          <p:nvPr/>
        </p:nvSpPr>
        <p:spPr>
          <a:xfrm>
            <a:off x="2442241" y="4418266"/>
            <a:ext cx="297063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4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latinLnBrk="0"/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def </a:t>
            </a:r>
            <a:r>
              <a:rPr lang="en-US" altLang="ko-KR" sz="400" dirty="0" err="1">
                <a:solidFill>
                  <a:srgbClr val="FFC66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InitPointCloudCalData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 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for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in </a:t>
            </a:r>
            <a:r>
              <a:rPr lang="en-US" altLang="ko-KR" sz="400" dirty="0">
                <a:solidFill>
                  <a:srgbClr val="8888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range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.imageWidth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* 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.imageHeight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 u =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% 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.imageWidth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 v = 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.imageHeight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-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- 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// 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.imageWidth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 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if not 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.undistort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: </a:t>
            </a:r>
            <a:r>
              <a:rPr lang="en-US" altLang="ko-KR" sz="400" dirty="0">
                <a:solidFill>
                  <a:srgbClr val="7F7F7F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#off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일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Courier New" panose="02070309020205020404" pitchFamily="49" charset="0"/>
                <a:cs typeface="굴림" panose="020B0600000101010101" pitchFamily="34" charset="-127"/>
              </a:rPr>
              <a:t> 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때</a:t>
            </a:r>
            <a:r>
              <a:rPr lang="en-US" altLang="ko-KR" sz="400" dirty="0">
                <a:solidFill>
                  <a:srgbClr val="7F7F7F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.scan_3D_cal[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 =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np.matmul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.intrinsic_inv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[u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v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]) /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100.</a:t>
            </a:r>
            <a:b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 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else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: </a:t>
            </a:r>
            <a:r>
              <a:rPr lang="en-US" altLang="ko-KR" sz="400" dirty="0">
                <a:solidFill>
                  <a:srgbClr val="7F7F7F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#on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일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Courier New" panose="02070309020205020404" pitchFamily="49" charset="0"/>
                <a:cs typeface="굴림" panose="020B0600000101010101" pitchFamily="34" charset="-127"/>
              </a:rPr>
              <a:t> </a:t>
            </a:r>
            <a:r>
              <a:rPr lang="ko-KR" altLang="ko-KR" sz="400" dirty="0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때</a:t>
            </a:r>
            <a:r>
              <a:rPr lang="en-US" altLang="ko-KR" sz="400" dirty="0">
                <a:solidFill>
                  <a:srgbClr val="7F7F7F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x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y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z =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np.matmul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 err="1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.intrinsic_inv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[u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v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]) </a:t>
            </a:r>
            <a: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# -&gt; x/z, y/z, 1</a:t>
            </a:r>
            <a:b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= x * x + y * y </a:t>
            </a:r>
            <a: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#-&gt;r_u^2</a:t>
            </a:r>
            <a:b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radial_d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= (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+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.k1 *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+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.k2 *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math.pow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2.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) +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.k3 * 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math.pow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3.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))</a:t>
            </a:r>
            <a:b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.scan_3D_cal[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0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 = 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radial_d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* x +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*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.p1 * x * y +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.p2 * 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+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* x * x)) /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100.</a:t>
            </a:r>
            <a:b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.scan_3D_cal[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 = 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radial_d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* y +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.p1 * (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r_u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 +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* y * y) +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 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*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.p2 * x * y) /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100.</a:t>
            </a:r>
            <a:b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</a:b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            </a:t>
            </a:r>
            <a:r>
              <a:rPr lang="en-US" altLang="ko-KR" sz="400" dirty="0">
                <a:solidFill>
                  <a:srgbClr val="94558D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.scan_3D_cal[</a:t>
            </a:r>
            <a:r>
              <a:rPr lang="en-US" altLang="ko-KR" sz="400" dirty="0" err="1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i</a:t>
            </a:r>
            <a:r>
              <a:rPr lang="en-US" altLang="ko-KR" sz="400" dirty="0">
                <a:solidFill>
                  <a:srgbClr val="CC7832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2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] =  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1.</a:t>
            </a:r>
            <a:r>
              <a:rPr lang="en-US" altLang="ko-KR" sz="400" dirty="0">
                <a:solidFill>
                  <a:srgbClr val="A9B7C6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/</a:t>
            </a:r>
            <a:r>
              <a:rPr lang="en-US" altLang="ko-KR" sz="400" dirty="0">
                <a:solidFill>
                  <a:srgbClr val="6897BB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100. </a:t>
            </a:r>
            <a:r>
              <a:rPr lang="en-US" altLang="ko-KR" sz="400" dirty="0">
                <a:solidFill>
                  <a:srgbClr val="80808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굴림" panose="020B0600000101010101" pitchFamily="34" charset="-127"/>
              </a:rPr>
              <a:t># cm -&gt; m</a:t>
            </a:r>
            <a:endParaRPr lang="ko-KR" altLang="ko-KR" sz="400" dirty="0"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96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">
            <a:extLst>
              <a:ext uri="{FF2B5EF4-FFF2-40B4-BE49-F238E27FC236}">
                <a16:creationId xmlns:a16="http://schemas.microsoft.com/office/drawing/2014/main" id="{86DD2D7C-0179-43B5-BE60-0A2AAA170EFD}"/>
              </a:ext>
            </a:extLst>
          </p:cNvPr>
          <p:cNvGraphicFramePr>
            <a:graphicFrameLocks noGrp="1"/>
          </p:cNvGraphicFramePr>
          <p:nvPr/>
        </p:nvGraphicFramePr>
        <p:xfrm>
          <a:off x="168376" y="623056"/>
          <a:ext cx="9571242" cy="6047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527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4026715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</a:tblGrid>
              <a:tr h="425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왜곡 보정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S/W </a:t>
                      </a:r>
                      <a:r>
                        <a:rPr lang="ko-KR" altLang="en-US" sz="12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팀 코드의 오류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5621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6A615E6-1B1B-4901-88D7-97695BFD70A2}"/>
              </a:ext>
            </a:extLst>
          </p:cNvPr>
          <p:cNvGrpSpPr/>
          <p:nvPr/>
        </p:nvGrpSpPr>
        <p:grpSpPr>
          <a:xfrm>
            <a:off x="352521" y="1201477"/>
            <a:ext cx="2687980" cy="2491531"/>
            <a:chOff x="5456089" y="1431075"/>
            <a:chExt cx="4130949" cy="3420227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A3CFD25-45AC-4E36-B243-5196DF78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560" y="2099199"/>
              <a:ext cx="2874425" cy="21558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E38EA89-D250-487D-A932-E3A989546935}"/>
                </a:ext>
              </a:extLst>
            </p:cNvPr>
            <p:cNvCxnSpPr>
              <a:cxnSpLocks/>
            </p:cNvCxnSpPr>
            <p:nvPr/>
          </p:nvCxnSpPr>
          <p:spPr>
            <a:xfrm>
              <a:off x="6250218" y="2099199"/>
              <a:ext cx="0" cy="234011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4D82419-C799-456D-A7D2-E7A28D8B779A}"/>
                </a:ext>
              </a:extLst>
            </p:cNvPr>
            <p:cNvCxnSpPr>
              <a:cxnSpLocks/>
            </p:cNvCxnSpPr>
            <p:nvPr/>
          </p:nvCxnSpPr>
          <p:spPr>
            <a:xfrm>
              <a:off x="6567357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917B0C-4E23-449D-ADDF-7120108730AB}"/>
                </a:ext>
              </a:extLst>
            </p:cNvPr>
            <p:cNvCxnSpPr>
              <a:cxnSpLocks/>
            </p:cNvCxnSpPr>
            <p:nvPr/>
          </p:nvCxnSpPr>
          <p:spPr>
            <a:xfrm>
              <a:off x="6900180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844DC3-0B69-46DB-A01F-8E040B201146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85" y="1834596"/>
              <a:ext cx="1" cy="3016706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FC34574-04B0-4E94-9839-520994625BCB}"/>
                </a:ext>
              </a:extLst>
            </p:cNvPr>
            <p:cNvCxnSpPr>
              <a:cxnSpLocks/>
            </p:cNvCxnSpPr>
            <p:nvPr/>
          </p:nvCxnSpPr>
          <p:spPr>
            <a:xfrm>
              <a:off x="7547607" y="2099199"/>
              <a:ext cx="0" cy="2336383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C6705B5-0DA5-4B28-904D-68957AE14B06}"/>
                </a:ext>
              </a:extLst>
            </p:cNvPr>
            <p:cNvCxnSpPr>
              <a:cxnSpLocks/>
            </p:cNvCxnSpPr>
            <p:nvPr/>
          </p:nvCxnSpPr>
          <p:spPr>
            <a:xfrm>
              <a:off x="7864746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81253B1-798A-49CE-9F07-FD8183B838F5}"/>
                </a:ext>
              </a:extLst>
            </p:cNvPr>
            <p:cNvCxnSpPr>
              <a:cxnSpLocks/>
            </p:cNvCxnSpPr>
            <p:nvPr/>
          </p:nvCxnSpPr>
          <p:spPr>
            <a:xfrm>
              <a:off x="8197569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D8F9A12-1E84-4529-A902-8A9FB10F2A5A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09" y="2099199"/>
              <a:ext cx="0" cy="233638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DBEAE48-143E-4640-8976-FC9A59FCD3CD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04" y="2576106"/>
              <a:ext cx="306058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C31CA1C-BB98-4425-BF33-04263689D9D3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3" y="2885096"/>
              <a:ext cx="3021071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C8B281B-31F1-4FBF-AA7E-F0B88DEC93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845" y="3506759"/>
              <a:ext cx="301813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7104EA5-4869-4CAE-BB24-EF063FEE1675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5" y="3829612"/>
              <a:ext cx="302106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F69CC7E-74E2-4C09-9272-290B1699F3BA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94" y="4146752"/>
              <a:ext cx="300169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7ED57F0-972D-4EBB-9D74-89BB834BE688}"/>
                    </a:ext>
                  </a:extLst>
                </p:cNvPr>
                <p:cNvSpPr txBox="1"/>
                <p:nvPr/>
              </p:nvSpPr>
              <p:spPr>
                <a:xfrm>
                  <a:off x="8849924" y="2922915"/>
                  <a:ext cx="737114" cy="452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6D665B3-D74E-4E99-AE38-D9BC1C37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924" y="2922915"/>
                  <a:ext cx="737114" cy="4523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132CFC-C77D-454A-AF97-126D303C46C6}"/>
                    </a:ext>
                  </a:extLst>
                </p:cNvPr>
                <p:cNvSpPr txBox="1"/>
                <p:nvPr/>
              </p:nvSpPr>
              <p:spPr>
                <a:xfrm>
                  <a:off x="6898623" y="1431075"/>
                  <a:ext cx="738299" cy="452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BB8492-3C32-472D-9D52-7F977114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623" y="1431075"/>
                  <a:ext cx="738299" cy="4523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D481EE6-379B-4609-9CEA-4577586B33CA}"/>
                </a:ext>
              </a:extLst>
            </p:cNvPr>
            <p:cNvCxnSpPr>
              <a:cxnSpLocks/>
            </p:cNvCxnSpPr>
            <p:nvPr/>
          </p:nvCxnSpPr>
          <p:spPr>
            <a:xfrm>
              <a:off x="5456089" y="3175153"/>
              <a:ext cx="351950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5F18504-3B8B-43E5-A0C6-12A8E15AEA1B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2" y="2324437"/>
              <a:ext cx="3021072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55E8E76-DDEC-4953-AD3D-6E3DAFE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18" y="2099199"/>
              <a:ext cx="0" cy="2326365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ED04A8-C3C2-4E04-90D0-DCD9A1F91826}"/>
              </a:ext>
            </a:extLst>
          </p:cNvPr>
          <p:cNvSpPr/>
          <p:nvPr/>
        </p:nvSpPr>
        <p:spPr>
          <a:xfrm>
            <a:off x="3284989" y="1743083"/>
            <a:ext cx="2000162" cy="131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3FC6C-85FE-4A07-A73F-2B074383AB91}"/>
              </a:ext>
            </a:extLst>
          </p:cNvPr>
          <p:cNvSpPr txBox="1"/>
          <p:nvPr/>
        </p:nvSpPr>
        <p:spPr>
          <a:xfrm>
            <a:off x="4004499" y="2029100"/>
            <a:ext cx="693173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6CBCB-9D5C-4938-8943-75247C274D70}"/>
              </a:ext>
            </a:extLst>
          </p:cNvPr>
          <p:cNvSpPr txBox="1"/>
          <p:nvPr/>
        </p:nvSpPr>
        <p:spPr>
          <a:xfrm>
            <a:off x="3682453" y="3187861"/>
            <a:ext cx="1240493" cy="32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Empty image</a:t>
            </a:r>
            <a:endParaRPr lang="ko-KR" altLang="en-US" sz="1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93992-DB68-43B4-A335-7C3638B8344B}"/>
              </a:ext>
            </a:extLst>
          </p:cNvPr>
          <p:cNvCxnSpPr>
            <a:cxnSpLocks/>
          </p:cNvCxnSpPr>
          <p:nvPr/>
        </p:nvCxnSpPr>
        <p:spPr>
          <a:xfrm>
            <a:off x="4292113" y="1544565"/>
            <a:ext cx="0" cy="1596307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595BE0-D1A7-4380-8522-0C332B6AABF1}"/>
              </a:ext>
            </a:extLst>
          </p:cNvPr>
          <p:cNvCxnSpPr>
            <a:cxnSpLocks/>
          </p:cNvCxnSpPr>
          <p:nvPr/>
        </p:nvCxnSpPr>
        <p:spPr>
          <a:xfrm>
            <a:off x="3132859" y="2378858"/>
            <a:ext cx="2290118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6ADFA-4A25-4DF2-A239-0F4EA9B0323E}"/>
                  </a:ext>
                </a:extLst>
              </p:cNvPr>
              <p:cNvSpPr txBox="1"/>
              <p:nvPr/>
            </p:nvSpPr>
            <p:spPr>
              <a:xfrm>
                <a:off x="5370836" y="2198790"/>
                <a:ext cx="396133" cy="329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6ADFA-4A25-4DF2-A239-0F4EA9B0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36" y="2198790"/>
                <a:ext cx="396133" cy="329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6D49FB-38C4-4C60-A642-6B3C7B76D4C9}"/>
                  </a:ext>
                </a:extLst>
              </p:cNvPr>
              <p:cNvSpPr txBox="1"/>
              <p:nvPr/>
            </p:nvSpPr>
            <p:spPr>
              <a:xfrm>
                <a:off x="4103645" y="1232432"/>
                <a:ext cx="398108" cy="329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6D49FB-38C4-4C60-A642-6B3C7B76D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45" y="1232432"/>
                <a:ext cx="398108" cy="329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D7279E-6413-47AC-8DFB-A1CEE39170DB}"/>
              </a:ext>
            </a:extLst>
          </p:cNvPr>
          <p:cNvCxnSpPr>
            <a:cxnSpLocks/>
          </p:cNvCxnSpPr>
          <p:nvPr/>
        </p:nvCxnSpPr>
        <p:spPr>
          <a:xfrm>
            <a:off x="3284989" y="2528330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6E7356-15A1-4527-BA09-8A016E8B81DB}"/>
              </a:ext>
            </a:extLst>
          </p:cNvPr>
          <p:cNvCxnSpPr>
            <a:cxnSpLocks/>
          </p:cNvCxnSpPr>
          <p:nvPr/>
        </p:nvCxnSpPr>
        <p:spPr>
          <a:xfrm>
            <a:off x="3277837" y="2713549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E1A504-B881-43A5-BF3F-6F2D6885ECE5}"/>
              </a:ext>
            </a:extLst>
          </p:cNvPr>
          <p:cNvCxnSpPr>
            <a:cxnSpLocks/>
          </p:cNvCxnSpPr>
          <p:nvPr/>
        </p:nvCxnSpPr>
        <p:spPr>
          <a:xfrm>
            <a:off x="3284987" y="2883119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8C1262-257E-4F0A-B0FF-7991173E2F5A}"/>
              </a:ext>
            </a:extLst>
          </p:cNvPr>
          <p:cNvCxnSpPr>
            <a:cxnSpLocks/>
          </p:cNvCxnSpPr>
          <p:nvPr/>
        </p:nvCxnSpPr>
        <p:spPr>
          <a:xfrm>
            <a:off x="3277837" y="1889386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7B8D31-39B4-4F4F-B39E-2D2D7F9F0C6D}"/>
              </a:ext>
            </a:extLst>
          </p:cNvPr>
          <p:cNvCxnSpPr>
            <a:cxnSpLocks/>
          </p:cNvCxnSpPr>
          <p:nvPr/>
        </p:nvCxnSpPr>
        <p:spPr>
          <a:xfrm>
            <a:off x="3277837" y="2045045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5EE622-6A1D-47B2-A53D-7555549BADC9}"/>
              </a:ext>
            </a:extLst>
          </p:cNvPr>
          <p:cNvCxnSpPr>
            <a:cxnSpLocks/>
          </p:cNvCxnSpPr>
          <p:nvPr/>
        </p:nvCxnSpPr>
        <p:spPr>
          <a:xfrm>
            <a:off x="3292035" y="2224936"/>
            <a:ext cx="200016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9CA661-7E3F-4DE2-9444-5B9F0746ED0B}"/>
              </a:ext>
            </a:extLst>
          </p:cNvPr>
          <p:cNvCxnSpPr>
            <a:cxnSpLocks/>
          </p:cNvCxnSpPr>
          <p:nvPr/>
        </p:nvCxnSpPr>
        <p:spPr>
          <a:xfrm flipH="1">
            <a:off x="4471996" y="1727868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423BEE-E379-43E6-BDF2-E750E500E635}"/>
              </a:ext>
            </a:extLst>
          </p:cNvPr>
          <p:cNvCxnSpPr>
            <a:cxnSpLocks/>
          </p:cNvCxnSpPr>
          <p:nvPr/>
        </p:nvCxnSpPr>
        <p:spPr>
          <a:xfrm flipH="1">
            <a:off x="4651879" y="1732596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D14A6C-B841-49FA-B4CF-BD888DEB9678}"/>
              </a:ext>
            </a:extLst>
          </p:cNvPr>
          <p:cNvCxnSpPr>
            <a:cxnSpLocks/>
          </p:cNvCxnSpPr>
          <p:nvPr/>
        </p:nvCxnSpPr>
        <p:spPr>
          <a:xfrm flipH="1">
            <a:off x="4865143" y="1732596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0FC147-CD5B-4139-A3F8-92B77870225D}"/>
              </a:ext>
            </a:extLst>
          </p:cNvPr>
          <p:cNvCxnSpPr>
            <a:cxnSpLocks/>
          </p:cNvCxnSpPr>
          <p:nvPr/>
        </p:nvCxnSpPr>
        <p:spPr>
          <a:xfrm flipH="1">
            <a:off x="5102510" y="1727868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6E46F5-53BC-4F4D-B489-53D0A9D3BFE4}"/>
              </a:ext>
            </a:extLst>
          </p:cNvPr>
          <p:cNvCxnSpPr>
            <a:cxnSpLocks/>
          </p:cNvCxnSpPr>
          <p:nvPr/>
        </p:nvCxnSpPr>
        <p:spPr>
          <a:xfrm flipH="1">
            <a:off x="3496734" y="1727868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ADC4FF-07C5-432F-BACD-4179E2F56649}"/>
              </a:ext>
            </a:extLst>
          </p:cNvPr>
          <p:cNvCxnSpPr>
            <a:cxnSpLocks/>
          </p:cNvCxnSpPr>
          <p:nvPr/>
        </p:nvCxnSpPr>
        <p:spPr>
          <a:xfrm flipH="1">
            <a:off x="3719052" y="1721136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920BC94-B445-4EBC-B992-684D4979C3E1}"/>
              </a:ext>
            </a:extLst>
          </p:cNvPr>
          <p:cNvCxnSpPr>
            <a:cxnSpLocks/>
          </p:cNvCxnSpPr>
          <p:nvPr/>
        </p:nvCxnSpPr>
        <p:spPr>
          <a:xfrm flipH="1">
            <a:off x="3945646" y="1732596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9BD294-44D4-46B8-B048-E2B51D8660E4}"/>
              </a:ext>
            </a:extLst>
          </p:cNvPr>
          <p:cNvCxnSpPr>
            <a:cxnSpLocks/>
          </p:cNvCxnSpPr>
          <p:nvPr/>
        </p:nvCxnSpPr>
        <p:spPr>
          <a:xfrm flipH="1">
            <a:off x="4146557" y="1738356"/>
            <a:ext cx="0" cy="132381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67E0A26-B084-4779-BF69-C7AD636DA9E9}"/>
              </a:ext>
            </a:extLst>
          </p:cNvPr>
          <p:cNvSpPr/>
          <p:nvPr/>
        </p:nvSpPr>
        <p:spPr>
          <a:xfrm>
            <a:off x="3467905" y="2510675"/>
            <a:ext cx="49655" cy="55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F391C6-CD2B-46D3-8CF6-8CC8744D9861}"/>
              </a:ext>
            </a:extLst>
          </p:cNvPr>
          <p:cNvSpPr/>
          <p:nvPr/>
        </p:nvSpPr>
        <p:spPr>
          <a:xfrm>
            <a:off x="922534" y="2760357"/>
            <a:ext cx="48349" cy="541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8B887E42-C038-4173-8E64-E94A978D7718}"/>
              </a:ext>
            </a:extLst>
          </p:cNvPr>
          <p:cNvSpPr/>
          <p:nvPr/>
        </p:nvSpPr>
        <p:spPr>
          <a:xfrm rot="10457642">
            <a:off x="940790" y="1958092"/>
            <a:ext cx="2533034" cy="1406471"/>
          </a:xfrm>
          <a:prstGeom prst="arc">
            <a:avLst>
              <a:gd name="adj1" fmla="val 11066354"/>
              <a:gd name="adj2" fmla="val 21456988"/>
            </a:avLst>
          </a:prstGeom>
          <a:ln w="12700">
            <a:solidFill>
              <a:srgbClr val="0000FF"/>
            </a:solidFill>
            <a:headEnd type="triangle" w="med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979B64-940C-408B-A21B-7D92D4182395}"/>
              </a:ext>
            </a:extLst>
          </p:cNvPr>
          <p:cNvSpPr txBox="1"/>
          <p:nvPr/>
        </p:nvSpPr>
        <p:spPr>
          <a:xfrm>
            <a:off x="1946396" y="1881302"/>
            <a:ext cx="163057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1. Inverse transformation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8D454-79E1-4F31-B140-47AD37FE15F4}"/>
              </a:ext>
            </a:extLst>
          </p:cNvPr>
          <p:cNvSpPr txBox="1"/>
          <p:nvPr/>
        </p:nvSpPr>
        <p:spPr>
          <a:xfrm>
            <a:off x="352522" y="4943599"/>
            <a:ext cx="526810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왜곡된 좌표를 원래 위치로 되돌리는 것은 자유도가 </a:t>
            </a:r>
            <a:r>
              <a:rPr lang="en-US" altLang="ko-KR" sz="1000" dirty="0"/>
              <a:t>5</a:t>
            </a:r>
            <a:r>
              <a:rPr lang="ko-KR" altLang="en-US" sz="1000" dirty="0"/>
              <a:t>인 </a:t>
            </a:r>
            <a:r>
              <a:rPr lang="en-US" altLang="ko-KR" sz="1000" dirty="0"/>
              <a:t>7</a:t>
            </a:r>
            <a:r>
              <a:rPr lang="ko-KR" altLang="en-US" sz="1000" dirty="0"/>
              <a:t>차 방정식을 푸는 문제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이를 계산하는 것은 불가능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따라서 왜곡 보정 이론에서는 왜곡을 복원하는 것이 아닌</a:t>
            </a:r>
            <a:r>
              <a:rPr lang="en-US" altLang="ko-KR" sz="1000" dirty="0"/>
              <a:t>, </a:t>
            </a:r>
            <a:r>
              <a:rPr lang="ko-KR" altLang="en-US" sz="1000" dirty="0"/>
              <a:t>알고 있는 좌표에 왜곡을 가함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 좌표에 해당하는 </a:t>
            </a:r>
            <a:r>
              <a:rPr lang="en-US" altLang="ko-KR" sz="1000" dirty="0"/>
              <a:t>pixel </a:t>
            </a:r>
            <a:r>
              <a:rPr lang="ko-KR" altLang="en-US" sz="1000" dirty="0"/>
              <a:t>값을 </a:t>
            </a:r>
            <a:r>
              <a:rPr lang="en-US" altLang="ko-KR" sz="1000" dirty="0"/>
              <a:t>interpolation </a:t>
            </a:r>
            <a:r>
              <a:rPr lang="ko-KR" altLang="en-US" sz="1000" dirty="0"/>
              <a:t>으로 계산한 뒤</a:t>
            </a:r>
            <a:r>
              <a:rPr lang="en-US" altLang="ko-KR" sz="1000" dirty="0"/>
              <a:t> </a:t>
            </a:r>
            <a:r>
              <a:rPr lang="ko-KR" altLang="en-US" sz="1000" dirty="0"/>
              <a:t>복원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F3601B-72D1-4181-A1D9-78B7863E6F3C}"/>
                  </a:ext>
                </a:extLst>
              </p:cNvPr>
              <p:cNvSpPr/>
              <p:nvPr/>
            </p:nvSpPr>
            <p:spPr>
              <a:xfrm>
                <a:off x="879168" y="4045010"/>
                <a:ext cx="4381052" cy="646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200" dirty="0"/>
                </a:br>
                <a:endParaRPr lang="ko-KR" altLang="en-US" sz="1200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F3601B-72D1-4181-A1D9-78B7863E6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8" y="4045010"/>
                <a:ext cx="4381052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원호 30">
            <a:extLst>
              <a:ext uri="{FF2B5EF4-FFF2-40B4-BE49-F238E27FC236}">
                <a16:creationId xmlns:a16="http://schemas.microsoft.com/office/drawing/2014/main" id="{6E5BD56C-6397-4256-A4F2-21D341619460}"/>
              </a:ext>
            </a:extLst>
          </p:cNvPr>
          <p:cNvSpPr/>
          <p:nvPr/>
        </p:nvSpPr>
        <p:spPr>
          <a:xfrm rot="21195605">
            <a:off x="925261" y="2216954"/>
            <a:ext cx="2579493" cy="945236"/>
          </a:xfrm>
          <a:prstGeom prst="arc">
            <a:avLst>
              <a:gd name="adj1" fmla="val 11172947"/>
              <a:gd name="adj2" fmla="val 21365113"/>
            </a:avLst>
          </a:prstGeom>
          <a:ln w="12700">
            <a:solidFill>
              <a:srgbClr val="0000FF"/>
            </a:solidFill>
            <a:headEnd type="triangle" w="med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37B92B-4B2A-4129-A0FB-9F1AA9EB3298}"/>
              </a:ext>
            </a:extLst>
          </p:cNvPr>
          <p:cNvSpPr txBox="1"/>
          <p:nvPr/>
        </p:nvSpPr>
        <p:spPr>
          <a:xfrm>
            <a:off x="2037868" y="3525531"/>
            <a:ext cx="1898277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2. Get interpolated pixel value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A09720C-553D-482A-9C29-9BD683C53E37}"/>
                  </a:ext>
                </a:extLst>
              </p:cNvPr>
              <p:cNvSpPr/>
              <p:nvPr/>
            </p:nvSpPr>
            <p:spPr>
              <a:xfrm>
                <a:off x="6197389" y="5828326"/>
                <a:ext cx="2088392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A09720C-553D-482A-9C29-9BD683C5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89" y="5828326"/>
                <a:ext cx="2088392" cy="55406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EB7DF0C-6527-402B-8A4B-E0BFBA67172B}"/>
                  </a:ext>
                </a:extLst>
              </p:cNvPr>
              <p:cNvSpPr/>
              <p:nvPr/>
            </p:nvSpPr>
            <p:spPr>
              <a:xfrm>
                <a:off x="6215898" y="4871428"/>
                <a:ext cx="2140266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EB7DF0C-6527-402B-8A4B-E0BFBA671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98" y="4871428"/>
                <a:ext cx="2140266" cy="554062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04EFD42-66EF-451D-9573-A08B0E21981D}"/>
              </a:ext>
            </a:extLst>
          </p:cNvPr>
          <p:cNvSpPr txBox="1"/>
          <p:nvPr/>
        </p:nvSpPr>
        <p:spPr>
          <a:xfrm>
            <a:off x="5818133" y="5497611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올바른 식 </a:t>
            </a:r>
            <a:r>
              <a:rPr lang="en-US" altLang="ko-KR" sz="1000" dirty="0"/>
              <a:t>(OE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944FF8-ACA9-4DD9-9DA1-59F98480E2DD}"/>
              </a:ext>
            </a:extLst>
          </p:cNvPr>
          <p:cNvSpPr txBox="1"/>
          <p:nvPr/>
        </p:nvSpPr>
        <p:spPr>
          <a:xfrm>
            <a:off x="5818133" y="4559597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잘못된 식 </a:t>
            </a:r>
            <a:r>
              <a:rPr lang="en-US" altLang="ko-KR" sz="1000" dirty="0"/>
              <a:t>(S/W 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312BC71-62AA-4EF8-B89E-A620B2589C29}"/>
              </a:ext>
            </a:extLst>
          </p:cNvPr>
          <p:cNvGrpSpPr/>
          <p:nvPr/>
        </p:nvGrpSpPr>
        <p:grpSpPr>
          <a:xfrm>
            <a:off x="6053062" y="1268704"/>
            <a:ext cx="3329672" cy="3075169"/>
            <a:chOff x="1108596" y="1579070"/>
            <a:chExt cx="2672604" cy="246832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B330F4-2309-49D4-A2EE-4BA5D14D00D4}"/>
                </a:ext>
              </a:extLst>
            </p:cNvPr>
            <p:cNvSpPr/>
            <p:nvPr/>
          </p:nvSpPr>
          <p:spPr>
            <a:xfrm>
              <a:off x="1555885" y="3322626"/>
              <a:ext cx="432406" cy="433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75B6168-448F-4166-91CF-CE9A0403EA60}"/>
                </a:ext>
              </a:extLst>
            </p:cNvPr>
            <p:cNvSpPr/>
            <p:nvPr/>
          </p:nvSpPr>
          <p:spPr>
            <a:xfrm>
              <a:off x="2254216" y="2650604"/>
              <a:ext cx="432406" cy="43345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73CAC40-E935-4C12-B8ED-12449962CCF0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1924966" y="3020582"/>
              <a:ext cx="392574" cy="36552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C4AA558-8722-491B-B5A1-04DB8726487D}"/>
                </a:ext>
              </a:extLst>
            </p:cNvPr>
            <p:cNvCxnSpPr>
              <a:cxnSpLocks/>
              <a:stCxn id="56" idx="7"/>
              <a:endCxn id="63" idx="3"/>
            </p:cNvCxnSpPr>
            <p:nvPr/>
          </p:nvCxnSpPr>
          <p:spPr>
            <a:xfrm flipV="1">
              <a:off x="2623298" y="2308188"/>
              <a:ext cx="410730" cy="405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A0F94-0B8E-401F-B48A-47C3A12C42B9}"/>
                </a:ext>
              </a:extLst>
            </p:cNvPr>
            <p:cNvSpPr txBox="1"/>
            <p:nvPr/>
          </p:nvSpPr>
          <p:spPr>
            <a:xfrm>
              <a:off x="1297406" y="3032344"/>
              <a:ext cx="51909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원래 위치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FB94E8-9170-4B18-921E-D961296DB243}"/>
                </a:ext>
              </a:extLst>
            </p:cNvPr>
            <p:cNvSpPr txBox="1"/>
            <p:nvPr/>
          </p:nvSpPr>
          <p:spPr>
            <a:xfrm>
              <a:off x="1628270" y="2413266"/>
              <a:ext cx="929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관측된 위치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15517-2A71-452B-ACF0-CF663171E7D0}"/>
                </a:ext>
              </a:extLst>
            </p:cNvPr>
            <p:cNvSpPr txBox="1"/>
            <p:nvPr/>
          </p:nvSpPr>
          <p:spPr>
            <a:xfrm>
              <a:off x="2104039" y="3232692"/>
              <a:ext cx="581114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OE </a:t>
              </a:r>
              <a:r>
                <a:rPr lang="ko-KR" altLang="en-US" sz="1000" dirty="0">
                  <a:solidFill>
                    <a:srgbClr val="00B050"/>
                  </a:solidFill>
                </a:rPr>
                <a:t>팀 코드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71D829-DCA8-496F-B83E-F1C6ECD3F824}"/>
                </a:ext>
              </a:extLst>
            </p:cNvPr>
            <p:cNvSpPr txBox="1"/>
            <p:nvPr/>
          </p:nvSpPr>
          <p:spPr>
            <a:xfrm>
              <a:off x="3042385" y="2390155"/>
              <a:ext cx="619282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S/W</a:t>
              </a:r>
              <a:r>
                <a:rPr lang="ko-KR" altLang="en-US" sz="1000" dirty="0">
                  <a:solidFill>
                    <a:srgbClr val="FF0000"/>
                  </a:solidFill>
                </a:rPr>
                <a:t>팀 코드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ACD5995-37DD-46F6-BC2C-3B6B8CFE6957}"/>
                </a:ext>
              </a:extLst>
            </p:cNvPr>
            <p:cNvSpPr/>
            <p:nvPr/>
          </p:nvSpPr>
          <p:spPr>
            <a:xfrm>
              <a:off x="2970703" y="1938210"/>
              <a:ext cx="432406" cy="4334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85817C-718C-432D-B0A7-D7AA080AA577}"/>
                </a:ext>
              </a:extLst>
            </p:cNvPr>
            <p:cNvSpPr txBox="1"/>
            <p:nvPr/>
          </p:nvSpPr>
          <p:spPr>
            <a:xfrm>
              <a:off x="2784235" y="1579070"/>
              <a:ext cx="635981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더 심한 왜곡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F30ABBB-98F2-4384-B32B-41FD3F20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406" y="1579070"/>
              <a:ext cx="0" cy="2468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F33A71D-937A-4579-9C0D-3D1B73D58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8596" y="3925138"/>
              <a:ext cx="2672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7DFB55C-75D1-446C-9D1A-35B494708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727" y="2956458"/>
              <a:ext cx="386422" cy="376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1BFEBB-9AB4-4FAC-9A47-EAE029201D80}"/>
                </a:ext>
              </a:extLst>
            </p:cNvPr>
            <p:cNvSpPr txBox="1"/>
            <p:nvPr/>
          </p:nvSpPr>
          <p:spPr>
            <a:xfrm rot="19020594">
              <a:off x="1834309" y="2975504"/>
              <a:ext cx="40220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8332FB8-5A8B-4A5E-92F5-A413F53A9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3417" y="2279970"/>
              <a:ext cx="383702" cy="3870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0A403B-C083-4D8C-A3F3-9DF602238B77}"/>
                </a:ext>
              </a:extLst>
            </p:cNvPr>
            <p:cNvSpPr txBox="1"/>
            <p:nvPr/>
          </p:nvSpPr>
          <p:spPr>
            <a:xfrm rot="19020594">
              <a:off x="2524682" y="2313092"/>
              <a:ext cx="402200" cy="20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20CCC68-FF4D-4A83-BEE6-FAB36A557000}"/>
                    </a:ext>
                  </a:extLst>
                </p:cNvPr>
                <p:cNvSpPr/>
                <p:nvPr/>
              </p:nvSpPr>
              <p:spPr>
                <a:xfrm>
                  <a:off x="2602036" y="2768033"/>
                  <a:ext cx="74302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20CCC68-FF4D-4A83-BEE6-FAB36A557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036" y="2768033"/>
                  <a:ext cx="74302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9F98CF1-04EA-4ECB-B60C-7C0588054CE9}"/>
                    </a:ext>
                  </a:extLst>
                </p:cNvPr>
                <p:cNvSpPr/>
                <p:nvPr/>
              </p:nvSpPr>
              <p:spPr>
                <a:xfrm>
                  <a:off x="1859012" y="3569016"/>
                  <a:ext cx="59221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9F98CF1-04EA-4ECB-B60C-7C0588054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012" y="3569016"/>
                  <a:ext cx="59221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제목 3">
            <a:extLst>
              <a:ext uri="{FF2B5EF4-FFF2-40B4-BE49-F238E27FC236}">
                <a16:creationId xmlns:a16="http://schemas.microsoft.com/office/drawing/2014/main" id="{AD0952B8-7F03-4E7A-B37B-1A5F658B80DD}"/>
              </a:ext>
            </a:extLst>
          </p:cNvPr>
          <p:cNvSpPr txBox="1">
            <a:spLocks/>
          </p:cNvSpPr>
          <p:nvPr/>
        </p:nvSpPr>
        <p:spPr>
          <a:xfrm>
            <a:off x="117624" y="66554"/>
            <a:ext cx="4358960" cy="418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213C12-EDC2-407F-B4EA-F93F626333C4}"/>
              </a:ext>
            </a:extLst>
          </p:cNvPr>
          <p:cNvSpPr txBox="1"/>
          <p:nvPr/>
        </p:nvSpPr>
        <p:spPr>
          <a:xfrm>
            <a:off x="8255009" y="6074843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수정된 알고리즘은</a:t>
            </a:r>
            <a:endParaRPr lang="en-US" altLang="ko-KR" sz="1200" b="1" dirty="0"/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MINE </a:t>
            </a:r>
            <a:r>
              <a:rPr lang="ko-KR" altLang="en-US" sz="1200" b="1" dirty="0"/>
              <a:t>에 적용 완료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638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7">
            <a:extLst>
              <a:ext uri="{FF2B5EF4-FFF2-40B4-BE49-F238E27FC236}">
                <a16:creationId xmlns:a16="http://schemas.microsoft.com/office/drawing/2014/main" id="{60D57E86-E0DC-4D67-9282-F82031BB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26425"/>
              </p:ext>
            </p:extLst>
          </p:nvPr>
        </p:nvGraphicFramePr>
        <p:xfrm>
          <a:off x="168376" y="623056"/>
          <a:ext cx="9571242" cy="587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719">
                  <a:extLst>
                    <a:ext uri="{9D8B030D-6E8A-4147-A177-3AD203B41FA5}">
                      <a16:colId xmlns:a16="http://schemas.microsoft.com/office/drawing/2014/main" val="3359681300"/>
                    </a:ext>
                  </a:extLst>
                </a:gridCol>
                <a:gridCol w="3355597">
                  <a:extLst>
                    <a:ext uri="{9D8B030D-6E8A-4147-A177-3AD203B41FA5}">
                      <a16:colId xmlns:a16="http://schemas.microsoft.com/office/drawing/2014/main" val="1665731577"/>
                    </a:ext>
                  </a:extLst>
                </a:gridCol>
                <a:gridCol w="3103926">
                  <a:extLst>
                    <a:ext uri="{9D8B030D-6E8A-4147-A177-3AD203B41FA5}">
                      <a16:colId xmlns:a16="http://schemas.microsoft.com/office/drawing/2014/main" val="104031047"/>
                    </a:ext>
                  </a:extLst>
                </a:gridCol>
              </a:tblGrid>
              <a:tr h="251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S/W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팀 코드 수정 내용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왜곡으로 인한 </a:t>
                      </a: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FOV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감소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FOV </a:t>
                      </a:r>
                      <a:r>
                        <a:rPr lang="ko-KR" altLang="en-US" sz="1000" b="0" u="none" dirty="0"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복원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76116"/>
                  </a:ext>
                </a:extLst>
              </a:tr>
              <a:tr h="5621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3659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상세 설명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3F7281-4F0E-45A6-B83D-3E34317BB7C2}"/>
                  </a:ext>
                </a:extLst>
              </p:cNvPr>
              <p:cNvSpPr/>
              <p:nvPr/>
            </p:nvSpPr>
            <p:spPr>
              <a:xfrm>
                <a:off x="791502" y="4983752"/>
                <a:ext cx="2088392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73F7281-4F0E-45A6-B83D-3E34317BB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2" y="4983752"/>
                <a:ext cx="2088392" cy="554062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8454156-E598-4FDD-AF28-F5B71DACA62E}"/>
                  </a:ext>
                </a:extLst>
              </p:cNvPr>
              <p:cNvSpPr/>
              <p:nvPr/>
            </p:nvSpPr>
            <p:spPr>
              <a:xfrm>
                <a:off x="765565" y="4059874"/>
                <a:ext cx="2140266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8454156-E598-4FDD-AF28-F5B71DACA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5" y="4059874"/>
                <a:ext cx="2140266" cy="5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913E9E4-E8AF-4FA0-A37E-6BEE7CBC1660}"/>
              </a:ext>
            </a:extLst>
          </p:cNvPr>
          <p:cNvGrpSpPr/>
          <p:nvPr/>
        </p:nvGrpSpPr>
        <p:grpSpPr>
          <a:xfrm>
            <a:off x="352760" y="1060744"/>
            <a:ext cx="2672604" cy="2468324"/>
            <a:chOff x="366231" y="775501"/>
            <a:chExt cx="3591823" cy="303347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DF0A1B-1687-4442-8A88-7179F67078E1}"/>
                </a:ext>
              </a:extLst>
            </p:cNvPr>
            <p:cNvSpPr/>
            <p:nvPr/>
          </p:nvSpPr>
          <p:spPr>
            <a:xfrm>
              <a:off x="967361" y="2918266"/>
              <a:ext cx="581128" cy="5327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01285A-175E-4E69-80EF-8F9C817E6DE8}"/>
                </a:ext>
              </a:extLst>
            </p:cNvPr>
            <p:cNvSpPr/>
            <p:nvPr/>
          </p:nvSpPr>
          <p:spPr>
            <a:xfrm>
              <a:off x="1905877" y="2092376"/>
              <a:ext cx="581128" cy="53270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E643730-E7B4-48BA-A1AD-D9E139BB1B85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1463385" y="2547065"/>
              <a:ext cx="527596" cy="44921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A091440-9AD6-4974-8941-51CDAA1EC430}"/>
                </a:ext>
              </a:extLst>
            </p:cNvPr>
            <p:cNvCxnSpPr>
              <a:cxnSpLocks/>
              <a:stCxn id="9" idx="7"/>
              <a:endCxn id="20" idx="3"/>
            </p:cNvCxnSpPr>
            <p:nvPr/>
          </p:nvCxnSpPr>
          <p:spPr>
            <a:xfrm flipV="1">
              <a:off x="2401901" y="1671560"/>
              <a:ext cx="551997" cy="49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065AEF-DBB8-40B0-A39F-7ED1359E06EB}"/>
                </a:ext>
              </a:extLst>
            </p:cNvPr>
            <p:cNvSpPr txBox="1"/>
            <p:nvPr/>
          </p:nvSpPr>
          <p:spPr>
            <a:xfrm>
              <a:off x="619981" y="256152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원래 위치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DC8F0-6658-4A6A-96A4-74970FAAD424}"/>
                </a:ext>
              </a:extLst>
            </p:cNvPr>
            <p:cNvSpPr txBox="1"/>
            <p:nvPr/>
          </p:nvSpPr>
          <p:spPr>
            <a:xfrm>
              <a:off x="1200793" y="1883210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관측된 위치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1A8FDE-783F-4DF2-AB43-012D1C59F3ED}"/>
                </a:ext>
              </a:extLst>
            </p:cNvPr>
            <p:cNvSpPr txBox="1"/>
            <p:nvPr/>
          </p:nvSpPr>
          <p:spPr>
            <a:xfrm>
              <a:off x="1704048" y="2807741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OE </a:t>
              </a:r>
              <a:r>
                <a:rPr lang="ko-KR" altLang="en-US" sz="1000" dirty="0">
                  <a:solidFill>
                    <a:srgbClr val="00B050"/>
                  </a:solidFill>
                </a:rPr>
                <a:t>팀 코드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085883-68AD-46DF-9A66-DC03D3505FA8}"/>
                </a:ext>
              </a:extLst>
            </p:cNvPr>
            <p:cNvSpPr txBox="1"/>
            <p:nvPr/>
          </p:nvSpPr>
          <p:spPr>
            <a:xfrm>
              <a:off x="2965130" y="1772294"/>
              <a:ext cx="8322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S/W</a:t>
              </a:r>
              <a:r>
                <a:rPr lang="ko-KR" altLang="en-US" sz="1000" dirty="0">
                  <a:solidFill>
                    <a:srgbClr val="FF0000"/>
                  </a:solidFill>
                </a:rPr>
                <a:t>팀 코드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08B4A5-0744-4018-B8C8-2446BA1FF333}"/>
                </a:ext>
              </a:extLst>
            </p:cNvPr>
            <p:cNvSpPr/>
            <p:nvPr/>
          </p:nvSpPr>
          <p:spPr>
            <a:xfrm>
              <a:off x="2868794" y="1216871"/>
              <a:ext cx="581128" cy="53270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B8DFD-E083-42FF-8DE1-432E6FC43F40}"/>
                </a:ext>
              </a:extLst>
            </p:cNvPr>
            <p:cNvSpPr txBox="1"/>
            <p:nvPr/>
          </p:nvSpPr>
          <p:spPr>
            <a:xfrm>
              <a:off x="2618191" y="775501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더 심한 왜곡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FC0434F-0CB1-4E41-8D49-0506E1E7F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981" y="775501"/>
              <a:ext cx="0" cy="3033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6B2B1CA-E55F-460B-9D1A-D69C1786D5C6}"/>
                </a:ext>
              </a:extLst>
            </p:cNvPr>
            <p:cNvCxnSpPr>
              <a:cxnSpLocks/>
            </p:cNvCxnSpPr>
            <p:nvPr/>
          </p:nvCxnSpPr>
          <p:spPr>
            <a:xfrm>
              <a:off x="366231" y="3658731"/>
              <a:ext cx="35918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E40CABE7-8183-4EED-9598-E5A6C2D7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681" y="2468260"/>
              <a:ext cx="519328" cy="462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36F9BF-3192-4527-94D0-8C42A545A2F3}"/>
                </a:ext>
              </a:extLst>
            </p:cNvPr>
            <p:cNvSpPr txBox="1"/>
            <p:nvPr/>
          </p:nvSpPr>
          <p:spPr>
            <a:xfrm rot="19020594">
              <a:off x="1341547" y="2491666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E20C2305-92B9-4AD5-8D55-9F8B3B8C1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743" y="1636881"/>
              <a:ext cx="515673" cy="4757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3DAFBC2-153E-4505-AD7F-98F1BE9EE6FA}"/>
                </a:ext>
              </a:extLst>
            </p:cNvPr>
            <p:cNvSpPr txBox="1"/>
            <p:nvPr/>
          </p:nvSpPr>
          <p:spPr>
            <a:xfrm rot="19020594">
              <a:off x="2269368" y="1677587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solidFill>
                    <a:srgbClr val="0000FF"/>
                  </a:solidFill>
                </a:rPr>
                <a:t>왜곡량</a:t>
              </a:r>
              <a:endParaRPr lang="ko-KR" altLang="en-US" sz="1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6ABE9E9-214A-4443-9E57-A44384BE18F9}"/>
              </a:ext>
            </a:extLst>
          </p:cNvPr>
          <p:cNvSpPr txBox="1"/>
          <p:nvPr/>
        </p:nvSpPr>
        <p:spPr>
          <a:xfrm>
            <a:off x="366123" y="4644694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올바른 식 </a:t>
            </a:r>
            <a:r>
              <a:rPr lang="en-US" altLang="ko-KR" sz="1000" dirty="0"/>
              <a:t>(OE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F07008D-2F22-451E-B1BA-9A72A78B2BD6}"/>
              </a:ext>
            </a:extLst>
          </p:cNvPr>
          <p:cNvSpPr txBox="1"/>
          <p:nvPr/>
        </p:nvSpPr>
        <p:spPr>
          <a:xfrm>
            <a:off x="366123" y="3758186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잘못된 식 </a:t>
            </a:r>
            <a:r>
              <a:rPr lang="en-US" altLang="ko-KR" sz="1000" dirty="0"/>
              <a:t>(S/W </a:t>
            </a:r>
            <a:r>
              <a:rPr lang="ko-KR" altLang="en-US" sz="1000" dirty="0"/>
              <a:t>팀 수식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08" name="그림 107" descr="주방용품, 클립아트이(가) 표시된 사진&#10;&#10;자동 생성된 설명">
            <a:extLst>
              <a:ext uri="{FF2B5EF4-FFF2-40B4-BE49-F238E27FC236}">
                <a16:creationId xmlns:a16="http://schemas.microsoft.com/office/drawing/2014/main" id="{03C80BF2-6A7A-4C00-9AA4-A03B0DA3A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90" y="1412691"/>
            <a:ext cx="2477711" cy="722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D20EE5F-9EEA-4DF9-BCD3-BA12F85D874E}"/>
                  </a:ext>
                </a:extLst>
              </p:cNvPr>
              <p:cNvSpPr txBox="1"/>
              <p:nvPr/>
            </p:nvSpPr>
            <p:spPr>
              <a:xfrm>
                <a:off x="7570730" y="1072103"/>
                <a:ext cx="1452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Raw image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192×56</m:t>
                        </m:r>
                      </m:e>
                    </m:d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D20EE5F-9EEA-4DF9-BCD3-BA12F85D8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730" y="1072103"/>
                <a:ext cx="1452514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CF26D908-1AB2-4024-A548-4075F327E185}"/>
              </a:ext>
            </a:extLst>
          </p:cNvPr>
          <p:cNvSpPr txBox="1"/>
          <p:nvPr/>
        </p:nvSpPr>
        <p:spPr>
          <a:xfrm>
            <a:off x="7832029" y="26949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왜곡 보정</a:t>
            </a:r>
          </a:p>
        </p:txBody>
      </p:sp>
      <p:pic>
        <p:nvPicPr>
          <p:cNvPr id="114" name="그림 113" descr="주방용품이(가) 표시된 사진&#10;&#10;자동 생성된 설명">
            <a:extLst>
              <a:ext uri="{FF2B5EF4-FFF2-40B4-BE49-F238E27FC236}">
                <a16:creationId xmlns:a16="http://schemas.microsoft.com/office/drawing/2014/main" id="{1C473FC8-B35F-496E-B2CE-FC801F78D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7" y="3001461"/>
            <a:ext cx="2477714" cy="722666"/>
          </a:xfrm>
          <a:prstGeom prst="rect">
            <a:avLst/>
          </a:prstGeom>
        </p:spPr>
      </p:pic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7298E8D6-8249-4892-81ED-32FE06D5B3E7}"/>
              </a:ext>
            </a:extLst>
          </p:cNvPr>
          <p:cNvSpPr/>
          <p:nvPr/>
        </p:nvSpPr>
        <p:spPr>
          <a:xfrm rot="5400000">
            <a:off x="8006629" y="2344932"/>
            <a:ext cx="348429" cy="2322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2B89F120-B19A-4552-A07A-A86B55DDDA16}"/>
              </a:ext>
            </a:extLst>
          </p:cNvPr>
          <p:cNvSpPr/>
          <p:nvPr/>
        </p:nvSpPr>
        <p:spPr>
          <a:xfrm rot="5400000">
            <a:off x="7997228" y="3908679"/>
            <a:ext cx="367227" cy="2322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9D5FAE-B7D7-4AF3-9842-493C86F68AB7}"/>
              </a:ext>
            </a:extLst>
          </p:cNvPr>
          <p:cNvSpPr txBox="1"/>
          <p:nvPr/>
        </p:nvSpPr>
        <p:spPr>
          <a:xfrm>
            <a:off x="6825775" y="5418647"/>
            <a:ext cx="277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같은 해상도에 더 넓은 상을 표현해야 하므로</a:t>
            </a:r>
            <a:r>
              <a:rPr lang="en-US" altLang="ko-KR" sz="1000" dirty="0"/>
              <a:t>, scale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작아짐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F57D324-97B1-4406-9F70-A4913DDEF291}"/>
              </a:ext>
            </a:extLst>
          </p:cNvPr>
          <p:cNvSpPr/>
          <p:nvPr/>
        </p:nvSpPr>
        <p:spPr>
          <a:xfrm rot="663014">
            <a:off x="7185308" y="1481094"/>
            <a:ext cx="1403967" cy="39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22" name="그림 121" descr="전자기기이(가) 표시된 사진&#10;&#10;자동 생성된 설명">
            <a:extLst>
              <a:ext uri="{FF2B5EF4-FFF2-40B4-BE49-F238E27FC236}">
                <a16:creationId xmlns:a16="http://schemas.microsoft.com/office/drawing/2014/main" id="{440071C0-59F9-488A-A960-C4F6A797B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7" y="4590231"/>
            <a:ext cx="2477714" cy="72266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ECC6A4B-B02E-4B32-AAE1-276B1ED69F0D}"/>
              </a:ext>
            </a:extLst>
          </p:cNvPr>
          <p:cNvSpPr txBox="1"/>
          <p:nvPr/>
        </p:nvSpPr>
        <p:spPr>
          <a:xfrm>
            <a:off x="7706186" y="4226929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FOV</a:t>
            </a:r>
            <a:r>
              <a:rPr lang="ko-KR" altLang="en-US" sz="1000" dirty="0"/>
              <a:t> 일부 복원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1C019-2A46-4FF5-B8CE-4C0F0C7EE0AB}"/>
              </a:ext>
            </a:extLst>
          </p:cNvPr>
          <p:cNvSpPr/>
          <p:nvPr/>
        </p:nvSpPr>
        <p:spPr>
          <a:xfrm rot="644493">
            <a:off x="7273039" y="4699820"/>
            <a:ext cx="1203687" cy="2948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5E2718C-23C2-4705-B3D2-5E9F15815ABE}"/>
              </a:ext>
            </a:extLst>
          </p:cNvPr>
          <p:cNvSpPr/>
          <p:nvPr/>
        </p:nvSpPr>
        <p:spPr>
          <a:xfrm rot="663014">
            <a:off x="7172899" y="3054743"/>
            <a:ext cx="1403967" cy="39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F23C87-A84A-4E71-AEA7-6C7B4154B362}"/>
              </a:ext>
            </a:extLst>
          </p:cNvPr>
          <p:cNvGrpSpPr/>
          <p:nvPr/>
        </p:nvGrpSpPr>
        <p:grpSpPr>
          <a:xfrm>
            <a:off x="3447042" y="1104428"/>
            <a:ext cx="2908114" cy="3347548"/>
            <a:chOff x="2141317" y="1163988"/>
            <a:chExt cx="4528076" cy="5212293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00BBB84-D4E8-490D-90B6-8425516D53F1}"/>
                </a:ext>
              </a:extLst>
            </p:cNvPr>
            <p:cNvSpPr/>
            <p:nvPr/>
          </p:nvSpPr>
          <p:spPr>
            <a:xfrm rot="5400000">
              <a:off x="4656582" y="3025695"/>
              <a:ext cx="200253" cy="21773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F8CB8C3-AF20-495B-8C56-9825507767C0}"/>
                </a:ext>
              </a:extLst>
            </p:cNvPr>
            <p:cNvSpPr/>
            <p:nvPr/>
          </p:nvSpPr>
          <p:spPr>
            <a:xfrm>
              <a:off x="2817297" y="1643911"/>
              <a:ext cx="3807816" cy="2242413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pic>
          <p:nvPicPr>
            <p:cNvPr id="146" name="Picture 8" descr="Camera Dslr, Top View Vector Line Icon, Sign, Illustration On White  Background, Editable Strokes Royalty Free SVG, Cliparts, Vectors, And Stock  Illustration. Image 87221644.">
              <a:extLst>
                <a:ext uri="{FF2B5EF4-FFF2-40B4-BE49-F238E27FC236}">
                  <a16:creationId xmlns:a16="http://schemas.microsoft.com/office/drawing/2014/main" id="{6305E43A-4EAC-4EE9-9EA3-42369F9DE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22504" r="13475" b="21931"/>
            <a:stretch/>
          </p:blipFill>
          <p:spPr bwMode="auto">
            <a:xfrm rot="16200000">
              <a:off x="4444351" y="5867631"/>
              <a:ext cx="571788" cy="44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7E1F149-7F8A-4BB6-92EC-49FDE1130439}"/>
                </a:ext>
              </a:extLst>
            </p:cNvPr>
            <p:cNvSpPr/>
            <p:nvPr/>
          </p:nvSpPr>
          <p:spPr>
            <a:xfrm>
              <a:off x="4098329" y="4327700"/>
              <a:ext cx="1263833" cy="583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1F0AAD-2AA4-45A5-B525-068CFE6FC493}"/>
                </a:ext>
              </a:extLst>
            </p:cNvPr>
            <p:cNvSpPr txBox="1"/>
            <p:nvPr/>
          </p:nvSpPr>
          <p:spPr>
            <a:xfrm>
              <a:off x="3908906" y="4486856"/>
              <a:ext cx="1673051" cy="38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image plane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C512D4D-7BD2-4358-8B0D-0C1E3BF77B6D}"/>
                    </a:ext>
                  </a:extLst>
                </p:cNvPr>
                <p:cNvSpPr txBox="1"/>
                <p:nvPr/>
              </p:nvSpPr>
              <p:spPr>
                <a:xfrm>
                  <a:off x="5171732" y="4964978"/>
                  <a:ext cx="7241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192×56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C512D4D-7BD2-4358-8B0D-0C1E3BF77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732" y="4964978"/>
                  <a:ext cx="724108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38158"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AD114762-200A-452A-9C6A-023B2A3B2477}"/>
                    </a:ext>
                  </a:extLst>
                </p:cNvPr>
                <p:cNvSpPr txBox="1"/>
                <p:nvPr/>
              </p:nvSpPr>
              <p:spPr>
                <a:xfrm>
                  <a:off x="4986837" y="3172150"/>
                  <a:ext cx="7241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192×56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AD114762-200A-452A-9C6A-023B2A3B2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837" y="3172150"/>
                  <a:ext cx="724108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36364"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06B40BE-CCD0-4570-B958-43EF09683EF0}"/>
                </a:ext>
              </a:extLst>
            </p:cNvPr>
            <p:cNvSpPr txBox="1"/>
            <p:nvPr/>
          </p:nvSpPr>
          <p:spPr>
            <a:xfrm>
              <a:off x="2357178" y="1163988"/>
              <a:ext cx="1572834" cy="38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00FF"/>
                  </a:solidFill>
                </a:rPr>
                <a:t>얻어야 할 영역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765D47-968A-4FA2-88CC-0F6F8BB9763D}"/>
                </a:ext>
              </a:extLst>
            </p:cNvPr>
            <p:cNvSpPr/>
            <p:nvPr/>
          </p:nvSpPr>
          <p:spPr>
            <a:xfrm>
              <a:off x="3030074" y="1836998"/>
              <a:ext cx="3438525" cy="18014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A04DCF9-84B7-4F0E-BF62-A9BB24C11BB1}"/>
                </a:ext>
              </a:extLst>
            </p:cNvPr>
            <p:cNvSpPr txBox="1"/>
            <p:nvPr/>
          </p:nvSpPr>
          <p:spPr>
            <a:xfrm>
              <a:off x="2937311" y="1837794"/>
              <a:ext cx="2104256" cy="38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얻을 수 있는 영역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9397886-0E51-4F8E-A878-0FAABC4D1800}"/>
                </a:ext>
              </a:extLst>
            </p:cNvPr>
            <p:cNvSpPr/>
            <p:nvPr/>
          </p:nvSpPr>
          <p:spPr>
            <a:xfrm>
              <a:off x="3248635" y="2334360"/>
              <a:ext cx="2963216" cy="109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7746F-88DB-44A4-B3E6-F1DCD0566BEF}"/>
                </a:ext>
              </a:extLst>
            </p:cNvPr>
            <p:cNvSpPr txBox="1"/>
            <p:nvPr/>
          </p:nvSpPr>
          <p:spPr>
            <a:xfrm>
              <a:off x="3684668" y="2500888"/>
              <a:ext cx="2201927" cy="62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현재 얻고 있는 영역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(crop </a:t>
              </a:r>
              <a:r>
                <a:rPr lang="ko-KR" altLang="en-US" sz="1000" dirty="0"/>
                <a:t>된 영역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CF0D6A6E-1597-4AEE-9C3E-661B359F22BD}"/>
                </a:ext>
              </a:extLst>
            </p:cNvPr>
            <p:cNvSpPr/>
            <p:nvPr/>
          </p:nvSpPr>
          <p:spPr>
            <a:xfrm flipH="1">
              <a:off x="2779783" y="2707306"/>
              <a:ext cx="1350628" cy="1862356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AED54F5-9E59-4814-8550-9F58638C22AD}"/>
                </a:ext>
              </a:extLst>
            </p:cNvPr>
            <p:cNvCxnSpPr>
              <a:cxnSpLocks/>
              <a:stCxn id="156" idx="1"/>
              <a:endCxn id="146" idx="3"/>
            </p:cNvCxnSpPr>
            <p:nvPr/>
          </p:nvCxnSpPr>
          <p:spPr>
            <a:xfrm>
              <a:off x="3248635" y="2881661"/>
              <a:ext cx="1481611" cy="292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2E186C5-BB2D-4EE0-8059-C88B1DBAE67E}"/>
                </a:ext>
              </a:extLst>
            </p:cNvPr>
            <p:cNvSpPr/>
            <p:nvPr/>
          </p:nvSpPr>
          <p:spPr>
            <a:xfrm>
              <a:off x="5318765" y="2786587"/>
              <a:ext cx="1350628" cy="1862356"/>
            </a:xfrm>
            <a:custGeom>
              <a:avLst/>
              <a:gdLst>
                <a:gd name="connsiteX0" fmla="*/ 0 w 1350628"/>
                <a:gd name="connsiteY0" fmla="*/ 1862356 h 1862356"/>
                <a:gd name="connsiteX1" fmla="*/ 469784 w 1350628"/>
                <a:gd name="connsiteY1" fmla="*/ 838899 h 1862356"/>
                <a:gd name="connsiteX2" fmla="*/ 914400 w 1350628"/>
                <a:gd name="connsiteY2" fmla="*/ 352337 h 1862356"/>
                <a:gd name="connsiteX3" fmla="*/ 1350628 w 1350628"/>
                <a:gd name="connsiteY3" fmla="*/ 0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0628" h="1862356">
                  <a:moveTo>
                    <a:pt x="0" y="1862356"/>
                  </a:moveTo>
                  <a:cubicBezTo>
                    <a:pt x="158692" y="1476462"/>
                    <a:pt x="317384" y="1090569"/>
                    <a:pt x="469784" y="838899"/>
                  </a:cubicBezTo>
                  <a:cubicBezTo>
                    <a:pt x="622184" y="587229"/>
                    <a:pt x="767593" y="492153"/>
                    <a:pt x="914400" y="352337"/>
                  </a:cubicBezTo>
                  <a:cubicBezTo>
                    <a:pt x="1061207" y="212521"/>
                    <a:pt x="1136709" y="155196"/>
                    <a:pt x="1350628" y="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9AB4FB64-AC18-4411-BEAA-A59A5F07C140}"/>
                </a:ext>
              </a:extLst>
            </p:cNvPr>
            <p:cNvCxnSpPr>
              <a:cxnSpLocks/>
              <a:stCxn id="156" idx="3"/>
              <a:endCxn id="146" idx="3"/>
            </p:cNvCxnSpPr>
            <p:nvPr/>
          </p:nvCxnSpPr>
          <p:spPr>
            <a:xfrm flipH="1">
              <a:off x="4730246" y="2881661"/>
              <a:ext cx="1481605" cy="292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073F8CFE-D3DF-48EE-B3D9-6E9E42DE9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685" y="3717765"/>
              <a:ext cx="306204" cy="39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4ABCF47-869D-4E24-9BCF-6FF724DB22C0}"/>
                </a:ext>
              </a:extLst>
            </p:cNvPr>
            <p:cNvSpPr txBox="1"/>
            <p:nvPr/>
          </p:nvSpPr>
          <p:spPr>
            <a:xfrm>
              <a:off x="2141317" y="424051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1"/>
                  </a:solidFill>
                </a:rPr>
                <a:t>잃는 영역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98C3D6E-3209-432E-A74B-6852076629F7}"/>
                  </a:ext>
                </a:extLst>
              </p:cNvPr>
              <p:cNvSpPr/>
              <p:nvPr/>
            </p:nvSpPr>
            <p:spPr>
              <a:xfrm>
                <a:off x="3485864" y="4720008"/>
                <a:ext cx="302260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ko-KR" sz="1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×56</m:t>
                    </m:r>
                  </m:oMath>
                </a14:m>
                <a:r>
                  <a:rPr lang="en-US" altLang="ko-KR" sz="1000" dirty="0"/>
                  <a:t> </a:t>
                </a:r>
                <a:r>
                  <a:rPr lang="ko-KR" altLang="en-US" sz="1000" dirty="0"/>
                  <a:t>해상도의 왜곡을 폈다면</a:t>
                </a:r>
                <a:r>
                  <a:rPr lang="en-US" altLang="ko-KR" sz="1000" dirty="0"/>
                  <a:t>,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dirty="0"/>
                  <a:t>왜곡 보정 후 더 넓은 영역의 해상도를 얻어야 함</a:t>
                </a:r>
                <a:r>
                  <a:rPr lang="en-US" altLang="ko-KR" sz="1000" dirty="0"/>
                  <a:t>. </a:t>
                </a:r>
                <a:br>
                  <a:rPr lang="en-US" altLang="ko-KR" sz="1000" dirty="0"/>
                </a:br>
                <a:r>
                  <a:rPr lang="en-US" altLang="ko-KR" sz="1000" dirty="0"/>
                  <a:t>Ex)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𝑋𝑋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×8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dirty="0"/>
                  <a:t>보정 후 </a:t>
                </a:r>
                <a:r>
                  <a:rPr lang="en-US" altLang="ko-KR" sz="1000" dirty="0"/>
                  <a:t>image </a:t>
                </a:r>
                <a:r>
                  <a:rPr lang="ko-KR" altLang="en-US" sz="1000" dirty="0"/>
                  <a:t>의 해상도가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ko-KR" sz="1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000" i="1">
                        <a:latin typeface="Cambria Math" panose="02040503050406030204" pitchFamily="18" charset="0"/>
                      </a:rPr>
                      <m:t>×56</m:t>
                    </m:r>
                  </m:oMath>
                </a14:m>
                <a:r>
                  <a:rPr lang="ko-KR" altLang="en-US" sz="1000" dirty="0"/>
                  <a:t> 라면</a:t>
                </a:r>
                <a:r>
                  <a:rPr lang="en-US" altLang="ko-KR" sz="1000" dirty="0"/>
                  <a:t>, </a:t>
                </a:r>
                <a:br>
                  <a:rPr lang="en-US" altLang="ko-KR" sz="1000" dirty="0"/>
                </a:br>
                <a:r>
                  <a:rPr lang="ko-KR" altLang="en-US" sz="1000" b="1" dirty="0"/>
                  <a:t>시야각이 좁아진 것과 마찬가지 효과</a:t>
                </a:r>
                <a:r>
                  <a:rPr lang="en-US" altLang="ko-KR" sz="1000" b="1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dirty="0"/>
                  <a:t>렌즈의 </a:t>
                </a:r>
                <a:r>
                  <a:rPr lang="ko-KR" altLang="en-US" sz="1000" dirty="0" err="1"/>
                  <a:t>최외각</a:t>
                </a:r>
                <a:r>
                  <a:rPr lang="ko-KR" altLang="en-US" sz="1000" dirty="0"/>
                  <a:t> 부분은 왜곡이 심해 보정이 불가</a:t>
                </a:r>
                <a:r>
                  <a:rPr lang="en-US" altLang="ko-KR" sz="1000" dirty="0"/>
                  <a:t>.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98C3D6E-3209-432E-A74B-685207662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64" y="4720008"/>
                <a:ext cx="3022609" cy="1015663"/>
              </a:xfrm>
              <a:prstGeom prst="rect">
                <a:avLst/>
              </a:prstGeom>
              <a:blipFill>
                <a:blip r:embed="rId10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AAC5DD-1016-4098-BF73-23FC5DD7C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9"/>
          <a:stretch/>
        </p:blipFill>
        <p:spPr bwMode="auto">
          <a:xfrm>
            <a:off x="6185262" y="758525"/>
            <a:ext cx="2786427" cy="17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BC2B9-A71E-48FF-A641-AF63BC87CA15}"/>
              </a:ext>
            </a:extLst>
          </p:cNvPr>
          <p:cNvSpPr txBox="1"/>
          <p:nvPr/>
        </p:nvSpPr>
        <p:spPr>
          <a:xfrm>
            <a:off x="5113053" y="2524315"/>
            <a:ext cx="4629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왜곡 보정은 </a:t>
            </a:r>
            <a:r>
              <a:rPr lang="en-US" altLang="ko-KR" sz="1000" dirty="0"/>
              <a:t>local minima</a:t>
            </a:r>
            <a:r>
              <a:rPr lang="ko-KR" altLang="en-US" sz="1000" dirty="0"/>
              <a:t>를 찾아가는 과정 </a:t>
            </a:r>
            <a:r>
              <a:rPr lang="en-US" altLang="ko-KR" sz="1000" dirty="0"/>
              <a:t>(Levenberg-Marquardt method).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local minima </a:t>
            </a:r>
            <a:r>
              <a:rPr lang="ko-KR" altLang="en-US" sz="1000" dirty="0"/>
              <a:t>는 </a:t>
            </a:r>
            <a:r>
              <a:rPr lang="en-US" altLang="ko-KR" sz="1000" dirty="0"/>
              <a:t>initial value </a:t>
            </a:r>
            <a:r>
              <a:rPr lang="ko-KR" altLang="en-US" sz="1000" dirty="0"/>
              <a:t>에 따라 달라진다</a:t>
            </a:r>
            <a:r>
              <a:rPr lang="en-US" altLang="ko-KR" sz="1000" dirty="0"/>
              <a:t>(=parameter </a:t>
            </a:r>
            <a:r>
              <a:rPr lang="ko-KR" altLang="en-US" sz="1000" dirty="0"/>
              <a:t>값이 다르다</a:t>
            </a:r>
            <a:r>
              <a:rPr lang="en-US" altLang="ko-KR" sz="1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사진의 개수</a:t>
            </a:r>
            <a:r>
              <a:rPr lang="en-US" altLang="ko-KR" sz="1000" dirty="0"/>
              <a:t>/</a:t>
            </a:r>
            <a:r>
              <a:rPr lang="ko-KR" altLang="en-US" sz="1000" dirty="0"/>
              <a:t>품질은 </a:t>
            </a:r>
            <a:r>
              <a:rPr lang="en-US" altLang="ko-KR" sz="1000" dirty="0"/>
              <a:t>initial value </a:t>
            </a:r>
            <a:r>
              <a:rPr lang="ko-KR" altLang="en-US" sz="1000" dirty="0"/>
              <a:t>에 해당</a:t>
            </a:r>
            <a:r>
              <a:rPr lang="en-US" altLang="ko-KR" sz="10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1437E02-D033-4A36-A1B4-23D3AD96114E}"/>
              </a:ext>
            </a:extLst>
          </p:cNvPr>
          <p:cNvCxnSpPr>
            <a:cxnSpLocks/>
          </p:cNvCxnSpPr>
          <p:nvPr/>
        </p:nvCxnSpPr>
        <p:spPr>
          <a:xfrm>
            <a:off x="6111318" y="1270215"/>
            <a:ext cx="834719" cy="128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644490-8902-4626-9D1A-B6CCA70D6753}"/>
              </a:ext>
            </a:extLst>
          </p:cNvPr>
          <p:cNvSpPr txBox="1"/>
          <p:nvPr/>
        </p:nvSpPr>
        <p:spPr>
          <a:xfrm>
            <a:off x="5344472" y="114010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Initial value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F37D2-8E39-4988-BE98-9B9B03E5198B}"/>
              </a:ext>
            </a:extLst>
          </p:cNvPr>
          <p:cNvSpPr txBox="1"/>
          <p:nvPr/>
        </p:nvSpPr>
        <p:spPr>
          <a:xfrm>
            <a:off x="6259486" y="2198011"/>
            <a:ext cx="9236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Local minima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F2360-FE06-4DE1-971B-09FA0675C0FE}"/>
              </a:ext>
            </a:extLst>
          </p:cNvPr>
          <p:cNvSpPr txBox="1"/>
          <p:nvPr/>
        </p:nvSpPr>
        <p:spPr>
          <a:xfrm>
            <a:off x="8303914" y="2191617"/>
            <a:ext cx="98777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Global minima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FEC75-1DDE-4061-A200-14F220B70114}"/>
              </a:ext>
            </a:extLst>
          </p:cNvPr>
          <p:cNvSpPr txBox="1"/>
          <p:nvPr/>
        </p:nvSpPr>
        <p:spPr>
          <a:xfrm>
            <a:off x="7380417" y="2341553"/>
            <a:ext cx="8931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Saddle point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C88-1A9B-4813-9692-DCE22E34B527}"/>
              </a:ext>
            </a:extLst>
          </p:cNvPr>
          <p:cNvSpPr txBox="1"/>
          <p:nvPr/>
        </p:nvSpPr>
        <p:spPr>
          <a:xfrm>
            <a:off x="5231980" y="3212299"/>
            <a:ext cx="469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왜곡이 없는 좌표에 왜곡 모델링을 더하는 것이 올바른 계산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수식의 형태가 같으므로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코드는 같아 보일 수 있음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왜곡 적용 후 </a:t>
            </a:r>
            <a:r>
              <a:rPr lang="en-US" altLang="ko-KR" sz="1000" b="1" dirty="0"/>
              <a:t>Interpolation </a:t>
            </a:r>
            <a:r>
              <a:rPr lang="ko-KR" altLang="en-US" sz="1000" b="1" dirty="0"/>
              <a:t>이 있어야만 올바른 식을 계산하는 것이 됨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계산 과정이 반대로 되어 왜곡을 보정하는 것이 아닌 강화하는 결과 산출됨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A1529B-C667-4B8A-84EF-24F79C0F7C93}"/>
              </a:ext>
            </a:extLst>
          </p:cNvPr>
          <p:cNvGrpSpPr/>
          <p:nvPr/>
        </p:nvGrpSpPr>
        <p:grpSpPr>
          <a:xfrm>
            <a:off x="-280527" y="663466"/>
            <a:ext cx="5512508" cy="4209835"/>
            <a:chOff x="4196520" y="115568"/>
            <a:chExt cx="4693187" cy="358413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958CA9C-C403-431F-9148-2E7F60B65777}"/>
                </a:ext>
              </a:extLst>
            </p:cNvPr>
            <p:cNvGrpSpPr/>
            <p:nvPr/>
          </p:nvGrpSpPr>
          <p:grpSpPr>
            <a:xfrm>
              <a:off x="4627660" y="115568"/>
              <a:ext cx="2008374" cy="1861598"/>
              <a:chOff x="5456089" y="1431075"/>
              <a:chExt cx="4130949" cy="3420227"/>
            </a:xfrm>
          </p:grpSpPr>
          <p:pic>
            <p:nvPicPr>
              <p:cNvPr id="41" name="그림 4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D2B8F692-440B-48EC-AA4F-51A99D464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0560" y="2099199"/>
                <a:ext cx="2874425" cy="2155819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</p:pic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BBE1C31-6457-4BB9-9180-5A796A39B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0218" y="2099199"/>
                <a:ext cx="0" cy="234011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78C1791-5015-4B8F-9D52-203A33E6D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7357" y="2099199"/>
                <a:ext cx="0" cy="2340109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1CE7F89-CA24-48C2-81A6-1FDFBB810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180" y="2099199"/>
                <a:ext cx="0" cy="2340109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363E8A7-5C46-4CA6-B0C7-9A4C555B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385" y="1834596"/>
                <a:ext cx="1" cy="3016706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471F405D-F472-4558-A939-ABD251C04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7607" y="2099199"/>
                <a:ext cx="0" cy="2336383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AC9492F-BAA5-43E5-9D9A-049AEE515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746" y="2099199"/>
                <a:ext cx="0" cy="2336381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91402AC-7329-4550-B470-B005BD91D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7569" y="2099199"/>
                <a:ext cx="0" cy="2336381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5E681CA-F0E9-4D9D-BD07-3A9BA413A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709" y="2099199"/>
                <a:ext cx="0" cy="233638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25E63F7-CF6A-4AD4-89D2-DCD96F01F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4404" y="2576106"/>
                <a:ext cx="3060580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58C693A-B172-4FBD-B08E-85429C3BE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913" y="2885096"/>
                <a:ext cx="3021071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699A4A-D73F-4D01-9576-10FF38FD0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845" y="3506759"/>
                <a:ext cx="3018139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67A44FE-A4BF-472B-B4B8-652F9ED23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915" y="3829612"/>
                <a:ext cx="3021069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B45DCC7-7C2F-457D-8C9E-C0A7BE5A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3294" y="4146752"/>
                <a:ext cx="3001690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8603DAC-D5B7-4D2A-8EA1-E321DBE1238E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924" y="2922915"/>
                    <a:ext cx="737114" cy="452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6D665B3-D74E-4E99-AE38-D9BC1C37B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924" y="2922915"/>
                    <a:ext cx="737114" cy="45237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CBDB1C8-9A99-4C14-AA41-639868B515DC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623" y="1431075"/>
                    <a:ext cx="738299" cy="452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BBB8492-3C32-472D-9D52-7F9771142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623" y="1431075"/>
                    <a:ext cx="738299" cy="4523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A012C40-0E35-4EEF-BB9E-9F557161B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089" y="3175153"/>
                <a:ext cx="3519507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E8DD1F-D3AE-438F-80A0-BD971F088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912" y="2324437"/>
                <a:ext cx="3021072" cy="0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20D558B-2AF8-4328-A2E9-34C0CBD4C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018" y="2099199"/>
                <a:ext cx="0" cy="2326365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EDD5AB-326A-4C11-A883-73603D3796FF}"/>
                </a:ext>
              </a:extLst>
            </p:cNvPr>
            <p:cNvSpPr/>
            <p:nvPr/>
          </p:nvSpPr>
          <p:spPr>
            <a:xfrm>
              <a:off x="6818708" y="520240"/>
              <a:ext cx="1494458" cy="982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28FE1D-735C-460F-8F50-5180A32F8CE7}"/>
                </a:ext>
              </a:extLst>
            </p:cNvPr>
            <p:cNvSpPr txBox="1"/>
            <p:nvPr/>
          </p:nvSpPr>
          <p:spPr>
            <a:xfrm>
              <a:off x="7375440" y="648679"/>
              <a:ext cx="517917" cy="707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?</a:t>
              </a:r>
              <a:endParaRPr lang="ko-KR" altLang="en-US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3A9369-A47D-4684-B594-E31901D5EB62}"/>
                </a:ext>
              </a:extLst>
            </p:cNvPr>
            <p:cNvSpPr txBox="1"/>
            <p:nvPr/>
          </p:nvSpPr>
          <p:spPr>
            <a:xfrm>
              <a:off x="7115680" y="1599735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Empty image</a:t>
              </a:r>
              <a:endParaRPr lang="ko-KR" altLang="en-US" sz="10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02B0AFF-F6F6-4E34-B4BE-49C14F2DF5E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199" y="371913"/>
              <a:ext cx="0" cy="119271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864B2E4-C96D-4FBE-946B-7AF4B921A454}"/>
                </a:ext>
              </a:extLst>
            </p:cNvPr>
            <p:cNvCxnSpPr>
              <a:cxnSpLocks/>
            </p:cNvCxnSpPr>
            <p:nvPr/>
          </p:nvCxnSpPr>
          <p:spPr>
            <a:xfrm>
              <a:off x="6705041" y="995272"/>
              <a:ext cx="1711104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F45E20-5432-4DAD-96DC-1692C9529764}"/>
                    </a:ext>
                  </a:extLst>
                </p:cNvPr>
                <p:cNvSpPr txBox="1"/>
                <p:nvPr/>
              </p:nvSpPr>
              <p:spPr>
                <a:xfrm>
                  <a:off x="8377187" y="860731"/>
                  <a:ext cx="295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F45E20-5432-4DAD-96DC-1692C9529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187" y="860731"/>
                  <a:ext cx="295978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485B8E-E5E2-4861-9204-EE8C1C4259E8}"/>
                    </a:ext>
                  </a:extLst>
                </p:cNvPr>
                <p:cNvSpPr txBox="1"/>
                <p:nvPr/>
              </p:nvSpPr>
              <p:spPr>
                <a:xfrm>
                  <a:off x="7430382" y="138697"/>
                  <a:ext cx="2974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485B8E-E5E2-4861-9204-EE8C1C425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382" y="138697"/>
                  <a:ext cx="297454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89E717E-7451-4F85-91CD-93979ACFA091}"/>
                </a:ext>
              </a:extLst>
            </p:cNvPr>
            <p:cNvCxnSpPr>
              <a:cxnSpLocks/>
            </p:cNvCxnSpPr>
            <p:nvPr/>
          </p:nvCxnSpPr>
          <p:spPr>
            <a:xfrm>
              <a:off x="6818708" y="1106953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24988F-462C-4B74-A6D0-ACDE08E7370A}"/>
                </a:ext>
              </a:extLst>
            </p:cNvPr>
            <p:cNvCxnSpPr>
              <a:cxnSpLocks/>
            </p:cNvCxnSpPr>
            <p:nvPr/>
          </p:nvCxnSpPr>
          <p:spPr>
            <a:xfrm>
              <a:off x="6813364" y="1245343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34B6845-9293-4A5E-907D-D38A5F0580BF}"/>
                </a:ext>
              </a:extLst>
            </p:cNvPr>
            <p:cNvCxnSpPr>
              <a:cxnSpLocks/>
            </p:cNvCxnSpPr>
            <p:nvPr/>
          </p:nvCxnSpPr>
          <p:spPr>
            <a:xfrm>
              <a:off x="6818706" y="1372041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EAAAC20-B6BC-4A5D-90FB-81D4777D0ABA}"/>
                </a:ext>
              </a:extLst>
            </p:cNvPr>
            <p:cNvCxnSpPr>
              <a:cxnSpLocks/>
            </p:cNvCxnSpPr>
            <p:nvPr/>
          </p:nvCxnSpPr>
          <p:spPr>
            <a:xfrm>
              <a:off x="6813364" y="629553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0CF888-723C-41B2-A5F3-E67EEBB12828}"/>
                </a:ext>
              </a:extLst>
            </p:cNvPr>
            <p:cNvCxnSpPr>
              <a:cxnSpLocks/>
            </p:cNvCxnSpPr>
            <p:nvPr/>
          </p:nvCxnSpPr>
          <p:spPr>
            <a:xfrm>
              <a:off x="6813364" y="745857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7FD9762-BFAA-411F-B11A-ED7345A593C0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72" y="880266"/>
              <a:ext cx="1494458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9BBA339-25D8-426C-8A7A-64135BF85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5602" y="508872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F3124F5-B5E8-4A7F-AB99-33FEDC562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0005" y="512404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A0CB788-FF13-4A69-8B30-B6093DC43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349" y="512404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ABD3C6-A12A-4625-8D20-3356D4612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6702" y="508872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716592C-25C5-4E92-BD8C-6ED875ED5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6917" y="508872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351B604-74FC-46D4-AEAD-FC42BE62D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026" y="503842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B6CB769-AF95-4E80-B1BF-09069397B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2330" y="512404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84E347-09A1-4487-A939-0788B53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444" y="516708"/>
              <a:ext cx="0" cy="98911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16FD84D-A5E6-4A00-A53A-B9EFDC50117C}"/>
                </a:ext>
              </a:extLst>
            </p:cNvPr>
            <p:cNvSpPr/>
            <p:nvPr/>
          </p:nvSpPr>
          <p:spPr>
            <a:xfrm>
              <a:off x="6955377" y="1093762"/>
              <a:ext cx="37101" cy="41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C7223F7-04EA-4537-B7C2-48FC6B448F0B}"/>
                </a:ext>
              </a:extLst>
            </p:cNvPr>
            <p:cNvSpPr/>
            <p:nvPr/>
          </p:nvSpPr>
          <p:spPr>
            <a:xfrm>
              <a:off x="5053556" y="1280317"/>
              <a:ext cx="36125" cy="404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6B5A7327-A604-484F-A06D-09A72BC4E4A4}"/>
                </a:ext>
              </a:extLst>
            </p:cNvPr>
            <p:cNvSpPr/>
            <p:nvPr/>
          </p:nvSpPr>
          <p:spPr>
            <a:xfrm rot="10457642">
              <a:off x="5067196" y="680888"/>
              <a:ext cx="1892603" cy="1050873"/>
            </a:xfrm>
            <a:prstGeom prst="arc">
              <a:avLst>
                <a:gd name="adj1" fmla="val 11066354"/>
                <a:gd name="adj2" fmla="val 21456988"/>
              </a:avLst>
            </a:prstGeom>
            <a:ln w="12700">
              <a:solidFill>
                <a:srgbClr val="0000FF"/>
              </a:solidFill>
              <a:headEnd type="triangl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606A53-F22E-4538-B66F-5CD4DFCEE6BC}"/>
                </a:ext>
              </a:extLst>
            </p:cNvPr>
            <p:cNvSpPr txBox="1"/>
            <p:nvPr/>
          </p:nvSpPr>
          <p:spPr>
            <a:xfrm>
              <a:off x="5674773" y="379262"/>
              <a:ext cx="1630576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Inverse transformation</a:t>
              </a:r>
              <a:endParaRPr lang="ko-KR" alt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B44E18-35D0-487C-AADC-FF4E334DFD6A}"/>
                </a:ext>
              </a:extLst>
            </p:cNvPr>
            <p:cNvSpPr txBox="1"/>
            <p:nvPr/>
          </p:nvSpPr>
          <p:spPr>
            <a:xfrm>
              <a:off x="4623858" y="3097031"/>
              <a:ext cx="4265849" cy="60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왜곡된 좌표를 원래 위치로 되돌리는 것은 자유도가 </a:t>
              </a:r>
              <a:r>
                <a:rPr lang="en-US" altLang="ko-KR" sz="1000" dirty="0"/>
                <a:t>5</a:t>
              </a:r>
              <a:r>
                <a:rPr lang="ko-KR" altLang="en-US" sz="1000" dirty="0"/>
                <a:t>인 </a:t>
              </a:r>
              <a:r>
                <a:rPr lang="en-US" altLang="ko-KR" sz="1000" dirty="0"/>
                <a:t>7</a:t>
              </a:r>
              <a:r>
                <a:rPr lang="ko-KR" altLang="en-US" sz="1000" dirty="0"/>
                <a:t>차 방정식을 푸는 문제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이를 계산하는 것은 불가능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따라서 왜곡 보정 이론에서는 왜곡을 복원하는 것이 아닌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알고 있는 좌표에 왜곡을 가함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이 좌표에 해당하는 </a:t>
              </a:r>
              <a:r>
                <a:rPr lang="en-US" altLang="ko-KR" sz="1000" dirty="0"/>
                <a:t>pixel </a:t>
              </a:r>
              <a:r>
                <a:rPr lang="ko-KR" altLang="en-US" sz="1000" dirty="0"/>
                <a:t>값을 </a:t>
              </a:r>
              <a:r>
                <a:rPr lang="en-US" altLang="ko-KR" sz="1000" dirty="0"/>
                <a:t>interpolation </a:t>
              </a:r>
              <a:r>
                <a:rPr lang="ko-KR" altLang="en-US" sz="1000" dirty="0"/>
                <a:t>으로 계산한 뒤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복원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37EA93F3-7B53-4245-AF3F-70570D9F7699}"/>
                    </a:ext>
                  </a:extLst>
                </p:cNvPr>
                <p:cNvSpPr/>
                <p:nvPr/>
              </p:nvSpPr>
              <p:spPr>
                <a:xfrm>
                  <a:off x="4196520" y="2175440"/>
                  <a:ext cx="4121518" cy="646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aln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br>
                    <a:rPr lang="en-US" altLang="ko-KR" sz="1200" dirty="0"/>
                  </a:b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37EA93F3-7B53-4245-AF3F-70570D9F7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520" y="2175440"/>
                  <a:ext cx="4121518" cy="6463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1E5B4629-4C87-470A-BAB7-B8D8AFCA43CC}"/>
                </a:ext>
              </a:extLst>
            </p:cNvPr>
            <p:cNvSpPr/>
            <p:nvPr/>
          </p:nvSpPr>
          <p:spPr>
            <a:xfrm rot="21195605">
              <a:off x="5055593" y="874302"/>
              <a:ext cx="1927316" cy="706252"/>
            </a:xfrm>
            <a:prstGeom prst="arc">
              <a:avLst>
                <a:gd name="adj1" fmla="val 11172947"/>
                <a:gd name="adj2" fmla="val 21365113"/>
              </a:avLst>
            </a:prstGeom>
            <a:ln w="12700">
              <a:solidFill>
                <a:srgbClr val="0000FF"/>
              </a:solidFill>
              <a:headEnd type="triangl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3D5C00-A01F-4DD8-A53B-98DCBC314B8A}"/>
                </a:ext>
              </a:extLst>
            </p:cNvPr>
            <p:cNvSpPr txBox="1"/>
            <p:nvPr/>
          </p:nvSpPr>
          <p:spPr>
            <a:xfrm>
              <a:off x="5839020" y="1895824"/>
              <a:ext cx="1898277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Get interpolated pixel value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6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 Regular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64BFA1-4ABA-4531-A74B-82C1F5A01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55A85-87F7-43C0-9F82-08CFFD5DEF1A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13053</TotalTime>
  <Words>1469</Words>
  <Application>Microsoft Office PowerPoint</Application>
  <PresentationFormat>A4 용지(210x297mm)</PresentationFormat>
  <Paragraphs>212</Paragraphs>
  <Slides>7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LG스마트체 Regular</vt:lpstr>
      <vt:lpstr>LG스마트체2.0 Regular</vt:lpstr>
      <vt:lpstr>맑은 고딕</vt:lpstr>
      <vt:lpstr>Arial</vt:lpstr>
      <vt:lpstr>Arial Narrow</vt:lpstr>
      <vt:lpstr>Cambria Math</vt:lpstr>
      <vt:lpstr>Courier New</vt:lpstr>
      <vt:lpstr>Office 테마</vt:lpstr>
      <vt:lpstr>Geometric (Lens) Calibration</vt:lpstr>
      <vt:lpstr>Geometric (Lens) Calibration</vt:lpstr>
      <vt:lpstr>PowerPoint 프레젠테이션</vt:lpstr>
      <vt:lpstr>PowerPoint 프레젠테이션</vt:lpstr>
      <vt:lpstr>PowerPoint 프레젠테이션</vt:lpstr>
      <vt:lpstr>Geometric (Lens) Calibration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69</cp:revision>
  <dcterms:created xsi:type="dcterms:W3CDTF">2023-01-27T03:46:14Z</dcterms:created>
  <dcterms:modified xsi:type="dcterms:W3CDTF">2023-02-28T07:41:34Z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0x0101000D7096AB824C8540AC1BC4F3959E621A</vt:lpwstr>
  </property>
  <property fmtid="{D5CDD505-2E9C-101B-9397-08002B2CF9AE}" pid="10" name="MediaServiceImageTags">
    <vt:lpwstr/>
  </property>
</Properties>
</file>