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6"/>
  </p:notesMasterIdLst>
  <p:sldIdLst>
    <p:sldId id="13034" r:id="rId5"/>
    <p:sldId id="13041" r:id="rId6"/>
    <p:sldId id="13021" r:id="rId7"/>
    <p:sldId id="13022" r:id="rId8"/>
    <p:sldId id="13023" r:id="rId9"/>
    <p:sldId id="13025" r:id="rId10"/>
    <p:sldId id="13026" r:id="rId11"/>
    <p:sldId id="13033" r:id="rId12"/>
    <p:sldId id="13019" r:id="rId13"/>
    <p:sldId id="13035" r:id="rId14"/>
    <p:sldId id="13036" r:id="rId15"/>
    <p:sldId id="13037" r:id="rId16"/>
    <p:sldId id="13038" r:id="rId17"/>
    <p:sldId id="13039" r:id="rId18"/>
    <p:sldId id="13040" r:id="rId19"/>
    <p:sldId id="13018" r:id="rId20"/>
    <p:sldId id="13031" r:id="rId21"/>
    <p:sldId id="13032" r:id="rId22"/>
    <p:sldId id="13027" r:id="rId23"/>
    <p:sldId id="13028" r:id="rId24"/>
    <p:sldId id="13029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C"/>
    <a:srgbClr val="006600"/>
    <a:srgbClr val="ED7D31"/>
    <a:srgbClr val="0000BC"/>
    <a:srgbClr val="3333CC"/>
    <a:srgbClr val="FFFFFF"/>
    <a:srgbClr val="E2E2E2"/>
    <a:srgbClr val="D0CECE"/>
    <a:srgbClr val="EFA57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4A7C8-DAA7-468E-9A28-C125EFCA7008}" v="1" dt="2023-02-06T23:40:0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138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4E04804C-3C5B-4D71-8F02-67612245B621}"/>
    <pc:docChg chg="undo redo custSel addSld delSld modSld sldOrd addSection delSection modSection">
      <pc:chgData name="이동건" userId="4ad090f6-dadd-4301-b5d0-883b88f508af" providerId="ADAL" clId="{4E04804C-3C5B-4D71-8F02-67612245B621}" dt="2022-08-12T08:19:23.079" v="6493" actId="20577"/>
      <pc:docMkLst>
        <pc:docMk/>
      </pc:docMkLst>
      <pc:sldChg chg="del">
        <pc:chgData name="이동건" userId="4ad090f6-dadd-4301-b5d0-883b88f508af" providerId="ADAL" clId="{4E04804C-3C5B-4D71-8F02-67612245B621}" dt="2022-08-03T04:39:41.072" v="5" actId="2696"/>
        <pc:sldMkLst>
          <pc:docMk/>
          <pc:sldMk cId="3708053210" sldId="318"/>
        </pc:sldMkLst>
      </pc:sldChg>
      <pc:sldChg chg="del">
        <pc:chgData name="이동건" userId="4ad090f6-dadd-4301-b5d0-883b88f508af" providerId="ADAL" clId="{4E04804C-3C5B-4D71-8F02-67612245B621}" dt="2022-08-03T04:39:41.031" v="3" actId="2696"/>
        <pc:sldMkLst>
          <pc:docMk/>
          <pc:sldMk cId="907729550" sldId="322"/>
        </pc:sldMkLst>
      </pc:sldChg>
      <pc:sldChg chg="del">
        <pc:chgData name="이동건" userId="4ad090f6-dadd-4301-b5d0-883b88f508af" providerId="ADAL" clId="{4E04804C-3C5B-4D71-8F02-67612245B621}" dt="2022-08-03T04:39:50.551" v="10" actId="2696"/>
        <pc:sldMkLst>
          <pc:docMk/>
          <pc:sldMk cId="2461351023" sldId="12864"/>
        </pc:sldMkLst>
      </pc:sldChg>
      <pc:sldChg chg="del">
        <pc:chgData name="이동건" userId="4ad090f6-dadd-4301-b5d0-883b88f508af" providerId="ADAL" clId="{4E04804C-3C5B-4D71-8F02-67612245B621}" dt="2022-08-03T04:39:41.256" v="7" actId="2696"/>
        <pc:sldMkLst>
          <pc:docMk/>
          <pc:sldMk cId="2661826306" sldId="12956"/>
        </pc:sldMkLst>
      </pc:sldChg>
      <pc:sldChg chg="del">
        <pc:chgData name="이동건" userId="4ad090f6-dadd-4301-b5d0-883b88f508af" providerId="ADAL" clId="{4E04804C-3C5B-4D71-8F02-67612245B621}" dt="2022-08-03T04:39:41.162" v="6" actId="2696"/>
        <pc:sldMkLst>
          <pc:docMk/>
          <pc:sldMk cId="2795846251" sldId="12957"/>
        </pc:sldMkLst>
      </pc:sldChg>
      <pc:sldChg chg="del">
        <pc:chgData name="이동건" userId="4ad090f6-dadd-4301-b5d0-883b88f508af" providerId="ADAL" clId="{4E04804C-3C5B-4D71-8F02-67612245B621}" dt="2022-08-03T04:39:40.940" v="0" actId="2696"/>
        <pc:sldMkLst>
          <pc:docMk/>
          <pc:sldMk cId="3657515651" sldId="12958"/>
        </pc:sldMkLst>
      </pc:sldChg>
      <pc:sldChg chg="del">
        <pc:chgData name="이동건" userId="4ad090f6-dadd-4301-b5d0-883b88f508af" providerId="ADAL" clId="{4E04804C-3C5B-4D71-8F02-67612245B621}" dt="2022-08-03T04:39:40.966" v="1" actId="2696"/>
        <pc:sldMkLst>
          <pc:docMk/>
          <pc:sldMk cId="3316597806" sldId="12959"/>
        </pc:sldMkLst>
      </pc:sldChg>
      <pc:sldChg chg="del">
        <pc:chgData name="이동건" userId="4ad090f6-dadd-4301-b5d0-883b88f508af" providerId="ADAL" clId="{4E04804C-3C5B-4D71-8F02-67612245B621}" dt="2022-08-03T04:39:41.016" v="2" actId="2696"/>
        <pc:sldMkLst>
          <pc:docMk/>
          <pc:sldMk cId="3286368497" sldId="12960"/>
        </pc:sldMkLst>
      </pc:sldChg>
      <pc:sldChg chg="modSp">
        <pc:chgData name="이동건" userId="4ad090f6-dadd-4301-b5d0-883b88f508af" providerId="ADAL" clId="{4E04804C-3C5B-4D71-8F02-67612245B621}" dt="2022-08-04T06:16:43.739" v="2307" actId="20577"/>
        <pc:sldMkLst>
          <pc:docMk/>
          <pc:sldMk cId="762124344" sldId="12961"/>
        </pc:sldMkLst>
        <pc:spChg chg="mod">
          <ac:chgData name="이동건" userId="4ad090f6-dadd-4301-b5d0-883b88f508af" providerId="ADAL" clId="{4E04804C-3C5B-4D71-8F02-67612245B621}" dt="2022-08-04T06:16:43.739" v="2307" actId="20577"/>
          <ac:spMkLst>
            <pc:docMk/>
            <pc:sldMk cId="762124344" sldId="12961"/>
            <ac:spMk id="66" creationId="{B4113F6E-6CD6-49B4-A656-3B6461646A94}"/>
          </ac:spMkLst>
        </pc:spChg>
      </pc:sldChg>
      <pc:sldChg chg="addSp delSp ord modTransition">
        <pc:chgData name="이동건" userId="4ad090f6-dadd-4301-b5d0-883b88f508af" providerId="ADAL" clId="{4E04804C-3C5B-4D71-8F02-67612245B621}" dt="2022-08-04T05:55:30.824" v="2083"/>
        <pc:sldMkLst>
          <pc:docMk/>
          <pc:sldMk cId="2893090337" sldId="12962"/>
        </pc:sldMkLst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5" creationId="{8A1126AC-2F4D-471D-BBCF-15761E7894D6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1" creationId="{7655308D-063A-4B2F-B8AE-2C0F17ED4CEE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2" creationId="{9020F803-781C-4643-ACF3-49B0A7AEC878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3" creationId="{4AE9D976-43D6-4B1C-92D5-C208E9AFEBBF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25" creationId="{2D853F31-5974-4496-B0B3-7B7280B763B2}"/>
          </ac:spMkLst>
        </pc:spChg>
        <pc:spChg chg="add del">
          <ac:chgData name="이동건" userId="4ad090f6-dadd-4301-b5d0-883b88f508af" providerId="ADAL" clId="{4E04804C-3C5B-4D71-8F02-67612245B621}" dt="2022-08-04T05:55:15.868" v="2079" actId="478"/>
          <ac:spMkLst>
            <pc:docMk/>
            <pc:sldMk cId="2893090337" sldId="12962"/>
            <ac:spMk id="28" creationId="{36D73ACC-3A2D-4207-8D58-903E83A79D78}"/>
          </ac:spMkLst>
        </pc:spChg>
        <pc:spChg chg="add del">
          <ac:chgData name="이동건" userId="4ad090f6-dadd-4301-b5d0-883b88f508af" providerId="ADAL" clId="{4E04804C-3C5B-4D71-8F02-67612245B621}" dt="2022-08-04T05:55:15.868" v="2079" actId="478"/>
          <ac:spMkLst>
            <pc:docMk/>
            <pc:sldMk cId="2893090337" sldId="12962"/>
            <ac:spMk id="35" creationId="{E3322F19-E1A5-45A2-B91D-45FAE653C505}"/>
          </ac:spMkLst>
        </pc:spChg>
        <pc:picChg chg="add del">
          <ac:chgData name="이동건" userId="4ad090f6-dadd-4301-b5d0-883b88f508af" providerId="ADAL" clId="{4E04804C-3C5B-4D71-8F02-67612245B621}" dt="2022-08-04T05:55:15.155" v="2078"/>
          <ac:picMkLst>
            <pc:docMk/>
            <pc:sldMk cId="2893090337" sldId="12962"/>
            <ac:picMk id="23" creationId="{FDA76E26-0D8C-4BB4-B04B-6B797A80CACD}"/>
          </ac:picMkLst>
        </pc:picChg>
        <pc:picChg chg="add del">
          <ac:chgData name="이동건" userId="4ad090f6-dadd-4301-b5d0-883b88f508af" providerId="ADAL" clId="{4E04804C-3C5B-4D71-8F02-67612245B621}" dt="2022-08-04T05:55:15.868" v="2079" actId="478"/>
          <ac:picMkLst>
            <pc:docMk/>
            <pc:sldMk cId="2893090337" sldId="12962"/>
            <ac:picMk id="26" creationId="{BE08BF83-B6D1-495D-A5A3-8C89D00E226F}"/>
          </ac:picMkLst>
        </pc:picChg>
        <pc:cxnChg chg="add del">
          <ac:chgData name="이동건" userId="4ad090f6-dadd-4301-b5d0-883b88f508af" providerId="ADAL" clId="{4E04804C-3C5B-4D71-8F02-67612245B621}" dt="2022-08-04T05:55:15.155" v="2078"/>
          <ac:cxnSpMkLst>
            <pc:docMk/>
            <pc:sldMk cId="2893090337" sldId="12962"/>
            <ac:cxnSpMk id="8" creationId="{E2BACC5C-8655-4E6C-9DE5-26464F3F2D43}"/>
          </ac:cxnSpMkLst>
        </pc:cxnChg>
        <pc:cxnChg chg="add del">
          <ac:chgData name="이동건" userId="4ad090f6-dadd-4301-b5d0-883b88f508af" providerId="ADAL" clId="{4E04804C-3C5B-4D71-8F02-67612245B621}" dt="2022-08-04T05:55:15.155" v="2078"/>
          <ac:cxnSpMkLst>
            <pc:docMk/>
            <pc:sldMk cId="2893090337" sldId="12962"/>
            <ac:cxnSpMk id="27" creationId="{470DAFDC-AAD3-4A98-82FA-9846F61A0665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30" creationId="{DD5D0743-DB15-45B4-B27F-DBA2718CD0B7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40" creationId="{032AB3DD-C880-402D-B1FE-16C0996AD4C5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43" creationId="{183B058B-777D-4EC9-9941-2301730CC72A}"/>
          </ac:cxnSpMkLst>
        </pc:cxnChg>
      </pc:sldChg>
      <pc:sldChg chg="addSp delSp modSp">
        <pc:chgData name="이동건" userId="4ad090f6-dadd-4301-b5d0-883b88f508af" providerId="ADAL" clId="{4E04804C-3C5B-4D71-8F02-67612245B621}" dt="2022-08-04T06:17:10.811" v="2314"/>
        <pc:sldMkLst>
          <pc:docMk/>
          <pc:sldMk cId="2788702691" sldId="12964"/>
        </pc:sldMkLst>
        <pc:spChg chg="add del">
          <ac:chgData name="이동건" userId="4ad090f6-dadd-4301-b5d0-883b88f508af" providerId="ADAL" clId="{4E04804C-3C5B-4D71-8F02-67612245B621}" dt="2022-08-04T06:17:00.881" v="2313"/>
          <ac:spMkLst>
            <pc:docMk/>
            <pc:sldMk cId="2788702691" sldId="12964"/>
            <ac:spMk id="19" creationId="{DF8D00B0-D80F-4CEA-A488-FE4395744111}"/>
          </ac:spMkLst>
        </pc:spChg>
        <pc:spChg chg="mod">
          <ac:chgData name="이동건" userId="4ad090f6-dadd-4301-b5d0-883b88f508af" providerId="ADAL" clId="{4E04804C-3C5B-4D71-8F02-67612245B621}" dt="2022-08-04T06:17:10.811" v="2314"/>
          <ac:spMkLst>
            <pc:docMk/>
            <pc:sldMk cId="2788702691" sldId="12964"/>
            <ac:spMk id="66" creationId="{B4113F6E-6CD6-49B4-A656-3B6461646A94}"/>
          </ac:spMkLst>
        </pc:spChg>
      </pc:sldChg>
      <pc:sldChg chg="addSp delSp modSp ord modTransition">
        <pc:chgData name="이동건" userId="4ad090f6-dadd-4301-b5d0-883b88f508af" providerId="ADAL" clId="{4E04804C-3C5B-4D71-8F02-67612245B621}" dt="2022-08-04T05:55:30.824" v="2083"/>
        <pc:sldMkLst>
          <pc:docMk/>
          <pc:sldMk cId="3536222904" sldId="12966"/>
        </pc:sldMkLst>
        <pc:spChg chg="del">
          <ac:chgData name="이동건" userId="4ad090f6-dadd-4301-b5d0-883b88f508af" providerId="ADAL" clId="{4E04804C-3C5B-4D71-8F02-67612245B621}" dt="2022-08-04T05:54:40.244" v="2070" actId="478"/>
          <ac:spMkLst>
            <pc:docMk/>
            <pc:sldMk cId="3536222904" sldId="12966"/>
            <ac:spMk id="8" creationId="{D11B7969-D34D-4FA9-A57C-2C15A333170D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1" creationId="{612439BD-A5DC-4F73-8790-67A1C7116863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4" creationId="{5FBD99C9-AF65-4756-BC61-F1678D455589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5" creationId="{4E9D4B55-CE5B-4734-855D-539F39975245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6" creationId="{49ED6FCA-706C-4C41-A415-D550033CD742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7" creationId="{3BF7804F-796A-451A-BC33-CDFD87A8151E}"/>
          </ac:spMkLst>
        </pc:spChg>
        <pc:graphicFrameChg chg="add del mod modGraphic">
          <ac:chgData name="이동건" userId="4ad090f6-dadd-4301-b5d0-883b88f508af" providerId="ADAL" clId="{4E04804C-3C5B-4D71-8F02-67612245B621}" dt="2022-08-04T05:54:34.323" v="2069" actId="478"/>
          <ac:graphicFrameMkLst>
            <pc:docMk/>
            <pc:sldMk cId="3536222904" sldId="12966"/>
            <ac:graphicFrameMk id="3" creationId="{E781660B-A374-40AA-9783-4BFB74F752D4}"/>
          </ac:graphicFrameMkLst>
        </pc:graphicFrameChg>
        <pc:picChg chg="add del">
          <ac:chgData name="이동건" userId="4ad090f6-dadd-4301-b5d0-883b88f508af" providerId="ADAL" clId="{4E04804C-3C5B-4D71-8F02-67612245B621}" dt="2022-08-04T05:55:16.498" v="2080" actId="478"/>
          <ac:picMkLst>
            <pc:docMk/>
            <pc:sldMk cId="3536222904" sldId="12966"/>
            <ac:picMk id="7" creationId="{80D9E01B-3AD2-4460-84D8-49BB767736E9}"/>
          </ac:picMkLst>
        </pc:picChg>
        <pc:picChg chg="add del mod">
          <ac:chgData name="이동건" userId="4ad090f6-dadd-4301-b5d0-883b88f508af" providerId="ADAL" clId="{4E04804C-3C5B-4D71-8F02-67612245B621}" dt="2022-08-04T05:55:14.533" v="2077"/>
          <ac:picMkLst>
            <pc:docMk/>
            <pc:sldMk cId="3536222904" sldId="12966"/>
            <ac:picMk id="10" creationId="{B1161823-16B1-4E22-B729-20A4F2F39273}"/>
          </ac:picMkLst>
        </pc:picChg>
        <pc:cxnChg chg="add del mod">
          <ac:chgData name="이동건" userId="4ad090f6-dadd-4301-b5d0-883b88f508af" providerId="ADAL" clId="{4E04804C-3C5B-4D71-8F02-67612245B621}" dt="2022-08-04T05:55:14.533" v="2077"/>
          <ac:cxnSpMkLst>
            <pc:docMk/>
            <pc:sldMk cId="3536222904" sldId="12966"/>
            <ac:cxnSpMk id="12" creationId="{F712F4E7-D61A-4706-B070-D936F293FDD6}"/>
          </ac:cxnSpMkLst>
        </pc:cxnChg>
        <pc:cxnChg chg="add del mod">
          <ac:chgData name="이동건" userId="4ad090f6-dadd-4301-b5d0-883b88f508af" providerId="ADAL" clId="{4E04804C-3C5B-4D71-8F02-67612245B621}" dt="2022-08-04T05:55:14.533" v="2077"/>
          <ac:cxnSpMkLst>
            <pc:docMk/>
            <pc:sldMk cId="3536222904" sldId="12966"/>
            <ac:cxnSpMk id="13" creationId="{24D4C9BF-309E-4E63-9652-CD2B2F036ECE}"/>
          </ac:cxnSpMkLst>
        </pc:cxnChg>
      </pc:sldChg>
      <pc:sldChg chg="addSp delSp modSp">
        <pc:chgData name="이동건" userId="4ad090f6-dadd-4301-b5d0-883b88f508af" providerId="ADAL" clId="{4E04804C-3C5B-4D71-8F02-67612245B621}" dt="2022-08-12T07:54:42.763" v="6490" actId="20577"/>
        <pc:sldMkLst>
          <pc:docMk/>
          <pc:sldMk cId="3078155950" sldId="12967"/>
        </pc:sldMkLst>
        <pc:spChg chg="add del mod">
          <ac:chgData name="이동건" userId="4ad090f6-dadd-4301-b5d0-883b88f508af" providerId="ADAL" clId="{4E04804C-3C5B-4D71-8F02-67612245B621}" dt="2022-08-04T06:16:52.340" v="2311"/>
          <ac:spMkLst>
            <pc:docMk/>
            <pc:sldMk cId="3078155950" sldId="12967"/>
            <ac:spMk id="6" creationId="{F4A454D1-2EEF-4C0D-829D-F6C160AC981F}"/>
          </ac:spMkLst>
        </pc:spChg>
        <pc:spChg chg="mod">
          <ac:chgData name="이동건" userId="4ad090f6-dadd-4301-b5d0-883b88f508af" providerId="ADAL" clId="{4E04804C-3C5B-4D71-8F02-67612245B621}" dt="2022-08-12T07:54:42.763" v="6490" actId="20577"/>
          <ac:spMkLst>
            <pc:docMk/>
            <pc:sldMk cId="3078155950" sldId="12967"/>
            <ac:spMk id="16" creationId="{85356ECE-94C8-4405-8A03-57CE8904B260}"/>
          </ac:spMkLst>
        </pc:spChg>
        <pc:spChg chg="add del">
          <ac:chgData name="이동건" userId="4ad090f6-dadd-4301-b5d0-883b88f508af" providerId="ADAL" clId="{4E04804C-3C5B-4D71-8F02-67612245B621}" dt="2022-08-04T06:16:51.319" v="2310"/>
          <ac:spMkLst>
            <pc:docMk/>
            <pc:sldMk cId="3078155950" sldId="12967"/>
            <ac:spMk id="30" creationId="{67FD15D0-00C3-4EF9-B223-902E0D0CAA0B}"/>
          </ac:spMkLst>
        </pc:spChg>
        <pc:spChg chg="add">
          <ac:chgData name="이동건" userId="4ad090f6-dadd-4301-b5d0-883b88f508af" providerId="ADAL" clId="{4E04804C-3C5B-4D71-8F02-67612245B621}" dt="2022-08-04T06:16:52.340" v="2311"/>
          <ac:spMkLst>
            <pc:docMk/>
            <pc:sldMk cId="3078155950" sldId="12967"/>
            <ac:spMk id="32" creationId="{E7324351-C842-4A2E-BB39-8407A73F3291}"/>
          </ac:spMkLst>
        </pc:spChg>
        <pc:spChg chg="del">
          <ac:chgData name="이동건" userId="4ad090f6-dadd-4301-b5d0-883b88f508af" providerId="ADAL" clId="{4E04804C-3C5B-4D71-8F02-67612245B621}" dt="2022-08-04T06:16:49.863" v="2308" actId="478"/>
          <ac:spMkLst>
            <pc:docMk/>
            <pc:sldMk cId="3078155950" sldId="12967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4T06:17:16.242" v="2316"/>
        <pc:sldMkLst>
          <pc:docMk/>
          <pc:sldMk cId="1231597919" sldId="12969"/>
        </pc:sldMkLst>
        <pc:spChg chg="mod">
          <ac:chgData name="이동건" userId="4ad090f6-dadd-4301-b5d0-883b88f508af" providerId="ADAL" clId="{4E04804C-3C5B-4D71-8F02-67612245B621}" dt="2022-08-04T06:17:16.242" v="2316"/>
          <ac:spMkLst>
            <pc:docMk/>
            <pc:sldMk cId="1231597919" sldId="12969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6:14:27.547" v="4788" actId="20577"/>
        <pc:sldMkLst>
          <pc:docMk/>
          <pc:sldMk cId="264077737" sldId="12970"/>
        </pc:sldMkLst>
        <pc:spChg chg="mod">
          <ac:chgData name="이동건" userId="4ad090f6-dadd-4301-b5d0-883b88f508af" providerId="ADAL" clId="{4E04804C-3C5B-4D71-8F02-67612245B621}" dt="2022-08-05T06:14:23.337" v="4785" actId="20577"/>
          <ac:spMkLst>
            <pc:docMk/>
            <pc:sldMk cId="264077737" sldId="12970"/>
            <ac:spMk id="5" creationId="{5E09D7A1-C384-47AB-8A31-D243FD93865F}"/>
          </ac:spMkLst>
        </pc:spChg>
        <pc:spChg chg="mod">
          <ac:chgData name="이동건" userId="4ad090f6-dadd-4301-b5d0-883b88f508af" providerId="ADAL" clId="{4E04804C-3C5B-4D71-8F02-67612245B621}" dt="2022-08-05T06:14:27.547" v="4788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4E04804C-3C5B-4D71-8F02-67612245B621}" dt="2022-08-04T06:17:18.503" v="2317"/>
          <ac:spMkLst>
            <pc:docMk/>
            <pc:sldMk cId="264077737" sldId="12970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6:14:47.966" v="4800" actId="20577"/>
        <pc:sldMkLst>
          <pc:docMk/>
          <pc:sldMk cId="2279347305" sldId="12971"/>
        </pc:sldMkLst>
        <pc:spChg chg="mod">
          <ac:chgData name="이동건" userId="4ad090f6-dadd-4301-b5d0-883b88f508af" providerId="ADAL" clId="{4E04804C-3C5B-4D71-8F02-67612245B621}" dt="2022-08-05T03:38:41.523" v="4218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4E04804C-3C5B-4D71-8F02-67612245B621}" dt="2022-08-05T06:14:37.191" v="4794" actId="20577"/>
          <ac:spMkLst>
            <pc:docMk/>
            <pc:sldMk cId="2279347305" sldId="12971"/>
            <ac:spMk id="5" creationId="{5E09D7A1-C384-47AB-8A31-D243FD93865F}"/>
          </ac:spMkLst>
        </pc:spChg>
        <pc:spChg chg="mod">
          <ac:chgData name="이동건" userId="4ad090f6-dadd-4301-b5d0-883b88f508af" providerId="ADAL" clId="{4E04804C-3C5B-4D71-8F02-67612245B621}" dt="2022-08-05T00:18:40.128" v="3785" actId="20577"/>
          <ac:spMkLst>
            <pc:docMk/>
            <pc:sldMk cId="2279347305" sldId="12971"/>
            <ac:spMk id="10" creationId="{1171B9AC-1ED2-4AA7-A3D4-AFE4C650CF2D}"/>
          </ac:spMkLst>
        </pc:spChg>
        <pc:spChg chg="mod">
          <ac:chgData name="이동건" userId="4ad090f6-dadd-4301-b5d0-883b88f508af" providerId="ADAL" clId="{4E04804C-3C5B-4D71-8F02-67612245B621}" dt="2022-08-05T06:14:47.966" v="4800" actId="20577"/>
          <ac:spMkLst>
            <pc:docMk/>
            <pc:sldMk cId="2279347305" sldId="12971"/>
            <ac:spMk id="15" creationId="{92D8B21B-2F94-4FE2-A5BE-01826B504A41}"/>
          </ac:spMkLst>
        </pc:spChg>
        <pc:spChg chg="mod">
          <ac:chgData name="이동건" userId="4ad090f6-dadd-4301-b5d0-883b88f508af" providerId="ADAL" clId="{4E04804C-3C5B-4D71-8F02-67612245B621}" dt="2022-08-05T00:17:50.328" v="3781" actId="20577"/>
          <ac:spMkLst>
            <pc:docMk/>
            <pc:sldMk cId="2279347305" sldId="12971"/>
            <ac:spMk id="16" creationId="{542333D3-AE12-4127-BB26-FCD3991343C7}"/>
          </ac:spMkLst>
        </pc:spChg>
        <pc:spChg chg="mod">
          <ac:chgData name="이동건" userId="4ad090f6-dadd-4301-b5d0-883b88f508af" providerId="ADAL" clId="{4E04804C-3C5B-4D71-8F02-67612245B621}" dt="2022-08-04T06:17:20.606" v="2318"/>
          <ac:spMkLst>
            <pc:docMk/>
            <pc:sldMk cId="2279347305" sldId="12971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0:18:46.747" v="3787" actId="20577"/>
        <pc:sldMkLst>
          <pc:docMk/>
          <pc:sldMk cId="2098487470" sldId="12972"/>
        </pc:sldMkLst>
        <pc:spChg chg="mod">
          <ac:chgData name="이동건" userId="4ad090f6-dadd-4301-b5d0-883b88f508af" providerId="ADAL" clId="{4E04804C-3C5B-4D71-8F02-67612245B621}" dt="2022-08-05T00:18:46.747" v="3787" actId="20577"/>
          <ac:spMkLst>
            <pc:docMk/>
            <pc:sldMk cId="2098487470" sldId="12972"/>
            <ac:spMk id="10" creationId="{1171B9AC-1ED2-4AA7-A3D4-AFE4C650CF2D}"/>
          </ac:spMkLst>
        </pc:spChg>
        <pc:spChg chg="mod">
          <ac:chgData name="이동건" userId="4ad090f6-dadd-4301-b5d0-883b88f508af" providerId="ADAL" clId="{4E04804C-3C5B-4D71-8F02-67612245B621}" dt="2022-08-04T06:17:23.658" v="2319"/>
          <ac:spMkLst>
            <pc:docMk/>
            <pc:sldMk cId="2098487470" sldId="12972"/>
            <ac:spMk id="66" creationId="{B4113F6E-6CD6-49B4-A656-3B6461646A94}"/>
          </ac:spMkLst>
        </pc:spChg>
        <pc:cxnChg chg="mod">
          <ac:chgData name="이동건" userId="4ad090f6-dadd-4301-b5d0-883b88f508af" providerId="ADAL" clId="{4E04804C-3C5B-4D71-8F02-67612245B621}" dt="2022-08-05T00:18:46.719" v="3786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modSp">
        <pc:chgData name="이동건" userId="4ad090f6-dadd-4301-b5d0-883b88f508af" providerId="ADAL" clId="{4E04804C-3C5B-4D71-8F02-67612245B621}" dt="2022-08-05T06:15:50.889" v="4812" actId="20577"/>
        <pc:sldMkLst>
          <pc:docMk/>
          <pc:sldMk cId="1884106392" sldId="12973"/>
        </pc:sldMkLst>
        <pc:spChg chg="mod">
          <ac:chgData name="이동건" userId="4ad090f6-dadd-4301-b5d0-883b88f508af" providerId="ADAL" clId="{4E04804C-3C5B-4D71-8F02-67612245B621}" dt="2022-08-04T06:17:25.912" v="2320"/>
          <ac:spMkLst>
            <pc:docMk/>
            <pc:sldMk cId="1884106392" sldId="12973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0:20:23.617" v="3848" actId="1076"/>
          <ac:spMkLst>
            <pc:docMk/>
            <pc:sldMk cId="1884106392" sldId="12973"/>
            <ac:spMk id="10" creationId="{E0DE7A30-0A89-47CB-956A-042302430663}"/>
          </ac:spMkLst>
        </pc:spChg>
        <pc:spChg chg="mod">
          <ac:chgData name="이동건" userId="4ad090f6-dadd-4301-b5d0-883b88f508af" providerId="ADAL" clId="{4E04804C-3C5B-4D71-8F02-67612245B621}" dt="2022-08-05T00:19:00.519" v="3793" actId="20577"/>
          <ac:spMkLst>
            <pc:docMk/>
            <pc:sldMk cId="1884106392" sldId="12973"/>
            <ac:spMk id="12" creationId="{4F6065F2-C0B2-4669-BB77-8AD2076526D3}"/>
          </ac:spMkLst>
        </pc:spChg>
        <pc:spChg chg="mod">
          <ac:chgData name="이동건" userId="4ad090f6-dadd-4301-b5d0-883b88f508af" providerId="ADAL" clId="{4E04804C-3C5B-4D71-8F02-67612245B621}" dt="2022-08-05T06:15:43.104" v="4808" actId="20577"/>
          <ac:spMkLst>
            <pc:docMk/>
            <pc:sldMk cId="1884106392" sldId="12973"/>
            <ac:spMk id="14" creationId="{5AC92B75-EBCF-4622-A972-019D8CEBF389}"/>
          </ac:spMkLst>
        </pc:spChg>
        <pc:spChg chg="mod">
          <ac:chgData name="이동건" userId="4ad090f6-dadd-4301-b5d0-883b88f508af" providerId="ADAL" clId="{4E04804C-3C5B-4D71-8F02-67612245B621}" dt="2022-08-05T00:25:03.904" v="4105" actId="20577"/>
          <ac:spMkLst>
            <pc:docMk/>
            <pc:sldMk cId="1884106392" sldId="12973"/>
            <ac:spMk id="15" creationId="{9090DA78-AE9D-4670-AE53-1EFF14013F91}"/>
          </ac:spMkLst>
        </pc:spChg>
        <pc:spChg chg="mod">
          <ac:chgData name="이동건" userId="4ad090f6-dadd-4301-b5d0-883b88f508af" providerId="ADAL" clId="{4E04804C-3C5B-4D71-8F02-67612245B621}" dt="2022-08-05T00:25:06.798" v="4107" actId="20577"/>
          <ac:spMkLst>
            <pc:docMk/>
            <pc:sldMk cId="1884106392" sldId="12973"/>
            <ac:spMk id="16" creationId="{56CD07DE-BB43-4338-8644-24B87EBF07D7}"/>
          </ac:spMkLst>
        </pc:spChg>
        <pc:spChg chg="mod">
          <ac:chgData name="이동건" userId="4ad090f6-dadd-4301-b5d0-883b88f508af" providerId="ADAL" clId="{4E04804C-3C5B-4D71-8F02-67612245B621}" dt="2022-08-05T06:15:50.889" v="4812" actId="20577"/>
          <ac:spMkLst>
            <pc:docMk/>
            <pc:sldMk cId="1884106392" sldId="12973"/>
            <ac:spMk id="20" creationId="{E5E3F4AD-04DE-4910-8D05-34983219D000}"/>
          </ac:spMkLst>
        </pc:spChg>
        <pc:spChg chg="mod">
          <ac:chgData name="이동건" userId="4ad090f6-dadd-4301-b5d0-883b88f508af" providerId="ADAL" clId="{4E04804C-3C5B-4D71-8F02-67612245B621}" dt="2022-08-05T06:15:47.165" v="4810" actId="20577"/>
          <ac:spMkLst>
            <pc:docMk/>
            <pc:sldMk cId="1884106392" sldId="12973"/>
            <ac:spMk id="21" creationId="{3740CCB6-6A4C-4A10-BA74-24F7C5251E02}"/>
          </ac:spMkLst>
        </pc:spChg>
        <pc:grpChg chg="mod">
          <ac:chgData name="이동건" userId="4ad090f6-dadd-4301-b5d0-883b88f508af" providerId="ADAL" clId="{4E04804C-3C5B-4D71-8F02-67612245B621}" dt="2022-08-05T00:19:23.725" v="3806" actId="20577"/>
          <ac:grpSpMkLst>
            <pc:docMk/>
            <pc:sldMk cId="1884106392" sldId="12973"/>
            <ac:grpSpMk id="24" creationId="{731D6AB3-78EA-4CCE-A03D-0D9E4BACEF32}"/>
          </ac:grpSpMkLst>
        </pc:grpChg>
        <pc:picChg chg="mod">
          <ac:chgData name="이동건" userId="4ad090f6-dadd-4301-b5d0-883b88f508af" providerId="ADAL" clId="{4E04804C-3C5B-4D71-8F02-67612245B621}" dt="2022-08-05T00:20:30.063" v="3849" actId="1076"/>
          <ac:picMkLst>
            <pc:docMk/>
            <pc:sldMk cId="1884106392" sldId="12973"/>
            <ac:picMk id="19" creationId="{BF5C35EE-DCA6-4322-9610-7FF616D08848}"/>
          </ac:picMkLst>
        </pc:picChg>
        <pc:picChg chg="mod">
          <ac:chgData name="이동건" userId="4ad090f6-dadd-4301-b5d0-883b88f508af" providerId="ADAL" clId="{4E04804C-3C5B-4D71-8F02-67612245B621}" dt="2022-08-05T00:20:30.063" v="3849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">
        <pc:chgData name="이동건" userId="4ad090f6-dadd-4301-b5d0-883b88f508af" providerId="ADAL" clId="{4E04804C-3C5B-4D71-8F02-67612245B621}" dt="2022-08-05T06:16:54.455" v="4838" actId="20577"/>
        <pc:sldMkLst>
          <pc:docMk/>
          <pc:sldMk cId="4128558558" sldId="12974"/>
        </pc:sldMkLst>
        <pc:spChg chg="add del mod">
          <ac:chgData name="이동건" userId="4ad090f6-dadd-4301-b5d0-883b88f508af" providerId="ADAL" clId="{4E04804C-3C5B-4D71-8F02-67612245B621}" dt="2022-08-05T00:23:32.050" v="4052" actId="478"/>
          <ac:spMkLst>
            <pc:docMk/>
            <pc:sldMk cId="4128558558" sldId="12974"/>
            <ac:spMk id="2" creationId="{4F1089FD-2EA8-4C1B-9C4A-E20243BA6C4B}"/>
          </ac:spMkLst>
        </pc:spChg>
        <pc:spChg chg="mod">
          <ac:chgData name="이동건" userId="4ad090f6-dadd-4301-b5d0-883b88f508af" providerId="ADAL" clId="{4E04804C-3C5B-4D71-8F02-67612245B621}" dt="2022-08-04T06:17:31.655" v="2322"/>
          <ac:spMkLst>
            <pc:docMk/>
            <pc:sldMk cId="4128558558" sldId="12974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16:54.455" v="4838" actId="20577"/>
          <ac:spMkLst>
            <pc:docMk/>
            <pc:sldMk cId="4128558558" sldId="12974"/>
            <ac:spMk id="22" creationId="{67019695-0AFC-4F9C-AAE1-0606CBADF399}"/>
          </ac:spMkLst>
        </pc:spChg>
        <pc:spChg chg="mod">
          <ac:chgData name="이동건" userId="4ad090f6-dadd-4301-b5d0-883b88f508af" providerId="ADAL" clId="{4E04804C-3C5B-4D71-8F02-67612245B621}" dt="2022-08-05T06:16:50.433" v="4835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4E04804C-3C5B-4D71-8F02-67612245B621}" dt="2022-08-05T00:51:31.225" v="4191" actId="6549"/>
          <ac:spMkLst>
            <pc:docMk/>
            <pc:sldMk cId="4128558558" sldId="12974"/>
            <ac:spMk id="31" creationId="{F53047AD-589D-4B21-BC29-00305DA0D16F}"/>
          </ac:spMkLst>
        </pc:spChg>
        <pc:spChg chg="mod">
          <ac:chgData name="이동건" userId="4ad090f6-dadd-4301-b5d0-883b88f508af" providerId="ADAL" clId="{4E04804C-3C5B-4D71-8F02-67612245B621}" dt="2022-08-05T00:21:08.150" v="3859" actId="1076"/>
          <ac:spMkLst>
            <pc:docMk/>
            <pc:sldMk cId="4128558558" sldId="12974"/>
            <ac:spMk id="35" creationId="{7B38BF66-0EA2-40F3-A86F-6AEA046E4A07}"/>
          </ac:spMkLst>
        </pc:spChg>
        <pc:spChg chg="mod">
          <ac:chgData name="이동건" userId="4ad090f6-dadd-4301-b5d0-883b88f508af" providerId="ADAL" clId="{4E04804C-3C5B-4D71-8F02-67612245B621}" dt="2022-08-05T06:16:17.105" v="4820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4E04804C-3C5B-4D71-8F02-67612245B621}" dt="2022-08-05T03:41:31.294" v="4281" actId="20577"/>
          <ac:spMkLst>
            <pc:docMk/>
            <pc:sldMk cId="4128558558" sldId="12974"/>
            <ac:spMk id="39" creationId="{B6D90BDC-5910-44EF-B3B9-0F4BEEF1785A}"/>
          </ac:spMkLst>
        </pc:spChg>
        <pc:spChg chg="del mod">
          <ac:chgData name="이동건" userId="4ad090f6-dadd-4301-b5d0-883b88f508af" providerId="ADAL" clId="{4E04804C-3C5B-4D71-8F02-67612245B621}" dt="2022-08-05T00:02:49.057" v="3651" actId="478"/>
          <ac:spMkLst>
            <pc:docMk/>
            <pc:sldMk cId="4128558558" sldId="12974"/>
            <ac:spMk id="43" creationId="{01388FBE-2445-49F1-9141-EB4F97D73395}"/>
          </ac:spMkLst>
        </pc:spChg>
        <pc:spChg chg="mod">
          <ac:chgData name="이동건" userId="4ad090f6-dadd-4301-b5d0-883b88f508af" providerId="ADAL" clId="{4E04804C-3C5B-4D71-8F02-67612245B621}" dt="2022-08-05T06:16:30.147" v="4826" actId="20577"/>
          <ac:spMkLst>
            <pc:docMk/>
            <pc:sldMk cId="4128558558" sldId="12974"/>
            <ac:spMk id="44" creationId="{C9CC8A13-CDFF-461D-A326-BDDD87CE343E}"/>
          </ac:spMkLst>
        </pc:spChg>
        <pc:spChg chg="del mod">
          <ac:chgData name="이동건" userId="4ad090f6-dadd-4301-b5d0-883b88f508af" providerId="ADAL" clId="{4E04804C-3C5B-4D71-8F02-67612245B621}" dt="2022-08-05T00:03:12.291" v="3662" actId="478"/>
          <ac:spMkLst>
            <pc:docMk/>
            <pc:sldMk cId="4128558558" sldId="12974"/>
            <ac:spMk id="45" creationId="{3A155374-25DF-4279-BA13-8C9F39ACCD24}"/>
          </ac:spMkLst>
        </pc:spChg>
        <pc:spChg chg="mod">
          <ac:chgData name="이동건" userId="4ad090f6-dadd-4301-b5d0-883b88f508af" providerId="ADAL" clId="{4E04804C-3C5B-4D71-8F02-67612245B621}" dt="2022-08-05T00:20:48.965" v="3850" actId="1076"/>
          <ac:spMkLst>
            <pc:docMk/>
            <pc:sldMk cId="4128558558" sldId="12974"/>
            <ac:spMk id="46" creationId="{373AE3BE-EE83-45CA-B633-9279E4A12F5F}"/>
          </ac:spMkLst>
        </pc:spChg>
        <pc:spChg chg="mod">
          <ac:chgData name="이동건" userId="4ad090f6-dadd-4301-b5d0-883b88f508af" providerId="ADAL" clId="{4E04804C-3C5B-4D71-8F02-67612245B621}" dt="2022-08-05T00:20:48.965" v="3850" actId="1076"/>
          <ac:spMkLst>
            <pc:docMk/>
            <pc:sldMk cId="4128558558" sldId="12974"/>
            <ac:spMk id="47" creationId="{9F98B9B8-E824-4B4E-92B0-2CBB73906E9B}"/>
          </ac:spMkLst>
        </pc:spChg>
      </pc:sldChg>
      <pc:sldChg chg="addSp modSp ord modTransition">
        <pc:chgData name="이동건" userId="4ad090f6-dadd-4301-b5d0-883b88f508af" providerId="ADAL" clId="{4E04804C-3C5B-4D71-8F02-67612245B621}" dt="2022-08-04T07:21:54.467" v="2753"/>
        <pc:sldMkLst>
          <pc:docMk/>
          <pc:sldMk cId="3896768214" sldId="12975"/>
        </pc:sldMkLst>
        <pc:spChg chg="add mod">
          <ac:chgData name="이동건" userId="4ad090f6-dadd-4301-b5d0-883b88f508af" providerId="ADAL" clId="{4E04804C-3C5B-4D71-8F02-67612245B621}" dt="2022-08-04T07:02:16.077" v="2551" actId="1076"/>
          <ac:spMkLst>
            <pc:docMk/>
            <pc:sldMk cId="3896768214" sldId="12975"/>
            <ac:spMk id="3" creationId="{DEA51296-3E8B-4F18-BB3C-1D09C799BB50}"/>
          </ac:spMkLst>
        </pc:spChg>
        <pc:spChg chg="mod">
          <ac:chgData name="이동건" userId="4ad090f6-dadd-4301-b5d0-883b88f508af" providerId="ADAL" clId="{4E04804C-3C5B-4D71-8F02-67612245B621}" dt="2022-08-04T06:17:55.388" v="2330"/>
          <ac:spMkLst>
            <pc:docMk/>
            <pc:sldMk cId="3896768214" sldId="12975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7" creationId="{DBB77886-E738-4C2F-9F07-7FDB069F4DBE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8" creationId="{DE8E84D2-B8BF-45CB-AEE4-6B3C865AD083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1" creationId="{034EE775-4321-4AC2-81AE-895B47E1809B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2" creationId="{3925B18E-0F53-40BF-B183-734216663A2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3" creationId="{B78377D1-8E8D-4D23-A84D-0DE2A50E18A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4" creationId="{9E0ED339-21D1-4181-B7C6-1778727A3EE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5" creationId="{E2A73D91-9872-472A-81FD-897EC04D2DAD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6" creationId="{24DB141F-4248-4F6C-9C14-861B06C62A7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7" creationId="{23152CA3-A9BB-4D38-AA13-FFC1AE89CD67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8" creationId="{703F3797-6B63-4E15-B93B-9D24D6918439}"/>
          </ac:spMkLst>
        </pc:spChg>
        <pc:grpChg chg="add mod">
          <ac:chgData name="이동건" userId="4ad090f6-dadd-4301-b5d0-883b88f508af" providerId="ADAL" clId="{4E04804C-3C5B-4D71-8F02-67612245B621}" dt="2022-08-04T07:11:50.893" v="2647" actId="1076"/>
          <ac:grpSpMkLst>
            <pc:docMk/>
            <pc:sldMk cId="3896768214" sldId="12975"/>
            <ac:grpSpMk id="6" creationId="{8ECBB277-EDE4-4D13-906F-8C4A47582FDD}"/>
          </ac:grpSpMkLst>
        </pc:grpChg>
        <pc:grpChg chg="add mod">
          <ac:chgData name="이동건" userId="4ad090f6-dadd-4301-b5d0-883b88f508af" providerId="ADAL" clId="{4E04804C-3C5B-4D71-8F02-67612245B621}" dt="2022-08-04T07:11:57.168" v="2648" actId="1076"/>
          <ac:grpSpMkLst>
            <pc:docMk/>
            <pc:sldMk cId="3896768214" sldId="12975"/>
            <ac:grpSpMk id="10" creationId="{73C3E798-345A-4849-924A-399FF5FB05C9}"/>
          </ac:grpSpMkLst>
        </pc:grpChg>
        <pc:picChg chg="mod modCrop">
          <ac:chgData name="이동건" userId="4ad090f6-dadd-4301-b5d0-883b88f508af" providerId="ADAL" clId="{4E04804C-3C5B-4D71-8F02-67612245B621}" dt="2022-08-04T07:11:42.690" v="2644" actId="164"/>
          <ac:picMkLst>
            <pc:docMk/>
            <pc:sldMk cId="3896768214" sldId="12975"/>
            <ac:picMk id="2" creationId="{62EAA37A-4E03-46FA-9076-49BCE578C2B4}"/>
          </ac:picMkLst>
        </pc:picChg>
        <pc:picChg chg="mod modCrop">
          <ac:chgData name="이동건" userId="4ad090f6-dadd-4301-b5d0-883b88f508af" providerId="ADAL" clId="{4E04804C-3C5B-4D71-8F02-67612245B621}" dt="2022-08-04T07:11:45.187" v="2645" actId="164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delSp modSp ord">
        <pc:chgData name="이동건" userId="4ad090f6-dadd-4301-b5d0-883b88f508af" providerId="ADAL" clId="{4E04804C-3C5B-4D71-8F02-67612245B621}" dt="2022-08-04T06:17:50.048" v="2328"/>
        <pc:sldMkLst>
          <pc:docMk/>
          <pc:sldMk cId="1618337872" sldId="12976"/>
        </pc:sldMkLst>
        <pc:spChg chg="mod">
          <ac:chgData name="이동건" userId="4ad090f6-dadd-4301-b5d0-883b88f508af" providerId="ADAL" clId="{4E04804C-3C5B-4D71-8F02-67612245B621}" dt="2022-08-04T06:17:50.048" v="2328"/>
          <ac:spMkLst>
            <pc:docMk/>
            <pc:sldMk cId="1618337872" sldId="12976"/>
            <ac:spMk id="4" creationId="{02BC3BF5-15E2-40A5-B2EF-5DC0CF414A03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" creationId="{4DAE6947-ED15-4247-B1B7-4D2DF30BD20E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2" creationId="{E05EDB02-B80D-45D9-8981-116B15CEC9C5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4" creationId="{3E1AC650-02EF-48B5-B26C-B3BC3062DDA2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8" creationId="{FB997731-4A86-4F9B-8819-6CF763DCC6D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0" creationId="{4B98E2F1-C05D-4190-ABE0-F5E93D2E969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4" creationId="{B7DE3984-7970-44D9-892D-A4D6F20E7355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5" creationId="{E5D7248D-77FD-4534-A813-8CBE4BC74745}"/>
          </ac:spMkLst>
        </pc:spChg>
        <pc:spChg chg="add del mod">
          <ac:chgData name="이동건" userId="4ad090f6-dadd-4301-b5d0-883b88f508af" providerId="ADAL" clId="{4E04804C-3C5B-4D71-8F02-67612245B621}" dt="2022-08-04T04:49:18.714" v="1828" actId="478"/>
          <ac:spMkLst>
            <pc:docMk/>
            <pc:sldMk cId="1618337872" sldId="12976"/>
            <ac:spMk id="26" creationId="{D6239486-6466-4ECB-9FDD-E7EE977E78B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6" creationId="{2C538984-3331-49B4-8F6F-334685219343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7" creationId="{6CC34472-DDAD-4EDC-AD4B-F31513E9C60C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9" creationId="{1AD7B7E1-BF15-4C7C-AEE5-5E4E14BB5A2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41" creationId="{D7A96461-CFEC-4B6C-A23A-A8885B1B63F6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1" creationId="{0DD8B8D4-3E7E-4D00-A231-5F1FE1AC268E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2" creationId="{04AA1B3E-5EEA-4C78-886F-C5F3F169351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3" creationId="{79144A72-02F5-4860-A326-A37BAA37832B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8" creationId="{7AA56EB5-9BEB-478A-87B0-572AECEC60D0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1" creationId="{429DB5C1-4095-4CA4-A9F4-1169DCE751A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2" creationId="{7CB8EF5F-DF86-4ABF-9567-3593037431DC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4" creationId="{D8187E29-7C31-48ED-9E20-618120B33756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6" creationId="{3E78B35D-87F3-42CB-89E0-B6B7268C301F}"/>
          </ac:spMkLst>
        </pc:spChg>
        <pc:spChg chg="add del">
          <ac:chgData name="이동건" userId="4ad090f6-dadd-4301-b5d0-883b88f508af" providerId="ADAL" clId="{4E04804C-3C5B-4D71-8F02-67612245B621}" dt="2022-08-04T04:51:39.075" v="1873"/>
          <ac:spMkLst>
            <pc:docMk/>
            <pc:sldMk cId="1618337872" sldId="12976"/>
            <ac:spMk id="68" creationId="{F8F71491-FA16-4C72-A209-E95A434693A7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70" creationId="{EE467E81-060B-479C-9C90-8F29856172F1}"/>
          </ac:spMkLst>
        </pc:spChg>
        <pc:spChg chg="add mod topLvl">
          <ac:chgData name="이동건" userId="4ad090f6-dadd-4301-b5d0-883b88f508af" providerId="ADAL" clId="{4E04804C-3C5B-4D71-8F02-67612245B621}" dt="2022-08-04T05:02:35.804" v="1961" actId="1076"/>
          <ac:spMkLst>
            <pc:docMk/>
            <pc:sldMk cId="1618337872" sldId="12976"/>
            <ac:spMk id="73" creationId="{0444AF6B-2F35-4ACE-9E2E-BD453078D885}"/>
          </ac:spMkLst>
        </pc:spChg>
        <pc:spChg chg="add mod topLvl">
          <ac:chgData name="이동건" userId="4ad090f6-dadd-4301-b5d0-883b88f508af" providerId="ADAL" clId="{4E04804C-3C5B-4D71-8F02-67612245B621}" dt="2022-08-04T05:02:35.804" v="1961" actId="1076"/>
          <ac:spMkLst>
            <pc:docMk/>
            <pc:sldMk cId="1618337872" sldId="12976"/>
            <ac:spMk id="74" creationId="{E8DE01F8-981E-43E1-ABC0-DA1FEB1CBDDF}"/>
          </ac:spMkLst>
        </pc:spChg>
        <pc:spChg chg="add mod ord topLvl">
          <ac:chgData name="이동건" userId="4ad090f6-dadd-4301-b5d0-883b88f508af" providerId="ADAL" clId="{4E04804C-3C5B-4D71-8F02-67612245B621}" dt="2022-08-04T05:02:38.359" v="1962" actId="1076"/>
          <ac:spMkLst>
            <pc:docMk/>
            <pc:sldMk cId="1618337872" sldId="12976"/>
            <ac:spMk id="75" creationId="{B75C1D09-3DB5-4386-9482-D21E7CD85ABD}"/>
          </ac:spMkLst>
        </pc:spChg>
        <pc:spChg chg="add mod topLvl">
          <ac:chgData name="이동건" userId="4ad090f6-dadd-4301-b5d0-883b88f508af" providerId="ADAL" clId="{4E04804C-3C5B-4D71-8F02-67612245B621}" dt="2022-08-04T05:19:49.349" v="2053" actId="1076"/>
          <ac:spMkLst>
            <pc:docMk/>
            <pc:sldMk cId="1618337872" sldId="12976"/>
            <ac:spMk id="76" creationId="{10C2D688-D8C1-41EF-AD77-4DAB61453491}"/>
          </ac:spMkLst>
        </pc:spChg>
        <pc:spChg chg="add mod topLvl">
          <ac:chgData name="이동건" userId="4ad090f6-dadd-4301-b5d0-883b88f508af" providerId="ADAL" clId="{4E04804C-3C5B-4D71-8F02-67612245B621}" dt="2022-08-04T05:19:51.633" v="2054" actId="1076"/>
          <ac:spMkLst>
            <pc:docMk/>
            <pc:sldMk cId="1618337872" sldId="12976"/>
            <ac:spMk id="78" creationId="{F38266E8-FA98-4CCB-8462-E6F3E5CC39FE}"/>
          </ac:spMkLst>
        </pc:spChg>
        <pc:spChg chg="add mod">
          <ac:chgData name="이동건" userId="4ad090f6-dadd-4301-b5d0-883b88f508af" providerId="ADAL" clId="{4E04804C-3C5B-4D71-8F02-67612245B621}" dt="2022-08-04T05:20:05.794" v="2057" actId="1076"/>
          <ac:spMkLst>
            <pc:docMk/>
            <pc:sldMk cId="1618337872" sldId="12976"/>
            <ac:spMk id="80" creationId="{3F91B0FC-E21E-4C4F-9B3B-6A0414DB18F6}"/>
          </ac:spMkLst>
        </pc:spChg>
        <pc:spChg chg="add mod ord">
          <ac:chgData name="이동건" userId="4ad090f6-dadd-4301-b5d0-883b88f508af" providerId="ADAL" clId="{4E04804C-3C5B-4D71-8F02-67612245B621}" dt="2022-08-04T05:22:41.379" v="2065" actId="1076"/>
          <ac:spMkLst>
            <pc:docMk/>
            <pc:sldMk cId="1618337872" sldId="12976"/>
            <ac:spMk id="84" creationId="{1F3A3B5A-E10E-48FD-B181-71843618B6F9}"/>
          </ac:spMkLst>
        </pc:spChg>
        <pc:spChg chg="add mod ord">
          <ac:chgData name="이동건" userId="4ad090f6-dadd-4301-b5d0-883b88f508af" providerId="ADAL" clId="{4E04804C-3C5B-4D71-8F02-67612245B621}" dt="2022-08-04T05:22:38.945" v="2064" actId="1076"/>
          <ac:spMkLst>
            <pc:docMk/>
            <pc:sldMk cId="1618337872" sldId="12976"/>
            <ac:spMk id="85" creationId="{CDB96D5B-79BF-49DD-BE6F-CFDD2FB4428B}"/>
          </ac:spMkLst>
        </pc:spChg>
        <pc:spChg chg="add mod ord">
          <ac:chgData name="이동건" userId="4ad090f6-dadd-4301-b5d0-883b88f508af" providerId="ADAL" clId="{4E04804C-3C5B-4D71-8F02-67612245B621}" dt="2022-08-04T05:22:35.872" v="2063" actId="1076"/>
          <ac:spMkLst>
            <pc:docMk/>
            <pc:sldMk cId="1618337872" sldId="12976"/>
            <ac:spMk id="86" creationId="{11DCA6F3-70A1-4A8F-8F8F-8CDBE1480280}"/>
          </ac:spMkLst>
        </pc:spChg>
        <pc:spChg chg="add mod">
          <ac:chgData name="이동건" userId="4ad090f6-dadd-4301-b5d0-883b88f508af" providerId="ADAL" clId="{4E04804C-3C5B-4D71-8F02-67612245B621}" dt="2022-08-04T05:20:05.794" v="2057" actId="1076"/>
          <ac:spMkLst>
            <pc:docMk/>
            <pc:sldMk cId="1618337872" sldId="12976"/>
            <ac:spMk id="87" creationId="{F5808D19-8454-4A38-9F51-EA2A7308B5D5}"/>
          </ac:spMkLst>
        </pc:spChg>
        <pc:spChg chg="add mod">
          <ac:chgData name="이동건" userId="4ad090f6-dadd-4301-b5d0-883b88f508af" providerId="ADAL" clId="{4E04804C-3C5B-4D71-8F02-67612245B621}" dt="2022-08-04T05:19:34.596" v="2047" actId="1076"/>
          <ac:spMkLst>
            <pc:docMk/>
            <pc:sldMk cId="1618337872" sldId="12976"/>
            <ac:spMk id="90" creationId="{58C9A0BC-0168-4A9C-98E5-A58BD8370DAF}"/>
          </ac:spMkLst>
        </pc:spChg>
        <pc:grpChg chg="add del mod">
          <ac:chgData name="이동건" userId="4ad090f6-dadd-4301-b5d0-883b88f508af" providerId="ADAL" clId="{4E04804C-3C5B-4D71-8F02-67612245B621}" dt="2022-08-04T05:02:06.810" v="1952" actId="165"/>
          <ac:grpSpMkLst>
            <pc:docMk/>
            <pc:sldMk cId="1618337872" sldId="12976"/>
            <ac:grpSpMk id="77" creationId="{072AB35D-B2C5-4AAC-8688-8D4A57FDA6DB}"/>
          </ac:grpSpMkLst>
        </pc:grpChg>
        <pc:grpChg chg="add del mod">
          <ac:chgData name="이동건" userId="4ad090f6-dadd-4301-b5d0-883b88f508af" providerId="ADAL" clId="{4E04804C-3C5B-4D71-8F02-67612245B621}" dt="2022-08-04T05:02:30.489" v="1960" actId="165"/>
          <ac:grpSpMkLst>
            <pc:docMk/>
            <pc:sldMk cId="1618337872" sldId="12976"/>
            <ac:grpSpMk id="82" creationId="{B6A67676-5A36-4967-9046-89ECC2A30427}"/>
          </ac:grpSpMkLst>
        </pc:grpChg>
        <pc:picChg chg="add mod topLvl modCrop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3" creationId="{B637E345-A5B6-4733-B398-1ED4241EE68D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16" creationId="{774EE9D1-90A2-4D69-9259-770DB23A1010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17" creationId="{52ECFB2F-E260-45B3-A538-FB4D9A495002}"/>
          </ac:picMkLst>
        </pc:picChg>
        <pc:picChg chg="add mod topLvl modCrop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22" creationId="{1072A5A7-A898-4F77-8672-9F4E590CED28}"/>
          </ac:picMkLst>
        </pc:picChg>
        <pc:picChg chg="add del mod modCrop">
          <ac:chgData name="이동건" userId="4ad090f6-dadd-4301-b5d0-883b88f508af" providerId="ADAL" clId="{4E04804C-3C5B-4D71-8F02-67612245B621}" dt="2022-08-04T04:49:17.977" v="1827" actId="478"/>
          <ac:picMkLst>
            <pc:docMk/>
            <pc:sldMk cId="1618337872" sldId="12976"/>
            <ac:picMk id="23" creationId="{1923FC47-A43A-4FBD-8E48-22215B9B983F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57" creationId="{D47E2F3E-0882-4C2F-8C7A-DAEE76E7BC84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59" creationId="{13EB918C-F9C4-4924-A390-EF5D6387ED14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0" creationId="{FB8C907D-93CD-4411-92A8-4218200D8287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3" creationId="{17D7D9AD-3529-4D49-B81B-6F4DCA3AADFD}"/>
          </ac:picMkLst>
        </pc:picChg>
        <pc:picChg chg="add mod or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5" creationId="{0B1B1759-CF14-46F0-BB1C-2F9860DCA943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7" creationId="{F5B3C510-3938-4780-BA57-EB54C4496460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72" creationId="{3F3C72DF-9936-4FA2-9D27-D9605D472DA6}"/>
          </ac:picMkLst>
        </pc:picChg>
        <pc:picChg chg="add mod">
          <ac:chgData name="이동건" userId="4ad090f6-dadd-4301-b5d0-883b88f508af" providerId="ADAL" clId="{4E04804C-3C5B-4D71-8F02-67612245B621}" dt="2022-08-04T05:20:05.794" v="2057" actId="1076"/>
          <ac:picMkLst>
            <pc:docMk/>
            <pc:sldMk cId="1618337872" sldId="12976"/>
            <ac:picMk id="83" creationId="{FDFB733A-5AAC-4B08-ACF2-2885AD7FD333}"/>
          </ac:picMkLst>
        </pc:picChg>
        <pc:picChg chg="add mod modCrop">
          <ac:chgData name="이동건" userId="4ad090f6-dadd-4301-b5d0-883b88f508af" providerId="ADAL" clId="{4E04804C-3C5B-4D71-8F02-67612245B621}" dt="2022-08-04T05:22:32.387" v="2062" actId="1076"/>
          <ac:picMkLst>
            <pc:docMk/>
            <pc:sldMk cId="1618337872" sldId="12976"/>
            <ac:picMk id="88" creationId="{66563703-8B4E-483F-BE78-BA444A6E1E0C}"/>
          </ac:picMkLst>
        </pc:picChg>
        <pc:picChg chg="add mod modCrop">
          <ac:chgData name="이동건" userId="4ad090f6-dadd-4301-b5d0-883b88f508af" providerId="ADAL" clId="{4E04804C-3C5B-4D71-8F02-67612245B621}" dt="2022-08-04T05:22:29.076" v="2060" actId="14100"/>
          <ac:picMkLst>
            <pc:docMk/>
            <pc:sldMk cId="1618337872" sldId="12976"/>
            <ac:picMk id="89" creationId="{8313285A-AA63-4F9C-8F1F-C0EC04A2FC46}"/>
          </ac:picMkLst>
        </pc:picChg>
        <pc:picChg chg="del">
          <ac:chgData name="이동건" userId="4ad090f6-dadd-4301-b5d0-883b88f508af" providerId="ADAL" clId="{4E04804C-3C5B-4D71-8F02-67612245B621}" dt="2022-08-04T04:30:27.102" v="1580" actId="478"/>
          <ac:picMkLst>
            <pc:docMk/>
            <pc:sldMk cId="1618337872" sldId="12976"/>
            <ac:picMk id="1026" creationId="{9E0DB1B2-0EC3-44D1-8530-972646EB4379}"/>
          </ac:picMkLst>
        </pc:picChg>
        <pc:cxnChg chg="add mod topLvl">
          <ac:chgData name="이동건" userId="4ad090f6-dadd-4301-b5d0-883b88f508af" providerId="ADAL" clId="{4E04804C-3C5B-4D71-8F02-67612245B621}" dt="2022-08-04T05:02:15.873" v="1955" actId="14100"/>
          <ac:cxnSpMkLst>
            <pc:docMk/>
            <pc:sldMk cId="1618337872" sldId="12976"/>
            <ac:cxnSpMk id="8" creationId="{7660093D-1B4D-4684-A479-6D58839C8295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10" creationId="{17879F0A-7E87-43BB-9ED8-A1CB6BA299D5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15" creationId="{9486D1F2-9E0C-49DB-94A9-3C78D405B10C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28" creationId="{525021A9-38DC-4EB2-9088-224533AC2750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2" creationId="{D24715CC-E093-4112-8801-B5A4EB01C8E2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3" creationId="{E358921C-3F8A-48C6-997B-A487BA9508A7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4" creationId="{8B7A1B05-0756-475F-9B8D-7774F6840BE8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5" creationId="{0542FDBD-6DD5-4FE7-BC8D-A2E156B9C56B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44" creationId="{C7F74860-488C-4A7E-ABF7-47AC3A0B4A0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46" creationId="{63AC9797-5C82-46FE-9FF6-490F6C8BE67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55" creationId="{5370C29A-352D-4427-88C0-CB0CBC53CA66}"/>
          </ac:cxnSpMkLst>
        </pc:cxnChg>
        <pc:cxnChg chg="add del">
          <ac:chgData name="이동건" userId="4ad090f6-dadd-4301-b5d0-883b88f508af" providerId="ADAL" clId="{4E04804C-3C5B-4D71-8F02-67612245B621}" dt="2022-08-04T04:51:39.075" v="1873"/>
          <ac:cxnSpMkLst>
            <pc:docMk/>
            <pc:sldMk cId="1618337872" sldId="12976"/>
            <ac:cxnSpMk id="69" creationId="{2E963422-B3A9-4541-A43E-BFA0453B762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71" creationId="{9958BD80-5722-4F27-B531-A4D28CD9F1F0}"/>
          </ac:cxnSpMkLst>
        </pc:cxnChg>
        <pc:cxnChg chg="add mod">
          <ac:chgData name="이동건" userId="4ad090f6-dadd-4301-b5d0-883b88f508af" providerId="ADAL" clId="{4E04804C-3C5B-4D71-8F02-67612245B621}" dt="2022-08-04T05:20:05.794" v="2057" actId="1076"/>
          <ac:cxnSpMkLst>
            <pc:docMk/>
            <pc:sldMk cId="1618337872" sldId="12976"/>
            <ac:cxnSpMk id="81" creationId="{BE69455E-BF44-4CD1-AA4B-0854679FAFA3}"/>
          </ac:cxnSpMkLst>
        </pc:cxnChg>
      </pc:sldChg>
      <pc:sldChg chg="addSp delSp modSp">
        <pc:chgData name="이동건" userId="4ad090f6-dadd-4301-b5d0-883b88f508af" providerId="ADAL" clId="{4E04804C-3C5B-4D71-8F02-67612245B621}" dt="2022-08-05T06:15:34.749" v="4806" actId="20577"/>
        <pc:sldMkLst>
          <pc:docMk/>
          <pc:sldMk cId="632806615" sldId="12977"/>
        </pc:sldMkLst>
        <pc:spChg chg="mod">
          <ac:chgData name="이동건" userId="4ad090f6-dadd-4301-b5d0-883b88f508af" providerId="ADAL" clId="{4E04804C-3C5B-4D71-8F02-67612245B621}" dt="2022-08-04T06:17:28.030" v="2321"/>
          <ac:spMkLst>
            <pc:docMk/>
            <pc:sldMk cId="632806615" sldId="12977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15:27.111" v="4802" actId="20577"/>
          <ac:spMkLst>
            <pc:docMk/>
            <pc:sldMk cId="632806615" sldId="12977"/>
            <ac:spMk id="11" creationId="{8CEC4923-907A-4F26-BF12-B92AC8B97F85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18" creationId="{95848A27-A55B-45FB-BD50-E78D462D8570}"/>
          </ac:spMkLst>
        </pc:spChg>
        <pc:spChg chg="del">
          <ac:chgData name="이동건" userId="4ad090f6-dadd-4301-b5d0-883b88f508af" providerId="ADAL" clId="{4E04804C-3C5B-4D71-8F02-67612245B621}" dt="2022-08-05T00:24:51.932" v="4099" actId="478"/>
          <ac:spMkLst>
            <pc:docMk/>
            <pc:sldMk cId="632806615" sldId="12977"/>
            <ac:spMk id="20" creationId="{2AACA4EF-553B-4EFC-A83D-3D0B9D0B8B60}"/>
          </ac:spMkLst>
        </pc:spChg>
        <pc:spChg chg="del">
          <ac:chgData name="이동건" userId="4ad090f6-dadd-4301-b5d0-883b88f508af" providerId="ADAL" clId="{4E04804C-3C5B-4D71-8F02-67612245B621}" dt="2022-08-05T00:24:50.573" v="4098" actId="478"/>
          <ac:spMkLst>
            <pc:docMk/>
            <pc:sldMk cId="632806615" sldId="12977"/>
            <ac:spMk id="21" creationId="{8291FAEF-48F8-4700-8979-E4055136B02E}"/>
          </ac:spMkLst>
        </pc:spChg>
        <pc:spChg chg="del">
          <ac:chgData name="이동건" userId="4ad090f6-dadd-4301-b5d0-883b88f508af" providerId="ADAL" clId="{4E04804C-3C5B-4D71-8F02-67612245B621}" dt="2022-08-05T00:24:49.323" v="4097" actId="478"/>
          <ac:spMkLst>
            <pc:docMk/>
            <pc:sldMk cId="632806615" sldId="12977"/>
            <ac:spMk id="22" creationId="{33060B4B-4FC6-45BE-9CE1-46738365EF20}"/>
          </ac:spMkLst>
        </pc:spChg>
        <pc:spChg chg="del">
          <ac:chgData name="이동건" userId="4ad090f6-dadd-4301-b5d0-883b88f508af" providerId="ADAL" clId="{4E04804C-3C5B-4D71-8F02-67612245B621}" dt="2022-08-05T00:24:45.832" v="4094" actId="478"/>
          <ac:spMkLst>
            <pc:docMk/>
            <pc:sldMk cId="632806615" sldId="12977"/>
            <ac:spMk id="23" creationId="{F45CF47E-312F-48FA-93C8-1CF9D6577422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4" creationId="{F12AC665-E79C-4099-AF8C-CA9E98CAA319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5" creationId="{A944A4E5-310F-4C5A-90B2-53F82952832C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6" creationId="{9C62D617-45CA-432A-8A30-2DBE300F7D7D}"/>
          </ac:spMkLst>
        </pc:spChg>
        <pc:spChg chg="mod">
          <ac:chgData name="이동건" userId="4ad090f6-dadd-4301-b5d0-883b88f508af" providerId="ADAL" clId="{4E04804C-3C5B-4D71-8F02-67612245B621}" dt="2022-08-05T06:15:30.718" v="4804" actId="20577"/>
          <ac:spMkLst>
            <pc:docMk/>
            <pc:sldMk cId="632806615" sldId="12977"/>
            <ac:spMk id="30" creationId="{2E02D6E6-9AA9-4044-9970-464ADC5930D2}"/>
          </ac:spMkLst>
        </pc:spChg>
        <pc:spChg chg="add">
          <ac:chgData name="이동건" userId="4ad090f6-dadd-4301-b5d0-883b88f508af" providerId="ADAL" clId="{4E04804C-3C5B-4D71-8F02-67612245B621}" dt="2022-08-05T00:24:55.290" v="4101"/>
          <ac:spMkLst>
            <pc:docMk/>
            <pc:sldMk cId="632806615" sldId="12977"/>
            <ac:spMk id="31" creationId="{BCECB99A-1D22-4006-8D60-E651D26E53F0}"/>
          </ac:spMkLst>
        </pc:spChg>
        <pc:spChg chg="add mod">
          <ac:chgData name="이동건" userId="4ad090f6-dadd-4301-b5d0-883b88f508af" providerId="ADAL" clId="{4E04804C-3C5B-4D71-8F02-67612245B621}" dt="2022-08-05T06:15:34.749" v="4806" actId="20577"/>
          <ac:spMkLst>
            <pc:docMk/>
            <pc:sldMk cId="632806615" sldId="12977"/>
            <ac:spMk id="32" creationId="{F415EE48-65AE-4765-A785-090223B1BD6D}"/>
          </ac:spMkLst>
        </pc:spChg>
        <pc:spChg chg="add mod">
          <ac:chgData name="이동건" userId="4ad090f6-dadd-4301-b5d0-883b88f508af" providerId="ADAL" clId="{4E04804C-3C5B-4D71-8F02-67612245B621}" dt="2022-08-05T00:25:13.062" v="4111" actId="20577"/>
          <ac:spMkLst>
            <pc:docMk/>
            <pc:sldMk cId="632806615" sldId="12977"/>
            <ac:spMk id="33" creationId="{B2A3F916-CBBF-4C86-9808-AB6CA8336D87}"/>
          </ac:spMkLst>
        </pc:spChg>
        <pc:spChg chg="add mod">
          <ac:chgData name="이동건" userId="4ad090f6-dadd-4301-b5d0-883b88f508af" providerId="ADAL" clId="{4E04804C-3C5B-4D71-8F02-67612245B621}" dt="2022-08-05T00:25:14.953" v="4113" actId="20577"/>
          <ac:spMkLst>
            <pc:docMk/>
            <pc:sldMk cId="632806615" sldId="12977"/>
            <ac:spMk id="34" creationId="{3734264B-EAE9-4D77-B8E3-2A49D1185E76}"/>
          </ac:spMkLst>
        </pc:spChg>
        <pc:grpChg chg="add del">
          <ac:chgData name="이동건" userId="4ad090f6-dadd-4301-b5d0-883b88f508af" providerId="ADAL" clId="{4E04804C-3C5B-4D71-8F02-67612245B621}" dt="2022-08-05T00:24:53.845" v="4100" actId="165"/>
          <ac:grpSpMkLst>
            <pc:docMk/>
            <pc:sldMk cId="632806615" sldId="12977"/>
            <ac:grpSpMk id="17" creationId="{C2BD3FF2-C18B-45FF-971B-B8E9F2F114BD}"/>
          </ac:grpSpMkLst>
        </pc:grpChg>
        <pc:grpChg chg="mod topLvl">
          <ac:chgData name="이동건" userId="4ad090f6-dadd-4301-b5d0-883b88f508af" providerId="ADAL" clId="{4E04804C-3C5B-4D71-8F02-67612245B621}" dt="2022-08-05T00:24:53.845" v="4100" actId="165"/>
          <ac:grpSpMkLst>
            <pc:docMk/>
            <pc:sldMk cId="632806615" sldId="12977"/>
            <ac:grpSpMk id="19" creationId="{2F9F5866-AC06-4132-BDBA-FB8A56D6A20B}"/>
          </ac:grpSpMkLst>
        </pc:grpChg>
      </pc:sldChg>
      <pc:sldChg chg="addSp delSp modSp ord">
        <pc:chgData name="이동건" userId="4ad090f6-dadd-4301-b5d0-883b88f508af" providerId="ADAL" clId="{4E04804C-3C5B-4D71-8F02-67612245B621}" dt="2022-08-05T06:31:31.238" v="5239" actId="1076"/>
        <pc:sldMkLst>
          <pc:docMk/>
          <pc:sldMk cId="3723175091" sldId="12978"/>
        </pc:sldMkLst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2" creationId="{29291FEB-D427-4AFC-96F2-17D6FAD037F5}"/>
          </ac:spMkLst>
        </pc:spChg>
        <pc:spChg chg="del mod">
          <ac:chgData name="이동건" userId="4ad090f6-dadd-4301-b5d0-883b88f508af" providerId="ADAL" clId="{4E04804C-3C5B-4D71-8F02-67612245B621}" dt="2022-08-05T06:29:16.330" v="5203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38.428" v="2325"/>
          <ac:spMkLst>
            <pc:docMk/>
            <pc:sldMk cId="3723175091" sldId="12978"/>
            <ac:spMk id="4" creationId="{02BC3BF5-15E2-40A5-B2EF-5DC0CF414A03}"/>
          </ac:spMkLst>
        </pc:spChg>
        <pc:spChg chg="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5T06:31:31.238" v="5239" actId="1076"/>
          <ac:spMkLst>
            <pc:docMk/>
            <pc:sldMk cId="3723175091" sldId="12978"/>
            <ac:spMk id="7" creationId="{0F8C57FB-E5C8-405F-8ED8-42426224797D}"/>
          </ac:spMkLst>
        </pc:spChg>
        <pc:spChg chg="add 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8" creationId="{061D129E-3C87-41D8-9FB0-47B863182523}"/>
          </ac:spMkLst>
        </pc:spChg>
        <pc:spChg chg="add mod">
          <ac:chgData name="이동건" userId="4ad090f6-dadd-4301-b5d0-883b88f508af" providerId="ADAL" clId="{4E04804C-3C5B-4D71-8F02-67612245B621}" dt="2022-08-05T06:31:27.079" v="5238" actId="1076"/>
          <ac:spMkLst>
            <pc:docMk/>
            <pc:sldMk cId="3723175091" sldId="12978"/>
            <ac:spMk id="9" creationId="{170C7315-9CBB-410A-BD76-45006DB27C38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11" creationId="{3CCF9328-6769-48AB-A88F-1E0F97BA8EC2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4" creationId="{DBAA445A-310A-49FE-B791-96F04A04C7DB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5" creationId="{F3504003-1898-4C52-9390-83AA19F602EC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6" creationId="{33CB8830-7975-4C47-8F34-69BC2E496AE2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7" creationId="{3E5DC135-95B2-4DD8-801C-FF1997821999}"/>
          </ac:spMkLst>
        </pc:spChg>
        <pc:spChg chg="add del mod">
          <ac:chgData name="이동건" userId="4ad090f6-dadd-4301-b5d0-883b88f508af" providerId="ADAL" clId="{4E04804C-3C5B-4D71-8F02-67612245B621}" dt="2022-08-05T06:11:25.986" v="4578" actId="478"/>
          <ac:spMkLst>
            <pc:docMk/>
            <pc:sldMk cId="3723175091" sldId="12978"/>
            <ac:spMk id="19" creationId="{7684718C-9743-4F10-AC17-87ED190E3C9B}"/>
          </ac:spMkLst>
        </pc:spChg>
        <pc:spChg chg="add mod">
          <ac:chgData name="이동건" userId="4ad090f6-dadd-4301-b5d0-883b88f508af" providerId="ADAL" clId="{4E04804C-3C5B-4D71-8F02-67612245B621}" dt="2022-08-05T06:31:13.761" v="5235" actId="1076"/>
          <ac:spMkLst>
            <pc:docMk/>
            <pc:sldMk cId="3723175091" sldId="12978"/>
            <ac:spMk id="20" creationId="{71604E50-7212-4233-A70A-17D1B0C6C3FA}"/>
          </ac:spMkLst>
        </pc:spChg>
        <pc:spChg chg="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5T06:31:11.411" v="5234" actId="1076"/>
          <ac:spMkLst>
            <pc:docMk/>
            <pc:sldMk cId="3723175091" sldId="12978"/>
            <ac:spMk id="22" creationId="{353AF2FC-5B16-4E75-AD00-9AC955284559}"/>
          </ac:spMkLst>
        </pc:spChg>
        <pc:spChg chg="add mod">
          <ac:chgData name="이동건" userId="4ad090f6-dadd-4301-b5d0-883b88f508af" providerId="ADAL" clId="{4E04804C-3C5B-4D71-8F02-67612245B621}" dt="2022-08-05T06:31:00.517" v="5232" actId="1076"/>
          <ac:spMkLst>
            <pc:docMk/>
            <pc:sldMk cId="3723175091" sldId="12978"/>
            <ac:spMk id="23" creationId="{2F87CC3A-46FB-444E-AC48-E2BDD6D60807}"/>
          </ac:spMkLst>
        </pc:spChg>
        <pc:spChg chg="add mod">
          <ac:chgData name="이동건" userId="4ad090f6-dadd-4301-b5d0-883b88f508af" providerId="ADAL" clId="{4E04804C-3C5B-4D71-8F02-67612245B621}" dt="2022-08-05T06:31:21.413" v="5236" actId="1076"/>
          <ac:spMkLst>
            <pc:docMk/>
            <pc:sldMk cId="3723175091" sldId="12978"/>
            <ac:spMk id="24" creationId="{C3B3CCF4-F88C-4421-BA6F-C6CF42BD56E5}"/>
          </ac:spMkLst>
        </pc:spChg>
        <pc:spChg chg="add mod">
          <ac:chgData name="이동건" userId="4ad090f6-dadd-4301-b5d0-883b88f508af" providerId="ADAL" clId="{4E04804C-3C5B-4D71-8F02-67612245B621}" dt="2022-08-05T06:31:00.517" v="5232" actId="1076"/>
          <ac:spMkLst>
            <pc:docMk/>
            <pc:sldMk cId="3723175091" sldId="12978"/>
            <ac:spMk id="25" creationId="{7A15CD5C-CE0F-4374-97D9-3A44FEE1CC7C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0" creationId="{C0330F88-0F3E-4D36-9B17-20BAED3DD1EF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3" creationId="{B54F6B98-1F9C-4C94-A6E8-D05EA907D81B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4" creationId="{E7E1517B-0D86-4343-AEE0-BC3918F1E281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5" creationId="{C18A2FB6-5357-40A7-9EE8-EC3F58D4E33C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6" creationId="{868D6ED8-F432-423B-9657-6AE9184FE5BD}"/>
          </ac:spMkLst>
        </pc:sp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6" creationId="{1E3FA6DF-9D5D-4008-A1FF-AA42A85A97D8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7" creationId="{3E43C238-2D60-4609-A7B2-24E857FBA468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8" creationId="{3C45F4DC-1919-485F-8752-64002B07F182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9" creationId="{D8340D63-E375-4ADC-8C1E-433E4DA04734}"/>
          </ac:cxnSpMkLst>
        </pc:cxnChg>
      </pc:sldChg>
      <pc:sldChg chg="addSp delSp modSp">
        <pc:chgData name="이동건" userId="4ad090f6-dadd-4301-b5d0-883b88f508af" providerId="ADAL" clId="{4E04804C-3C5B-4D71-8F02-67612245B621}" dt="2022-08-12T07:59:15.573" v="6491" actId="6549"/>
        <pc:sldMkLst>
          <pc:docMk/>
          <pc:sldMk cId="3382976612" sldId="12979"/>
        </pc:sldMkLst>
        <pc:spChg chg="mod">
          <ac:chgData name="이동건" userId="4ad090f6-dadd-4301-b5d0-883b88f508af" providerId="ADAL" clId="{4E04804C-3C5B-4D71-8F02-67612245B621}" dt="2022-08-12T07:59:15.573" v="6491" actId="6549"/>
          <ac:spMkLst>
            <pc:docMk/>
            <pc:sldMk cId="3382976612" sldId="12979"/>
            <ac:spMk id="7" creationId="{711E2960-E124-447B-AA41-805D964B34B0}"/>
          </ac:spMkLst>
        </pc:spChg>
        <pc:spChg chg="mod">
          <ac:chgData name="이동건" userId="4ad090f6-dadd-4301-b5d0-883b88f508af" providerId="ADAL" clId="{4E04804C-3C5B-4D71-8F02-67612245B621}" dt="2022-08-04T06:17:13.290" v="2315"/>
          <ac:spMkLst>
            <pc:docMk/>
            <pc:sldMk cId="3382976612" sldId="12979"/>
            <ac:spMk id="66" creationId="{B4113F6E-6CD6-49B4-A656-3B6461646A94}"/>
          </ac:spMkLst>
        </pc:spChg>
        <pc:cxnChg chg="add del mod">
          <ac:chgData name="이동건" userId="4ad090f6-dadd-4301-b5d0-883b88f508af" providerId="ADAL" clId="{4E04804C-3C5B-4D71-8F02-67612245B621}" dt="2022-08-10T01:27:35.336" v="5425" actId="1076"/>
          <ac:cxnSpMkLst>
            <pc:docMk/>
            <pc:sldMk cId="3382976612" sldId="12979"/>
            <ac:cxnSpMk id="4" creationId="{20724A3A-C582-49B4-B4B0-4A1734000A1E}"/>
          </ac:cxnSpMkLst>
        </pc:cxnChg>
        <pc:cxnChg chg="add mod">
          <ac:chgData name="이동건" userId="4ad090f6-dadd-4301-b5d0-883b88f508af" providerId="ADAL" clId="{4E04804C-3C5B-4D71-8F02-67612245B621}" dt="2022-08-10T01:27:42.191" v="5427" actId="208"/>
          <ac:cxnSpMkLst>
            <pc:docMk/>
            <pc:sldMk cId="3382976612" sldId="12979"/>
            <ac:cxnSpMk id="9" creationId="{D9A2C178-9A3D-4BE3-A5A1-80FA830D1145}"/>
          </ac:cxnSpMkLst>
        </pc:cxnChg>
      </pc:sldChg>
      <pc:sldChg chg="modSp ord">
        <pc:chgData name="이동건" userId="4ad090f6-dadd-4301-b5d0-883b88f508af" providerId="ADAL" clId="{4E04804C-3C5B-4D71-8F02-67612245B621}" dt="2022-08-05T06:40:39.365" v="5419" actId="20577"/>
        <pc:sldMkLst>
          <pc:docMk/>
          <pc:sldMk cId="2169854162" sldId="12980"/>
        </pc:sldMkLst>
        <pc:spChg chg="mod">
          <ac:chgData name="이동건" userId="4ad090f6-dadd-4301-b5d0-883b88f508af" providerId="ADAL" clId="{4E04804C-3C5B-4D71-8F02-67612245B621}" dt="2022-08-05T06:36:06.222" v="5326" actId="20577"/>
          <ac:spMkLst>
            <pc:docMk/>
            <pc:sldMk cId="2169854162" sldId="12980"/>
            <ac:spMk id="2" creationId="{74EF87C9-AD84-46F7-8E01-20A5CD0B63C2}"/>
          </ac:spMkLst>
        </pc:spChg>
        <pc:spChg chg="mod">
          <ac:chgData name="이동건" userId="4ad090f6-dadd-4301-b5d0-883b88f508af" providerId="ADAL" clId="{4E04804C-3C5B-4D71-8F02-67612245B621}" dt="2022-08-04T06:17:36.184" v="2324"/>
          <ac:spMkLst>
            <pc:docMk/>
            <pc:sldMk cId="2169854162" sldId="12980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40:39.365" v="5419" actId="20577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4E04804C-3C5B-4D71-8F02-67612245B621}" dt="2022-08-05T06:17:14.983" v="4845" actId="20577"/>
          <ac:spMkLst>
            <pc:docMk/>
            <pc:sldMk cId="2169854162" sldId="12980"/>
            <ac:spMk id="41" creationId="{99040327-E82E-4C36-9F21-A34D89AE41DD}"/>
          </ac:spMkLst>
        </pc:spChg>
        <pc:spChg chg="mod">
          <ac:chgData name="이동건" userId="4ad090f6-dadd-4301-b5d0-883b88f508af" providerId="ADAL" clId="{4E04804C-3C5B-4D71-8F02-67612245B621}" dt="2022-08-05T06:34:47.583" v="5274" actId="20577"/>
          <ac:spMkLst>
            <pc:docMk/>
            <pc:sldMk cId="2169854162" sldId="12980"/>
            <ac:spMk id="50" creationId="{8EE3DA14-4427-4DB4-AA21-DC120051B2AE}"/>
          </ac:spMkLst>
        </pc:spChg>
        <pc:spChg chg="mod">
          <ac:chgData name="이동건" userId="4ad090f6-dadd-4301-b5d0-883b88f508af" providerId="ADAL" clId="{4E04804C-3C5B-4D71-8F02-67612245B621}" dt="2022-08-05T06:38:54.276" v="5400" actId="313"/>
          <ac:spMkLst>
            <pc:docMk/>
            <pc:sldMk cId="2169854162" sldId="12980"/>
            <ac:spMk id="51" creationId="{15D48614-C509-41B1-A675-7658A0DD36C1}"/>
          </ac:spMkLst>
        </pc:spChg>
        <pc:spChg chg="mod">
          <ac:chgData name="이동건" userId="4ad090f6-dadd-4301-b5d0-883b88f508af" providerId="ADAL" clId="{4E04804C-3C5B-4D71-8F02-67612245B621}" dt="2022-08-05T06:39:42.514" v="5413" actId="6549"/>
          <ac:spMkLst>
            <pc:docMk/>
            <pc:sldMk cId="2169854162" sldId="12980"/>
            <ac:spMk id="52" creationId="{14F7DBFE-1DC1-462A-A645-7A85494BEA91}"/>
          </ac:spMkLst>
        </pc:spChg>
      </pc:sldChg>
      <pc:sldChg chg="addSp delSp modSp ord">
        <pc:chgData name="이동건" userId="4ad090f6-dadd-4301-b5d0-883b88f508af" providerId="ADAL" clId="{4E04804C-3C5B-4D71-8F02-67612245B621}" dt="2022-08-05T06:32:50.982" v="5253" actId="1076"/>
        <pc:sldMkLst>
          <pc:docMk/>
          <pc:sldMk cId="3991206901" sldId="12981"/>
        </pc:sldMkLst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2" creationId="{46439E18-74AB-4724-9B2B-A00131056285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" creationId="{2C544A0B-03BD-467F-BA13-1CA9EF1C142A}"/>
          </ac:spMkLst>
        </pc:spChg>
        <pc:spChg chg="mod">
          <ac:chgData name="이동건" userId="4ad090f6-dadd-4301-b5d0-883b88f508af" providerId="ADAL" clId="{4E04804C-3C5B-4D71-8F02-67612245B621}" dt="2022-08-04T06:17:33.797" v="2323"/>
          <ac:spMkLst>
            <pc:docMk/>
            <pc:sldMk cId="3991206901" sldId="12981"/>
            <ac:spMk id="4" creationId="{02BC3BF5-15E2-40A5-B2EF-5DC0CF414A03}"/>
          </ac:spMkLst>
        </pc:spChg>
        <pc:spChg chg="add mod">
          <ac:chgData name="이동건" userId="4ad090f6-dadd-4301-b5d0-883b88f508af" providerId="ADAL" clId="{4E04804C-3C5B-4D71-8F02-67612245B621}" dt="2022-08-05T06:32:50.982" v="5253" actId="1076"/>
          <ac:spMkLst>
            <pc:docMk/>
            <pc:sldMk cId="3991206901" sldId="12981"/>
            <ac:spMk id="6" creationId="{CAD9684C-D25C-4FA7-B260-460712D915E8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21" creationId="{A3CC9821-2596-45D2-8729-89BB8F4C1A01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1" creationId="{CF7FB28E-611B-43E1-89F3-FA3F55AFDAD3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5" creationId="{D110E913-B9BF-471B-9BAA-6D99D4DDEDC1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6" creationId="{CAD2A6B0-1349-4340-A7E7-99C8C772A2E4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7" creationId="{61C0AE02-3238-494D-A73C-A40E1F965E9E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8" creationId="{23D0BE7B-D055-411A-9F70-8D135BBB3CE4}"/>
          </ac:spMkLst>
        </pc:sp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7" creationId="{148317D3-1CEB-45FA-BDE5-B9D0C2014718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36" creationId="{66D11A93-1336-4F91-986B-9B11769D1F92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41" creationId="{EBC07872-F544-4AF1-8918-91EAD30A8E61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43" creationId="{F25055AA-0FD3-4642-9374-E06ED18E5013}"/>
          </ac:cxnSpMkLst>
        </pc:cxnChg>
      </pc:sldChg>
      <pc:sldChg chg="addSp delSp modSp add ord modTransition">
        <pc:chgData name="이동건" userId="4ad090f6-dadd-4301-b5d0-883b88f508af" providerId="ADAL" clId="{4E04804C-3C5B-4D71-8F02-67612245B621}" dt="2022-08-04T07:09:57.190" v="2618"/>
        <pc:sldMkLst>
          <pc:docMk/>
          <pc:sldMk cId="1217135806" sldId="12982"/>
        </pc:sldMkLst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2" creationId="{29291FEB-D427-4AFC-96F2-17D6FAD037F5}"/>
          </ac:spMkLst>
        </pc:spChg>
        <pc:spChg chg="mod">
          <ac:chgData name="이동건" userId="4ad090f6-dadd-4301-b5d0-883b88f508af" providerId="ADAL" clId="{4E04804C-3C5B-4D71-8F02-67612245B621}" dt="2022-08-03T04:50:48.017" v="202" actId="20577"/>
          <ac:spMkLst>
            <pc:docMk/>
            <pc:sldMk cId="1217135806" sldId="12982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41.675" v="2326"/>
          <ac:spMkLst>
            <pc:docMk/>
            <pc:sldMk cId="1217135806" sldId="12982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3T04:53:03.285" v="323" actId="1076"/>
          <ac:spMkLst>
            <pc:docMk/>
            <pc:sldMk cId="1217135806" sldId="12982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3T08:05:31.864" v="1413" actId="1076"/>
          <ac:spMkLst>
            <pc:docMk/>
            <pc:sldMk cId="1217135806" sldId="12982"/>
            <ac:spMk id="7" creationId="{0F8C57FB-E5C8-405F-8ED8-42426224797D}"/>
          </ac:spMkLst>
        </pc:spChg>
        <pc:spChg chg="add mod">
          <ac:chgData name="이동건" userId="4ad090f6-dadd-4301-b5d0-883b88f508af" providerId="ADAL" clId="{4E04804C-3C5B-4D71-8F02-67612245B621}" dt="2022-08-03T08:05:44.994" v="1416" actId="1076"/>
          <ac:spMkLst>
            <pc:docMk/>
            <pc:sldMk cId="1217135806" sldId="12982"/>
            <ac:spMk id="8" creationId="{A927D1A5-D2E5-43B0-BA44-C4284700CDF6}"/>
          </ac:spMkLst>
        </pc:spChg>
        <pc:spChg chg="add mod">
          <ac:chgData name="이동건" userId="4ad090f6-dadd-4301-b5d0-883b88f508af" providerId="ADAL" clId="{4E04804C-3C5B-4D71-8F02-67612245B621}" dt="2022-08-03T08:05:43.609" v="1415" actId="1076"/>
          <ac:spMkLst>
            <pc:docMk/>
            <pc:sldMk cId="1217135806" sldId="12982"/>
            <ac:spMk id="9" creationId="{6BDA82F9-ACD1-49AC-AD0A-F4B25053E627}"/>
          </ac:spMkLst>
        </pc:spChg>
        <pc:spChg chg="add mod">
          <ac:chgData name="이동건" userId="4ad090f6-dadd-4301-b5d0-883b88f508af" providerId="ADAL" clId="{4E04804C-3C5B-4D71-8F02-67612245B621}" dt="2022-08-03T08:05:46.996" v="1417" actId="1076"/>
          <ac:spMkLst>
            <pc:docMk/>
            <pc:sldMk cId="1217135806" sldId="12982"/>
            <ac:spMk id="10" creationId="{03CB8D33-BF5C-4279-A8B4-82FFED87CBB7}"/>
          </ac:spMkLst>
        </pc:spChg>
        <pc:spChg chg="del mod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11" creationId="{3CCF9328-6769-48AB-A88F-1E0F97BA8EC2}"/>
          </ac:spMkLst>
        </pc:spChg>
        <pc:spChg chg="add mod">
          <ac:chgData name="이동건" userId="4ad090f6-dadd-4301-b5d0-883b88f508af" providerId="ADAL" clId="{4E04804C-3C5B-4D71-8F02-67612245B621}" dt="2022-08-03T04:48:38.111" v="138" actId="20577"/>
          <ac:spMkLst>
            <pc:docMk/>
            <pc:sldMk cId="1217135806" sldId="12982"/>
            <ac:spMk id="13" creationId="{B2AF554E-F264-42A2-82E4-010051AED6C6}"/>
          </ac:spMkLst>
        </pc:spChg>
        <pc:spChg chg="add mod">
          <ac:chgData name="이동건" userId="4ad090f6-dadd-4301-b5d0-883b88f508af" providerId="ADAL" clId="{4E04804C-3C5B-4D71-8F02-67612245B621}" dt="2022-08-03T08:05:41.206" v="1414" actId="1076"/>
          <ac:spMkLst>
            <pc:docMk/>
            <pc:sldMk cId="1217135806" sldId="12982"/>
            <ac:spMk id="14" creationId="{ACF1151E-E957-4DE5-B0ED-D21B10C6145E}"/>
          </ac:spMkLst>
        </pc:spChg>
        <pc:spChg chg="mod">
          <ac:chgData name="이동건" userId="4ad090f6-dadd-4301-b5d0-883b88f508af" providerId="ADAL" clId="{4E04804C-3C5B-4D71-8F02-67612245B621}" dt="2022-08-03T07:05:11.411" v="1407" actId="20577"/>
          <ac:spMkLst>
            <pc:docMk/>
            <pc:sldMk cId="1217135806" sldId="12982"/>
            <ac:spMk id="21" creationId="{80837B01-753D-445E-B3F2-1B5843760670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3" creationId="{B54F6B98-1F9C-4C94-A6E8-D05EA907D81B}"/>
          </ac:spMkLst>
        </pc:spChg>
      </pc:sldChg>
      <pc:sldChg chg="addSp delSp modSp add">
        <pc:chgData name="이동건" userId="4ad090f6-dadd-4301-b5d0-883b88f508af" providerId="ADAL" clId="{4E04804C-3C5B-4D71-8F02-67612245B621}" dt="2022-08-04T06:17:46.676" v="2327"/>
        <pc:sldMkLst>
          <pc:docMk/>
          <pc:sldMk cId="1514621122" sldId="12983"/>
        </pc:sldMkLst>
        <pc:spChg chg="add mod">
          <ac:chgData name="이동건" userId="4ad090f6-dadd-4301-b5d0-883b88f508af" providerId="ADAL" clId="{4E04804C-3C5B-4D71-8F02-67612245B621}" dt="2022-08-03T05:50:11.324" v="1117" actId="1076"/>
          <ac:spMkLst>
            <pc:docMk/>
            <pc:sldMk cId="1514621122" sldId="12983"/>
            <ac:spMk id="2" creationId="{F80ABAFF-213F-4BD0-A1F3-EF77488C3F0B}"/>
          </ac:spMkLst>
        </pc:spChg>
        <pc:spChg chg="del">
          <ac:chgData name="이동건" userId="4ad090f6-dadd-4301-b5d0-883b88f508af" providerId="ADAL" clId="{4E04804C-3C5B-4D71-8F02-67612245B621}" dt="2022-08-03T05:49:08.063" v="1034" actId="478"/>
          <ac:spMkLst>
            <pc:docMk/>
            <pc:sldMk cId="1514621122" sldId="12983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46.676" v="2327"/>
          <ac:spMkLst>
            <pc:docMk/>
            <pc:sldMk cId="1514621122" sldId="12983"/>
            <ac:spMk id="4" creationId="{02BC3BF5-15E2-40A5-B2EF-5DC0CF414A03}"/>
          </ac:spMkLst>
        </pc:spChg>
        <pc:spChg chg="del">
          <ac:chgData name="이동건" userId="4ad090f6-dadd-4301-b5d0-883b88f508af" providerId="ADAL" clId="{4E04804C-3C5B-4D71-8F02-67612245B621}" dt="2022-08-03T05:49:08.063" v="1034" actId="478"/>
          <ac:spMkLst>
            <pc:docMk/>
            <pc:sldMk cId="1514621122" sldId="12983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3T05:52:59.092" v="1202" actId="1076"/>
          <ac:spMkLst>
            <pc:docMk/>
            <pc:sldMk cId="1514621122" sldId="12983"/>
            <ac:spMk id="7" creationId="{0F8C57FB-E5C8-405F-8ED8-42426224797D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8" creationId="{A927D1A5-D2E5-43B0-BA44-C4284700CDF6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9" creationId="{6BDA82F9-ACD1-49AC-AD0A-F4B25053E627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10" creationId="{03CB8D33-BF5C-4279-A8B4-82FFED87CBB7}"/>
          </ac:spMkLst>
        </pc:spChg>
        <pc:spChg chg="add mod">
          <ac:chgData name="이동건" userId="4ad090f6-dadd-4301-b5d0-883b88f508af" providerId="ADAL" clId="{4E04804C-3C5B-4D71-8F02-67612245B621}" dt="2022-08-04T04:29:33.258" v="1579" actId="207"/>
          <ac:spMkLst>
            <pc:docMk/>
            <pc:sldMk cId="1514621122" sldId="12983"/>
            <ac:spMk id="11" creationId="{5C1BC9FC-EEC5-488E-A2F4-B53CC615D6C2}"/>
          </ac:spMkLst>
        </pc:spChg>
        <pc:spChg chg="del">
          <ac:chgData name="이동건" userId="4ad090f6-dadd-4301-b5d0-883b88f508af" providerId="ADAL" clId="{4E04804C-3C5B-4D71-8F02-67612245B621}" dt="2022-08-03T05:49:45.502" v="1079" actId="478"/>
          <ac:spMkLst>
            <pc:docMk/>
            <pc:sldMk cId="1514621122" sldId="12983"/>
            <ac:spMk id="13" creationId="{B2AF554E-F264-42A2-82E4-010051AED6C6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14" creationId="{ACF1151E-E957-4DE5-B0ED-D21B10C6145E}"/>
          </ac:spMkLst>
        </pc:spChg>
        <pc:spChg chg="add mod">
          <ac:chgData name="이동건" userId="4ad090f6-dadd-4301-b5d0-883b88f508af" providerId="ADAL" clId="{4E04804C-3C5B-4D71-8F02-67612245B621}" dt="2022-08-03T05:52:54.647" v="1200" actId="1076"/>
          <ac:spMkLst>
            <pc:docMk/>
            <pc:sldMk cId="1514621122" sldId="12983"/>
            <ac:spMk id="15" creationId="{98B21D9D-8CE7-46D7-821D-6D0274DBE7CC}"/>
          </ac:spMkLst>
        </pc:spChg>
        <pc:spChg chg="add mod">
          <ac:chgData name="이동건" userId="4ad090f6-dadd-4301-b5d0-883b88f508af" providerId="ADAL" clId="{4E04804C-3C5B-4D71-8F02-67612245B621}" dt="2022-08-03T08:07:00.592" v="1422" actId="1076"/>
          <ac:spMkLst>
            <pc:docMk/>
            <pc:sldMk cId="1514621122" sldId="12983"/>
            <ac:spMk id="16" creationId="{35905BB5-B0CD-458E-A3A3-B3E60D115686}"/>
          </ac:spMkLst>
        </pc:spChg>
        <pc:spChg chg="add del mod">
          <ac:chgData name="이동건" userId="4ad090f6-dadd-4301-b5d0-883b88f508af" providerId="ADAL" clId="{4E04804C-3C5B-4D71-8F02-67612245B621}" dt="2022-08-03T06:07:36.153" v="1381" actId="478"/>
          <ac:spMkLst>
            <pc:docMk/>
            <pc:sldMk cId="1514621122" sldId="12983"/>
            <ac:spMk id="17" creationId="{E89723BC-0265-4909-BBA3-7E59167F4A48}"/>
          </ac:spMkLst>
        </pc:spChg>
        <pc:spChg chg="add mod">
          <ac:chgData name="이동건" userId="4ad090f6-dadd-4301-b5d0-883b88f508af" providerId="ADAL" clId="{4E04804C-3C5B-4D71-8F02-67612245B621}" dt="2022-08-03T08:07:06.151" v="1423" actId="1076"/>
          <ac:spMkLst>
            <pc:docMk/>
            <pc:sldMk cId="1514621122" sldId="12983"/>
            <ac:spMk id="18" creationId="{7BA3941D-3495-4883-B00B-3E09783AFA84}"/>
          </ac:spMkLst>
        </pc:spChg>
        <pc:spChg chg="add mod">
          <ac:chgData name="이동건" userId="4ad090f6-dadd-4301-b5d0-883b88f508af" providerId="ADAL" clId="{4E04804C-3C5B-4D71-8F02-67612245B621}" dt="2022-08-04T05:07:17.399" v="2019" actId="1076"/>
          <ac:spMkLst>
            <pc:docMk/>
            <pc:sldMk cId="1514621122" sldId="12983"/>
            <ac:spMk id="20" creationId="{3DBEB734-AE8C-432A-B864-4FBCD2C57B71}"/>
          </ac:spMkLst>
        </pc:spChg>
        <pc:spChg chg="del mod">
          <ac:chgData name="이동건" userId="4ad090f6-dadd-4301-b5d0-883b88f508af" providerId="ADAL" clId="{4E04804C-3C5B-4D71-8F02-67612245B621}" dt="2022-08-03T05:51:21.209" v="1156" actId="478"/>
          <ac:spMkLst>
            <pc:docMk/>
            <pc:sldMk cId="1514621122" sldId="12983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4T05:06:36.759" v="2009" actId="1076"/>
          <ac:spMkLst>
            <pc:docMk/>
            <pc:sldMk cId="1514621122" sldId="12983"/>
            <ac:spMk id="22" creationId="{91DDB8B7-FCE5-445E-B7BE-D2B9F206D382}"/>
          </ac:spMkLst>
        </pc:spChg>
        <pc:spChg chg="add mod">
          <ac:chgData name="이동건" userId="4ad090f6-dadd-4301-b5d0-883b88f508af" providerId="ADAL" clId="{4E04804C-3C5B-4D71-8F02-67612245B621}" dt="2022-08-04T05:06:38.567" v="2010" actId="1076"/>
          <ac:spMkLst>
            <pc:docMk/>
            <pc:sldMk cId="1514621122" sldId="12983"/>
            <ac:spMk id="23" creationId="{AFF57557-CE6F-4157-802F-DF67E5ADC1C5}"/>
          </ac:spMkLst>
        </pc:spChg>
        <pc:spChg chg="add mod">
          <ac:chgData name="이동건" userId="4ad090f6-dadd-4301-b5d0-883b88f508af" providerId="ADAL" clId="{4E04804C-3C5B-4D71-8F02-67612245B621}" dt="2022-08-04T05:06:39.984" v="2011" actId="1076"/>
          <ac:spMkLst>
            <pc:docMk/>
            <pc:sldMk cId="1514621122" sldId="12983"/>
            <ac:spMk id="24" creationId="{69038ADA-FCBB-40F4-93DF-52402A15AE96}"/>
          </ac:spMkLst>
        </pc:spChg>
        <pc:spChg chg="add mod">
          <ac:chgData name="이동건" userId="4ad090f6-dadd-4301-b5d0-883b88f508af" providerId="ADAL" clId="{4E04804C-3C5B-4D71-8F02-67612245B621}" dt="2022-08-03T08:29:52.837" v="1466" actId="404"/>
          <ac:spMkLst>
            <pc:docMk/>
            <pc:sldMk cId="1514621122" sldId="12983"/>
            <ac:spMk id="27" creationId="{27B51B78-8592-41C1-8F59-E5E2259A0CEE}"/>
          </ac:spMkLst>
        </pc:spChg>
        <pc:spChg chg="add mod">
          <ac:chgData name="이동건" userId="4ad090f6-dadd-4301-b5d0-883b88f508af" providerId="ADAL" clId="{4E04804C-3C5B-4D71-8F02-67612245B621}" dt="2022-08-03T08:30:05.073" v="1473" actId="20577"/>
          <ac:spMkLst>
            <pc:docMk/>
            <pc:sldMk cId="1514621122" sldId="12983"/>
            <ac:spMk id="31" creationId="{8B690A45-C848-479C-9BEF-608C8C8B8B20}"/>
          </ac:spMkLst>
        </pc:spChg>
        <pc:spChg chg="add mod">
          <ac:chgData name="이동건" userId="4ad090f6-dadd-4301-b5d0-883b88f508af" providerId="ADAL" clId="{4E04804C-3C5B-4D71-8F02-67612245B621}" dt="2022-08-04T05:07:24.511" v="2022" actId="20577"/>
          <ac:spMkLst>
            <pc:docMk/>
            <pc:sldMk cId="1514621122" sldId="12983"/>
            <ac:spMk id="36" creationId="{BAFD3CF2-DC39-40AA-BF8F-5747CF5DB378}"/>
          </ac:spMkLst>
        </pc:spChg>
        <pc:spChg chg="add mod">
          <ac:chgData name="이동건" userId="4ad090f6-dadd-4301-b5d0-883b88f508af" providerId="ADAL" clId="{4E04804C-3C5B-4D71-8F02-67612245B621}" dt="2022-08-04T05:06:56.841" v="2015" actId="1076"/>
          <ac:spMkLst>
            <pc:docMk/>
            <pc:sldMk cId="1514621122" sldId="12983"/>
            <ac:spMk id="41" creationId="{19EF08D7-0E20-4496-824A-1065AF281E47}"/>
          </ac:spMkLst>
        </pc:spChg>
        <pc:spChg chg="add mod">
          <ac:chgData name="이동건" userId="4ad090f6-dadd-4301-b5d0-883b88f508af" providerId="ADAL" clId="{4E04804C-3C5B-4D71-8F02-67612245B621}" dt="2022-08-04T05:06:56.841" v="2015" actId="1076"/>
          <ac:spMkLst>
            <pc:docMk/>
            <pc:sldMk cId="1514621122" sldId="12983"/>
            <ac:spMk id="42" creationId="{D7581923-79DA-4C52-BE66-2ADB4B359041}"/>
          </ac:spMkLst>
        </pc:spChg>
        <pc:spChg chg="add mod">
          <ac:chgData name="이동건" userId="4ad090f6-dadd-4301-b5d0-883b88f508af" providerId="ADAL" clId="{4E04804C-3C5B-4D71-8F02-67612245B621}" dt="2022-08-04T05:07:02.305" v="2017" actId="1076"/>
          <ac:spMkLst>
            <pc:docMk/>
            <pc:sldMk cId="1514621122" sldId="12983"/>
            <ac:spMk id="43" creationId="{3974AE22-24F8-42DC-9B60-8B78BAF033FD}"/>
          </ac:spMkLst>
        </pc:spChg>
        <pc:spChg chg="add mod">
          <ac:chgData name="이동건" userId="4ad090f6-dadd-4301-b5d0-883b88f508af" providerId="ADAL" clId="{4E04804C-3C5B-4D71-8F02-67612245B621}" dt="2022-08-04T05:07:03.973" v="2018" actId="1076"/>
          <ac:spMkLst>
            <pc:docMk/>
            <pc:sldMk cId="1514621122" sldId="12983"/>
            <ac:spMk id="44" creationId="{D928B757-419E-427A-AA79-9782EF43A6D8}"/>
          </ac:spMkLst>
        </pc:spChg>
        <pc:picChg chg="add del mod">
          <ac:chgData name="이동건" userId="4ad090f6-dadd-4301-b5d0-883b88f508af" providerId="ADAL" clId="{4E04804C-3C5B-4D71-8F02-67612245B621}" dt="2022-08-03T23:35:23.600" v="1475" actId="478"/>
          <ac:picMkLst>
            <pc:docMk/>
            <pc:sldMk cId="1514621122" sldId="12983"/>
            <ac:picMk id="19" creationId="{2C6ABBF0-16E7-4A22-B531-0817FC275700}"/>
          </ac:picMkLst>
        </pc:picChg>
        <pc:picChg chg="add del mod ord">
          <ac:chgData name="이동건" userId="4ad090f6-dadd-4301-b5d0-883b88f508af" providerId="ADAL" clId="{4E04804C-3C5B-4D71-8F02-67612245B621}" dt="2022-08-04T05:06:18.651" v="2003" actId="478"/>
          <ac:picMkLst>
            <pc:docMk/>
            <pc:sldMk cId="1514621122" sldId="12983"/>
            <ac:picMk id="33" creationId="{88C3F11C-7257-4BC2-9677-6DB714B4BB5F}"/>
          </ac:picMkLst>
        </pc:picChg>
        <pc:picChg chg="add mod ord">
          <ac:chgData name="이동건" userId="4ad090f6-dadd-4301-b5d0-883b88f508af" providerId="ADAL" clId="{4E04804C-3C5B-4D71-8F02-67612245B621}" dt="2022-08-04T05:06:29.451" v="2007" actId="1076"/>
          <ac:picMkLst>
            <pc:docMk/>
            <pc:sldMk cId="1514621122" sldId="12983"/>
            <ac:picMk id="38" creationId="{09A1801D-C188-4859-9AE5-D77049496579}"/>
          </ac:picMkLst>
        </pc:picChg>
        <pc:cxnChg chg="add mod">
          <ac:chgData name="이동건" userId="4ad090f6-dadd-4301-b5d0-883b88f508af" providerId="ADAL" clId="{4E04804C-3C5B-4D71-8F02-67612245B621}" dt="2022-08-04T05:06:46.775" v="2013" actId="14100"/>
          <ac:cxnSpMkLst>
            <pc:docMk/>
            <pc:sldMk cId="1514621122" sldId="12983"/>
            <ac:cxnSpMk id="26" creationId="{3FFCE8A1-101F-4C6E-A635-08F58478A90E}"/>
          </ac:cxnSpMkLst>
        </pc:cxnChg>
        <pc:cxnChg chg="add mod">
          <ac:chgData name="이동건" userId="4ad090f6-dadd-4301-b5d0-883b88f508af" providerId="ADAL" clId="{4E04804C-3C5B-4D71-8F02-67612245B621}" dt="2022-08-04T05:06:44.824" v="2012" actId="14100"/>
          <ac:cxnSpMkLst>
            <pc:docMk/>
            <pc:sldMk cId="1514621122" sldId="12983"/>
            <ac:cxnSpMk id="28" creationId="{3F817B0E-5840-4818-BEB3-2C9BC9FD8FD9}"/>
          </ac:cxnSpMkLst>
        </pc:cxnChg>
      </pc:sldChg>
      <pc:sldChg chg="addSp delSp modSp add">
        <pc:chgData name="이동건" userId="4ad090f6-dadd-4301-b5d0-883b88f508af" providerId="ADAL" clId="{4E04804C-3C5B-4D71-8F02-67612245B621}" dt="2022-08-04T06:16:03.306" v="2253" actId="1076"/>
        <pc:sldMkLst>
          <pc:docMk/>
          <pc:sldMk cId="4277980536" sldId="12984"/>
        </pc:sldMkLst>
        <pc:spChg chg="add mod">
          <ac:chgData name="이동건" userId="4ad090f6-dadd-4301-b5d0-883b88f508af" providerId="ADAL" clId="{4E04804C-3C5B-4D71-8F02-67612245B621}" dt="2022-08-04T06:16:03.306" v="2253" actId="1076"/>
          <ac:spMkLst>
            <pc:docMk/>
            <pc:sldMk cId="4277980536" sldId="12984"/>
            <ac:spMk id="2" creationId="{4D6B243D-F9C1-450D-834B-BA25133DCF02}"/>
          </ac:spMkLst>
        </pc:spChg>
        <pc:spChg chg="add mod">
          <ac:chgData name="이동건" userId="4ad090f6-dadd-4301-b5d0-883b88f508af" providerId="ADAL" clId="{4E04804C-3C5B-4D71-8F02-67612245B621}" dt="2022-08-04T06:15:45.707" v="2248" actId="1036"/>
          <ac:spMkLst>
            <pc:docMk/>
            <pc:sldMk cId="4277980536" sldId="12984"/>
            <ac:spMk id="9" creationId="{81FBB154-047B-430A-928E-1E689D61FC72}"/>
          </ac:spMkLst>
        </pc:spChg>
        <pc:spChg chg="add mod">
          <ac:chgData name="이동건" userId="4ad090f6-dadd-4301-b5d0-883b88f508af" providerId="ADAL" clId="{4E04804C-3C5B-4D71-8F02-67612245B621}" dt="2022-08-04T06:14:15.788" v="2223" actId="1035"/>
          <ac:spMkLst>
            <pc:docMk/>
            <pc:sldMk cId="4277980536" sldId="12984"/>
            <ac:spMk id="12" creationId="{61E72E28-DCAA-4A76-9744-8BE9C780BD60}"/>
          </ac:spMkLst>
        </pc:spChg>
        <pc:spChg chg="add mod">
          <ac:chgData name="이동건" userId="4ad090f6-dadd-4301-b5d0-883b88f508af" providerId="ADAL" clId="{4E04804C-3C5B-4D71-8F02-67612245B621}" dt="2022-08-04T06:14:15.788" v="2223" actId="1035"/>
          <ac:spMkLst>
            <pc:docMk/>
            <pc:sldMk cId="4277980536" sldId="12984"/>
            <ac:spMk id="13" creationId="{FA7E287A-27D6-4347-948B-0E62ECF2F2C1}"/>
          </ac:spMkLst>
        </pc:spChg>
        <pc:spChg chg="add mod">
          <ac:chgData name="이동건" userId="4ad090f6-dadd-4301-b5d0-883b88f508af" providerId="ADAL" clId="{4E04804C-3C5B-4D71-8F02-67612245B621}" dt="2022-08-04T06:14:36.673" v="2227" actId="1076"/>
          <ac:spMkLst>
            <pc:docMk/>
            <pc:sldMk cId="4277980536" sldId="12984"/>
            <ac:spMk id="14" creationId="{3D45E77B-C489-4D17-BC52-AE16FB3FED34}"/>
          </ac:spMkLst>
        </pc:spChg>
        <pc:spChg chg="add mod">
          <ac:chgData name="이동건" userId="4ad090f6-dadd-4301-b5d0-883b88f508af" providerId="ADAL" clId="{4E04804C-3C5B-4D71-8F02-67612245B621}" dt="2022-08-04T06:15:45.707" v="2248" actId="1036"/>
          <ac:spMkLst>
            <pc:docMk/>
            <pc:sldMk cId="4277980536" sldId="12984"/>
            <ac:spMk id="15" creationId="{BA194722-C000-4600-80DA-1FC1A202F992}"/>
          </ac:spMkLst>
        </pc:spChg>
        <pc:picChg chg="del">
          <ac:chgData name="이동건" userId="4ad090f6-dadd-4301-b5d0-883b88f508af" providerId="ADAL" clId="{4E04804C-3C5B-4D71-8F02-67612245B621}" dt="2022-08-04T05:55:42.707" v="2084" actId="478"/>
          <ac:picMkLst>
            <pc:docMk/>
            <pc:sldMk cId="4277980536" sldId="12984"/>
            <ac:picMk id="7" creationId="{80D9E01B-3AD2-4460-84D8-49BB767736E9}"/>
          </ac:picMkLst>
        </pc:picChg>
        <pc:picChg chg="add mod modCrop">
          <ac:chgData name="이동건" userId="4ad090f6-dadd-4301-b5d0-883b88f508af" providerId="ADAL" clId="{4E04804C-3C5B-4D71-8F02-67612245B621}" dt="2022-08-04T06:15:45.707" v="2248" actId="1036"/>
          <ac:picMkLst>
            <pc:docMk/>
            <pc:sldMk cId="4277980536" sldId="12984"/>
            <ac:picMk id="8" creationId="{AB4AAF3A-9476-4A95-8DD4-64845E40C114}"/>
          </ac:picMkLst>
        </pc:picChg>
        <pc:picChg chg="mod">
          <ac:chgData name="이동건" userId="4ad090f6-dadd-4301-b5d0-883b88f508af" providerId="ADAL" clId="{4E04804C-3C5B-4D71-8F02-67612245B621}" dt="2022-08-04T06:16:00.105" v="2252" actId="1076"/>
          <ac:picMkLst>
            <pc:docMk/>
            <pc:sldMk cId="4277980536" sldId="12984"/>
            <ac:picMk id="22" creationId="{2FCE41CD-5344-41EB-86B8-E022B01A75A4}"/>
          </ac:picMkLst>
        </pc:picChg>
        <pc:cxnChg chg="add mod">
          <ac:chgData name="이동건" userId="4ad090f6-dadd-4301-b5d0-883b88f508af" providerId="ADAL" clId="{4E04804C-3C5B-4D71-8F02-67612245B621}" dt="2022-08-04T06:15:45.707" v="2248" actId="1036"/>
          <ac:cxnSpMkLst>
            <pc:docMk/>
            <pc:sldMk cId="4277980536" sldId="12984"/>
            <ac:cxnSpMk id="10" creationId="{C597EED5-46D0-4EB7-8A86-1A9E5F2CAB9D}"/>
          </ac:cxnSpMkLst>
        </pc:cxnChg>
        <pc:cxnChg chg="add mod">
          <ac:chgData name="이동건" userId="4ad090f6-dadd-4301-b5d0-883b88f508af" providerId="ADAL" clId="{4E04804C-3C5B-4D71-8F02-67612245B621}" dt="2022-08-04T06:15:45.707" v="2248" actId="1036"/>
          <ac:cxnSpMkLst>
            <pc:docMk/>
            <pc:sldMk cId="4277980536" sldId="12984"/>
            <ac:cxnSpMk id="11" creationId="{2D59DF5E-A458-4FFE-855C-1A729FEDC81F}"/>
          </ac:cxnSpMkLst>
        </pc:cxnChg>
      </pc:sldChg>
      <pc:sldChg chg="addSp delSp add del">
        <pc:chgData name="이동건" userId="4ad090f6-dadd-4301-b5d0-883b88f508af" providerId="ADAL" clId="{4E04804C-3C5B-4D71-8F02-67612245B621}" dt="2022-08-04T06:16:07.938" v="2254" actId="2696"/>
        <pc:sldMkLst>
          <pc:docMk/>
          <pc:sldMk cId="227760619" sldId="12985"/>
        </pc:sldMkLst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5" creationId="{8A1126AC-2F4D-471D-BBCF-15761E7894D6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1" creationId="{7655308D-063A-4B2F-B8AE-2C0F17ED4CEE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2" creationId="{9020F803-781C-4643-ACF3-49B0A7AEC878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3" creationId="{4AE9D976-43D6-4B1C-92D5-C208E9AFEBBF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25" creationId="{2D853F31-5974-4496-B0B3-7B7280B763B2}"/>
          </ac:spMkLst>
        </pc:spChg>
        <pc:spChg chg="del">
          <ac:chgData name="이동건" userId="4ad090f6-dadd-4301-b5d0-883b88f508af" providerId="ADAL" clId="{4E04804C-3C5B-4D71-8F02-67612245B621}" dt="2022-08-04T05:55:46.651" v="2085" actId="478"/>
          <ac:spMkLst>
            <pc:docMk/>
            <pc:sldMk cId="227760619" sldId="12985"/>
            <ac:spMk id="28" creationId="{36D73ACC-3A2D-4207-8D58-903E83A79D78}"/>
          </ac:spMkLst>
        </pc:spChg>
        <pc:spChg chg="del">
          <ac:chgData name="이동건" userId="4ad090f6-dadd-4301-b5d0-883b88f508af" providerId="ADAL" clId="{4E04804C-3C5B-4D71-8F02-67612245B621}" dt="2022-08-04T05:55:46.651" v="2085" actId="478"/>
          <ac:spMkLst>
            <pc:docMk/>
            <pc:sldMk cId="227760619" sldId="12985"/>
            <ac:spMk id="35" creationId="{E3322F19-E1A5-45A2-B91D-45FAE653C505}"/>
          </ac:spMkLst>
        </pc:spChg>
        <pc:picChg chg="add del">
          <ac:chgData name="이동건" userId="4ad090f6-dadd-4301-b5d0-883b88f508af" providerId="ADAL" clId="{4E04804C-3C5B-4D71-8F02-67612245B621}" dt="2022-08-04T06:14:08.131" v="2172"/>
          <ac:picMkLst>
            <pc:docMk/>
            <pc:sldMk cId="227760619" sldId="12985"/>
            <ac:picMk id="23" creationId="{FDA76E26-0D8C-4BB4-B04B-6B797A80CACD}"/>
          </ac:picMkLst>
        </pc:picChg>
        <pc:picChg chg="del">
          <ac:chgData name="이동건" userId="4ad090f6-dadd-4301-b5d0-883b88f508af" providerId="ADAL" clId="{4E04804C-3C5B-4D71-8F02-67612245B621}" dt="2022-08-04T05:55:46.651" v="2085" actId="478"/>
          <ac:picMkLst>
            <pc:docMk/>
            <pc:sldMk cId="227760619" sldId="12985"/>
            <ac:picMk id="26" creationId="{BE08BF83-B6D1-495D-A5A3-8C89D00E226F}"/>
          </ac:picMkLst>
        </pc:picChg>
        <pc:cxnChg chg="add del">
          <ac:chgData name="이동건" userId="4ad090f6-dadd-4301-b5d0-883b88f508af" providerId="ADAL" clId="{4E04804C-3C5B-4D71-8F02-67612245B621}" dt="2022-08-04T06:14:08.131" v="2172"/>
          <ac:cxnSpMkLst>
            <pc:docMk/>
            <pc:sldMk cId="227760619" sldId="12985"/>
            <ac:cxnSpMk id="8" creationId="{E2BACC5C-8655-4E6C-9DE5-26464F3F2D43}"/>
          </ac:cxnSpMkLst>
        </pc:cxnChg>
        <pc:cxnChg chg="add del">
          <ac:chgData name="이동건" userId="4ad090f6-dadd-4301-b5d0-883b88f508af" providerId="ADAL" clId="{4E04804C-3C5B-4D71-8F02-67612245B621}" dt="2022-08-04T06:14:08.131" v="2172"/>
          <ac:cxnSpMkLst>
            <pc:docMk/>
            <pc:sldMk cId="227760619" sldId="12985"/>
            <ac:cxnSpMk id="27" creationId="{470DAFDC-AAD3-4A98-82FA-9846F61A0665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30" creationId="{DD5D0743-DB15-45B4-B27F-DBA2718CD0B7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40" creationId="{032AB3DD-C880-402D-B1FE-16C0996AD4C5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43" creationId="{183B058B-777D-4EC9-9941-2301730CC72A}"/>
          </ac:cxnSpMkLst>
        </pc:cxnChg>
      </pc:sldChg>
      <pc:sldChg chg="addSp delSp modSp add ord modTransition">
        <pc:chgData name="이동건" userId="4ad090f6-dadd-4301-b5d0-883b88f508af" providerId="ADAL" clId="{4E04804C-3C5B-4D71-8F02-67612245B621}" dt="2022-08-04T07:21:54.467" v="2753"/>
        <pc:sldMkLst>
          <pc:docMk/>
          <pc:sldMk cId="2733531078" sldId="12985"/>
        </pc:sldMkLst>
        <pc:spChg chg="mod">
          <ac:chgData name="이동건" userId="4ad090f6-dadd-4301-b5d0-883b88f508af" providerId="ADAL" clId="{4E04804C-3C5B-4D71-8F02-67612245B621}" dt="2022-08-04T07:13:36.142" v="2721" actId="20577"/>
          <ac:spMkLst>
            <pc:docMk/>
            <pc:sldMk cId="2733531078" sldId="12985"/>
            <ac:spMk id="2" creationId="{29291FEB-D427-4AFC-96F2-17D6FAD037F5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3" creationId="{11E8FFE9-BB9F-49A7-8B84-1A364C3D4964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6" creationId="{C0D5BB59-480E-4C30-A11D-D08CB645F228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7" creationId="{0F8C57FB-E5C8-405F-8ED8-42426224797D}"/>
          </ac:spMkLst>
        </pc:spChg>
        <pc:spChg chg="add del mod">
          <ac:chgData name="이동건" userId="4ad090f6-dadd-4301-b5d0-883b88f508af" providerId="ADAL" clId="{4E04804C-3C5B-4D71-8F02-67612245B621}" dt="2022-08-04T07:10:55.226" v="2641" actId="478"/>
          <ac:spMkLst>
            <pc:docMk/>
            <pc:sldMk cId="2733531078" sldId="12985"/>
            <ac:spMk id="8" creationId="{3F679136-894A-4A66-AEDA-97EC890E67C0}"/>
          </ac:spMkLst>
        </pc:spChg>
        <pc:spChg chg="add del mod topLvl">
          <ac:chgData name="이동건" userId="4ad090f6-dadd-4301-b5d0-883b88f508af" providerId="ADAL" clId="{4E04804C-3C5B-4D71-8F02-67612245B621}" dt="2022-08-04T07:14:10.746" v="2730" actId="478"/>
          <ac:spMkLst>
            <pc:docMk/>
            <pc:sldMk cId="2733531078" sldId="12985"/>
            <ac:spMk id="9" creationId="{446F28DE-32E2-44D0-83F3-0AC55868D630}"/>
          </ac:spMkLst>
        </pc:spChg>
        <pc:spChg chg="del mod topLvl">
          <ac:chgData name="이동건" userId="4ad090f6-dadd-4301-b5d0-883b88f508af" providerId="ADAL" clId="{4E04804C-3C5B-4D71-8F02-67612245B621}" dt="2022-08-04T07:12:48.671" v="2659" actId="478"/>
          <ac:spMkLst>
            <pc:docMk/>
            <pc:sldMk cId="2733531078" sldId="12985"/>
            <ac:spMk id="11" creationId="{3CCF9328-6769-48AB-A88F-1E0F97BA8EC2}"/>
          </ac:spMkLst>
        </pc:spChg>
        <pc:spChg chg="add mod topLvl">
          <ac:chgData name="이동건" userId="4ad090f6-dadd-4301-b5d0-883b88f508af" providerId="ADAL" clId="{4E04804C-3C5B-4D71-8F02-67612245B621}" dt="2022-08-04T07:12:23.021" v="2657" actId="165"/>
          <ac:spMkLst>
            <pc:docMk/>
            <pc:sldMk cId="2733531078" sldId="12985"/>
            <ac:spMk id="13" creationId="{440EDE4C-BC6B-40FB-8475-60C5DA7CB31C}"/>
          </ac:spMkLst>
        </pc:spChg>
        <pc:spChg chg="add mod topLvl">
          <ac:chgData name="이동건" userId="4ad090f6-dadd-4301-b5d0-883b88f508af" providerId="ADAL" clId="{4E04804C-3C5B-4D71-8F02-67612245B621}" dt="2022-08-04T07:12:21.768" v="2656" actId="165"/>
          <ac:spMkLst>
            <pc:docMk/>
            <pc:sldMk cId="2733531078" sldId="12985"/>
            <ac:spMk id="14" creationId="{889B49B3-9C6E-4DA1-8EBC-2DD2AE01C522}"/>
          </ac:spMkLst>
        </pc:spChg>
        <pc:spChg chg="add mod">
          <ac:chgData name="이동건" userId="4ad090f6-dadd-4301-b5d0-883b88f508af" providerId="ADAL" clId="{4E04804C-3C5B-4D71-8F02-67612245B621}" dt="2022-08-04T07:15:13.068" v="2749" actId="1076"/>
          <ac:spMkLst>
            <pc:docMk/>
            <pc:sldMk cId="2733531078" sldId="12985"/>
            <ac:spMk id="15" creationId="{1B1489F1-D71F-4CA0-924E-3F78A91B1CD0}"/>
          </ac:spMkLst>
        </pc:spChg>
        <pc:spChg chg="add del mod">
          <ac:chgData name="이동건" userId="4ad090f6-dadd-4301-b5d0-883b88f508af" providerId="ADAL" clId="{4E04804C-3C5B-4D71-8F02-67612245B621}" dt="2022-08-04T07:10:44.505" v="2636"/>
          <ac:spMkLst>
            <pc:docMk/>
            <pc:sldMk cId="2733531078" sldId="12985"/>
            <ac:spMk id="16" creationId="{1F935C1D-F81E-4350-9603-CE01816AC49B}"/>
          </ac:spMkLst>
        </pc:spChg>
        <pc:spChg chg="add del mod topLvl">
          <ac:chgData name="이동건" userId="4ad090f6-dadd-4301-b5d0-883b88f508af" providerId="ADAL" clId="{4E04804C-3C5B-4D71-8F02-67612245B621}" dt="2022-08-04T07:12:49.894" v="2660" actId="478"/>
          <ac:spMkLst>
            <pc:docMk/>
            <pc:sldMk cId="2733531078" sldId="12985"/>
            <ac:spMk id="17" creationId="{54E10344-6CAA-4048-BF70-F95CAABA19BC}"/>
          </ac:spMkLst>
        </pc:spChg>
        <pc:spChg chg="add del mod topLvl">
          <ac:chgData name="이동건" userId="4ad090f6-dadd-4301-b5d0-883b88f508af" providerId="ADAL" clId="{4E04804C-3C5B-4D71-8F02-67612245B621}" dt="2022-08-04T07:12:48.671" v="2659" actId="478"/>
          <ac:spMkLst>
            <pc:docMk/>
            <pc:sldMk cId="2733531078" sldId="12985"/>
            <ac:spMk id="18" creationId="{50D2764B-6D46-4AC2-8267-7EE3813B2D2D}"/>
          </ac:spMkLst>
        </pc:spChg>
        <pc:spChg chg="add del mod topLvl">
          <ac:chgData name="이동건" userId="4ad090f6-dadd-4301-b5d0-883b88f508af" providerId="ADAL" clId="{4E04804C-3C5B-4D71-8F02-67612245B621}" dt="2022-08-04T07:14:09.550" v="2729" actId="478"/>
          <ac:spMkLst>
            <pc:docMk/>
            <pc:sldMk cId="2733531078" sldId="12985"/>
            <ac:spMk id="19" creationId="{C142574F-E055-4BD1-A46F-EC9EB974D4A0}"/>
          </ac:spMkLst>
        </pc:spChg>
        <pc:spChg chg="add mod">
          <ac:chgData name="이동건" userId="4ad090f6-dadd-4301-b5d0-883b88f508af" providerId="ADAL" clId="{4E04804C-3C5B-4D71-8F02-67612245B621}" dt="2022-08-04T07:15:33.330" v="2751" actId="1076"/>
          <ac:spMkLst>
            <pc:docMk/>
            <pc:sldMk cId="2733531078" sldId="12985"/>
            <ac:spMk id="20" creationId="{7FAE1DDC-F81D-4960-B9C5-7F3CC94C4CD6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4T07:15:04.077" v="2746" actId="1076"/>
          <ac:spMkLst>
            <pc:docMk/>
            <pc:sldMk cId="2733531078" sldId="12985"/>
            <ac:spMk id="23" creationId="{235BCB3E-989E-4D66-89BA-5385D30521B4}"/>
          </ac:spMkLst>
        </pc:spChg>
        <pc:spChg chg="add mod">
          <ac:chgData name="이동건" userId="4ad090f6-dadd-4301-b5d0-883b88f508af" providerId="ADAL" clId="{4E04804C-3C5B-4D71-8F02-67612245B621}" dt="2022-08-04T07:15:09.056" v="2748" actId="1076"/>
          <ac:spMkLst>
            <pc:docMk/>
            <pc:sldMk cId="2733531078" sldId="12985"/>
            <ac:spMk id="25" creationId="{41BBECCF-3F29-4A42-89DA-59D848527049}"/>
          </ac:spMkLst>
        </pc:spChg>
        <pc:spChg chg="add mod">
          <ac:chgData name="이동건" userId="4ad090f6-dadd-4301-b5d0-883b88f508af" providerId="ADAL" clId="{4E04804C-3C5B-4D71-8F02-67612245B621}" dt="2022-08-04T07:14:54.399" v="2743" actId="14100"/>
          <ac:spMkLst>
            <pc:docMk/>
            <pc:sldMk cId="2733531078" sldId="12985"/>
            <ac:spMk id="26" creationId="{9DC6C99F-6907-41EB-9E7D-5A8E158A565D}"/>
          </ac:spMkLst>
        </pc:spChg>
        <pc:spChg chg="add mod">
          <ac:chgData name="이동건" userId="4ad090f6-dadd-4301-b5d0-883b88f508af" providerId="ADAL" clId="{4E04804C-3C5B-4D71-8F02-67612245B621}" dt="2022-08-04T07:14:59.073" v="2745" actId="1076"/>
          <ac:spMkLst>
            <pc:docMk/>
            <pc:sldMk cId="2733531078" sldId="12985"/>
            <ac:spMk id="27" creationId="{725123BB-34D1-4EB4-A3C6-6CF4F9357259}"/>
          </ac:spMkLst>
        </pc:spChg>
        <pc:spChg chg="del mod topLvl">
          <ac:chgData name="이동건" userId="4ad090f6-dadd-4301-b5d0-883b88f508af" providerId="ADAL" clId="{4E04804C-3C5B-4D71-8F02-67612245B621}" dt="2022-08-04T07:12:49.894" v="2660" actId="478"/>
          <ac:spMkLst>
            <pc:docMk/>
            <pc:sldMk cId="2733531078" sldId="12985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4T07:07:25.835" v="2575" actId="478"/>
          <ac:spMkLst>
            <pc:docMk/>
            <pc:sldMk cId="2733531078" sldId="12985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4T07:07:26.361" v="2576" actId="478"/>
          <ac:spMkLst>
            <pc:docMk/>
            <pc:sldMk cId="2733531078" sldId="12985"/>
            <ac:spMk id="33" creationId="{B54F6B98-1F9C-4C94-A6E8-D05EA907D81B}"/>
          </ac:spMkLst>
        </pc:spChg>
        <pc:grpChg chg="add del mod">
          <ac:chgData name="이동건" userId="4ad090f6-dadd-4301-b5d0-883b88f508af" providerId="ADAL" clId="{4E04804C-3C5B-4D71-8F02-67612245B621}" dt="2022-08-04T07:12:23.021" v="2657" actId="165"/>
          <ac:grpSpMkLst>
            <pc:docMk/>
            <pc:sldMk cId="2733531078" sldId="12985"/>
            <ac:grpSpMk id="10" creationId="{AE0C2113-F5AF-4DE2-A661-D81C7DBE0B30}"/>
          </ac:grpSpMkLst>
        </pc:grpChg>
        <pc:grpChg chg="add del mod">
          <ac:chgData name="이동건" userId="4ad090f6-dadd-4301-b5d0-883b88f508af" providerId="ADAL" clId="{4E04804C-3C5B-4D71-8F02-67612245B621}" dt="2022-08-04T07:12:21.768" v="2656" actId="165"/>
          <ac:grpSpMkLst>
            <pc:docMk/>
            <pc:sldMk cId="2733531078" sldId="12985"/>
            <ac:grpSpMk id="12" creationId="{5E5132C9-334F-41E1-A574-2CF09C9587CF}"/>
          </ac:grpSpMkLst>
        </pc:grpChg>
      </pc:sldChg>
      <pc:sldChg chg="delSp modSp add">
        <pc:chgData name="이동건" userId="4ad090f6-dadd-4301-b5d0-883b88f508af" providerId="ADAL" clId="{4E04804C-3C5B-4D71-8F02-67612245B621}" dt="2022-08-04T08:09:40.484" v="3616" actId="1076"/>
        <pc:sldMkLst>
          <pc:docMk/>
          <pc:sldMk cId="1995386292" sldId="12986"/>
        </pc:sldMkLst>
        <pc:spChg chg="mod">
          <ac:chgData name="이동건" userId="4ad090f6-dadd-4301-b5d0-883b88f508af" providerId="ADAL" clId="{4E04804C-3C5B-4D71-8F02-67612245B621}" dt="2022-08-04T08:09:40.484" v="3616" actId="1076"/>
          <ac:spMkLst>
            <pc:docMk/>
            <pc:sldMk cId="1995386292" sldId="12986"/>
            <ac:spMk id="9" creationId="{446F28DE-32E2-44D0-83F3-0AC55868D630}"/>
          </ac:spMkLst>
        </pc:spChg>
        <pc:spChg chg="mod">
          <ac:chgData name="이동건" userId="4ad090f6-dadd-4301-b5d0-883b88f508af" providerId="ADAL" clId="{4E04804C-3C5B-4D71-8F02-67612245B621}" dt="2022-08-04T07:23:10.741" v="2771" actId="1076"/>
          <ac:spMkLst>
            <pc:docMk/>
            <pc:sldMk cId="1995386292" sldId="12986"/>
            <ac:spMk id="11" creationId="{3CCF9328-6769-48AB-A88F-1E0F97BA8EC2}"/>
          </ac:spMkLst>
        </pc:spChg>
        <pc:spChg chg="del">
          <ac:chgData name="이동건" userId="4ad090f6-dadd-4301-b5d0-883b88f508af" providerId="ADAL" clId="{4E04804C-3C5B-4D71-8F02-67612245B621}" dt="2022-08-04T07:22:26.407" v="2755" actId="478"/>
          <ac:spMkLst>
            <pc:docMk/>
            <pc:sldMk cId="1995386292" sldId="12986"/>
            <ac:spMk id="13" creationId="{440EDE4C-BC6B-40FB-8475-60C5DA7CB31C}"/>
          </ac:spMkLst>
        </pc:spChg>
        <pc:spChg chg="del">
          <ac:chgData name="이동건" userId="4ad090f6-dadd-4301-b5d0-883b88f508af" providerId="ADAL" clId="{4E04804C-3C5B-4D71-8F02-67612245B621}" dt="2022-08-04T07:22:25.573" v="2754" actId="478"/>
          <ac:spMkLst>
            <pc:docMk/>
            <pc:sldMk cId="1995386292" sldId="12986"/>
            <ac:spMk id="14" creationId="{889B49B3-9C6E-4DA1-8EBC-2DD2AE01C522}"/>
          </ac:spMkLst>
        </pc:spChg>
        <pc:spChg chg="del mod">
          <ac:chgData name="이동건" userId="4ad090f6-dadd-4301-b5d0-883b88f508af" providerId="ADAL" clId="{4E04804C-3C5B-4D71-8F02-67612245B621}" dt="2022-08-04T07:23:35.519" v="2783" actId="478"/>
          <ac:spMkLst>
            <pc:docMk/>
            <pc:sldMk cId="1995386292" sldId="12986"/>
            <ac:spMk id="17" creationId="{54E10344-6CAA-4048-BF70-F95CAABA19BC}"/>
          </ac:spMkLst>
        </pc:spChg>
        <pc:spChg chg="del mod">
          <ac:chgData name="이동건" userId="4ad090f6-dadd-4301-b5d0-883b88f508af" providerId="ADAL" clId="{4E04804C-3C5B-4D71-8F02-67612245B621}" dt="2022-08-04T07:23:08.224" v="2770" actId="478"/>
          <ac:spMkLst>
            <pc:docMk/>
            <pc:sldMk cId="1995386292" sldId="12986"/>
            <ac:spMk id="18" creationId="{50D2764B-6D46-4AC2-8267-7EE3813B2D2D}"/>
          </ac:spMkLst>
        </pc:spChg>
        <pc:spChg chg="mod">
          <ac:chgData name="이동건" userId="4ad090f6-dadd-4301-b5d0-883b88f508af" providerId="ADAL" clId="{4E04804C-3C5B-4D71-8F02-67612245B621}" dt="2022-08-04T08:09:27.104" v="3615" actId="20577"/>
          <ac:spMkLst>
            <pc:docMk/>
            <pc:sldMk cId="1995386292" sldId="12986"/>
            <ac:spMk id="19" creationId="{C142574F-E055-4BD1-A46F-EC9EB974D4A0}"/>
          </ac:spMkLst>
        </pc:spChg>
        <pc:spChg chg="mod">
          <ac:chgData name="이동건" userId="4ad090f6-dadd-4301-b5d0-883b88f508af" providerId="ADAL" clId="{4E04804C-3C5B-4D71-8F02-67612245B621}" dt="2022-08-04T07:24:38.366" v="2784" actId="1076"/>
          <ac:spMkLst>
            <pc:docMk/>
            <pc:sldMk cId="1995386292" sldId="12986"/>
            <ac:spMk id="31" creationId="{A944C918-0A6C-4FE3-9A51-B25F2B994527}"/>
          </ac:spMkLst>
        </pc:spChg>
      </pc:sldChg>
      <pc:sldChg chg="add del">
        <pc:chgData name="이동건" userId="4ad090f6-dadd-4301-b5d0-883b88f508af" providerId="ADAL" clId="{4E04804C-3C5B-4D71-8F02-67612245B621}" dt="2022-08-04T06:14:01.947" v="2170"/>
        <pc:sldMkLst>
          <pc:docMk/>
          <pc:sldMk cId="2544334258" sldId="12986"/>
        </pc:sldMkLst>
      </pc:sldChg>
      <pc:sldChg chg="addSp delSp modSp add">
        <pc:chgData name="이동건" userId="4ad090f6-dadd-4301-b5d0-883b88f508af" providerId="ADAL" clId="{4E04804C-3C5B-4D71-8F02-67612245B621}" dt="2022-08-05T06:32:28.416" v="5245" actId="1076"/>
        <pc:sldMkLst>
          <pc:docMk/>
          <pc:sldMk cId="2510062448" sldId="12987"/>
        </pc:sldMkLst>
        <pc:spChg chg="add mod">
          <ac:chgData name="이동건" userId="4ad090f6-dadd-4301-b5d0-883b88f508af" providerId="ADAL" clId="{4E04804C-3C5B-4D71-8F02-67612245B621}" dt="2022-08-04T08:04:58.700" v="3521" actId="1076"/>
          <ac:spMkLst>
            <pc:docMk/>
            <pc:sldMk cId="2510062448" sldId="12987"/>
            <ac:spMk id="2" creationId="{E64F080D-2A1E-451C-9840-BEA59FB73536}"/>
          </ac:spMkLst>
        </pc:spChg>
        <pc:spChg chg="mod">
          <ac:chgData name="이동건" userId="4ad090f6-dadd-4301-b5d0-883b88f508af" providerId="ADAL" clId="{4E04804C-3C5B-4D71-8F02-67612245B621}" dt="2022-08-04T07:44:43.482" v="2860" actId="1076"/>
          <ac:spMkLst>
            <pc:docMk/>
            <pc:sldMk cId="2510062448" sldId="12987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7:44:43.482" v="2860" actId="1076"/>
          <ac:spMkLst>
            <pc:docMk/>
            <pc:sldMk cId="2510062448" sldId="12987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4T08:02:05.315" v="3477" actId="1076"/>
          <ac:spMkLst>
            <pc:docMk/>
            <pc:sldMk cId="2510062448" sldId="12987"/>
            <ac:spMk id="7" creationId="{0F8C57FB-E5C8-405F-8ED8-42426224797D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8" creationId="{061D129E-3C87-41D8-9FB0-47B863182523}"/>
          </ac:spMkLst>
        </pc:spChg>
        <pc:spChg chg="add mod">
          <ac:chgData name="이동건" userId="4ad090f6-dadd-4301-b5d0-883b88f508af" providerId="ADAL" clId="{4E04804C-3C5B-4D71-8F02-67612245B621}" dt="2022-08-04T08:02:39.833" v="3510" actId="20577"/>
          <ac:spMkLst>
            <pc:docMk/>
            <pc:sldMk cId="2510062448" sldId="12987"/>
            <ac:spMk id="9" creationId="{CBD28973-78BE-4F4B-85F0-7C4BA1EE4D7E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4" creationId="{DBAA445A-310A-49FE-B791-96F04A04C7DB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5" creationId="{F3504003-1898-4C52-9390-83AA19F602EC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6" creationId="{33CB8830-7975-4C47-8F34-69BC2E496AE2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7" creationId="{3E5DC135-95B2-4DD8-801C-FF1997821999}"/>
          </ac:spMkLst>
        </pc:spChg>
        <pc:spChg chg="add mod">
          <ac:chgData name="이동건" userId="4ad090f6-dadd-4301-b5d0-883b88f508af" providerId="ADAL" clId="{4E04804C-3C5B-4D71-8F02-67612245B621}" dt="2022-08-04T07:45:31.865" v="2958" actId="20577"/>
          <ac:spMkLst>
            <pc:docMk/>
            <pc:sldMk cId="2510062448" sldId="12987"/>
            <ac:spMk id="18" creationId="{B1EB06E4-022A-4C52-AE65-F55B64221AEF}"/>
          </ac:spMkLst>
        </pc:spChg>
        <pc:spChg chg="add mod">
          <ac:chgData name="이동건" userId="4ad090f6-dadd-4301-b5d0-883b88f508af" providerId="ADAL" clId="{4E04804C-3C5B-4D71-8F02-67612245B621}" dt="2022-08-04T08:08:20.120" v="3542" actId="20577"/>
          <ac:spMkLst>
            <pc:docMk/>
            <pc:sldMk cId="2510062448" sldId="12987"/>
            <ac:spMk id="19" creationId="{34146D6A-9717-46D2-AFF5-3400B595C34B}"/>
          </ac:spMkLst>
        </pc:spChg>
        <pc:spChg chg="mod">
          <ac:chgData name="이동건" userId="4ad090f6-dadd-4301-b5d0-883b88f508af" providerId="ADAL" clId="{4E04804C-3C5B-4D71-8F02-67612245B621}" dt="2022-08-05T06:32:28.416" v="5245" actId="1076"/>
          <ac:spMkLst>
            <pc:docMk/>
            <pc:sldMk cId="2510062448" sldId="12987"/>
            <ac:spMk id="21" creationId="{80837B01-753D-445E-B3F2-1B5843760670}"/>
          </ac:spMkLst>
        </pc:spChg>
        <pc:cxnChg chg="add mod">
          <ac:chgData name="이동건" userId="4ad090f6-dadd-4301-b5d0-883b88f508af" providerId="ADAL" clId="{4E04804C-3C5B-4D71-8F02-67612245B621}" dt="2022-08-04T08:07:44.460" v="3526" actId="1582"/>
          <ac:cxnSpMkLst>
            <pc:docMk/>
            <pc:sldMk cId="2510062448" sldId="12987"/>
            <ac:cxnSpMk id="11" creationId="{C219E7DA-9A3A-4DBF-95B3-627245B9870E}"/>
          </ac:cxnSpMkLst>
        </pc:cxnChg>
      </pc:sldChg>
      <pc:sldChg chg="modSp add">
        <pc:chgData name="이동건" userId="4ad090f6-dadd-4301-b5d0-883b88f508af" providerId="ADAL" clId="{4E04804C-3C5B-4D71-8F02-67612245B621}" dt="2022-08-05T06:32:33.636" v="5246"/>
        <pc:sldMkLst>
          <pc:docMk/>
          <pc:sldMk cId="744478466" sldId="12988"/>
        </pc:sldMkLst>
        <pc:spChg chg="mod">
          <ac:chgData name="이동건" userId="4ad090f6-dadd-4301-b5d0-883b88f508af" providerId="ADAL" clId="{4E04804C-3C5B-4D71-8F02-67612245B621}" dt="2022-08-05T06:32:33.636" v="5246"/>
          <ac:spMkLst>
            <pc:docMk/>
            <pc:sldMk cId="744478466" sldId="12988"/>
            <ac:spMk id="8" creationId="{061D129E-3C87-41D8-9FB0-47B863182523}"/>
          </ac:spMkLst>
        </pc:spChg>
      </pc:sldChg>
      <pc:sldChg chg="modSp">
        <pc:chgData name="이동건" userId="4ad090f6-dadd-4301-b5d0-883b88f508af" providerId="ADAL" clId="{4E04804C-3C5B-4D71-8F02-67612245B621}" dt="2022-08-12T08:19:23.079" v="6493" actId="20577"/>
        <pc:sldMkLst>
          <pc:docMk/>
          <pc:sldMk cId="3725131333" sldId="12990"/>
        </pc:sldMkLst>
        <pc:spChg chg="mod">
          <ac:chgData name="이동건" userId="4ad090f6-dadd-4301-b5d0-883b88f508af" providerId="ADAL" clId="{4E04804C-3C5B-4D71-8F02-67612245B621}" dt="2022-08-12T08:19:23.079" v="6493" actId="20577"/>
          <ac:spMkLst>
            <pc:docMk/>
            <pc:sldMk cId="3725131333" sldId="12990"/>
            <ac:spMk id="4" creationId="{CF63849B-F729-434F-A5A7-BE0AC39F5D94}"/>
          </ac:spMkLst>
        </pc:spChg>
      </pc:sldChg>
      <pc:sldChg chg="modSp">
        <pc:chgData name="이동건" userId="4ad090f6-dadd-4301-b5d0-883b88f508af" providerId="ADAL" clId="{4E04804C-3C5B-4D71-8F02-67612245B621}" dt="2022-08-10T02:20:40.714" v="5869"/>
        <pc:sldMkLst>
          <pc:docMk/>
          <pc:sldMk cId="1046876484" sldId="13002"/>
        </pc:sldMkLst>
        <pc:spChg chg="mod">
          <ac:chgData name="이동건" userId="4ad090f6-dadd-4301-b5d0-883b88f508af" providerId="ADAL" clId="{4E04804C-3C5B-4D71-8F02-67612245B621}" dt="2022-08-10T02:20:40.714" v="5869"/>
          <ac:spMkLst>
            <pc:docMk/>
            <pc:sldMk cId="1046876484" sldId="13002"/>
            <ac:spMk id="7" creationId="{7BDFD3D3-50BA-4AE7-9E1F-80BF068234A9}"/>
          </ac:spMkLst>
        </pc:spChg>
      </pc:sldChg>
      <pc:sldChg chg="addSp delSp modSp add ord">
        <pc:chgData name="이동건" userId="4ad090f6-dadd-4301-b5d0-883b88f508af" providerId="ADAL" clId="{4E04804C-3C5B-4D71-8F02-67612245B621}" dt="2022-08-10T03:01:40.891" v="6479" actId="1076"/>
        <pc:sldMkLst>
          <pc:docMk/>
          <pc:sldMk cId="876901511" sldId="13003"/>
        </pc:sldMkLst>
        <pc:spChg chg="mod">
          <ac:chgData name="이동건" userId="4ad090f6-dadd-4301-b5d0-883b88f508af" providerId="ADAL" clId="{4E04804C-3C5B-4D71-8F02-67612245B621}" dt="2022-08-10T02:03:49.169" v="5507" actId="14100"/>
          <ac:spMkLst>
            <pc:docMk/>
            <pc:sldMk cId="876901511" sldId="13003"/>
            <ac:spMk id="2" creationId="{4576CE0F-6384-44BD-ADED-B7495812D33A}"/>
          </ac:spMkLst>
        </pc:spChg>
        <pc:spChg chg="add mod">
          <ac:chgData name="이동건" userId="4ad090f6-dadd-4301-b5d0-883b88f508af" providerId="ADAL" clId="{4E04804C-3C5B-4D71-8F02-67612245B621}" dt="2022-08-10T02:05:46.187" v="5559" actId="1076"/>
          <ac:spMkLst>
            <pc:docMk/>
            <pc:sldMk cId="876901511" sldId="13003"/>
            <ac:spMk id="5" creationId="{B7A7F121-7592-40F7-81DA-4B8A34FDBF28}"/>
          </ac:spMkLst>
        </pc:spChg>
        <pc:spChg chg="add mod">
          <ac:chgData name="이동건" userId="4ad090f6-dadd-4301-b5d0-883b88f508af" providerId="ADAL" clId="{4E04804C-3C5B-4D71-8F02-67612245B621}" dt="2022-08-10T02:04:11.819" v="5548" actId="20577"/>
          <ac:spMkLst>
            <pc:docMk/>
            <pc:sldMk cId="876901511" sldId="13003"/>
            <ac:spMk id="6" creationId="{28FD9CDE-A4CE-4BD5-99D5-4F0D49D967D7}"/>
          </ac:spMkLst>
        </pc:spChg>
        <pc:spChg chg="add mod">
          <ac:chgData name="이동건" userId="4ad090f6-dadd-4301-b5d0-883b88f508af" providerId="ADAL" clId="{4E04804C-3C5B-4D71-8F02-67612245B621}" dt="2022-08-10T02:11:06.041" v="5577" actId="1076"/>
          <ac:spMkLst>
            <pc:docMk/>
            <pc:sldMk cId="876901511" sldId="13003"/>
            <ac:spMk id="8" creationId="{C58B10A2-4E6A-4F79-AC91-0E5A7C3297C4}"/>
          </ac:spMkLst>
        </pc:spChg>
        <pc:spChg chg="add del mod">
          <ac:chgData name="이동건" userId="4ad090f6-dadd-4301-b5d0-883b88f508af" providerId="ADAL" clId="{4E04804C-3C5B-4D71-8F02-67612245B621}" dt="2022-08-10T02:10:52.052" v="5574" actId="478"/>
          <ac:spMkLst>
            <pc:docMk/>
            <pc:sldMk cId="876901511" sldId="13003"/>
            <ac:spMk id="9" creationId="{8DE4DA2D-C9C6-42C5-AE55-F11692A42684}"/>
          </ac:spMkLst>
        </pc:spChg>
        <pc:spChg chg="add del mod">
          <ac:chgData name="이동건" userId="4ad090f6-dadd-4301-b5d0-883b88f508af" providerId="ADAL" clId="{4E04804C-3C5B-4D71-8F02-67612245B621}" dt="2022-08-10T02:10:50.321" v="5573" actId="478"/>
          <ac:spMkLst>
            <pc:docMk/>
            <pc:sldMk cId="876901511" sldId="13003"/>
            <ac:spMk id="10" creationId="{D914DDDA-EFE9-45D6-A15A-8CB8176CDD39}"/>
          </ac:spMkLst>
        </pc:spChg>
        <pc:spChg chg="add mod">
          <ac:chgData name="이동건" userId="4ad090f6-dadd-4301-b5d0-883b88f508af" providerId="ADAL" clId="{4E04804C-3C5B-4D71-8F02-67612245B621}" dt="2022-08-10T02:11:06.041" v="5577" actId="1076"/>
          <ac:spMkLst>
            <pc:docMk/>
            <pc:sldMk cId="876901511" sldId="13003"/>
            <ac:spMk id="12" creationId="{62B74968-08A5-4BF8-88E1-82A77EFF3071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5" creationId="{A386E6C9-180C-482A-A78E-A9443D24F3C8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6" creationId="{82511D07-0789-40A2-B803-116BBFA9161A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7" creationId="{7F8E8D30-0E99-4517-974E-E5EB1789D864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9" creationId="{6252A8ED-41A1-485C-97E6-E239ED0B159F}"/>
          </ac:spMkLst>
        </pc:spChg>
        <pc:spChg chg="add mod">
          <ac:chgData name="이동건" userId="4ad090f6-dadd-4301-b5d0-883b88f508af" providerId="ADAL" clId="{4E04804C-3C5B-4D71-8F02-67612245B621}" dt="2022-08-10T02:10:59.782" v="5576" actId="1076"/>
          <ac:spMkLst>
            <pc:docMk/>
            <pc:sldMk cId="876901511" sldId="13003"/>
            <ac:spMk id="22" creationId="{5D039F20-25A7-4DCF-B736-F19C3DD83D30}"/>
          </ac:spMkLst>
        </pc:spChg>
        <pc:spChg chg="add mod">
          <ac:chgData name="이동건" userId="4ad090f6-dadd-4301-b5d0-883b88f508af" providerId="ADAL" clId="{4E04804C-3C5B-4D71-8F02-67612245B621}" dt="2022-08-10T02:10:59.782" v="5576" actId="1076"/>
          <ac:spMkLst>
            <pc:docMk/>
            <pc:sldMk cId="876901511" sldId="13003"/>
            <ac:spMk id="23" creationId="{81F29EDD-05AC-4725-B365-A21E6B6B7A25}"/>
          </ac:spMkLst>
        </pc:spChg>
        <pc:spChg chg="add mod">
          <ac:chgData name="이동건" userId="4ad090f6-dadd-4301-b5d0-883b88f508af" providerId="ADAL" clId="{4E04804C-3C5B-4D71-8F02-67612245B621}" dt="2022-08-10T02:10:38.832" v="5571" actId="14100"/>
          <ac:spMkLst>
            <pc:docMk/>
            <pc:sldMk cId="876901511" sldId="13003"/>
            <ac:spMk id="24" creationId="{CE8833D1-76CC-4AB2-B148-0BCBDC63C762}"/>
          </ac:spMkLst>
        </pc:spChg>
        <pc:spChg chg="add mod">
          <ac:chgData name="이동건" userId="4ad090f6-dadd-4301-b5d0-883b88f508af" providerId="ADAL" clId="{4E04804C-3C5B-4D71-8F02-67612245B621}" dt="2022-08-10T02:10:42.197" v="5572" actId="14100"/>
          <ac:spMkLst>
            <pc:docMk/>
            <pc:sldMk cId="876901511" sldId="13003"/>
            <ac:spMk id="25" creationId="{7AB73B55-CF3D-4A38-84BD-DE4BB1A862DF}"/>
          </ac:spMkLst>
        </pc:spChg>
        <pc:spChg chg="add del mod">
          <ac:chgData name="이동건" userId="4ad090f6-dadd-4301-b5d0-883b88f508af" providerId="ADAL" clId="{4E04804C-3C5B-4D71-8F02-67612245B621}" dt="2022-08-10T02:46:32.621" v="6385"/>
          <ac:spMkLst>
            <pc:docMk/>
            <pc:sldMk cId="876901511" sldId="13003"/>
            <ac:spMk id="26" creationId="{C68F8BEB-B59F-4A1D-BEC6-84C155BF4FC7}"/>
          </ac:spMkLst>
        </pc:spChg>
        <pc:spChg chg="add del mod">
          <ac:chgData name="이동건" userId="4ad090f6-dadd-4301-b5d0-883b88f508af" providerId="ADAL" clId="{4E04804C-3C5B-4D71-8F02-67612245B621}" dt="2022-08-10T02:13:48.889" v="5853"/>
          <ac:spMkLst>
            <pc:docMk/>
            <pc:sldMk cId="876901511" sldId="13003"/>
            <ac:spMk id="27" creationId="{6650D826-515A-4AE5-8FB3-7E790580A6AF}"/>
          </ac:spMkLst>
        </pc:spChg>
        <pc:spChg chg="add del mod">
          <ac:chgData name="이동건" userId="4ad090f6-dadd-4301-b5d0-883b88f508af" providerId="ADAL" clId="{4E04804C-3C5B-4D71-8F02-67612245B621}" dt="2022-08-10T02:46:32.621" v="6383"/>
          <ac:spMkLst>
            <pc:docMk/>
            <pc:sldMk cId="876901511" sldId="13003"/>
            <ac:spMk id="28" creationId="{AB1F6316-E88F-4556-8BAA-A09F67D8B73D}"/>
          </ac:spMkLst>
        </pc:spChg>
        <pc:spChg chg="add del mod">
          <ac:chgData name="이동건" userId="4ad090f6-dadd-4301-b5d0-883b88f508af" providerId="ADAL" clId="{4E04804C-3C5B-4D71-8F02-67612245B621}" dt="2022-08-10T02:43:36.099" v="6292"/>
          <ac:spMkLst>
            <pc:docMk/>
            <pc:sldMk cId="876901511" sldId="13003"/>
            <ac:spMk id="29" creationId="{E30B8A6A-63FE-4EFF-B350-92C226461CEB}"/>
          </ac:spMkLst>
        </pc:spChg>
        <pc:spChg chg="add mod">
          <ac:chgData name="이동건" userId="4ad090f6-dadd-4301-b5d0-883b88f508af" providerId="ADAL" clId="{4E04804C-3C5B-4D71-8F02-67612245B621}" dt="2022-08-10T02:46:34.941" v="6386" actId="1076"/>
          <ac:spMkLst>
            <pc:docMk/>
            <pc:sldMk cId="876901511" sldId="13003"/>
            <ac:spMk id="30" creationId="{A0EE45D1-E2E3-48DD-B727-64FAC45A2C6B}"/>
          </ac:spMkLst>
        </pc:spChg>
        <pc:spChg chg="add mod">
          <ac:chgData name="이동건" userId="4ad090f6-dadd-4301-b5d0-883b88f508af" providerId="ADAL" clId="{4E04804C-3C5B-4D71-8F02-67612245B621}" dt="2022-08-10T03:01:40.891" v="6479" actId="1076"/>
          <ac:spMkLst>
            <pc:docMk/>
            <pc:sldMk cId="876901511" sldId="13003"/>
            <ac:spMk id="31" creationId="{506EF3E3-C224-4C00-B345-F36AF56EDC1A}"/>
          </ac:spMkLst>
        </pc:spChg>
        <pc:picChg chg="add mod">
          <ac:chgData name="이동건" userId="4ad090f6-dadd-4301-b5d0-883b88f508af" providerId="ADAL" clId="{4E04804C-3C5B-4D71-8F02-67612245B621}" dt="2022-08-10T02:10:32.427" v="5570" actId="1076"/>
          <ac:picMkLst>
            <pc:docMk/>
            <pc:sldMk cId="876901511" sldId="13003"/>
            <ac:picMk id="4" creationId="{EAE1648E-EE05-4049-8E6F-9A86AD47B649}"/>
          </ac:picMkLst>
        </pc:picChg>
        <pc:picChg chg="add mod">
          <ac:chgData name="이동건" userId="4ad090f6-dadd-4301-b5d0-883b88f508af" providerId="ADAL" clId="{4E04804C-3C5B-4D71-8F02-67612245B621}" dt="2022-08-10T02:11:06.041" v="5577" actId="1076"/>
          <ac:picMkLst>
            <pc:docMk/>
            <pc:sldMk cId="876901511" sldId="13003"/>
            <ac:picMk id="7" creationId="{737F6C94-B260-47F4-9928-1C9B97619081}"/>
          </ac:picMkLst>
        </pc:picChg>
        <pc:picChg chg="add mod">
          <ac:chgData name="이동건" userId="4ad090f6-dadd-4301-b5d0-883b88f508af" providerId="ADAL" clId="{4E04804C-3C5B-4D71-8F02-67612245B621}" dt="2022-08-10T02:11:06.041" v="5577" actId="1076"/>
          <ac:picMkLst>
            <pc:docMk/>
            <pc:sldMk cId="876901511" sldId="13003"/>
            <ac:picMk id="11" creationId="{89869A34-91E9-4544-9582-EB363BAD8D34}"/>
          </ac:picMkLst>
        </pc:picChg>
        <pc:picChg chg="add mod">
          <ac:chgData name="이동건" userId="4ad090f6-dadd-4301-b5d0-883b88f508af" providerId="ADAL" clId="{4E04804C-3C5B-4D71-8F02-67612245B621}" dt="2022-08-10T02:10:59.782" v="5576" actId="1076"/>
          <ac:picMkLst>
            <pc:docMk/>
            <pc:sldMk cId="876901511" sldId="13003"/>
            <ac:picMk id="20" creationId="{549C754E-3366-41CD-B60E-9E4948DF919A}"/>
          </ac:picMkLst>
        </pc:picChg>
        <pc:picChg chg="add mod">
          <ac:chgData name="이동건" userId="4ad090f6-dadd-4301-b5d0-883b88f508af" providerId="ADAL" clId="{4E04804C-3C5B-4D71-8F02-67612245B621}" dt="2022-08-10T02:10:59.782" v="5576" actId="1076"/>
          <ac:picMkLst>
            <pc:docMk/>
            <pc:sldMk cId="876901511" sldId="13003"/>
            <ac:picMk id="21" creationId="{5A878D78-42B6-4282-B0B4-895CE96C2A97}"/>
          </ac:picMkLst>
        </pc:pic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3" creationId="{31719361-BD99-4E49-989C-7BB553DE31DD}"/>
          </ac:cxnSpMkLst>
        </pc:cxn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4" creationId="{8E9CD39C-AB2B-407D-A671-D98295921580}"/>
          </ac:cxnSpMkLst>
        </pc:cxn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8" creationId="{E88B1F52-3CDE-4A67-B5E7-72FE3A6275D0}"/>
          </ac:cxnSpMkLst>
        </pc:cxnChg>
      </pc:sldChg>
      <pc:sldMasterChg chg="delSldLayout">
        <pc:chgData name="이동건" userId="4ad090f6-dadd-4301-b5d0-883b88f508af" providerId="ADAL" clId="{4E04804C-3C5B-4D71-8F02-67612245B621}" dt="2022-08-03T04:39:41.034" v="4" actId="2696"/>
        <pc:sldMasterMkLst>
          <pc:docMk/>
          <pc:sldMasterMk cId="1149892062" sldId="2147483660"/>
        </pc:sldMasterMkLst>
        <pc:sldLayoutChg chg="del">
          <pc:chgData name="이동건" userId="4ad090f6-dadd-4301-b5d0-883b88f508af" providerId="ADAL" clId="{4E04804C-3C5B-4D71-8F02-67612245B621}" dt="2022-08-03T04:39:41.034" v="4" actId="2696"/>
          <pc:sldLayoutMkLst>
            <pc:docMk/>
            <pc:sldMasterMk cId="1149892062" sldId="2147483660"/>
            <pc:sldLayoutMk cId="1956373461" sldId="2147483663"/>
          </pc:sldLayoutMkLst>
        </pc:sldLayoutChg>
      </pc:sldMaster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15:39.154" v="17208" actId="20577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4:15:39.154" v="17208" actId="20577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4:34:05.643" v="14239" actId="164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48:40.791" v="16069" actId="20577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8:15:04.963" v="17135" actId="20577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">
        <pc:chgData name="이동건" userId="4ad090f6-dadd-4301-b5d0-883b88f508af" providerId="ADAL" clId="{D92CADCE-193E-44F3-8439-49479FE974EF}" dt="2022-08-03T01:21:40.866" v="17200" actId="122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">
        <pc:chgData name="이동건" userId="4ad090f6-dadd-4301-b5d0-883b88f508af" providerId="ADAL" clId="{D92CADCE-193E-44F3-8439-49479FE974EF}" dt="2022-08-02T04:35:26.910" v="14254" actId="20577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04:22.734" v="15749" actId="20577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">
        <pc:chgData name="이동건" userId="4ad090f6-dadd-4301-b5d0-883b88f508af" providerId="ADAL" clId="{D92CADCE-193E-44F3-8439-49479FE974EF}" dt="2022-08-02T07:31:27.500" v="16919" actId="107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">
        <pc:chgData name="이동건" userId="4ad090f6-dadd-4301-b5d0-883b88f508af" providerId="ADAL" clId="{D92CADCE-193E-44F3-8439-49479FE974EF}" dt="2022-08-02T23:39:59.073" v="17138" actId="107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EAD4A7C8-DAA7-468E-9A28-C125EFCA7008}"/>
    <pc:docChg chg="modSld">
      <pc:chgData name="이동건" userId="4ad090f6-dadd-4301-b5d0-883b88f508af" providerId="ADAL" clId="{EAD4A7C8-DAA7-468E-9A28-C125EFCA7008}" dt="2023-02-06T23:40:05.065" v="1" actId="20577"/>
      <pc:docMkLst>
        <pc:docMk/>
      </pc:docMkLst>
      <pc:sldChg chg="modSp">
        <pc:chgData name="이동건" userId="4ad090f6-dadd-4301-b5d0-883b88f508af" providerId="ADAL" clId="{EAD4A7C8-DAA7-468E-9A28-C125EFCA7008}" dt="2023-02-06T23:40:05.065" v="1" actId="20577"/>
        <pc:sldMkLst>
          <pc:docMk/>
          <pc:sldMk cId="4237748418" sldId="13026"/>
        </pc:sldMkLst>
        <pc:spChg chg="mod">
          <ac:chgData name="이동건" userId="4ad090f6-dadd-4301-b5d0-883b88f508af" providerId="ADAL" clId="{EAD4A7C8-DAA7-468E-9A28-C125EFCA7008}" dt="2023-02-06T23:40:05.065" v="1" actId="20577"/>
          <ac:spMkLst>
            <pc:docMk/>
            <pc:sldMk cId="4237748418" sldId="13026"/>
            <ac:spMk id="2" creationId="{FEF21FC7-9606-40FB-B638-88383C933F59}"/>
          </ac:spMkLst>
        </pc:spChg>
      </pc:sld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DA2C1386-DBF2-4015-A4A5-DA11F8443136}"/>
    <pc:docChg chg="undo custSel addSld delSld modSld sldOrd modMainMaster delSection">
      <pc:chgData name="이동건" userId="4ad090f6-dadd-4301-b5d0-883b88f508af" providerId="ADAL" clId="{DA2C1386-DBF2-4015-A4A5-DA11F8443136}" dt="2022-12-06T07:29:06.014" v="12117" actId="1076"/>
      <pc:docMkLst>
        <pc:docMk/>
      </pc:docMkLst>
      <pc:sldChg chg="del">
        <pc:chgData name="이동건" userId="4ad090f6-dadd-4301-b5d0-883b88f508af" providerId="ADAL" clId="{DA2C1386-DBF2-4015-A4A5-DA11F8443136}" dt="2022-11-23T05:06:06.304" v="17" actId="2696"/>
        <pc:sldMkLst>
          <pc:docMk/>
          <pc:sldMk cId="73039331" sldId="12858"/>
        </pc:sldMkLst>
      </pc:sldChg>
      <pc:sldChg chg="del">
        <pc:chgData name="이동건" userId="4ad090f6-dadd-4301-b5d0-883b88f508af" providerId="ADAL" clId="{DA2C1386-DBF2-4015-A4A5-DA11F8443136}" dt="2022-11-23T05:06:06.178" v="16" actId="2696"/>
        <pc:sldMkLst>
          <pc:docMk/>
          <pc:sldMk cId="707354081" sldId="12860"/>
        </pc:sldMkLst>
      </pc:sldChg>
      <pc:sldChg chg="del">
        <pc:chgData name="이동건" userId="4ad090f6-dadd-4301-b5d0-883b88f508af" providerId="ADAL" clId="{DA2C1386-DBF2-4015-A4A5-DA11F8443136}" dt="2022-11-23T05:06:05.994" v="15" actId="2696"/>
        <pc:sldMkLst>
          <pc:docMk/>
          <pc:sldMk cId="2841712047" sldId="12862"/>
        </pc:sldMkLst>
      </pc:sldChg>
      <pc:sldChg chg="modSp del modTransition">
        <pc:chgData name="이동건" userId="4ad090f6-dadd-4301-b5d0-883b88f508af" providerId="ADAL" clId="{DA2C1386-DBF2-4015-A4A5-DA11F8443136}" dt="2022-11-28T08:24:09.495" v="5358" actId="2696"/>
        <pc:sldMkLst>
          <pc:docMk/>
          <pc:sldMk cId="2349664689" sldId="12863"/>
        </pc:sldMkLst>
        <pc:spChg chg="mod">
          <ac:chgData name="이동건" userId="4ad090f6-dadd-4301-b5d0-883b88f508af" providerId="ADAL" clId="{DA2C1386-DBF2-4015-A4A5-DA11F8443136}" dt="2022-11-24T00:28:25.205" v="3303" actId="27636"/>
          <ac:spMkLst>
            <pc:docMk/>
            <pc:sldMk cId="2349664689" sldId="12863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204" v="3302" actId="27636"/>
          <ac:spMkLst>
            <pc:docMk/>
            <pc:sldMk cId="2349664689" sldId="12863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09.546" v="5359" actId="2696"/>
        <pc:sldMkLst>
          <pc:docMk/>
          <pc:sldMk cId="887273212" sldId="12865"/>
        </pc:sldMkLst>
        <pc:spChg chg="mod">
          <ac:chgData name="이동건" userId="4ad090f6-dadd-4301-b5d0-883b88f508af" providerId="ADAL" clId="{DA2C1386-DBF2-4015-A4A5-DA11F8443136}" dt="2022-11-24T00:28:25.215" v="3304" actId="27636"/>
          <ac:spMkLst>
            <pc:docMk/>
            <pc:sldMk cId="887273212" sldId="12865"/>
            <ac:spMk id="4" creationId="{81093153-D468-4469-ADCC-ED505A12B6A9}"/>
          </ac:spMkLst>
        </pc:spChg>
        <pc:spChg chg="mod">
          <ac:chgData name="이동건" userId="4ad090f6-dadd-4301-b5d0-883b88f508af" providerId="ADAL" clId="{DA2C1386-DBF2-4015-A4A5-DA11F8443136}" dt="2022-11-24T00:28:25.217" v="3305" actId="27636"/>
          <ac:spMkLst>
            <pc:docMk/>
            <pc:sldMk cId="887273212" sldId="12865"/>
            <ac:spMk id="6" creationId="{3B9C089C-6E63-4409-AF95-F674D0482F79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0.099" v="5363" actId="2696"/>
        <pc:sldMkLst>
          <pc:docMk/>
          <pc:sldMk cId="762124344" sldId="12961"/>
        </pc:sldMkLst>
        <pc:spChg chg="mod">
          <ac:chgData name="이동건" userId="4ad090f6-dadd-4301-b5d0-883b88f508af" providerId="ADAL" clId="{DA2C1386-DBF2-4015-A4A5-DA11F8443136}" dt="2022-11-24T00:28:25.274" v="3313" actId="27636"/>
          <ac:spMkLst>
            <pc:docMk/>
            <pc:sldMk cId="762124344" sldId="12961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272" v="3312" actId="27636"/>
          <ac:spMkLst>
            <pc:docMk/>
            <pc:sldMk cId="762124344" sldId="12961"/>
            <ac:spMk id="68" creationId="{426C2012-64E3-445F-B4D7-76BE42D7F156}"/>
          </ac:spMkLst>
        </pc:spChg>
      </pc:sldChg>
      <pc:sldChg chg="del">
        <pc:chgData name="이동건" userId="4ad090f6-dadd-4301-b5d0-883b88f508af" providerId="ADAL" clId="{DA2C1386-DBF2-4015-A4A5-DA11F8443136}" dt="2022-11-23T05:06:05.905" v="14" actId="2696"/>
        <pc:sldMkLst>
          <pc:docMk/>
          <pc:sldMk cId="2893090337" sldId="12962"/>
        </pc:sldMkLst>
      </pc:sldChg>
      <pc:sldChg chg="modSp del modTransition">
        <pc:chgData name="이동건" userId="4ad090f6-dadd-4301-b5d0-883b88f508af" providerId="ADAL" clId="{DA2C1386-DBF2-4015-A4A5-DA11F8443136}" dt="2022-11-28T08:24:09.563" v="5360" actId="2696"/>
        <pc:sldMkLst>
          <pc:docMk/>
          <pc:sldMk cId="1530677362" sldId="12963"/>
        </pc:sldMkLst>
        <pc:spChg chg="mod">
          <ac:chgData name="이동건" userId="4ad090f6-dadd-4301-b5d0-883b88f508af" providerId="ADAL" clId="{DA2C1386-DBF2-4015-A4A5-DA11F8443136}" dt="2022-11-24T00:28:25.222" v="3306" actId="27636"/>
          <ac:spMkLst>
            <pc:docMk/>
            <pc:sldMk cId="1530677362" sldId="12963"/>
            <ac:spMk id="4" creationId="{81093153-D468-4469-ADCC-ED505A12B6A9}"/>
          </ac:spMkLst>
        </pc:spChg>
        <pc:spChg chg="mod">
          <ac:chgData name="이동건" userId="4ad090f6-dadd-4301-b5d0-883b88f508af" providerId="ADAL" clId="{DA2C1386-DBF2-4015-A4A5-DA11F8443136}" dt="2022-11-24T00:28:25.224" v="3307" actId="27636"/>
          <ac:spMkLst>
            <pc:docMk/>
            <pc:sldMk cId="1530677362" sldId="12963"/>
            <ac:spMk id="6" creationId="{3B9C089C-6E63-4409-AF95-F674D0482F79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1.770" v="5365" actId="2696"/>
        <pc:sldMkLst>
          <pc:docMk/>
          <pc:sldMk cId="2788702691" sldId="12964"/>
        </pc:sldMkLst>
        <pc:spChg chg="mod">
          <ac:chgData name="이동건" userId="4ad090f6-dadd-4301-b5d0-883b88f508af" providerId="ADAL" clId="{DA2C1386-DBF2-4015-A4A5-DA11F8443136}" dt="2022-11-24T00:28:25.310" v="3316" actId="27636"/>
          <ac:spMkLst>
            <pc:docMk/>
            <pc:sldMk cId="2788702691" sldId="12964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13" v="3317" actId="27636"/>
          <ac:spMkLst>
            <pc:docMk/>
            <pc:sldMk cId="2788702691" sldId="12964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09.641" v="5361" actId="2696"/>
        <pc:sldMkLst>
          <pc:docMk/>
          <pc:sldMk cId="1606994056" sldId="12965"/>
        </pc:sldMkLst>
        <pc:spChg chg="mod">
          <ac:chgData name="이동건" userId="4ad090f6-dadd-4301-b5d0-883b88f508af" providerId="ADAL" clId="{DA2C1386-DBF2-4015-A4A5-DA11F8443136}" dt="2022-11-24T00:28:25.236" v="3309" actId="27636"/>
          <ac:spMkLst>
            <pc:docMk/>
            <pc:sldMk cId="1606994056" sldId="12965"/>
            <ac:spMk id="4" creationId="{81093153-D468-4469-ADCC-ED505A12B6A9}"/>
          </ac:spMkLst>
        </pc:spChg>
        <pc:spChg chg="mod">
          <ac:chgData name="이동건" userId="4ad090f6-dadd-4301-b5d0-883b88f508af" providerId="ADAL" clId="{DA2C1386-DBF2-4015-A4A5-DA11F8443136}" dt="2022-11-24T00:28:25.234" v="3308" actId="27636"/>
          <ac:spMkLst>
            <pc:docMk/>
            <pc:sldMk cId="1606994056" sldId="12965"/>
            <ac:spMk id="6" creationId="{3B9C089C-6E63-4409-AF95-F674D0482F79}"/>
          </ac:spMkLst>
        </pc:spChg>
      </pc:sldChg>
      <pc:sldChg chg="del">
        <pc:chgData name="이동건" userId="4ad090f6-dadd-4301-b5d0-883b88f508af" providerId="ADAL" clId="{DA2C1386-DBF2-4015-A4A5-DA11F8443136}" dt="2022-11-23T05:06:05.811" v="13" actId="2696"/>
        <pc:sldMkLst>
          <pc:docMk/>
          <pc:sldMk cId="3536222904" sldId="12966"/>
        </pc:sldMkLst>
      </pc:sldChg>
      <pc:sldChg chg="modSp del modTransition">
        <pc:chgData name="이동건" userId="4ad090f6-dadd-4301-b5d0-883b88f508af" providerId="ADAL" clId="{DA2C1386-DBF2-4015-A4A5-DA11F8443136}" dt="2022-11-28T08:24:10.902" v="5364" actId="2696"/>
        <pc:sldMkLst>
          <pc:docMk/>
          <pc:sldMk cId="3078155950" sldId="12967"/>
        </pc:sldMkLst>
        <pc:spChg chg="mod">
          <ac:chgData name="이동건" userId="4ad090f6-dadd-4301-b5d0-883b88f508af" providerId="ADAL" clId="{DA2C1386-DBF2-4015-A4A5-DA11F8443136}" dt="2022-11-24T00:28:25.290" v="3315" actId="27636"/>
          <ac:spMkLst>
            <pc:docMk/>
            <pc:sldMk cId="3078155950" sldId="12967"/>
            <ac:spMk id="32" creationId="{E7324351-C842-4A2E-BB39-8407A73F3291}"/>
          </ac:spMkLst>
        </pc:spChg>
        <pc:spChg chg="mod">
          <ac:chgData name="이동건" userId="4ad090f6-dadd-4301-b5d0-883b88f508af" providerId="ADAL" clId="{DA2C1386-DBF2-4015-A4A5-DA11F8443136}" dt="2022-11-24T00:28:25.285" v="3314" actId="27636"/>
          <ac:spMkLst>
            <pc:docMk/>
            <pc:sldMk cId="3078155950" sldId="12967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2.918" v="5367" actId="2696"/>
        <pc:sldMkLst>
          <pc:docMk/>
          <pc:sldMk cId="1231597919" sldId="12969"/>
        </pc:sldMkLst>
        <pc:spChg chg="mod">
          <ac:chgData name="이동건" userId="4ad090f6-dadd-4301-b5d0-883b88f508af" providerId="ADAL" clId="{DA2C1386-DBF2-4015-A4A5-DA11F8443136}" dt="2022-11-24T00:28:25.332" v="3321" actId="27636"/>
          <ac:spMkLst>
            <pc:docMk/>
            <pc:sldMk cId="1231597919" sldId="12969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31" v="3320" actId="27636"/>
          <ac:spMkLst>
            <pc:docMk/>
            <pc:sldMk cId="1231597919" sldId="12969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3.222" v="5368" actId="2696"/>
        <pc:sldMkLst>
          <pc:docMk/>
          <pc:sldMk cId="264077737" sldId="12970"/>
        </pc:sldMkLst>
        <pc:spChg chg="mod">
          <ac:chgData name="이동건" userId="4ad090f6-dadd-4301-b5d0-883b88f508af" providerId="ADAL" clId="{DA2C1386-DBF2-4015-A4A5-DA11F8443136}" dt="2022-11-24T00:28:25.341" v="3322" actId="27636"/>
          <ac:spMkLst>
            <pc:docMk/>
            <pc:sldMk cId="264077737" sldId="12970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44" v="3323" actId="27636"/>
          <ac:spMkLst>
            <pc:docMk/>
            <pc:sldMk cId="264077737" sldId="12970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3.543" v="5369" actId="2696"/>
        <pc:sldMkLst>
          <pc:docMk/>
          <pc:sldMk cId="2279347305" sldId="12971"/>
        </pc:sldMkLst>
        <pc:spChg chg="mod">
          <ac:chgData name="이동건" userId="4ad090f6-dadd-4301-b5d0-883b88f508af" providerId="ADAL" clId="{DA2C1386-DBF2-4015-A4A5-DA11F8443136}" dt="2022-11-24T00:28:25.350" v="3324" actId="27636"/>
          <ac:spMkLst>
            <pc:docMk/>
            <pc:sldMk cId="2279347305" sldId="12971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52" v="3325" actId="27636"/>
          <ac:spMkLst>
            <pc:docMk/>
            <pc:sldMk cId="2279347305" sldId="12971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3.898" v="5370" actId="2696"/>
        <pc:sldMkLst>
          <pc:docMk/>
          <pc:sldMk cId="2098487470" sldId="12972"/>
        </pc:sldMkLst>
        <pc:spChg chg="mod">
          <ac:chgData name="이동건" userId="4ad090f6-dadd-4301-b5d0-883b88f508af" providerId="ADAL" clId="{DA2C1386-DBF2-4015-A4A5-DA11F8443136}" dt="2022-11-24T00:28:25.363" v="3327" actId="27636"/>
          <ac:spMkLst>
            <pc:docMk/>
            <pc:sldMk cId="2098487470" sldId="12972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62" v="3326" actId="27636"/>
          <ac:spMkLst>
            <pc:docMk/>
            <pc:sldMk cId="2098487470" sldId="12972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4.547" v="5371" actId="2696"/>
        <pc:sldMkLst>
          <pc:docMk/>
          <pc:sldMk cId="1884106392" sldId="12973"/>
        </pc:sldMkLst>
        <pc:spChg chg="mod">
          <ac:chgData name="이동건" userId="4ad090f6-dadd-4301-b5d0-883b88f508af" providerId="ADAL" clId="{DA2C1386-DBF2-4015-A4A5-DA11F8443136}" dt="2022-11-24T00:28:25.372" v="3329" actId="27636"/>
          <ac:spMkLst>
            <pc:docMk/>
            <pc:sldMk cId="1884106392" sldId="12973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371" v="3328" actId="27636"/>
          <ac:spMkLst>
            <pc:docMk/>
            <pc:sldMk cId="1884106392" sldId="12973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6.678" v="5373" actId="2696"/>
        <pc:sldMkLst>
          <pc:docMk/>
          <pc:sldMk cId="4128558558" sldId="12974"/>
        </pc:sldMkLst>
        <pc:spChg chg="mod">
          <ac:chgData name="이동건" userId="4ad090f6-dadd-4301-b5d0-883b88f508af" providerId="ADAL" clId="{DA2C1386-DBF2-4015-A4A5-DA11F8443136}" dt="2022-11-24T00:28:25.454" v="3332" actId="27636"/>
          <ac:spMkLst>
            <pc:docMk/>
            <pc:sldMk cId="4128558558" sldId="12974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463" v="3333" actId="27636"/>
          <ac:spMkLst>
            <pc:docMk/>
            <pc:sldMk cId="4128558558" sldId="12974"/>
            <ac:spMk id="5" creationId="{84CE0450-F2B8-4932-B16F-8C9F4A64D45F}"/>
          </ac:spMkLst>
        </pc:spChg>
      </pc:sldChg>
      <pc:sldChg chg="del">
        <pc:chgData name="이동건" userId="4ad090f6-dadd-4301-b5d0-883b88f508af" providerId="ADAL" clId="{DA2C1386-DBF2-4015-A4A5-DA11F8443136}" dt="2022-11-23T05:06:04.601" v="10" actId="2696"/>
        <pc:sldMkLst>
          <pc:docMk/>
          <pc:sldMk cId="3896768214" sldId="12975"/>
        </pc:sldMkLst>
      </pc:sldChg>
      <pc:sldChg chg="modSp del modTransition">
        <pc:chgData name="이동건" userId="4ad090f6-dadd-4301-b5d0-883b88f508af" providerId="ADAL" clId="{DA2C1386-DBF2-4015-A4A5-DA11F8443136}" dt="2022-11-28T08:24:29.780" v="5383" actId="2696"/>
        <pc:sldMkLst>
          <pc:docMk/>
          <pc:sldMk cId="1618337872" sldId="12976"/>
        </pc:sldMkLst>
        <pc:spChg chg="mod">
          <ac:chgData name="이동건" userId="4ad090f6-dadd-4301-b5d0-883b88f508af" providerId="ADAL" clId="{DA2C1386-DBF2-4015-A4A5-DA11F8443136}" dt="2022-11-24T00:28:25.695" v="3352" actId="27636"/>
          <ac:spMkLst>
            <pc:docMk/>
            <pc:sldMk cId="1618337872" sldId="12976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698" v="3353" actId="27636"/>
          <ac:spMkLst>
            <pc:docMk/>
            <pc:sldMk cId="1618337872" sldId="12976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5.426" v="5372" actId="2696"/>
        <pc:sldMkLst>
          <pc:docMk/>
          <pc:sldMk cId="632806615" sldId="12977"/>
        </pc:sldMkLst>
        <pc:spChg chg="mod">
          <ac:chgData name="이동건" userId="4ad090f6-dadd-4301-b5d0-883b88f508af" providerId="ADAL" clId="{DA2C1386-DBF2-4015-A4A5-DA11F8443136}" dt="2022-11-24T00:28:25.379" v="3330" actId="27636"/>
          <ac:spMkLst>
            <pc:docMk/>
            <pc:sldMk cId="632806615" sldId="12977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381" v="3331" actId="27636"/>
          <ac:spMkLst>
            <pc:docMk/>
            <pc:sldMk cId="632806615" sldId="12977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20.690" v="5375" actId="2696"/>
        <pc:sldMkLst>
          <pc:docMk/>
          <pc:sldMk cId="3723175091" sldId="12978"/>
        </pc:sldMkLst>
        <pc:spChg chg="mod">
          <ac:chgData name="이동건" userId="4ad090f6-dadd-4301-b5d0-883b88f508af" providerId="ADAL" clId="{DA2C1386-DBF2-4015-A4A5-DA11F8443136}" dt="2022-11-24T00:28:25.530" v="3337" actId="27636"/>
          <ac:spMkLst>
            <pc:docMk/>
            <pc:sldMk cId="3723175091" sldId="12978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523" v="3336" actId="27636"/>
          <ac:spMkLst>
            <pc:docMk/>
            <pc:sldMk cId="3723175091" sldId="12978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2.527" v="5366" actId="2696"/>
        <pc:sldMkLst>
          <pc:docMk/>
          <pc:sldMk cId="3382976612" sldId="12979"/>
        </pc:sldMkLst>
        <pc:spChg chg="mod">
          <ac:chgData name="이동건" userId="4ad090f6-dadd-4301-b5d0-883b88f508af" providerId="ADAL" clId="{DA2C1386-DBF2-4015-A4A5-DA11F8443136}" dt="2022-11-24T00:28:25.321" v="3319" actId="27636"/>
          <ac:spMkLst>
            <pc:docMk/>
            <pc:sldMk cId="3382976612" sldId="12979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319" v="3318" actId="27636"/>
          <ac:spMkLst>
            <pc:docMk/>
            <pc:sldMk cId="3382976612" sldId="12979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18.503" v="5374" actId="2696"/>
        <pc:sldMkLst>
          <pc:docMk/>
          <pc:sldMk cId="2169854162" sldId="12980"/>
        </pc:sldMkLst>
        <pc:spChg chg="mod">
          <ac:chgData name="이동건" userId="4ad090f6-dadd-4301-b5d0-883b88f508af" providerId="ADAL" clId="{DA2C1386-DBF2-4015-A4A5-DA11F8443136}" dt="2022-11-24T00:28:25.504" v="3335" actId="27636"/>
          <ac:spMkLst>
            <pc:docMk/>
            <pc:sldMk cId="2169854162" sldId="12980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491" v="3334" actId="27636"/>
          <ac:spMkLst>
            <pc:docMk/>
            <pc:sldMk cId="2169854162" sldId="12980"/>
            <ac:spMk id="5" creationId="{84CE0450-F2B8-4932-B16F-8C9F4A64D45F}"/>
          </ac:spMkLst>
        </pc:spChg>
      </pc:sldChg>
      <pc:sldChg chg="del">
        <pc:chgData name="이동건" userId="4ad090f6-dadd-4301-b5d0-883b88f508af" providerId="ADAL" clId="{DA2C1386-DBF2-4015-A4A5-DA11F8443136}" dt="2022-11-23T05:06:05.758" v="12" actId="2696"/>
        <pc:sldMkLst>
          <pc:docMk/>
          <pc:sldMk cId="1217135806" sldId="12982"/>
        </pc:sldMkLst>
      </pc:sldChg>
      <pc:sldChg chg="modSp del modTransition">
        <pc:chgData name="이동건" userId="4ad090f6-dadd-4301-b5d0-883b88f508af" providerId="ADAL" clId="{DA2C1386-DBF2-4015-A4A5-DA11F8443136}" dt="2022-11-28T08:24:28.968" v="5381" actId="2696"/>
        <pc:sldMkLst>
          <pc:docMk/>
          <pc:sldMk cId="1514621122" sldId="12983"/>
        </pc:sldMkLst>
        <pc:spChg chg="mod">
          <ac:chgData name="이동건" userId="4ad090f6-dadd-4301-b5d0-883b88f508af" providerId="ADAL" clId="{DA2C1386-DBF2-4015-A4A5-DA11F8443136}" dt="2022-11-24T00:28:25.651" v="3349" actId="27636"/>
          <ac:spMkLst>
            <pc:docMk/>
            <pc:sldMk cId="1514621122" sldId="12983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630" v="3348" actId="27636"/>
          <ac:spMkLst>
            <pc:docMk/>
            <pc:sldMk cId="1514621122" sldId="12983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09.817" v="5362" actId="2696"/>
        <pc:sldMkLst>
          <pc:docMk/>
          <pc:sldMk cId="4277980536" sldId="12984"/>
        </pc:sldMkLst>
        <pc:spChg chg="mod">
          <ac:chgData name="이동건" userId="4ad090f6-dadd-4301-b5d0-883b88f508af" providerId="ADAL" clId="{DA2C1386-DBF2-4015-A4A5-DA11F8443136}" dt="2022-11-24T00:28:25.246" v="3311" actId="27636"/>
          <ac:spMkLst>
            <pc:docMk/>
            <pc:sldMk cId="4277980536" sldId="12984"/>
            <ac:spMk id="4" creationId="{81093153-D468-4469-ADCC-ED505A12B6A9}"/>
          </ac:spMkLst>
        </pc:spChg>
        <pc:spChg chg="mod">
          <ac:chgData name="이동건" userId="4ad090f6-dadd-4301-b5d0-883b88f508af" providerId="ADAL" clId="{DA2C1386-DBF2-4015-A4A5-DA11F8443136}" dt="2022-11-24T00:28:25.242" v="3310" actId="27636"/>
          <ac:spMkLst>
            <pc:docMk/>
            <pc:sldMk cId="4277980536" sldId="12984"/>
            <ac:spMk id="6" creationId="{3B9C089C-6E63-4409-AF95-F674D0482F79}"/>
          </ac:spMkLst>
        </pc:spChg>
      </pc:sldChg>
      <pc:sldChg chg="del">
        <pc:chgData name="이동건" userId="4ad090f6-dadd-4301-b5d0-883b88f508af" providerId="ADAL" clId="{DA2C1386-DBF2-4015-A4A5-DA11F8443136}" dt="2022-11-23T05:06:05.236" v="11" actId="2696"/>
        <pc:sldMkLst>
          <pc:docMk/>
          <pc:sldMk cId="2733531078" sldId="12985"/>
        </pc:sldMkLst>
      </pc:sldChg>
      <pc:sldChg chg="modSp del modTransition">
        <pc:chgData name="이동건" userId="4ad090f6-dadd-4301-b5d0-883b88f508af" providerId="ADAL" clId="{DA2C1386-DBF2-4015-A4A5-DA11F8443136}" dt="2022-11-28T08:24:27.047" v="5378" actId="2696"/>
        <pc:sldMkLst>
          <pc:docMk/>
          <pc:sldMk cId="1995386292" sldId="12986"/>
        </pc:sldMkLst>
        <pc:spChg chg="mod">
          <ac:chgData name="이동건" userId="4ad090f6-dadd-4301-b5d0-883b88f508af" providerId="ADAL" clId="{DA2C1386-DBF2-4015-A4A5-DA11F8443136}" dt="2022-11-24T00:28:25.565" v="3343" actId="27636"/>
          <ac:spMkLst>
            <pc:docMk/>
            <pc:sldMk cId="1995386292" sldId="12986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563" v="3342" actId="27636"/>
          <ac:spMkLst>
            <pc:docMk/>
            <pc:sldMk cId="1995386292" sldId="12986"/>
            <ac:spMk id="5" creationId="{84CE0450-F2B8-4932-B16F-8C9F4A64D45F}"/>
          </ac:spMkLst>
        </pc:spChg>
      </pc:sldChg>
      <pc:sldChg chg="del">
        <pc:chgData name="이동건" userId="4ad090f6-dadd-4301-b5d0-883b88f508af" providerId="ADAL" clId="{DA2C1386-DBF2-4015-A4A5-DA11F8443136}" dt="2022-11-23T05:06:03.911" v="9" actId="2696"/>
        <pc:sldMkLst>
          <pc:docMk/>
          <pc:sldMk cId="744478466" sldId="12988"/>
        </pc:sldMkLst>
      </pc:sldChg>
      <pc:sldChg chg="modSp del modTransition">
        <pc:chgData name="이동건" userId="4ad090f6-dadd-4301-b5d0-883b88f508af" providerId="ADAL" clId="{DA2C1386-DBF2-4015-A4A5-DA11F8443136}" dt="2022-11-28T08:24:28.052" v="5379" actId="2696"/>
        <pc:sldMkLst>
          <pc:docMk/>
          <pc:sldMk cId="3347497132" sldId="12989"/>
        </pc:sldMkLst>
        <pc:spChg chg="mod">
          <ac:chgData name="이동건" userId="4ad090f6-dadd-4301-b5d0-883b88f508af" providerId="ADAL" clId="{DA2C1386-DBF2-4015-A4A5-DA11F8443136}" dt="2022-11-24T00:28:25.590" v="3345" actId="27636"/>
          <ac:spMkLst>
            <pc:docMk/>
            <pc:sldMk cId="3347497132" sldId="12989"/>
            <ac:spMk id="2" creationId="{ECB507C9-AB1E-4271-B48D-4271C14C0B37}"/>
          </ac:spMkLst>
        </pc:spChg>
        <pc:spChg chg="mod">
          <ac:chgData name="이동건" userId="4ad090f6-dadd-4301-b5d0-883b88f508af" providerId="ADAL" clId="{DA2C1386-DBF2-4015-A4A5-DA11F8443136}" dt="2022-11-24T00:28:25.583" v="3344" actId="27636"/>
          <ac:spMkLst>
            <pc:docMk/>
            <pc:sldMk cId="3347497132" sldId="12989"/>
            <ac:spMk id="3" creationId="{A7B68142-D805-430A-8211-B9592E3C7C22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28.439" v="5380" actId="2696"/>
        <pc:sldMkLst>
          <pc:docMk/>
          <pc:sldMk cId="3725131333" sldId="12990"/>
        </pc:sldMkLst>
        <pc:spChg chg="mod">
          <ac:chgData name="이동건" userId="4ad090f6-dadd-4301-b5d0-883b88f508af" providerId="ADAL" clId="{DA2C1386-DBF2-4015-A4A5-DA11F8443136}" dt="2022-11-24T00:28:25.619" v="3347" actId="27636"/>
          <ac:spMkLst>
            <pc:docMk/>
            <pc:sldMk cId="3725131333" sldId="12990"/>
            <ac:spMk id="2" creationId="{64F63119-B422-4847-83BE-04FAAACBBE97}"/>
          </ac:spMkLst>
        </pc:spChg>
        <pc:spChg chg="mod">
          <ac:chgData name="이동건" userId="4ad090f6-dadd-4301-b5d0-883b88f508af" providerId="ADAL" clId="{DA2C1386-DBF2-4015-A4A5-DA11F8443136}" dt="2022-11-24T00:28:25.614" v="3346" actId="27636"/>
          <ac:spMkLst>
            <pc:docMk/>
            <pc:sldMk cId="3725131333" sldId="12990"/>
            <ac:spMk id="3" creationId="{E080079E-9577-4B34-9E6D-D3D1C3B9FFD4}"/>
          </ac:spMkLst>
        </pc:spChg>
      </pc:sldChg>
      <pc:sldChg chg="del">
        <pc:chgData name="이동건" userId="4ad090f6-dadd-4301-b5d0-883b88f508af" providerId="ADAL" clId="{DA2C1386-DBF2-4015-A4A5-DA11F8443136}" dt="2022-11-23T05:05:57.912" v="1" actId="2696"/>
        <pc:sldMkLst>
          <pc:docMk/>
          <pc:sldMk cId="1365763588" sldId="12991"/>
        </pc:sldMkLst>
      </pc:sldChg>
      <pc:sldChg chg="del">
        <pc:chgData name="이동건" userId="4ad090f6-dadd-4301-b5d0-883b88f508af" providerId="ADAL" clId="{DA2C1386-DBF2-4015-A4A5-DA11F8443136}" dt="2022-11-23T05:05:58.904" v="2" actId="2696"/>
        <pc:sldMkLst>
          <pc:docMk/>
          <pc:sldMk cId="2145476717" sldId="12992"/>
        </pc:sldMkLst>
      </pc:sldChg>
      <pc:sldChg chg="del">
        <pc:chgData name="이동건" userId="4ad090f6-dadd-4301-b5d0-883b88f508af" providerId="ADAL" clId="{DA2C1386-DBF2-4015-A4A5-DA11F8443136}" dt="2022-11-23T05:05:59.412" v="3" actId="2696"/>
        <pc:sldMkLst>
          <pc:docMk/>
          <pc:sldMk cId="3617824858" sldId="12993"/>
        </pc:sldMkLst>
      </pc:sldChg>
      <pc:sldChg chg="del">
        <pc:chgData name="이동건" userId="4ad090f6-dadd-4301-b5d0-883b88f508af" providerId="ADAL" clId="{DA2C1386-DBF2-4015-A4A5-DA11F8443136}" dt="2022-11-23T05:06:02.635" v="7" actId="2696"/>
        <pc:sldMkLst>
          <pc:docMk/>
          <pc:sldMk cId="1264516707" sldId="12994"/>
        </pc:sldMkLst>
      </pc:sldChg>
      <pc:sldChg chg="del">
        <pc:chgData name="이동건" userId="4ad090f6-dadd-4301-b5d0-883b88f508af" providerId="ADAL" clId="{DA2C1386-DBF2-4015-A4A5-DA11F8443136}" dt="2022-11-23T05:06:03.387" v="8" actId="2696"/>
        <pc:sldMkLst>
          <pc:docMk/>
          <pc:sldMk cId="1452651348" sldId="12995"/>
        </pc:sldMkLst>
      </pc:sldChg>
      <pc:sldChg chg="del">
        <pc:chgData name="이동건" userId="4ad090f6-dadd-4301-b5d0-883b88f508af" providerId="ADAL" clId="{DA2C1386-DBF2-4015-A4A5-DA11F8443136}" dt="2022-11-23T05:05:59.955" v="4" actId="2696"/>
        <pc:sldMkLst>
          <pc:docMk/>
          <pc:sldMk cId="578321434" sldId="12996"/>
        </pc:sldMkLst>
      </pc:sldChg>
      <pc:sldChg chg="modSp del modTransition">
        <pc:chgData name="이동건" userId="4ad090f6-dadd-4301-b5d0-883b88f508af" providerId="ADAL" clId="{DA2C1386-DBF2-4015-A4A5-DA11F8443136}" dt="2022-11-28T08:24:25.014" v="5377" actId="2696"/>
        <pc:sldMkLst>
          <pc:docMk/>
          <pc:sldMk cId="1912572776" sldId="12997"/>
        </pc:sldMkLst>
        <pc:spChg chg="mod">
          <ac:chgData name="이동건" userId="4ad090f6-dadd-4301-b5d0-883b88f508af" providerId="ADAL" clId="{DA2C1386-DBF2-4015-A4A5-DA11F8443136}" dt="2022-11-24T00:28:25.555" v="3341" actId="27636"/>
          <ac:spMkLst>
            <pc:docMk/>
            <pc:sldMk cId="1912572776" sldId="12997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552" v="3340" actId="27636"/>
          <ac:spMkLst>
            <pc:docMk/>
            <pc:sldMk cId="1912572776" sldId="12997"/>
            <ac:spMk id="5" creationId="{84CE0450-F2B8-4932-B16F-8C9F4A64D45F}"/>
          </ac:spMkLst>
        </pc:spChg>
      </pc:sldChg>
      <pc:sldChg chg="del">
        <pc:chgData name="이동건" userId="4ad090f6-dadd-4301-b5d0-883b88f508af" providerId="ADAL" clId="{DA2C1386-DBF2-4015-A4A5-DA11F8443136}" dt="2022-11-23T05:06:00.653" v="5" actId="2696"/>
        <pc:sldMkLst>
          <pc:docMk/>
          <pc:sldMk cId="1665338157" sldId="12998"/>
        </pc:sldMkLst>
      </pc:sldChg>
      <pc:sldChg chg="del">
        <pc:chgData name="이동건" userId="4ad090f6-dadd-4301-b5d0-883b88f508af" providerId="ADAL" clId="{DA2C1386-DBF2-4015-A4A5-DA11F8443136}" dt="2022-11-23T05:06:01.675" v="6" actId="2696"/>
        <pc:sldMkLst>
          <pc:docMk/>
          <pc:sldMk cId="227638274" sldId="12999"/>
        </pc:sldMkLst>
      </pc:sldChg>
      <pc:sldChg chg="modSp del modTransition">
        <pc:chgData name="이동건" userId="4ad090f6-dadd-4301-b5d0-883b88f508af" providerId="ADAL" clId="{DA2C1386-DBF2-4015-A4A5-DA11F8443136}" dt="2022-11-28T08:24:22.880" v="5376" actId="2696"/>
        <pc:sldMkLst>
          <pc:docMk/>
          <pc:sldMk cId="2542262168" sldId="13000"/>
        </pc:sldMkLst>
        <pc:spChg chg="mod">
          <ac:chgData name="이동건" userId="4ad090f6-dadd-4301-b5d0-883b88f508af" providerId="ADAL" clId="{DA2C1386-DBF2-4015-A4A5-DA11F8443136}" dt="2022-11-24T00:28:25.540" v="3338" actId="27636"/>
          <ac:spMkLst>
            <pc:docMk/>
            <pc:sldMk cId="2542262168" sldId="13000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543" v="3339" actId="27636"/>
          <ac:spMkLst>
            <pc:docMk/>
            <pc:sldMk cId="2542262168" sldId="13000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29.364" v="5382" actId="2696"/>
        <pc:sldMkLst>
          <pc:docMk/>
          <pc:sldMk cId="1808270230" sldId="13001"/>
        </pc:sldMkLst>
        <pc:spChg chg="mod">
          <ac:chgData name="이동건" userId="4ad090f6-dadd-4301-b5d0-883b88f508af" providerId="ADAL" clId="{DA2C1386-DBF2-4015-A4A5-DA11F8443136}" dt="2022-11-24T00:28:25.674" v="3350" actId="27636"/>
          <ac:spMkLst>
            <pc:docMk/>
            <pc:sldMk cId="1808270230" sldId="13001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679" v="3351" actId="27636"/>
          <ac:spMkLst>
            <pc:docMk/>
            <pc:sldMk cId="1808270230" sldId="13001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0.760" v="5385" actId="2696"/>
        <pc:sldMkLst>
          <pc:docMk/>
          <pc:sldMk cId="1046876484" sldId="13002"/>
        </pc:sldMkLst>
        <pc:spChg chg="mod">
          <ac:chgData name="이동건" userId="4ad090f6-dadd-4301-b5d0-883b88f508af" providerId="ADAL" clId="{DA2C1386-DBF2-4015-A4A5-DA11F8443136}" dt="2022-11-24T00:28:25.764" v="3356" actId="27636"/>
          <ac:spMkLst>
            <pc:docMk/>
            <pc:sldMk cId="1046876484" sldId="13002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766" v="3357" actId="27636"/>
          <ac:spMkLst>
            <pc:docMk/>
            <pc:sldMk cId="1046876484" sldId="13002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29.986" v="5384" actId="2696"/>
        <pc:sldMkLst>
          <pc:docMk/>
          <pc:sldMk cId="876901511" sldId="13003"/>
        </pc:sldMkLst>
        <pc:spChg chg="mod">
          <ac:chgData name="이동건" userId="4ad090f6-dadd-4301-b5d0-883b88f508af" providerId="ADAL" clId="{DA2C1386-DBF2-4015-A4A5-DA11F8443136}" dt="2022-11-24T00:28:25.752" v="3354" actId="27636"/>
          <ac:spMkLst>
            <pc:docMk/>
            <pc:sldMk cId="876901511" sldId="13003"/>
            <ac:spMk id="2" creationId="{4576CE0F-6384-44BD-ADED-B7495812D33A}"/>
          </ac:spMkLst>
        </pc:spChg>
        <pc:spChg chg="mod">
          <ac:chgData name="이동건" userId="4ad090f6-dadd-4301-b5d0-883b88f508af" providerId="ADAL" clId="{DA2C1386-DBF2-4015-A4A5-DA11F8443136}" dt="2022-11-24T00:28:25.755" v="3355" actId="27636"/>
          <ac:spMkLst>
            <pc:docMk/>
            <pc:sldMk cId="876901511" sldId="13003"/>
            <ac:spMk id="3" creationId="{2A02832F-6CBA-4ED5-91C5-DC1CB3F4687D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3.390" v="5386" actId="2696"/>
        <pc:sldMkLst>
          <pc:docMk/>
          <pc:sldMk cId="231409456" sldId="13004"/>
        </pc:sldMkLst>
        <pc:spChg chg="mod">
          <ac:chgData name="이동건" userId="4ad090f6-dadd-4301-b5d0-883b88f508af" providerId="ADAL" clId="{DA2C1386-DBF2-4015-A4A5-DA11F8443136}" dt="2022-11-24T00:28:25.833" v="3358" actId="27636"/>
          <ac:spMkLst>
            <pc:docMk/>
            <pc:sldMk cId="231409456" sldId="13004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835" v="3359" actId="27636"/>
          <ac:spMkLst>
            <pc:docMk/>
            <pc:sldMk cId="231409456" sldId="13004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5.201" v="5387" actId="2696"/>
        <pc:sldMkLst>
          <pc:docMk/>
          <pc:sldMk cId="2297548707" sldId="13005"/>
        </pc:sldMkLst>
        <pc:spChg chg="mod">
          <ac:chgData name="이동건" userId="4ad090f6-dadd-4301-b5d0-883b88f508af" providerId="ADAL" clId="{DA2C1386-DBF2-4015-A4A5-DA11F8443136}" dt="2022-11-24T00:28:25.841" v="3360" actId="27636"/>
          <ac:spMkLst>
            <pc:docMk/>
            <pc:sldMk cId="2297548707" sldId="13005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845" v="3361" actId="27636"/>
          <ac:spMkLst>
            <pc:docMk/>
            <pc:sldMk cId="2297548707" sldId="13005"/>
            <ac:spMk id="68" creationId="{426C2012-64E3-445F-B4D7-76BE42D7F156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5.650" v="5388" actId="2696"/>
        <pc:sldMkLst>
          <pc:docMk/>
          <pc:sldMk cId="3656131808" sldId="13013"/>
        </pc:sldMkLst>
        <pc:spChg chg="mod">
          <ac:chgData name="이동건" userId="4ad090f6-dadd-4301-b5d0-883b88f508af" providerId="ADAL" clId="{DA2C1386-DBF2-4015-A4A5-DA11F8443136}" dt="2022-11-24T00:28:25.862" v="3363" actId="27636"/>
          <ac:spMkLst>
            <pc:docMk/>
            <pc:sldMk cId="3656131808" sldId="13013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852" v="3362" actId="27636"/>
          <ac:spMkLst>
            <pc:docMk/>
            <pc:sldMk cId="3656131808" sldId="13013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5.914" v="5389" actId="2696"/>
        <pc:sldMkLst>
          <pc:docMk/>
          <pc:sldMk cId="258640488" sldId="13014"/>
        </pc:sldMkLst>
        <pc:spChg chg="mod">
          <ac:chgData name="이동건" userId="4ad090f6-dadd-4301-b5d0-883b88f508af" providerId="ADAL" clId="{DA2C1386-DBF2-4015-A4A5-DA11F8443136}" dt="2022-11-24T00:28:25.870" v="3364" actId="27636"/>
          <ac:spMkLst>
            <pc:docMk/>
            <pc:sldMk cId="258640488" sldId="13014"/>
            <ac:spMk id="4" creationId="{02BC3BF5-15E2-40A5-B2EF-5DC0CF414A03}"/>
          </ac:spMkLst>
        </pc:spChg>
        <pc:spChg chg="mod">
          <ac:chgData name="이동건" userId="4ad090f6-dadd-4301-b5d0-883b88f508af" providerId="ADAL" clId="{DA2C1386-DBF2-4015-A4A5-DA11F8443136}" dt="2022-11-24T00:28:25.873" v="3365" actId="27636"/>
          <ac:spMkLst>
            <pc:docMk/>
            <pc:sldMk cId="258640488" sldId="13014"/>
            <ac:spMk id="5" creationId="{84CE0450-F2B8-4932-B16F-8C9F4A64D45F}"/>
          </ac:spMkLst>
        </pc:spChg>
      </pc:sldChg>
      <pc:sldChg chg="modSp del modTransition">
        <pc:chgData name="이동건" userId="4ad090f6-dadd-4301-b5d0-883b88f508af" providerId="ADAL" clId="{DA2C1386-DBF2-4015-A4A5-DA11F8443136}" dt="2022-11-28T08:24:35.988" v="5390" actId="2696"/>
        <pc:sldMkLst>
          <pc:docMk/>
          <pc:sldMk cId="2913433926" sldId="13015"/>
        </pc:sldMkLst>
        <pc:spChg chg="mod">
          <ac:chgData name="이동건" userId="4ad090f6-dadd-4301-b5d0-883b88f508af" providerId="ADAL" clId="{DA2C1386-DBF2-4015-A4A5-DA11F8443136}" dt="2022-11-24T00:28:25.896" v="3366" actId="27636"/>
          <ac:spMkLst>
            <pc:docMk/>
            <pc:sldMk cId="2913433926" sldId="13015"/>
            <ac:spMk id="2" creationId="{4576CE0F-6384-44BD-ADED-B7495812D33A}"/>
          </ac:spMkLst>
        </pc:spChg>
        <pc:spChg chg="mod">
          <ac:chgData name="이동건" userId="4ad090f6-dadd-4301-b5d0-883b88f508af" providerId="ADAL" clId="{DA2C1386-DBF2-4015-A4A5-DA11F8443136}" dt="2022-11-24T00:28:25.907" v="3367" actId="27636"/>
          <ac:spMkLst>
            <pc:docMk/>
            <pc:sldMk cId="2913433926" sldId="13015"/>
            <ac:spMk id="3" creationId="{2A02832F-6CBA-4ED5-91C5-DC1CB3F4687D}"/>
          </ac:spMkLst>
        </pc:spChg>
      </pc:sldChg>
      <pc:sldChg chg="add del">
        <pc:chgData name="이동건" userId="4ad090f6-dadd-4301-b5d0-883b88f508af" providerId="ADAL" clId="{DA2C1386-DBF2-4015-A4A5-DA11F8443136}" dt="2022-11-23T05:09:17.591" v="22" actId="2696"/>
        <pc:sldMkLst>
          <pc:docMk/>
          <pc:sldMk cId="3459542071" sldId="13016"/>
        </pc:sldMkLst>
      </pc:sldChg>
      <pc:sldChg chg="add del">
        <pc:chgData name="이동건" userId="4ad090f6-dadd-4301-b5d0-883b88f508af" providerId="ADAL" clId="{DA2C1386-DBF2-4015-A4A5-DA11F8443136}" dt="2022-11-23T05:09:14.302" v="21" actId="2696"/>
        <pc:sldMkLst>
          <pc:docMk/>
          <pc:sldMk cId="147122495" sldId="13017"/>
        </pc:sldMkLst>
      </pc:sldChg>
      <pc:sldChg chg="addSp delSp modSp add ord modTransition">
        <pc:chgData name="이동건" userId="4ad090f6-dadd-4301-b5d0-883b88f508af" providerId="ADAL" clId="{DA2C1386-DBF2-4015-A4A5-DA11F8443136}" dt="2022-12-05T01:37:07.224" v="7131"/>
        <pc:sldMkLst>
          <pc:docMk/>
          <pc:sldMk cId="983330820" sldId="13018"/>
        </pc:sldMkLst>
        <pc:spChg chg="del mod">
          <ac:chgData name="이동건" userId="4ad090f6-dadd-4301-b5d0-883b88f508af" providerId="ADAL" clId="{DA2C1386-DBF2-4015-A4A5-DA11F8443136}" dt="2022-11-24T00:30:36.013" v="3463" actId="478"/>
          <ac:spMkLst>
            <pc:docMk/>
            <pc:sldMk cId="983330820" sldId="13018"/>
            <ac:spMk id="2" creationId="{4084419D-1FEE-4576-930B-C66A9D5953AA}"/>
          </ac:spMkLst>
        </pc:spChg>
        <pc:spChg chg="mod">
          <ac:chgData name="이동건" userId="4ad090f6-dadd-4301-b5d0-883b88f508af" providerId="ADAL" clId="{DA2C1386-DBF2-4015-A4A5-DA11F8443136}" dt="2022-11-24T00:28:25.178" v="3297" actId="27636"/>
          <ac:spMkLst>
            <pc:docMk/>
            <pc:sldMk cId="983330820" sldId="13018"/>
            <ac:spMk id="3" creationId="{16AFDE22-D361-470E-8CCB-5BCC69CCEA02}"/>
          </ac:spMkLst>
        </pc:spChg>
        <pc:spChg chg="add mod">
          <ac:chgData name="이동건" userId="4ad090f6-dadd-4301-b5d0-883b88f508af" providerId="ADAL" clId="{DA2C1386-DBF2-4015-A4A5-DA11F8443136}" dt="2022-11-24T00:30:38.646" v="3464" actId="1076"/>
          <ac:spMkLst>
            <pc:docMk/>
            <pc:sldMk cId="983330820" sldId="13018"/>
            <ac:spMk id="5" creationId="{7C5D60AD-C4F8-43DC-AC29-144555F5FBC7}"/>
          </ac:spMkLst>
        </pc:spChg>
        <pc:spChg chg="add mod">
          <ac:chgData name="이동건" userId="4ad090f6-dadd-4301-b5d0-883b88f508af" providerId="ADAL" clId="{DA2C1386-DBF2-4015-A4A5-DA11F8443136}" dt="2022-11-23T05:15:12.519" v="414" actId="1076"/>
          <ac:spMkLst>
            <pc:docMk/>
            <pc:sldMk cId="983330820" sldId="13018"/>
            <ac:spMk id="6" creationId="{B68809D1-7870-4339-A9BF-BEAD43914183}"/>
          </ac:spMkLst>
        </pc:spChg>
        <pc:picChg chg="add del mod">
          <ac:chgData name="이동건" userId="4ad090f6-dadd-4301-b5d0-883b88f508af" providerId="ADAL" clId="{DA2C1386-DBF2-4015-A4A5-DA11F8443136}" dt="2022-11-23T05:10:26.429" v="89" actId="478"/>
          <ac:picMkLst>
            <pc:docMk/>
            <pc:sldMk cId="983330820" sldId="13018"/>
            <ac:picMk id="4" creationId="{F79B092E-BB15-4EB8-A298-70C3DC2B71B3}"/>
          </ac:picMkLst>
        </pc:picChg>
        <pc:picChg chg="add mod">
          <ac:chgData name="이동건" userId="4ad090f6-dadd-4301-b5d0-883b88f508af" providerId="ADAL" clId="{DA2C1386-DBF2-4015-A4A5-DA11F8443136}" dt="2022-11-23T05:15:10.433" v="413" actId="1076"/>
          <ac:picMkLst>
            <pc:docMk/>
            <pc:sldMk cId="983330820" sldId="13018"/>
            <ac:picMk id="1026" creationId="{C902D61F-8E8C-44C7-A49D-83DA2987963C}"/>
          </ac:picMkLst>
        </pc:picChg>
      </pc:sldChg>
      <pc:sldChg chg="addSp delSp modSp add ord">
        <pc:chgData name="이동건" userId="4ad090f6-dadd-4301-b5d0-883b88f508af" providerId="ADAL" clId="{DA2C1386-DBF2-4015-A4A5-DA11F8443136}" dt="2022-12-05T04:58:23.089" v="7947" actId="20577"/>
        <pc:sldMkLst>
          <pc:docMk/>
          <pc:sldMk cId="539172081" sldId="13019"/>
        </pc:sldMkLst>
        <pc:spChg chg="add del mod">
          <ac:chgData name="이동건" userId="4ad090f6-dadd-4301-b5d0-883b88f508af" providerId="ADAL" clId="{DA2C1386-DBF2-4015-A4A5-DA11F8443136}" dt="2022-11-24T00:30:43.249" v="3465" actId="478"/>
          <ac:spMkLst>
            <pc:docMk/>
            <pc:sldMk cId="539172081" sldId="13019"/>
            <ac:spMk id="2" creationId="{4084419D-1FEE-4576-930B-C66A9D5953AA}"/>
          </ac:spMkLst>
        </pc:spChg>
        <pc:spChg chg="del mod">
          <ac:chgData name="이동건" userId="4ad090f6-dadd-4301-b5d0-883b88f508af" providerId="ADAL" clId="{DA2C1386-DBF2-4015-A4A5-DA11F8443136}" dt="2022-11-24T00:30:46.642" v="3466"/>
          <ac:spMkLst>
            <pc:docMk/>
            <pc:sldMk cId="539172081" sldId="13019"/>
            <ac:spMk id="3" creationId="{16AFDE22-D361-470E-8CCB-5BCC69CCEA02}"/>
          </ac:spMkLst>
        </pc:spChg>
        <pc:spChg chg="add del mod">
          <ac:chgData name="이동건" userId="4ad090f6-dadd-4301-b5d0-883b88f508af" providerId="ADAL" clId="{DA2C1386-DBF2-4015-A4A5-DA11F8443136}" dt="2022-11-23T05:34:55.235" v="418"/>
          <ac:spMkLst>
            <pc:docMk/>
            <pc:sldMk cId="539172081" sldId="13019"/>
            <ac:spMk id="5" creationId="{100C0C00-972B-4BFE-AEFD-F93287B46B8D}"/>
          </ac:spMkLst>
        </pc:spChg>
        <pc:spChg chg="add mod">
          <ac:chgData name="이동건" userId="4ad090f6-dadd-4301-b5d0-883b88f508af" providerId="ADAL" clId="{DA2C1386-DBF2-4015-A4A5-DA11F8443136}" dt="2022-11-28T05:03:17.921" v="5206" actId="1076"/>
          <ac:spMkLst>
            <pc:docMk/>
            <pc:sldMk cId="539172081" sldId="13019"/>
            <ac:spMk id="5" creationId="{EEEF6EA1-8574-4E52-9F31-31DDF217C953}"/>
          </ac:spMkLst>
        </pc:spChg>
        <pc:spChg chg="add mod">
          <ac:chgData name="이동건" userId="4ad090f6-dadd-4301-b5d0-883b88f508af" providerId="ADAL" clId="{DA2C1386-DBF2-4015-A4A5-DA11F8443136}" dt="2022-12-05T01:51:54.210" v="7161" actId="208"/>
          <ac:spMkLst>
            <pc:docMk/>
            <pc:sldMk cId="539172081" sldId="13019"/>
            <ac:spMk id="6" creationId="{8BF82EE8-35EA-4148-981C-BE3F04731567}"/>
          </ac:spMkLst>
        </pc:spChg>
        <pc:spChg chg="add del mod">
          <ac:chgData name="이동건" userId="4ad090f6-dadd-4301-b5d0-883b88f508af" providerId="ADAL" clId="{DA2C1386-DBF2-4015-A4A5-DA11F8443136}" dt="2022-11-23T05:34:55.235" v="418"/>
          <ac:spMkLst>
            <pc:docMk/>
            <pc:sldMk cId="539172081" sldId="13019"/>
            <ac:spMk id="6" creationId="{B997910C-2A9A-40A0-9F48-50D75DBFF6BF}"/>
          </ac:spMkLst>
        </pc:spChg>
        <pc:spChg chg="add mod">
          <ac:chgData name="이동건" userId="4ad090f6-dadd-4301-b5d0-883b88f508af" providerId="ADAL" clId="{DA2C1386-DBF2-4015-A4A5-DA11F8443136}" dt="2022-12-05T04:58:23.089" v="7947" actId="20577"/>
          <ac:spMkLst>
            <pc:docMk/>
            <pc:sldMk cId="539172081" sldId="13019"/>
            <ac:spMk id="7" creationId="{49678E4A-F967-4995-B6AE-26E74869372F}"/>
          </ac:spMkLst>
        </pc:spChg>
        <pc:spChg chg="add mod">
          <ac:chgData name="이동건" userId="4ad090f6-dadd-4301-b5d0-883b88f508af" providerId="ADAL" clId="{DA2C1386-DBF2-4015-A4A5-DA11F8443136}" dt="2022-11-28T05:03:27.114" v="5216" actId="1076"/>
          <ac:spMkLst>
            <pc:docMk/>
            <pc:sldMk cId="539172081" sldId="13019"/>
            <ac:spMk id="8" creationId="{ADA0922E-B9A3-42EC-86AA-23CDED2A0646}"/>
          </ac:spMkLst>
        </pc:spChg>
        <pc:spChg chg="add del mod">
          <ac:chgData name="이동건" userId="4ad090f6-dadd-4301-b5d0-883b88f508af" providerId="ADAL" clId="{DA2C1386-DBF2-4015-A4A5-DA11F8443136}" dt="2022-11-28T04:35:19.719" v="4282" actId="478"/>
          <ac:spMkLst>
            <pc:docMk/>
            <pc:sldMk cId="539172081" sldId="13019"/>
            <ac:spMk id="8" creationId="{BB313FDE-18ED-47BC-9D34-3D2D75680DD3}"/>
          </ac:spMkLst>
        </pc:spChg>
        <pc:spChg chg="add mod">
          <ac:chgData name="이동건" userId="4ad090f6-dadd-4301-b5d0-883b88f508af" providerId="ADAL" clId="{DA2C1386-DBF2-4015-A4A5-DA11F8443136}" dt="2022-11-28T05:03:43.713" v="5251" actId="20577"/>
          <ac:spMkLst>
            <pc:docMk/>
            <pc:sldMk cId="539172081" sldId="13019"/>
            <ac:spMk id="9" creationId="{B658D2FC-5241-4124-BB4A-BD5E73602C41}"/>
          </ac:spMkLst>
        </pc:spChg>
        <pc:picChg chg="add mod">
          <ac:chgData name="이동건" userId="4ad090f6-dadd-4301-b5d0-883b88f508af" providerId="ADAL" clId="{DA2C1386-DBF2-4015-A4A5-DA11F8443136}" dt="2022-11-28T05:03:02.911" v="5199" actId="1076"/>
          <ac:picMkLst>
            <pc:docMk/>
            <pc:sldMk cId="539172081" sldId="13019"/>
            <ac:picMk id="2" creationId="{D4AF8A08-D0A0-4B1A-B3CE-9125EBFF000C}"/>
          </ac:picMkLst>
        </pc:picChg>
        <pc:picChg chg="add mod">
          <ac:chgData name="이동건" userId="4ad090f6-dadd-4301-b5d0-883b88f508af" providerId="ADAL" clId="{DA2C1386-DBF2-4015-A4A5-DA11F8443136}" dt="2022-11-28T05:03:03.935" v="5200" actId="1076"/>
          <ac:picMkLst>
            <pc:docMk/>
            <pc:sldMk cId="539172081" sldId="13019"/>
            <ac:picMk id="3" creationId="{98B234B9-2A95-4B27-8E67-E752E045FA17}"/>
          </ac:picMkLst>
        </pc:picChg>
        <pc:picChg chg="add mod">
          <ac:chgData name="이동건" userId="4ad090f6-dadd-4301-b5d0-883b88f508af" providerId="ADAL" clId="{DA2C1386-DBF2-4015-A4A5-DA11F8443136}" dt="2022-11-28T05:03:04.901" v="5201" actId="1076"/>
          <ac:picMkLst>
            <pc:docMk/>
            <pc:sldMk cId="539172081" sldId="13019"/>
            <ac:picMk id="4" creationId="{1D419C83-2DC5-4FF7-9BCA-175D39EFECA0}"/>
          </ac:picMkLst>
        </pc:picChg>
        <pc:picChg chg="del mod">
          <ac:chgData name="이동건" userId="4ad090f6-dadd-4301-b5d0-883b88f508af" providerId="ADAL" clId="{DA2C1386-DBF2-4015-A4A5-DA11F8443136}" dt="2022-11-28T04:33:48.002" v="4215" actId="478"/>
          <ac:picMkLst>
            <pc:docMk/>
            <pc:sldMk cId="539172081" sldId="13019"/>
            <ac:picMk id="4" creationId="{F79B092E-BB15-4EB8-A298-70C3DC2B71B3}"/>
          </ac:picMkLst>
        </pc:picChg>
      </pc:sldChg>
      <pc:sldChg chg="addSp modSp add del">
        <pc:chgData name="이동건" userId="4ad090f6-dadd-4301-b5d0-883b88f508af" providerId="ADAL" clId="{DA2C1386-DBF2-4015-A4A5-DA11F8443136}" dt="2022-11-23T05:35:59.846" v="424" actId="2696"/>
        <pc:sldMkLst>
          <pc:docMk/>
          <pc:sldMk cId="675432432" sldId="13020"/>
        </pc:sldMkLst>
        <pc:spChg chg="add mod">
          <ac:chgData name="이동건" userId="4ad090f6-dadd-4301-b5d0-883b88f508af" providerId="ADAL" clId="{DA2C1386-DBF2-4015-A4A5-DA11F8443136}" dt="2022-11-23T05:34:58.179" v="420" actId="1076"/>
          <ac:spMkLst>
            <pc:docMk/>
            <pc:sldMk cId="675432432" sldId="13020"/>
            <ac:spMk id="4" creationId="{72E71F98-D17E-432F-9675-51D21D06CC96}"/>
          </ac:spMkLst>
        </pc:spChg>
        <pc:spChg chg="add mod">
          <ac:chgData name="이동건" userId="4ad090f6-dadd-4301-b5d0-883b88f508af" providerId="ADAL" clId="{DA2C1386-DBF2-4015-A4A5-DA11F8443136}" dt="2022-11-23T05:34:58.179" v="420" actId="1076"/>
          <ac:spMkLst>
            <pc:docMk/>
            <pc:sldMk cId="675432432" sldId="13020"/>
            <ac:spMk id="5" creationId="{B38E51B4-E562-4553-BEA7-3CEE79901930}"/>
          </ac:spMkLst>
        </pc:spChg>
        <pc:spChg chg="add mod">
          <ac:chgData name="이동건" userId="4ad090f6-dadd-4301-b5d0-883b88f508af" providerId="ADAL" clId="{DA2C1386-DBF2-4015-A4A5-DA11F8443136}" dt="2022-11-23T05:35:26.724" v="422" actId="1076"/>
          <ac:spMkLst>
            <pc:docMk/>
            <pc:sldMk cId="675432432" sldId="13020"/>
            <ac:spMk id="6" creationId="{732B4EF5-D2DE-47B1-95F5-2511692E9203}"/>
          </ac:spMkLst>
        </pc:spChg>
      </pc:sldChg>
      <pc:sldChg chg="addSp delSp modSp add modTransition">
        <pc:chgData name="이동건" userId="4ad090f6-dadd-4301-b5d0-883b88f508af" providerId="ADAL" clId="{DA2C1386-DBF2-4015-A4A5-DA11F8443136}" dt="2022-12-06T06:48:15.247" v="12033" actId="20577"/>
        <pc:sldMkLst>
          <pc:docMk/>
          <pc:sldMk cId="2728655490" sldId="13021"/>
        </pc:sldMkLst>
        <pc:spChg chg="add del mod">
          <ac:chgData name="이동건" userId="4ad090f6-dadd-4301-b5d0-883b88f508af" providerId="ADAL" clId="{DA2C1386-DBF2-4015-A4A5-DA11F8443136}" dt="2022-11-24T00:29:29.887" v="3442" actId="478"/>
          <ac:spMkLst>
            <pc:docMk/>
            <pc:sldMk cId="2728655490" sldId="13021"/>
            <ac:spMk id="5" creationId="{F81813E8-D5BF-481F-9D6E-326A490F799B}"/>
          </ac:spMkLst>
        </pc:spChg>
        <pc:spChg chg="add del mod">
          <ac:chgData name="이동건" userId="4ad090f6-dadd-4301-b5d0-883b88f508af" providerId="ADAL" clId="{DA2C1386-DBF2-4015-A4A5-DA11F8443136}" dt="2022-11-24T00:29:30.854" v="3443" actId="478"/>
          <ac:spMkLst>
            <pc:docMk/>
            <pc:sldMk cId="2728655490" sldId="13021"/>
            <ac:spMk id="6" creationId="{D3159439-CDE9-4E9F-91FD-5C21C567AC94}"/>
          </ac:spMkLst>
        </pc:spChg>
        <pc:spChg chg="mod">
          <ac:chgData name="이동건" userId="4ad090f6-dadd-4301-b5d0-883b88f508af" providerId="ADAL" clId="{DA2C1386-DBF2-4015-A4A5-DA11F8443136}" dt="2022-12-06T06:48:15.247" v="12033" actId="20577"/>
          <ac:spMkLst>
            <pc:docMk/>
            <pc:sldMk cId="2728655490" sldId="13021"/>
            <ac:spMk id="16" creationId="{85356ECE-94C8-4405-8A03-57CE8904B260}"/>
          </ac:spMkLst>
        </pc:spChg>
        <pc:spChg chg="del mod">
          <ac:chgData name="이동건" userId="4ad090f6-dadd-4301-b5d0-883b88f508af" providerId="ADAL" clId="{DA2C1386-DBF2-4015-A4A5-DA11F8443136}" dt="2022-11-24T00:27:23.989" v="3276"/>
          <ac:spMkLst>
            <pc:docMk/>
            <pc:sldMk cId="2728655490" sldId="13021"/>
            <ac:spMk id="32" creationId="{E7324351-C842-4A2E-BB39-8407A73F3291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2728655490" sldId="13021"/>
            <ac:spMk id="68" creationId="{426C2012-64E3-445F-B4D7-76BE42D7F156}"/>
          </ac:spMkLst>
        </pc:spChg>
      </pc:sldChg>
      <pc:sldChg chg="addSp delSp modSp add">
        <pc:chgData name="이동건" userId="4ad090f6-dadd-4301-b5d0-883b88f508af" providerId="ADAL" clId="{DA2C1386-DBF2-4015-A4A5-DA11F8443136}" dt="2022-11-24T00:29:35.556" v="3445" actId="478"/>
        <pc:sldMkLst>
          <pc:docMk/>
          <pc:sldMk cId="2232311352" sldId="13022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2232311352" sldId="13022"/>
            <ac:spMk id="2" creationId="{9322DD5A-5E84-4657-8C45-1007F60D8657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2232311352" sldId="13022"/>
            <ac:spMk id="3" creationId="{16EC910A-8BD7-4544-AAB8-AAF5B49741B5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4" creationId="{085370B6-5F10-4EA3-8FB1-8C17B24BF81C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5" creationId="{645A5FE8-B652-46DF-BFD7-B97D4F5B91BD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6" creationId="{9C672E6F-F274-4312-BA1F-63DE62E37681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7" creationId="{F724DEBB-EA87-474B-937E-4EC6E52A2A63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8" creationId="{1B13C282-D5F4-421E-97F4-BF4EA6EED484}"/>
          </ac:spMkLst>
        </pc:spChg>
        <pc:spChg chg="add">
          <ac:chgData name="이동건" userId="4ad090f6-dadd-4301-b5d0-883b88f508af" providerId="ADAL" clId="{DA2C1386-DBF2-4015-A4A5-DA11F8443136}" dt="2022-11-23T05:36:18.861" v="427"/>
          <ac:spMkLst>
            <pc:docMk/>
            <pc:sldMk cId="2232311352" sldId="13022"/>
            <ac:spMk id="9" creationId="{7F173E6F-5A75-44B5-A264-3882046D9455}"/>
          </ac:spMkLst>
        </pc:spChg>
        <pc:spChg chg="add mod">
          <ac:chgData name="이동건" userId="4ad090f6-dadd-4301-b5d0-883b88f508af" providerId="ADAL" clId="{DA2C1386-DBF2-4015-A4A5-DA11F8443136}" dt="2022-11-23T05:42:24.153" v="614" actId="20577"/>
          <ac:spMkLst>
            <pc:docMk/>
            <pc:sldMk cId="2232311352" sldId="13022"/>
            <ac:spMk id="10" creationId="{79EF7EA4-6711-44A5-8939-EEB1374D7813}"/>
          </ac:spMkLst>
        </pc:spChg>
        <pc:spChg chg="add del">
          <ac:chgData name="이동건" userId="4ad090f6-dadd-4301-b5d0-883b88f508af" providerId="ADAL" clId="{DA2C1386-DBF2-4015-A4A5-DA11F8443136}" dt="2022-11-23T05:36:54.006" v="429"/>
          <ac:spMkLst>
            <pc:docMk/>
            <pc:sldMk cId="2232311352" sldId="13022"/>
            <ac:spMk id="12" creationId="{21906988-791D-4ED9-8805-8CC357558B22}"/>
          </ac:spMkLst>
        </pc:spChg>
        <pc:spChg chg="add mod">
          <ac:chgData name="이동건" userId="4ad090f6-dadd-4301-b5d0-883b88f508af" providerId="ADAL" clId="{DA2C1386-DBF2-4015-A4A5-DA11F8443136}" dt="2022-11-23T05:38:32.203" v="492" actId="1076"/>
          <ac:spMkLst>
            <pc:docMk/>
            <pc:sldMk cId="2232311352" sldId="13022"/>
            <ac:spMk id="13" creationId="{0CE1F6E5-4678-43BD-BC3C-5E7C50DF6A9E}"/>
          </ac:spMkLst>
        </pc:spChg>
        <pc:spChg chg="add mod">
          <ac:chgData name="이동건" userId="4ad090f6-dadd-4301-b5d0-883b88f508af" providerId="ADAL" clId="{DA2C1386-DBF2-4015-A4A5-DA11F8443136}" dt="2022-11-23T05:41:50.941" v="575"/>
          <ac:spMkLst>
            <pc:docMk/>
            <pc:sldMk cId="2232311352" sldId="13022"/>
            <ac:spMk id="14" creationId="{C52625CB-7AA7-428B-9B9F-A679E98428EF}"/>
          </ac:spMkLst>
        </pc:spChg>
        <pc:spChg chg="add del mod">
          <ac:chgData name="이동건" userId="4ad090f6-dadd-4301-b5d0-883b88f508af" providerId="ADAL" clId="{DA2C1386-DBF2-4015-A4A5-DA11F8443136}" dt="2022-11-23T05:39:31.275" v="502"/>
          <ac:spMkLst>
            <pc:docMk/>
            <pc:sldMk cId="2232311352" sldId="13022"/>
            <ac:spMk id="15" creationId="{3562AED2-146A-490C-BD3B-E600A93087F0}"/>
          </ac:spMkLst>
        </pc:spChg>
        <pc:spChg chg="add del mod">
          <ac:chgData name="이동건" userId="4ad090f6-dadd-4301-b5d0-883b88f508af" providerId="ADAL" clId="{DA2C1386-DBF2-4015-A4A5-DA11F8443136}" dt="2022-11-23T05:39:31.275" v="502"/>
          <ac:spMkLst>
            <pc:docMk/>
            <pc:sldMk cId="2232311352" sldId="13022"/>
            <ac:spMk id="16" creationId="{33FCDDCD-9202-4570-B90B-378CF3C6A22C}"/>
          </ac:spMkLst>
        </pc:spChg>
        <pc:spChg chg="add del mod">
          <ac:chgData name="이동건" userId="4ad090f6-dadd-4301-b5d0-883b88f508af" providerId="ADAL" clId="{DA2C1386-DBF2-4015-A4A5-DA11F8443136}" dt="2022-11-23T05:39:31.275" v="502"/>
          <ac:spMkLst>
            <pc:docMk/>
            <pc:sldMk cId="2232311352" sldId="13022"/>
            <ac:spMk id="17" creationId="{65D6A082-F5B7-4835-AA49-EECA6C69E3A6}"/>
          </ac:spMkLst>
        </pc:spChg>
        <pc:spChg chg="add mod">
          <ac:chgData name="이동건" userId="4ad090f6-dadd-4301-b5d0-883b88f508af" providerId="ADAL" clId="{DA2C1386-DBF2-4015-A4A5-DA11F8443136}" dt="2022-11-23T05:42:59.558" v="635" actId="1076"/>
          <ac:spMkLst>
            <pc:docMk/>
            <pc:sldMk cId="2232311352" sldId="13022"/>
            <ac:spMk id="18" creationId="{E95F8E36-6026-4073-AC90-93D1C3338119}"/>
          </ac:spMkLst>
        </pc:spChg>
        <pc:spChg chg="add mod">
          <ac:chgData name="이동건" userId="4ad090f6-dadd-4301-b5d0-883b88f508af" providerId="ADAL" clId="{DA2C1386-DBF2-4015-A4A5-DA11F8443136}" dt="2022-11-23T05:41:13.430" v="544" actId="1076"/>
          <ac:spMkLst>
            <pc:docMk/>
            <pc:sldMk cId="2232311352" sldId="13022"/>
            <ac:spMk id="19" creationId="{064DDB66-F51E-4975-BE53-CC8E3EEB719C}"/>
          </ac:spMkLst>
        </pc:spChg>
        <pc:spChg chg="add del mod">
          <ac:chgData name="이동건" userId="4ad090f6-dadd-4301-b5d0-883b88f508af" providerId="ADAL" clId="{DA2C1386-DBF2-4015-A4A5-DA11F8443136}" dt="2022-11-23T05:41:19.343" v="547" actId="478"/>
          <ac:spMkLst>
            <pc:docMk/>
            <pc:sldMk cId="2232311352" sldId="13022"/>
            <ac:spMk id="20" creationId="{35F278E6-200E-4B85-A2F8-B68399F4979F}"/>
          </ac:spMkLst>
        </pc:spChg>
        <pc:spChg chg="add del mod">
          <ac:chgData name="이동건" userId="4ad090f6-dadd-4301-b5d0-883b88f508af" providerId="ADAL" clId="{DA2C1386-DBF2-4015-A4A5-DA11F8443136}" dt="2022-11-24T00:29:35.556" v="3445" actId="478"/>
          <ac:spMkLst>
            <pc:docMk/>
            <pc:sldMk cId="2232311352" sldId="13022"/>
            <ac:spMk id="21" creationId="{AA1B4925-358E-4FA9-B08B-3687888FFA3D}"/>
          </ac:spMkLst>
        </pc:spChg>
        <pc:spChg chg="add del mod">
          <ac:chgData name="이동건" userId="4ad090f6-dadd-4301-b5d0-883b88f508af" providerId="ADAL" clId="{DA2C1386-DBF2-4015-A4A5-DA11F8443136}" dt="2022-11-24T00:29:34.891" v="3444" actId="478"/>
          <ac:spMkLst>
            <pc:docMk/>
            <pc:sldMk cId="2232311352" sldId="13022"/>
            <ac:spMk id="22" creationId="{13AC9DD3-62C6-4589-9024-381C92040FDB}"/>
          </ac:spMkLst>
        </pc:spChg>
        <pc:cxnChg chg="add">
          <ac:chgData name="이동건" userId="4ad090f6-dadd-4301-b5d0-883b88f508af" providerId="ADAL" clId="{DA2C1386-DBF2-4015-A4A5-DA11F8443136}" dt="2022-11-23T05:36:18.861" v="427"/>
          <ac:cxnSpMkLst>
            <pc:docMk/>
            <pc:sldMk cId="2232311352" sldId="13022"/>
            <ac:cxnSpMk id="11" creationId="{ABD1BF6D-659E-484C-9165-E0DA5488C5FD}"/>
          </ac:cxnSpMkLst>
        </pc:cxnChg>
      </pc:sldChg>
      <pc:sldChg chg="addSp delSp modSp add">
        <pc:chgData name="이동건" userId="4ad090f6-dadd-4301-b5d0-883b88f508af" providerId="ADAL" clId="{DA2C1386-DBF2-4015-A4A5-DA11F8443136}" dt="2022-11-30T07:28:26.486" v="5423" actId="14100"/>
        <pc:sldMkLst>
          <pc:docMk/>
          <pc:sldMk cId="1480477788" sldId="13023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1480477788" sldId="13023"/>
            <ac:spMk id="2" creationId="{7E37FA55-3A3E-4A3A-AA90-013EBC2E25A1}"/>
          </ac:spMkLst>
        </pc:spChg>
        <pc:spChg chg="add mod ord">
          <ac:chgData name="이동건" userId="4ad090f6-dadd-4301-b5d0-883b88f508af" providerId="ADAL" clId="{DA2C1386-DBF2-4015-A4A5-DA11F8443136}" dt="2022-11-30T07:28:26.486" v="5423" actId="14100"/>
          <ac:spMkLst>
            <pc:docMk/>
            <pc:sldMk cId="1480477788" sldId="13023"/>
            <ac:spMk id="2" creationId="{EE9AA2F3-48DC-422F-91BB-44CE47749519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1480477788" sldId="13023"/>
            <ac:spMk id="3" creationId="{21DC185C-173A-441F-B4B8-18506EC27662}"/>
          </ac:spMkLst>
        </pc:spChg>
        <pc:spChg chg="add mod">
          <ac:chgData name="이동건" userId="4ad090f6-dadd-4301-b5d0-883b88f508af" providerId="ADAL" clId="{DA2C1386-DBF2-4015-A4A5-DA11F8443136}" dt="2022-11-28T05:11:35.283" v="5345" actId="20577"/>
          <ac:spMkLst>
            <pc:docMk/>
            <pc:sldMk cId="1480477788" sldId="13023"/>
            <ac:spMk id="4" creationId="{3EACC015-AEF1-4C86-AB89-7773D2518566}"/>
          </ac:spMkLst>
        </pc:spChg>
        <pc:spChg chg="add mod">
          <ac:chgData name="이동건" userId="4ad090f6-dadd-4301-b5d0-883b88f508af" providerId="ADAL" clId="{DA2C1386-DBF2-4015-A4A5-DA11F8443136}" dt="2022-11-28T05:11:38.429" v="5347" actId="20577"/>
          <ac:spMkLst>
            <pc:docMk/>
            <pc:sldMk cId="1480477788" sldId="13023"/>
            <ac:spMk id="5" creationId="{6A2DE5F5-575E-4BC8-A0C5-62C6A2F97D55}"/>
          </ac:spMkLst>
        </pc:spChg>
        <pc:spChg chg="add mod">
          <ac:chgData name="이동건" userId="4ad090f6-dadd-4301-b5d0-883b88f508af" providerId="ADAL" clId="{DA2C1386-DBF2-4015-A4A5-DA11F8443136}" dt="2022-11-23T05:53:02.338" v="1166" actId="1076"/>
          <ac:spMkLst>
            <pc:docMk/>
            <pc:sldMk cId="1480477788" sldId="13023"/>
            <ac:spMk id="6" creationId="{48BCF828-465B-4B11-9879-2631AA1124B0}"/>
          </ac:spMkLst>
        </pc:spChg>
        <pc:spChg chg="add del mod">
          <ac:chgData name="이동건" userId="4ad090f6-dadd-4301-b5d0-883b88f508af" providerId="ADAL" clId="{DA2C1386-DBF2-4015-A4A5-DA11F8443136}" dt="2022-11-23T05:45:29.454" v="815"/>
          <ac:spMkLst>
            <pc:docMk/>
            <pc:sldMk cId="1480477788" sldId="13023"/>
            <ac:spMk id="7" creationId="{CE5A8D76-344A-4B61-844C-7A5BD3EC2E6B}"/>
          </ac:spMkLst>
        </pc:spChg>
        <pc:spChg chg="add mod">
          <ac:chgData name="이동건" userId="4ad090f6-dadd-4301-b5d0-883b88f508af" providerId="ADAL" clId="{DA2C1386-DBF2-4015-A4A5-DA11F8443136}" dt="2022-11-23T07:38:11.789" v="2959" actId="1076"/>
          <ac:spMkLst>
            <pc:docMk/>
            <pc:sldMk cId="1480477788" sldId="13023"/>
            <ac:spMk id="8" creationId="{F2C956D5-B4DA-4B69-B263-696BD9C29B60}"/>
          </ac:spMkLst>
        </pc:spChg>
        <pc:spChg chg="add mod">
          <ac:chgData name="이동건" userId="4ad090f6-dadd-4301-b5d0-883b88f508af" providerId="ADAL" clId="{DA2C1386-DBF2-4015-A4A5-DA11F8443136}" dt="2022-11-23T07:38:11.789" v="2959" actId="1076"/>
          <ac:spMkLst>
            <pc:docMk/>
            <pc:sldMk cId="1480477788" sldId="13023"/>
            <ac:spMk id="9" creationId="{2B007204-E2F2-499B-A593-271C484D05D0}"/>
          </ac:spMkLst>
        </pc:spChg>
        <pc:spChg chg="add mod">
          <ac:chgData name="이동건" userId="4ad090f6-dadd-4301-b5d0-883b88f508af" providerId="ADAL" clId="{DA2C1386-DBF2-4015-A4A5-DA11F8443136}" dt="2022-11-23T05:53:06.129" v="1168" actId="1076"/>
          <ac:spMkLst>
            <pc:docMk/>
            <pc:sldMk cId="1480477788" sldId="13023"/>
            <ac:spMk id="10" creationId="{2057E4F5-5BDF-4C15-B185-C6D311966C69}"/>
          </ac:spMkLst>
        </pc:spChg>
        <pc:spChg chg="add mod">
          <ac:chgData name="이동건" userId="4ad090f6-dadd-4301-b5d0-883b88f508af" providerId="ADAL" clId="{DA2C1386-DBF2-4015-A4A5-DA11F8443136}" dt="2022-11-23T05:53:10.167" v="1170" actId="1076"/>
          <ac:spMkLst>
            <pc:docMk/>
            <pc:sldMk cId="1480477788" sldId="13023"/>
            <ac:spMk id="11" creationId="{FB205C23-21E3-473C-B9CB-5C735D3F1872}"/>
          </ac:spMkLst>
        </pc:spChg>
        <pc:spChg chg="add mod">
          <ac:chgData name="이동건" userId="4ad090f6-dadd-4301-b5d0-883b88f508af" providerId="ADAL" clId="{DA2C1386-DBF2-4015-A4A5-DA11F8443136}" dt="2022-11-23T07:38:11.789" v="2959" actId="1076"/>
          <ac:spMkLst>
            <pc:docMk/>
            <pc:sldMk cId="1480477788" sldId="13023"/>
            <ac:spMk id="12" creationId="{6763CAFF-CAA1-447F-946D-638B368D321D}"/>
          </ac:spMkLst>
        </pc:spChg>
        <pc:spChg chg="add mod">
          <ac:chgData name="이동건" userId="4ad090f6-dadd-4301-b5d0-883b88f508af" providerId="ADAL" clId="{DA2C1386-DBF2-4015-A4A5-DA11F8443136}" dt="2022-11-23T07:38:11.789" v="2959" actId="1076"/>
          <ac:spMkLst>
            <pc:docMk/>
            <pc:sldMk cId="1480477788" sldId="13023"/>
            <ac:spMk id="13" creationId="{0F8E480E-ACBF-4156-9BA2-F7EEEA89753D}"/>
          </ac:spMkLst>
        </pc:spChg>
        <pc:spChg chg="add mod">
          <ac:chgData name="이동건" userId="4ad090f6-dadd-4301-b5d0-883b88f508af" providerId="ADAL" clId="{DA2C1386-DBF2-4015-A4A5-DA11F8443136}" dt="2022-11-30T07:28:02.362" v="5416" actId="13926"/>
          <ac:spMkLst>
            <pc:docMk/>
            <pc:sldMk cId="1480477788" sldId="13023"/>
            <ac:spMk id="14" creationId="{89F201ED-66E3-4921-AD50-964AD58484BC}"/>
          </ac:spMkLst>
        </pc:spChg>
        <pc:spChg chg="add del mod">
          <ac:chgData name="이동건" userId="4ad090f6-dadd-4301-b5d0-883b88f508af" providerId="ADAL" clId="{DA2C1386-DBF2-4015-A4A5-DA11F8443136}" dt="2022-11-24T00:29:38.387" v="3446" actId="478"/>
          <ac:spMkLst>
            <pc:docMk/>
            <pc:sldMk cId="1480477788" sldId="13023"/>
            <ac:spMk id="17" creationId="{78F280BB-289C-4AFE-8A73-C0A7793BD670}"/>
          </ac:spMkLst>
        </pc:spChg>
        <pc:spChg chg="add del mod">
          <ac:chgData name="이동건" userId="4ad090f6-dadd-4301-b5d0-883b88f508af" providerId="ADAL" clId="{DA2C1386-DBF2-4015-A4A5-DA11F8443136}" dt="2022-11-24T00:29:39.775" v="3447" actId="478"/>
          <ac:spMkLst>
            <pc:docMk/>
            <pc:sldMk cId="1480477788" sldId="13023"/>
            <ac:spMk id="18" creationId="{45BE41F9-7C71-44F1-A469-F1AB58CBA998}"/>
          </ac:spMkLst>
        </pc:spChg>
        <pc:cxnChg chg="add mod">
          <ac:chgData name="이동건" userId="4ad090f6-dadd-4301-b5d0-883b88f508af" providerId="ADAL" clId="{DA2C1386-DBF2-4015-A4A5-DA11F8443136}" dt="2022-11-23T07:38:13.270" v="2960" actId="1076"/>
          <ac:cxnSpMkLst>
            <pc:docMk/>
            <pc:sldMk cId="1480477788" sldId="13023"/>
            <ac:cxnSpMk id="16" creationId="{5E79CF53-05D4-44CD-AB8A-F8BEA3FE8EA4}"/>
          </ac:cxnSpMkLst>
        </pc:cxnChg>
      </pc:sldChg>
      <pc:sldChg chg="delSp modSp add del">
        <pc:chgData name="이동건" userId="4ad090f6-dadd-4301-b5d0-883b88f508af" providerId="ADAL" clId="{DA2C1386-DBF2-4015-A4A5-DA11F8443136}" dt="2022-11-28T08:24:09.426" v="5357" actId="2696"/>
        <pc:sldMkLst>
          <pc:docMk/>
          <pc:sldMk cId="2601945929" sldId="13024"/>
        </pc:sldMkLst>
        <pc:spChg chg="del mod">
          <ac:chgData name="이동건" userId="4ad090f6-dadd-4301-b5d0-883b88f508af" providerId="ADAL" clId="{DA2C1386-DBF2-4015-A4A5-DA11F8443136}" dt="2022-11-28T08:23:59.835" v="5356" actId="478"/>
          <ac:spMkLst>
            <pc:docMk/>
            <pc:sldMk cId="2601945929" sldId="13024"/>
            <ac:spMk id="66" creationId="{B4113F6E-6CD6-49B4-A656-3B6461646A94}"/>
          </ac:spMkLst>
        </pc:spChg>
        <pc:spChg chg="mod">
          <ac:chgData name="이동건" userId="4ad090f6-dadd-4301-b5d0-883b88f508af" providerId="ADAL" clId="{DA2C1386-DBF2-4015-A4A5-DA11F8443136}" dt="2022-11-24T00:28:25.194" v="3300" actId="27636"/>
          <ac:spMkLst>
            <pc:docMk/>
            <pc:sldMk cId="2601945929" sldId="13024"/>
            <ac:spMk id="68" creationId="{426C2012-64E3-445F-B4D7-76BE42D7F156}"/>
          </ac:spMkLst>
        </pc:spChg>
      </pc:sldChg>
      <pc:sldChg chg="addSp delSp modSp add">
        <pc:chgData name="이동건" userId="4ad090f6-dadd-4301-b5d0-883b88f508af" providerId="ADAL" clId="{DA2C1386-DBF2-4015-A4A5-DA11F8443136}" dt="2022-11-28T05:12:05.478" v="5355" actId="20577"/>
        <pc:sldMkLst>
          <pc:docMk/>
          <pc:sldMk cId="1921930078" sldId="13025"/>
        </pc:sldMkLst>
        <pc:spChg chg="add mod">
          <ac:chgData name="이동건" userId="4ad090f6-dadd-4301-b5d0-883b88f508af" providerId="ADAL" clId="{DA2C1386-DBF2-4015-A4A5-DA11F8443136}" dt="2022-11-28T04:51:05.060" v="4737" actId="552"/>
          <ac:spMkLst>
            <pc:docMk/>
            <pc:sldMk cId="1921930078" sldId="13025"/>
            <ac:spMk id="2" creationId="{142E1065-7D77-42BC-ADC3-AB685CA3FD8B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1921930078" sldId="13025"/>
            <ac:spMk id="2" creationId="{72A3197B-E1F2-4C7B-A3D5-51671BF2E280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1921930078" sldId="13025"/>
            <ac:spMk id="3" creationId="{70DBE8A3-AC78-4806-B27C-193C49C25E64}"/>
          </ac:spMkLst>
        </pc:spChg>
        <pc:spChg chg="add mod">
          <ac:chgData name="이동건" userId="4ad090f6-dadd-4301-b5d0-883b88f508af" providerId="ADAL" clId="{DA2C1386-DBF2-4015-A4A5-DA11F8443136}" dt="2022-11-28T04:47:32.293" v="4589" actId="1076"/>
          <ac:spMkLst>
            <pc:docMk/>
            <pc:sldMk cId="1921930078" sldId="13025"/>
            <ac:spMk id="4" creationId="{4DB37C72-CCC7-4670-927F-84C06D3DA712}"/>
          </ac:spMkLst>
        </pc:spChg>
        <pc:spChg chg="add mod">
          <ac:chgData name="이동건" userId="4ad090f6-dadd-4301-b5d0-883b88f508af" providerId="ADAL" clId="{DA2C1386-DBF2-4015-A4A5-DA11F8443136}" dt="2022-11-28T04:51:05.060" v="4737" actId="552"/>
          <ac:spMkLst>
            <pc:docMk/>
            <pc:sldMk cId="1921930078" sldId="13025"/>
            <ac:spMk id="5" creationId="{9AE72BBF-BEBC-4279-9773-43B83A239041}"/>
          </ac:spMkLst>
        </pc:spChg>
        <pc:spChg chg="add del mod">
          <ac:chgData name="이동건" userId="4ad090f6-dadd-4301-b5d0-883b88f508af" providerId="ADAL" clId="{DA2C1386-DBF2-4015-A4A5-DA11F8443136}" dt="2022-11-23T06:03:48.003" v="1216" actId="478"/>
          <ac:spMkLst>
            <pc:docMk/>
            <pc:sldMk cId="1921930078" sldId="13025"/>
            <ac:spMk id="6" creationId="{ADC4A4CC-87A7-4B50-B8A6-BAED1DD2DD89}"/>
          </ac:spMkLst>
        </pc:spChg>
        <pc:spChg chg="add mod">
          <ac:chgData name="이동건" userId="4ad090f6-dadd-4301-b5d0-883b88f508af" providerId="ADAL" clId="{DA2C1386-DBF2-4015-A4A5-DA11F8443136}" dt="2022-11-28T04:47:56.770" v="4611" actId="1076"/>
          <ac:spMkLst>
            <pc:docMk/>
            <pc:sldMk cId="1921930078" sldId="13025"/>
            <ac:spMk id="7" creationId="{35450AA6-85FE-4D50-BD90-F1EC1A18A96B}"/>
          </ac:spMkLst>
        </pc:spChg>
        <pc:spChg chg="add mod">
          <ac:chgData name="이동건" userId="4ad090f6-dadd-4301-b5d0-883b88f508af" providerId="ADAL" clId="{DA2C1386-DBF2-4015-A4A5-DA11F8443136}" dt="2022-11-28T04:51:05.060" v="4737" actId="552"/>
          <ac:spMkLst>
            <pc:docMk/>
            <pc:sldMk cId="1921930078" sldId="13025"/>
            <ac:spMk id="8" creationId="{8B2E0968-9B3A-4F23-BF15-5C92B8B71033}"/>
          </ac:spMkLst>
        </pc:spChg>
        <pc:spChg chg="add mod">
          <ac:chgData name="이동건" userId="4ad090f6-dadd-4301-b5d0-883b88f508af" providerId="ADAL" clId="{DA2C1386-DBF2-4015-A4A5-DA11F8443136}" dt="2022-11-28T04:45:37.967" v="4507" actId="20577"/>
          <ac:spMkLst>
            <pc:docMk/>
            <pc:sldMk cId="1921930078" sldId="13025"/>
            <ac:spMk id="9" creationId="{966975CF-B79A-4F5A-9A98-570A387754D2}"/>
          </ac:spMkLst>
        </pc:spChg>
        <pc:spChg chg="add mod">
          <ac:chgData name="이동건" userId="4ad090f6-dadd-4301-b5d0-883b88f508af" providerId="ADAL" clId="{DA2C1386-DBF2-4015-A4A5-DA11F8443136}" dt="2022-11-28T04:48:47.649" v="4671" actId="1076"/>
          <ac:spMkLst>
            <pc:docMk/>
            <pc:sldMk cId="1921930078" sldId="13025"/>
            <ac:spMk id="10" creationId="{B370BAEB-B016-4FEC-B78A-40CFEEEA67FC}"/>
          </ac:spMkLst>
        </pc:spChg>
        <pc:spChg chg="add del mod">
          <ac:chgData name="이동건" userId="4ad090f6-dadd-4301-b5d0-883b88f508af" providerId="ADAL" clId="{DA2C1386-DBF2-4015-A4A5-DA11F8443136}" dt="2022-11-28T04:49:34.894" v="4720"/>
          <ac:spMkLst>
            <pc:docMk/>
            <pc:sldMk cId="1921930078" sldId="13025"/>
            <ac:spMk id="11" creationId="{E46615A8-893A-427C-813C-B5A5A9752EB0}"/>
          </ac:spMkLst>
        </pc:spChg>
        <pc:spChg chg="add del mod">
          <ac:chgData name="이동건" userId="4ad090f6-dadd-4301-b5d0-883b88f508af" providerId="ADAL" clId="{DA2C1386-DBF2-4015-A4A5-DA11F8443136}" dt="2022-11-28T04:49:34.894" v="4720"/>
          <ac:spMkLst>
            <pc:docMk/>
            <pc:sldMk cId="1921930078" sldId="13025"/>
            <ac:spMk id="12" creationId="{E3CB7F87-0199-4C26-B097-7D34A02ADF68}"/>
          </ac:spMkLst>
        </pc:spChg>
        <pc:spChg chg="add mod">
          <ac:chgData name="이동건" userId="4ad090f6-dadd-4301-b5d0-883b88f508af" providerId="ADAL" clId="{DA2C1386-DBF2-4015-A4A5-DA11F8443136}" dt="2022-11-28T04:51:05.060" v="4737" actId="552"/>
          <ac:spMkLst>
            <pc:docMk/>
            <pc:sldMk cId="1921930078" sldId="13025"/>
            <ac:spMk id="13" creationId="{2AD4C22C-615E-4600-8E26-07C25044A97A}"/>
          </ac:spMkLst>
        </pc:spChg>
        <pc:spChg chg="add del mod">
          <ac:chgData name="이동건" userId="4ad090f6-dadd-4301-b5d0-883b88f508af" providerId="ADAL" clId="{DA2C1386-DBF2-4015-A4A5-DA11F8443136}" dt="2022-11-24T00:29:46.274" v="3449" actId="478"/>
          <ac:spMkLst>
            <pc:docMk/>
            <pc:sldMk cId="1921930078" sldId="13025"/>
            <ac:spMk id="13" creationId="{C55BF42E-90A4-4125-8531-93585A68687B}"/>
          </ac:spMkLst>
        </pc:spChg>
        <pc:spChg chg="add del mod">
          <ac:chgData name="이동건" userId="4ad090f6-dadd-4301-b5d0-883b88f508af" providerId="ADAL" clId="{DA2C1386-DBF2-4015-A4A5-DA11F8443136}" dt="2022-11-24T00:29:45.298" v="3448" actId="478"/>
          <ac:spMkLst>
            <pc:docMk/>
            <pc:sldMk cId="1921930078" sldId="13025"/>
            <ac:spMk id="14" creationId="{53D1BA93-8F82-4820-8DC6-D04927EC3F46}"/>
          </ac:spMkLst>
        </pc:spChg>
        <pc:spChg chg="add del mod">
          <ac:chgData name="이동건" userId="4ad090f6-dadd-4301-b5d0-883b88f508af" providerId="ADAL" clId="{DA2C1386-DBF2-4015-A4A5-DA11F8443136}" dt="2022-11-28T04:50:25.292" v="4729"/>
          <ac:spMkLst>
            <pc:docMk/>
            <pc:sldMk cId="1921930078" sldId="13025"/>
            <ac:spMk id="14" creationId="{C277776B-C899-41C3-9221-B20D2AA1BCCA}"/>
          </ac:spMkLst>
        </pc:spChg>
        <pc:spChg chg="add del mod">
          <ac:chgData name="이동건" userId="4ad090f6-dadd-4301-b5d0-883b88f508af" providerId="ADAL" clId="{DA2C1386-DBF2-4015-A4A5-DA11F8443136}" dt="2022-11-28T04:50:25.292" v="4729"/>
          <ac:spMkLst>
            <pc:docMk/>
            <pc:sldMk cId="1921930078" sldId="13025"/>
            <ac:spMk id="16" creationId="{961AB24C-0B10-4F26-85C9-ED3B60227655}"/>
          </ac:spMkLst>
        </pc:spChg>
        <pc:spChg chg="add mod">
          <ac:chgData name="이동건" userId="4ad090f6-dadd-4301-b5d0-883b88f508af" providerId="ADAL" clId="{DA2C1386-DBF2-4015-A4A5-DA11F8443136}" dt="2022-11-28T04:51:05.060" v="4737" actId="552"/>
          <ac:spMkLst>
            <pc:docMk/>
            <pc:sldMk cId="1921930078" sldId="13025"/>
            <ac:spMk id="17" creationId="{F0368E8B-16CA-473F-B3EB-0E3F0C5510D5}"/>
          </ac:spMkLst>
        </pc:spChg>
        <pc:spChg chg="add mod">
          <ac:chgData name="이동건" userId="4ad090f6-dadd-4301-b5d0-883b88f508af" providerId="ADAL" clId="{DA2C1386-DBF2-4015-A4A5-DA11F8443136}" dt="2022-11-28T05:12:05.478" v="5355" actId="20577"/>
          <ac:spMkLst>
            <pc:docMk/>
            <pc:sldMk cId="1921930078" sldId="13025"/>
            <ac:spMk id="18" creationId="{8F0D8B67-2978-4616-82F7-F4CF460BB24E}"/>
          </ac:spMkLst>
        </pc:spChg>
        <pc:cxnChg chg="add del mod">
          <ac:chgData name="이동건" userId="4ad090f6-dadd-4301-b5d0-883b88f508af" providerId="ADAL" clId="{DA2C1386-DBF2-4015-A4A5-DA11F8443136}" dt="2022-11-28T04:50:25.292" v="4729"/>
          <ac:cxnSpMkLst>
            <pc:docMk/>
            <pc:sldMk cId="1921930078" sldId="13025"/>
            <ac:cxnSpMk id="15" creationId="{B4CE33D3-4ADB-441D-A75A-CD2E8F09F658}"/>
          </ac:cxnSpMkLst>
        </pc:cxnChg>
      </pc:sldChg>
      <pc:sldChg chg="addSp delSp modSp add">
        <pc:chgData name="이동건" userId="4ad090f6-dadd-4301-b5d0-883b88f508af" providerId="ADAL" clId="{DA2C1386-DBF2-4015-A4A5-DA11F8443136}" dt="2022-12-05T04:57:33.470" v="7927" actId="20577"/>
        <pc:sldMkLst>
          <pc:docMk/>
          <pc:sldMk cId="4237748418" sldId="13026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4237748418" sldId="13026"/>
            <ac:spMk id="2" creationId="{92B8F6E8-934B-4989-83BD-148514661399}"/>
          </ac:spMkLst>
        </pc:spChg>
        <pc:spChg chg="add mod">
          <ac:chgData name="이동건" userId="4ad090f6-dadd-4301-b5d0-883b88f508af" providerId="ADAL" clId="{DA2C1386-DBF2-4015-A4A5-DA11F8443136}" dt="2022-12-05T04:54:37.145" v="7855" actId="1036"/>
          <ac:spMkLst>
            <pc:docMk/>
            <pc:sldMk cId="4237748418" sldId="13026"/>
            <ac:spMk id="2" creationId="{FEF21FC7-9606-40FB-B638-88383C933F59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4237748418" sldId="13026"/>
            <ac:spMk id="3" creationId="{73307FA7-0331-4AA6-91D8-8BE7C94B6554}"/>
          </ac:spMkLst>
        </pc:spChg>
        <pc:spChg chg="add mod">
          <ac:chgData name="이동건" userId="4ad090f6-dadd-4301-b5d0-883b88f508af" providerId="ADAL" clId="{DA2C1386-DBF2-4015-A4A5-DA11F8443136}" dt="2022-12-05T04:54:28.947" v="7843" actId="1076"/>
          <ac:spMkLst>
            <pc:docMk/>
            <pc:sldMk cId="4237748418" sldId="13026"/>
            <ac:spMk id="3" creationId="{A5CFDBB3-D970-47D7-9ECB-AC19D6AB1535}"/>
          </ac:spMkLst>
        </pc:spChg>
        <pc:spChg chg="add mod">
          <ac:chgData name="이동건" userId="4ad090f6-dadd-4301-b5d0-883b88f508af" providerId="ADAL" clId="{DA2C1386-DBF2-4015-A4A5-DA11F8443136}" dt="2022-11-28T04:54:33.570" v="4937" actId="255"/>
          <ac:spMkLst>
            <pc:docMk/>
            <pc:sldMk cId="4237748418" sldId="13026"/>
            <ac:spMk id="4" creationId="{4011F8E1-33C5-4B68-8B22-7A2BD92528DF}"/>
          </ac:spMkLst>
        </pc:spChg>
        <pc:spChg chg="add del mod">
          <ac:chgData name="이동건" userId="4ad090f6-dadd-4301-b5d0-883b88f508af" providerId="ADAL" clId="{DA2C1386-DBF2-4015-A4A5-DA11F8443136}" dt="2022-12-05T04:54:11.205" v="7838" actId="1076"/>
          <ac:spMkLst>
            <pc:docMk/>
            <pc:sldMk cId="4237748418" sldId="13026"/>
            <ac:spMk id="5" creationId="{372AD98E-E066-4364-9F29-148AD1B6AB18}"/>
          </ac:spMkLst>
        </pc:spChg>
        <pc:spChg chg="add del mod">
          <ac:chgData name="이동건" userId="4ad090f6-dadd-4301-b5d0-883b88f508af" providerId="ADAL" clId="{DA2C1386-DBF2-4015-A4A5-DA11F8443136}" dt="2022-12-05T04:54:11.205" v="7838" actId="1076"/>
          <ac:spMkLst>
            <pc:docMk/>
            <pc:sldMk cId="4237748418" sldId="13026"/>
            <ac:spMk id="7" creationId="{D6B56DA9-50A5-4A5E-B7CA-30E4445657EA}"/>
          </ac:spMkLst>
        </pc:spChg>
        <pc:spChg chg="add mod">
          <ac:chgData name="이동건" userId="4ad090f6-dadd-4301-b5d0-883b88f508af" providerId="ADAL" clId="{DA2C1386-DBF2-4015-A4A5-DA11F8443136}" dt="2022-12-05T04:54:14.941" v="7839" actId="1076"/>
          <ac:spMkLst>
            <pc:docMk/>
            <pc:sldMk cId="4237748418" sldId="13026"/>
            <ac:spMk id="8" creationId="{627D9BEA-978F-4C86-96E7-511B82E6DABC}"/>
          </ac:spMkLst>
        </pc:spChg>
        <pc:spChg chg="add mod">
          <ac:chgData name="이동건" userId="4ad090f6-dadd-4301-b5d0-883b88f508af" providerId="ADAL" clId="{DA2C1386-DBF2-4015-A4A5-DA11F8443136}" dt="2022-12-05T04:54:18.386" v="7840" actId="1076"/>
          <ac:spMkLst>
            <pc:docMk/>
            <pc:sldMk cId="4237748418" sldId="13026"/>
            <ac:spMk id="9" creationId="{3D10A89F-DB7C-409B-A519-4FAF8E2119CE}"/>
          </ac:spMkLst>
        </pc:spChg>
        <pc:spChg chg="add mod">
          <ac:chgData name="이동건" userId="4ad090f6-dadd-4301-b5d0-883b88f508af" providerId="ADAL" clId="{DA2C1386-DBF2-4015-A4A5-DA11F8443136}" dt="2022-12-05T04:54:23.764" v="7842" actId="1076"/>
          <ac:spMkLst>
            <pc:docMk/>
            <pc:sldMk cId="4237748418" sldId="13026"/>
            <ac:spMk id="10" creationId="{B533A96B-E1AC-48DE-B26D-405A75E0D66A}"/>
          </ac:spMkLst>
        </pc:spChg>
        <pc:spChg chg="add mod">
          <ac:chgData name="이동건" userId="4ad090f6-dadd-4301-b5d0-883b88f508af" providerId="ADAL" clId="{DA2C1386-DBF2-4015-A4A5-DA11F8443136}" dt="2022-12-05T04:54:20.367" v="7841" actId="1076"/>
          <ac:spMkLst>
            <pc:docMk/>
            <pc:sldMk cId="4237748418" sldId="13026"/>
            <ac:spMk id="11" creationId="{B1C8B015-2685-4754-97D8-F4A4C98E09B3}"/>
          </ac:spMkLst>
        </pc:spChg>
        <pc:spChg chg="add mod">
          <ac:chgData name="이동건" userId="4ad090f6-dadd-4301-b5d0-883b88f508af" providerId="ADAL" clId="{DA2C1386-DBF2-4015-A4A5-DA11F8443136}" dt="2022-12-05T04:54:14.941" v="7839" actId="1076"/>
          <ac:spMkLst>
            <pc:docMk/>
            <pc:sldMk cId="4237748418" sldId="13026"/>
            <ac:spMk id="12" creationId="{B84368F6-5AF0-47F6-A717-E42A9D1911F2}"/>
          </ac:spMkLst>
        </pc:spChg>
        <pc:spChg chg="add mod">
          <ac:chgData name="이동건" userId="4ad090f6-dadd-4301-b5d0-883b88f508af" providerId="ADAL" clId="{DA2C1386-DBF2-4015-A4A5-DA11F8443136}" dt="2022-12-05T04:57:27.925" v="7921" actId="20577"/>
          <ac:spMkLst>
            <pc:docMk/>
            <pc:sldMk cId="4237748418" sldId="13026"/>
            <ac:spMk id="13" creationId="{2FC0B0E4-D5C4-41EC-9551-4FC570D8C356}"/>
          </ac:spMkLst>
        </pc:spChg>
        <pc:spChg chg="add mod">
          <ac:chgData name="이동건" userId="4ad090f6-dadd-4301-b5d0-883b88f508af" providerId="ADAL" clId="{DA2C1386-DBF2-4015-A4A5-DA11F8443136}" dt="2022-11-28T04:54:33.570" v="4937" actId="255"/>
          <ac:spMkLst>
            <pc:docMk/>
            <pc:sldMk cId="4237748418" sldId="13026"/>
            <ac:spMk id="14" creationId="{122851E6-768B-44B0-9C19-481B76B2C87F}"/>
          </ac:spMkLst>
        </pc:spChg>
        <pc:spChg chg="add mod">
          <ac:chgData name="이동건" userId="4ad090f6-dadd-4301-b5d0-883b88f508af" providerId="ADAL" clId="{DA2C1386-DBF2-4015-A4A5-DA11F8443136}" dt="2022-12-05T04:54:33.484" v="7852" actId="1036"/>
          <ac:spMkLst>
            <pc:docMk/>
            <pc:sldMk cId="4237748418" sldId="13026"/>
            <ac:spMk id="15" creationId="{8131CC50-0CD7-4AA5-8EBB-94B0255C8DEC}"/>
          </ac:spMkLst>
        </pc:spChg>
        <pc:spChg chg="add del mod">
          <ac:chgData name="이동건" userId="4ad090f6-dadd-4301-b5d0-883b88f508af" providerId="ADAL" clId="{DA2C1386-DBF2-4015-A4A5-DA11F8443136}" dt="2022-11-24T00:29:49.642" v="3450" actId="478"/>
          <ac:spMkLst>
            <pc:docMk/>
            <pc:sldMk cId="4237748418" sldId="13026"/>
            <ac:spMk id="15" creationId="{DE0ED4A3-43DC-4A05-AF9A-C3980A432DE0}"/>
          </ac:spMkLst>
        </pc:spChg>
        <pc:spChg chg="add del mod">
          <ac:chgData name="이동건" userId="4ad090f6-dadd-4301-b5d0-883b88f508af" providerId="ADAL" clId="{DA2C1386-DBF2-4015-A4A5-DA11F8443136}" dt="2022-11-24T00:29:50.756" v="3451" actId="478"/>
          <ac:spMkLst>
            <pc:docMk/>
            <pc:sldMk cId="4237748418" sldId="13026"/>
            <ac:spMk id="16" creationId="{F904975F-91C6-415C-975E-73A8786E618C}"/>
          </ac:spMkLst>
        </pc:spChg>
        <pc:spChg chg="add mod ord">
          <ac:chgData name="이동건" userId="4ad090f6-dadd-4301-b5d0-883b88f508af" providerId="ADAL" clId="{DA2C1386-DBF2-4015-A4A5-DA11F8443136}" dt="2022-12-05T04:54:28.947" v="7843" actId="1076"/>
          <ac:spMkLst>
            <pc:docMk/>
            <pc:sldMk cId="4237748418" sldId="13026"/>
            <ac:spMk id="18" creationId="{CF824A6C-ADDB-4682-A392-6E468ADC8F9B}"/>
          </ac:spMkLst>
        </pc:spChg>
        <pc:spChg chg="add mod">
          <ac:chgData name="이동건" userId="4ad090f6-dadd-4301-b5d0-883b88f508af" providerId="ADAL" clId="{DA2C1386-DBF2-4015-A4A5-DA11F8443136}" dt="2022-12-05T04:54:40.417" v="7858" actId="1036"/>
          <ac:spMkLst>
            <pc:docMk/>
            <pc:sldMk cId="4237748418" sldId="13026"/>
            <ac:spMk id="19" creationId="{3E215881-3A56-4670-A35C-A22333550B77}"/>
          </ac:spMkLst>
        </pc:spChg>
        <pc:spChg chg="add mod">
          <ac:chgData name="이동건" userId="4ad090f6-dadd-4301-b5d0-883b88f508af" providerId="ADAL" clId="{DA2C1386-DBF2-4015-A4A5-DA11F8443136}" dt="2022-12-05T04:57:30.920" v="7924" actId="20577"/>
          <ac:spMkLst>
            <pc:docMk/>
            <pc:sldMk cId="4237748418" sldId="13026"/>
            <ac:spMk id="20" creationId="{6B72D46C-87A0-4D19-AF70-30C702AB1669}"/>
          </ac:spMkLst>
        </pc:spChg>
        <pc:spChg chg="add del mod">
          <ac:chgData name="이동건" userId="4ad090f6-dadd-4301-b5d0-883b88f508af" providerId="ADAL" clId="{DA2C1386-DBF2-4015-A4A5-DA11F8443136}" dt="2022-11-28T04:50:42.063" v="4733"/>
          <ac:spMkLst>
            <pc:docMk/>
            <pc:sldMk cId="4237748418" sldId="13026"/>
            <ac:spMk id="21" creationId="{50480A18-AEF4-4C10-BDBE-26E5AFCE2232}"/>
          </ac:spMkLst>
        </pc:spChg>
        <pc:spChg chg="add del mod">
          <ac:chgData name="이동건" userId="4ad090f6-dadd-4301-b5d0-883b88f508af" providerId="ADAL" clId="{DA2C1386-DBF2-4015-A4A5-DA11F8443136}" dt="2022-11-28T04:50:42.063" v="4733"/>
          <ac:spMkLst>
            <pc:docMk/>
            <pc:sldMk cId="4237748418" sldId="13026"/>
            <ac:spMk id="22" creationId="{630C1DB7-2E7A-48C5-8C44-77135F6AD6A9}"/>
          </ac:spMkLst>
        </pc:spChg>
        <pc:spChg chg="add mod">
          <ac:chgData name="이동건" userId="4ad090f6-dadd-4301-b5d0-883b88f508af" providerId="ADAL" clId="{DA2C1386-DBF2-4015-A4A5-DA11F8443136}" dt="2022-11-28T04:54:33.570" v="4937" actId="255"/>
          <ac:spMkLst>
            <pc:docMk/>
            <pc:sldMk cId="4237748418" sldId="13026"/>
            <ac:spMk id="23" creationId="{61EF5864-77BB-41B6-981B-59F77F76192A}"/>
          </ac:spMkLst>
        </pc:spChg>
        <pc:spChg chg="add mod">
          <ac:chgData name="이동건" userId="4ad090f6-dadd-4301-b5d0-883b88f508af" providerId="ADAL" clId="{DA2C1386-DBF2-4015-A4A5-DA11F8443136}" dt="2022-12-05T04:54:45.090" v="7860" actId="1076"/>
          <ac:spMkLst>
            <pc:docMk/>
            <pc:sldMk cId="4237748418" sldId="13026"/>
            <ac:spMk id="24" creationId="{40B073FB-A35A-476B-8A09-598BCC5F9663}"/>
          </ac:spMkLst>
        </pc:spChg>
        <pc:spChg chg="add mod">
          <ac:chgData name="이동건" userId="4ad090f6-dadd-4301-b5d0-883b88f508af" providerId="ADAL" clId="{DA2C1386-DBF2-4015-A4A5-DA11F8443136}" dt="2022-12-05T04:57:33.470" v="7927" actId="20577"/>
          <ac:spMkLst>
            <pc:docMk/>
            <pc:sldMk cId="4237748418" sldId="13026"/>
            <ac:spMk id="25" creationId="{933CDCEB-75D5-4090-BCB1-D4FC001A4120}"/>
          </ac:spMkLst>
        </pc:spChg>
        <pc:cxnChg chg="add del mod">
          <ac:chgData name="이동건" userId="4ad090f6-dadd-4301-b5d0-883b88f508af" providerId="ADAL" clId="{DA2C1386-DBF2-4015-A4A5-DA11F8443136}" dt="2022-12-05T04:54:11.205" v="7838" actId="1076"/>
          <ac:cxnSpMkLst>
            <pc:docMk/>
            <pc:sldMk cId="4237748418" sldId="13026"/>
            <ac:cxnSpMk id="6" creationId="{E647AF86-537C-4542-B227-9265EC39E48C}"/>
          </ac:cxnSpMkLst>
        </pc:cxnChg>
        <pc:cxnChg chg="add mod">
          <ac:chgData name="이동건" userId="4ad090f6-dadd-4301-b5d0-883b88f508af" providerId="ADAL" clId="{DA2C1386-DBF2-4015-A4A5-DA11F8443136}" dt="2022-11-28T04:54:33.570" v="4937" actId="255"/>
          <ac:cxnSpMkLst>
            <pc:docMk/>
            <pc:sldMk cId="4237748418" sldId="13026"/>
            <ac:cxnSpMk id="17" creationId="{D65CEFAB-2815-42BE-99FD-A027B236D3B0}"/>
          </ac:cxnSpMkLst>
        </pc:cxnChg>
      </pc:sldChg>
      <pc:sldChg chg="addSp delSp modSp add ord modTransition">
        <pc:chgData name="이동건" userId="4ad090f6-dadd-4301-b5d0-883b88f508af" providerId="ADAL" clId="{DA2C1386-DBF2-4015-A4A5-DA11F8443136}" dt="2022-12-05T01:52:29.028" v="7167"/>
        <pc:sldMkLst>
          <pc:docMk/>
          <pc:sldMk cId="3603283172" sldId="13027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3603283172" sldId="13027"/>
            <ac:spMk id="2" creationId="{F225CF40-84A3-46A5-8A02-D7C7367B3AA9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3603283172" sldId="13027"/>
            <ac:spMk id="3" creationId="{19196BA9-01B3-4AFD-BD4E-D8EFB1FB11A3}"/>
          </ac:spMkLst>
        </pc:spChg>
        <pc:spChg chg="add mod">
          <ac:chgData name="이동건" userId="4ad090f6-dadd-4301-b5d0-883b88f508af" providerId="ADAL" clId="{DA2C1386-DBF2-4015-A4A5-DA11F8443136}" dt="2022-11-23T07:14:20.039" v="2852" actId="14100"/>
          <ac:spMkLst>
            <pc:docMk/>
            <pc:sldMk cId="3603283172" sldId="13027"/>
            <ac:spMk id="4" creationId="{1CECB51B-FFC7-40CB-A725-8543921E22E2}"/>
          </ac:spMkLst>
        </pc:spChg>
        <pc:spChg chg="add del mod">
          <ac:chgData name="이동건" userId="4ad090f6-dadd-4301-b5d0-883b88f508af" providerId="ADAL" clId="{DA2C1386-DBF2-4015-A4A5-DA11F8443136}" dt="2022-11-23T06:50:29.433" v="2537"/>
          <ac:spMkLst>
            <pc:docMk/>
            <pc:sldMk cId="3603283172" sldId="13027"/>
            <ac:spMk id="5" creationId="{E2ADDDA5-83CF-4D4F-BE1E-7217111703E8}"/>
          </ac:spMkLst>
        </pc:spChg>
        <pc:spChg chg="add del mod">
          <ac:chgData name="이동건" userId="4ad090f6-dadd-4301-b5d0-883b88f508af" providerId="ADAL" clId="{DA2C1386-DBF2-4015-A4A5-DA11F8443136}" dt="2022-11-23T06:48:38.387" v="2517"/>
          <ac:spMkLst>
            <pc:docMk/>
            <pc:sldMk cId="3603283172" sldId="13027"/>
            <ac:spMk id="6" creationId="{32DB9F18-57E4-446C-A3F2-3805E9357C78}"/>
          </ac:spMkLst>
        </pc:spChg>
        <pc:spChg chg="add del mod">
          <ac:chgData name="이동건" userId="4ad090f6-dadd-4301-b5d0-883b88f508af" providerId="ADAL" clId="{DA2C1386-DBF2-4015-A4A5-DA11F8443136}" dt="2022-11-23T06:50:29.433" v="2537"/>
          <ac:spMkLst>
            <pc:docMk/>
            <pc:sldMk cId="3603283172" sldId="13027"/>
            <ac:spMk id="7" creationId="{156B5BAD-3C46-4BA7-876F-F69FA957A8A4}"/>
          </ac:spMkLst>
        </pc:spChg>
        <pc:spChg chg="add mod">
          <ac:chgData name="이동건" userId="4ad090f6-dadd-4301-b5d0-883b88f508af" providerId="ADAL" clId="{DA2C1386-DBF2-4015-A4A5-DA11F8443136}" dt="2022-11-25T01:02:35.990" v="3833" actId="1076"/>
          <ac:spMkLst>
            <pc:docMk/>
            <pc:sldMk cId="3603283172" sldId="13027"/>
            <ac:spMk id="8" creationId="{426BAD42-736F-4B76-8E47-F68F425A3FED}"/>
          </ac:spMkLst>
        </pc:spChg>
        <pc:spChg chg="add mod">
          <ac:chgData name="이동건" userId="4ad090f6-dadd-4301-b5d0-883b88f508af" providerId="ADAL" clId="{DA2C1386-DBF2-4015-A4A5-DA11F8443136}" dt="2022-11-23T07:14:23.702" v="2853" actId="1076"/>
          <ac:spMkLst>
            <pc:docMk/>
            <pc:sldMk cId="3603283172" sldId="13027"/>
            <ac:spMk id="9" creationId="{F609C17F-43D9-4A54-ADEC-CC381CAEE4EB}"/>
          </ac:spMkLst>
        </pc:spChg>
        <pc:spChg chg="add del mod">
          <ac:chgData name="이동건" userId="4ad090f6-dadd-4301-b5d0-883b88f508af" providerId="ADAL" clId="{DA2C1386-DBF2-4015-A4A5-DA11F8443136}" dt="2022-11-23T06:49:57.075" v="2535" actId="478"/>
          <ac:spMkLst>
            <pc:docMk/>
            <pc:sldMk cId="3603283172" sldId="13027"/>
            <ac:spMk id="10" creationId="{6DDF62D4-9F2B-4D65-B3EC-2A0A6E1B8B4F}"/>
          </ac:spMkLst>
        </pc:spChg>
        <pc:spChg chg="add mod">
          <ac:chgData name="이동건" userId="4ad090f6-dadd-4301-b5d0-883b88f508af" providerId="ADAL" clId="{DA2C1386-DBF2-4015-A4A5-DA11F8443136}" dt="2022-11-23T07:14:30.042" v="2855" actId="14100"/>
          <ac:spMkLst>
            <pc:docMk/>
            <pc:sldMk cId="3603283172" sldId="13027"/>
            <ac:spMk id="11" creationId="{E2A9B491-CE08-4ADF-8366-0CD779D2EB13}"/>
          </ac:spMkLst>
        </pc:spChg>
        <pc:spChg chg="add mod">
          <ac:chgData name="이동건" userId="4ad090f6-dadd-4301-b5d0-883b88f508af" providerId="ADAL" clId="{DA2C1386-DBF2-4015-A4A5-DA11F8443136}" dt="2022-11-23T07:15:00.271" v="2863" actId="1076"/>
          <ac:spMkLst>
            <pc:docMk/>
            <pc:sldMk cId="3603283172" sldId="13027"/>
            <ac:spMk id="12" creationId="{D863A321-D7BE-4115-AC95-14F4E135C407}"/>
          </ac:spMkLst>
        </pc:spChg>
        <pc:spChg chg="add mod">
          <ac:chgData name="이동건" userId="4ad090f6-dadd-4301-b5d0-883b88f508af" providerId="ADAL" clId="{DA2C1386-DBF2-4015-A4A5-DA11F8443136}" dt="2022-11-23T07:14:33.256" v="2856" actId="1076"/>
          <ac:spMkLst>
            <pc:docMk/>
            <pc:sldMk cId="3603283172" sldId="13027"/>
            <ac:spMk id="13" creationId="{4C04C803-69C3-40A2-B45B-11695604636F}"/>
          </ac:spMkLst>
        </pc:spChg>
        <pc:spChg chg="add mod">
          <ac:chgData name="이동건" userId="4ad090f6-dadd-4301-b5d0-883b88f508af" providerId="ADAL" clId="{DA2C1386-DBF2-4015-A4A5-DA11F8443136}" dt="2022-11-23T07:14:33.256" v="2856" actId="1076"/>
          <ac:spMkLst>
            <pc:docMk/>
            <pc:sldMk cId="3603283172" sldId="13027"/>
            <ac:spMk id="14" creationId="{D935C6F0-0597-483B-8ED4-429D093B7AE4}"/>
          </ac:spMkLst>
        </pc:spChg>
        <pc:spChg chg="add mod">
          <ac:chgData name="이동건" userId="4ad090f6-dadd-4301-b5d0-883b88f508af" providerId="ADAL" clId="{DA2C1386-DBF2-4015-A4A5-DA11F8443136}" dt="2022-11-23T07:14:47.542" v="2861" actId="1076"/>
          <ac:spMkLst>
            <pc:docMk/>
            <pc:sldMk cId="3603283172" sldId="13027"/>
            <ac:spMk id="15" creationId="{9110D1A3-4C5D-419D-9A44-381641907F0C}"/>
          </ac:spMkLst>
        </pc:spChg>
        <pc:spChg chg="add mod">
          <ac:chgData name="이동건" userId="4ad090f6-dadd-4301-b5d0-883b88f508af" providerId="ADAL" clId="{DA2C1386-DBF2-4015-A4A5-DA11F8443136}" dt="2022-11-23T07:17:21.730" v="2957" actId="20577"/>
          <ac:spMkLst>
            <pc:docMk/>
            <pc:sldMk cId="3603283172" sldId="13027"/>
            <ac:spMk id="16" creationId="{7AC3A41A-1480-4061-8D64-EEEE19062477}"/>
          </ac:spMkLst>
        </pc:spChg>
        <pc:spChg chg="add del mod">
          <ac:chgData name="이동건" userId="4ad090f6-dadd-4301-b5d0-883b88f508af" providerId="ADAL" clId="{DA2C1386-DBF2-4015-A4A5-DA11F8443136}" dt="2022-11-24T00:29:53.401" v="3452" actId="478"/>
          <ac:spMkLst>
            <pc:docMk/>
            <pc:sldMk cId="3603283172" sldId="13027"/>
            <ac:spMk id="18" creationId="{69F39239-E76F-47C0-BF1E-27C8C23DE90D}"/>
          </ac:spMkLst>
        </pc:spChg>
        <pc:spChg chg="add del mod">
          <ac:chgData name="이동건" userId="4ad090f6-dadd-4301-b5d0-883b88f508af" providerId="ADAL" clId="{DA2C1386-DBF2-4015-A4A5-DA11F8443136}" dt="2022-11-24T00:29:53.965" v="3453" actId="478"/>
          <ac:spMkLst>
            <pc:docMk/>
            <pc:sldMk cId="3603283172" sldId="13027"/>
            <ac:spMk id="19" creationId="{543365D3-5DE5-471A-9EDF-EEE6904C333A}"/>
          </ac:spMkLst>
        </pc:spChg>
        <pc:cxnChg chg="add">
          <ac:chgData name="이동건" userId="4ad090f6-dadd-4301-b5d0-883b88f508af" providerId="ADAL" clId="{DA2C1386-DBF2-4015-A4A5-DA11F8443136}" dt="2022-11-23T07:14:56.568" v="2862"/>
          <ac:cxnSpMkLst>
            <pc:docMk/>
            <pc:sldMk cId="3603283172" sldId="13027"/>
            <ac:cxnSpMk id="17" creationId="{B77438E1-3A48-4D23-9484-1F6F99F64F3A}"/>
          </ac:cxnSpMkLst>
        </pc:cxnChg>
      </pc:sldChg>
      <pc:sldChg chg="addSp delSp modSp add ord modTransition">
        <pc:chgData name="이동건" userId="4ad090f6-dadd-4301-b5d0-883b88f508af" providerId="ADAL" clId="{DA2C1386-DBF2-4015-A4A5-DA11F8443136}" dt="2022-12-05T01:52:29.028" v="7167"/>
        <pc:sldMkLst>
          <pc:docMk/>
          <pc:sldMk cId="945218041" sldId="13028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945218041" sldId="13028"/>
            <ac:spMk id="2" creationId="{73445B1B-DD09-4000-A505-75C183BD813B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945218041" sldId="13028"/>
            <ac:spMk id="3" creationId="{D25F3D9E-ED75-411E-BCC7-6913101574D8}"/>
          </ac:spMkLst>
        </pc:spChg>
        <pc:spChg chg="add mod">
          <ac:chgData name="이동건" userId="4ad090f6-dadd-4301-b5d0-883b88f508af" providerId="ADAL" clId="{DA2C1386-DBF2-4015-A4A5-DA11F8443136}" dt="2022-11-24T00:22:51.763" v="3134" actId="20577"/>
          <ac:spMkLst>
            <pc:docMk/>
            <pc:sldMk cId="945218041" sldId="13028"/>
            <ac:spMk id="4" creationId="{7E9ADCF5-62A1-4CCF-A3B8-6BE1F85CEA02}"/>
          </ac:spMkLst>
        </pc:spChg>
        <pc:spChg chg="add del mod">
          <ac:chgData name="이동건" userId="4ad090f6-dadd-4301-b5d0-883b88f508af" providerId="ADAL" clId="{DA2C1386-DBF2-4015-A4A5-DA11F8443136}" dt="2022-11-23T06:48:55.226" v="2521" actId="478"/>
          <ac:spMkLst>
            <pc:docMk/>
            <pc:sldMk cId="945218041" sldId="13028"/>
            <ac:spMk id="5" creationId="{F8EB142F-F333-49D9-98AC-DA4D1438A555}"/>
          </ac:spMkLst>
        </pc:spChg>
        <pc:spChg chg="add del mod">
          <ac:chgData name="이동건" userId="4ad090f6-dadd-4301-b5d0-883b88f508af" providerId="ADAL" clId="{DA2C1386-DBF2-4015-A4A5-DA11F8443136}" dt="2022-11-23T06:48:55.226" v="2521" actId="478"/>
          <ac:spMkLst>
            <pc:docMk/>
            <pc:sldMk cId="945218041" sldId="13028"/>
            <ac:spMk id="6" creationId="{4C253D62-6100-49A4-9CA3-9381A2EAA22E}"/>
          </ac:spMkLst>
        </pc:spChg>
        <pc:spChg chg="add mod">
          <ac:chgData name="이동건" userId="4ad090f6-dadd-4301-b5d0-883b88f508af" providerId="ADAL" clId="{DA2C1386-DBF2-4015-A4A5-DA11F8443136}" dt="2022-11-23T06:50:36.379" v="2540" actId="1076"/>
          <ac:spMkLst>
            <pc:docMk/>
            <pc:sldMk cId="945218041" sldId="13028"/>
            <ac:spMk id="7" creationId="{6A95D5A3-F1E6-45E0-81ED-C95C162D39F0}"/>
          </ac:spMkLst>
        </pc:spChg>
        <pc:spChg chg="add">
          <ac:chgData name="이동건" userId="4ad090f6-dadd-4301-b5d0-883b88f508af" providerId="ADAL" clId="{DA2C1386-DBF2-4015-A4A5-DA11F8443136}" dt="2022-11-23T06:50:31.116" v="2538"/>
          <ac:spMkLst>
            <pc:docMk/>
            <pc:sldMk cId="945218041" sldId="13028"/>
            <ac:spMk id="8" creationId="{61EE45CA-B1DD-4A19-ABEE-D58F54D43091}"/>
          </ac:spMkLst>
        </pc:spChg>
        <pc:spChg chg="add">
          <ac:chgData name="이동건" userId="4ad090f6-dadd-4301-b5d0-883b88f508af" providerId="ADAL" clId="{DA2C1386-DBF2-4015-A4A5-DA11F8443136}" dt="2022-11-23T06:50:31.116" v="2538"/>
          <ac:spMkLst>
            <pc:docMk/>
            <pc:sldMk cId="945218041" sldId="13028"/>
            <ac:spMk id="9" creationId="{0C4294F0-BE06-4B82-A933-FB1EC395FD11}"/>
          </ac:spMkLst>
        </pc:spChg>
        <pc:spChg chg="add del mod">
          <ac:chgData name="이동건" userId="4ad090f6-dadd-4301-b5d0-883b88f508af" providerId="ADAL" clId="{DA2C1386-DBF2-4015-A4A5-DA11F8443136}" dt="2022-11-24T00:29:57.045" v="3454" actId="478"/>
          <ac:spMkLst>
            <pc:docMk/>
            <pc:sldMk cId="945218041" sldId="13028"/>
            <ac:spMk id="10" creationId="{03BCD892-0101-4B73-9DDF-923182011CEC}"/>
          </ac:spMkLst>
        </pc:spChg>
        <pc:spChg chg="add del mod">
          <ac:chgData name="이동건" userId="4ad090f6-dadd-4301-b5d0-883b88f508af" providerId="ADAL" clId="{DA2C1386-DBF2-4015-A4A5-DA11F8443136}" dt="2022-11-24T00:29:57.711" v="3455" actId="478"/>
          <ac:spMkLst>
            <pc:docMk/>
            <pc:sldMk cId="945218041" sldId="13028"/>
            <ac:spMk id="11" creationId="{F9EF36B3-F3EC-4555-A777-5228FF27C6FE}"/>
          </ac:spMkLst>
        </pc:spChg>
      </pc:sldChg>
      <pc:sldChg chg="addSp delSp modSp add ord modTransition">
        <pc:chgData name="이동건" userId="4ad090f6-dadd-4301-b5d0-883b88f508af" providerId="ADAL" clId="{DA2C1386-DBF2-4015-A4A5-DA11F8443136}" dt="2022-12-05T01:52:29.028" v="7167"/>
        <pc:sldMkLst>
          <pc:docMk/>
          <pc:sldMk cId="2243107351" sldId="13029"/>
        </pc:sldMkLst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2243107351" sldId="13029"/>
            <ac:spMk id="2" creationId="{43A5D49E-4C7C-40B2-85AC-8B582F95A529}"/>
          </ac:spMkLst>
        </pc:spChg>
        <pc:spChg chg="del">
          <ac:chgData name="이동건" userId="4ad090f6-dadd-4301-b5d0-883b88f508af" providerId="ADAL" clId="{DA2C1386-DBF2-4015-A4A5-DA11F8443136}" dt="2022-11-24T00:27:23.989" v="3276"/>
          <ac:spMkLst>
            <pc:docMk/>
            <pc:sldMk cId="2243107351" sldId="13029"/>
            <ac:spMk id="3" creationId="{E7AC05FC-9C5B-45D2-823F-278C92C12547}"/>
          </ac:spMkLst>
        </pc:spChg>
        <pc:spChg chg="add mod">
          <ac:chgData name="이동건" userId="4ad090f6-dadd-4301-b5d0-883b88f508af" providerId="ADAL" clId="{DA2C1386-DBF2-4015-A4A5-DA11F8443136}" dt="2022-11-24T00:22:56.135" v="3136" actId="1076"/>
          <ac:spMkLst>
            <pc:docMk/>
            <pc:sldMk cId="2243107351" sldId="13029"/>
            <ac:spMk id="4" creationId="{3A7D9D1C-78C8-4264-AF5C-7BFCA7918CAC}"/>
          </ac:spMkLst>
        </pc:spChg>
        <pc:spChg chg="add del mod">
          <ac:chgData name="이동건" userId="4ad090f6-dadd-4301-b5d0-883b88f508af" providerId="ADAL" clId="{DA2C1386-DBF2-4015-A4A5-DA11F8443136}" dt="2022-11-24T00:30:00.191" v="3456" actId="478"/>
          <ac:spMkLst>
            <pc:docMk/>
            <pc:sldMk cId="2243107351" sldId="13029"/>
            <ac:spMk id="5" creationId="{3187D0EA-4CEA-47E1-99BB-2B6D1A1E5133}"/>
          </ac:spMkLst>
        </pc:spChg>
        <pc:spChg chg="add del mod">
          <ac:chgData name="이동건" userId="4ad090f6-dadd-4301-b5d0-883b88f508af" providerId="ADAL" clId="{DA2C1386-DBF2-4015-A4A5-DA11F8443136}" dt="2022-11-24T00:30:01.063" v="3457" actId="478"/>
          <ac:spMkLst>
            <pc:docMk/>
            <pc:sldMk cId="2243107351" sldId="13029"/>
            <ac:spMk id="6" creationId="{3AB470FA-100D-4D41-A29A-12E31DFB8E61}"/>
          </ac:spMkLst>
        </pc:spChg>
      </pc:sldChg>
      <pc:sldChg chg="addSp delSp modSp add del ord">
        <pc:chgData name="이동건" userId="4ad090f6-dadd-4301-b5d0-883b88f508af" providerId="ADAL" clId="{DA2C1386-DBF2-4015-A4A5-DA11F8443136}" dt="2022-11-30T08:02:55.266" v="5805" actId="2696"/>
        <pc:sldMkLst>
          <pc:docMk/>
          <pc:sldMk cId="3957994478" sldId="13030"/>
        </pc:sldMkLst>
        <pc:spChg chg="add mod">
          <ac:chgData name="이동건" userId="4ad090f6-dadd-4301-b5d0-883b88f508af" providerId="ADAL" clId="{DA2C1386-DBF2-4015-A4A5-DA11F8443136}" dt="2022-11-30T07:43:44.925" v="5641" actId="20577"/>
          <ac:spMkLst>
            <pc:docMk/>
            <pc:sldMk cId="3957994478" sldId="13030"/>
            <ac:spMk id="2" creationId="{D656E9D3-3150-4387-BF3F-5A671D8008AD}"/>
          </ac:spMkLst>
        </pc:spChg>
        <pc:spChg chg="add mod">
          <ac:chgData name="이동건" userId="4ad090f6-dadd-4301-b5d0-883b88f508af" providerId="ADAL" clId="{DA2C1386-DBF2-4015-A4A5-DA11F8443136}" dt="2022-11-30T08:02:27.341" v="5796" actId="1076"/>
          <ac:spMkLst>
            <pc:docMk/>
            <pc:sldMk cId="3957994478" sldId="13030"/>
            <ac:spMk id="3" creationId="{A2704D91-DD06-43DF-B57C-CAA708A20A54}"/>
          </ac:spMkLst>
        </pc:spChg>
        <pc:spChg chg="add del mod">
          <ac:chgData name="이동건" userId="4ad090f6-dadd-4301-b5d0-883b88f508af" providerId="ADAL" clId="{DA2C1386-DBF2-4015-A4A5-DA11F8443136}" dt="2022-11-30T08:02:40.165" v="5800" actId="478"/>
          <ac:spMkLst>
            <pc:docMk/>
            <pc:sldMk cId="3957994478" sldId="13030"/>
            <ac:spMk id="4" creationId="{CFED5332-834F-4109-9FD0-D1E433F1D29F}"/>
          </ac:spMkLst>
        </pc:spChg>
        <pc:spChg chg="add del mod">
          <ac:chgData name="이동건" userId="4ad090f6-dadd-4301-b5d0-883b88f508af" providerId="ADAL" clId="{DA2C1386-DBF2-4015-A4A5-DA11F8443136}" dt="2022-11-30T07:42:06.600" v="5576"/>
          <ac:spMkLst>
            <pc:docMk/>
            <pc:sldMk cId="3957994478" sldId="13030"/>
            <ac:spMk id="5" creationId="{3F7D3D4E-1669-46D1-B6B8-9D1BF013D0B4}"/>
          </ac:spMkLst>
        </pc:spChg>
        <pc:spChg chg="add mod">
          <ac:chgData name="이동건" userId="4ad090f6-dadd-4301-b5d0-883b88f508af" providerId="ADAL" clId="{DA2C1386-DBF2-4015-A4A5-DA11F8443136}" dt="2022-11-30T08:02:51.135" v="5803" actId="1076"/>
          <ac:spMkLst>
            <pc:docMk/>
            <pc:sldMk cId="3957994478" sldId="13030"/>
            <ac:spMk id="6" creationId="{214C1D89-2EA5-4FB9-86F1-268B75A6C382}"/>
          </ac:spMkLst>
        </pc:spChg>
        <pc:spChg chg="add mod">
          <ac:chgData name="이동건" userId="4ad090f6-dadd-4301-b5d0-883b88f508af" providerId="ADAL" clId="{DA2C1386-DBF2-4015-A4A5-DA11F8443136}" dt="2022-11-30T08:02:33.532" v="5798" actId="1076"/>
          <ac:spMkLst>
            <pc:docMk/>
            <pc:sldMk cId="3957994478" sldId="13030"/>
            <ac:spMk id="7" creationId="{2DA758FE-D496-49A3-BE1A-ACBA97856D00}"/>
          </ac:spMkLst>
        </pc:spChg>
        <pc:spChg chg="add del">
          <ac:chgData name="이동건" userId="4ad090f6-dadd-4301-b5d0-883b88f508af" providerId="ADAL" clId="{DA2C1386-DBF2-4015-A4A5-DA11F8443136}" dt="2022-11-30T08:02:01.440" v="5791" actId="478"/>
          <ac:spMkLst>
            <pc:docMk/>
            <pc:sldMk cId="3957994478" sldId="13030"/>
            <ac:spMk id="8" creationId="{4B2CDEE2-A8A5-4E82-B177-460A83ACF3EA}"/>
          </ac:spMkLst>
        </pc:spChg>
      </pc:sldChg>
      <pc:sldChg chg="add ord modTransition">
        <pc:chgData name="이동건" userId="4ad090f6-dadd-4301-b5d0-883b88f508af" providerId="ADAL" clId="{DA2C1386-DBF2-4015-A4A5-DA11F8443136}" dt="2022-12-05T01:48:46.546" v="7149"/>
        <pc:sldMkLst>
          <pc:docMk/>
          <pc:sldMk cId="1685040695" sldId="13031"/>
        </pc:sldMkLst>
      </pc:sldChg>
      <pc:sldChg chg="addSp delSp modSp add ord modTransition">
        <pc:chgData name="이동건" userId="4ad090f6-dadd-4301-b5d0-883b88f508af" providerId="ADAL" clId="{DA2C1386-DBF2-4015-A4A5-DA11F8443136}" dt="2022-12-05T01:52:29.028" v="7167"/>
        <pc:sldMkLst>
          <pc:docMk/>
          <pc:sldMk cId="1308660095" sldId="13032"/>
        </pc:sldMkLst>
        <pc:spChg chg="add del">
          <ac:chgData name="이동건" userId="4ad090f6-dadd-4301-b5d0-883b88f508af" providerId="ADAL" clId="{DA2C1386-DBF2-4015-A4A5-DA11F8443136}" dt="2022-12-05T01:52:15.774" v="7164"/>
          <ac:spMkLst>
            <pc:docMk/>
            <pc:sldMk cId="1308660095" sldId="13032"/>
            <ac:spMk id="3" creationId="{5D35CE82-6960-463B-9EA2-E01A1DC6FA58}"/>
          </ac:spMkLst>
        </pc:spChg>
        <pc:picChg chg="mod">
          <ac:chgData name="이동건" userId="4ad090f6-dadd-4301-b5d0-883b88f508af" providerId="ADAL" clId="{DA2C1386-DBF2-4015-A4A5-DA11F8443136}" dt="2022-11-28T08:28:29.591" v="5391" actId="1076"/>
          <ac:picMkLst>
            <pc:docMk/>
            <pc:sldMk cId="1308660095" sldId="13032"/>
            <ac:picMk id="4" creationId="{F79B092E-BB15-4EB8-A298-70C3DC2B71B3}"/>
          </ac:picMkLst>
        </pc:picChg>
      </pc:sldChg>
      <pc:sldChg chg="addSp delSp modSp add del">
        <pc:chgData name="이동건" userId="4ad090f6-dadd-4301-b5d0-883b88f508af" providerId="ADAL" clId="{DA2C1386-DBF2-4015-A4A5-DA11F8443136}" dt="2022-12-05T04:53:22.631" v="7822" actId="20577"/>
        <pc:sldMkLst>
          <pc:docMk/>
          <pc:sldMk cId="2454648559" sldId="13033"/>
        </pc:sldMkLst>
        <pc:spChg chg="mod">
          <ac:chgData name="이동건" userId="4ad090f6-dadd-4301-b5d0-883b88f508af" providerId="ADAL" clId="{DA2C1386-DBF2-4015-A4A5-DA11F8443136}" dt="2022-12-05T04:53:15.376" v="7819" actId="20577"/>
          <ac:spMkLst>
            <pc:docMk/>
            <pc:sldMk cId="2454648559" sldId="13033"/>
            <ac:spMk id="2" creationId="{D656E9D3-3150-4387-BF3F-5A671D8008AD}"/>
          </ac:spMkLst>
        </pc:spChg>
        <pc:spChg chg="mod">
          <ac:chgData name="이동건" userId="4ad090f6-dadd-4301-b5d0-883b88f508af" providerId="ADAL" clId="{DA2C1386-DBF2-4015-A4A5-DA11F8443136}" dt="2022-12-05T01:56:05.199" v="7275" actId="255"/>
          <ac:spMkLst>
            <pc:docMk/>
            <pc:sldMk cId="2454648559" sldId="13033"/>
            <ac:spMk id="3" creationId="{A2704D91-DD06-43DF-B57C-CAA708A20A54}"/>
          </ac:spMkLst>
        </pc:spChg>
        <pc:spChg chg="del mod">
          <ac:chgData name="이동건" userId="4ad090f6-dadd-4301-b5d0-883b88f508af" providerId="ADAL" clId="{DA2C1386-DBF2-4015-A4A5-DA11F8443136}" dt="2022-12-05T01:52:03.038" v="7162"/>
          <ac:spMkLst>
            <pc:docMk/>
            <pc:sldMk cId="2454648559" sldId="13033"/>
            <ac:spMk id="4" creationId="{CFED5332-834F-4109-9FD0-D1E433F1D29F}"/>
          </ac:spMkLst>
        </pc:spChg>
        <pc:spChg chg="add mod">
          <ac:chgData name="이동건" userId="4ad090f6-dadd-4301-b5d0-883b88f508af" providerId="ADAL" clId="{DA2C1386-DBF2-4015-A4A5-DA11F8443136}" dt="2022-12-05T04:53:22.631" v="7822" actId="20577"/>
          <ac:spMkLst>
            <pc:docMk/>
            <pc:sldMk cId="2454648559" sldId="13033"/>
            <ac:spMk id="5" creationId="{FC4D6675-5756-4782-AD9A-61375938FF17}"/>
          </ac:spMkLst>
        </pc:spChg>
        <pc:spChg chg="mod">
          <ac:chgData name="이동건" userId="4ad090f6-dadd-4301-b5d0-883b88f508af" providerId="ADAL" clId="{DA2C1386-DBF2-4015-A4A5-DA11F8443136}" dt="2022-12-05T01:56:05.199" v="7275" actId="255"/>
          <ac:spMkLst>
            <pc:docMk/>
            <pc:sldMk cId="2454648559" sldId="13033"/>
            <ac:spMk id="6" creationId="{214C1D89-2EA5-4FB9-86F1-268B75A6C382}"/>
          </ac:spMkLst>
        </pc:spChg>
        <pc:spChg chg="mod">
          <ac:chgData name="이동건" userId="4ad090f6-dadd-4301-b5d0-883b88f508af" providerId="ADAL" clId="{DA2C1386-DBF2-4015-A4A5-DA11F8443136}" dt="2022-12-05T01:56:15.730" v="7279" actId="1076"/>
          <ac:spMkLst>
            <pc:docMk/>
            <pc:sldMk cId="2454648559" sldId="13033"/>
            <ac:spMk id="7" creationId="{2DA758FE-D496-49A3-BE1A-ACBA97856D00}"/>
          </ac:spMkLst>
        </pc:spChg>
        <pc:spChg chg="add mod">
          <ac:chgData name="이동건" userId="4ad090f6-dadd-4301-b5d0-883b88f508af" providerId="ADAL" clId="{DA2C1386-DBF2-4015-A4A5-DA11F8443136}" dt="2022-12-05T01:56:05.199" v="7275" actId="255"/>
          <ac:spMkLst>
            <pc:docMk/>
            <pc:sldMk cId="2454648559" sldId="13033"/>
            <ac:spMk id="9" creationId="{2980714A-6361-4B68-A6A0-A248D6EC3BAA}"/>
          </ac:spMkLst>
        </pc:spChg>
        <pc:spChg chg="add del">
          <ac:chgData name="이동건" userId="4ad090f6-dadd-4301-b5d0-883b88f508af" providerId="ADAL" clId="{DA2C1386-DBF2-4015-A4A5-DA11F8443136}" dt="2022-12-05T01:53:59.159" v="7174"/>
          <ac:spMkLst>
            <pc:docMk/>
            <pc:sldMk cId="2454648559" sldId="13033"/>
            <ac:spMk id="10" creationId="{8AF7F74A-1EE4-4953-ABA4-D4FEF6BF79FF}"/>
          </ac:spMkLst>
        </pc:spChg>
        <pc:cxnChg chg="add mod">
          <ac:chgData name="이동건" userId="4ad090f6-dadd-4301-b5d0-883b88f508af" providerId="ADAL" clId="{DA2C1386-DBF2-4015-A4A5-DA11F8443136}" dt="2022-12-05T01:56:05.199" v="7275" actId="255"/>
          <ac:cxnSpMkLst>
            <pc:docMk/>
            <pc:sldMk cId="2454648559" sldId="13033"/>
            <ac:cxnSpMk id="8" creationId="{7A8D8472-5585-4D1E-8F06-A363422D0908}"/>
          </ac:cxnSpMkLst>
        </pc:cxnChg>
      </pc:sldChg>
      <pc:sldChg chg="addSp delSp modSp add">
        <pc:chgData name="이동건" userId="4ad090f6-dadd-4301-b5d0-883b88f508af" providerId="ADAL" clId="{DA2C1386-DBF2-4015-A4A5-DA11F8443136}" dt="2022-12-05T01:37:45.082" v="7147" actId="1076"/>
        <pc:sldMkLst>
          <pc:docMk/>
          <pc:sldMk cId="1799138989" sldId="13034"/>
        </pc:sldMkLst>
        <pc:spChg chg="add mod">
          <ac:chgData name="이동건" userId="4ad090f6-dadd-4301-b5d0-883b88f508af" providerId="ADAL" clId="{DA2C1386-DBF2-4015-A4A5-DA11F8443136}" dt="2022-12-05T01:37:42.230" v="7145" actId="1076"/>
          <ac:spMkLst>
            <pc:docMk/>
            <pc:sldMk cId="1799138989" sldId="13034"/>
            <ac:spMk id="2" creationId="{4898F805-EA40-4476-9941-235442047247}"/>
          </ac:spMkLst>
        </pc:spChg>
        <pc:spChg chg="add del mod">
          <ac:chgData name="이동건" userId="4ad090f6-dadd-4301-b5d0-883b88f508af" providerId="ADAL" clId="{DA2C1386-DBF2-4015-A4A5-DA11F8443136}" dt="2022-12-01T02:02:48.163" v="6640"/>
          <ac:spMkLst>
            <pc:docMk/>
            <pc:sldMk cId="1799138989" sldId="13034"/>
            <ac:spMk id="3" creationId="{49C91D59-9A8D-4CC7-900A-FD0158496269}"/>
          </ac:spMkLst>
        </pc:spChg>
        <pc:spChg chg="add mod ord">
          <ac:chgData name="이동건" userId="4ad090f6-dadd-4301-b5d0-883b88f508af" providerId="ADAL" clId="{DA2C1386-DBF2-4015-A4A5-DA11F8443136}" dt="2022-12-01T03:06:01.607" v="7128" actId="167"/>
          <ac:spMkLst>
            <pc:docMk/>
            <pc:sldMk cId="1799138989" sldId="13034"/>
            <ac:spMk id="4" creationId="{F9996F1B-40BC-48D1-B56D-B6ED40A3165C}"/>
          </ac:spMkLst>
        </pc:spChg>
        <pc:spChg chg="add mod">
          <ac:chgData name="이동건" userId="4ad090f6-dadd-4301-b5d0-883b88f508af" providerId="ADAL" clId="{DA2C1386-DBF2-4015-A4A5-DA11F8443136}" dt="2022-12-05T01:37:38.789" v="7143" actId="1076"/>
          <ac:spMkLst>
            <pc:docMk/>
            <pc:sldMk cId="1799138989" sldId="13034"/>
            <ac:spMk id="5" creationId="{C8B8A4D6-A5B1-4407-8DA9-A3654F06736A}"/>
          </ac:spMkLst>
        </pc:spChg>
        <pc:spChg chg="add mod">
          <ac:chgData name="이동건" userId="4ad090f6-dadd-4301-b5d0-883b88f508af" providerId="ADAL" clId="{DA2C1386-DBF2-4015-A4A5-DA11F8443136}" dt="2022-12-05T01:37:45.082" v="7147" actId="1076"/>
          <ac:spMkLst>
            <pc:docMk/>
            <pc:sldMk cId="1799138989" sldId="13034"/>
            <ac:spMk id="7" creationId="{DA386843-9526-47B4-B500-048DA3C8207D}"/>
          </ac:spMkLst>
        </pc:spChg>
        <pc:picChg chg="add mod">
          <ac:chgData name="이동건" userId="4ad090f6-dadd-4301-b5d0-883b88f508af" providerId="ADAL" clId="{DA2C1386-DBF2-4015-A4A5-DA11F8443136}" dt="2022-12-05T01:37:43.211" v="7146" actId="1076"/>
          <ac:picMkLst>
            <pc:docMk/>
            <pc:sldMk cId="1799138989" sldId="13034"/>
            <ac:picMk id="6" creationId="{CDD54820-4B6B-4DC3-8AB0-4E4282D8E25A}"/>
          </ac:picMkLst>
        </pc:picChg>
        <pc:picChg chg="add mod">
          <ac:chgData name="이동건" userId="4ad090f6-dadd-4301-b5d0-883b88f508af" providerId="ADAL" clId="{DA2C1386-DBF2-4015-A4A5-DA11F8443136}" dt="2022-12-05T01:37:40.605" v="7144" actId="1076"/>
          <ac:picMkLst>
            <pc:docMk/>
            <pc:sldMk cId="1799138989" sldId="13034"/>
            <ac:picMk id="1026" creationId="{13C05AC1-0826-4286-9E74-6FA582F6E79C}"/>
          </ac:picMkLst>
        </pc:picChg>
      </pc:sldChg>
      <pc:sldChg chg="addSp delSp modSp add">
        <pc:chgData name="이동건" userId="4ad090f6-dadd-4301-b5d0-883b88f508af" providerId="ADAL" clId="{DA2C1386-DBF2-4015-A4A5-DA11F8443136}" dt="2022-12-05T05:34:51.352" v="9588" actId="20577"/>
        <pc:sldMkLst>
          <pc:docMk/>
          <pc:sldMk cId="437765008" sldId="13035"/>
        </pc:sldMkLst>
        <pc:spChg chg="add mod">
          <ac:chgData name="이동건" userId="4ad090f6-dadd-4301-b5d0-883b88f508af" providerId="ADAL" clId="{DA2C1386-DBF2-4015-A4A5-DA11F8443136}" dt="2022-12-05T05:34:51.352" v="9588" actId="20577"/>
          <ac:spMkLst>
            <pc:docMk/>
            <pc:sldMk cId="437765008" sldId="13035"/>
            <ac:spMk id="2" creationId="{D075634F-A864-4D8A-A91C-0349FC9D9BD3}"/>
          </ac:spMkLst>
        </pc:spChg>
        <pc:spChg chg="add del">
          <ac:chgData name="이동건" userId="4ad090f6-dadd-4301-b5d0-883b88f508af" providerId="ADAL" clId="{DA2C1386-DBF2-4015-A4A5-DA11F8443136}" dt="2022-12-05T05:13:40.226" v="8277"/>
          <ac:spMkLst>
            <pc:docMk/>
            <pc:sldMk cId="437765008" sldId="13035"/>
            <ac:spMk id="4" creationId="{1F8AA214-94BE-4221-93FF-0CADB34AFE33}"/>
          </ac:spMkLst>
        </pc:spChg>
        <pc:spChg chg="add del mod">
          <ac:chgData name="이동건" userId="4ad090f6-dadd-4301-b5d0-883b88f508af" providerId="ADAL" clId="{DA2C1386-DBF2-4015-A4A5-DA11F8443136}" dt="2022-12-05T04:58:35.067" v="7956"/>
          <ac:spMkLst>
            <pc:docMk/>
            <pc:sldMk cId="437765008" sldId="13035"/>
            <ac:spMk id="5" creationId="{3996F109-2C4B-4FD3-ABB1-A293CEEF3B82}"/>
          </ac:spMkLst>
        </pc:spChg>
        <pc:cxnChg chg="add del">
          <ac:chgData name="이동건" userId="4ad090f6-dadd-4301-b5d0-883b88f508af" providerId="ADAL" clId="{DA2C1386-DBF2-4015-A4A5-DA11F8443136}" dt="2022-12-05T05:13:24.266" v="8273" actId="478"/>
          <ac:cxnSpMkLst>
            <pc:docMk/>
            <pc:sldMk cId="437765008" sldId="13035"/>
            <ac:cxnSpMk id="3" creationId="{49D959D3-BB3D-4E93-962A-55ADAF88166C}"/>
          </ac:cxnSpMkLst>
        </pc:cxnChg>
      </pc:sldChg>
      <pc:sldChg chg="addSp delSp modSp add">
        <pc:chgData name="이동건" userId="4ad090f6-dadd-4301-b5d0-883b88f508af" providerId="ADAL" clId="{DA2C1386-DBF2-4015-A4A5-DA11F8443136}" dt="2022-12-05T06:47:03.889" v="10056" actId="20577"/>
        <pc:sldMkLst>
          <pc:docMk/>
          <pc:sldMk cId="3621168566" sldId="13036"/>
        </pc:sldMkLst>
        <pc:spChg chg="add del">
          <ac:chgData name="이동건" userId="4ad090f6-dadd-4301-b5d0-883b88f508af" providerId="ADAL" clId="{DA2C1386-DBF2-4015-A4A5-DA11F8443136}" dt="2022-12-05T05:35:20.339" v="9590"/>
          <ac:spMkLst>
            <pc:docMk/>
            <pc:sldMk cId="3621168566" sldId="13036"/>
            <ac:spMk id="2" creationId="{EBAB4EAE-4ED4-4452-A168-5B685A5F3A30}"/>
          </ac:spMkLst>
        </pc:spChg>
        <pc:spChg chg="add mod">
          <ac:chgData name="이동건" userId="4ad090f6-dadd-4301-b5d0-883b88f508af" providerId="ADAL" clId="{DA2C1386-DBF2-4015-A4A5-DA11F8443136}" dt="2022-12-05T06:47:03.889" v="10056" actId="20577"/>
          <ac:spMkLst>
            <pc:docMk/>
            <pc:sldMk cId="3621168566" sldId="13036"/>
            <ac:spMk id="3" creationId="{5A7CF706-A414-48AD-BECA-6AB6E3E8DB7A}"/>
          </ac:spMkLst>
        </pc:spChg>
      </pc:sldChg>
      <pc:sldChg chg="addSp delSp modSp add">
        <pc:chgData name="이동건" userId="4ad090f6-dadd-4301-b5d0-883b88f508af" providerId="ADAL" clId="{DA2C1386-DBF2-4015-A4A5-DA11F8443136}" dt="2022-12-05T08:20:21.351" v="10788"/>
        <pc:sldMkLst>
          <pc:docMk/>
          <pc:sldMk cId="2718339460" sldId="13037"/>
        </pc:sldMkLst>
        <pc:spChg chg="add del">
          <ac:chgData name="이동건" userId="4ad090f6-dadd-4301-b5d0-883b88f508af" providerId="ADAL" clId="{DA2C1386-DBF2-4015-A4A5-DA11F8443136}" dt="2022-12-05T08:17:52.348" v="10613"/>
          <ac:spMkLst>
            <pc:docMk/>
            <pc:sldMk cId="2718339460" sldId="13037"/>
            <ac:spMk id="2" creationId="{4FBBF1B5-552D-40BC-A36E-2340D4151D40}"/>
          </ac:spMkLst>
        </pc:spChg>
        <pc:spChg chg="add mod">
          <ac:chgData name="이동건" userId="4ad090f6-dadd-4301-b5d0-883b88f508af" providerId="ADAL" clId="{DA2C1386-DBF2-4015-A4A5-DA11F8443136}" dt="2022-12-05T08:20:21.351" v="10788"/>
          <ac:spMkLst>
            <pc:docMk/>
            <pc:sldMk cId="2718339460" sldId="13037"/>
            <ac:spMk id="3" creationId="{4D5DF741-8C11-4722-84F5-89A1249577ED}"/>
          </ac:spMkLst>
        </pc:spChg>
      </pc:sldChg>
      <pc:sldChg chg="addSp delSp modSp add">
        <pc:chgData name="이동건" userId="4ad090f6-dadd-4301-b5d0-883b88f508af" providerId="ADAL" clId="{DA2C1386-DBF2-4015-A4A5-DA11F8443136}" dt="2022-12-05T08:30:08.590" v="11243" actId="20577"/>
        <pc:sldMkLst>
          <pc:docMk/>
          <pc:sldMk cId="3027978723" sldId="13038"/>
        </pc:sldMkLst>
        <pc:spChg chg="add del">
          <ac:chgData name="이동건" userId="4ad090f6-dadd-4301-b5d0-883b88f508af" providerId="ADAL" clId="{DA2C1386-DBF2-4015-A4A5-DA11F8443136}" dt="2022-12-05T08:28:02.250" v="11149"/>
          <ac:spMkLst>
            <pc:docMk/>
            <pc:sldMk cId="3027978723" sldId="13038"/>
            <ac:spMk id="2" creationId="{947AEEC2-E073-461F-A82E-82D1643FA4E5}"/>
          </ac:spMkLst>
        </pc:spChg>
        <pc:spChg chg="add mod">
          <ac:chgData name="이동건" userId="4ad090f6-dadd-4301-b5d0-883b88f508af" providerId="ADAL" clId="{DA2C1386-DBF2-4015-A4A5-DA11F8443136}" dt="2022-12-05T08:30:08.590" v="11243" actId="20577"/>
          <ac:spMkLst>
            <pc:docMk/>
            <pc:sldMk cId="3027978723" sldId="13038"/>
            <ac:spMk id="3" creationId="{679D40E3-E03C-49B0-87A5-47C5930BE580}"/>
          </ac:spMkLst>
        </pc:spChg>
      </pc:sldChg>
      <pc:sldChg chg="addSp delSp modSp add">
        <pc:chgData name="이동건" userId="4ad090f6-dadd-4301-b5d0-883b88f508af" providerId="ADAL" clId="{DA2C1386-DBF2-4015-A4A5-DA11F8443136}" dt="2022-12-05T08:44:19.510" v="11859" actId="20577"/>
        <pc:sldMkLst>
          <pc:docMk/>
          <pc:sldMk cId="3241956418" sldId="13039"/>
        </pc:sldMkLst>
        <pc:spChg chg="add del">
          <ac:chgData name="이동건" userId="4ad090f6-dadd-4301-b5d0-883b88f508af" providerId="ADAL" clId="{DA2C1386-DBF2-4015-A4A5-DA11F8443136}" dt="2022-12-05T08:44:06.418" v="11852"/>
          <ac:spMkLst>
            <pc:docMk/>
            <pc:sldMk cId="3241956418" sldId="13039"/>
            <ac:spMk id="2" creationId="{1C310AB2-E71B-4580-BA8E-F8F4D433151B}"/>
          </ac:spMkLst>
        </pc:spChg>
        <pc:spChg chg="add mod">
          <ac:chgData name="이동건" userId="4ad090f6-dadd-4301-b5d0-883b88f508af" providerId="ADAL" clId="{DA2C1386-DBF2-4015-A4A5-DA11F8443136}" dt="2022-12-05T08:44:19.510" v="11859" actId="20577"/>
          <ac:spMkLst>
            <pc:docMk/>
            <pc:sldMk cId="3241956418" sldId="13039"/>
            <ac:spMk id="3" creationId="{959BA5DC-BAE4-404A-9FC9-F6AACB636FC8}"/>
          </ac:spMkLst>
        </pc:spChg>
      </pc:sldChg>
      <pc:sldChg chg="addSp modSp add">
        <pc:chgData name="이동건" userId="4ad090f6-dadd-4301-b5d0-883b88f508af" providerId="ADAL" clId="{DA2C1386-DBF2-4015-A4A5-DA11F8443136}" dt="2022-12-06T07:29:06.014" v="12117" actId="1076"/>
        <pc:sldMkLst>
          <pc:docMk/>
          <pc:sldMk cId="3426211048" sldId="13040"/>
        </pc:sldMkLst>
        <pc:spChg chg="add mod">
          <ac:chgData name="이동건" userId="4ad090f6-dadd-4301-b5d0-883b88f508af" providerId="ADAL" clId="{DA2C1386-DBF2-4015-A4A5-DA11F8443136}" dt="2022-12-05T08:49:19.850" v="12024" actId="1076"/>
          <ac:spMkLst>
            <pc:docMk/>
            <pc:sldMk cId="3426211048" sldId="13040"/>
            <ac:spMk id="2" creationId="{AA3C81CE-083C-466A-9B27-896AE5A50C78}"/>
          </ac:spMkLst>
        </pc:spChg>
        <pc:spChg chg="add mod">
          <ac:chgData name="이동건" userId="4ad090f6-dadd-4301-b5d0-883b88f508af" providerId="ADAL" clId="{DA2C1386-DBF2-4015-A4A5-DA11F8443136}" dt="2022-12-05T08:45:50.063" v="12010" actId="20577"/>
          <ac:spMkLst>
            <pc:docMk/>
            <pc:sldMk cId="3426211048" sldId="13040"/>
            <ac:spMk id="3" creationId="{CA21891A-5E94-4249-8D08-38E848A17B3E}"/>
          </ac:spMkLst>
        </pc:spChg>
        <pc:spChg chg="add mod">
          <ac:chgData name="이동건" userId="4ad090f6-dadd-4301-b5d0-883b88f508af" providerId="ADAL" clId="{DA2C1386-DBF2-4015-A4A5-DA11F8443136}" dt="2022-12-06T07:29:06.014" v="12117" actId="1076"/>
          <ac:spMkLst>
            <pc:docMk/>
            <pc:sldMk cId="3426211048" sldId="13040"/>
            <ac:spMk id="6" creationId="{70C0E021-AD2B-40B3-88BD-CB8FF1AEAECF}"/>
          </ac:spMkLst>
        </pc:spChg>
        <pc:picChg chg="add mod">
          <ac:chgData name="이동건" userId="4ad090f6-dadd-4301-b5d0-883b88f508af" providerId="ADAL" clId="{DA2C1386-DBF2-4015-A4A5-DA11F8443136}" dt="2022-12-05T08:49:15.063" v="12023" actId="1076"/>
          <ac:picMkLst>
            <pc:docMk/>
            <pc:sldMk cId="3426211048" sldId="13040"/>
            <ac:picMk id="4" creationId="{3F4D2F82-3058-4D9C-8A45-525499F58C34}"/>
          </ac:picMkLst>
        </pc:picChg>
        <pc:picChg chg="add mod">
          <ac:chgData name="이동건" userId="4ad090f6-dadd-4301-b5d0-883b88f508af" providerId="ADAL" clId="{DA2C1386-DBF2-4015-A4A5-DA11F8443136}" dt="2022-12-05T08:49:11.057" v="12021" actId="1076"/>
          <ac:picMkLst>
            <pc:docMk/>
            <pc:sldMk cId="3426211048" sldId="13040"/>
            <ac:picMk id="5" creationId="{ED184EE6-8EE2-4E52-A4CA-48057971D737}"/>
          </ac:picMkLst>
        </pc:picChg>
      </pc:sldChg>
      <pc:sldMasterChg chg="modSp delSldLayout modSldLayout">
        <pc:chgData name="이동건" userId="4ad090f6-dadd-4301-b5d0-883b88f508af" providerId="ADAL" clId="{DA2C1386-DBF2-4015-A4A5-DA11F8443136}" dt="2022-12-01T02:13:17.274" v="6791" actId="20577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A2C1386-DBF2-4015-A4A5-DA11F8443136}" dt="2022-11-24T00:25:22.535" v="3231" actId="404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A2C1386-DBF2-4015-A4A5-DA11F8443136}" dt="2022-11-24T00:25:41.445" v="323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addSp delSp modSp">
          <pc:chgData name="이동건" userId="4ad090f6-dadd-4301-b5d0-883b88f508af" providerId="ADAL" clId="{DA2C1386-DBF2-4015-A4A5-DA11F8443136}" dt="2022-12-01T02:13:17.274" v="6791" actId="20577"/>
          <pc:sldLayoutMkLst>
            <pc:docMk/>
            <pc:sldMasterMk cId="1149892062" sldId="2147483660"/>
            <pc:sldLayoutMk cId="3832191060" sldId="2147483662"/>
          </pc:sldLayoutMkLst>
          <pc:spChg chg="add mod">
            <ac:chgData name="이동건" userId="4ad090f6-dadd-4301-b5d0-883b88f508af" providerId="ADAL" clId="{DA2C1386-DBF2-4015-A4A5-DA11F8443136}" dt="2022-12-01T02:13:17.274" v="6791" actId="20577"/>
            <ac:spMkLst>
              <pc:docMk/>
              <pc:sldMasterMk cId="1149892062" sldId="2147483660"/>
              <pc:sldLayoutMk cId="3832191060" sldId="2147483662"/>
              <ac:spMk id="2" creationId="{65777FC0-0925-41FB-8CCB-08E4BCB73AE9}"/>
            </ac:spMkLst>
          </pc:spChg>
          <pc:spChg chg="del mod">
            <ac:chgData name="이동건" userId="4ad090f6-dadd-4301-b5d0-883b88f508af" providerId="ADAL" clId="{DA2C1386-DBF2-4015-A4A5-DA11F8443136}" dt="2022-11-24T00:28:16.925" v="3292" actId="478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DA2C1386-DBF2-4015-A4A5-DA11F8443136}" dt="2022-11-24T00:28:19.474" v="3293" actId="478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</pc:sldLayoutChg>
        <pc:sldLayoutChg chg="del">
          <pc:chgData name="이동건" userId="4ad090f6-dadd-4301-b5d0-883b88f508af" providerId="ADAL" clId="{DA2C1386-DBF2-4015-A4A5-DA11F8443136}" dt="2022-11-24T00:25:13.242" v="3229" actId="2696"/>
          <pc:sldLayoutMkLst>
            <pc:docMk/>
            <pc:sldMasterMk cId="1149892062" sldId="2147483660"/>
            <pc:sldLayoutMk cId="40184745" sldId="2147483665"/>
          </pc:sldLayoutMkLst>
        </pc:sldLayoutChg>
        <pc:sldLayoutChg chg="del">
          <pc:chgData name="이동건" userId="4ad090f6-dadd-4301-b5d0-883b88f508af" providerId="ADAL" clId="{DA2C1386-DBF2-4015-A4A5-DA11F8443136}" dt="2022-11-28T04:22:24.910" v="4003" actId="2696"/>
          <pc:sldLayoutMkLst>
            <pc:docMk/>
            <pc:sldMasterMk cId="1149892062" sldId="2147483660"/>
            <pc:sldLayoutMk cId="4172188429" sldId="2147483666"/>
          </pc:sldLayoutMkLst>
        </pc:sldLayoutChg>
        <pc:sldLayoutChg chg="addSp delSp modSp">
          <pc:chgData name="이동건" userId="4ad090f6-dadd-4301-b5d0-883b88f508af" providerId="ADAL" clId="{DA2C1386-DBF2-4015-A4A5-DA11F8443136}" dt="2022-11-28T04:27:17.983" v="4135" actId="20577"/>
          <pc:sldLayoutMkLst>
            <pc:docMk/>
            <pc:sldMasterMk cId="1149892062" sldId="2147483660"/>
            <pc:sldLayoutMk cId="1542970983" sldId="2147483667"/>
          </pc:sldLayoutMkLst>
          <pc:spChg chg="add mod">
            <ac:chgData name="이동건" userId="4ad090f6-dadd-4301-b5d0-883b88f508af" providerId="ADAL" clId="{DA2C1386-DBF2-4015-A4A5-DA11F8443136}" dt="2022-11-28T04:27:17.983" v="4135" actId="20577"/>
            <ac:spMkLst>
              <pc:docMk/>
              <pc:sldMasterMk cId="1149892062" sldId="2147483660"/>
              <pc:sldLayoutMk cId="1542970983" sldId="2147483667"/>
              <ac:spMk id="2" creationId="{7E25761E-8190-4FF1-A87F-4655E0E077C2}"/>
            </ac:spMkLst>
          </pc:spChg>
          <pc:spChg chg="del mod">
            <ac:chgData name="이동건" userId="4ad090f6-dadd-4301-b5d0-883b88f508af" providerId="ADAL" clId="{DA2C1386-DBF2-4015-A4A5-DA11F8443136}" dt="2022-11-24T00:28:23.428" v="3294" actId="478"/>
            <ac:spMkLst>
              <pc:docMk/>
              <pc:sldMasterMk cId="1149892062" sldId="2147483660"/>
              <pc:sldLayoutMk cId="1542970983" sldId="2147483667"/>
              <ac:spMk id="6" creationId="{22F62EFF-23B3-42E1-B1B4-25BC3F2B5EC4}"/>
            </ac:spMkLst>
          </pc:spChg>
          <pc:spChg chg="del">
            <ac:chgData name="이동건" userId="4ad090f6-dadd-4301-b5d0-883b88f508af" providerId="ADAL" clId="{DA2C1386-DBF2-4015-A4A5-DA11F8443136}" dt="2022-11-24T00:28:41.793" v="3387" actId="478"/>
            <ac:spMkLst>
              <pc:docMk/>
              <pc:sldMasterMk cId="1149892062" sldId="2147483660"/>
              <pc:sldLayoutMk cId="1542970983" sldId="2147483667"/>
              <ac:spMk id="13" creationId="{D6FCC2A6-6626-449C-AD82-6B0C6B384BE6}"/>
            </ac:spMkLst>
          </pc:spChg>
        </pc:sldLayoutChg>
        <pc:sldLayoutChg chg="addSp delSp modSp">
          <pc:chgData name="이동건" userId="4ad090f6-dadd-4301-b5d0-883b88f508af" providerId="ADAL" clId="{DA2C1386-DBF2-4015-A4A5-DA11F8443136}" dt="2022-11-28T04:33:00.878" v="4213" actId="20577"/>
          <pc:sldLayoutMkLst>
            <pc:docMk/>
            <pc:sldMasterMk cId="1149892062" sldId="2147483660"/>
            <pc:sldLayoutMk cId="1875507204" sldId="2147483668"/>
          </pc:sldLayoutMkLst>
          <pc:spChg chg="del mod">
            <ac:chgData name="이동건" userId="4ad090f6-dadd-4301-b5d0-883b88f508af" providerId="ADAL" clId="{DA2C1386-DBF2-4015-A4A5-DA11F8443136}" dt="2022-11-24T00:28:38.372" v="3385" actId="478"/>
            <ac:spMkLst>
              <pc:docMk/>
              <pc:sldMasterMk cId="1149892062" sldId="2147483660"/>
              <pc:sldLayoutMk cId="1875507204" sldId="2147483668"/>
              <ac:spMk id="6" creationId="{22F62EFF-23B3-42E1-B1B4-25BC3F2B5EC4}"/>
            </ac:spMkLst>
          </pc:spChg>
          <pc:spChg chg="add mod">
            <ac:chgData name="이동건" userId="4ad090f6-dadd-4301-b5d0-883b88f508af" providerId="ADAL" clId="{DA2C1386-DBF2-4015-A4A5-DA11F8443136}" dt="2022-11-28T04:33:00.878" v="4213" actId="20577"/>
            <ac:spMkLst>
              <pc:docMk/>
              <pc:sldMasterMk cId="1149892062" sldId="2147483660"/>
              <pc:sldLayoutMk cId="1875507204" sldId="2147483668"/>
              <ac:spMk id="8" creationId="{EFB45313-1FB1-41DB-ACB9-448EE4D26EAE}"/>
            </ac:spMkLst>
          </pc:spChg>
          <pc:spChg chg="del">
            <ac:chgData name="이동건" userId="4ad090f6-dadd-4301-b5d0-883b88f508af" providerId="ADAL" clId="{DA2C1386-DBF2-4015-A4A5-DA11F8443136}" dt="2022-11-24T00:28:39.862" v="3386" actId="478"/>
            <ac:spMkLst>
              <pc:docMk/>
              <pc:sldMasterMk cId="1149892062" sldId="2147483660"/>
              <pc:sldLayoutMk cId="1875507204" sldId="2147483668"/>
              <ac:spMk id="13" creationId="{D6FCC2A6-6626-449C-AD82-6B0C6B384BE6}"/>
            </ac:spMkLst>
          </pc:spChg>
        </pc:sldLayoutChg>
        <pc:sldLayoutChg chg="addSp delSp modSp">
          <pc:chgData name="이동건" userId="4ad090f6-dadd-4301-b5d0-883b88f508af" providerId="ADAL" clId="{DA2C1386-DBF2-4015-A4A5-DA11F8443136}" dt="2022-11-28T04:28:08.844" v="4152"/>
          <pc:sldLayoutMkLst>
            <pc:docMk/>
            <pc:sldMasterMk cId="1149892062" sldId="2147483660"/>
            <pc:sldLayoutMk cId="3336668759" sldId="2147483669"/>
          </pc:sldLayoutMkLst>
          <pc:spChg chg="del mod">
            <ac:chgData name="이동건" userId="4ad090f6-dadd-4301-b5d0-883b88f508af" providerId="ADAL" clId="{DA2C1386-DBF2-4015-A4A5-DA11F8443136}" dt="2022-11-24T00:28:44.574" v="3388" actId="478"/>
            <ac:spMkLst>
              <pc:docMk/>
              <pc:sldMasterMk cId="1149892062" sldId="2147483660"/>
              <pc:sldLayoutMk cId="3336668759" sldId="2147483669"/>
              <ac:spMk id="6" creationId="{22F62EFF-23B3-42E1-B1B4-25BC3F2B5EC4}"/>
            </ac:spMkLst>
          </pc:spChg>
          <pc:spChg chg="add mod">
            <ac:chgData name="이동건" userId="4ad090f6-dadd-4301-b5d0-883b88f508af" providerId="ADAL" clId="{DA2C1386-DBF2-4015-A4A5-DA11F8443136}" dt="2022-11-28T04:28:08.844" v="4152"/>
            <ac:spMkLst>
              <pc:docMk/>
              <pc:sldMasterMk cId="1149892062" sldId="2147483660"/>
              <pc:sldLayoutMk cId="3336668759" sldId="2147483669"/>
              <ac:spMk id="8" creationId="{A6C99532-854D-45E7-907C-991E7FC30A8B}"/>
            </ac:spMkLst>
          </pc:spChg>
          <pc:spChg chg="del">
            <ac:chgData name="이동건" userId="4ad090f6-dadd-4301-b5d0-883b88f508af" providerId="ADAL" clId="{DA2C1386-DBF2-4015-A4A5-DA11F8443136}" dt="2022-11-24T00:29:12.535" v="3441" actId="478"/>
            <ac:spMkLst>
              <pc:docMk/>
              <pc:sldMasterMk cId="1149892062" sldId="2147483660"/>
              <pc:sldLayoutMk cId="3336668759" sldId="2147483669"/>
              <ac:spMk id="13" creationId="{D6FCC2A6-6626-449C-AD82-6B0C6B384BE6}"/>
            </ac:spMkLst>
          </pc:spChg>
        </pc:sldLayoutChg>
        <pc:sldLayoutChg chg="modSp">
          <pc:chgData name="이동건" userId="4ad090f6-dadd-4301-b5d0-883b88f508af" providerId="ADAL" clId="{DA2C1386-DBF2-4015-A4A5-DA11F8443136}" dt="2022-11-28T04:30:58.189" v="4212" actId="20577"/>
          <pc:sldLayoutMkLst>
            <pc:docMk/>
            <pc:sldMasterMk cId="1149892062" sldId="2147483660"/>
            <pc:sldLayoutMk cId="3628050953" sldId="2147483670"/>
          </pc:sldLayoutMkLst>
          <pc:spChg chg="mod">
            <ac:chgData name="이동건" userId="4ad090f6-dadd-4301-b5d0-883b88f508af" providerId="ADAL" clId="{DA2C1386-DBF2-4015-A4A5-DA11F8443136}" dt="2022-11-28T04:30:58.189" v="4212" actId="20577"/>
            <ac:spMkLst>
              <pc:docMk/>
              <pc:sldMasterMk cId="1149892062" sldId="2147483660"/>
              <pc:sldLayoutMk cId="3628050953" sldId="2147483670"/>
              <ac:spMk id="8" creationId="{A6C99532-854D-45E7-907C-991E7FC30A8B}"/>
            </ac:spMkLst>
          </pc:spChg>
        </pc:sldLayoutChg>
        <pc:sldLayoutChg chg="del">
          <pc:chgData name="이동건" userId="4ad090f6-dadd-4301-b5d0-883b88f508af" providerId="ADAL" clId="{DA2C1386-DBF2-4015-A4A5-DA11F8443136}" dt="2022-11-28T04:22:19.500" v="4002" actId="2696"/>
          <pc:sldLayoutMkLst>
            <pc:docMk/>
            <pc:sldMasterMk cId="1149892062" sldId="2147483660"/>
            <pc:sldLayoutMk cId="250014719" sldId="2147483671"/>
          </pc:sldLayoutMkLst>
        </pc:sldLayoutChg>
        <pc:sldLayoutChg chg="modSp">
          <pc:chgData name="이동건" userId="4ad090f6-dadd-4301-b5d0-883b88f508af" providerId="ADAL" clId="{DA2C1386-DBF2-4015-A4A5-DA11F8443136}" dt="2022-11-28T04:28:52.882" v="4205" actId="5793"/>
          <pc:sldLayoutMkLst>
            <pc:docMk/>
            <pc:sldMasterMk cId="1149892062" sldId="2147483660"/>
            <pc:sldLayoutMk cId="3737113096" sldId="2147483671"/>
          </pc:sldLayoutMkLst>
          <pc:spChg chg="mod">
            <ac:chgData name="이동건" userId="4ad090f6-dadd-4301-b5d0-883b88f508af" providerId="ADAL" clId="{DA2C1386-DBF2-4015-A4A5-DA11F8443136}" dt="2022-11-28T04:28:52.882" v="4205" actId="5793"/>
            <ac:spMkLst>
              <pc:docMk/>
              <pc:sldMasterMk cId="1149892062" sldId="2147483660"/>
              <pc:sldLayoutMk cId="3737113096" sldId="2147483671"/>
              <ac:spMk id="8" creationId="{A6C99532-854D-45E7-907C-991E7FC30A8B}"/>
            </ac:spMkLst>
          </pc:spChg>
        </pc:sldLayoutChg>
        <pc:sldLayoutChg chg="modSp">
          <pc:chgData name="이동건" userId="4ad090f6-dadd-4301-b5d0-883b88f508af" providerId="ADAL" clId="{DA2C1386-DBF2-4015-A4A5-DA11F8443136}" dt="2022-11-30T06:46:56.180" v="5414" actId="20577"/>
          <pc:sldLayoutMkLst>
            <pc:docMk/>
            <pc:sldMasterMk cId="1149892062" sldId="2147483660"/>
            <pc:sldLayoutMk cId="147564870" sldId="2147483673"/>
          </pc:sldLayoutMkLst>
          <pc:spChg chg="mod">
            <ac:chgData name="이동건" userId="4ad090f6-dadd-4301-b5d0-883b88f508af" providerId="ADAL" clId="{DA2C1386-DBF2-4015-A4A5-DA11F8443136}" dt="2022-11-30T06:46:56.180" v="5414" actId="20577"/>
            <ac:spMkLst>
              <pc:docMk/>
              <pc:sldMasterMk cId="1149892062" sldId="2147483660"/>
              <pc:sldLayoutMk cId="147564870" sldId="2147483673"/>
              <ac:spMk id="8" creationId="{A6C99532-854D-45E7-907C-991E7FC30A8B}"/>
            </ac:spMkLst>
          </pc:spChg>
        </pc:sldLayoutChg>
      </pc:sldMasterChg>
    </pc:docChg>
  </pc:docChgLst>
  <pc:docChgLst>
    <pc:chgData name="이동건" userId="4ad090f6-dadd-4301-b5d0-883b88f508af" providerId="ADAL" clId="{59263C7B-47DA-448E-AEC0-5F1776C5B23D}"/>
    <pc:docChg chg="undo custSel addSld modSld modMainMaster">
      <pc:chgData name="이동건" userId="4ad090f6-dadd-4301-b5d0-883b88f508af" providerId="ADAL" clId="{59263C7B-47DA-448E-AEC0-5F1776C5B23D}" dt="2023-01-11T08:24:01.717" v="870" actId="20577"/>
      <pc:docMkLst>
        <pc:docMk/>
      </pc:docMkLst>
      <pc:sldChg chg="delSp">
        <pc:chgData name="이동건" userId="4ad090f6-dadd-4301-b5d0-883b88f508af" providerId="ADAL" clId="{59263C7B-47DA-448E-AEC0-5F1776C5B23D}" dt="2023-01-05T05:59:35.416" v="274"/>
        <pc:sldMkLst>
          <pc:docMk/>
          <pc:sldMk cId="983330820" sldId="13018"/>
        </pc:sldMkLst>
        <pc:spChg chg="del">
          <ac:chgData name="이동건" userId="4ad090f6-dadd-4301-b5d0-883b88f508af" providerId="ADAL" clId="{59263C7B-47DA-448E-AEC0-5F1776C5B23D}" dt="2023-01-05T05:59:35.416" v="274"/>
          <ac:spMkLst>
            <pc:docMk/>
            <pc:sldMk cId="983330820" sldId="13018"/>
            <ac:spMk id="3" creationId="{16AFDE22-D361-470E-8CCB-5BCC69CCEA02}"/>
          </ac:spMkLst>
        </pc:spChg>
      </pc:sldChg>
      <pc:sldChg chg="modSp">
        <pc:chgData name="이동건" userId="4ad090f6-dadd-4301-b5d0-883b88f508af" providerId="ADAL" clId="{59263C7B-47DA-448E-AEC0-5F1776C5B23D}" dt="2023-01-04T00:46:34.591" v="51" actId="20577"/>
        <pc:sldMkLst>
          <pc:docMk/>
          <pc:sldMk cId="4237748418" sldId="13026"/>
        </pc:sldMkLst>
        <pc:spChg chg="mod">
          <ac:chgData name="이동건" userId="4ad090f6-dadd-4301-b5d0-883b88f508af" providerId="ADAL" clId="{59263C7B-47DA-448E-AEC0-5F1776C5B23D}" dt="2023-01-04T00:46:34.591" v="51" actId="20577"/>
          <ac:spMkLst>
            <pc:docMk/>
            <pc:sldMk cId="4237748418" sldId="13026"/>
            <ac:spMk id="18" creationId="{CF824A6C-ADDB-4682-A392-6E468ADC8F9B}"/>
          </ac:spMkLst>
        </pc:spChg>
      </pc:sldChg>
      <pc:sldChg chg="modSp">
        <pc:chgData name="이동건" userId="4ad090f6-dadd-4301-b5d0-883b88f508af" providerId="ADAL" clId="{59263C7B-47DA-448E-AEC0-5F1776C5B23D}" dt="2023-01-05T08:02:05.015" v="810" actId="20577"/>
        <pc:sldMkLst>
          <pc:docMk/>
          <pc:sldMk cId="2454648559" sldId="13033"/>
        </pc:sldMkLst>
        <pc:spChg chg="mod">
          <ac:chgData name="이동건" userId="4ad090f6-dadd-4301-b5d0-883b88f508af" providerId="ADAL" clId="{59263C7B-47DA-448E-AEC0-5F1776C5B23D}" dt="2023-01-05T08:02:05.015" v="810" actId="20577"/>
          <ac:spMkLst>
            <pc:docMk/>
            <pc:sldMk cId="2454648559" sldId="13033"/>
            <ac:spMk id="2" creationId="{D656E9D3-3150-4387-BF3F-5A671D8008AD}"/>
          </ac:spMkLst>
        </pc:spChg>
      </pc:sldChg>
      <pc:sldChg chg="modSp">
        <pc:chgData name="이동건" userId="4ad090f6-dadd-4301-b5d0-883b88f508af" providerId="ADAL" clId="{59263C7B-47DA-448E-AEC0-5F1776C5B23D}" dt="2023-01-05T08:14:44.606" v="820" actId="20577"/>
        <pc:sldMkLst>
          <pc:docMk/>
          <pc:sldMk cId="1799138989" sldId="13034"/>
        </pc:sldMkLst>
        <pc:spChg chg="mod">
          <ac:chgData name="이동건" userId="4ad090f6-dadd-4301-b5d0-883b88f508af" providerId="ADAL" clId="{59263C7B-47DA-448E-AEC0-5F1776C5B23D}" dt="2023-01-05T08:14:44.606" v="820" actId="20577"/>
          <ac:spMkLst>
            <pc:docMk/>
            <pc:sldMk cId="1799138989" sldId="13034"/>
            <ac:spMk id="4" creationId="{F9996F1B-40BC-48D1-B56D-B6ED40A3165C}"/>
          </ac:spMkLst>
        </pc:spChg>
      </pc:sldChg>
      <pc:sldChg chg="addSp modSp">
        <pc:chgData name="이동건" userId="4ad090f6-dadd-4301-b5d0-883b88f508af" providerId="ADAL" clId="{59263C7B-47DA-448E-AEC0-5F1776C5B23D}" dt="2023-01-05T06:13:11.628" v="406" actId="20577"/>
        <pc:sldMkLst>
          <pc:docMk/>
          <pc:sldMk cId="437765008" sldId="13035"/>
        </pc:sldMkLst>
        <pc:spChg chg="mod">
          <ac:chgData name="이동건" userId="4ad090f6-dadd-4301-b5d0-883b88f508af" providerId="ADAL" clId="{59263C7B-47DA-448E-AEC0-5F1776C5B23D}" dt="2023-01-05T06:13:11.628" v="406" actId="20577"/>
          <ac:spMkLst>
            <pc:docMk/>
            <pc:sldMk cId="437765008" sldId="13035"/>
            <ac:spMk id="2" creationId="{D075634F-A864-4D8A-A91C-0349FC9D9BD3}"/>
          </ac:spMkLst>
        </pc:spChg>
        <pc:spChg chg="add mod">
          <ac:chgData name="이동건" userId="4ad090f6-dadd-4301-b5d0-883b88f508af" providerId="ADAL" clId="{59263C7B-47DA-448E-AEC0-5F1776C5B23D}" dt="2023-01-05T06:09:15.793" v="327" actId="1076"/>
          <ac:spMkLst>
            <pc:docMk/>
            <pc:sldMk cId="437765008" sldId="13035"/>
            <ac:spMk id="3" creationId="{E156C508-F594-4F2B-9D37-0A5652B2153B}"/>
          </ac:spMkLst>
        </pc:spChg>
        <pc:spChg chg="add mod ord">
          <ac:chgData name="이동건" userId="4ad090f6-dadd-4301-b5d0-883b88f508af" providerId="ADAL" clId="{59263C7B-47DA-448E-AEC0-5F1776C5B23D}" dt="2023-01-05T05:59:04.150" v="272" actId="164"/>
          <ac:spMkLst>
            <pc:docMk/>
            <pc:sldMk cId="437765008" sldId="13035"/>
            <ac:spMk id="4" creationId="{577E907E-2B3E-4558-AC23-2FEC6AC92313}"/>
          </ac:spMkLst>
        </pc:spChg>
        <pc:spChg chg="add mod">
          <ac:chgData name="이동건" userId="4ad090f6-dadd-4301-b5d0-883b88f508af" providerId="ADAL" clId="{59263C7B-47DA-448E-AEC0-5F1776C5B23D}" dt="2023-01-05T06:09:02.549" v="325" actId="1076"/>
          <ac:spMkLst>
            <pc:docMk/>
            <pc:sldMk cId="437765008" sldId="13035"/>
            <ac:spMk id="6" creationId="{862B99CC-6F1E-4887-B989-1C98001C600E}"/>
          </ac:spMkLst>
        </pc:spChg>
        <pc:spChg chg="add mod">
          <ac:chgData name="이동건" userId="4ad090f6-dadd-4301-b5d0-883b88f508af" providerId="ADAL" clId="{59263C7B-47DA-448E-AEC0-5F1776C5B23D}" dt="2023-01-05T06:11:00.781" v="364" actId="1076"/>
          <ac:spMkLst>
            <pc:docMk/>
            <pc:sldMk cId="437765008" sldId="13035"/>
            <ac:spMk id="7" creationId="{28F01AEB-0A23-448E-B2EE-EBD575A26663}"/>
          </ac:spMkLst>
        </pc:spChg>
        <pc:spChg chg="add mod">
          <ac:chgData name="이동건" userId="4ad090f6-dadd-4301-b5d0-883b88f508af" providerId="ADAL" clId="{59263C7B-47DA-448E-AEC0-5F1776C5B23D}" dt="2023-01-05T06:11:09.181" v="370" actId="1076"/>
          <ac:spMkLst>
            <pc:docMk/>
            <pc:sldMk cId="437765008" sldId="13035"/>
            <ac:spMk id="8" creationId="{755743BA-21E9-4092-8855-234570284F5F}"/>
          </ac:spMkLst>
        </pc:spChg>
        <pc:grpChg chg="add mod">
          <ac:chgData name="이동건" userId="4ad090f6-dadd-4301-b5d0-883b88f508af" providerId="ADAL" clId="{59263C7B-47DA-448E-AEC0-5F1776C5B23D}" dt="2023-01-05T06:08:54.677" v="322" actId="1076"/>
          <ac:grpSpMkLst>
            <pc:docMk/>
            <pc:sldMk cId="437765008" sldId="13035"/>
            <ac:grpSpMk id="5" creationId="{ED83842F-8933-463E-B7BB-03EF87424FF1}"/>
          </ac:grpSpMkLst>
        </pc:grpChg>
      </pc:sldChg>
      <pc:sldChg chg="modSp">
        <pc:chgData name="이동건" userId="4ad090f6-dadd-4301-b5d0-883b88f508af" providerId="ADAL" clId="{59263C7B-47DA-448E-AEC0-5F1776C5B23D}" dt="2023-01-11T08:24:01.717" v="870" actId="20577"/>
        <pc:sldMkLst>
          <pc:docMk/>
          <pc:sldMk cId="3241956418" sldId="13039"/>
        </pc:sldMkLst>
        <pc:spChg chg="mod">
          <ac:chgData name="이동건" userId="4ad090f6-dadd-4301-b5d0-883b88f508af" providerId="ADAL" clId="{59263C7B-47DA-448E-AEC0-5F1776C5B23D}" dt="2023-01-11T08:24:01.717" v="870" actId="20577"/>
          <ac:spMkLst>
            <pc:docMk/>
            <pc:sldMk cId="3241956418" sldId="13039"/>
            <ac:spMk id="3" creationId="{959BA5DC-BAE4-404A-9FC9-F6AACB636FC8}"/>
          </ac:spMkLst>
        </pc:spChg>
      </pc:sldChg>
      <pc:sldChg chg="addSp delSp modSp add">
        <pc:chgData name="이동건" userId="4ad090f6-dadd-4301-b5d0-883b88f508af" providerId="ADAL" clId="{59263C7B-47DA-448E-AEC0-5F1776C5B23D}" dt="2023-01-11T08:21:11.823" v="862" actId="6549"/>
        <pc:sldMkLst>
          <pc:docMk/>
          <pc:sldMk cId="2825890124" sldId="13041"/>
        </pc:sldMkLst>
        <pc:spChg chg="add del mod">
          <ac:chgData name="이동건" userId="4ad090f6-dadd-4301-b5d0-883b88f508af" providerId="ADAL" clId="{59263C7B-47DA-448E-AEC0-5F1776C5B23D}" dt="2023-01-05T05:52:38.154" v="74"/>
          <ac:spMkLst>
            <pc:docMk/>
            <pc:sldMk cId="2825890124" sldId="13041"/>
            <ac:spMk id="2" creationId="{30AE4D8A-9BAB-4C01-9483-8CD0A0249600}"/>
          </ac:spMkLst>
        </pc:spChg>
        <pc:spChg chg="add mod">
          <ac:chgData name="이동건" userId="4ad090f6-dadd-4301-b5d0-883b88f508af" providerId="ADAL" clId="{59263C7B-47DA-448E-AEC0-5F1776C5B23D}" dt="2023-01-11T08:21:11.823" v="862" actId="6549"/>
          <ac:spMkLst>
            <pc:docMk/>
            <pc:sldMk cId="2825890124" sldId="13041"/>
            <ac:spMk id="3" creationId="{CF33AB30-DD2D-49C9-897E-8421458CCBB3}"/>
          </ac:spMkLst>
        </pc:spChg>
      </pc:sldChg>
      <pc:sldMasterChg chg="modSldLayout">
        <pc:chgData name="이동건" userId="4ad090f6-dadd-4301-b5d0-883b88f508af" providerId="ADAL" clId="{59263C7B-47DA-448E-AEC0-5F1776C5B23D}" dt="2023-01-05T05:54:25.963" v="214" actId="2057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59263C7B-47DA-448E-AEC0-5F1776C5B23D}" dt="2023-01-05T05:54:25.963" v="214" actId="20577"/>
          <pc:sldLayoutMkLst>
            <pc:docMk/>
            <pc:sldMasterMk cId="1149892062" sldId="2147483660"/>
            <pc:sldLayoutMk cId="3356926160" sldId="2147483675"/>
          </pc:sldLayoutMkLst>
          <pc:spChg chg="mod">
            <ac:chgData name="이동건" userId="4ad090f6-dadd-4301-b5d0-883b88f508af" providerId="ADAL" clId="{59263C7B-47DA-448E-AEC0-5F1776C5B23D}" dt="2023-01-05T05:54:25.963" v="214" actId="20577"/>
            <ac:spMkLst>
              <pc:docMk/>
              <pc:sldMasterMk cId="1149892062" sldId="2147483660"/>
              <pc:sldLayoutMk cId="3356926160" sldId="2147483675"/>
              <ac:spMk id="8" creationId="{A6C99532-854D-45E7-907C-991E7FC30A8B}"/>
            </ac:spMkLst>
          </pc:spChg>
        </pc:sldLayoutChg>
      </pc:sldMasterChg>
      <pc:sldMasterChg chg="addSp">
        <pc:chgData name="이동건" userId="4ad090f6-dadd-4301-b5d0-883b88f508af" providerId="ADAL" clId="{59263C7B-47DA-448E-AEC0-5F1776C5B23D}" dt="2023-01-05T05:59:35.416" v="274"/>
        <pc:sldMasterMkLst>
          <pc:docMk/>
          <pc:sldMasterMk cId="2761080365" sldId="2147483676"/>
        </pc:sldMasterMkLst>
        <pc:spChg chg="add">
          <ac:chgData name="이동건" userId="4ad090f6-dadd-4301-b5d0-883b88f508af" providerId="ADAL" clId="{59263C7B-47DA-448E-AEC0-5F1776C5B23D}" dt="2023-01-05T05:59:35.416" v="274"/>
          <ac:spMkLst>
            <pc:docMk/>
            <pc:sldMasterMk cId="2761080365" sldId="2147483676"/>
            <ac:spMk id="7" creationId="{DFD8B357-E3F7-4083-B2FC-FF4A34C95656}"/>
          </ac:spMkLst>
        </pc:spChg>
        <pc:spChg chg="add">
          <ac:chgData name="이동건" userId="4ad090f6-dadd-4301-b5d0-883b88f508af" providerId="ADAL" clId="{59263C7B-47DA-448E-AEC0-5F1776C5B23D}" dt="2023-01-05T05:59:35.416" v="274"/>
          <ac:spMkLst>
            <pc:docMk/>
            <pc:sldMasterMk cId="2761080365" sldId="2147483676"/>
            <ac:spMk id="8" creationId="{485B8013-42FF-4304-8026-B39EEB4CA80A}"/>
          </ac:spMkLst>
        </pc:spChg>
      </pc:sldMasterChg>
      <pc:sldMasterChg chg="addSp">
        <pc:chgData name="이동건" userId="4ad090f6-dadd-4301-b5d0-883b88f508af" providerId="ADAL" clId="{59263C7B-47DA-448E-AEC0-5F1776C5B23D}" dt="2023-01-05T05:59:37.498" v="275"/>
        <pc:sldMasterMkLst>
          <pc:docMk/>
          <pc:sldMasterMk cId="2107390429" sldId="2147483687"/>
        </pc:sldMasterMkLst>
        <pc:spChg chg="add">
          <ac:chgData name="이동건" userId="4ad090f6-dadd-4301-b5d0-883b88f508af" providerId="ADAL" clId="{59263C7B-47DA-448E-AEC0-5F1776C5B23D}" dt="2023-01-05T05:59:37.498" v="275"/>
          <ac:spMkLst>
            <pc:docMk/>
            <pc:sldMasterMk cId="2107390429" sldId="2147483687"/>
            <ac:spMk id="7" creationId="{E14FFB26-7EBA-44F2-9DD4-039562EAF447}"/>
          </ac:spMkLst>
        </pc:spChg>
        <pc:spChg chg="add">
          <ac:chgData name="이동건" userId="4ad090f6-dadd-4301-b5d0-883b88f508af" providerId="ADAL" clId="{59263C7B-47DA-448E-AEC0-5F1776C5B23D}" dt="2023-01-05T05:59:37.498" v="275"/>
          <ac:spMkLst>
            <pc:docMk/>
            <pc:sldMasterMk cId="2107390429" sldId="2147483687"/>
            <ac:spMk id="8" creationId="{80C89C9D-261F-496F-A7DF-B833E3905539}"/>
          </ac:spMkLst>
        </pc:spChg>
      </pc:sldMasterChg>
      <pc:sldMasterChg chg="addSp">
        <pc:chgData name="이동건" userId="4ad090f6-dadd-4301-b5d0-883b88f508af" providerId="ADAL" clId="{59263C7B-47DA-448E-AEC0-5F1776C5B23D}" dt="2023-01-05T05:59:42.464" v="276"/>
        <pc:sldMasterMkLst>
          <pc:docMk/>
          <pc:sldMasterMk cId="488990945" sldId="2147483707"/>
        </pc:sldMasterMkLst>
        <pc:spChg chg="add">
          <ac:chgData name="이동건" userId="4ad090f6-dadd-4301-b5d0-883b88f508af" providerId="ADAL" clId="{59263C7B-47DA-448E-AEC0-5F1776C5B23D}" dt="2023-01-05T05:59:42.464" v="276"/>
          <ac:spMkLst>
            <pc:docMk/>
            <pc:sldMasterMk cId="488990945" sldId="2147483707"/>
            <ac:spMk id="7" creationId="{E870BBA4-993B-442A-AB07-2699872E1CE5}"/>
          </ac:spMkLst>
        </pc:spChg>
        <pc:spChg chg="add">
          <ac:chgData name="이동건" userId="4ad090f6-dadd-4301-b5d0-883b88f508af" providerId="ADAL" clId="{59263C7B-47DA-448E-AEC0-5F1776C5B23D}" dt="2023-01-05T05:59:42.464" v="276"/>
          <ac:spMkLst>
            <pc:docMk/>
            <pc:sldMasterMk cId="488990945" sldId="2147483707"/>
            <ac:spMk id="8" creationId="{9352AA28-E387-470B-A5A6-9B578FEF349C}"/>
          </ac:spMkLst>
        </pc:spChg>
      </pc:sldMasterChg>
      <pc:sldMasterChg chg="addSp">
        <pc:chgData name="이동건" userId="4ad090f6-dadd-4301-b5d0-883b88f508af" providerId="ADAL" clId="{59263C7B-47DA-448E-AEC0-5F1776C5B23D}" dt="2023-01-05T05:59:52.076" v="277"/>
        <pc:sldMasterMkLst>
          <pc:docMk/>
          <pc:sldMasterMk cId="1718772943" sldId="2147483727"/>
        </pc:sldMasterMkLst>
        <pc:spChg chg="add">
          <ac:chgData name="이동건" userId="4ad090f6-dadd-4301-b5d0-883b88f508af" providerId="ADAL" clId="{59263C7B-47DA-448E-AEC0-5F1776C5B23D}" dt="2023-01-05T05:59:52.076" v="277"/>
          <ac:spMkLst>
            <pc:docMk/>
            <pc:sldMasterMk cId="1718772943" sldId="2147483727"/>
            <ac:spMk id="7" creationId="{944593DB-BCBD-4F17-8D87-2F807E40F7A9}"/>
          </ac:spMkLst>
        </pc:spChg>
        <pc:spChg chg="add">
          <ac:chgData name="이동건" userId="4ad090f6-dadd-4301-b5d0-883b88f508af" providerId="ADAL" clId="{59263C7B-47DA-448E-AEC0-5F1776C5B23D}" dt="2023-01-05T05:59:52.076" v="277"/>
          <ac:spMkLst>
            <pc:docMk/>
            <pc:sldMasterMk cId="1718772943" sldId="2147483727"/>
            <ac:spMk id="8" creationId="{45D69BE7-6D8F-495F-A512-77452571CECC}"/>
          </ac:spMkLst>
        </pc:spChg>
      </pc:sldMaster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  <pc:docChgLst>
    <pc:chgData name="donggun.lee@lginnotek.com" userId="4ad090f6-dadd-4301-b5d0-883b88f508af" providerId="ADAL" clId="{4E04804C-3C5B-4D71-8F02-67612245B621}"/>
    <pc:docChg chg="undo custSel mod addSld delSld modSld sldOrd addSection modSection">
      <pc:chgData name="donggun.lee@lginnotek.com" userId="4ad090f6-dadd-4301-b5d0-883b88f508af" providerId="ADAL" clId="{4E04804C-3C5B-4D71-8F02-67612245B621}" dt="2022-08-16T06:22:59.502" v="2703" actId="20577"/>
      <pc:docMkLst>
        <pc:docMk/>
      </pc:docMkLst>
      <pc:sldChg chg="addSp modSp">
        <pc:chgData name="donggun.lee@lginnotek.com" userId="4ad090f6-dadd-4301-b5d0-883b88f508af" providerId="ADAL" clId="{4E04804C-3C5B-4D71-8F02-67612245B621}" dt="2022-08-08T01:03:40.029" v="276" actId="20577"/>
        <pc:sldMkLst>
          <pc:docMk/>
          <pc:sldMk cId="2279347305" sldId="12971"/>
        </pc:sldMkLst>
        <pc:spChg chg="mod">
          <ac:chgData name="donggun.lee@lginnotek.com" userId="4ad090f6-dadd-4301-b5d0-883b88f508af" providerId="ADAL" clId="{4E04804C-3C5B-4D71-8F02-67612245B621}" dt="2022-08-08T01:03:40.029" v="276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0" creationId="{1171B9AC-1ED2-4AA7-A3D4-AFE4C650CF2D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2" creationId="{2262A488-0AA5-4484-A08F-B74B16237391}"/>
          </ac:spMkLst>
        </pc:spChg>
        <pc:spChg chg="mod">
          <ac:chgData name="donggun.lee@lginnotek.com" userId="4ad090f6-dadd-4301-b5d0-883b88f508af" providerId="ADAL" clId="{4E04804C-3C5B-4D71-8F02-67612245B621}" dt="2022-08-06T13:46:45.356" v="10" actId="1076"/>
          <ac:spMkLst>
            <pc:docMk/>
            <pc:sldMk cId="2279347305" sldId="12971"/>
            <ac:spMk id="17" creationId="{4CCA65DD-CD3F-4D1A-80DB-E870A38223E3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8" creationId="{BC28A90A-34F3-4091-A3C3-31F2529DF310}"/>
          </ac:spMkLst>
        </pc:spChg>
        <pc:spChg chg="add mod">
          <ac:chgData name="donggun.lee@lginnotek.com" userId="4ad090f6-dadd-4301-b5d0-883b88f508af" providerId="ADAL" clId="{4E04804C-3C5B-4D71-8F02-67612245B621}" dt="2022-08-06T13:50:40.010" v="228" actId="20577"/>
          <ac:spMkLst>
            <pc:docMk/>
            <pc:sldMk cId="2279347305" sldId="12971"/>
            <ac:spMk id="19" creationId="{933BAE4B-ABAB-4BB7-9CE9-68EE36A0D0DE}"/>
          </ac:spMkLst>
        </pc:spChg>
      </pc:sldChg>
      <pc:sldChg chg="addSp modSp">
        <pc:chgData name="donggun.lee@lginnotek.com" userId="4ad090f6-dadd-4301-b5d0-883b88f508af" providerId="ADAL" clId="{4E04804C-3C5B-4D71-8F02-67612245B621}" dt="2022-08-16T06:21:45.201" v="2696" actId="20577"/>
        <pc:sldMkLst>
          <pc:docMk/>
          <pc:sldMk cId="1884106392" sldId="12973"/>
        </pc:sldMkLst>
        <pc:spChg chg="mod">
          <ac:chgData name="donggun.lee@lginnotek.com" userId="4ad090f6-dadd-4301-b5d0-883b88f508af" providerId="ADAL" clId="{4E04804C-3C5B-4D71-8F02-67612245B621}" dt="2022-08-08T02:35:48.578" v="717" actId="207"/>
          <ac:spMkLst>
            <pc:docMk/>
            <pc:sldMk cId="1884106392" sldId="12973"/>
            <ac:spMk id="10" creationId="{E0DE7A30-0A89-47CB-956A-042302430663}"/>
          </ac:spMkLst>
        </pc:spChg>
        <pc:spChg chg="mod">
          <ac:chgData name="donggun.lee@lginnotek.com" userId="4ad090f6-dadd-4301-b5d0-883b88f508af" providerId="ADAL" clId="{4E04804C-3C5B-4D71-8F02-67612245B621}" dt="2022-08-08T02:44:28.599" v="861" actId="1076"/>
          <ac:spMkLst>
            <pc:docMk/>
            <pc:sldMk cId="1884106392" sldId="12973"/>
            <ac:spMk id="20" creationId="{E5E3F4AD-04DE-4910-8D05-34983219D000}"/>
          </ac:spMkLst>
        </pc:spChg>
        <pc:spChg chg="add mod">
          <ac:chgData name="donggun.lee@lginnotek.com" userId="4ad090f6-dadd-4301-b5d0-883b88f508af" providerId="ADAL" clId="{4E04804C-3C5B-4D71-8F02-67612245B621}" dt="2022-08-16T06:21:45.201" v="2696" actId="20577"/>
          <ac:spMkLst>
            <pc:docMk/>
            <pc:sldMk cId="1884106392" sldId="12973"/>
            <ac:spMk id="25" creationId="{94446224-5B61-4F54-974B-C8BEBAB9AE71}"/>
          </ac:spMkLst>
        </pc:spChg>
      </pc:sldChg>
      <pc:sldChg chg="modSp">
        <pc:chgData name="donggun.lee@lginnotek.com" userId="4ad090f6-dadd-4301-b5d0-883b88f508af" providerId="ADAL" clId="{4E04804C-3C5B-4D71-8F02-67612245B621}" dt="2022-08-08T02:45:41.348" v="904" actId="14100"/>
        <pc:sldMkLst>
          <pc:docMk/>
          <pc:sldMk cId="4128558558" sldId="12974"/>
        </pc:sldMkLst>
        <pc:spChg chg="mod">
          <ac:chgData name="donggun.lee@lginnotek.com" userId="4ad090f6-dadd-4301-b5d0-883b88f508af" providerId="ADAL" clId="{4E04804C-3C5B-4D71-8F02-67612245B621}" dt="2022-08-08T01:19:21.789" v="438" actId="14100"/>
          <ac:spMkLst>
            <pc:docMk/>
            <pc:sldMk cId="4128558558" sldId="12974"/>
            <ac:spMk id="24" creationId="{B1A99C46-B1FA-455F-8541-F40C478FABCA}"/>
          </ac:spMkLst>
        </pc:spChg>
        <pc:spChg chg="mod">
          <ac:chgData name="donggun.lee@lginnotek.com" userId="4ad090f6-dadd-4301-b5d0-883b88f508af" providerId="ADAL" clId="{4E04804C-3C5B-4D71-8F02-67612245B621}" dt="2022-08-08T02:36:44.861" v="739" actId="20577"/>
          <ac:spMkLst>
            <pc:docMk/>
            <pc:sldMk cId="4128558558" sldId="12974"/>
            <ac:spMk id="31" creationId="{F53047AD-589D-4B21-BC29-00305DA0D16F}"/>
          </ac:spMkLst>
        </pc:spChg>
        <pc:spChg chg="mod">
          <ac:chgData name="donggun.lee@lginnotek.com" userId="4ad090f6-dadd-4301-b5d0-883b88f508af" providerId="ADAL" clId="{4E04804C-3C5B-4D71-8F02-67612245B621}" dt="2022-08-08T02:45:41.348" v="904" actId="14100"/>
          <ac:spMkLst>
            <pc:docMk/>
            <pc:sldMk cId="4128558558" sldId="12974"/>
            <ac:spMk id="39" creationId="{B6D90BDC-5910-44EF-B3B9-0F4BEEF1785A}"/>
          </ac:spMkLst>
        </pc:spChg>
        <pc:spChg chg="mod">
          <ac:chgData name="donggun.lee@lginnotek.com" userId="4ad090f6-dadd-4301-b5d0-883b88f508af" providerId="ADAL" clId="{4E04804C-3C5B-4D71-8F02-67612245B621}" dt="2022-08-08T01:04:08.868" v="292"/>
          <ac:spMkLst>
            <pc:docMk/>
            <pc:sldMk cId="4128558558" sldId="12974"/>
            <ac:spMk id="48" creationId="{FC210C9B-8DEB-4169-9970-C91FBE059634}"/>
          </ac:spMkLst>
        </pc:spChg>
        <pc:spChg chg="mod">
          <ac:chgData name="donggun.lee@lginnotek.com" userId="4ad090f6-dadd-4301-b5d0-883b88f508af" providerId="ADAL" clId="{4E04804C-3C5B-4D71-8F02-67612245B621}" dt="2022-08-08T01:04:15.364" v="298"/>
          <ac:spMkLst>
            <pc:docMk/>
            <pc:sldMk cId="4128558558" sldId="12974"/>
            <ac:spMk id="49" creationId="{D5DACCBF-1000-495E-B382-A23ADC12B382}"/>
          </ac:spMkLst>
        </pc:spChg>
      </pc:sldChg>
      <pc:sldChg chg="addSp modSp">
        <pc:chgData name="donggun.lee@lginnotek.com" userId="4ad090f6-dadd-4301-b5d0-883b88f508af" providerId="ADAL" clId="{4E04804C-3C5B-4D71-8F02-67612245B621}" dt="2022-08-08T08:23:53.826" v="2284" actId="1076"/>
        <pc:sldMkLst>
          <pc:docMk/>
          <pc:sldMk cId="1618337872" sldId="12976"/>
        </pc:sldMkLst>
        <pc:picChg chg="add mod">
          <ac:chgData name="donggun.lee@lginnotek.com" userId="4ad090f6-dadd-4301-b5d0-883b88f508af" providerId="ADAL" clId="{4E04804C-3C5B-4D71-8F02-67612245B621}" dt="2022-08-08T08:23:53.826" v="2284" actId="1076"/>
          <ac:picMkLst>
            <pc:docMk/>
            <pc:sldMk cId="1618337872" sldId="12976"/>
            <ac:picMk id="7" creationId="{CE1ECBA5-D04D-4F69-B204-A52BE76DBF4B}"/>
          </ac:picMkLst>
        </pc:picChg>
      </pc:sldChg>
      <pc:sldChg chg="addSp modSp">
        <pc:chgData name="donggun.lee@lginnotek.com" userId="4ad090f6-dadd-4301-b5d0-883b88f508af" providerId="ADAL" clId="{4E04804C-3C5B-4D71-8F02-67612245B621}" dt="2022-08-16T06:21:52.694" v="2697" actId="20577"/>
        <pc:sldMkLst>
          <pc:docMk/>
          <pc:sldMk cId="632806615" sldId="12977"/>
        </pc:sldMkLst>
        <pc:spChg chg="add mod">
          <ac:chgData name="donggun.lee@lginnotek.com" userId="4ad090f6-dadd-4301-b5d0-883b88f508af" providerId="ADAL" clId="{4E04804C-3C5B-4D71-8F02-67612245B621}" dt="2022-08-16T06:21:52.694" v="2697" actId="20577"/>
          <ac:spMkLst>
            <pc:docMk/>
            <pc:sldMk cId="632806615" sldId="12977"/>
            <ac:spMk id="2" creationId="{BE16A34B-8A70-4C26-BAF5-0421EDBDB29E}"/>
          </ac:spMkLst>
        </pc:spChg>
        <pc:spChg chg="mod">
          <ac:chgData name="donggun.lee@lginnotek.com" userId="4ad090f6-dadd-4301-b5d0-883b88f508af" providerId="ADAL" clId="{4E04804C-3C5B-4D71-8F02-67612245B621}" dt="2022-08-08T02:36:15.227" v="729" actId="207"/>
          <ac:spMkLst>
            <pc:docMk/>
            <pc:sldMk cId="632806615" sldId="12977"/>
            <ac:spMk id="11" creationId="{8CEC4923-907A-4F26-BF12-B92AC8B97F85}"/>
          </ac:spMkLst>
        </pc:spChg>
        <pc:spChg chg="mod">
          <ac:chgData name="donggun.lee@lginnotek.com" userId="4ad090f6-dadd-4301-b5d0-883b88f508af" providerId="ADAL" clId="{4E04804C-3C5B-4D71-8F02-67612245B621}" dt="2022-08-08T02:36:04.909" v="724" actId="1076"/>
          <ac:spMkLst>
            <pc:docMk/>
            <pc:sldMk cId="632806615" sldId="12977"/>
            <ac:spMk id="30" creationId="{2E02D6E6-9AA9-4044-9970-464ADC5930D2}"/>
          </ac:spMkLst>
        </pc:spChg>
        <pc:picChg chg="mod">
          <ac:chgData name="donggun.lee@lginnotek.com" userId="4ad090f6-dadd-4301-b5d0-883b88f508af" providerId="ADAL" clId="{4E04804C-3C5B-4D71-8F02-67612245B621}" dt="2022-08-08T02:36:08.792" v="728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">
        <pc:chgData name="donggun.lee@lginnotek.com" userId="4ad090f6-dadd-4301-b5d0-883b88f508af" providerId="ADAL" clId="{4E04804C-3C5B-4D71-8F02-67612245B621}" dt="2022-08-08T02:50:58.005" v="1129" actId="1076"/>
        <pc:sldMkLst>
          <pc:docMk/>
          <pc:sldMk cId="3723175091" sldId="12978"/>
        </pc:sldMkLst>
        <pc:spChg chg="add mod">
          <ac:chgData name="donggun.lee@lginnotek.com" userId="4ad090f6-dadd-4301-b5d0-883b88f508af" providerId="ADAL" clId="{4E04804C-3C5B-4D71-8F02-67612245B621}" dt="2022-08-08T02:49:57.764" v="1109" actId="1076"/>
          <ac:spMkLst>
            <pc:docMk/>
            <pc:sldMk cId="3723175091" sldId="12978"/>
            <ac:spMk id="2" creationId="{B7DB9FE7-3EA9-4F5E-8F51-C96FFCC46501}"/>
          </ac:spMkLst>
        </pc:spChg>
        <pc:spChg chg="add mod">
          <ac:chgData name="donggun.lee@lginnotek.com" userId="4ad090f6-dadd-4301-b5d0-883b88f508af" providerId="ADAL" clId="{4E04804C-3C5B-4D71-8F02-67612245B621}" dt="2022-08-08T02:50:58.005" v="1129" actId="1076"/>
          <ac:spMkLst>
            <pc:docMk/>
            <pc:sldMk cId="3723175091" sldId="12978"/>
            <ac:spMk id="3" creationId="{859776D1-A6E2-4FD4-B5C7-255AC9DC51D4}"/>
          </ac:spMkLst>
        </pc:spChg>
        <pc:spChg chg="del">
          <ac:chgData name="donggun.lee@lginnotek.com" userId="4ad090f6-dadd-4301-b5d0-883b88f508af" providerId="ADAL" clId="{4E04804C-3C5B-4D71-8F02-67612245B621}" dt="2022-08-08T01:06:32.549" v="331" actId="478"/>
          <ac:spMkLst>
            <pc:docMk/>
            <pc:sldMk cId="3723175091" sldId="12978"/>
            <ac:spMk id="9" creationId="{170C7315-9CBB-410A-BD76-45006DB27C38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18" creationId="{117BA665-FDE0-4A5F-9A64-0D97963E1EBE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19" creationId="{78F30012-3637-4A27-872F-C5349FC4C026}"/>
          </ac:spMkLst>
        </pc:spChg>
        <pc:spChg chg="mod">
          <ac:chgData name="donggun.lee@lginnotek.com" userId="4ad090f6-dadd-4301-b5d0-883b88f508af" providerId="ADAL" clId="{4E04804C-3C5B-4D71-8F02-67612245B621}" dt="2022-08-08T02:37:55.920" v="743" actId="1076"/>
          <ac:spMkLst>
            <pc:docMk/>
            <pc:sldMk cId="3723175091" sldId="12978"/>
            <ac:spMk id="20" creationId="{71604E50-7212-4233-A70A-17D1B0C6C3FA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21" creationId="{5CC3EED0-5F72-4F1C-A308-81B125CF288F}"/>
          </ac:spMkLst>
        </pc:spChg>
        <pc:spChg chg="mod">
          <ac:chgData name="donggun.lee@lginnotek.com" userId="4ad090f6-dadd-4301-b5d0-883b88f508af" providerId="ADAL" clId="{4E04804C-3C5B-4D71-8F02-67612245B621}" dt="2022-08-08T02:37:55.920" v="743" actId="1076"/>
          <ac:spMkLst>
            <pc:docMk/>
            <pc:sldMk cId="3723175091" sldId="12978"/>
            <ac:spMk id="22" creationId="{353AF2FC-5B16-4E75-AD00-9AC955284559}"/>
          </ac:spMkLst>
        </pc:spChg>
        <pc:spChg chg="mod">
          <ac:chgData name="donggun.lee@lginnotek.com" userId="4ad090f6-dadd-4301-b5d0-883b88f508af" providerId="ADAL" clId="{4E04804C-3C5B-4D71-8F02-67612245B621}" dt="2022-08-08T02:37:53.111" v="742" actId="1076"/>
          <ac:spMkLst>
            <pc:docMk/>
            <pc:sldMk cId="3723175091" sldId="12978"/>
            <ac:spMk id="23" creationId="{2F87CC3A-46FB-444E-AC48-E2BDD6D60807}"/>
          </ac:spMkLst>
        </pc:spChg>
        <pc:spChg chg="mod">
          <ac:chgData name="donggun.lee@lginnotek.com" userId="4ad090f6-dadd-4301-b5d0-883b88f508af" providerId="ADAL" clId="{4E04804C-3C5B-4D71-8F02-67612245B621}" dt="2022-08-08T01:06:36.312" v="332" actId="1076"/>
          <ac:spMkLst>
            <pc:docMk/>
            <pc:sldMk cId="3723175091" sldId="12978"/>
            <ac:spMk id="24" creationId="{C3B3CCF4-F88C-4421-BA6F-C6CF42BD56E5}"/>
          </ac:spMkLst>
        </pc:spChg>
        <pc:spChg chg="mod">
          <ac:chgData name="donggun.lee@lginnotek.com" userId="4ad090f6-dadd-4301-b5d0-883b88f508af" providerId="ADAL" clId="{4E04804C-3C5B-4D71-8F02-67612245B621}" dt="2022-08-08T02:37:53.111" v="742" actId="1076"/>
          <ac:spMkLst>
            <pc:docMk/>
            <pc:sldMk cId="3723175091" sldId="12978"/>
            <ac:spMk id="25" creationId="{7A15CD5C-CE0F-4374-97D9-3A44FEE1CC7C}"/>
          </ac:spMkLst>
        </pc:spChg>
        <pc:spChg chg="del mod">
          <ac:chgData name="donggun.lee@lginnotek.com" userId="4ad090f6-dadd-4301-b5d0-883b88f508af" providerId="ADAL" clId="{4E04804C-3C5B-4D71-8F02-67612245B621}" dt="2022-08-08T02:38:17.575" v="753"/>
          <ac:spMkLst>
            <pc:docMk/>
            <pc:sldMk cId="3723175091" sldId="12978"/>
            <ac:spMk id="30" creationId="{C0330F88-0F3E-4D36-9B17-20BAED3DD1EF}"/>
          </ac:spMkLst>
        </pc:spChg>
        <pc:spChg chg="add mod">
          <ac:chgData name="donggun.lee@lginnotek.com" userId="4ad090f6-dadd-4301-b5d0-883b88f508af" providerId="ADAL" clId="{4E04804C-3C5B-4D71-8F02-67612245B621}" dt="2022-08-08T02:50:49.465" v="1126" actId="1076"/>
          <ac:spMkLst>
            <pc:docMk/>
            <pc:sldMk cId="3723175091" sldId="12978"/>
            <ac:spMk id="31" creationId="{F75F7545-34CA-4E41-B15C-9CC073B0551D}"/>
          </ac:spMkLst>
        </pc:spChg>
        <pc:spChg chg="del mod">
          <ac:chgData name="donggun.lee@lginnotek.com" userId="4ad090f6-dadd-4301-b5d0-883b88f508af" providerId="ADAL" clId="{4E04804C-3C5B-4D71-8F02-67612245B621}" dt="2022-08-08T02:38:05.669" v="745" actId="478"/>
          <ac:spMkLst>
            <pc:docMk/>
            <pc:sldMk cId="3723175091" sldId="12978"/>
            <ac:spMk id="34" creationId="{E7E1517B-0D86-4343-AEE0-BC3918F1E281}"/>
          </ac:spMkLst>
        </pc:spChg>
        <pc:spChg chg="del mod">
          <ac:chgData name="donggun.lee@lginnotek.com" userId="4ad090f6-dadd-4301-b5d0-883b88f508af" providerId="ADAL" clId="{4E04804C-3C5B-4D71-8F02-67612245B621}" dt="2022-08-08T02:38:06.404" v="746" actId="478"/>
          <ac:spMkLst>
            <pc:docMk/>
            <pc:sldMk cId="3723175091" sldId="12978"/>
            <ac:spMk id="35" creationId="{C18A2FB6-5357-40A7-9EE8-EC3F58D4E33C}"/>
          </ac:spMkLst>
        </pc:spChg>
        <pc:spChg chg="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36" creationId="{868D6ED8-F432-423B-9657-6AE9184FE5BD}"/>
          </ac:spMkLst>
        </pc:sp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6" creationId="{1E3FA6DF-9D5D-4008-A1FF-AA42A85A97D8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7" creationId="{3E43C238-2D60-4609-A7B2-24E857FBA468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8" creationId="{3C45F4DC-1919-485F-8752-64002B07F182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9" creationId="{D8340D63-E375-4ADC-8C1E-433E4DA04734}"/>
          </ac:cxnSpMkLst>
        </pc:cxnChg>
      </pc:sldChg>
      <pc:sldChg chg="modSp">
        <pc:chgData name="donggun.lee@lginnotek.com" userId="4ad090f6-dadd-4301-b5d0-883b88f508af" providerId="ADAL" clId="{4E04804C-3C5B-4D71-8F02-67612245B621}" dt="2022-08-08T01:13:08.533" v="358" actId="1076"/>
        <pc:sldMkLst>
          <pc:docMk/>
          <pc:sldMk cId="2169854162" sldId="12980"/>
        </pc:sldMkLst>
        <pc:spChg chg="mod">
          <ac:chgData name="donggun.lee@lginnotek.com" userId="4ad090f6-dadd-4301-b5d0-883b88f508af" providerId="ADAL" clId="{4E04804C-3C5B-4D71-8F02-67612245B621}" dt="2022-08-08T01:12:36.260" v="352" actId="20577"/>
          <ac:spMkLst>
            <pc:docMk/>
            <pc:sldMk cId="2169854162" sldId="12980"/>
            <ac:spMk id="11" creationId="{2E2CAB21-8314-4EDE-85FA-9CD5ABD27315}"/>
          </ac:spMkLst>
        </pc:spChg>
        <pc:spChg chg="mod">
          <ac:chgData name="donggun.lee@lginnotek.com" userId="4ad090f6-dadd-4301-b5d0-883b88f508af" providerId="ADAL" clId="{4E04804C-3C5B-4D71-8F02-67612245B621}" dt="2022-08-08T01:13:08.533" v="358" actId="1076"/>
          <ac:spMkLst>
            <pc:docMk/>
            <pc:sldMk cId="2169854162" sldId="12980"/>
            <ac:spMk id="12" creationId="{A4E5F647-C25C-4A9B-9640-DB6E722D7DD6}"/>
          </ac:spMkLst>
        </pc:spChg>
        <pc:spChg chg="mod">
          <ac:chgData name="donggun.lee@lginnotek.com" userId="4ad090f6-dadd-4301-b5d0-883b88f508af" providerId="ADAL" clId="{4E04804C-3C5B-4D71-8F02-67612245B621}" dt="2022-08-08T01:12:38.922" v="354" actId="20577"/>
          <ac:spMkLst>
            <pc:docMk/>
            <pc:sldMk cId="2169854162" sldId="12980"/>
            <ac:spMk id="15" creationId="{B52A2249-C0C6-4295-8B39-5E3CA1B7096D}"/>
          </ac:spMkLst>
        </pc:spChg>
        <pc:spChg chg="mod">
          <ac:chgData name="donggun.lee@lginnotek.com" userId="4ad090f6-dadd-4301-b5d0-883b88f508af" providerId="ADAL" clId="{4E04804C-3C5B-4D71-8F02-67612245B621}" dt="2022-08-08T01:04:51.768" v="317"/>
          <ac:spMkLst>
            <pc:docMk/>
            <pc:sldMk cId="2169854162" sldId="12980"/>
            <ac:spMk id="52" creationId="{14F7DBFE-1DC1-462A-A645-7A85494BEA91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08T07:25:04.528" v="1953" actId="1076"/>
        <pc:sldMkLst>
          <pc:docMk/>
          <pc:sldMk cId="1514621122" sldId="12983"/>
        </pc:sldMkLst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2" creationId="{F80ABAFF-213F-4BD0-A1F3-EF77488C3F0B}"/>
          </ac:spMkLst>
        </pc:spChg>
        <pc:spChg chg="add mod">
          <ac:chgData name="donggun.lee@lginnotek.com" userId="4ad090f6-dadd-4301-b5d0-883b88f508af" providerId="ADAL" clId="{4E04804C-3C5B-4D71-8F02-67612245B621}" dt="2022-08-08T06:50:23.463" v="1517" actId="1076"/>
          <ac:spMkLst>
            <pc:docMk/>
            <pc:sldMk cId="1514621122" sldId="12983"/>
            <ac:spMk id="3" creationId="{4B6B881F-468F-49BB-B22F-C5903A74CFDD}"/>
          </ac:spMkLst>
        </pc:spChg>
        <pc:spChg chg="add mod">
          <ac:chgData name="donggun.lee@lginnotek.com" userId="4ad090f6-dadd-4301-b5d0-883b88f508af" providerId="ADAL" clId="{4E04804C-3C5B-4D71-8F02-67612245B621}" dt="2022-08-08T07:25:04.528" v="1953" actId="1076"/>
          <ac:spMkLst>
            <pc:docMk/>
            <pc:sldMk cId="1514621122" sldId="12983"/>
            <ac:spMk id="6" creationId="{82C8F474-290D-4286-BA59-3A91E5FCEF7E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7" creationId="{0F8C57FB-E5C8-405F-8ED8-42426224797D}"/>
          </ac:spMkLst>
        </pc:spChg>
        <pc:spChg chg="del">
          <ac:chgData name="donggun.lee@lginnotek.com" userId="4ad090f6-dadd-4301-b5d0-883b88f508af" providerId="ADAL" clId="{4E04804C-3C5B-4D71-8F02-67612245B621}" dt="2022-08-08T06:48:39.733" v="1490" actId="478"/>
          <ac:spMkLst>
            <pc:docMk/>
            <pc:sldMk cId="1514621122" sldId="12983"/>
            <ac:spMk id="11" creationId="{5C1BC9FC-EEC5-488E-A2F4-B53CC615D6C2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15" creationId="{98B21D9D-8CE7-46D7-821D-6D0274DBE7CC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16" creationId="{35905BB5-B0CD-458E-A3A3-B3E60D115686}"/>
          </ac:spMkLst>
        </pc:spChg>
        <pc:spChg chg="del">
          <ac:chgData name="donggun.lee@lginnotek.com" userId="4ad090f6-dadd-4301-b5d0-883b88f508af" providerId="ADAL" clId="{4E04804C-3C5B-4D71-8F02-67612245B621}" dt="2022-08-08T06:48:11.725" v="1481" actId="478"/>
          <ac:spMkLst>
            <pc:docMk/>
            <pc:sldMk cId="1514621122" sldId="12983"/>
            <ac:spMk id="18" creationId="{7BA3941D-3495-4883-B00B-3E09783AFA84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0" creationId="{3DBEB734-AE8C-432A-B864-4FBCD2C57B71}"/>
          </ac:spMkLst>
        </pc:spChg>
        <pc:spChg chg="add 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21" creationId="{EACBB2E5-0A0A-454D-861D-A1722EE9C06A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2" creationId="{91DDB8B7-FCE5-445E-B7BE-D2B9F206D382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3" creationId="{AFF57557-CE6F-4157-802F-DF67E5ADC1C5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4" creationId="{69038ADA-FCBB-40F4-93DF-52402A15AE96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27" creationId="{27B51B78-8592-41C1-8F59-E5E2259A0CEE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31" creationId="{8B690A45-C848-479C-9BEF-608C8C8B8B20}"/>
          </ac:spMkLst>
        </pc:spChg>
        <pc:spChg chg="mod">
          <ac:chgData name="donggun.lee@lginnotek.com" userId="4ad090f6-dadd-4301-b5d0-883b88f508af" providerId="ADAL" clId="{4E04804C-3C5B-4D71-8F02-67612245B621}" dt="2022-08-08T06:50:26.356" v="1518" actId="1076"/>
          <ac:spMkLst>
            <pc:docMk/>
            <pc:sldMk cId="1514621122" sldId="12983"/>
            <ac:spMk id="36" creationId="{BAFD3CF2-DC39-40AA-BF8F-5747CF5DB378}"/>
          </ac:spMkLst>
        </pc:spChg>
        <pc:spChg chg="add 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37" creationId="{149FD60D-83AE-4669-B772-07591F8C4F9D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1" creationId="{19EF08D7-0E20-4496-824A-1065AF281E47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2" creationId="{D7581923-79DA-4C52-BE66-2ADB4B359041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3" creationId="{3974AE22-24F8-42DC-9B60-8B78BAF033FD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4" creationId="{D928B757-419E-427A-AA79-9782EF43A6D8}"/>
          </ac:spMkLst>
        </pc:spChg>
        <pc:spChg chg="add del">
          <ac:chgData name="donggun.lee@lginnotek.com" userId="4ad090f6-dadd-4301-b5d0-883b88f508af" providerId="ADAL" clId="{4E04804C-3C5B-4D71-8F02-67612245B621}" dt="2022-08-08T06:55:00.189" v="1717"/>
          <ac:spMkLst>
            <pc:docMk/>
            <pc:sldMk cId="1514621122" sldId="12983"/>
            <ac:spMk id="46" creationId="{AFD6F048-D399-40DA-AA91-ED4EFCE4BB8C}"/>
          </ac:spMkLst>
        </pc:spChg>
        <pc:picChg chg="add mod ord">
          <ac:chgData name="donggun.lee@lginnotek.com" userId="4ad090f6-dadd-4301-b5d0-883b88f508af" providerId="ADAL" clId="{4E04804C-3C5B-4D71-8F02-67612245B621}" dt="2022-08-08T07:25:02.139" v="1952" actId="1076"/>
          <ac:picMkLst>
            <pc:docMk/>
            <pc:sldMk cId="1514621122" sldId="12983"/>
            <ac:picMk id="9" creationId="{4B07B61F-9E4D-4F49-ADF4-D6B1C82C8BBA}"/>
          </ac:picMkLst>
        </pc:picChg>
        <pc:picChg chg="del">
          <ac:chgData name="donggun.lee@lginnotek.com" userId="4ad090f6-dadd-4301-b5d0-883b88f508af" providerId="ADAL" clId="{4E04804C-3C5B-4D71-8F02-67612245B621}" dt="2022-08-08T06:48:42.970" v="1491" actId="478"/>
          <ac:picMkLst>
            <pc:docMk/>
            <pc:sldMk cId="1514621122" sldId="12983"/>
            <ac:picMk id="38" creationId="{09A1801D-C188-4859-9AE5-D77049496579}"/>
          </ac:picMkLst>
        </pc:picChg>
        <pc:cxnChg chg="add 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17" creationId="{EB0BCB05-958C-4E17-827B-6E41654B717C}"/>
          </ac:cxnSpMkLst>
        </pc:cxnChg>
        <pc:cxnChg chg="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26" creationId="{3FFCE8A1-101F-4C6E-A635-08F58478A90E}"/>
          </ac:cxnSpMkLst>
        </pc:cxnChg>
        <pc:cxnChg chg="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28" creationId="{3F817B0E-5840-4818-BEB3-2C9BC9FD8FD9}"/>
          </ac:cxnSpMkLst>
        </pc:cxnChg>
        <pc:cxnChg chg="add 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35" creationId="{75019E17-33BC-4403-80FE-49941CFE7DB1}"/>
          </ac:cxnSpMkLst>
        </pc:cxnChg>
        <pc:cxnChg chg="add del">
          <ac:chgData name="donggun.lee@lginnotek.com" userId="4ad090f6-dadd-4301-b5d0-883b88f508af" providerId="ADAL" clId="{4E04804C-3C5B-4D71-8F02-67612245B621}" dt="2022-08-08T06:55:00.189" v="1717"/>
          <ac:cxnSpMkLst>
            <pc:docMk/>
            <pc:sldMk cId="1514621122" sldId="12983"/>
            <ac:cxnSpMk id="45" creationId="{BA0B99A2-11EA-4E88-8CC5-907935B04C40}"/>
          </ac:cxnSpMkLst>
        </pc:cxnChg>
      </pc:sldChg>
      <pc:sldChg chg="modSp">
        <pc:chgData name="donggun.lee@lginnotek.com" userId="4ad090f6-dadd-4301-b5d0-883b88f508af" providerId="ADAL" clId="{4E04804C-3C5B-4D71-8F02-67612245B621}" dt="2022-08-06T13:12:24.093" v="7" actId="20577"/>
        <pc:sldMkLst>
          <pc:docMk/>
          <pc:sldMk cId="4277980536" sldId="12984"/>
        </pc:sldMkLst>
        <pc:spChg chg="mod">
          <ac:chgData name="donggun.lee@lginnotek.com" userId="4ad090f6-dadd-4301-b5d0-883b88f508af" providerId="ADAL" clId="{4E04804C-3C5B-4D71-8F02-67612245B621}" dt="2022-08-06T13:12:24.093" v="7" actId="20577"/>
          <ac:spMkLst>
            <pc:docMk/>
            <pc:sldMk cId="4277980536" sldId="12984"/>
            <ac:spMk id="16" creationId="{A2533242-38DD-497C-BBFA-7AA25D555F83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08T04:19:07.655" v="1221" actId="20577"/>
        <pc:sldMkLst>
          <pc:docMk/>
          <pc:sldMk cId="1995386292" sldId="12986"/>
        </pc:sldMkLst>
        <pc:spChg chg="mod">
          <ac:chgData name="donggun.lee@lginnotek.com" userId="4ad090f6-dadd-4301-b5d0-883b88f508af" providerId="ADAL" clId="{4E04804C-3C5B-4D71-8F02-67612245B621}" dt="2022-08-08T04:15:12.831" v="1206" actId="20577"/>
          <ac:spMkLst>
            <pc:docMk/>
            <pc:sldMk cId="1995386292" sldId="12986"/>
            <ac:spMk id="3" creationId="{A1E65533-110A-4C8A-B391-557747635878}"/>
          </ac:spMkLst>
        </pc:spChg>
        <pc:spChg chg="mod">
          <ac:chgData name="donggun.lee@lginnotek.com" userId="4ad090f6-dadd-4301-b5d0-883b88f508af" providerId="ADAL" clId="{4E04804C-3C5B-4D71-8F02-67612245B621}" dt="2022-08-08T04:16:04.315" v="1213" actId="20577"/>
          <ac:spMkLst>
            <pc:docMk/>
            <pc:sldMk cId="1995386292" sldId="12986"/>
            <ac:spMk id="7" creationId="{921B2370-60B7-4E25-8EF2-9FE7F7CB9CA2}"/>
          </ac:spMkLst>
        </pc:spChg>
        <pc:spChg chg="mod">
          <ac:chgData name="donggun.lee@lginnotek.com" userId="4ad090f6-dadd-4301-b5d0-883b88f508af" providerId="ADAL" clId="{4E04804C-3C5B-4D71-8F02-67612245B621}" dt="2022-08-08T04:19:07.655" v="1221" actId="20577"/>
          <ac:spMkLst>
            <pc:docMk/>
            <pc:sldMk cId="1995386292" sldId="12986"/>
            <ac:spMk id="8" creationId="{494611DC-06E3-43BD-A461-4202A6151B96}"/>
          </ac:spMkLst>
        </pc:spChg>
        <pc:spChg chg="mod">
          <ac:chgData name="donggun.lee@lginnotek.com" userId="4ad090f6-dadd-4301-b5d0-883b88f508af" providerId="ADAL" clId="{4E04804C-3C5B-4D71-8F02-67612245B621}" dt="2022-08-08T02:01:38.765" v="675" actId="1076"/>
          <ac:spMkLst>
            <pc:docMk/>
            <pc:sldMk cId="1995386292" sldId="12986"/>
            <ac:spMk id="9" creationId="{446F28DE-32E2-44D0-83F3-0AC55868D630}"/>
          </ac:spMkLst>
        </pc:spChg>
        <pc:spChg chg="mod">
          <ac:chgData name="donggun.lee@lginnotek.com" userId="4ad090f6-dadd-4301-b5d0-883b88f508af" providerId="ADAL" clId="{4E04804C-3C5B-4D71-8F02-67612245B621}" dt="2022-08-08T04:18:51.845" v="1220" actId="20577"/>
          <ac:spMkLst>
            <pc:docMk/>
            <pc:sldMk cId="1995386292" sldId="12986"/>
            <ac:spMk id="10" creationId="{E22A75B5-FC69-438E-88FA-2BF2E5CAEFF7}"/>
          </ac:spMkLst>
        </pc:spChg>
        <pc:spChg chg="mod">
          <ac:chgData name="donggun.lee@lginnotek.com" userId="4ad090f6-dadd-4301-b5d0-883b88f508af" providerId="ADAL" clId="{4E04804C-3C5B-4D71-8F02-67612245B621}" dt="2022-08-08T02:01:27.292" v="672" actId="14100"/>
          <ac:spMkLst>
            <pc:docMk/>
            <pc:sldMk cId="1995386292" sldId="12986"/>
            <ac:spMk id="12" creationId="{6E8BB1B5-71D3-4C84-B791-BAA503A3DF3A}"/>
          </ac:spMkLst>
        </pc:spChg>
        <pc:spChg chg="mod">
          <ac:chgData name="donggun.lee@lginnotek.com" userId="4ad090f6-dadd-4301-b5d0-883b88f508af" providerId="ADAL" clId="{4E04804C-3C5B-4D71-8F02-67612245B621}" dt="2022-08-08T02:01:30.835" v="673" actId="14100"/>
          <ac:spMkLst>
            <pc:docMk/>
            <pc:sldMk cId="1995386292" sldId="12986"/>
            <ac:spMk id="14" creationId="{4011D9B7-868A-4B47-A931-D82C062D7BB0}"/>
          </ac:spMkLst>
        </pc:spChg>
        <pc:spChg chg="mod">
          <ac:chgData name="donggun.lee@lginnotek.com" userId="4ad090f6-dadd-4301-b5d0-883b88f508af" providerId="ADAL" clId="{4E04804C-3C5B-4D71-8F02-67612245B621}" dt="2022-08-08T02:01:36.905" v="674" actId="1076"/>
          <ac:spMkLst>
            <pc:docMk/>
            <pc:sldMk cId="1995386292" sldId="12986"/>
            <ac:spMk id="19" creationId="{C142574F-E055-4BD1-A46F-EC9EB974D4A0}"/>
          </ac:spMkLst>
        </pc:spChg>
        <pc:spChg chg="add del mod">
          <ac:chgData name="donggun.lee@lginnotek.com" userId="4ad090f6-dadd-4301-b5d0-883b88f508af" providerId="ADAL" clId="{4E04804C-3C5B-4D71-8F02-67612245B621}" dt="2022-08-08T01:56:59.067" v="644" actId="478"/>
          <ac:spMkLst>
            <pc:docMk/>
            <pc:sldMk cId="1995386292" sldId="12986"/>
            <ac:spMk id="20" creationId="{29120CAC-33B6-4AB3-973A-41494722244B}"/>
          </ac:spMkLst>
        </pc:spChg>
        <pc:spChg chg="add del mod">
          <ac:chgData name="donggun.lee@lginnotek.com" userId="4ad090f6-dadd-4301-b5d0-883b88f508af" providerId="ADAL" clId="{4E04804C-3C5B-4D71-8F02-67612245B621}" dt="2022-08-08T01:57:33.434" v="651" actId="478"/>
          <ac:spMkLst>
            <pc:docMk/>
            <pc:sldMk cId="1995386292" sldId="12986"/>
            <ac:spMk id="21" creationId="{27AD7BD4-267C-4793-A653-A75C2E57E31C}"/>
          </ac:spMkLst>
        </pc:spChg>
        <pc:spChg chg="add del mod">
          <ac:chgData name="donggun.lee@lginnotek.com" userId="4ad090f6-dadd-4301-b5d0-883b88f508af" providerId="ADAL" clId="{4E04804C-3C5B-4D71-8F02-67612245B621}" dt="2022-08-08T01:57:53.776" v="654" actId="478"/>
          <ac:spMkLst>
            <pc:docMk/>
            <pc:sldMk cId="1995386292" sldId="12986"/>
            <ac:spMk id="22" creationId="{B0097654-E7D3-40D8-B033-CDDBEB2D2BED}"/>
          </ac:spMkLst>
        </pc:spChg>
        <pc:spChg chg="add del mod">
          <ac:chgData name="donggun.lee@lginnotek.com" userId="4ad090f6-dadd-4301-b5d0-883b88f508af" providerId="ADAL" clId="{4E04804C-3C5B-4D71-8F02-67612245B621}" dt="2022-08-08T01:59:04.162" v="670" actId="478"/>
          <ac:spMkLst>
            <pc:docMk/>
            <pc:sldMk cId="1995386292" sldId="12986"/>
            <ac:spMk id="23" creationId="{0838EF0A-96ED-4A75-98DD-B94C4ECD5EEC}"/>
          </ac:spMkLst>
        </pc:spChg>
        <pc:spChg chg="add del mod">
          <ac:chgData name="donggun.lee@lginnotek.com" userId="4ad090f6-dadd-4301-b5d0-883b88f508af" providerId="ADAL" clId="{4E04804C-3C5B-4D71-8F02-67612245B621}" dt="2022-08-08T01:59:05.786" v="671" actId="478"/>
          <ac:spMkLst>
            <pc:docMk/>
            <pc:sldMk cId="1995386292" sldId="12986"/>
            <ac:spMk id="24" creationId="{95F10D40-12F6-4B60-A654-52DDBC27D2CA}"/>
          </ac:spMkLst>
        </pc:spChg>
        <pc:cxnChg chg="mod">
          <ac:chgData name="donggun.lee@lginnotek.com" userId="4ad090f6-dadd-4301-b5d0-883b88f508af" providerId="ADAL" clId="{4E04804C-3C5B-4D71-8F02-67612245B621}" dt="2022-08-08T01:15:59.337" v="407" actId="14100"/>
          <ac:cxnSpMkLst>
            <pc:docMk/>
            <pc:sldMk cId="1995386292" sldId="12986"/>
            <ac:cxnSpMk id="16" creationId="{9620762D-D7E2-4A55-BDE2-0F4055C72F39}"/>
          </ac:cxnSpMkLst>
        </pc:cxnChg>
        <pc:cxnChg chg="mod">
          <ac:chgData name="donggun.lee@lginnotek.com" userId="4ad090f6-dadd-4301-b5d0-883b88f508af" providerId="ADAL" clId="{4E04804C-3C5B-4D71-8F02-67612245B621}" dt="2022-08-08T04:19:07.655" v="1221" actId="20577"/>
          <ac:cxnSpMkLst>
            <pc:docMk/>
            <pc:sldMk cId="1995386292" sldId="12986"/>
            <ac:cxnSpMk id="18" creationId="{662EC7D5-CE22-4C74-9AF2-3292DF3A5B7F}"/>
          </ac:cxnSpMkLst>
        </pc:cxnChg>
      </pc:sldChg>
      <pc:sldChg chg="modSp del">
        <pc:chgData name="donggun.lee@lginnotek.com" userId="4ad090f6-dadd-4301-b5d0-883b88f508af" providerId="ADAL" clId="{4E04804C-3C5B-4D71-8F02-67612245B621}" dt="2022-08-08T01:36:44.071" v="459" actId="2696"/>
        <pc:sldMkLst>
          <pc:docMk/>
          <pc:sldMk cId="2510062448" sldId="12987"/>
        </pc:sldMkLst>
        <pc:spChg chg="mod">
          <ac:chgData name="donggun.lee@lginnotek.com" userId="4ad090f6-dadd-4301-b5d0-883b88f508af" providerId="ADAL" clId="{4E04804C-3C5B-4D71-8F02-67612245B621}" dt="2022-08-08T01:36:16.870" v="458" actId="20577"/>
          <ac:spMkLst>
            <pc:docMk/>
            <pc:sldMk cId="2510062448" sldId="12987"/>
            <ac:spMk id="2" creationId="{E64F080D-2A1E-451C-9840-BEA59FB73536}"/>
          </ac:spMkLst>
        </pc:spChg>
        <pc:spChg chg="mod">
          <ac:chgData name="donggun.lee@lginnotek.com" userId="4ad090f6-dadd-4301-b5d0-883b88f508af" providerId="ADAL" clId="{4E04804C-3C5B-4D71-8F02-67612245B621}" dt="2022-08-08T01:14:05.672" v="370"/>
          <ac:spMkLst>
            <pc:docMk/>
            <pc:sldMk cId="2510062448" sldId="12987"/>
            <ac:spMk id="7" creationId="{0F8C57FB-E5C8-405F-8ED8-42426224797D}"/>
          </ac:spMkLst>
        </pc:spChg>
        <pc:spChg chg="mod">
          <ac:chgData name="donggun.lee@lginnotek.com" userId="4ad090f6-dadd-4301-b5d0-883b88f508af" providerId="ADAL" clId="{4E04804C-3C5B-4D71-8F02-67612245B621}" dt="2022-08-08T01:14:12.345" v="376"/>
          <ac:spMkLst>
            <pc:docMk/>
            <pc:sldMk cId="2510062448" sldId="12987"/>
            <ac:spMk id="13" creationId="{9560E092-E06A-4738-93D1-0A957C218038}"/>
          </ac:spMkLst>
        </pc:spChg>
        <pc:spChg chg="mod">
          <ac:chgData name="donggun.lee@lginnotek.com" userId="4ad090f6-dadd-4301-b5d0-883b88f508af" providerId="ADAL" clId="{4E04804C-3C5B-4D71-8F02-67612245B621}" dt="2022-08-08T01:14:57.267" v="392" actId="6549"/>
          <ac:spMkLst>
            <pc:docMk/>
            <pc:sldMk cId="2510062448" sldId="12987"/>
            <ac:spMk id="19" creationId="{34146D6A-9717-46D2-AFF5-3400B595C34B}"/>
          </ac:spMkLst>
        </pc:spChg>
      </pc:sldChg>
      <pc:sldChg chg="ord">
        <pc:chgData name="donggun.lee@lginnotek.com" userId="4ad090f6-dadd-4301-b5d0-883b88f508af" providerId="ADAL" clId="{4E04804C-3C5B-4D71-8F02-67612245B621}" dt="2022-08-08T01:02:09.364" v="249"/>
        <pc:sldMkLst>
          <pc:docMk/>
          <pc:sldMk cId="744478466" sldId="12988"/>
        </pc:sldMkLst>
      </pc:sldChg>
      <pc:sldChg chg="addSp delSp modSp">
        <pc:chgData name="donggun.lee@lginnotek.com" userId="4ad090f6-dadd-4301-b5d0-883b88f508af" providerId="ADAL" clId="{4E04804C-3C5B-4D71-8F02-67612245B621}" dt="2022-08-08T04:40:12.739" v="1257" actId="1076"/>
        <pc:sldMkLst>
          <pc:docMk/>
          <pc:sldMk cId="3347497132" sldId="12989"/>
        </pc:sldMkLst>
        <pc:spChg chg="mod">
          <ac:chgData name="donggun.lee@lginnotek.com" userId="4ad090f6-dadd-4301-b5d0-883b88f508af" providerId="ADAL" clId="{4E04804C-3C5B-4D71-8F02-67612245B621}" dt="2022-08-08T04:40:12.739" v="1257" actId="1076"/>
          <ac:spMkLst>
            <pc:docMk/>
            <pc:sldMk cId="3347497132" sldId="12989"/>
            <ac:spMk id="5" creationId="{0951D03C-E1D6-4591-B5F4-7F8B1F796D2A}"/>
          </ac:spMkLst>
        </pc:spChg>
        <pc:spChg chg="mod">
          <ac:chgData name="donggun.lee@lginnotek.com" userId="4ad090f6-dadd-4301-b5d0-883b88f508af" providerId="ADAL" clId="{4E04804C-3C5B-4D71-8F02-67612245B621}" dt="2022-08-08T04:26:25.220" v="1256" actId="1076"/>
          <ac:spMkLst>
            <pc:docMk/>
            <pc:sldMk cId="3347497132" sldId="12989"/>
            <ac:spMk id="8" creationId="{0FE8B5C5-3CE7-48AE-8AD3-101BF388825C}"/>
          </ac:spMkLst>
        </pc:spChg>
        <pc:spChg chg="mod">
          <ac:chgData name="donggun.lee@lginnotek.com" userId="4ad090f6-dadd-4301-b5d0-883b88f508af" providerId="ADAL" clId="{4E04804C-3C5B-4D71-8F02-67612245B621}" dt="2022-08-08T04:19:38.437" v="1224" actId="20577"/>
          <ac:spMkLst>
            <pc:docMk/>
            <pc:sldMk cId="3347497132" sldId="12989"/>
            <ac:spMk id="9" creationId="{51A8449C-134F-4627-9172-02E2161D6517}"/>
          </ac:spMkLst>
        </pc:spChg>
        <pc:spChg chg="add del mod">
          <ac:chgData name="donggun.lee@lginnotek.com" userId="4ad090f6-dadd-4301-b5d0-883b88f508af" providerId="ADAL" clId="{4E04804C-3C5B-4D71-8F02-67612245B621}" dt="2022-08-08T02:11:40.421" v="697" actId="478"/>
          <ac:spMkLst>
            <pc:docMk/>
            <pc:sldMk cId="3347497132" sldId="12989"/>
            <ac:spMk id="11" creationId="{130596F5-CC22-4211-9CEC-A9EA66FE62B8}"/>
          </ac:spMkLst>
        </pc:spChg>
        <pc:spChg chg="add del mod">
          <ac:chgData name="donggun.lee@lginnotek.com" userId="4ad090f6-dadd-4301-b5d0-883b88f508af" providerId="ADAL" clId="{4E04804C-3C5B-4D71-8F02-67612245B621}" dt="2022-08-08T02:11:41.572" v="698" actId="478"/>
          <ac:spMkLst>
            <pc:docMk/>
            <pc:sldMk cId="3347497132" sldId="12989"/>
            <ac:spMk id="12" creationId="{D030FE40-12EC-430D-802F-917A3E58356D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16T06:22:59.502" v="2703" actId="20577"/>
        <pc:sldMkLst>
          <pc:docMk/>
          <pc:sldMk cId="3725131333" sldId="12990"/>
        </pc:sldMkLst>
        <pc:spChg chg="mod">
          <ac:chgData name="donggun.lee@lginnotek.com" userId="4ad090f6-dadd-4301-b5d0-883b88f508af" providerId="ADAL" clId="{4E04804C-3C5B-4D71-8F02-67612245B621}" dt="2022-08-16T06:22:54.547" v="2699" actId="20577"/>
          <ac:spMkLst>
            <pc:docMk/>
            <pc:sldMk cId="3725131333" sldId="12990"/>
            <ac:spMk id="4" creationId="{CF63849B-F729-434F-A5A7-BE0AC39F5D94}"/>
          </ac:spMkLst>
        </pc:spChg>
        <pc:spChg chg="add mod">
          <ac:chgData name="donggun.lee@lginnotek.com" userId="4ad090f6-dadd-4301-b5d0-883b88f508af" providerId="ADAL" clId="{4E04804C-3C5B-4D71-8F02-67612245B621}" dt="2022-08-16T06:22:59.502" v="2703" actId="20577"/>
          <ac:spMkLst>
            <pc:docMk/>
            <pc:sldMk cId="3725131333" sldId="12990"/>
            <ac:spMk id="5" creationId="{4CD31D96-872D-4FF8-BFE3-98123D351B0B}"/>
          </ac:spMkLst>
        </pc:spChg>
        <pc:spChg chg="mod">
          <ac:chgData name="donggun.lee@lginnotek.com" userId="4ad090f6-dadd-4301-b5d0-883b88f508af" providerId="ADAL" clId="{4E04804C-3C5B-4D71-8F02-67612245B621}" dt="2022-08-08T05:07:51.082" v="1258" actId="1076"/>
          <ac:spMkLst>
            <pc:docMk/>
            <pc:sldMk cId="3725131333" sldId="12990"/>
            <ac:spMk id="7" creationId="{AEB96791-9623-4E59-B4F0-33BBBB698554}"/>
          </ac:spMkLst>
        </pc:spChg>
        <pc:spChg chg="add del mod">
          <ac:chgData name="donggun.lee@lginnotek.com" userId="4ad090f6-dadd-4301-b5d0-883b88f508af" providerId="ADAL" clId="{4E04804C-3C5B-4D71-8F02-67612245B621}" dt="2022-08-08T02:14:50.557" v="716" actId="478"/>
          <ac:spMkLst>
            <pc:docMk/>
            <pc:sldMk cId="3725131333" sldId="12990"/>
            <ac:spMk id="8" creationId="{4164078A-D58F-4547-BE23-2FD8BF391696}"/>
          </ac:spMkLst>
        </pc:spChg>
        <pc:spChg chg="add del mod">
          <ac:chgData name="donggun.lee@lginnotek.com" userId="4ad090f6-dadd-4301-b5d0-883b88f508af" providerId="ADAL" clId="{4E04804C-3C5B-4D71-8F02-67612245B621}" dt="2022-08-08T06:47:48.304" v="1475" actId="478"/>
          <ac:spMkLst>
            <pc:docMk/>
            <pc:sldMk cId="3725131333" sldId="12990"/>
            <ac:spMk id="9" creationId="{50E60599-7E27-4023-9868-1AF73E541B45}"/>
          </ac:spMkLst>
        </pc:spChg>
        <pc:spChg chg="add mod">
          <ac:chgData name="donggun.lee@lginnotek.com" userId="4ad090f6-dadd-4301-b5d0-883b88f508af" providerId="ADAL" clId="{4E04804C-3C5B-4D71-8F02-67612245B621}" dt="2022-08-08T06:54:40.336" v="1715" actId="20577"/>
          <ac:spMkLst>
            <pc:docMk/>
            <pc:sldMk cId="3725131333" sldId="12990"/>
            <ac:spMk id="10" creationId="{54CBF467-9ECF-48D3-BB87-21C415A47676}"/>
          </ac:spMkLst>
        </pc:spChg>
        <pc:spChg chg="add mod">
          <ac:chgData name="donggun.lee@lginnotek.com" userId="4ad090f6-dadd-4301-b5d0-883b88f508af" providerId="ADAL" clId="{4E04804C-3C5B-4D71-8F02-67612245B621}" dt="2022-08-08T06:47:42.903" v="1474" actId="1582"/>
          <ac:spMkLst>
            <pc:docMk/>
            <pc:sldMk cId="3725131333" sldId="12990"/>
            <ac:spMk id="11" creationId="{0DA8D7DF-3307-4947-9AEE-2D99EDAD68DB}"/>
          </ac:spMkLst>
        </pc:spChg>
        <pc:spChg chg="add mod">
          <ac:chgData name="donggun.lee@lginnotek.com" userId="4ad090f6-dadd-4301-b5d0-883b88f508af" providerId="ADAL" clId="{4E04804C-3C5B-4D71-8F02-67612245B621}" dt="2022-08-08T06:47:59.047" v="1479" actId="1076"/>
          <ac:spMkLst>
            <pc:docMk/>
            <pc:sldMk cId="3725131333" sldId="12990"/>
            <ac:spMk id="12" creationId="{50AA0277-E1B4-4FFF-A3E7-257E99EAC607}"/>
          </ac:spMkLst>
        </pc:spChg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1365763588" sldId="12991"/>
        </pc:sldMkLst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2145476717" sldId="12992"/>
        </pc:sldMkLst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3617824858" sldId="12993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264516707" sldId="12994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452651348" sldId="12995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578321434" sldId="12996"/>
        </pc:sldMkLst>
      </pc:sldChg>
      <pc:sldChg chg="addSp delSp modSp add modTransition">
        <pc:chgData name="donggun.lee@lginnotek.com" userId="4ad090f6-dadd-4301-b5d0-883b88f508af" providerId="ADAL" clId="{4E04804C-3C5B-4D71-8F02-67612245B621}" dt="2022-08-08T04:14:14.469" v="1202" actId="20577"/>
        <pc:sldMkLst>
          <pc:docMk/>
          <pc:sldMk cId="1912572776" sldId="12997"/>
        </pc:sldMkLst>
        <pc:spChg chg="mod">
          <ac:chgData name="donggun.lee@lginnotek.com" userId="4ad090f6-dadd-4301-b5d0-883b88f508af" providerId="ADAL" clId="{4E04804C-3C5B-4D71-8F02-67612245B621}" dt="2022-08-08T04:14:10.998" v="1200" actId="20577"/>
          <ac:spMkLst>
            <pc:docMk/>
            <pc:sldMk cId="1912572776" sldId="12997"/>
            <ac:spMk id="2" creationId="{E64F080D-2A1E-451C-9840-BEA59FB73536}"/>
          </ac:spMkLst>
        </pc:spChg>
        <pc:spChg chg="mod">
          <ac:chgData name="donggun.lee@lginnotek.com" userId="4ad090f6-dadd-4301-b5d0-883b88f508af" providerId="ADAL" clId="{4E04804C-3C5B-4D71-8F02-67612245B621}" dt="2022-08-08T04:12:12.255" v="1194"/>
          <ac:spMkLst>
            <pc:docMk/>
            <pc:sldMk cId="1912572776" sldId="12997"/>
            <ac:spMk id="3" creationId="{11E8FFE9-BB9F-49A7-8B84-1A364C3D4964}"/>
          </ac:spMkLst>
        </pc:spChg>
        <pc:spChg chg="mod">
          <ac:chgData name="donggun.lee@lginnotek.com" userId="4ad090f6-dadd-4301-b5d0-883b88f508af" providerId="ADAL" clId="{4E04804C-3C5B-4D71-8F02-67612245B621}" dt="2022-08-08T04:12:17.030" v="1196" actId="20577"/>
          <ac:spMkLst>
            <pc:docMk/>
            <pc:sldMk cId="1912572776" sldId="12997"/>
            <ac:spMk id="6" creationId="{C0D5BB59-480E-4C30-A11D-D08CB645F228}"/>
          </ac:spMkLst>
        </pc:spChg>
        <pc:spChg chg="add mod">
          <ac:chgData name="donggun.lee@lginnotek.com" userId="4ad090f6-dadd-4301-b5d0-883b88f508af" providerId="ADAL" clId="{4E04804C-3C5B-4D71-8F02-67612245B621}" dt="2022-08-08T04:14:14.469" v="1202" actId="20577"/>
          <ac:spMkLst>
            <pc:docMk/>
            <pc:sldMk cId="1912572776" sldId="12997"/>
            <ac:spMk id="12" creationId="{4BDD78FB-C5CA-4839-B747-84207241BD28}"/>
          </ac:spMkLst>
        </pc:spChg>
        <pc:spChg chg="del">
          <ac:chgData name="donggun.lee@lginnotek.com" userId="4ad090f6-dadd-4301-b5d0-883b88f508af" providerId="ADAL" clId="{4E04804C-3C5B-4D71-8F02-67612245B621}" dt="2022-08-08T01:52:50.649" v="561" actId="478"/>
          <ac:spMkLst>
            <pc:docMk/>
            <pc:sldMk cId="1912572776" sldId="12997"/>
            <ac:spMk id="19" creationId="{34146D6A-9717-46D2-AFF5-3400B595C34B}"/>
          </ac:spMkLst>
        </pc:spChg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665338157" sldId="12998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227638274" sldId="12999"/>
        </pc:sldMkLst>
      </pc:sldChg>
      <pc:sldChg chg="modSp add modTransition">
        <pc:chgData name="donggun.lee@lginnotek.com" userId="4ad090f6-dadd-4301-b5d0-883b88f508af" providerId="ADAL" clId="{4E04804C-3C5B-4D71-8F02-67612245B621}" dt="2022-08-08T04:11:53.181" v="1190" actId="20577"/>
        <pc:sldMkLst>
          <pc:docMk/>
          <pc:sldMk cId="2542262168" sldId="13000"/>
        </pc:sldMkLst>
        <pc:spChg chg="mod">
          <ac:chgData name="donggun.lee@lginnotek.com" userId="4ad090f6-dadd-4301-b5d0-883b88f508af" providerId="ADAL" clId="{4E04804C-3C5B-4D71-8F02-67612245B621}" dt="2022-08-08T04:11:46.650" v="1186"/>
          <ac:spMkLst>
            <pc:docMk/>
            <pc:sldMk cId="2542262168" sldId="13000"/>
            <ac:spMk id="18" creationId="{117BA665-FDE0-4A5F-9A64-0D97963E1EBE}"/>
          </ac:spMkLst>
        </pc:spChg>
        <pc:spChg chg="mod">
          <ac:chgData name="donggun.lee@lginnotek.com" userId="4ad090f6-dadd-4301-b5d0-883b88f508af" providerId="ADAL" clId="{4E04804C-3C5B-4D71-8F02-67612245B621}" dt="2022-08-08T04:11:53.181" v="1190" actId="20577"/>
          <ac:spMkLst>
            <pc:docMk/>
            <pc:sldMk cId="2542262168" sldId="13000"/>
            <ac:spMk id="19" creationId="{78F30012-3637-4A27-872F-C5349FC4C026}"/>
          </ac:spMkLst>
        </pc:spChg>
      </pc:sldChg>
      <pc:sldChg chg="addSp delSp modSp add mod setBg">
        <pc:chgData name="donggun.lee@lginnotek.com" userId="4ad090f6-dadd-4301-b5d0-883b88f508af" providerId="ADAL" clId="{4E04804C-3C5B-4D71-8F02-67612245B621}" dt="2022-08-08T07:46:45.621" v="2266" actId="20577"/>
        <pc:sldMkLst>
          <pc:docMk/>
          <pc:sldMk cId="1808270230" sldId="13001"/>
        </pc:sldMkLst>
        <pc:spChg chg="del mod">
          <ac:chgData name="donggun.lee@lginnotek.com" userId="4ad090f6-dadd-4301-b5d0-883b88f508af" providerId="ADAL" clId="{4E04804C-3C5B-4D71-8F02-67612245B621}" dt="2022-08-08T06:56:49.744" v="1737" actId="478"/>
          <ac:spMkLst>
            <pc:docMk/>
            <pc:sldMk cId="1808270230" sldId="13001"/>
            <ac:spMk id="3" creationId="{4B6B881F-468F-49BB-B22F-C5903A74CFDD}"/>
          </ac:spMkLst>
        </pc:spChg>
        <pc:spChg chg="mod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4" creationId="{02BC3BF5-15E2-40A5-B2EF-5DC0CF414A03}"/>
          </ac:spMkLst>
        </pc:spChg>
        <pc:spChg chg="mod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5" creationId="{84CE0450-F2B8-4932-B16F-8C9F4A64D45F}"/>
          </ac:spMkLst>
        </pc:spChg>
        <pc:spChg chg="del mod">
          <ac:chgData name="donggun.lee@lginnotek.com" userId="4ad090f6-dadd-4301-b5d0-883b88f508af" providerId="ADAL" clId="{4E04804C-3C5B-4D71-8F02-67612245B621}" dt="2022-08-08T06:56:43.425" v="1734" actId="478"/>
          <ac:spMkLst>
            <pc:docMk/>
            <pc:sldMk cId="1808270230" sldId="13001"/>
            <ac:spMk id="6" creationId="{82C8F474-290D-4286-BA59-3A91E5FCEF7E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4" creationId="{922F19F4-FE70-43DC-856F-2CE5F521DC48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6" creationId="{395ECC94-3D5E-46A7-A7A1-DE807E1563B4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8" creationId="{7E549738-9961-462D-81B7-4A7A44691102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21" creationId="{EACBB2E5-0A0A-454D-861D-A1722EE9C06A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24" creationId="{D5B0017B-2ECA-49AF-B397-DC140825DF8D}"/>
          </ac:spMkLst>
        </pc:spChg>
        <pc:spChg chg="add mod">
          <ac:chgData name="donggun.lee@lginnotek.com" userId="4ad090f6-dadd-4301-b5d0-883b88f508af" providerId="ADAL" clId="{4E04804C-3C5B-4D71-8F02-67612245B621}" dt="2022-08-08T07:28:34.918" v="2086" actId="404"/>
          <ac:spMkLst>
            <pc:docMk/>
            <pc:sldMk cId="1808270230" sldId="13001"/>
            <ac:spMk id="25" creationId="{092A9ED3-7721-4D0B-B22B-4EE77DD45B93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27" creationId="{27B51B78-8592-41C1-8F59-E5E2259A0CEE}"/>
          </ac:spMkLst>
        </pc:spChg>
        <pc:spChg chg="add del mod">
          <ac:chgData name="donggun.lee@lginnotek.com" userId="4ad090f6-dadd-4301-b5d0-883b88f508af" providerId="ADAL" clId="{4E04804C-3C5B-4D71-8F02-67612245B621}" dt="2022-08-08T07:28:15.696" v="2076" actId="478"/>
          <ac:spMkLst>
            <pc:docMk/>
            <pc:sldMk cId="1808270230" sldId="13001"/>
            <ac:spMk id="29" creationId="{C9D1DF82-D1B8-4826-9EEA-FDB370A4279A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31" creationId="{8B690A45-C848-479C-9BEF-608C8C8B8B20}"/>
          </ac:spMkLst>
        </pc:spChg>
        <pc:spChg chg="add mod">
          <ac:chgData name="donggun.lee@lginnotek.com" userId="4ad090f6-dadd-4301-b5d0-883b88f508af" providerId="ADAL" clId="{4E04804C-3C5B-4D71-8F02-67612245B621}" dt="2022-08-08T07:29:51.955" v="2236" actId="1076"/>
          <ac:spMkLst>
            <pc:docMk/>
            <pc:sldMk cId="1808270230" sldId="13001"/>
            <ac:spMk id="32" creationId="{BE4C060E-7E64-4D24-BABA-D45F98F25B34}"/>
          </ac:spMkLst>
        </pc:spChg>
        <pc:spChg chg="add mod">
          <ac:chgData name="donggun.lee@lginnotek.com" userId="4ad090f6-dadd-4301-b5d0-883b88f508af" providerId="ADAL" clId="{4E04804C-3C5B-4D71-8F02-67612245B621}" dt="2022-08-08T07:46:45.621" v="2266" actId="20577"/>
          <ac:spMkLst>
            <pc:docMk/>
            <pc:sldMk cId="1808270230" sldId="13001"/>
            <ac:spMk id="33" creationId="{DDA19B50-5CE9-4033-9EC1-CE398853A0A2}"/>
          </ac:spMkLst>
        </pc:spChg>
        <pc:spChg chg="del mod">
          <ac:chgData name="donggun.lee@lginnotek.com" userId="4ad090f6-dadd-4301-b5d0-883b88f508af" providerId="ADAL" clId="{4E04804C-3C5B-4D71-8F02-67612245B621}" dt="2022-08-08T06:56:51.300" v="1738" actId="478"/>
          <ac:spMkLst>
            <pc:docMk/>
            <pc:sldMk cId="1808270230" sldId="13001"/>
            <ac:spMk id="36" creationId="{BAFD3CF2-DC39-40AA-BF8F-5747CF5DB378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37" creationId="{149FD60D-83AE-4669-B772-07591F8C4F9D}"/>
          </ac:spMkLst>
        </pc:spChg>
        <pc:spChg chg="add mod">
          <ac:chgData name="donggun.lee@lginnotek.com" userId="4ad090f6-dadd-4301-b5d0-883b88f508af" providerId="ADAL" clId="{4E04804C-3C5B-4D71-8F02-67612245B621}" dt="2022-08-08T07:28:37.120" v="2087" actId="1076"/>
          <ac:spMkLst>
            <pc:docMk/>
            <pc:sldMk cId="1808270230" sldId="13001"/>
            <ac:spMk id="39" creationId="{553E2BF6-6001-472F-AFB2-DA60532A1ABE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1" creationId="{19EF08D7-0E20-4496-824A-1065AF281E47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2" creationId="{D7581923-79DA-4C52-BE66-2ADB4B359041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3" creationId="{3974AE22-24F8-42DC-9B60-8B78BAF033FD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4" creationId="{D928B757-419E-427A-AA79-9782EF43A6D8}"/>
          </ac:spMkLst>
        </pc:spChg>
        <pc:grpChg chg="add del">
          <ac:chgData name="donggun.lee@lginnotek.com" userId="4ad090f6-dadd-4301-b5d0-883b88f508af" providerId="ADAL" clId="{4E04804C-3C5B-4D71-8F02-67612245B621}" dt="2022-08-08T06:57:06.777" v="1743" actId="26606"/>
          <ac:grpSpMkLst>
            <pc:docMk/>
            <pc:sldMk cId="1808270230" sldId="13001"/>
            <ac:grpSpMk id="19" creationId="{AE1C45F0-260A-458C-96ED-C1F6D2151219}"/>
          </ac:grpSpMkLst>
        </pc:grpChg>
        <pc:picChg chg="add del mod">
          <ac:chgData name="donggun.lee@lginnotek.com" userId="4ad090f6-dadd-4301-b5d0-883b88f508af" providerId="ADAL" clId="{4E04804C-3C5B-4D71-8F02-67612245B621}" dt="2022-08-08T06:56:40.537" v="1732" actId="478"/>
          <ac:picMkLst>
            <pc:docMk/>
            <pc:sldMk cId="1808270230" sldId="13001"/>
            <ac:picMk id="7" creationId="{F07075DA-B442-4DDD-98FB-877EE4CB51F9}"/>
          </ac:picMkLst>
        </pc:picChg>
        <pc:picChg chg="del">
          <ac:chgData name="donggun.lee@lginnotek.com" userId="4ad090f6-dadd-4301-b5d0-883b88f508af" providerId="ADAL" clId="{4E04804C-3C5B-4D71-8F02-67612245B621}" dt="2022-08-08T06:55:11.235" v="1719" actId="478"/>
          <ac:picMkLst>
            <pc:docMk/>
            <pc:sldMk cId="1808270230" sldId="13001"/>
            <ac:picMk id="9" creationId="{4B07B61F-9E4D-4F49-ADF4-D6B1C82C8BBA}"/>
          </ac:picMkLst>
        </pc:picChg>
        <pc:picChg chg="add mod or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10" creationId="{ED0D6D8B-CD92-4921-A2A5-DA88CE313C3F}"/>
          </ac:picMkLst>
        </pc:picChg>
        <pc:picChg chg="add mo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12" creationId="{97604A0D-C2E7-40A5-90CB-BF65B21F2711}"/>
          </ac:picMkLst>
        </pc:picChg>
        <pc:picChg chg="add mo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23" creationId="{FE2744DA-9F1F-48F7-815E-FC2C3E7070CA}"/>
          </ac:picMkLst>
        </pc:pic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17" creationId="{EB0BCB05-958C-4E17-827B-6E41654B717C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26" creationId="{3FFCE8A1-101F-4C6E-A635-08F58478A90E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28" creationId="{3F817B0E-5840-4818-BEB3-2C9BC9FD8FD9}"/>
          </ac:cxnSpMkLst>
        </pc:cxnChg>
        <pc:cxnChg chg="add del">
          <ac:chgData name="donggun.lee@lginnotek.com" userId="4ad090f6-dadd-4301-b5d0-883b88f508af" providerId="ADAL" clId="{4E04804C-3C5B-4D71-8F02-67612245B621}" dt="2022-08-08T06:57:06.777" v="1743" actId="26606"/>
          <ac:cxnSpMkLst>
            <pc:docMk/>
            <pc:sldMk cId="1808270230" sldId="13001"/>
            <ac:cxnSpMk id="30" creationId="{6CF1BAF6-AD41-4082-B212-8A1F9A2E8779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35" creationId="{75019E17-33BC-4403-80FE-49941CFE7DB1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08T08:00:58.284" v="2274"/>
        <pc:sldMkLst>
          <pc:docMk/>
          <pc:sldMk cId="1046876484" sldId="13002"/>
        </pc:sldMkLst>
        <pc:spChg chg="del">
          <ac:chgData name="donggun.lee@lginnotek.com" userId="4ad090f6-dadd-4301-b5d0-883b88f508af" providerId="ADAL" clId="{4E04804C-3C5B-4D71-8F02-67612245B621}" dt="2022-08-08T06:59:03.739" v="1762" actId="478"/>
          <ac:spMkLst>
            <pc:docMk/>
            <pc:sldMk cId="1046876484" sldId="13002"/>
            <ac:spMk id="2" creationId="{BD336C9F-D2D1-473E-BB7F-6F38721E7A37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" creationId="{4DAE6947-ED15-4247-B1B7-4D2DF30BD20E}"/>
          </ac:spMkLst>
        </pc:spChg>
        <pc:spChg chg="add mod">
          <ac:chgData name="donggun.lee@lginnotek.com" userId="4ad090f6-dadd-4301-b5d0-883b88f508af" providerId="ADAL" clId="{4E04804C-3C5B-4D71-8F02-67612245B621}" dt="2022-08-08T08:00:58.284" v="2274"/>
          <ac:spMkLst>
            <pc:docMk/>
            <pc:sldMk cId="1046876484" sldId="13002"/>
            <ac:spMk id="7" creationId="{7BDFD3D3-50BA-4AE7-9E1F-80BF068234A9}"/>
          </ac:spMkLst>
        </pc:spChg>
        <pc:spChg chg="add del">
          <ac:chgData name="donggun.lee@lginnotek.com" userId="4ad090f6-dadd-4301-b5d0-883b88f508af" providerId="ADAL" clId="{4E04804C-3C5B-4D71-8F02-67612245B621}" dt="2022-08-08T07:02:01.705" v="1790"/>
          <ac:spMkLst>
            <pc:docMk/>
            <pc:sldMk cId="1046876484" sldId="13002"/>
            <ac:spMk id="11" creationId="{ADAC1833-86AF-40D7-8DBF-6250933C25E7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2" creationId="{E05EDB02-B80D-45D9-8981-116B15CEC9C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4" creationId="{3E1AC650-02EF-48B5-B26C-B3BC3062DDA2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8" creationId="{FB997731-4A86-4F9B-8819-6CF763DCC6D4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0" creationId="{4B98E2F1-C05D-4190-ABE0-F5E93D2E969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4" creationId="{B7DE3984-7970-44D9-892D-A4D6F20E735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5" creationId="{E5D7248D-77FD-4534-A813-8CBE4BC7474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6" creationId="{2C538984-3331-49B4-8F6F-334685219343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7" creationId="{6CC34472-DDAD-4EDC-AD4B-F31513E9C60C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9" creationId="{1AD7B7E1-BF15-4C7C-AEE5-5E4E14BB5A2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41" creationId="{D7A96461-CFEC-4B6C-A23A-A8885B1B63F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1" creationId="{0DD8B8D4-3E7E-4D00-A231-5F1FE1AC268E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2" creationId="{04AA1B3E-5EEA-4C78-886F-C5F3F1693514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3" creationId="{79144A72-02F5-4860-A326-A37BAA37832B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8" creationId="{7AA56EB5-9BEB-478A-87B0-572AECEC60D0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1" creationId="{429DB5C1-4095-4CA4-A9F4-1169DCE751A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2" creationId="{7CB8EF5F-DF86-4ABF-9567-3593037431DC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4" creationId="{D8187E29-7C31-48ED-9E20-618120B3375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6" creationId="{3E78B35D-87F3-42CB-89E0-B6B7268C301F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0" creationId="{EE467E81-060B-479C-9C90-8F29856172F1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3" creationId="{0444AF6B-2F35-4ACE-9E2E-BD453078D88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4" creationId="{E8DE01F8-981E-43E1-ABC0-DA1FEB1CBDDF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5" creationId="{B75C1D09-3DB5-4386-9482-D21E7CD85ABD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6" creationId="{10C2D688-D8C1-41EF-AD77-4DAB61453491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8" creationId="{F38266E8-FA98-4CCB-8462-E6F3E5CC39FE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0" creationId="{3F91B0FC-E21E-4C4F-9B3B-6A0414DB18F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4" creationId="{1F3A3B5A-E10E-48FD-B181-71843618B6F9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5" creationId="{CDB96D5B-79BF-49DD-BE6F-CFDD2FB4428B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6" creationId="{11DCA6F3-70A1-4A8F-8F8F-8CDBE1480280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7" creationId="{F5808D19-8454-4A38-9F51-EA2A7308B5D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90" creationId="{58C9A0BC-0168-4A9C-98E5-A58BD8370DAF}"/>
          </ac:spMkLst>
        </pc:spChg>
        <pc:graphicFrameChg chg="add del">
          <ac:chgData name="donggun.lee@lginnotek.com" userId="4ad090f6-dadd-4301-b5d0-883b88f508af" providerId="ADAL" clId="{4E04804C-3C5B-4D71-8F02-67612245B621}" dt="2022-08-08T07:02:01.705" v="1790"/>
          <ac:graphicFrameMkLst>
            <pc:docMk/>
            <pc:sldMk cId="1046876484" sldId="13002"/>
            <ac:graphicFrameMk id="9" creationId="{4A069748-59DD-4047-8117-9AE497722F1B}"/>
          </ac:graphicFrameMkLst>
        </pc:graphicFrame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3" creationId="{B637E345-A5B6-4733-B398-1ED4241EE68D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16" creationId="{774EE9D1-90A2-4D69-9259-770DB23A1010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17" creationId="{52ECFB2F-E260-45B3-A538-FB4D9A495002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22" creationId="{1072A5A7-A898-4F77-8672-9F4E590CED28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57" creationId="{D47E2F3E-0882-4C2F-8C7A-DAEE76E7BC84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59" creationId="{13EB918C-F9C4-4924-A390-EF5D6387ED14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0" creationId="{FB8C907D-93CD-4411-92A8-4218200D8287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3" creationId="{17D7D9AD-3529-4D49-B81B-6F4DCA3AADFD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5" creationId="{0B1B1759-CF14-46F0-BB1C-2F9860DCA943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7" creationId="{F5B3C510-3938-4780-BA57-EB54C4496460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72" creationId="{3F3C72DF-9936-4FA2-9D27-D9605D472DA6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3" creationId="{FDFB733A-5AAC-4B08-ACF2-2885AD7FD333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8" creationId="{66563703-8B4E-483F-BE78-BA444A6E1E0C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9" creationId="{8313285A-AA63-4F9C-8F1F-C0EC04A2FC46}"/>
          </ac:picMkLst>
        </pc:pic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8" creationId="{7660093D-1B4D-4684-A479-6D58839C8295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10" creationId="{17879F0A-7E87-43BB-9ED8-A1CB6BA299D5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15" creationId="{9486D1F2-9E0C-49DB-94A9-3C78D405B10C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28" creationId="{525021A9-38DC-4EB2-9088-224533AC2750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2" creationId="{D24715CC-E093-4112-8801-B5A4EB01C8E2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3" creationId="{E358921C-3F8A-48C6-997B-A487BA9508A7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4" creationId="{8B7A1B05-0756-475F-9B8D-7774F6840BE8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5" creationId="{0542FDBD-6DD5-4FE7-BC8D-A2E156B9C56B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44" creationId="{C7F74860-488C-4A7E-ABF7-47AC3A0B4A0C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46" creationId="{63AC9797-5C82-46FE-9FF6-490F6C8BE67C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55" creationId="{5370C29A-352D-4427-88C0-CB0CBC53CA66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71" creationId="{9958BD80-5722-4F27-B531-A4D28CD9F1F0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81" creationId="{BE69455E-BF44-4CD1-AA4B-0854679FAFA3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16T04:58:34.177" v="2390" actId="1076"/>
        <pc:sldMkLst>
          <pc:docMk/>
          <pc:sldMk cId="231409456" sldId="13004"/>
        </pc:sldMkLst>
        <pc:spChg chg="mod">
          <ac:chgData name="donggun.lee@lginnotek.com" userId="4ad090f6-dadd-4301-b5d0-883b88f508af" providerId="ADAL" clId="{4E04804C-3C5B-4D71-8F02-67612245B621}" dt="2022-08-16T04:53:44.352" v="2289" actId="1076"/>
          <ac:spMkLst>
            <pc:docMk/>
            <pc:sldMk cId="231409456" sldId="13004"/>
            <ac:spMk id="15" creationId="{FCF0D19A-D0FB-4C7C-95A7-F31444023CE1}"/>
          </ac:spMkLst>
        </pc:spChg>
        <pc:spChg chg="mod">
          <ac:chgData name="donggun.lee@lginnotek.com" userId="4ad090f6-dadd-4301-b5d0-883b88f508af" providerId="ADAL" clId="{4E04804C-3C5B-4D71-8F02-67612245B621}" dt="2022-08-16T04:53:49.361" v="2290" actId="1076"/>
          <ac:spMkLst>
            <pc:docMk/>
            <pc:sldMk cId="231409456" sldId="13004"/>
            <ac:spMk id="16" creationId="{85356ECE-94C8-4405-8A03-57CE8904B260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7" creationId="{A6E6713B-FB6E-4890-90DF-6A92919FAD92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8" creationId="{2CB04AA7-EC57-46FE-BCC0-5815D6E0D9C6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9" creationId="{0C663117-C507-427C-8EAB-D82FD8D3CE30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20" creationId="{6AE25F83-7C92-4123-8EC5-6AAE0720D3C0}"/>
          </ac:spMkLst>
        </pc:spChg>
        <pc:spChg chg="mod">
          <ac:chgData name="donggun.lee@lginnotek.com" userId="4ad090f6-dadd-4301-b5d0-883b88f508af" providerId="ADAL" clId="{4E04804C-3C5B-4D71-8F02-67612245B621}" dt="2022-08-16T04:53:49.361" v="2290" actId="1076"/>
          <ac:spMkLst>
            <pc:docMk/>
            <pc:sldMk cId="231409456" sldId="13004"/>
            <ac:spMk id="21" creationId="{B40CABB2-1E73-4C89-A797-04FECCFBAC44}"/>
          </ac:spMkLst>
        </pc:spChg>
        <pc:spChg chg="del">
          <ac:chgData name="donggun.lee@lginnotek.com" userId="4ad090f6-dadd-4301-b5d0-883b88f508af" providerId="ADAL" clId="{4E04804C-3C5B-4D71-8F02-67612245B621}" dt="2022-08-16T04:53:37.715" v="2288" actId="478"/>
          <ac:spMkLst>
            <pc:docMk/>
            <pc:sldMk cId="231409456" sldId="13004"/>
            <ac:spMk id="22" creationId="{E302A9C3-F3EA-4B3A-ADA5-3FF9AD3750D5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23" creationId="{F1592935-C6D5-437D-BCBB-F67827D2240A}"/>
          </ac:spMkLst>
        </pc:spChg>
        <pc:spChg chg="add mod">
          <ac:chgData name="donggun.lee@lginnotek.com" userId="4ad090f6-dadd-4301-b5d0-883b88f508af" providerId="ADAL" clId="{4E04804C-3C5B-4D71-8F02-67612245B621}" dt="2022-08-16T04:58:28.909" v="2388" actId="20577"/>
          <ac:spMkLst>
            <pc:docMk/>
            <pc:sldMk cId="231409456" sldId="13004"/>
            <ac:spMk id="24" creationId="{59CF3035-3A38-4D60-9DAB-B596BA544B96}"/>
          </ac:spMkLst>
        </pc:spChg>
        <pc:spChg chg="add del mod">
          <ac:chgData name="donggun.lee@lginnotek.com" userId="4ad090f6-dadd-4301-b5d0-883b88f508af" providerId="ADAL" clId="{4E04804C-3C5B-4D71-8F02-67612245B621}" dt="2022-08-16T04:57:06.822" v="2330" actId="478"/>
          <ac:spMkLst>
            <pc:docMk/>
            <pc:sldMk cId="231409456" sldId="13004"/>
            <ac:spMk id="25" creationId="{C0DFB9D8-3FF7-449E-B850-D63C2AC86AB2}"/>
          </ac:spMkLst>
        </pc:spChg>
        <pc:spChg chg="add del mod">
          <ac:chgData name="donggun.lee@lginnotek.com" userId="4ad090f6-dadd-4301-b5d0-883b88f508af" providerId="ADAL" clId="{4E04804C-3C5B-4D71-8F02-67612245B621}" dt="2022-08-16T04:55:17.576" v="2300" actId="478"/>
          <ac:spMkLst>
            <pc:docMk/>
            <pc:sldMk cId="231409456" sldId="13004"/>
            <ac:spMk id="26" creationId="{770F9B26-8FB1-4478-B15F-0D4A58B60985}"/>
          </ac:spMkLst>
        </pc:spChg>
        <pc:spChg chg="add del mod">
          <ac:chgData name="donggun.lee@lginnotek.com" userId="4ad090f6-dadd-4301-b5d0-883b88f508af" providerId="ADAL" clId="{4E04804C-3C5B-4D71-8F02-67612245B621}" dt="2022-08-16T04:55:19.811" v="2301" actId="478"/>
          <ac:spMkLst>
            <pc:docMk/>
            <pc:sldMk cId="231409456" sldId="13004"/>
            <ac:spMk id="27" creationId="{EF0D43CB-0F30-402B-94FB-583C5D73CF77}"/>
          </ac:spMkLst>
        </pc:spChg>
        <pc:spChg chg="add mod">
          <ac:chgData name="donggun.lee@lginnotek.com" userId="4ad090f6-dadd-4301-b5d0-883b88f508af" providerId="ADAL" clId="{4E04804C-3C5B-4D71-8F02-67612245B621}" dt="2022-08-16T04:58:34.177" v="2390" actId="1076"/>
          <ac:spMkLst>
            <pc:docMk/>
            <pc:sldMk cId="231409456" sldId="13004"/>
            <ac:spMk id="28" creationId="{CFADB0F5-B078-4418-BCB5-208449234772}"/>
          </ac:spMkLst>
        </pc:spChg>
        <pc:spChg chg="add del mod">
          <ac:chgData name="donggun.lee@lginnotek.com" userId="4ad090f6-dadd-4301-b5d0-883b88f508af" providerId="ADAL" clId="{4E04804C-3C5B-4D71-8F02-67612245B621}" dt="2022-08-16T04:57:35.310" v="2335" actId="478"/>
          <ac:spMkLst>
            <pc:docMk/>
            <pc:sldMk cId="231409456" sldId="13004"/>
            <ac:spMk id="29" creationId="{FD4FABA3-BFEB-4C14-ADC4-3BD5B4B38A7A}"/>
          </ac:spMkLst>
        </pc:spChg>
        <pc:grpChg chg="mod">
          <ac:chgData name="donggun.lee@lginnotek.com" userId="4ad090f6-dadd-4301-b5d0-883b88f508af" providerId="ADAL" clId="{4E04804C-3C5B-4D71-8F02-67612245B621}" dt="2022-08-16T04:53:44.352" v="2289" actId="1076"/>
          <ac:grpSpMkLst>
            <pc:docMk/>
            <pc:sldMk cId="231409456" sldId="13004"/>
            <ac:grpSpMk id="7" creationId="{5BA27EAE-4AD8-479A-A5ED-25EECD528969}"/>
          </ac:grpSpMkLst>
        </pc:grpChg>
      </pc:sldChg>
      <pc:sldChg chg="addSp delSp modSp add">
        <pc:chgData name="donggun.lee@lginnotek.com" userId="4ad090f6-dadd-4301-b5d0-883b88f508af" providerId="ADAL" clId="{4E04804C-3C5B-4D71-8F02-67612245B621}" dt="2022-08-16T05:11:11.452" v="2566" actId="1076"/>
        <pc:sldMkLst>
          <pc:docMk/>
          <pc:sldMk cId="2297548707" sldId="13005"/>
        </pc:sldMkLst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2" creationId="{2799B196-3B78-46B8-9FF4-AC6ADA1C2AAE}"/>
          </ac:spMkLst>
        </pc:spChg>
        <pc:spChg chg="add mod">
          <ac:chgData name="donggun.lee@lginnotek.com" userId="4ad090f6-dadd-4301-b5d0-883b88f508af" providerId="ADAL" clId="{4E04804C-3C5B-4D71-8F02-67612245B621}" dt="2022-08-16T05:06:21.328" v="2511" actId="1076"/>
          <ac:spMkLst>
            <pc:docMk/>
            <pc:sldMk cId="2297548707" sldId="13005"/>
            <ac:spMk id="3" creationId="{8DCBBFA0-B660-4132-BCC2-05114CC5406D}"/>
          </ac:spMkLst>
        </pc:spChg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4" creationId="{7B672A13-2E8D-4F9F-ADB6-D4979706B32A}"/>
          </ac:spMkLst>
        </pc:spChg>
        <pc:spChg chg="mod">
          <ac:chgData name="donggun.lee@lginnotek.com" userId="4ad090f6-dadd-4301-b5d0-883b88f508af" providerId="ADAL" clId="{4E04804C-3C5B-4D71-8F02-67612245B621}" dt="2022-08-16T05:02:51.756" v="2455" actId="20577"/>
          <ac:spMkLst>
            <pc:docMk/>
            <pc:sldMk cId="2297548707" sldId="13005"/>
            <ac:spMk id="8" creationId="{34B2CCCC-B027-4C5A-9057-C7AED0503289}"/>
          </ac:spMkLst>
        </pc:spChg>
        <pc:spChg chg="add del mod">
          <ac:chgData name="donggun.lee@lginnotek.com" userId="4ad090f6-dadd-4301-b5d0-883b88f508af" providerId="ADAL" clId="{4E04804C-3C5B-4D71-8F02-67612245B621}" dt="2022-08-16T05:04:21.429" v="2477" actId="478"/>
          <ac:spMkLst>
            <pc:docMk/>
            <pc:sldMk cId="2297548707" sldId="13005"/>
            <ac:spMk id="10" creationId="{B95D91EE-0CC1-463E-8139-F447683B7F26}"/>
          </ac:spMkLst>
        </pc:spChg>
        <pc:spChg chg="add del mod">
          <ac:chgData name="donggun.lee@lginnotek.com" userId="4ad090f6-dadd-4301-b5d0-883b88f508af" providerId="ADAL" clId="{4E04804C-3C5B-4D71-8F02-67612245B621}" dt="2022-08-16T05:06:21.328" v="2511" actId="1076"/>
          <ac:spMkLst>
            <pc:docMk/>
            <pc:sldMk cId="2297548707" sldId="13005"/>
            <ac:spMk id="11" creationId="{11E598BD-1A81-43B8-928A-D2AA9C1C84C8}"/>
          </ac:spMkLst>
        </pc:spChg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12" creationId="{102F8639-7792-4A7E-921E-0390944F736B}"/>
          </ac:spMkLst>
        </pc:spChg>
        <pc:spChg chg="del mod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13" creationId="{9D18F79E-A44A-4E37-BAE5-E21C9EA464D7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4" creationId="{AC015B45-4203-4E4F-9A3D-E965879EC6CA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5" creationId="{03428E87-0D57-4B0D-AAAD-396BCE83FB1F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6" creationId="{0C2A723B-F518-4F93-A410-A8B0437653F4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7" creationId="{888ECDD9-EDCE-4F29-A748-F2E6EC9E3130}"/>
          </ac:spMkLst>
        </pc:spChg>
        <pc:spChg chg="add mod">
          <ac:chgData name="donggun.lee@lginnotek.com" userId="4ad090f6-dadd-4301-b5d0-883b88f508af" providerId="ADAL" clId="{4E04804C-3C5B-4D71-8F02-67612245B621}" dt="2022-08-16T05:06:25.613" v="2512" actId="1076"/>
          <ac:spMkLst>
            <pc:docMk/>
            <pc:sldMk cId="2297548707" sldId="13005"/>
            <ac:spMk id="19" creationId="{33C285F1-4595-4D5E-8047-A5A74D97B62C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20" creationId="{40258B6B-6F32-4232-8AD9-C62A9A6E79B0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1" creationId="{0E63F1CB-90F5-4008-8B5B-0A8DDEBA171D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2" creationId="{D2F082C6-93E8-483C-8B99-A5F64193C7BD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23" creationId="{C3639DD6-4D86-4648-AAF5-F1EAD3C2BDE9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4" creationId="{145640A6-F83D-4AAE-A559-7089D8111ADE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6" creationId="{6462AE58-0250-4E11-9A3D-345772B5A806}"/>
          </ac:spMkLst>
        </pc:spChg>
        <pc:spChg chg="add mod">
          <ac:chgData name="donggun.lee@lginnotek.com" userId="4ad090f6-dadd-4301-b5d0-883b88f508af" providerId="ADAL" clId="{4E04804C-3C5B-4D71-8F02-67612245B621}" dt="2022-08-16T05:06:25.613" v="2512" actId="1076"/>
          <ac:spMkLst>
            <pc:docMk/>
            <pc:sldMk cId="2297548707" sldId="13005"/>
            <ac:spMk id="29" creationId="{C6849BAF-8F61-4282-A13A-2B9A5DE89B90}"/>
          </ac:spMkLst>
        </pc:spChg>
        <pc:spChg chg="add mod">
          <ac:chgData name="donggun.lee@lginnotek.com" userId="4ad090f6-dadd-4301-b5d0-883b88f508af" providerId="ADAL" clId="{4E04804C-3C5B-4D71-8F02-67612245B621}" dt="2022-08-16T05:11:11.452" v="2566" actId="1076"/>
          <ac:spMkLst>
            <pc:docMk/>
            <pc:sldMk cId="2297548707" sldId="13005"/>
            <ac:spMk id="34" creationId="{0EE2E3C1-DD89-46BF-AF19-C4022E84521A}"/>
          </ac:spMkLst>
        </pc:spChg>
        <pc:spChg chg="add mod">
          <ac:chgData name="donggun.lee@lginnotek.com" userId="4ad090f6-dadd-4301-b5d0-883b88f508af" providerId="ADAL" clId="{4E04804C-3C5B-4D71-8F02-67612245B621}" dt="2022-08-16T05:07:30.776" v="2522" actId="1076"/>
          <ac:spMkLst>
            <pc:docMk/>
            <pc:sldMk cId="2297548707" sldId="13005"/>
            <ac:spMk id="35" creationId="{FF864562-3EEF-4010-9D29-77F58D51F69C}"/>
          </ac:spMkLst>
        </pc:spChg>
        <pc:spChg chg="add mod">
          <ac:chgData name="donggun.lee@lginnotek.com" userId="4ad090f6-dadd-4301-b5d0-883b88f508af" providerId="ADAL" clId="{4E04804C-3C5B-4D71-8F02-67612245B621}" dt="2022-08-16T05:07:30.776" v="2522" actId="1076"/>
          <ac:spMkLst>
            <pc:docMk/>
            <pc:sldMk cId="2297548707" sldId="13005"/>
            <ac:spMk id="36" creationId="{091FB4E1-BE44-47EF-AE55-78D3625B566E}"/>
          </ac:spMkLst>
        </pc:spChg>
        <pc:spChg chg="add mod">
          <ac:chgData name="donggun.lee@lginnotek.com" userId="4ad090f6-dadd-4301-b5d0-883b88f508af" providerId="ADAL" clId="{4E04804C-3C5B-4D71-8F02-67612245B621}" dt="2022-08-16T05:11:07.086" v="2565" actId="1076"/>
          <ac:spMkLst>
            <pc:docMk/>
            <pc:sldMk cId="2297548707" sldId="13005"/>
            <ac:spMk id="37" creationId="{97F73499-D4A3-4400-AE74-4E8C54B5FC42}"/>
          </ac:spMkLst>
        </pc:spChg>
        <pc:spChg chg="add mod">
          <ac:chgData name="donggun.lee@lginnotek.com" userId="4ad090f6-dadd-4301-b5d0-883b88f508af" providerId="ADAL" clId="{4E04804C-3C5B-4D71-8F02-67612245B621}" dt="2022-08-16T05:08:35.128" v="2534"/>
          <ac:spMkLst>
            <pc:docMk/>
            <pc:sldMk cId="2297548707" sldId="13005"/>
            <ac:spMk id="38" creationId="{180F1C07-B00D-4BF6-B409-24797B80655E}"/>
          </ac:spMkLst>
        </pc:spChg>
        <pc:spChg chg="add del mod">
          <ac:chgData name="donggun.lee@lginnotek.com" userId="4ad090f6-dadd-4301-b5d0-883b88f508af" providerId="ADAL" clId="{4E04804C-3C5B-4D71-8F02-67612245B621}" dt="2022-08-16T05:08:58.203" v="2544"/>
          <ac:spMkLst>
            <pc:docMk/>
            <pc:sldMk cId="2297548707" sldId="13005"/>
            <ac:spMk id="39" creationId="{D192CDC8-F785-4FC4-8B7A-0FB973B7B6EF}"/>
          </ac:spMkLst>
        </pc:spChg>
        <pc:spChg chg="add mod">
          <ac:chgData name="donggun.lee@lginnotek.com" userId="4ad090f6-dadd-4301-b5d0-883b88f508af" providerId="ADAL" clId="{4E04804C-3C5B-4D71-8F02-67612245B621}" dt="2022-08-16T05:10:17.275" v="2554"/>
          <ac:spMkLst>
            <pc:docMk/>
            <pc:sldMk cId="2297548707" sldId="13005"/>
            <ac:spMk id="40" creationId="{83E61575-0366-4AD1-8052-41416B5123A9}"/>
          </ac:spMkLst>
        </pc:spChg>
        <pc:spChg chg="add mod">
          <ac:chgData name="donggun.lee@lginnotek.com" userId="4ad090f6-dadd-4301-b5d0-883b88f508af" providerId="ADAL" clId="{4E04804C-3C5B-4D71-8F02-67612245B621}" dt="2022-08-16T05:10:54.250" v="2561"/>
          <ac:spMkLst>
            <pc:docMk/>
            <pc:sldMk cId="2297548707" sldId="13005"/>
            <ac:spMk id="41" creationId="{13EE74D5-429C-492A-91D9-D23F00CF51BC}"/>
          </ac:spMkLst>
        </pc:spChg>
        <pc:cxnChg chg="del">
          <ac:chgData name="donggun.lee@lginnotek.com" userId="4ad090f6-dadd-4301-b5d0-883b88f508af" providerId="ADAL" clId="{4E04804C-3C5B-4D71-8F02-67612245B621}" dt="2022-08-16T05:03:00.373" v="2458" actId="478"/>
          <ac:cxnSpMkLst>
            <pc:docMk/>
            <pc:sldMk cId="2297548707" sldId="13005"/>
            <ac:cxnSpMk id="25" creationId="{21118B87-C668-4D12-AFB3-C7D2035218EB}"/>
          </ac:cxnSpMkLst>
        </pc:cxnChg>
        <pc:cxnChg chg="add del mod">
          <ac:chgData name="donggun.lee@lginnotek.com" userId="4ad090f6-dadd-4301-b5d0-883b88f508af" providerId="ADAL" clId="{4E04804C-3C5B-4D71-8F02-67612245B621}" dt="2022-08-16T05:06:17.175" v="2510" actId="478"/>
          <ac:cxnSpMkLst>
            <pc:docMk/>
            <pc:sldMk cId="2297548707" sldId="13005"/>
            <ac:cxnSpMk id="27" creationId="{7D215F38-1864-489F-80F8-F809338ECCE4}"/>
          </ac:cxnSpMkLst>
        </pc:cxnChg>
        <pc:cxnChg chg="add mod">
          <ac:chgData name="donggun.lee@lginnotek.com" userId="4ad090f6-dadd-4301-b5d0-883b88f508af" providerId="ADAL" clId="{4E04804C-3C5B-4D71-8F02-67612245B621}" dt="2022-08-16T05:06:33.558" v="2516" actId="14100"/>
          <ac:cxnSpMkLst>
            <pc:docMk/>
            <pc:sldMk cId="2297548707" sldId="13005"/>
            <ac:cxnSpMk id="28" creationId="{6C2FDD14-4891-4250-B6B7-C01FCEF81563}"/>
          </ac:cxnSpMkLst>
        </pc:cxnChg>
        <pc:cxnChg chg="add del mod">
          <ac:chgData name="donggun.lee@lginnotek.com" userId="4ad090f6-dadd-4301-b5d0-883b88f508af" providerId="ADAL" clId="{4E04804C-3C5B-4D71-8F02-67612245B621}" dt="2022-08-16T05:09:10.201" v="2548" actId="478"/>
          <ac:cxnSpMkLst>
            <pc:docMk/>
            <pc:sldMk cId="2297548707" sldId="13005"/>
            <ac:cxnSpMk id="31" creationId="{1D926612-90F9-4408-AABE-C987F69343E7}"/>
          </ac:cxnSpMkLst>
        </pc:cxnChg>
      </pc:sldChg>
      <pc:sldChg chg="addSp delSp add del">
        <pc:chgData name="donggun.lee@lginnotek.com" userId="4ad090f6-dadd-4301-b5d0-883b88f508af" providerId="ADAL" clId="{4E04804C-3C5B-4D71-8F02-67612245B621}" dt="2022-08-16T05:07:40.585" v="2526" actId="2696"/>
        <pc:sldMkLst>
          <pc:docMk/>
          <pc:sldMk cId="1079562882" sldId="13006"/>
        </pc:sldMkLst>
        <pc:spChg chg="add del">
          <ac:chgData name="donggun.lee@lginnotek.com" userId="4ad090f6-dadd-4301-b5d0-883b88f508af" providerId="ADAL" clId="{4E04804C-3C5B-4D71-8F02-67612245B621}" dt="2022-08-16T05:06:04.498" v="2508" actId="478"/>
          <ac:spMkLst>
            <pc:docMk/>
            <pc:sldMk cId="1079562882" sldId="13006"/>
            <ac:spMk id="15" creationId="{FDB12557-430E-4469-8FAC-CAE76C4A6CD7}"/>
          </ac:spMkLst>
        </pc:spChg>
        <pc:spChg chg="add del">
          <ac:chgData name="donggun.lee@lginnotek.com" userId="4ad090f6-dadd-4301-b5d0-883b88f508af" providerId="ADAL" clId="{4E04804C-3C5B-4D71-8F02-67612245B621}" dt="2022-08-16T05:06:04.498" v="2508" actId="478"/>
          <ac:spMkLst>
            <pc:docMk/>
            <pc:sldMk cId="1079562882" sldId="13006"/>
            <ac:spMk id="17" creationId="{8506A568-106B-4E6D-8006-E0D7C637BF05}"/>
          </ac:spMkLst>
        </pc:spChg>
      </pc:sldChg>
      <pc:sldChg chg="add del">
        <pc:chgData name="donggun.lee@lginnotek.com" userId="4ad090f6-dadd-4301-b5d0-883b88f508af" providerId="ADAL" clId="{4E04804C-3C5B-4D71-8F02-67612245B621}" dt="2022-08-16T05:07:44.474" v="2527" actId="2696"/>
        <pc:sldMkLst>
          <pc:docMk/>
          <pc:sldMk cId="3077553948" sldId="13007"/>
        </pc:sldMkLst>
      </pc:sldChg>
      <pc:sldChg chg="add del">
        <pc:chgData name="donggun.lee@lginnotek.com" userId="4ad090f6-dadd-4301-b5d0-883b88f508af" providerId="ADAL" clId="{4E04804C-3C5B-4D71-8F02-67612245B621}" dt="2022-08-16T05:09:37.560" v="2549" actId="2696"/>
        <pc:sldMkLst>
          <pc:docMk/>
          <pc:sldMk cId="2428825835" sldId="13008"/>
        </pc:sldMkLst>
      </pc:sldChg>
      <pc:sldChg chg="add del">
        <pc:chgData name="donggun.lee@lginnotek.com" userId="4ad090f6-dadd-4301-b5d0-883b88f508af" providerId="ADAL" clId="{4E04804C-3C5B-4D71-8F02-67612245B621}" dt="2022-08-16T05:11:17.397" v="2567" actId="2696"/>
        <pc:sldMkLst>
          <pc:docMk/>
          <pc:sldMk cId="4023884681" sldId="13009"/>
        </pc:sldMkLst>
      </pc:sldChg>
      <pc:sldChg chg="add del">
        <pc:chgData name="donggun.lee@lginnotek.com" userId="4ad090f6-dadd-4301-b5d0-883b88f508af" providerId="ADAL" clId="{4E04804C-3C5B-4D71-8F02-67612245B621}" dt="2022-08-16T05:57:07.389" v="2568" actId="2696"/>
        <pc:sldMkLst>
          <pc:docMk/>
          <pc:sldMk cId="1282900359" sldId="13010"/>
        </pc:sldMkLst>
      </pc:sldChg>
      <pc:sldChg chg="add del">
        <pc:chgData name="donggun.lee@lginnotek.com" userId="4ad090f6-dadd-4301-b5d0-883b88f508af" providerId="ADAL" clId="{4E04804C-3C5B-4D71-8F02-67612245B621}" dt="2022-08-16T05:59:34.602" v="2611" actId="2696"/>
        <pc:sldMkLst>
          <pc:docMk/>
          <pc:sldMk cId="1812206241" sldId="13011"/>
        </pc:sldMkLst>
      </pc:sldChg>
      <pc:sldChg chg="addSp delSp modSp add del">
        <pc:chgData name="donggun.lee@lginnotek.com" userId="4ad090f6-dadd-4301-b5d0-883b88f508af" providerId="ADAL" clId="{4E04804C-3C5B-4D71-8F02-67612245B621}" dt="2022-08-16T06:05:58.681" v="2694" actId="2696"/>
        <pc:sldMkLst>
          <pc:docMk/>
          <pc:sldMk cId="1329130356" sldId="13012"/>
        </pc:sldMkLst>
        <pc:spChg chg="add del mod">
          <ac:chgData name="donggun.lee@lginnotek.com" userId="4ad090f6-dadd-4301-b5d0-883b88f508af" providerId="ADAL" clId="{4E04804C-3C5B-4D71-8F02-67612245B621}" dt="2022-08-16T05:58:23.636" v="2586"/>
          <ac:spMkLst>
            <pc:docMk/>
            <pc:sldMk cId="1329130356" sldId="13012"/>
            <ac:spMk id="2" creationId="{441072A6-B949-4754-BEFA-E2CD1BB7C5E9}"/>
          </ac:spMkLst>
        </pc:spChg>
        <pc:spChg chg="mod">
          <ac:chgData name="donggun.lee@lginnotek.com" userId="4ad090f6-dadd-4301-b5d0-883b88f508af" providerId="ADAL" clId="{4E04804C-3C5B-4D71-8F02-67612245B621}" dt="2022-08-16T05:59:17.969" v="2609" actId="1076"/>
          <ac:spMkLst>
            <pc:docMk/>
            <pc:sldMk cId="1329130356" sldId="13012"/>
            <ac:spMk id="3" creationId="{4B6B881F-468F-49BB-B22F-C5903A74CFDD}"/>
          </ac:spMkLst>
        </pc:spChg>
        <pc:spChg chg="mod">
          <ac:chgData name="donggun.lee@lginnotek.com" userId="4ad090f6-dadd-4301-b5d0-883b88f508af" providerId="ADAL" clId="{4E04804C-3C5B-4D71-8F02-67612245B621}" dt="2022-08-16T05:59:23.037" v="2610" actId="1076"/>
          <ac:spMkLst>
            <pc:docMk/>
            <pc:sldMk cId="1329130356" sldId="13012"/>
            <ac:spMk id="6" creationId="{82C8F474-290D-4286-BA59-3A91E5FCEF7E}"/>
          </ac:spMkLst>
        </pc:spChg>
        <pc:spChg chg="add mod">
          <ac:chgData name="donggun.lee@lginnotek.com" userId="4ad090f6-dadd-4301-b5d0-883b88f508af" providerId="ADAL" clId="{4E04804C-3C5B-4D71-8F02-67612245B621}" dt="2022-08-16T05:59:17.969" v="2609" actId="1076"/>
          <ac:spMkLst>
            <pc:docMk/>
            <pc:sldMk cId="1329130356" sldId="13012"/>
            <ac:spMk id="7" creationId="{EB3DC82D-EB95-4161-BD51-213500F89AED}"/>
          </ac:spMkLst>
        </pc:spChg>
        <pc:spChg chg="add del mod">
          <ac:chgData name="donggun.lee@lginnotek.com" userId="4ad090f6-dadd-4301-b5d0-883b88f508af" providerId="ADAL" clId="{4E04804C-3C5B-4D71-8F02-67612245B621}" dt="2022-08-16T05:58:23.636" v="2588"/>
          <ac:spMkLst>
            <pc:docMk/>
            <pc:sldMk cId="1329130356" sldId="13012"/>
            <ac:spMk id="20" creationId="{F7D34A8A-1105-4210-8B24-7D1F3E7D797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21" creationId="{EACBB2E5-0A0A-454D-861D-A1722EE9C06A}"/>
          </ac:spMkLst>
        </pc:spChg>
        <pc:spChg chg="add del mod">
          <ac:chgData name="donggun.lee@lginnotek.com" userId="4ad090f6-dadd-4301-b5d0-883b88f508af" providerId="ADAL" clId="{4E04804C-3C5B-4D71-8F02-67612245B621}" dt="2022-08-16T05:57:30.534" v="2572" actId="478"/>
          <ac:spMkLst>
            <pc:docMk/>
            <pc:sldMk cId="1329130356" sldId="13012"/>
            <ac:spMk id="22" creationId="{93D9CC46-E330-4B37-BDFE-F30C005DFF77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27" creationId="{27B51B78-8592-41C1-8F59-E5E2259A0CEE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31" creationId="{8B690A45-C848-479C-9BEF-608C8C8B8B20}"/>
          </ac:spMkLst>
        </pc:spChg>
        <pc:spChg chg="mod">
          <ac:chgData name="donggun.lee@lginnotek.com" userId="4ad090f6-dadd-4301-b5d0-883b88f508af" providerId="ADAL" clId="{4E04804C-3C5B-4D71-8F02-67612245B621}" dt="2022-08-16T05:59:13.547" v="2608" actId="1076"/>
          <ac:spMkLst>
            <pc:docMk/>
            <pc:sldMk cId="1329130356" sldId="13012"/>
            <ac:spMk id="36" creationId="{BAFD3CF2-DC39-40AA-BF8F-5747CF5DB378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37" creationId="{149FD60D-83AE-4669-B772-07591F8C4F9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1" creationId="{19EF08D7-0E20-4496-824A-1065AF281E47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2" creationId="{D7581923-79DA-4C52-BE66-2ADB4B359041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3" creationId="{3974AE22-24F8-42DC-9B60-8B78BAF033F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4" creationId="{D928B757-419E-427A-AA79-9782EF43A6D8}"/>
          </ac:spMkLst>
        </pc:spChg>
        <pc:grpChg chg="add mod">
          <ac:chgData name="donggun.lee@lginnotek.com" userId="4ad090f6-dadd-4301-b5d0-883b88f508af" providerId="ADAL" clId="{4E04804C-3C5B-4D71-8F02-67612245B621}" dt="2022-08-16T06:02:09.194" v="2634" actId="164"/>
          <ac:grpSpMkLst>
            <pc:docMk/>
            <pc:sldMk cId="1329130356" sldId="13012"/>
            <ac:grpSpMk id="8" creationId="{E5EA3994-84B4-454F-9534-86F6700FD4B9}"/>
          </ac:grpSpMkLst>
        </pc:grpChg>
        <pc:picChg chg="mod">
          <ac:chgData name="donggun.lee@lginnotek.com" userId="4ad090f6-dadd-4301-b5d0-883b88f508af" providerId="ADAL" clId="{4E04804C-3C5B-4D71-8F02-67612245B621}" dt="2022-08-16T06:02:09.194" v="2634" actId="164"/>
          <ac:picMkLst>
            <pc:docMk/>
            <pc:sldMk cId="1329130356" sldId="13012"/>
            <ac:picMk id="9" creationId="{4B07B61F-9E4D-4F49-ADF4-D6B1C82C8BBA}"/>
          </ac:picMkLst>
        </pc:pic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17" creationId="{EB0BCB05-958C-4E17-827B-6E41654B717C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26" creationId="{3FFCE8A1-101F-4C6E-A635-08F58478A90E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28" creationId="{3F817B0E-5840-4818-BEB3-2C9BC9FD8FD9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35" creationId="{75019E17-33BC-4403-80FE-49941CFE7DB1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16T06:05:54.775" v="2693" actId="1076"/>
        <pc:sldMkLst>
          <pc:docMk/>
          <pc:sldMk cId="3656131808" sldId="13013"/>
        </pc:sldMkLst>
        <pc:spChg chg="mod topLvl">
          <ac:chgData name="donggun.lee@lginnotek.com" userId="4ad090f6-dadd-4301-b5d0-883b88f508af" providerId="ADAL" clId="{4E04804C-3C5B-4D71-8F02-67612245B621}" dt="2022-08-16T06:03:01.764" v="2647" actId="1076"/>
          <ac:spMkLst>
            <pc:docMk/>
            <pc:sldMk cId="3656131808" sldId="13013"/>
            <ac:spMk id="16" creationId="{407C3D04-BEE8-4649-A865-283597114063}"/>
          </ac:spMkLst>
        </pc:spChg>
        <pc:spChg chg="mod topLvl">
          <ac:chgData name="donggun.lee@lginnotek.com" userId="4ad090f6-dadd-4301-b5d0-883b88f508af" providerId="ADAL" clId="{4E04804C-3C5B-4D71-8F02-67612245B621}" dt="2022-08-16T06:03:07.001" v="2650" actId="1076"/>
          <ac:spMkLst>
            <pc:docMk/>
            <pc:sldMk cId="3656131808" sldId="13013"/>
            <ac:spMk id="18" creationId="{D8C47AED-5AAF-4080-8C70-F6804E9B089F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19" creationId="{12C6DFEF-7165-45E6-BB7D-8EF01B2B437B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0" creationId="{9E5B35D7-B0C1-4646-A4B3-1089781A5661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1" creationId="{120C6604-1CF9-4F0D-B151-529170ED2320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2" creationId="{2D9632E8-D482-40B9-BD3E-4CDCD4D0D474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25" creationId="{092A9ED3-7721-4D0B-B22B-4EE77DD45B93}"/>
          </ac:spMkLst>
        </pc:spChg>
        <pc:spChg chg="del mod topLvl">
          <ac:chgData name="donggun.lee@lginnotek.com" userId="4ad090f6-dadd-4301-b5d0-883b88f508af" providerId="ADAL" clId="{4E04804C-3C5B-4D71-8F02-67612245B621}" dt="2022-08-16T06:02:43.931" v="2640" actId="478"/>
          <ac:spMkLst>
            <pc:docMk/>
            <pc:sldMk cId="3656131808" sldId="13013"/>
            <ac:spMk id="26" creationId="{640EB397-1B40-47B6-B50A-F778934E04AE}"/>
          </ac:spMkLst>
        </pc:spChg>
        <pc:spChg chg="del mod topLvl">
          <ac:chgData name="donggun.lee@lginnotek.com" userId="4ad090f6-dadd-4301-b5d0-883b88f508af" providerId="ADAL" clId="{4E04804C-3C5B-4D71-8F02-67612245B621}" dt="2022-08-16T06:02:43.931" v="2640" actId="478"/>
          <ac:spMkLst>
            <pc:docMk/>
            <pc:sldMk cId="3656131808" sldId="13013"/>
            <ac:spMk id="28" creationId="{2EBCCA50-811E-4FA0-B9F3-DA8623B43C89}"/>
          </ac:spMkLst>
        </pc:spChg>
        <pc:spChg chg="add mod">
          <ac:chgData name="donggun.lee@lginnotek.com" userId="4ad090f6-dadd-4301-b5d0-883b88f508af" providerId="ADAL" clId="{4E04804C-3C5B-4D71-8F02-67612245B621}" dt="2022-08-16T06:05:05.007" v="2678" actId="1076"/>
          <ac:spMkLst>
            <pc:docMk/>
            <pc:sldMk cId="3656131808" sldId="13013"/>
            <ac:spMk id="29" creationId="{EDC923D2-80C3-460C-B607-CEF06D4DE481}"/>
          </ac:spMkLst>
        </pc:spChg>
        <pc:spChg chg="add mod">
          <ac:chgData name="donggun.lee@lginnotek.com" userId="4ad090f6-dadd-4301-b5d0-883b88f508af" providerId="ADAL" clId="{4E04804C-3C5B-4D71-8F02-67612245B621}" dt="2022-08-16T06:05:08.947" v="2679" actId="1076"/>
          <ac:spMkLst>
            <pc:docMk/>
            <pc:sldMk cId="3656131808" sldId="13013"/>
            <ac:spMk id="30" creationId="{5AC935D5-0057-4DAC-89C7-6EC83D853115}"/>
          </ac:spMkLst>
        </pc:spChg>
        <pc:spChg chg="add mod">
          <ac:chgData name="donggun.lee@lginnotek.com" userId="4ad090f6-dadd-4301-b5d0-883b88f508af" providerId="ADAL" clId="{4E04804C-3C5B-4D71-8F02-67612245B621}" dt="2022-08-16T06:05:54.775" v="2693" actId="1076"/>
          <ac:spMkLst>
            <pc:docMk/>
            <pc:sldMk cId="3656131808" sldId="13013"/>
            <ac:spMk id="31" creationId="{91237EA7-C31E-41C6-B2BB-70F833E1D837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32" creationId="{BE4C060E-7E64-4D24-BABA-D45F98F25B34}"/>
          </ac:spMkLst>
        </pc:spChg>
        <pc:spChg chg="mod">
          <ac:chgData name="donggun.lee@lginnotek.com" userId="4ad090f6-dadd-4301-b5d0-883b88f508af" providerId="ADAL" clId="{4E04804C-3C5B-4D71-8F02-67612245B621}" dt="2022-08-16T06:05:20.535" v="2681" actId="1076"/>
          <ac:spMkLst>
            <pc:docMk/>
            <pc:sldMk cId="3656131808" sldId="13013"/>
            <ac:spMk id="33" creationId="{DDA19B50-5CE9-4033-9EC1-CE398853A0A2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39" creationId="{553E2BF6-6001-472F-AFB2-DA60532A1ABE}"/>
          </ac:spMkLst>
        </pc:spChg>
        <pc:grpChg chg="add mod">
          <ac:chgData name="donggun.lee@lginnotek.com" userId="4ad090f6-dadd-4301-b5d0-883b88f508af" providerId="ADAL" clId="{4E04804C-3C5B-4D71-8F02-67612245B621}" dt="2022-08-16T06:02:01.694" v="2633" actId="1076"/>
          <ac:grpSpMkLst>
            <pc:docMk/>
            <pc:sldMk cId="3656131808" sldId="13013"/>
            <ac:grpSpMk id="2" creationId="{0C84A7F2-41F9-4374-94BF-E58EA7AEF2EC}"/>
          </ac:grpSpMkLst>
        </pc:grpChg>
        <pc:grpChg chg="add mod ord">
          <ac:chgData name="donggun.lee@lginnotek.com" userId="4ad090f6-dadd-4301-b5d0-883b88f508af" providerId="ADAL" clId="{4E04804C-3C5B-4D71-8F02-67612245B621}" dt="2022-08-16T06:04:13.945" v="2663" actId="14100"/>
          <ac:grpSpMkLst>
            <pc:docMk/>
            <pc:sldMk cId="3656131808" sldId="13013"/>
            <ac:grpSpMk id="3" creationId="{B099F5FB-BA6B-4C89-AC0E-10FD1C5D2A47}"/>
          </ac:grpSpMkLst>
        </pc:grpChg>
        <pc:grpChg chg="add del mod">
          <ac:chgData name="donggun.lee@lginnotek.com" userId="4ad090f6-dadd-4301-b5d0-883b88f508af" providerId="ADAL" clId="{4E04804C-3C5B-4D71-8F02-67612245B621}" dt="2022-08-16T06:02:39.942" v="2639" actId="165"/>
          <ac:grpSpMkLst>
            <pc:docMk/>
            <pc:sldMk cId="3656131808" sldId="13013"/>
            <ac:grpSpMk id="13" creationId="{AD766617-377A-4C99-9A15-CA2CC096BBF2}"/>
          </ac:grpSpMkLst>
        </pc:grpChg>
        <pc:picChg chg="mod">
          <ac:chgData name="donggun.lee@lginnotek.com" userId="4ad090f6-dadd-4301-b5d0-883b88f508af" providerId="ADAL" clId="{4E04804C-3C5B-4D71-8F02-67612245B621}" dt="2022-08-16T06:04:02.892" v="2661" actId="1076"/>
          <ac:picMkLst>
            <pc:docMk/>
            <pc:sldMk cId="3656131808" sldId="13013"/>
            <ac:picMk id="10" creationId="{ED0D6D8B-CD92-4921-A2A5-DA88CE313C3F}"/>
          </ac:picMkLst>
        </pc:picChg>
        <pc:picChg chg="mod">
          <ac:chgData name="donggun.lee@lginnotek.com" userId="4ad090f6-dadd-4301-b5d0-883b88f508af" providerId="ADAL" clId="{4E04804C-3C5B-4D71-8F02-67612245B621}" dt="2022-08-16T06:03:59.520" v="2660" actId="1076"/>
          <ac:picMkLst>
            <pc:docMk/>
            <pc:sldMk cId="3656131808" sldId="13013"/>
            <ac:picMk id="12" creationId="{97604A0D-C2E7-40A5-90CB-BF65B21F2711}"/>
          </ac:picMkLst>
        </pc:picChg>
        <pc:picChg chg="mod topLvl">
          <ac:chgData name="donggun.lee@lginnotek.com" userId="4ad090f6-dadd-4301-b5d0-883b88f508af" providerId="ADAL" clId="{4E04804C-3C5B-4D71-8F02-67612245B621}" dt="2022-08-16T06:03:04.054" v="2649" actId="1076"/>
          <ac:picMkLst>
            <pc:docMk/>
            <pc:sldMk cId="3656131808" sldId="13013"/>
            <ac:picMk id="14" creationId="{68D724CC-EB92-40B9-89A1-CBE87BD3F871}"/>
          </ac:picMkLst>
        </pc:picChg>
        <pc:picChg chg="mod">
          <ac:chgData name="donggun.lee@lginnotek.com" userId="4ad090f6-dadd-4301-b5d0-883b88f508af" providerId="ADAL" clId="{4E04804C-3C5B-4D71-8F02-67612245B621}" dt="2022-08-16T06:01:55.325" v="2630" actId="164"/>
          <ac:picMkLst>
            <pc:docMk/>
            <pc:sldMk cId="3656131808" sldId="13013"/>
            <ac:picMk id="23" creationId="{FE2744DA-9F1F-48F7-815E-FC2C3E7070CA}"/>
          </ac:picMkLst>
        </pc:picChg>
        <pc:cxnChg chg="mod topLvl">
          <ac:chgData name="donggun.lee@lginnotek.com" userId="4ad090f6-dadd-4301-b5d0-883b88f508af" providerId="ADAL" clId="{4E04804C-3C5B-4D71-8F02-67612245B621}" dt="2022-08-16T06:02:55.686" v="2643" actId="164"/>
          <ac:cxnSpMkLst>
            <pc:docMk/>
            <pc:sldMk cId="3656131808" sldId="13013"/>
            <ac:cxnSpMk id="15" creationId="{018837F2-CAC8-4D0C-9946-E00A7F094E47}"/>
          </ac:cxnSpMkLst>
        </pc:cxnChg>
        <pc:cxnChg chg="mod topLvl">
          <ac:chgData name="donggun.lee@lginnotek.com" userId="4ad090f6-dadd-4301-b5d0-883b88f508af" providerId="ADAL" clId="{4E04804C-3C5B-4D71-8F02-67612245B621}" dt="2022-08-16T06:02:55.686" v="2643" actId="164"/>
          <ac:cxnSpMkLst>
            <pc:docMk/>
            <pc:sldMk cId="3656131808" sldId="13013"/>
            <ac:cxnSpMk id="17" creationId="{E7177B58-99DD-43D2-8FA1-0F0CB1A52A0C}"/>
          </ac:cxnSpMkLst>
        </pc:cxnChg>
        <pc:cxnChg chg="del mod topLvl">
          <ac:chgData name="donggun.lee@lginnotek.com" userId="4ad090f6-dadd-4301-b5d0-883b88f508af" providerId="ADAL" clId="{4E04804C-3C5B-4D71-8F02-67612245B621}" dt="2022-08-16T06:02:43.931" v="2640" actId="478"/>
          <ac:cxnSpMkLst>
            <pc:docMk/>
            <pc:sldMk cId="3656131808" sldId="13013"/>
            <ac:cxnSpMk id="24" creationId="{ED0C632C-C0F6-48B3-AC81-4C8CAA0243BE}"/>
          </ac:cxnSpMkLst>
        </pc:cxnChg>
        <pc:cxnChg chg="del mod topLvl">
          <ac:chgData name="donggun.lee@lginnotek.com" userId="4ad090f6-dadd-4301-b5d0-883b88f508af" providerId="ADAL" clId="{4E04804C-3C5B-4D71-8F02-67612245B621}" dt="2022-08-16T06:02:43.931" v="2640" actId="478"/>
          <ac:cxnSpMkLst>
            <pc:docMk/>
            <pc:sldMk cId="3656131808" sldId="13013"/>
            <ac:cxnSpMk id="27" creationId="{D3D038D5-BB11-4602-B697-400A46ACD393}"/>
          </ac:cxnSpMkLst>
        </pc:cxnChg>
      </pc:sldChg>
      <pc:sldChg chg="add">
        <pc:chgData name="donggun.lee@lginnotek.com" userId="4ad090f6-dadd-4301-b5d0-883b88f508af" providerId="ADAL" clId="{4E04804C-3C5B-4D71-8F02-67612245B621}" dt="2022-08-16T04:59:44.196" v="2391"/>
        <pc:sldMkLst>
          <pc:docMk/>
          <pc:sldMk cId="258640488" sldId="13014"/>
        </pc:sldMkLst>
      </pc:sldChg>
      <pc:sldChg chg="add">
        <pc:chgData name="donggun.lee@lginnotek.com" userId="4ad090f6-dadd-4301-b5d0-883b88f508af" providerId="ADAL" clId="{4E04804C-3C5B-4D71-8F02-67612245B621}" dt="2022-08-16T04:59:44.196" v="2391"/>
        <pc:sldMkLst>
          <pc:docMk/>
          <pc:sldMk cId="2913433926" sldId="130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EC21-896B-4A53-B54B-F31637195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6E626-85BF-4666-BD8E-81B64487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9635D-806B-45D9-8707-CFA202D8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E6613-CCC6-412D-8760-06A3B1CC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71D79-BD52-4C82-A90F-9AA321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1C918-DC26-49B3-9ECF-4C61DDE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C17F17-0E4E-4BC7-AB89-6305879B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DA90A-615C-4219-AEC2-3DC9FC37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56B56-BEF7-40EF-A70A-7917A8A7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52F6C-4084-4170-8FEA-50EFF52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C9F70-5A3F-4ECB-A773-4F9AEEA52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5B227-30BD-43B6-A89A-61298272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BFAFB-7E9B-4E27-8480-ECFB9B2C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BC7B1-118A-4CCC-88D3-C30729E9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127CC-0233-4BBB-A1F3-69E638CD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7FC0-0925-41FB-8CCB-08E4BCB73AE9}"/>
              </a:ext>
            </a:extLst>
          </p:cNvPr>
          <p:cNvSpPr txBox="1"/>
          <p:nvPr userDrawn="1"/>
        </p:nvSpPr>
        <p:spPr>
          <a:xfrm>
            <a:off x="65533" y="10826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257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7FC0-0925-41FB-8CCB-08E4BCB73AE9}"/>
              </a:ext>
            </a:extLst>
          </p:cNvPr>
          <p:cNvSpPr txBox="1"/>
          <p:nvPr userDrawn="1"/>
        </p:nvSpPr>
        <p:spPr>
          <a:xfrm>
            <a:off x="65533" y="10826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1020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rivation of the Helmholtz eq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99532-854D-45E7-907C-991E7FC30A8B}"/>
              </a:ext>
            </a:extLst>
          </p:cNvPr>
          <p:cNvSpPr txBox="1"/>
          <p:nvPr userDrawn="1"/>
        </p:nvSpPr>
        <p:spPr>
          <a:xfrm>
            <a:off x="0" y="10826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Derivation of the Helmholtz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5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ysical 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99532-854D-45E7-907C-991E7FC30A8B}"/>
              </a:ext>
            </a:extLst>
          </p:cNvPr>
          <p:cNvSpPr txBox="1"/>
          <p:nvPr userDrawn="1"/>
        </p:nvSpPr>
        <p:spPr>
          <a:xfrm>
            <a:off x="0" y="108264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Physical insight in the Helmholtz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94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ving the helmholtz eq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5313-1FB1-41DB-ACB9-448EE4D26EAE}"/>
              </a:ext>
            </a:extLst>
          </p:cNvPr>
          <p:cNvSpPr txBox="1"/>
          <p:nvPr userDrawn="1"/>
        </p:nvSpPr>
        <p:spPr>
          <a:xfrm>
            <a:off x="0" y="10826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Solving the Helmholtz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5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veguide disp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99532-854D-45E7-907C-991E7FC30A8B}"/>
              </a:ext>
            </a:extLst>
          </p:cNvPr>
          <p:cNvSpPr txBox="1"/>
          <p:nvPr userDrawn="1"/>
        </p:nvSpPr>
        <p:spPr>
          <a:xfrm>
            <a:off x="0" y="108264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Waveguide dispersion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35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ussian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5761E-8190-4FF1-A87F-4655E0E077C2}"/>
              </a:ext>
            </a:extLst>
          </p:cNvPr>
          <p:cNvSpPr txBox="1"/>
          <p:nvPr userDrawn="1"/>
        </p:nvSpPr>
        <p:spPr>
          <a:xfrm>
            <a:off x="0" y="10826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 wave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29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ymmetric slab wave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5313-1FB1-41DB-ACB9-448EE4D26EAE}"/>
              </a:ext>
            </a:extLst>
          </p:cNvPr>
          <p:cNvSpPr txBox="1"/>
          <p:nvPr userDrawn="1"/>
        </p:nvSpPr>
        <p:spPr>
          <a:xfrm>
            <a:off x="0" y="10826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Solving the Helmholtz equation </a:t>
            </a:r>
            <a:r>
              <a:rPr lang="ko-KR" altLang="en-US" dirty="0"/>
              <a:t>①</a:t>
            </a:r>
            <a:r>
              <a:rPr lang="en-US" altLang="ko-KR" dirty="0"/>
              <a:t>: Symmetric slab waveguides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7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AD05-FE50-4DF6-85CF-971BAEC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8158F-DF06-4899-8389-3BC2820E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9D671-FD23-4E07-A1E7-194D840A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5DE5A-A63C-4E22-957C-111D20BE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00049-AD23-4687-A27E-E8A73DC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42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ymmetric slab wave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99532-854D-45E7-907C-991E7FC30A8B}"/>
              </a:ext>
            </a:extLst>
          </p:cNvPr>
          <p:cNvSpPr txBox="1"/>
          <p:nvPr userDrawn="1"/>
        </p:nvSpPr>
        <p:spPr>
          <a:xfrm>
            <a:off x="0" y="108264"/>
            <a:ext cx="672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Solving the Helmholtz equation </a:t>
            </a:r>
            <a:r>
              <a:rPr lang="ko-KR" altLang="en-US" dirty="0"/>
              <a:t>②</a:t>
            </a:r>
            <a:r>
              <a:rPr lang="en-US" altLang="ko-KR" dirty="0"/>
              <a:t>: Asymmetric slab waveguides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8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-index cylindrical wave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99532-854D-45E7-907C-991E7FC30A8B}"/>
              </a:ext>
            </a:extLst>
          </p:cNvPr>
          <p:cNvSpPr txBox="1"/>
          <p:nvPr userDrawn="1"/>
        </p:nvSpPr>
        <p:spPr>
          <a:xfrm>
            <a:off x="0" y="108264"/>
            <a:ext cx="732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Solving the Helmholtz equation </a:t>
            </a:r>
            <a:r>
              <a:rPr lang="ko-KR" altLang="en-US" dirty="0"/>
              <a:t>③</a:t>
            </a:r>
            <a:r>
              <a:rPr lang="en-US" altLang="ko-KR" dirty="0"/>
              <a:t>: Step-index cylindrical waveguides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494C-8BEF-4C81-AA7E-B699FCB5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3B288-EC9A-4454-A39F-5DED77AE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58CE-0586-4CC6-A75F-4F27C53B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1A2D-AF10-4D26-A699-8416760B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B7A5B-7B1F-491A-AC1B-5B9A628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7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5D66A-F82B-4A54-8BA4-FB80491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2CE1-BB9A-4F9A-978D-544896B89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8B66A-061E-4BB8-BC34-296FECAE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A4904-3B48-497C-B32D-DF6AEB18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A7D31-3299-4EC6-B7B7-96404D34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8864E-499A-4533-8443-6739031F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ED2B7-963E-4B96-AD62-8B6603C1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6698B-2CE5-439A-8FF2-6627AE29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71C8D-9059-46FF-9F33-C75C9458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88B0A-0ADA-4DCF-9372-08109477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FB0A93-6905-4268-A5EC-526CE62D0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319E8-1D40-4AAD-9940-66F18B1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07B9E-795F-4A74-BC0F-22A8364D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D87DD-DCAA-4D2E-A488-C0240C4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0127-80D1-4295-8125-5554E0E5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B1C89E-9F6F-4F1E-A1AB-9514F2B0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F61DF-3030-47FB-B5F0-D317DDC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66B43B-3E28-4904-902A-4F89C6A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89839-2DEC-447B-A6F9-D7AB964A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402397-32DB-4B2E-9286-A4D8476F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ED4E6-A326-4174-85A9-72471609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42F5-D8C7-4E54-9997-2BD35143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3EFA9-2EB6-48C9-832F-F4335259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7A22C-25F0-4F57-AEC4-0A1DA988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11F93-EDE7-496C-8FE8-B51C2D45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482F3-348B-4BE5-A79D-4FB50707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9D13F-1F8B-428A-9964-6A1EADB5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A3AD-0F3A-49C8-BE32-9309B30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3613C-D3AD-4DAE-98DF-BF5816FC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3D2E7-9161-437B-A82D-BB74E064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11C9B-67E8-423E-87CB-A63977D7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BB088-7A18-48AD-86CF-A887C098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D26EE-9EEF-4DC0-B3B7-B50E0ED7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E69EF8-9033-4C44-8A7B-1B988F9A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BD403-97A2-4E51-8F6D-FCAE325D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50FF0-E769-48FD-BAD6-C229D1D2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E578-D658-470A-8311-13D43E1E0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373C6-5E50-4CEE-A3B3-96D9C5E7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44593DB-BCBD-4F17-8D87-2F807E40F7A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5D69BE7-6D8F-495F-A512-77452571CECC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7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669" r:id="rId20"/>
    <p:sldLayoutId id="2147483671" r:id="rId2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0.png"/><Relationship Id="rId5" Type="http://schemas.openxmlformats.org/officeDocument/2006/relationships/image" Target="../media/image69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7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48.png"/><Relationship Id="rId2" Type="http://schemas.openxmlformats.org/officeDocument/2006/relationships/image" Target="../media/image1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5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996F1B-40BC-48D1-B56D-B6ED40A3165C}"/>
                  </a:ext>
                </a:extLst>
              </p:cNvPr>
              <p:cNvSpPr txBox="1"/>
              <p:nvPr/>
            </p:nvSpPr>
            <p:spPr>
              <a:xfrm>
                <a:off x="109057" y="719974"/>
                <a:ext cx="9588617" cy="460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Parameters in Step-index fiber:</a:t>
                </a:r>
              </a:p>
              <a:p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Group index.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V-number.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Normalized cutoff frequency.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cutoff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Effective index.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Material dispersion coefficient.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Waveguide dispersion coefficient.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eff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996F1B-40BC-48D1-B56D-B6ED40A3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719974"/>
                <a:ext cx="9588617" cy="4601068"/>
              </a:xfrm>
              <a:prstGeom prst="rect">
                <a:avLst/>
              </a:prstGeom>
              <a:blipFill>
                <a:blip r:embed="rId2"/>
                <a:stretch>
                  <a:fillRect l="-572" t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Optoelectronics and Photonics, 2/E - YES24">
            <a:extLst>
              <a:ext uri="{FF2B5EF4-FFF2-40B4-BE49-F238E27FC236}">
                <a16:creationId xmlns:a16="http://schemas.microsoft.com/office/drawing/2014/main" id="{13C05AC1-0826-4286-9E74-6FA582F6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85" y="719974"/>
            <a:ext cx="1190202" cy="15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8F805-EA40-4476-9941-235442047247}"/>
              </a:ext>
            </a:extLst>
          </p:cNvPr>
          <p:cNvSpPr/>
          <p:nvPr/>
        </p:nvSpPr>
        <p:spPr>
          <a:xfrm>
            <a:off x="7262012" y="2341488"/>
            <a:ext cx="23723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Kasap</a:t>
            </a:r>
            <a:r>
              <a:rPr lang="en-US" altLang="ko-KR" sz="1100" dirty="0"/>
              <a:t>, S. O. (2013). Optoelectronics and photonics. Pearson Education UK.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8A4D6-A5B1-4407-8DA9-A3654F06736A}"/>
              </a:ext>
            </a:extLst>
          </p:cNvPr>
          <p:cNvSpPr txBox="1"/>
          <p:nvPr/>
        </p:nvSpPr>
        <p:spPr>
          <a:xfrm>
            <a:off x="1203326" y="6055824"/>
            <a:ext cx="773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6600"/>
                </a:solidFill>
              </a:rPr>
              <a:t>We will discuss the derivation and physical meaning of theses parameters.</a:t>
            </a:r>
            <a:endParaRPr lang="ko-KR" altLang="en-US" dirty="0">
              <a:solidFill>
                <a:srgbClr val="0066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DD54820-4B6B-4DC3-8AB0-4E4282D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51" y="3100270"/>
            <a:ext cx="1484858" cy="19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386843-9526-47B4-B500-048DA3C8207D}"/>
              </a:ext>
            </a:extLst>
          </p:cNvPr>
          <p:cNvSpPr/>
          <p:nvPr/>
        </p:nvSpPr>
        <p:spPr>
          <a:xfrm>
            <a:off x="7390051" y="5182279"/>
            <a:ext cx="21162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Yariv, A., &amp; Yeh, P. (2007). Photonics: optical electronics in modern communications. Oxford university press.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913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075634F-A864-4D8A-A91C-0349FC9D9BD3}"/>
                  </a:ext>
                </a:extLst>
              </p:cNvPr>
              <p:cNvSpPr/>
              <p:nvPr/>
            </p:nvSpPr>
            <p:spPr>
              <a:xfrm>
                <a:off x="230196" y="622304"/>
                <a:ext cx="9568145" cy="5464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Effective index: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400" dirty="0"/>
                  <a:t> depends on the waveguide geometry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The following inequality always holds for the confined mode in the waveguide.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clad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core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The Helmholtz equation can be rewritten as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To get the EM energy, we integrate both side for the entire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ko-KR" sz="1400" dirty="0"/>
                  <a:t>-plane(or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sz="1400" dirty="0"/>
                  <a:t>-plane).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 the first integral on the left side is over the core region and the second integral is over the cladding region.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Using the method of variation in perturbation theory, we apply small variations such that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075634F-A864-4D8A-A91C-0349FC9D9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6" y="622304"/>
                <a:ext cx="9568145" cy="5464573"/>
              </a:xfrm>
              <a:prstGeom prst="rect">
                <a:avLst/>
              </a:prstGeom>
              <a:blipFill>
                <a:blip r:embed="rId2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ED83842F-8933-463E-B7BB-03EF87424FF1}"/>
              </a:ext>
            </a:extLst>
          </p:cNvPr>
          <p:cNvGrpSpPr/>
          <p:nvPr/>
        </p:nvGrpSpPr>
        <p:grpSpPr>
          <a:xfrm>
            <a:off x="7601824" y="1379435"/>
            <a:ext cx="1642844" cy="1642844"/>
            <a:chOff x="7299820" y="1570140"/>
            <a:chExt cx="2245453" cy="224545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77E907E-2B3E-4558-AC23-2FEC6AC92313}"/>
                </a:ext>
              </a:extLst>
            </p:cNvPr>
            <p:cNvSpPr/>
            <p:nvPr/>
          </p:nvSpPr>
          <p:spPr>
            <a:xfrm>
              <a:off x="7299820" y="1570140"/>
              <a:ext cx="2245453" cy="22454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156C508-F594-4F2B-9D37-0A5652B2153B}"/>
                </a:ext>
              </a:extLst>
            </p:cNvPr>
            <p:cNvSpPr/>
            <p:nvPr/>
          </p:nvSpPr>
          <p:spPr>
            <a:xfrm>
              <a:off x="7811854" y="2082174"/>
              <a:ext cx="1237312" cy="1237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2B99CC-6F1E-4887-B989-1C98001C600E}"/>
              </a:ext>
            </a:extLst>
          </p:cNvPr>
          <p:cNvSpPr txBox="1"/>
          <p:nvPr/>
        </p:nvSpPr>
        <p:spPr>
          <a:xfrm>
            <a:off x="7503414" y="1018600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Integral over the cross section!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8F01AEB-0A23-448E-B2EE-EBD575A26663}"/>
                  </a:ext>
                </a:extLst>
              </p:cNvPr>
              <p:cNvSpPr/>
              <p:nvPr/>
            </p:nvSpPr>
            <p:spPr>
              <a:xfrm>
                <a:off x="7976444" y="2046968"/>
                <a:ext cx="1051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core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8F01AEB-0A23-448E-B2EE-EBD575A2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444" y="2046968"/>
                <a:ext cx="10517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5743BA-21E9-4092-8855-234570284F5F}"/>
                  </a:ext>
                </a:extLst>
              </p:cNvPr>
              <p:cNvSpPr/>
              <p:nvPr/>
            </p:nvSpPr>
            <p:spPr>
              <a:xfrm>
                <a:off x="7964059" y="1412857"/>
                <a:ext cx="10382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clad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5743BA-21E9-4092-8855-234570284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59" y="1412857"/>
                <a:ext cx="103829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A7CF706-A414-48AD-BECA-6AB6E3E8DB7A}"/>
                  </a:ext>
                </a:extLst>
              </p:cNvPr>
              <p:cNvSpPr/>
              <p:nvPr/>
            </p:nvSpPr>
            <p:spPr>
              <a:xfrm>
                <a:off x="60470" y="555787"/>
                <a:ext cx="9771427" cy="5938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Then the above equation becomes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𝛿𝜔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𝛿𝜔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and subtracting the above equation yields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∬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/>
                  <a:t> are small perturbation, we simply assume that they are constants with respect 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To simplify the equation, we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such that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ko-KR" sz="1400" dirty="0"/>
                  <a:t>. Then,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𝜔𝛿𝜔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𝜔𝛿𝜔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Dividing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𝛿𝜔</m:t>
                    </m:r>
                  </m:oMath>
                </a14:m>
                <a:r>
                  <a:rPr lang="en-US" altLang="ko-KR" sz="14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A7CF706-A414-48AD-BECA-6AB6E3E8D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" y="555787"/>
                <a:ext cx="9771427" cy="5938549"/>
              </a:xfrm>
              <a:prstGeom prst="rect">
                <a:avLst/>
              </a:prstGeom>
              <a:blipFill>
                <a:blip r:embed="rId2"/>
                <a:stretch>
                  <a:fillRect l="-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16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D5DF741-8C11-4722-84F5-89A1249577ED}"/>
                  </a:ext>
                </a:extLst>
              </p:cNvPr>
              <p:cNvSpPr/>
              <p:nvPr/>
            </p:nvSpPr>
            <p:spPr>
              <a:xfrm>
                <a:off x="112552" y="582782"/>
                <a:ext cx="9680895" cy="4190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𝛿𝜔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Using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relation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ko-KR" sz="1400" dirty="0"/>
                  <a:t>, the above equation can be rewritten as,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Note that partial derivative operator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. The first two terms on the right side is due to material dispersion and the last term is due to the waveguide dispersion.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D5DF741-8C11-4722-84F5-89A124957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" y="582782"/>
                <a:ext cx="9680895" cy="4190955"/>
              </a:xfrm>
              <a:prstGeom prst="rect">
                <a:avLst/>
              </a:prstGeom>
              <a:blipFill>
                <a:blip r:embed="rId2"/>
                <a:stretch>
                  <a:fillRect l="-189" b="-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79D40E3-E03C-49B0-87A5-47C5930BE580}"/>
                  </a:ext>
                </a:extLst>
              </p:cNvPr>
              <p:cNvSpPr/>
              <p:nvPr/>
            </p:nvSpPr>
            <p:spPr>
              <a:xfrm>
                <a:off x="158692" y="538462"/>
                <a:ext cx="9588616" cy="5034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For single-mode silica fibers used in modern optical communications, the clad and core are both made of silica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. Thus, we can approximate the above such that,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𝜕𝜔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79D40E3-E03C-49B0-87A5-47C5930BE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538462"/>
                <a:ext cx="9588616" cy="5034712"/>
              </a:xfrm>
              <a:prstGeom prst="rect">
                <a:avLst/>
              </a:prstGeom>
              <a:blipFill>
                <a:blip r:embed="rId2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9BA5DC-BAE4-404A-9FC9-F6AACB636FC8}"/>
                  </a:ext>
                </a:extLst>
              </p:cNvPr>
              <p:cNvSpPr txBox="1"/>
              <p:nvPr/>
            </p:nvSpPr>
            <p:spPr>
              <a:xfrm>
                <a:off x="0" y="503339"/>
                <a:ext cx="9906000" cy="540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The above equation is often written 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Consider the propagation of an optical pulse in a single-mode waveguide of length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400" dirty="0"/>
                  <a:t>. The phase shift of the beam at output is then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lit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400" dirty="0"/>
                  <a:t>. </a:t>
                </a:r>
                <a:r>
                  <a:rPr lang="en-US" altLang="ko-KR" sz="1400"/>
                  <a:t>Then </a:t>
                </a:r>
                <a:r>
                  <a:rPr lang="en-US" altLang="ko-KR" sz="1400" dirty="0"/>
                  <a:t>the group delay (flight time) is,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The group velocity dispersion for optical fiber is defined 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ps</m:t>
                      </m:r>
                      <m:r>
                        <m:rPr>
                          <m:lit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Inserting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in the above, we get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eff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9BA5DC-BAE4-404A-9FC9-F6AACB636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339"/>
                <a:ext cx="9906000" cy="5408788"/>
              </a:xfrm>
              <a:prstGeom prst="rect">
                <a:avLst/>
              </a:prstGeom>
              <a:blipFill>
                <a:blip r:embed="rId2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5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3C81CE-083C-466A-9B27-896AE5A50C78}"/>
                  </a:ext>
                </a:extLst>
              </p:cNvPr>
              <p:cNvSpPr txBox="1"/>
              <p:nvPr/>
            </p:nvSpPr>
            <p:spPr>
              <a:xfrm>
                <a:off x="753809" y="5853488"/>
                <a:ext cx="4280787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6600"/>
                    </a:solidFill>
                  </a:rPr>
                  <a:t>What is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66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6600"/>
                    </a:solidFill>
                  </a:rPr>
                  <a:t>?</a:t>
                </a:r>
                <a:endParaRPr lang="ko-KR" altLang="en-US" sz="16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3C81CE-083C-466A-9B27-896AE5A5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9" y="5853488"/>
                <a:ext cx="4280787" cy="358560"/>
              </a:xfrm>
              <a:prstGeom prst="rect">
                <a:avLst/>
              </a:prstGeom>
              <a:blipFill>
                <a:blip r:embed="rId2"/>
                <a:stretch>
                  <a:fillRect l="-855" t="-3390"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21891A-5E94-4249-8D08-38E848A17B3E}"/>
                  </a:ext>
                </a:extLst>
              </p:cNvPr>
              <p:cNvSpPr txBox="1"/>
              <p:nvPr/>
            </p:nvSpPr>
            <p:spPr>
              <a:xfrm>
                <a:off x="0" y="645952"/>
                <a:ext cx="9906000" cy="1125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If the waveguide material is dispersive, the group velocity dispersion parameter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written as,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material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eff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waveguide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21891A-5E94-4249-8D08-38E848A1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5952"/>
                <a:ext cx="9906000" cy="1125244"/>
              </a:xfrm>
              <a:prstGeom prst="rect">
                <a:avLst/>
              </a:prstGeom>
              <a:blipFill>
                <a:blip r:embed="rId3"/>
                <a:stretch>
                  <a:fillRect l="-185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F4D2F82-3058-4D9C-8A45-525499F58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4" y="2310151"/>
            <a:ext cx="5010415" cy="2379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184EE6-8EE2-4E52-A4CA-48057971D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306" y="2041703"/>
            <a:ext cx="4237762" cy="3518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0E021-AD2B-40B3-88BD-CB8FF1AEAECF}"/>
                  </a:ext>
                </a:extLst>
              </p:cNvPr>
              <p:cNvSpPr txBox="1"/>
              <p:nvPr/>
            </p:nvSpPr>
            <p:spPr>
              <a:xfrm>
                <a:off x="1066786" y="4773336"/>
                <a:ext cx="3175869" cy="70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0E021-AD2B-40B3-88BD-CB8FF1AE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6" y="4773336"/>
                <a:ext cx="3175869" cy="708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1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5D60AD-C4F8-43DC-AC29-144555F5FBC7}"/>
              </a:ext>
            </a:extLst>
          </p:cNvPr>
          <p:cNvSpPr txBox="1"/>
          <p:nvPr/>
        </p:nvSpPr>
        <p:spPr>
          <a:xfrm>
            <a:off x="333494" y="885452"/>
            <a:ext cx="8319379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Gaussian wave.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Symmetric slab waveguides.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Asymmetric slab waveguides.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Step-index circular dielectric waveguides.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Effective index theory.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Waveguide dispersion in optical fibers.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Attenuation in Silica fibers.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2D61F-8E8C-44C7-A49D-83DA2987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7" y="4316860"/>
            <a:ext cx="1484858" cy="19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8809D1-7870-4339-A9BF-BEAD43914183}"/>
              </a:ext>
            </a:extLst>
          </p:cNvPr>
          <p:cNvSpPr/>
          <p:nvPr/>
        </p:nvSpPr>
        <p:spPr>
          <a:xfrm>
            <a:off x="2467591" y="5527790"/>
            <a:ext cx="691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Yariv, A., &amp; Yeh, P. (2007). Photonics: optical electronics in modern communications. Oxford university press.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3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04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B092E-BB15-4EB8-A298-70C3DC2B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1021828"/>
            <a:ext cx="8245695" cy="2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CB51B-FFC7-40CB-A725-8543921E22E2}"/>
                  </a:ext>
                </a:extLst>
              </p:cNvPr>
              <p:cNvSpPr txBox="1"/>
              <p:nvPr/>
            </p:nvSpPr>
            <p:spPr>
              <a:xfrm>
                <a:off x="101722" y="762849"/>
                <a:ext cx="47135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We can further simplify Maxwell’s equation using the symmetry along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400" dirty="0"/>
                  <a:t>-axis.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CB51B-FFC7-40CB-A725-8543921E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62849"/>
                <a:ext cx="4713559" cy="523220"/>
              </a:xfrm>
              <a:prstGeom prst="rect">
                <a:avLst/>
              </a:prstGeom>
              <a:blipFill>
                <a:blip r:embed="rId2"/>
                <a:stretch>
                  <a:fillRect l="-388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6BAD42-736F-4B76-8E47-F68F425A3FED}"/>
                  </a:ext>
                </a:extLst>
              </p:cNvPr>
              <p:cNvSpPr/>
              <p:nvPr/>
            </p:nvSpPr>
            <p:spPr>
              <a:xfrm>
                <a:off x="1201176" y="1534868"/>
                <a:ext cx="2934458" cy="574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6BAD42-736F-4B76-8E47-F68F425A3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76" y="1534868"/>
                <a:ext cx="2934458" cy="574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09C17F-43D9-4A54-ADEC-CC381CAEE4EB}"/>
                  </a:ext>
                </a:extLst>
              </p:cNvPr>
              <p:cNvSpPr/>
              <p:nvPr/>
            </p:nvSpPr>
            <p:spPr>
              <a:xfrm>
                <a:off x="1625528" y="2430358"/>
                <a:ext cx="2268506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09C17F-43D9-4A54-ADEC-CC381CAEE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28" y="2430358"/>
                <a:ext cx="2268506" cy="760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A9B491-CE08-4ADF-8366-0CD779D2EB13}"/>
                  </a:ext>
                </a:extLst>
              </p:cNvPr>
              <p:cNvSpPr txBox="1"/>
              <p:nvPr/>
            </p:nvSpPr>
            <p:spPr>
              <a:xfrm>
                <a:off x="101722" y="3361394"/>
                <a:ext cx="4487056" cy="61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, the wave must not be decay,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A9B491-CE08-4ADF-8366-0CD779D2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361394"/>
                <a:ext cx="4487056" cy="616900"/>
              </a:xfrm>
              <a:prstGeom prst="rect">
                <a:avLst/>
              </a:prstGeom>
              <a:blipFill>
                <a:blip r:embed="rId5"/>
                <a:stretch>
                  <a:fillRect l="-408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3A321-D7BE-4115-AC95-14F4E135C407}"/>
                  </a:ext>
                </a:extLst>
              </p:cNvPr>
              <p:cNvSpPr txBox="1"/>
              <p:nvPr/>
            </p:nvSpPr>
            <p:spPr>
              <a:xfrm>
                <a:off x="5179503" y="716009"/>
                <a:ext cx="4786618" cy="61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However,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, the wave must be decay exponentially. That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63A321-D7BE-4115-AC95-14F4E135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03" y="716009"/>
                <a:ext cx="4786618" cy="616900"/>
              </a:xfrm>
              <a:prstGeom prst="rect">
                <a:avLst/>
              </a:prstGeom>
              <a:blipFill>
                <a:blip r:embed="rId6"/>
                <a:stretch>
                  <a:fillRect l="-382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04C803-69C3-40A2-B45B-11695604636F}"/>
                  </a:ext>
                </a:extLst>
              </p:cNvPr>
              <p:cNvSpPr txBox="1"/>
              <p:nvPr/>
            </p:nvSpPr>
            <p:spPr>
              <a:xfrm>
                <a:off x="1361393" y="4457520"/>
                <a:ext cx="1595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04C803-69C3-40A2-B45B-116956046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93" y="4457520"/>
                <a:ext cx="1595245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935C6F0-0597-483B-8ED4-429D093B7AE4}"/>
                  </a:ext>
                </a:extLst>
              </p:cNvPr>
              <p:cNvSpPr/>
              <p:nvPr/>
            </p:nvSpPr>
            <p:spPr>
              <a:xfrm>
                <a:off x="-229267" y="4801289"/>
                <a:ext cx="4953000" cy="7400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h𝑥</m:t>
                          </m:r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h𝑥</m:t>
                          </m:r>
                        </m:e>
                      </m:func>
                    </m:oMath>
                  </m:oMathPara>
                </a14:m>
                <a:br>
                  <a:rPr lang="en-US" altLang="ko-KR" sz="140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935C6F0-0597-483B-8ED4-429D093B7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67" y="4801289"/>
                <a:ext cx="4953000" cy="740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10D1A3-4C5D-419D-9A44-381641907F0C}"/>
                  </a:ext>
                </a:extLst>
              </p:cNvPr>
              <p:cNvSpPr txBox="1"/>
              <p:nvPr/>
            </p:nvSpPr>
            <p:spPr>
              <a:xfrm>
                <a:off x="6587733" y="1490573"/>
                <a:ext cx="1594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10D1A3-4C5D-419D-9A44-38164190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733" y="1490573"/>
                <a:ext cx="159441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C3A41A-1480-4061-8D64-EEEE19062477}"/>
                  </a:ext>
                </a:extLst>
              </p:cNvPr>
              <p:cNvSpPr/>
              <p:nvPr/>
            </p:nvSpPr>
            <p:spPr>
              <a:xfrm>
                <a:off x="5026753" y="1850821"/>
                <a:ext cx="4953000" cy="1005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𝑞𝑥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𝑞𝑥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&lt;−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sz="140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C3A41A-1480-4061-8D64-EEEE1906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53" y="1850821"/>
                <a:ext cx="4953000" cy="1005212"/>
              </a:xfrm>
              <a:prstGeom prst="rect">
                <a:avLst/>
              </a:prstGeom>
              <a:blipFill>
                <a:blip r:embed="rId10"/>
                <a:stretch>
                  <a:fillRect t="-60000" b="-150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7438E1-3A48-4D23-9484-1F6F99F64F3A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8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3AB30-DD2D-49C9-897E-8421458CCBB3}"/>
              </a:ext>
            </a:extLst>
          </p:cNvPr>
          <p:cNvSpPr txBox="1"/>
          <p:nvPr/>
        </p:nvSpPr>
        <p:spPr>
          <a:xfrm>
            <a:off x="176169" y="973123"/>
            <a:ext cx="952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Above parameters are obtained when solving the Helmholtz equation for step-index optical fiber.</a:t>
            </a:r>
          </a:p>
          <a:p>
            <a:endParaRPr lang="en-US" altLang="ko-KR" dirty="0"/>
          </a:p>
          <a:p>
            <a:r>
              <a:rPr lang="en-US" altLang="ko-KR" dirty="0"/>
              <a:t>Thus, we will see how they are obtained in the following orders: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Derivation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Helmholtz equation.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Physical insight in the Helmholtz equation.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Derivation of </a:t>
            </a:r>
            <a:r>
              <a:rPr lang="en-US" altLang="ko-KR" b="1" dirty="0"/>
              <a:t>the energy ratio </a:t>
            </a:r>
            <a:r>
              <a:rPr lang="en-US" altLang="ko-KR" dirty="0"/>
              <a:t>inside of the step-index fiber using the Helmholtz equation.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9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ADCF5-62A1-4CCF-A3B8-6BE1F85CEA02}"/>
                  </a:ext>
                </a:extLst>
              </p:cNvPr>
              <p:cNvSpPr txBox="1"/>
              <p:nvPr/>
            </p:nvSpPr>
            <p:spPr>
              <a:xfrm>
                <a:off x="101722" y="5268094"/>
                <a:ext cx="75262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Due to the symmetry along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400" dirty="0"/>
                  <a:t>-axis, we can separate the solution by TE mode and TM mode.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ADCF5-62A1-4CCF-A3B8-6BE1F85C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5268094"/>
                <a:ext cx="7526291" cy="307777"/>
              </a:xfrm>
              <a:prstGeom prst="rect">
                <a:avLst/>
              </a:prstGeom>
              <a:blipFill>
                <a:blip r:embed="rId2"/>
                <a:stretch>
                  <a:fillRect l="-243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95D5A3-F1E6-45E0-81ED-C95C162D39F0}"/>
                  </a:ext>
                </a:extLst>
              </p:cNvPr>
              <p:cNvSpPr/>
              <p:nvPr/>
            </p:nvSpPr>
            <p:spPr>
              <a:xfrm>
                <a:off x="882957" y="2209836"/>
                <a:ext cx="8140086" cy="2767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95D5A3-F1E6-45E0-81ED-C95C162D3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" y="2209836"/>
                <a:ext cx="8140086" cy="2767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1EE45CA-B1DD-4A19-ABEE-D58F54D43091}"/>
                  </a:ext>
                </a:extLst>
              </p:cNvPr>
              <p:cNvSpPr/>
              <p:nvPr/>
            </p:nvSpPr>
            <p:spPr>
              <a:xfrm>
                <a:off x="2300331" y="1189447"/>
                <a:ext cx="4953000" cy="11456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1EE45CA-B1DD-4A19-ABEE-D58F54D43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31" y="1189447"/>
                <a:ext cx="4953000" cy="114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4294F0-BE06-4B82-A933-FB1EC395FD11}"/>
              </a:ext>
            </a:extLst>
          </p:cNvPr>
          <p:cNvSpPr txBox="1"/>
          <p:nvPr/>
        </p:nvSpPr>
        <p:spPr>
          <a:xfrm>
            <a:off x="0" y="790064"/>
            <a:ext cx="5136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Since the wave is time-harmonic, Maxwell’s equations become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21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7D9D1C-78C8-4264-AF5C-7BFCA7918CAC}"/>
                  </a:ext>
                </a:extLst>
              </p:cNvPr>
              <p:cNvSpPr/>
              <p:nvPr/>
            </p:nvSpPr>
            <p:spPr>
              <a:xfrm>
                <a:off x="266750" y="761193"/>
                <a:ext cx="2862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For TE mode,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7D9D1C-78C8-4264-AF5C-7BFCA7918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0" y="761193"/>
                <a:ext cx="2862643" cy="369332"/>
              </a:xfrm>
              <a:prstGeom prst="rect">
                <a:avLst/>
              </a:prstGeom>
              <a:blipFill>
                <a:blip r:embed="rId2"/>
                <a:stretch>
                  <a:fillRect l="-1919" t="-8333" r="-1066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0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1648004" y="1206716"/>
                <a:ext cx="1630575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04" y="1206716"/>
                <a:ext cx="1630575" cy="1699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69A2690-93A7-466F-9967-515C8D0E6E2D}"/>
              </a:ext>
            </a:extLst>
          </p:cNvPr>
          <p:cNvSpPr txBox="1"/>
          <p:nvPr/>
        </p:nvSpPr>
        <p:spPr>
          <a:xfrm>
            <a:off x="111315" y="3122183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If the medium is </a:t>
            </a:r>
            <a:r>
              <a:rPr lang="en-US" altLang="ko-KR" sz="1400" dirty="0">
                <a:solidFill>
                  <a:srgbClr val="FF0000"/>
                </a:solidFill>
              </a:rPr>
              <a:t>linear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/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5B82B17-2D67-4BC3-B627-350ECD2AEF2D}"/>
              </a:ext>
            </a:extLst>
          </p:cNvPr>
          <p:cNvSpPr txBox="1"/>
          <p:nvPr/>
        </p:nvSpPr>
        <p:spPr>
          <a:xfrm>
            <a:off x="111315" y="417957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non-dispersive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/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A502C75-8C64-4161-88CA-6AC5549D5844}"/>
              </a:ext>
            </a:extLst>
          </p:cNvPr>
          <p:cNvSpPr txBox="1"/>
          <p:nvPr/>
        </p:nvSpPr>
        <p:spPr>
          <a:xfrm>
            <a:off x="5177120" y="87124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isotropic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/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br>
                  <a:rPr lang="en-US" altLang="ko-KR" b="1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11FFF9-9CE9-4ADD-94ED-74A54DAB031C}"/>
              </a:ext>
            </a:extLst>
          </p:cNvPr>
          <p:cNvSpPr txBox="1"/>
          <p:nvPr/>
        </p:nvSpPr>
        <p:spPr>
          <a:xfrm>
            <a:off x="5177120" y="2672630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homogeneous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/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/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B9661FE-21CD-4BAE-9E38-1A1A4568A8C5}"/>
              </a:ext>
            </a:extLst>
          </p:cNvPr>
          <p:cNvSpPr txBox="1"/>
          <p:nvPr/>
        </p:nvSpPr>
        <p:spPr>
          <a:xfrm>
            <a:off x="347286" y="5020012"/>
            <a:ext cx="140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 other words,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7E447-7E40-4668-B8BD-5208F4FEC1B2}"/>
              </a:ext>
            </a:extLst>
          </p:cNvPr>
          <p:cNvSpPr txBox="1"/>
          <p:nvPr/>
        </p:nvSpPr>
        <p:spPr>
          <a:xfrm>
            <a:off x="5177120" y="402233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non-magnetic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/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/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/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/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/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66F784-B727-42A6-998E-D05A887A0C25}"/>
              </a:ext>
            </a:extLst>
          </p:cNvPr>
          <p:cNvSpPr/>
          <p:nvPr/>
        </p:nvSpPr>
        <p:spPr>
          <a:xfrm>
            <a:off x="6720916" y="36119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F81EDD-FAC4-4B00-BFFA-A645ACABFABB}"/>
              </a:ext>
            </a:extLst>
          </p:cNvPr>
          <p:cNvSpPr/>
          <p:nvPr/>
        </p:nvSpPr>
        <p:spPr>
          <a:xfrm>
            <a:off x="6522741" y="59867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765A9CF-7ECD-47DA-835C-C747D9FC0F28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5370B6-5F10-4EA3-8FB1-8C17B24BF81C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A5FE8-B652-46DF-BFD7-B97D4F5B91BD}"/>
              </a:ext>
            </a:extLst>
          </p:cNvPr>
          <p:cNvSpPr txBox="1"/>
          <p:nvPr/>
        </p:nvSpPr>
        <p:spPr>
          <a:xfrm>
            <a:off x="212280" y="1339445"/>
            <a:ext cx="401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Applying curl on both sides of the Faraday’s law,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72E6F-F274-4312-BA1F-63DE62E37681}"/>
                  </a:ext>
                </a:extLst>
              </p:cNvPr>
              <p:cNvSpPr txBox="1"/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72E6F-F274-4312-BA1F-63DE62E3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724DEBB-EA87-474B-937E-4EC6E52A2A63}"/>
              </a:ext>
            </a:extLst>
          </p:cNvPr>
          <p:cNvSpPr txBox="1"/>
          <p:nvPr/>
        </p:nvSpPr>
        <p:spPr>
          <a:xfrm>
            <a:off x="212280" y="3614738"/>
            <a:ext cx="2030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the vector identity,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13C282-D5F4-421E-97F4-BF4EA6EED484}"/>
                  </a:ext>
                </a:extLst>
              </p:cNvPr>
              <p:cNvSpPr/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br>
                  <a:rPr lang="en-US" altLang="ko-KR" b="1" dirty="0"/>
                </a:br>
                <a:endParaRPr lang="ko-KR" altLang="en-US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13C282-D5F4-421E-97F4-BF4EA6EED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173E6F-5A75-44B5-A264-3882046D9455}"/>
                  </a:ext>
                </a:extLst>
              </p:cNvPr>
              <p:cNvSpPr txBox="1"/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Substitute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𝜀𝜇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speed of light to find the wave equation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173E6F-5A75-44B5-A264-3882046D9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blipFill>
                <a:blip r:embed="rId4"/>
                <a:stretch>
                  <a:fillRect l="-405" r="-1081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EF7EA4-6711-44A5-8939-EEB1374D7813}"/>
                  </a:ext>
                </a:extLst>
              </p:cNvPr>
              <p:cNvSpPr/>
              <p:nvPr/>
            </p:nvSpPr>
            <p:spPr>
              <a:xfrm>
                <a:off x="1700900" y="5787721"/>
                <a:ext cx="1441805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EF7EA4-6711-44A5-8939-EEB1374D7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0" y="5787721"/>
                <a:ext cx="1441805" cy="524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D1BF6D-659E-484C-9165-E0DA5488C5FD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CE1F6E5-4678-43BD-BC3C-5E7C50DF6A9E}"/>
                  </a:ext>
                </a:extLst>
              </p:cNvPr>
              <p:cNvSpPr/>
              <p:nvPr/>
            </p:nvSpPr>
            <p:spPr>
              <a:xfrm>
                <a:off x="5916333" y="1565995"/>
                <a:ext cx="2381806" cy="165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CE1F6E5-4678-43BD-BC3C-5E7C50DF6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33" y="1565995"/>
                <a:ext cx="2381806" cy="1655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52625CB-7AA7-428B-9B9F-A679E98428EF}"/>
              </a:ext>
            </a:extLst>
          </p:cNvPr>
          <p:cNvSpPr txBox="1"/>
          <p:nvPr/>
        </p:nvSpPr>
        <p:spPr>
          <a:xfrm>
            <a:off x="5131362" y="816225"/>
            <a:ext cx="456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Then the vector Laplacian, the left-hand side of the wave equation in cartesian coordinate, is equal to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5F8E36-6026-4073-AC90-93D1C3338119}"/>
                  </a:ext>
                </a:extLst>
              </p:cNvPr>
              <p:cNvSpPr/>
              <p:nvPr/>
            </p:nvSpPr>
            <p:spPr>
              <a:xfrm>
                <a:off x="5942927" y="4011957"/>
                <a:ext cx="2827633" cy="1885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eqAr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5F8E36-6026-4073-AC90-93D1C3338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27" y="4011957"/>
                <a:ext cx="2827633" cy="1885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64DDB66-F51E-4975-BE53-CC8E3EEB719C}"/>
              </a:ext>
            </a:extLst>
          </p:cNvPr>
          <p:cNvSpPr txBox="1"/>
          <p:nvPr/>
        </p:nvSpPr>
        <p:spPr>
          <a:xfrm>
            <a:off x="5131362" y="347825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Then the wave equation becomes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23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A2F3-48DC-422F-91BB-44CE47749519}"/>
              </a:ext>
            </a:extLst>
          </p:cNvPr>
          <p:cNvSpPr/>
          <p:nvPr/>
        </p:nvSpPr>
        <p:spPr>
          <a:xfrm>
            <a:off x="688627" y="5954689"/>
            <a:ext cx="712334" cy="318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ACC015-AEF1-4C86-AB89-7773D2518566}"/>
                  </a:ext>
                </a:extLst>
              </p:cNvPr>
              <p:cNvSpPr txBox="1"/>
              <p:nvPr/>
            </p:nvSpPr>
            <p:spPr>
              <a:xfrm>
                <a:off x="101722" y="743839"/>
                <a:ext cx="9654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All components of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 field have the same form. Thus, we will substitute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To use the separation of variables, we assume the factored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ACC015-AEF1-4C86-AB89-7773D251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43839"/>
                <a:ext cx="9654674" cy="523220"/>
              </a:xfrm>
              <a:prstGeom prst="rect">
                <a:avLst/>
              </a:prstGeom>
              <a:blipFill>
                <a:blip r:embed="rId2"/>
                <a:stretch>
                  <a:fillRect l="-190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DE5F5-575E-4BC8-A0C5-62C6A2F97D55}"/>
                  </a:ext>
                </a:extLst>
              </p:cNvPr>
              <p:cNvSpPr txBox="1"/>
              <p:nvPr/>
            </p:nvSpPr>
            <p:spPr>
              <a:xfrm>
                <a:off x="4055081" y="1614382"/>
                <a:ext cx="27995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DE5F5-575E-4BC8-A0C5-62C6A2F97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81" y="1614382"/>
                <a:ext cx="2799549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BCF828-465B-4B11-9879-2631AA1124B0}"/>
              </a:ext>
            </a:extLst>
          </p:cNvPr>
          <p:cNvSpPr txBox="1"/>
          <p:nvPr/>
        </p:nvSpPr>
        <p:spPr>
          <a:xfrm>
            <a:off x="101543" y="2026672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Substituting this into the first equation, we have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C956D5-B4DA-4B69-B263-696BD9C29B60}"/>
                  </a:ext>
                </a:extLst>
              </p:cNvPr>
              <p:cNvSpPr/>
              <p:nvPr/>
            </p:nvSpPr>
            <p:spPr>
              <a:xfrm>
                <a:off x="3349814" y="2591657"/>
                <a:ext cx="3192412" cy="628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C956D5-B4DA-4B69-B263-696BD9C2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814" y="2591657"/>
                <a:ext cx="3192412" cy="628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B007204-E2F2-499B-A593-271C484D05D0}"/>
                  </a:ext>
                </a:extLst>
              </p:cNvPr>
              <p:cNvSpPr/>
              <p:nvPr/>
            </p:nvSpPr>
            <p:spPr>
              <a:xfrm>
                <a:off x="2941071" y="3895047"/>
                <a:ext cx="4023858" cy="628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B007204-E2F2-499B-A593-271C484D0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1" y="3895047"/>
                <a:ext cx="4023858" cy="628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57E4F5-5BDF-4C15-B185-C6D311966C69}"/>
                  </a:ext>
                </a:extLst>
              </p:cNvPr>
              <p:cNvSpPr txBox="1"/>
              <p:nvPr/>
            </p:nvSpPr>
            <p:spPr>
              <a:xfrm>
                <a:off x="101543" y="3353011"/>
                <a:ext cx="83014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Now divide by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/>
                  <a:t> (it’s okay to assume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1400" dirty="0"/>
                  <a:t> because we don’t want a trivial solution), and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57E4F5-5BDF-4C15-B185-C6D31196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3" y="3353011"/>
                <a:ext cx="8301440" cy="307777"/>
              </a:xfrm>
              <a:prstGeom prst="rect">
                <a:avLst/>
              </a:prstGeom>
              <a:blipFill>
                <a:blip r:embed="rId6"/>
                <a:stretch>
                  <a:fillRect l="-220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205C23-21E3-473C-B9CB-5C735D3F1872}"/>
                  </a:ext>
                </a:extLst>
              </p:cNvPr>
              <p:cNvSpPr txBox="1"/>
              <p:nvPr/>
            </p:nvSpPr>
            <p:spPr>
              <a:xfrm>
                <a:off x="101543" y="4735341"/>
                <a:ext cx="5198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/>
                  <a:t> is an arbitrary constant. From the last equality,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205C23-21E3-473C-B9CB-5C735D3F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3" y="4735341"/>
                <a:ext cx="5198795" cy="307777"/>
              </a:xfrm>
              <a:prstGeom prst="rect">
                <a:avLst/>
              </a:prstGeom>
              <a:blipFill>
                <a:blip r:embed="rId7"/>
                <a:stretch>
                  <a:fillRect l="-352" t="-2000" r="-199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763CAFF-CAA1-447F-946D-638B368D321D}"/>
                  </a:ext>
                </a:extLst>
              </p:cNvPr>
              <p:cNvSpPr/>
              <p:nvPr/>
            </p:nvSpPr>
            <p:spPr>
              <a:xfrm>
                <a:off x="3092946" y="5296838"/>
                <a:ext cx="1556836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763CAFF-CAA1-447F-946D-638B368D3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46" y="5296838"/>
                <a:ext cx="1556836" cy="586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E480E-ACBF-4156-9BA2-F7EEEA89753D}"/>
                  </a:ext>
                </a:extLst>
              </p:cNvPr>
              <p:cNvSpPr txBox="1"/>
              <p:nvPr/>
            </p:nvSpPr>
            <p:spPr>
              <a:xfrm>
                <a:off x="5687657" y="5471487"/>
                <a:ext cx="1375697" cy="346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E480E-ACBF-4156-9BA2-F7EEEA89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57" y="5471487"/>
                <a:ext cx="1375697" cy="346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F201ED-66E3-4921-AD50-964AD58484BC}"/>
                  </a:ext>
                </a:extLst>
              </p:cNvPr>
              <p:cNvSpPr txBox="1"/>
              <p:nvPr/>
            </p:nvSpPr>
            <p:spPr>
              <a:xfrm>
                <a:off x="101543" y="5939448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𝑐𝑘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F201ED-66E3-4921-AD50-964AD584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3" y="5939448"/>
                <a:ext cx="1377300" cy="307777"/>
              </a:xfrm>
              <a:prstGeom prst="rect">
                <a:avLst/>
              </a:prstGeom>
              <a:blipFill>
                <a:blip r:embed="rId10"/>
                <a:stretch>
                  <a:fillRect l="-1327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79CF53-05D4-44CD-AB8A-F8BEA3FE8EA4}"/>
              </a:ext>
            </a:extLst>
          </p:cNvPr>
          <p:cNvCxnSpPr/>
          <p:nvPr/>
        </p:nvCxnSpPr>
        <p:spPr>
          <a:xfrm>
            <a:off x="4953000" y="5620207"/>
            <a:ext cx="510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7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DB37C72-CCC7-4670-927F-84C06D3DA712}"/>
                  </a:ext>
                </a:extLst>
              </p:cNvPr>
              <p:cNvSpPr/>
              <p:nvPr/>
            </p:nvSpPr>
            <p:spPr>
              <a:xfrm>
                <a:off x="3753684" y="1036997"/>
                <a:ext cx="2664191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DB37C72-CCC7-4670-927F-84C06D3DA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84" y="1036997"/>
                <a:ext cx="2664191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72BBF-BEBC-4279-9773-43B83A239041}"/>
                  </a:ext>
                </a:extLst>
              </p:cNvPr>
              <p:cNvSpPr txBox="1"/>
              <p:nvPr/>
            </p:nvSpPr>
            <p:spPr>
              <a:xfrm>
                <a:off x="101721" y="1998702"/>
                <a:ext cx="49017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For spatial variables, we put transversal derivatives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72BBF-BEBC-4279-9773-43B83A239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" y="1998702"/>
                <a:ext cx="4901726" cy="307777"/>
              </a:xfrm>
              <a:prstGeom prst="rect">
                <a:avLst/>
              </a:prstGeom>
              <a:blipFill>
                <a:blip r:embed="rId3"/>
                <a:stretch>
                  <a:fillRect l="-373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50AA6-85FE-4D50-BD90-F1EC1A18A96B}"/>
                  </a:ext>
                </a:extLst>
              </p:cNvPr>
              <p:cNvSpPr txBox="1"/>
              <p:nvPr/>
            </p:nvSpPr>
            <p:spPr>
              <a:xfrm>
                <a:off x="3977655" y="2523369"/>
                <a:ext cx="22162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50AA6-85FE-4D50-BD90-F1EC1A1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5" y="2523369"/>
                <a:ext cx="2216248" cy="561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2E0968-9B3A-4F23-BF15-5C92B8B71033}"/>
              </a:ext>
            </a:extLst>
          </p:cNvPr>
          <p:cNvSpPr txBox="1"/>
          <p:nvPr/>
        </p:nvSpPr>
        <p:spPr>
          <a:xfrm>
            <a:off x="101721" y="667654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equation on the left side is,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66975CF-B79A-4F5A-9A98-570A387754D2}"/>
                  </a:ext>
                </a:extLst>
              </p:cNvPr>
              <p:cNvSpPr/>
              <p:nvPr/>
            </p:nvSpPr>
            <p:spPr>
              <a:xfrm>
                <a:off x="4100399" y="3607898"/>
                <a:ext cx="1988621" cy="560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66975CF-B79A-4F5A-9A98-570A38775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99" y="3607898"/>
                <a:ext cx="1988621" cy="56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370BAEB-B016-4FEC-B78A-40CFEEEA67FC}"/>
                  </a:ext>
                </a:extLst>
              </p:cNvPr>
              <p:cNvSpPr/>
              <p:nvPr/>
            </p:nvSpPr>
            <p:spPr>
              <a:xfrm>
                <a:off x="3753684" y="4691914"/>
                <a:ext cx="2554930" cy="560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370BAEB-B016-4FEC-B78A-40CFEEEA6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84" y="4691914"/>
                <a:ext cx="2554930" cy="560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42E1065-7D77-42BC-ADC3-AB685CA3FD8B}"/>
              </a:ext>
            </a:extLst>
          </p:cNvPr>
          <p:cNvSpPr txBox="1"/>
          <p:nvPr/>
        </p:nvSpPr>
        <p:spPr>
          <a:xfrm>
            <a:off x="101721" y="3121223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It is then simplified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4C22C-615E-4600-8E26-07C25044A97A}"/>
                  </a:ext>
                </a:extLst>
              </p:cNvPr>
              <p:cNvSpPr txBox="1"/>
              <p:nvPr/>
            </p:nvSpPr>
            <p:spPr>
              <a:xfrm>
                <a:off x="101721" y="4243744"/>
                <a:ext cx="301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we introduce another constant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4C22C-615E-4600-8E26-07C25044A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" y="4243744"/>
                <a:ext cx="3014608" cy="307777"/>
              </a:xfrm>
              <a:prstGeom prst="rect">
                <a:avLst/>
              </a:prstGeom>
              <a:blipFill>
                <a:blip r:embed="rId7"/>
                <a:stretch>
                  <a:fillRect l="-607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368E8B-16CA-473F-B3EB-0E3F0C5510D5}"/>
                  </a:ext>
                </a:extLst>
              </p:cNvPr>
              <p:cNvSpPr txBox="1"/>
              <p:nvPr/>
            </p:nvSpPr>
            <p:spPr>
              <a:xfrm>
                <a:off x="101721" y="5414465"/>
                <a:ext cx="3499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Assume the factored form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such that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368E8B-16CA-473F-B3EB-0E3F0C55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" y="5414465"/>
                <a:ext cx="3499099" cy="307777"/>
              </a:xfrm>
              <a:prstGeom prst="rect">
                <a:avLst/>
              </a:prstGeom>
              <a:blipFill>
                <a:blip r:embed="rId8"/>
                <a:stretch>
                  <a:fillRect l="-523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0D8B67-2978-4616-82F7-F4CF460BB24E}"/>
                  </a:ext>
                </a:extLst>
              </p:cNvPr>
              <p:cNvSpPr/>
              <p:nvPr/>
            </p:nvSpPr>
            <p:spPr>
              <a:xfrm>
                <a:off x="4409392" y="5891276"/>
                <a:ext cx="20830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0D8B67-2978-4616-82F7-F4CF460BB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92" y="5891276"/>
                <a:ext cx="2083071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3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824A6C-ADDB-4682-A392-6E468ADC8F9B}"/>
                  </a:ext>
                </a:extLst>
              </p:cNvPr>
              <p:cNvSpPr txBox="1"/>
              <p:nvPr/>
            </p:nvSpPr>
            <p:spPr>
              <a:xfrm>
                <a:off x="5049728" y="833931"/>
                <a:ext cx="42112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The solution of the Helmholtz equation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 dirty="0"/>
                  <a:t> depends on the sign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. Further calculation reveals that different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/>
                  <a:t> corresponds to the different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 dirty="0"/>
                  <a:t>. It means there are modes in the step-index fiber. Thus, we will put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/>
                  <a:t> such that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824A6C-ADDB-4682-A392-6E468ADC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8" y="833931"/>
                <a:ext cx="4211274" cy="1169551"/>
              </a:xfrm>
              <a:prstGeom prst="rect">
                <a:avLst/>
              </a:prstGeom>
              <a:blipFill>
                <a:blip r:embed="rId2"/>
                <a:stretch>
                  <a:fillRect l="-434" t="-521" r="-289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011F8E1-33C5-4B68-8B22-7A2BD92528DF}"/>
                  </a:ext>
                </a:extLst>
              </p:cNvPr>
              <p:cNvSpPr/>
              <p:nvPr/>
            </p:nvSpPr>
            <p:spPr>
              <a:xfrm>
                <a:off x="1802554" y="1338582"/>
                <a:ext cx="1501052" cy="55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011F8E1-33C5-4B68-8B22-7A2BD9252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54" y="1338582"/>
                <a:ext cx="1501052" cy="556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2AD98E-E066-4364-9F29-148AD1B6AB18}"/>
                  </a:ext>
                </a:extLst>
              </p:cNvPr>
              <p:cNvSpPr/>
              <p:nvPr/>
            </p:nvSpPr>
            <p:spPr>
              <a:xfrm>
                <a:off x="748531" y="2713054"/>
                <a:ext cx="1279838" cy="55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2AD98E-E066-4364-9F29-148AD1B6A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1" y="2713054"/>
                <a:ext cx="1279838" cy="556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47AF86-537C-4542-B227-9265EC39E48C}"/>
              </a:ext>
            </a:extLst>
          </p:cNvPr>
          <p:cNvCxnSpPr/>
          <p:nvPr/>
        </p:nvCxnSpPr>
        <p:spPr>
          <a:xfrm>
            <a:off x="2336814" y="3064927"/>
            <a:ext cx="510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B56DA9-50A5-4A5E-B7CA-30E4445657EA}"/>
                  </a:ext>
                </a:extLst>
              </p:cNvPr>
              <p:cNvSpPr txBox="1"/>
              <p:nvPr/>
            </p:nvSpPr>
            <p:spPr>
              <a:xfrm>
                <a:off x="3177244" y="2840230"/>
                <a:ext cx="1252073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B56DA9-50A5-4A5E-B7CA-30E44456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44" y="2840230"/>
                <a:ext cx="1252073" cy="317844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27D9BEA-978F-4C86-96E7-511B82E6DABC}"/>
                  </a:ext>
                </a:extLst>
              </p:cNvPr>
              <p:cNvSpPr/>
              <p:nvPr/>
            </p:nvSpPr>
            <p:spPr>
              <a:xfrm>
                <a:off x="1646303" y="3773326"/>
                <a:ext cx="1708480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27D9BEA-978F-4C86-96E7-511B82E6D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03" y="3773326"/>
                <a:ext cx="1708480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D10A89F-DB7C-409B-A519-4FAF8E2119CE}"/>
                  </a:ext>
                </a:extLst>
              </p:cNvPr>
              <p:cNvSpPr/>
              <p:nvPr/>
            </p:nvSpPr>
            <p:spPr>
              <a:xfrm>
                <a:off x="1948234" y="4299578"/>
                <a:ext cx="1797608" cy="3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D10A89F-DB7C-409B-A519-4FAF8E211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34" y="4299578"/>
                <a:ext cx="1797608" cy="310213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33A96B-E1AC-48DE-B26D-405A75E0D66A}"/>
                  </a:ext>
                </a:extLst>
              </p:cNvPr>
              <p:cNvSpPr/>
              <p:nvPr/>
            </p:nvSpPr>
            <p:spPr>
              <a:xfrm>
                <a:off x="1271570" y="5363168"/>
                <a:ext cx="2819811" cy="3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33A96B-E1AC-48DE-B26D-405A75E0D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70" y="5363168"/>
                <a:ext cx="2819811" cy="310213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1C8B015-2685-4754-97D8-F4A4C98E09B3}"/>
              </a:ext>
            </a:extLst>
          </p:cNvPr>
          <p:cNvSpPr txBox="1"/>
          <p:nvPr/>
        </p:nvSpPr>
        <p:spPr>
          <a:xfrm>
            <a:off x="29514" y="4775572"/>
            <a:ext cx="323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We now have the Helmholtz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368F6-5AF0-47F6-A717-E42A9D1911F2}"/>
                  </a:ext>
                </a:extLst>
              </p:cNvPr>
              <p:cNvSpPr txBox="1"/>
              <p:nvPr/>
            </p:nvSpPr>
            <p:spPr>
              <a:xfrm>
                <a:off x="31447" y="3404205"/>
                <a:ext cx="1928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400" dirty="0"/>
                  <a:t>, the equation is,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4368F6-5AF0-47F6-A717-E42A9D191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" y="3404205"/>
                <a:ext cx="1928285" cy="307777"/>
              </a:xfrm>
              <a:prstGeom prst="rect">
                <a:avLst/>
              </a:prstGeom>
              <a:blipFill>
                <a:blip r:embed="rId9"/>
                <a:stretch>
                  <a:fillRect l="-949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C0B0E4-D5C4-41EC-9551-4FC570D8C356}"/>
                  </a:ext>
                </a:extLst>
              </p:cNvPr>
              <p:cNvSpPr/>
              <p:nvPr/>
            </p:nvSpPr>
            <p:spPr>
              <a:xfrm>
                <a:off x="5884319" y="3185799"/>
                <a:ext cx="2917530" cy="344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C0B0E4-D5C4-41EC-9551-4FC570D8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19" y="3185799"/>
                <a:ext cx="2917530" cy="344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22851E6-768B-44B0-9C19-481B76B2C87F}"/>
              </a:ext>
            </a:extLst>
          </p:cNvPr>
          <p:cNvSpPr txBox="1"/>
          <p:nvPr/>
        </p:nvSpPr>
        <p:spPr>
          <a:xfrm>
            <a:off x="31437" y="833931"/>
            <a:ext cx="332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Inserting to the above equation, we get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5CEFAB-2815-42BE-99FD-A027B236D3B0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215881-3A56-4670-A35C-A22333550B77}"/>
              </a:ext>
            </a:extLst>
          </p:cNvPr>
          <p:cNvSpPr txBox="1"/>
          <p:nvPr/>
        </p:nvSpPr>
        <p:spPr>
          <a:xfrm>
            <a:off x="5049733" y="3546351"/>
            <a:ext cx="421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Without loss of generality, we choose the sign of the phase as: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B72D46C-87A0-4D19-AF70-30C702AB1669}"/>
                  </a:ext>
                </a:extLst>
              </p:cNvPr>
              <p:cNvSpPr/>
              <p:nvPr/>
            </p:nvSpPr>
            <p:spPr>
              <a:xfrm>
                <a:off x="5985308" y="4127479"/>
                <a:ext cx="2816540" cy="344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B72D46C-87A0-4D19-AF70-30C702AB1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08" y="4127479"/>
                <a:ext cx="2816540" cy="3441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EF5864-77BB-41B6-981B-59F77F76192A}"/>
                  </a:ext>
                </a:extLst>
              </p:cNvPr>
              <p:cNvSpPr txBox="1"/>
              <p:nvPr/>
            </p:nvSpPr>
            <p:spPr>
              <a:xfrm>
                <a:off x="31437" y="2132594"/>
                <a:ext cx="4641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not dependent 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for non-trivial solutions,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EF5864-77BB-41B6-981B-59F77F761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7" y="2132594"/>
                <a:ext cx="4641230" cy="523220"/>
              </a:xfrm>
              <a:prstGeom prst="rect">
                <a:avLst/>
              </a:prstGeom>
              <a:blipFill>
                <a:blip r:embed="rId12"/>
                <a:stretch>
                  <a:fillRect l="-39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0B073FB-A35A-476B-8A09-598BCC5F9663}"/>
              </a:ext>
            </a:extLst>
          </p:cNvPr>
          <p:cNvSpPr txBox="1"/>
          <p:nvPr/>
        </p:nvSpPr>
        <p:spPr>
          <a:xfrm>
            <a:off x="5049733" y="4645116"/>
            <a:ext cx="421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 that the Helmholtz equation can be rewritten in cylindrical coordinate such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33CDCEB-75D5-4090-BCB1-D4FC001A4120}"/>
                  </a:ext>
                </a:extLst>
              </p:cNvPr>
              <p:cNvSpPr/>
              <p:nvPr/>
            </p:nvSpPr>
            <p:spPr>
              <a:xfrm>
                <a:off x="5902658" y="5208061"/>
                <a:ext cx="2964786" cy="3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33CDCEB-75D5-4090-BCB1-D4FC001A4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58" y="5208061"/>
                <a:ext cx="2964786" cy="310213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EF21FC7-9606-40FB-B638-88383C933F59}"/>
                  </a:ext>
                </a:extLst>
              </p:cNvPr>
              <p:cNvSpPr/>
              <p:nvPr/>
            </p:nvSpPr>
            <p:spPr>
              <a:xfrm>
                <a:off x="5049728" y="2799005"/>
                <a:ext cx="4580832" cy="324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rewritten as the following form: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EF21FC7-9606-40FB-B638-88383C933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8" y="2799005"/>
                <a:ext cx="4580832" cy="324769"/>
              </a:xfrm>
              <a:prstGeom prst="rect">
                <a:avLst/>
              </a:prstGeom>
              <a:blipFill>
                <a:blip r:embed="rId14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5CFDBB3-D970-47D7-9ECB-AC19D6AB1535}"/>
                  </a:ext>
                </a:extLst>
              </p:cNvPr>
              <p:cNvSpPr/>
              <p:nvPr/>
            </p:nvSpPr>
            <p:spPr>
              <a:xfrm>
                <a:off x="6738776" y="2049911"/>
                <a:ext cx="8331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5CFDBB3-D970-47D7-9ECB-AC19D6AB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776" y="2049911"/>
                <a:ext cx="833177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1CC50-0CD7-4AA5-8EBB-94B0255C8DEC}"/>
                  </a:ext>
                </a:extLst>
              </p:cNvPr>
              <p:cNvSpPr txBox="1"/>
              <p:nvPr/>
            </p:nvSpPr>
            <p:spPr>
              <a:xfrm>
                <a:off x="5049728" y="2430974"/>
                <a:ext cx="3954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subscript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denotes a mode of the field.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1CC50-0CD7-4AA5-8EBB-94B0255C8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8" y="2430974"/>
                <a:ext cx="3954801" cy="307777"/>
              </a:xfrm>
              <a:prstGeom prst="rect">
                <a:avLst/>
              </a:prstGeom>
              <a:blipFill>
                <a:blip r:embed="rId16"/>
                <a:stretch>
                  <a:fillRect l="-462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74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656E9D3-3150-4387-BF3F-5A671D8008AD}"/>
                  </a:ext>
                </a:extLst>
              </p:cNvPr>
              <p:cNvSpPr/>
              <p:nvPr/>
            </p:nvSpPr>
            <p:spPr>
              <a:xfrm>
                <a:off x="162886" y="714583"/>
                <a:ext cx="4711111" cy="2705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wave function</a:t>
                </a:r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solution of the wave equation: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altLang="ko-KR" sz="1400" dirty="0"/>
                </a:b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Helmholtz equation: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656E9D3-3150-4387-BF3F-5A671D800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6" y="714583"/>
                <a:ext cx="4711111" cy="2705164"/>
              </a:xfrm>
              <a:prstGeom prst="rect">
                <a:avLst/>
              </a:prstGeo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04D91-DD06-43DF-B57C-CAA708A20A54}"/>
                  </a:ext>
                </a:extLst>
              </p:cNvPr>
              <p:cNvSpPr txBox="1"/>
              <p:nvPr/>
            </p:nvSpPr>
            <p:spPr>
              <a:xfrm>
                <a:off x="424951" y="3851885"/>
                <a:ext cx="3693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6600"/>
                    </a:solidFill>
                  </a:rPr>
                  <a:t>What is the physical meaning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0066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rgbClr val="006600"/>
                    </a:solidFill>
                  </a:rPr>
                  <a:t>?</a:t>
                </a:r>
                <a:endParaRPr lang="ko-KR" altLang="en-US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04D91-DD06-43DF-B57C-CAA708A20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1" y="3851885"/>
                <a:ext cx="3693383" cy="307777"/>
              </a:xfrm>
              <a:prstGeom prst="rect">
                <a:avLst/>
              </a:prstGeom>
              <a:blipFill>
                <a:blip r:embed="rId3"/>
                <a:stretch>
                  <a:fillRect l="-495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4C1D89-2EA5-4FB9-86F1-268B75A6C382}"/>
                  </a:ext>
                </a:extLst>
              </p:cNvPr>
              <p:cNvSpPr txBox="1"/>
              <p:nvPr/>
            </p:nvSpPr>
            <p:spPr>
              <a:xfrm>
                <a:off x="666262" y="4345097"/>
                <a:ext cx="2977225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4C1D89-2EA5-4FB9-86F1-268B75A6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2" y="4345097"/>
                <a:ext cx="2977225" cy="497059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758FE-D496-49A3-BE1A-ACBA97856D00}"/>
                  </a:ext>
                </a:extLst>
              </p:cNvPr>
              <p:cNvSpPr txBox="1"/>
              <p:nvPr/>
            </p:nvSpPr>
            <p:spPr>
              <a:xfrm>
                <a:off x="3352804" y="5583276"/>
                <a:ext cx="15310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: Angular frequency.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100" dirty="0"/>
                  <a:t>: Frequency.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: Wavelength.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100" dirty="0"/>
                  <a:t>: Wavenumber.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758FE-D496-49A3-BE1A-ACBA97856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4" y="5583276"/>
                <a:ext cx="1531060" cy="76944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D8472-5585-4D1E-8F06-A363422D0908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D6675-5756-4782-AD9A-61375938FF17}"/>
                  </a:ext>
                </a:extLst>
              </p:cNvPr>
              <p:cNvSpPr txBox="1"/>
              <p:nvPr/>
            </p:nvSpPr>
            <p:spPr>
              <a:xfrm>
                <a:off x="5123535" y="714583"/>
                <a:ext cx="4570468" cy="4893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related to the frequency of the wave.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related to the wavelength. </a:t>
                </a:r>
                <a:br>
                  <a:rPr lang="en-US" altLang="ko-KR" sz="1400" dirty="0"/>
                </a:br>
                <a:r>
                  <a:rPr lang="en-US" altLang="ko-KR" sz="1400" dirty="0"/>
                  <a:t>Also, in QM, it is related to the momentum of a particle.</a:t>
                </a:r>
                <a:br>
                  <a:rPr lang="en-US" altLang="ko-KR" sz="1400" dirty="0"/>
                </a:br>
                <a:r>
                  <a:rPr lang="en-US" altLang="ko-KR" sz="1400" dirty="0"/>
                  <a:t>Plank-Einstein relation: </a:t>
                </a:r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aln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br>
                  <a:rPr lang="en-US" altLang="ko-KR" sz="1400" b="0" i="1" dirty="0"/>
                </a:b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m:rPr>
                        <m:aln/>
                      </m:rP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br>
                  <a:rPr lang="en-US" altLang="ko-KR" sz="1400" b="0" i="1" dirty="0"/>
                </a:br>
                <a:r>
                  <a:rPr lang="en-US" altLang="ko-KR" sz="1400" b="0" dirty="0"/>
                  <a:t>De Broglie relations:</a:t>
                </a:r>
                <a:br>
                  <a:rPr lang="en-US" altLang="ko-KR" sz="1400" b="0" i="1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aln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br>
                  <a:rPr lang="en-US" altLang="ko-KR" sz="1400" b="0" dirty="0"/>
                </a:br>
                <a:r>
                  <a:rPr lang="en-US" altLang="ko-KR" sz="1400" b="0" dirty="0"/>
                  <a:t>Thus,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b="0" dirty="0"/>
                  <a:t> is related to the momentum of a photon.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related to the momentum along the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-axis.</a:t>
                </a:r>
                <a:br>
                  <a:rPr lang="en-US" altLang="ko-KR" sz="1400" dirty="0"/>
                </a:br>
                <a:r>
                  <a:rPr lang="en-US" altLang="ko-KR" sz="1400" b="1" dirty="0"/>
                  <a:t>The wave with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 propagates along the fiber more straightly.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D6675-5756-4782-AD9A-61375938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35" y="714583"/>
                <a:ext cx="4570468" cy="4893584"/>
              </a:xfrm>
              <a:prstGeom prst="rect">
                <a:avLst/>
              </a:prstGeom>
              <a:blipFill>
                <a:blip r:embed="rId6"/>
                <a:stretch>
                  <a:fillRect l="-133" b="-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0714A-6361-4B68-A6A0-A248D6EC3BAA}"/>
                  </a:ext>
                </a:extLst>
              </p:cNvPr>
              <p:cNvSpPr txBox="1"/>
              <p:nvPr/>
            </p:nvSpPr>
            <p:spPr>
              <a:xfrm>
                <a:off x="1565516" y="5105168"/>
                <a:ext cx="1220078" cy="497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0714A-6361-4B68-A6A0-A248D6EC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16" y="5105168"/>
                <a:ext cx="1220078" cy="497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64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678E4A-F967-4995-B6AE-26E74869372F}"/>
                  </a:ext>
                </a:extLst>
              </p:cNvPr>
              <p:cNvSpPr/>
              <p:nvPr/>
            </p:nvSpPr>
            <p:spPr>
              <a:xfrm>
                <a:off x="212287" y="776520"/>
                <a:ext cx="9481426" cy="2991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Helmholtz equation: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wavefunction in cartesian coordinate: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br>
                  <a:rPr lang="en-US" altLang="ko-KR" sz="1400" dirty="0"/>
                </a:b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/>
                  <a:t>The boundary conditions: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Symmetric slab waveguides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Asymmetric slab waveguides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Step-index cylindrical waveguides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678E4A-F967-4995-B6AE-26E74869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7" y="776520"/>
                <a:ext cx="9481426" cy="2991075"/>
              </a:xfrm>
              <a:prstGeom prst="rect">
                <a:avLst/>
              </a:prstGeom>
              <a:blipFill>
                <a:blip r:embed="rId2"/>
                <a:stretch>
                  <a:fillRect l="-129" b="-1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D4AF8A08-D0A0-4B1A-B3CE-9125EBFF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9" y="3911418"/>
            <a:ext cx="2896911" cy="16098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B234B9-2A95-4B27-8E67-E752E045F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33" y="3911417"/>
            <a:ext cx="2447829" cy="16098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419C83-2DC5-4FF7-9BCA-175D39EF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66" y="4067093"/>
            <a:ext cx="2944047" cy="1454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EF6EA1-8574-4E52-9F31-31DDF217C953}"/>
              </a:ext>
            </a:extLst>
          </p:cNvPr>
          <p:cNvSpPr/>
          <p:nvPr/>
        </p:nvSpPr>
        <p:spPr>
          <a:xfrm>
            <a:off x="771091" y="5665134"/>
            <a:ext cx="2372765" cy="38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Symmetric slab waveguides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A0922E-B9A3-42EC-86AA-23CDED2A0646}"/>
              </a:ext>
            </a:extLst>
          </p:cNvPr>
          <p:cNvSpPr/>
          <p:nvPr/>
        </p:nvSpPr>
        <p:spPr>
          <a:xfrm>
            <a:off x="3985472" y="5665132"/>
            <a:ext cx="2473754" cy="38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Asymmetric slab waveguides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58D2FC-5241-4124-BB4A-BD5E73602C41}"/>
              </a:ext>
            </a:extLst>
          </p:cNvPr>
          <p:cNvSpPr/>
          <p:nvPr/>
        </p:nvSpPr>
        <p:spPr>
          <a:xfrm>
            <a:off x="6984812" y="5665132"/>
            <a:ext cx="2840842" cy="38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Step-index cylindrical waveguides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F82EE8-35EA-4148-981C-BE3F04731567}"/>
              </a:ext>
            </a:extLst>
          </p:cNvPr>
          <p:cNvSpPr/>
          <p:nvPr/>
        </p:nvSpPr>
        <p:spPr>
          <a:xfrm>
            <a:off x="6459226" y="3767595"/>
            <a:ext cx="3366428" cy="2490592"/>
          </a:xfrm>
          <a:prstGeom prst="rect">
            <a:avLst/>
          </a:prstGeom>
          <a:noFill/>
          <a:ln>
            <a:solidFill>
              <a:srgbClr val="000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7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25357</TotalTime>
  <Words>1934</Words>
  <Application>Microsoft Office PowerPoint</Application>
  <PresentationFormat>A4 용지(210x297mm)</PresentationFormat>
  <Paragraphs>182</Paragraphs>
  <Slides>21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LG스마트체 SemiBold</vt:lpstr>
      <vt:lpstr>LG스마트체2.0 Bold</vt:lpstr>
      <vt:lpstr>LG스마트체2.0 Regular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146</cp:revision>
  <dcterms:created xsi:type="dcterms:W3CDTF">2021-03-24T07:02:47Z</dcterms:created>
  <dcterms:modified xsi:type="dcterms:W3CDTF">2023-02-06T23:40:18Z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2022-08-06T13:10:18Z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9aa58724-ce94-4b65-8789-148069b417ca</vt:lpwstr>
  </property>
  <property fmtid="{D5CDD505-2E9C-101B-9397-08002B2CF9AE}" pid="10" name="MSIP_Label_99b8a968-831d-4cfc-b1f9-4367a1331151_ContentBits">
    <vt:lpwstr>3</vt:lpwstr>
  </property>
</Properties>
</file>