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32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02F17-7B5E-4F16-8D6D-D6AC5E0676CF}" v="311" dt="2023-02-08T08:01:49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786" autoAdjust="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donggun.lee@lginnotek.com" userId="4ad090f6-dadd-4301-b5d0-883b88f508af" providerId="ADAL" clId="{CCE96FF9-158E-42BD-8573-146ACE47C57A}"/>
    <pc:docChg chg="modSld">
      <pc:chgData name="donggun.lee@lginnotek.com" userId="4ad090f6-dadd-4301-b5d0-883b88f508af" providerId="ADAL" clId="{CCE96FF9-158E-42BD-8573-146ACE47C57A}" dt="2023-01-16T06:21:33.707" v="0" actId="1076"/>
      <pc:docMkLst>
        <pc:docMk/>
      </pc:docMkLst>
      <pc:sldChg chg="modSp">
        <pc:chgData name="donggun.lee@lginnotek.com" userId="4ad090f6-dadd-4301-b5d0-883b88f508af" providerId="ADAL" clId="{CCE96FF9-158E-42BD-8573-146ACE47C57A}" dt="2023-01-16T06:21:33.707" v="0" actId="1076"/>
        <pc:sldMkLst>
          <pc:docMk/>
          <pc:sldMk cId="3061909689" sldId="334"/>
        </pc:sldMkLst>
        <pc:spChg chg="mod">
          <ac:chgData name="donggun.lee@lginnotek.com" userId="4ad090f6-dadd-4301-b5d0-883b88f508af" providerId="ADAL" clId="{CCE96FF9-158E-42BD-8573-146ACE47C57A}" dt="2023-01-16T06:21:33.707" v="0" actId="1076"/>
          <ac:spMkLst>
            <pc:docMk/>
            <pc:sldMk cId="3061909689" sldId="334"/>
            <ac:spMk id="9" creationId="{F240D2BE-BFDF-4EB0-8C31-1AC202C59318}"/>
          </ac:spMkLst>
        </pc:spChg>
      </pc:sldChg>
    </pc:docChg>
  </pc:docChgLst>
  <pc:docChgLst>
    <pc:chgData name="이동건" userId="4ad090f6-dadd-4301-b5d0-883b88f508af" providerId="ADAL" clId="{0D792AA7-8F6E-4EEE-B33B-F0B34BEC436C}"/>
    <pc:docChg chg="custSel delSld modSld">
      <pc:chgData name="이동건" userId="4ad090f6-dadd-4301-b5d0-883b88f508af" providerId="ADAL" clId="{0D792AA7-8F6E-4EEE-B33B-F0B34BEC436C}" dt="2023-02-01T05:50:59.311" v="83" actId="20577"/>
      <pc:docMkLst>
        <pc:docMk/>
      </pc:docMkLst>
      <pc:sldChg chg="del">
        <pc:chgData name="이동건" userId="4ad090f6-dadd-4301-b5d0-883b88f508af" providerId="ADAL" clId="{0D792AA7-8F6E-4EEE-B33B-F0B34BEC436C}" dt="2023-02-01T05:48:57.118" v="0" actId="2696"/>
        <pc:sldMkLst>
          <pc:docMk/>
          <pc:sldMk cId="3480425861" sldId="331"/>
        </pc:sldMkLst>
      </pc:sldChg>
      <pc:sldChg chg="delSp modSp">
        <pc:chgData name="이동건" userId="4ad090f6-dadd-4301-b5d0-883b88f508af" providerId="ADAL" clId="{0D792AA7-8F6E-4EEE-B33B-F0B34BEC436C}" dt="2023-02-01T05:50:59.311" v="83" actId="20577"/>
        <pc:sldMkLst>
          <pc:docMk/>
          <pc:sldMk cId="2000192195" sldId="332"/>
        </pc:sldMkLst>
        <pc:spChg chg="mod">
          <ac:chgData name="이동건" userId="4ad090f6-dadd-4301-b5d0-883b88f508af" providerId="ADAL" clId="{0D792AA7-8F6E-4EEE-B33B-F0B34BEC436C}" dt="2023-02-01T05:50:59.311" v="83" actId="20577"/>
          <ac:spMkLst>
            <pc:docMk/>
            <pc:sldMk cId="2000192195" sldId="332"/>
            <ac:spMk id="3" creationId="{7FFEF7A4-C8E6-4E6B-9385-6E3A00F8CDD3}"/>
          </ac:spMkLst>
        </pc:spChg>
        <pc:spChg chg="mod">
          <ac:chgData name="이동건" userId="4ad090f6-dadd-4301-b5d0-883b88f508af" providerId="ADAL" clId="{0D792AA7-8F6E-4EEE-B33B-F0B34BEC436C}" dt="2023-02-01T05:50:42.871" v="74" actId="1076"/>
          <ac:spMkLst>
            <pc:docMk/>
            <pc:sldMk cId="2000192195" sldId="332"/>
            <ac:spMk id="4" creationId="{C5701409-C1C8-488F-8958-81B220341906}"/>
          </ac:spMkLst>
        </pc:spChg>
        <pc:spChg chg="mod">
          <ac:chgData name="이동건" userId="4ad090f6-dadd-4301-b5d0-883b88f508af" providerId="ADAL" clId="{0D792AA7-8F6E-4EEE-B33B-F0B34BEC436C}" dt="2023-02-01T05:50:42.871" v="74" actId="1076"/>
          <ac:spMkLst>
            <pc:docMk/>
            <pc:sldMk cId="2000192195" sldId="332"/>
            <ac:spMk id="5" creationId="{A54FD847-B88F-42F8-83A0-497E8768A921}"/>
          </ac:spMkLst>
        </pc:spChg>
        <pc:spChg chg="mod">
          <ac:chgData name="이동건" userId="4ad090f6-dadd-4301-b5d0-883b88f508af" providerId="ADAL" clId="{0D792AA7-8F6E-4EEE-B33B-F0B34BEC436C}" dt="2023-02-01T05:50:36.695" v="73" actId="1076"/>
          <ac:spMkLst>
            <pc:docMk/>
            <pc:sldMk cId="2000192195" sldId="332"/>
            <ac:spMk id="6" creationId="{52C5BD3E-1873-4067-87D5-F3F850907BEE}"/>
          </ac:spMkLst>
        </pc:spChg>
        <pc:spChg chg="del mod">
          <ac:chgData name="이동건" userId="4ad090f6-dadd-4301-b5d0-883b88f508af" providerId="ADAL" clId="{0D792AA7-8F6E-4EEE-B33B-F0B34BEC436C}" dt="2023-02-01T05:50:46.769" v="76" actId="478"/>
          <ac:spMkLst>
            <pc:docMk/>
            <pc:sldMk cId="2000192195" sldId="332"/>
            <ac:spMk id="7" creationId="{311DF2ED-B159-41C5-B4B2-1204BD675DA2}"/>
          </ac:spMkLst>
        </pc:spChg>
        <pc:spChg chg="mod">
          <ac:chgData name="이동건" userId="4ad090f6-dadd-4301-b5d0-883b88f508af" providerId="ADAL" clId="{0D792AA7-8F6E-4EEE-B33B-F0B34BEC436C}" dt="2023-02-01T05:50:36.695" v="73" actId="1076"/>
          <ac:spMkLst>
            <pc:docMk/>
            <pc:sldMk cId="2000192195" sldId="332"/>
            <ac:spMk id="9" creationId="{5BE4F211-D969-471C-80E3-CE40DE6EFB75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0" creationId="{8057B2D9-3C00-4325-ACAC-367FED4250A1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1" creationId="{898E70AD-BF9A-466B-9613-D7D72EF75D0C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2" creationId="{0D5F0372-85AB-41E6-B7EE-8CDEE8D313DE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3" creationId="{7D1FA87B-88E3-4DB5-876C-2417D6130D17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4" creationId="{ACBBB58B-733E-4D8F-99A8-B4B10C22D223}"/>
          </ac:spMkLst>
        </pc:spChg>
        <pc:spChg chg="del">
          <ac:chgData name="이동건" userId="4ad090f6-dadd-4301-b5d0-883b88f508af" providerId="ADAL" clId="{0D792AA7-8F6E-4EEE-B33B-F0B34BEC436C}" dt="2023-02-01T05:49:49.581" v="34" actId="478"/>
          <ac:spMkLst>
            <pc:docMk/>
            <pc:sldMk cId="2000192195" sldId="332"/>
            <ac:spMk id="15" creationId="{F9AF5395-F5AE-4E73-932C-2F4773544ACB}"/>
          </ac:spMkLst>
        </pc:spChg>
      </pc:sldChg>
      <pc:sldChg chg="del">
        <pc:chgData name="이동건" userId="4ad090f6-dadd-4301-b5d0-883b88f508af" providerId="ADAL" clId="{0D792AA7-8F6E-4EEE-B33B-F0B34BEC436C}" dt="2023-02-01T05:48:57.604" v="1" actId="2696"/>
        <pc:sldMkLst>
          <pc:docMk/>
          <pc:sldMk cId="2047816189" sldId="333"/>
        </pc:sldMkLst>
      </pc:sldChg>
      <pc:sldChg chg="del">
        <pc:chgData name="이동건" userId="4ad090f6-dadd-4301-b5d0-883b88f508af" providerId="ADAL" clId="{0D792AA7-8F6E-4EEE-B33B-F0B34BEC436C}" dt="2023-02-01T05:48:57.952" v="2" actId="2696"/>
        <pc:sldMkLst>
          <pc:docMk/>
          <pc:sldMk cId="3061909689" sldId="334"/>
        </pc:sldMkLst>
      </pc:sldChg>
    </pc:docChg>
  </pc:docChgLst>
  <pc:docChgLst>
    <pc:chgData name="이동건" userId="4ad090f6-dadd-4301-b5d0-883b88f508af" providerId="ADAL" clId="{612C5713-9D6B-4D4D-A955-73E32340CA85}"/>
    <pc:docChg chg="undo custSel modSld modMainMaster">
      <pc:chgData name="이동건" userId="4ad090f6-dadd-4301-b5d0-883b88f508af" providerId="ADAL" clId="{612C5713-9D6B-4D4D-A955-73E32340CA85}" dt="2022-08-09T06:55:13.034" v="107" actId="2696"/>
      <pc:docMkLst>
        <pc:docMk/>
      </pc:docMkLst>
      <pc:sldChg chg="modSp">
        <pc:chgData name="이동건" userId="4ad090f6-dadd-4301-b5d0-883b88f508af" providerId="ADAL" clId="{612C5713-9D6B-4D4D-A955-73E32340CA85}" dt="2022-08-09T06:52:50.780" v="74"/>
        <pc:sldMkLst>
          <pc:docMk/>
          <pc:sldMk cId="3419996363" sldId="256"/>
        </pc:sldMkLst>
        <pc:spChg chg="mod">
          <ac:chgData name="이동건" userId="4ad090f6-dadd-4301-b5d0-883b88f508af" providerId="ADAL" clId="{612C5713-9D6B-4D4D-A955-73E32340CA85}" dt="2022-08-09T06:52:50.780" v="74"/>
          <ac:spMkLst>
            <pc:docMk/>
            <pc:sldMk cId="3419996363" sldId="256"/>
            <ac:spMk id="6" creationId="{8AA666E7-D76B-4149-B693-19D5C8854820}"/>
          </ac:spMkLst>
        </pc:spChg>
      </pc:sldChg>
      <pc:sldChg chg="modSp">
        <pc:chgData name="이동건" userId="4ad090f6-dadd-4301-b5d0-883b88f508af" providerId="ADAL" clId="{612C5713-9D6B-4D4D-A955-73E32340CA85}" dt="2022-08-09T06:54:57.641" v="106"/>
        <pc:sldMkLst>
          <pc:docMk/>
          <pc:sldMk cId="3480425861" sldId="331"/>
        </pc:sldMkLst>
        <pc:spChg chg="mod">
          <ac:chgData name="이동건" userId="4ad090f6-dadd-4301-b5d0-883b88f508af" providerId="ADAL" clId="{612C5713-9D6B-4D4D-A955-73E32340CA85}" dt="2022-08-09T06:54:57.641" v="106"/>
          <ac:spMkLst>
            <pc:docMk/>
            <pc:sldMk cId="3480425861" sldId="331"/>
            <ac:spMk id="5" creationId="{06D35BA1-795C-4718-BC3A-4E53DE9C8A2F}"/>
          </ac:spMkLst>
        </pc:spChg>
      </pc:sldChg>
      <pc:sldMasterChg chg="delSldLayout modSldLayout">
        <pc:chgData name="이동건" userId="4ad090f6-dadd-4301-b5d0-883b88f508af" providerId="ADAL" clId="{612C5713-9D6B-4D4D-A955-73E32340CA85}" dt="2022-08-09T06:55:13.034" v="107" actId="2696"/>
        <pc:sldMasterMkLst>
          <pc:docMk/>
          <pc:sldMasterMk cId="1149892062" sldId="2147483660"/>
        </pc:sldMasterMkLst>
        <pc:sldLayoutChg chg="addSp delSp modSp">
          <pc:chgData name="이동건" userId="4ad090f6-dadd-4301-b5d0-883b88f508af" providerId="ADAL" clId="{612C5713-9D6B-4D4D-A955-73E32340CA85}" dt="2022-08-09T06:54:57.641" v="106"/>
          <pc:sldLayoutMkLst>
            <pc:docMk/>
            <pc:sldMasterMk cId="1149892062" sldId="2147483660"/>
            <pc:sldLayoutMk cId="3832191060" sldId="2147483662"/>
          </pc:sldLayoutMkLst>
          <pc:spChg chg="add del">
            <ac:chgData name="이동건" userId="4ad090f6-dadd-4301-b5d0-883b88f508af" providerId="ADAL" clId="{612C5713-9D6B-4D4D-A955-73E32340CA85}" dt="2022-08-09T06:53:35.535" v="77" actId="11529"/>
            <ac:spMkLst>
              <pc:docMk/>
              <pc:sldMasterMk cId="1149892062" sldId="2147483660"/>
              <pc:sldLayoutMk cId="3832191060" sldId="2147483662"/>
              <ac:spMk id="2" creationId="{F98A5BE2-4150-48CC-B5C2-1D58C6CDD330}"/>
            </ac:spMkLst>
          </pc:spChg>
          <pc:spChg chg="add del mod">
            <ac:chgData name="이동건" userId="4ad090f6-dadd-4301-b5d0-883b88f508af" providerId="ADAL" clId="{612C5713-9D6B-4D4D-A955-73E32340CA85}" dt="2022-08-09T06:53:38.705" v="78" actId="478"/>
            <ac:spMkLst>
              <pc:docMk/>
              <pc:sldMasterMk cId="1149892062" sldId="2147483660"/>
              <pc:sldLayoutMk cId="3832191060" sldId="2147483662"/>
              <ac:spMk id="3" creationId="{14F2E18A-04E3-4140-B3D4-FAEFEB8F8B4A}"/>
            </ac:spMkLst>
          </pc:spChg>
          <pc:spChg chg="add del mod">
            <ac:chgData name="이동건" userId="4ad090f6-dadd-4301-b5d0-883b88f508af" providerId="ADAL" clId="{612C5713-9D6B-4D4D-A955-73E32340CA85}" dt="2022-08-09T06:54:57.641" v="106"/>
            <ac:spMkLst>
              <pc:docMk/>
              <pc:sldMasterMk cId="1149892062" sldId="2147483660"/>
              <pc:sldLayoutMk cId="3832191060" sldId="2147483662"/>
              <ac:spMk id="4" creationId="{CCB29917-8148-4FE2-A861-E5DEA7FC791F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5" creationId="{B8784374-C845-4320-859F-E73A554372AD}"/>
            </ac:spMkLst>
          </pc:spChg>
          <pc:spChg chg="del mod">
            <ac:chgData name="이동건" userId="4ad090f6-dadd-4301-b5d0-883b88f508af" providerId="ADAL" clId="{612C5713-9D6B-4D4D-A955-73E32340CA85}" dt="2022-08-09T06:53:46.615" v="79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">
            <ac:chgData name="이동건" userId="4ad090f6-dadd-4301-b5d0-883b88f508af" providerId="ADAL" clId="{612C5713-9D6B-4D4D-A955-73E32340CA85}" dt="2022-08-09T06:53:48.682" v="82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0" creationId="{D6D5EDDF-38EF-4658-8A78-8C5EDE92D02E}"/>
            </ac:spMkLst>
          </pc:spChg>
          <pc:spChg chg="add del mod">
            <ac:chgData name="이동건" userId="4ad090f6-dadd-4301-b5d0-883b88f508af" providerId="ADAL" clId="{612C5713-9D6B-4D4D-A955-73E32340CA85}" dt="2022-08-09T06:53:49.734" v="84"/>
            <ac:spMkLst>
              <pc:docMk/>
              <pc:sldMasterMk cId="1149892062" sldId="2147483660"/>
              <pc:sldLayoutMk cId="3832191060" sldId="2147483662"/>
              <ac:spMk id="11" creationId="{9EC1464E-DFBB-471C-AB80-E108AD3EEEB6}"/>
            </ac:spMkLst>
          </pc:spChg>
          <pc:spChg chg="mod">
            <ac:chgData name="이동건" userId="4ad090f6-dadd-4301-b5d0-883b88f508af" providerId="ADAL" clId="{612C5713-9D6B-4D4D-A955-73E32340CA85}" dt="2022-08-09T06:54:48.865" v="99" actId="1076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5" creationId="{09FDC983-056D-4BDB-92E8-0D2480AEF9D2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8" creationId="{8F4A2D47-D391-42E4-AB8D-D38655C2D350}"/>
            </ac:spMkLst>
          </pc:spChg>
          <pc:spChg chg="add del mod">
            <ac:chgData name="이동건" userId="4ad090f6-dadd-4301-b5d0-883b88f508af" providerId="ADAL" clId="{612C5713-9D6B-4D4D-A955-73E32340CA85}" dt="2022-08-09T06:53:50.588" v="86"/>
            <ac:spMkLst>
              <pc:docMk/>
              <pc:sldMasterMk cId="1149892062" sldId="2147483660"/>
              <pc:sldLayoutMk cId="3832191060" sldId="2147483662"/>
              <ac:spMk id="19" creationId="{302B964E-423D-4DEE-8BB9-72DD04D50112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0" creationId="{62704C8E-3861-42DD-8422-DE6FFEA6E9E0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1" creationId="{9D4D09D5-AA97-470A-BED4-C9C960B22FF6}"/>
            </ac:spMkLst>
          </pc:spChg>
          <pc:spChg chg="add del mod">
            <ac:chgData name="이동건" userId="4ad090f6-dadd-4301-b5d0-883b88f508af" providerId="ADAL" clId="{612C5713-9D6B-4D4D-A955-73E32340CA85}" dt="2022-08-09T06:54:53.770" v="100"/>
            <ac:spMkLst>
              <pc:docMk/>
              <pc:sldMasterMk cId="1149892062" sldId="2147483660"/>
              <pc:sldLayoutMk cId="3832191060" sldId="2147483662"/>
              <ac:spMk id="22" creationId="{CB7BF7B3-4B6F-4431-86D5-BA37645A955C}"/>
            </ac:spMkLst>
          </pc:spChg>
          <pc:spChg chg="add del mod">
            <ac:chgData name="이동건" userId="4ad090f6-dadd-4301-b5d0-883b88f508af" providerId="ADAL" clId="{612C5713-9D6B-4D4D-A955-73E32340CA85}" dt="2022-08-09T06:54:57.328" v="104"/>
            <ac:spMkLst>
              <pc:docMk/>
              <pc:sldMasterMk cId="1149892062" sldId="2147483660"/>
              <pc:sldLayoutMk cId="3832191060" sldId="2147483662"/>
              <ac:spMk id="23" creationId="{14F2034E-6B30-43BF-A03C-8E96B154B32D}"/>
            </ac:spMkLst>
          </pc:spChg>
        </pc:sldLayoutChg>
        <pc:sldLayoutChg chg="del">
          <pc:chgData name="이동건" userId="4ad090f6-dadd-4301-b5d0-883b88f508af" providerId="ADAL" clId="{612C5713-9D6B-4D4D-A955-73E32340CA85}" dt="2022-08-09T06:55:13.034" v="107" actId="2696"/>
          <pc:sldLayoutMkLst>
            <pc:docMk/>
            <pc:sldMasterMk cId="1149892062" sldId="2147483660"/>
            <pc:sldLayoutMk cId="1904417017" sldId="2147483663"/>
          </pc:sldLayoutMkLst>
        </pc:sldLayoutChg>
        <pc:sldLayoutChg chg="del">
          <pc:chgData name="이동건" userId="4ad090f6-dadd-4301-b5d0-883b88f508af" providerId="ADAL" clId="{612C5713-9D6B-4D4D-A955-73E32340CA85}" dt="2022-08-09T06:53:19.805" v="76" actId="2696"/>
          <pc:sldLayoutMkLst>
            <pc:docMk/>
            <pc:sldMasterMk cId="1149892062" sldId="2147483660"/>
            <pc:sldLayoutMk cId="3245639348" sldId="2147483663"/>
          </pc:sldLayoutMkLst>
        </pc:sldLayoutChg>
      </pc:sldMaster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F1802F17-7B5E-4F16-8D6D-D6AC5E0676CF}"/>
    <pc:docChg chg="modSld">
      <pc:chgData name="이동건" userId="4ad090f6-dadd-4301-b5d0-883b88f508af" providerId="ADAL" clId="{F1802F17-7B5E-4F16-8D6D-D6AC5E0676CF}" dt="2023-02-08T08:01:49.714" v="338" actId="20577"/>
      <pc:docMkLst>
        <pc:docMk/>
      </pc:docMkLst>
      <pc:sldChg chg="addSp modSp">
        <pc:chgData name="이동건" userId="4ad090f6-dadd-4301-b5d0-883b88f508af" providerId="ADAL" clId="{F1802F17-7B5E-4F16-8D6D-D6AC5E0676CF}" dt="2023-02-08T08:01:49.714" v="338" actId="20577"/>
        <pc:sldMkLst>
          <pc:docMk/>
          <pc:sldMk cId="2000192195" sldId="332"/>
        </pc:sldMkLst>
        <pc:spChg chg="mod">
          <ac:chgData name="이동건" userId="4ad090f6-dadd-4301-b5d0-883b88f508af" providerId="ADAL" clId="{F1802F17-7B5E-4F16-8D6D-D6AC5E0676CF}" dt="2023-02-08T07:05:07.959" v="62" actId="20577"/>
          <ac:spMkLst>
            <pc:docMk/>
            <pc:sldMk cId="2000192195" sldId="332"/>
            <ac:spMk id="4" creationId="{C5701409-C1C8-488F-8958-81B220341906}"/>
          </ac:spMkLst>
        </pc:spChg>
        <pc:spChg chg="mod">
          <ac:chgData name="이동건" userId="4ad090f6-dadd-4301-b5d0-883b88f508af" providerId="ADAL" clId="{F1802F17-7B5E-4F16-8D6D-D6AC5E0676CF}" dt="2023-02-08T07:04:14.186" v="28" actId="404"/>
          <ac:spMkLst>
            <pc:docMk/>
            <pc:sldMk cId="2000192195" sldId="332"/>
            <ac:spMk id="5" creationId="{A54FD847-B88F-42F8-83A0-497E8768A921}"/>
          </ac:spMkLst>
        </pc:spChg>
        <pc:spChg chg="mod">
          <ac:chgData name="이동건" userId="4ad090f6-dadd-4301-b5d0-883b88f508af" providerId="ADAL" clId="{F1802F17-7B5E-4F16-8D6D-D6AC5E0676CF}" dt="2023-02-08T08:00:24.214" v="298" actId="20577"/>
          <ac:spMkLst>
            <pc:docMk/>
            <pc:sldMk cId="2000192195" sldId="332"/>
            <ac:spMk id="6" creationId="{52C5BD3E-1873-4067-87D5-F3F850907BEE}"/>
          </ac:spMkLst>
        </pc:spChg>
        <pc:spChg chg="add mod">
          <ac:chgData name="이동건" userId="4ad090f6-dadd-4301-b5d0-883b88f508af" providerId="ADAL" clId="{F1802F17-7B5E-4F16-8D6D-D6AC5E0676CF}" dt="2023-02-08T07:03:39.890" v="12" actId="1076"/>
          <ac:spMkLst>
            <pc:docMk/>
            <pc:sldMk cId="2000192195" sldId="332"/>
            <ac:spMk id="7" creationId="{27205687-B76C-433E-ABF6-272573D236C5}"/>
          </ac:spMkLst>
        </pc:spChg>
        <pc:spChg chg="mod">
          <ac:chgData name="이동건" userId="4ad090f6-dadd-4301-b5d0-883b88f508af" providerId="ADAL" clId="{F1802F17-7B5E-4F16-8D6D-D6AC5E0676CF}" dt="2023-02-08T07:04:18.129" v="29" actId="1076"/>
          <ac:spMkLst>
            <pc:docMk/>
            <pc:sldMk cId="2000192195" sldId="332"/>
            <ac:spMk id="9" creationId="{5BE4F211-D969-471C-80E3-CE40DE6EFB75}"/>
          </ac:spMkLst>
        </pc:spChg>
        <pc:spChg chg="add mod">
          <ac:chgData name="이동건" userId="4ad090f6-dadd-4301-b5d0-883b88f508af" providerId="ADAL" clId="{F1802F17-7B5E-4F16-8D6D-D6AC5E0676CF}" dt="2023-02-08T07:03:56.271" v="22" actId="20577"/>
          <ac:spMkLst>
            <pc:docMk/>
            <pc:sldMk cId="2000192195" sldId="332"/>
            <ac:spMk id="10" creationId="{0525DEAE-F117-4EA2-9806-4DD357885211}"/>
          </ac:spMkLst>
        </pc:spChg>
        <pc:spChg chg="add mod">
          <ac:chgData name="이동건" userId="4ad090f6-dadd-4301-b5d0-883b88f508af" providerId="ADAL" clId="{F1802F17-7B5E-4F16-8D6D-D6AC5E0676CF}" dt="2023-02-08T07:03:54.580" v="21" actId="20577"/>
          <ac:spMkLst>
            <pc:docMk/>
            <pc:sldMk cId="2000192195" sldId="332"/>
            <ac:spMk id="11" creationId="{048C08EA-C869-4FD9-BEB7-F51E79A2247D}"/>
          </ac:spMkLst>
        </pc:spChg>
        <pc:spChg chg="add mod">
          <ac:chgData name="이동건" userId="4ad090f6-dadd-4301-b5d0-883b88f508af" providerId="ADAL" clId="{F1802F17-7B5E-4F16-8D6D-D6AC5E0676CF}" dt="2023-02-08T07:04:00.824" v="26" actId="20577"/>
          <ac:spMkLst>
            <pc:docMk/>
            <pc:sldMk cId="2000192195" sldId="332"/>
            <ac:spMk id="12" creationId="{64698738-B8AF-4B81-A448-821C344888F0}"/>
          </ac:spMkLst>
        </pc:spChg>
        <pc:spChg chg="add mod">
          <ac:chgData name="이동건" userId="4ad090f6-dadd-4301-b5d0-883b88f508af" providerId="ADAL" clId="{F1802F17-7B5E-4F16-8D6D-D6AC5E0676CF}" dt="2023-02-08T07:30:45.273" v="143" actId="20577"/>
          <ac:spMkLst>
            <pc:docMk/>
            <pc:sldMk cId="2000192195" sldId="332"/>
            <ac:spMk id="13" creationId="{B7F62132-B7CD-4B6F-AE5A-B80DB3CAEE28}"/>
          </ac:spMkLst>
        </pc:spChg>
        <pc:spChg chg="add mod">
          <ac:chgData name="이동건" userId="4ad090f6-dadd-4301-b5d0-883b88f508af" providerId="ADAL" clId="{F1802F17-7B5E-4F16-8D6D-D6AC5E0676CF}" dt="2023-02-08T07:30:04.146" v="103" actId="1076"/>
          <ac:spMkLst>
            <pc:docMk/>
            <pc:sldMk cId="2000192195" sldId="332"/>
            <ac:spMk id="14" creationId="{0DE56422-A6BC-436F-8618-1DBB0D1A46AD}"/>
          </ac:spMkLst>
        </pc:spChg>
        <pc:spChg chg="add mod">
          <ac:chgData name="이동건" userId="4ad090f6-dadd-4301-b5d0-883b88f508af" providerId="ADAL" clId="{F1802F17-7B5E-4F16-8D6D-D6AC5E0676CF}" dt="2023-02-08T08:00:26.127" v="299" actId="20577"/>
          <ac:spMkLst>
            <pc:docMk/>
            <pc:sldMk cId="2000192195" sldId="332"/>
            <ac:spMk id="15" creationId="{3512D50B-96C4-4342-8047-8056A46319AB}"/>
          </ac:spMkLst>
        </pc:spChg>
        <pc:spChg chg="add mod">
          <ac:chgData name="이동건" userId="4ad090f6-dadd-4301-b5d0-883b88f508af" providerId="ADAL" clId="{F1802F17-7B5E-4F16-8D6D-D6AC5E0676CF}" dt="2023-02-08T07:30:04.146" v="103" actId="1076"/>
          <ac:spMkLst>
            <pc:docMk/>
            <pc:sldMk cId="2000192195" sldId="332"/>
            <ac:spMk id="16" creationId="{2A3EE9AC-406A-490F-BF72-CF0ACC87E79C}"/>
          </ac:spMkLst>
        </pc:spChg>
        <pc:spChg chg="add mod">
          <ac:chgData name="이동건" userId="4ad090f6-dadd-4301-b5d0-883b88f508af" providerId="ADAL" clId="{F1802F17-7B5E-4F16-8D6D-D6AC5E0676CF}" dt="2023-02-08T07:43:00.971" v="211" actId="20577"/>
          <ac:spMkLst>
            <pc:docMk/>
            <pc:sldMk cId="2000192195" sldId="332"/>
            <ac:spMk id="17" creationId="{78DE1B92-F8F9-496A-BEC7-D1253DE11E65}"/>
          </ac:spMkLst>
        </pc:spChg>
        <pc:spChg chg="add mod">
          <ac:chgData name="이동건" userId="4ad090f6-dadd-4301-b5d0-883b88f508af" providerId="ADAL" clId="{F1802F17-7B5E-4F16-8D6D-D6AC5E0676CF}" dt="2023-02-08T07:42:27.154" v="179" actId="1076"/>
          <ac:spMkLst>
            <pc:docMk/>
            <pc:sldMk cId="2000192195" sldId="332"/>
            <ac:spMk id="18" creationId="{D3C63231-115E-4F11-857A-A25878893E90}"/>
          </ac:spMkLst>
        </pc:spChg>
        <pc:spChg chg="add mod">
          <ac:chgData name="이동건" userId="4ad090f6-dadd-4301-b5d0-883b88f508af" providerId="ADAL" clId="{F1802F17-7B5E-4F16-8D6D-D6AC5E0676CF}" dt="2023-02-08T08:00:29.070" v="300" actId="20577"/>
          <ac:spMkLst>
            <pc:docMk/>
            <pc:sldMk cId="2000192195" sldId="332"/>
            <ac:spMk id="19" creationId="{FE2B6992-F76B-4E2B-A0E7-D3C659C02938}"/>
          </ac:spMkLst>
        </pc:spChg>
        <pc:spChg chg="add mod">
          <ac:chgData name="이동건" userId="4ad090f6-dadd-4301-b5d0-883b88f508af" providerId="ADAL" clId="{F1802F17-7B5E-4F16-8D6D-D6AC5E0676CF}" dt="2023-02-08T07:42:27.154" v="179" actId="1076"/>
          <ac:spMkLst>
            <pc:docMk/>
            <pc:sldMk cId="2000192195" sldId="332"/>
            <ac:spMk id="20" creationId="{D5FE2CE2-A4CC-4B36-87CE-35A6598EB577}"/>
          </ac:spMkLst>
        </pc:spChg>
        <pc:spChg chg="add mod">
          <ac:chgData name="이동건" userId="4ad090f6-dadd-4301-b5d0-883b88f508af" providerId="ADAL" clId="{F1802F17-7B5E-4F16-8D6D-D6AC5E0676CF}" dt="2023-02-08T08:00:03.261" v="288" actId="20577"/>
          <ac:spMkLst>
            <pc:docMk/>
            <pc:sldMk cId="2000192195" sldId="332"/>
            <ac:spMk id="21" creationId="{115AE939-F8B6-4B50-B6AE-DC6B11798CA3}"/>
          </ac:spMkLst>
        </pc:spChg>
        <pc:spChg chg="add mod">
          <ac:chgData name="이동건" userId="4ad090f6-dadd-4301-b5d0-883b88f508af" providerId="ADAL" clId="{F1802F17-7B5E-4F16-8D6D-D6AC5E0676CF}" dt="2023-02-08T07:59:31.184" v="252" actId="1076"/>
          <ac:spMkLst>
            <pc:docMk/>
            <pc:sldMk cId="2000192195" sldId="332"/>
            <ac:spMk id="22" creationId="{E74F68B2-0113-434D-B9BA-D059C8053402}"/>
          </ac:spMkLst>
        </pc:spChg>
        <pc:spChg chg="add mod">
          <ac:chgData name="이동건" userId="4ad090f6-dadd-4301-b5d0-883b88f508af" providerId="ADAL" clId="{F1802F17-7B5E-4F16-8D6D-D6AC5E0676CF}" dt="2023-02-08T08:01:49.714" v="338" actId="20577"/>
          <ac:spMkLst>
            <pc:docMk/>
            <pc:sldMk cId="2000192195" sldId="332"/>
            <ac:spMk id="23" creationId="{7A076477-658D-46D4-8A41-E2D8BD149B9C}"/>
          </ac:spMkLst>
        </pc:spChg>
        <pc:spChg chg="add mod">
          <ac:chgData name="이동건" userId="4ad090f6-dadd-4301-b5d0-883b88f508af" providerId="ADAL" clId="{F1802F17-7B5E-4F16-8D6D-D6AC5E0676CF}" dt="2023-02-08T07:59:31.184" v="252" actId="1076"/>
          <ac:spMkLst>
            <pc:docMk/>
            <pc:sldMk cId="2000192195" sldId="332"/>
            <ac:spMk id="24" creationId="{D88B51CD-18F8-4CEA-B272-7B0AD69189EE}"/>
          </ac:spMkLst>
        </pc:sp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donggun.lee@lginnotek.com" userId="4ad090f6-dadd-4301-b5d0-883b88f508af" providerId="ADAL" clId="{A13B7645-230E-4587-BA58-827856BCD52A}"/>
    <pc:docChg chg="undo custSel addSld delSld modSld sldOrd">
      <pc:chgData name="donggun.lee@lginnotek.com" userId="4ad090f6-dadd-4301-b5d0-883b88f508af" providerId="ADAL" clId="{A13B7645-230E-4587-BA58-827856BCD52A}" dt="2023-01-16T06:04:07.694" v="2539" actId="1076"/>
      <pc:docMkLst>
        <pc:docMk/>
      </pc:docMkLst>
      <pc:sldChg chg="del">
        <pc:chgData name="donggun.lee@lginnotek.com" userId="4ad090f6-dadd-4301-b5d0-883b88f508af" providerId="ADAL" clId="{A13B7645-230E-4587-BA58-827856BCD52A}" dt="2023-01-16T03:10:13.810" v="0" actId="2696"/>
        <pc:sldMkLst>
          <pc:docMk/>
          <pc:sldMk cId="3419996363" sldId="256"/>
        </pc:sldMkLst>
      </pc:sldChg>
      <pc:sldChg chg="addSp delSp modSp">
        <pc:chgData name="donggun.lee@lginnotek.com" userId="4ad090f6-dadd-4301-b5d0-883b88f508af" providerId="ADAL" clId="{A13B7645-230E-4587-BA58-827856BCD52A}" dt="2023-01-16T06:01:54.893" v="2373" actId="403"/>
        <pc:sldMkLst>
          <pc:docMk/>
          <pc:sldMk cId="3480425861" sldId="331"/>
        </pc:sldMkLst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2" creationId="{56C48ED7-9C28-4742-B1B1-6103AA0030B4}"/>
          </ac:spMkLst>
        </pc:spChg>
        <pc:spChg chg="add del mod">
          <ac:chgData name="donggun.lee@lginnotek.com" userId="4ad090f6-dadd-4301-b5d0-883b88f508af" providerId="ADAL" clId="{A13B7645-230E-4587-BA58-827856BCD52A}" dt="2023-01-16T03:19:06.087" v="250" actId="767"/>
          <ac:spMkLst>
            <pc:docMk/>
            <pc:sldMk cId="3480425861" sldId="331"/>
            <ac:spMk id="4" creationId="{565BA329-D566-4D52-AE37-F0A750C97876}"/>
          </ac:spMkLst>
        </pc:spChg>
        <pc:spChg chg="mod">
          <ac:chgData name="donggun.lee@lginnotek.com" userId="4ad090f6-dadd-4301-b5d0-883b88f508af" providerId="ADAL" clId="{A13B7645-230E-4587-BA58-827856BCD52A}" dt="2023-01-16T03:10:22.271" v="35" actId="20577"/>
          <ac:spMkLst>
            <pc:docMk/>
            <pc:sldMk cId="3480425861" sldId="331"/>
            <ac:spMk id="5" creationId="{06D35BA1-795C-4718-BC3A-4E53DE9C8A2F}"/>
          </ac:spMkLst>
        </pc:spChg>
        <pc:spChg chg="add del mod">
          <ac:chgData name="donggun.lee@lginnotek.com" userId="4ad090f6-dadd-4301-b5d0-883b88f508af" providerId="ADAL" clId="{A13B7645-230E-4587-BA58-827856BCD52A}" dt="2023-01-16T06:01:54.893" v="2373" actId="403"/>
          <ac:spMkLst>
            <pc:docMk/>
            <pc:sldMk cId="3480425861" sldId="331"/>
            <ac:spMk id="20" creationId="{9B83BC17-77B3-413C-AEAB-9F34401700D1}"/>
          </ac:spMkLst>
        </pc:spChg>
        <pc:spChg chg="mod">
          <ac:chgData name="donggun.lee@lginnotek.com" userId="4ad090f6-dadd-4301-b5d0-883b88f508af" providerId="ADAL" clId="{A13B7645-230E-4587-BA58-827856BCD52A}" dt="2023-01-16T04:33:58.722" v="936" actId="1076"/>
          <ac:spMkLst>
            <pc:docMk/>
            <pc:sldMk cId="3480425861" sldId="331"/>
            <ac:spMk id="35" creationId="{75215839-8A20-4389-A9DF-9D11F332F3CD}"/>
          </ac:spMkLst>
        </pc:spChg>
        <pc:spChg chg="mod">
          <ac:chgData name="donggun.lee@lginnotek.com" userId="4ad090f6-dadd-4301-b5d0-883b88f508af" providerId="ADAL" clId="{A13B7645-230E-4587-BA58-827856BCD52A}" dt="2023-01-16T04:33:52.514" v="935" actId="1076"/>
          <ac:spMkLst>
            <pc:docMk/>
            <pc:sldMk cId="3480425861" sldId="331"/>
            <ac:spMk id="37" creationId="{1B030DBC-0C79-4126-A0DD-D7C42E5C285D}"/>
          </ac:spMkLst>
        </pc:spChg>
        <pc:spChg chg="add del mod">
          <ac:chgData name="donggun.lee@lginnotek.com" userId="4ad090f6-dadd-4301-b5d0-883b88f508af" providerId="ADAL" clId="{A13B7645-230E-4587-BA58-827856BCD52A}" dt="2023-01-16T03:29:06.322" v="638"/>
          <ac:spMkLst>
            <pc:docMk/>
            <pc:sldMk cId="3480425861" sldId="331"/>
            <ac:spMk id="51" creationId="{22372B02-5684-4FCC-8EE0-A9768F6334E3}"/>
          </ac:spMkLst>
        </pc:spChg>
        <pc:grpChg chg="add mod">
          <ac:chgData name="donggun.lee@lginnotek.com" userId="4ad090f6-dadd-4301-b5d0-883b88f508af" providerId="ADAL" clId="{A13B7645-230E-4587-BA58-827856BCD52A}" dt="2023-01-16T05:55:14.171" v="2312" actId="1076"/>
          <ac:grpSpMkLst>
            <pc:docMk/>
            <pc:sldMk cId="3480425861" sldId="331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6:01:54.893" v="2373" actId="403"/>
          <ac:cxnSpMkLst>
            <pc:docMk/>
            <pc:sldMk cId="3480425861" sldId="331"/>
            <ac:cxnSpMk id="19" creationId="{78BE222F-7A7A-488E-AE56-A579C851C6D9}"/>
          </ac:cxnSpMkLst>
        </pc:cxnChg>
      </pc:sldChg>
      <pc:sldChg chg="addSp delSp modSp add ord">
        <pc:chgData name="donggun.lee@lginnotek.com" userId="4ad090f6-dadd-4301-b5d0-883b88f508af" providerId="ADAL" clId="{A13B7645-230E-4587-BA58-827856BCD52A}" dt="2023-01-16T06:01:28.379" v="2368" actId="1076"/>
        <pc:sldMkLst>
          <pc:docMk/>
          <pc:sldMk cId="2000192195" sldId="332"/>
        </pc:sldMkLst>
        <pc:spChg chg="mod">
          <ac:chgData name="donggun.lee@lginnotek.com" userId="4ad090f6-dadd-4301-b5d0-883b88f508af" providerId="ADAL" clId="{A13B7645-230E-4587-BA58-827856BCD52A}" dt="2023-01-16T03:10:36.091" v="66" actId="20577"/>
          <ac:spMkLst>
            <pc:docMk/>
            <pc:sldMk cId="2000192195" sldId="332"/>
            <ac:spMk id="3" creationId="{7FFEF7A4-C8E6-4E6B-9385-6E3A00F8CDD3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4" creationId="{C5701409-C1C8-488F-8958-81B220341906}"/>
          </ac:spMkLst>
        </pc:spChg>
        <pc:spChg chg="add mod">
          <ac:chgData name="donggun.lee@lginnotek.com" userId="4ad090f6-dadd-4301-b5d0-883b88f508af" providerId="ADAL" clId="{A13B7645-230E-4587-BA58-827856BCD52A}" dt="2023-01-16T05:51:50.539" v="2213" actId="1076"/>
          <ac:spMkLst>
            <pc:docMk/>
            <pc:sldMk cId="2000192195" sldId="332"/>
            <ac:spMk id="5" creationId="{A54FD847-B88F-42F8-83A0-497E8768A921}"/>
          </ac:spMkLst>
        </pc:spChg>
        <pc:spChg chg="add mod">
          <ac:chgData name="donggun.lee@lginnotek.com" userId="4ad090f6-dadd-4301-b5d0-883b88f508af" providerId="ADAL" clId="{A13B7645-230E-4587-BA58-827856BCD52A}" dt="2023-01-16T05:51:57.847" v="2215" actId="1076"/>
          <ac:spMkLst>
            <pc:docMk/>
            <pc:sldMk cId="2000192195" sldId="332"/>
            <ac:spMk id="6" creationId="{52C5BD3E-1873-4067-87D5-F3F850907BEE}"/>
          </ac:spMkLst>
        </pc:spChg>
        <pc:spChg chg="add mod">
          <ac:chgData name="donggun.lee@lginnotek.com" userId="4ad090f6-dadd-4301-b5d0-883b88f508af" providerId="ADAL" clId="{A13B7645-230E-4587-BA58-827856BCD52A}" dt="2023-01-16T05:51:26.954" v="2208" actId="404"/>
          <ac:spMkLst>
            <pc:docMk/>
            <pc:sldMk cId="2000192195" sldId="332"/>
            <ac:spMk id="7" creationId="{311DF2ED-B159-41C5-B4B2-1204BD675DA2}"/>
          </ac:spMkLst>
        </pc:spChg>
        <pc:spChg chg="add del mod">
          <ac:chgData name="donggun.lee@lginnotek.com" userId="4ad090f6-dadd-4301-b5d0-883b88f508af" providerId="ADAL" clId="{A13B7645-230E-4587-BA58-827856BCD52A}" dt="2023-01-16T05:42:41.141" v="1907" actId="478"/>
          <ac:spMkLst>
            <pc:docMk/>
            <pc:sldMk cId="2000192195" sldId="332"/>
            <ac:spMk id="8" creationId="{954FF2B5-E97B-4D14-8CD7-9567C04253C0}"/>
          </ac:spMkLst>
        </pc:spChg>
        <pc:spChg chg="add mod">
          <ac:chgData name="donggun.lee@lginnotek.com" userId="4ad090f6-dadd-4301-b5d0-883b88f508af" providerId="ADAL" clId="{A13B7645-230E-4587-BA58-827856BCD52A}" dt="2023-01-16T05:51:54.201" v="2214" actId="1076"/>
          <ac:spMkLst>
            <pc:docMk/>
            <pc:sldMk cId="2000192195" sldId="332"/>
            <ac:spMk id="9" creationId="{5BE4F211-D969-471C-80E3-CE40DE6EFB75}"/>
          </ac:spMkLst>
        </pc:spChg>
        <pc:spChg chg="add mod">
          <ac:chgData name="donggun.lee@lginnotek.com" userId="4ad090f6-dadd-4301-b5d0-883b88f508af" providerId="ADAL" clId="{A13B7645-230E-4587-BA58-827856BCD52A}" dt="2023-01-16T05:51:37.749" v="2210" actId="1076"/>
          <ac:spMkLst>
            <pc:docMk/>
            <pc:sldMk cId="2000192195" sldId="332"/>
            <ac:spMk id="10" creationId="{8057B2D9-3C00-4325-ACAC-367FED4250A1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1" creationId="{898E70AD-BF9A-466B-9613-D7D72EF75D0C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2" creationId="{0D5F0372-85AB-41E6-B7EE-8CDEE8D313DE}"/>
          </ac:spMkLst>
        </pc:spChg>
        <pc:spChg chg="add mod">
          <ac:chgData name="donggun.lee@lginnotek.com" userId="4ad090f6-dadd-4301-b5d0-883b88f508af" providerId="ADAL" clId="{A13B7645-230E-4587-BA58-827856BCD52A}" dt="2023-01-16T05:51:45.797" v="2212" actId="1076"/>
          <ac:spMkLst>
            <pc:docMk/>
            <pc:sldMk cId="2000192195" sldId="332"/>
            <ac:spMk id="13" creationId="{7D1FA87B-88E3-4DB5-876C-2417D6130D17}"/>
          </ac:spMkLst>
        </pc:spChg>
        <pc:spChg chg="add mod">
          <ac:chgData name="donggun.lee@lginnotek.com" userId="4ad090f6-dadd-4301-b5d0-883b88f508af" providerId="ADAL" clId="{A13B7645-230E-4587-BA58-827856BCD52A}" dt="2023-01-16T05:51:42.413" v="2211" actId="1076"/>
          <ac:spMkLst>
            <pc:docMk/>
            <pc:sldMk cId="2000192195" sldId="332"/>
            <ac:spMk id="14" creationId="{ACBBB58B-733E-4D8F-99A8-B4B10C22D223}"/>
          </ac:spMkLst>
        </pc:spChg>
        <pc:spChg chg="add mod">
          <ac:chgData name="donggun.lee@lginnotek.com" userId="4ad090f6-dadd-4301-b5d0-883b88f508af" providerId="ADAL" clId="{A13B7645-230E-4587-BA58-827856BCD52A}" dt="2023-01-16T06:01:28.379" v="2368" actId="1076"/>
          <ac:spMkLst>
            <pc:docMk/>
            <pc:sldMk cId="2000192195" sldId="332"/>
            <ac:spMk id="15" creationId="{F9AF5395-F5AE-4E73-932C-2F4773544ACB}"/>
          </ac:spMkLst>
        </pc:spChg>
      </pc:sldChg>
      <pc:sldChg chg="addSp delSp modSp add">
        <pc:chgData name="donggun.lee@lginnotek.com" userId="4ad090f6-dadd-4301-b5d0-883b88f508af" providerId="ADAL" clId="{A13B7645-230E-4587-BA58-827856BCD52A}" dt="2023-01-16T05:53:15.802" v="2284" actId="1076"/>
        <pc:sldMkLst>
          <pc:docMk/>
          <pc:sldMk cId="2047816189" sldId="333"/>
        </pc:sldMkLst>
        <pc:spChg chg="del mod">
          <ac:chgData name="donggun.lee@lginnotek.com" userId="4ad090f6-dadd-4301-b5d0-883b88f508af" providerId="ADAL" clId="{A13B7645-230E-4587-BA58-827856BCD52A}" dt="2023-01-16T05:00:09.527" v="1246" actId="478"/>
          <ac:spMkLst>
            <pc:docMk/>
            <pc:sldMk cId="2047816189" sldId="333"/>
            <ac:spMk id="2" creationId="{56C48ED7-9C28-4742-B1B1-6103AA0030B4}"/>
          </ac:spMkLst>
        </pc:spChg>
        <pc:spChg chg="add mod">
          <ac:chgData name="donggun.lee@lginnotek.com" userId="4ad090f6-dadd-4301-b5d0-883b88f508af" providerId="ADAL" clId="{A13B7645-230E-4587-BA58-827856BCD52A}" dt="2023-01-16T05:53:15.802" v="2284" actId="1076"/>
          <ac:spMkLst>
            <pc:docMk/>
            <pc:sldMk cId="2047816189" sldId="333"/>
            <ac:spMk id="4" creationId="{676D200C-73DF-460B-8D6D-2B176E3A19C2}"/>
          </ac:spMkLst>
        </pc:spChg>
        <pc:spChg chg="mod">
          <ac:chgData name="donggun.lee@lginnotek.com" userId="4ad090f6-dadd-4301-b5d0-883b88f508af" providerId="ADAL" clId="{A13B7645-230E-4587-BA58-827856BCD52A}" dt="2023-01-16T05:52:42.829" v="2279" actId="20577"/>
          <ac:spMkLst>
            <pc:docMk/>
            <pc:sldMk cId="2047816189" sldId="333"/>
            <ac:spMk id="51" creationId="{22372B02-5684-4FCC-8EE0-A9768F6334E3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2" creationId="{6A2CEE37-5D60-4561-AF56-BAD2BA8FF068}"/>
          </ac:spMkLst>
        </pc:spChg>
        <pc:spChg chg="add del mod">
          <ac:chgData name="donggun.lee@lginnotek.com" userId="4ad090f6-dadd-4301-b5d0-883b88f508af" providerId="ADAL" clId="{A13B7645-230E-4587-BA58-827856BCD52A}" dt="2023-01-16T04:58:25.476" v="1233"/>
          <ac:spMkLst>
            <pc:docMk/>
            <pc:sldMk cId="2047816189" sldId="333"/>
            <ac:spMk id="53" creationId="{07C82B08-0A17-4611-8820-26B3599FFEE8}"/>
          </ac:spMkLst>
        </pc:spChg>
        <pc:spChg chg="add del mod">
          <ac:chgData name="donggun.lee@lginnotek.com" userId="4ad090f6-dadd-4301-b5d0-883b88f508af" providerId="ADAL" clId="{A13B7645-230E-4587-BA58-827856BCD52A}" dt="2023-01-16T05:53:06.736" v="2283" actId="478"/>
          <ac:spMkLst>
            <pc:docMk/>
            <pc:sldMk cId="2047816189" sldId="333"/>
            <ac:spMk id="54" creationId="{012CE704-403D-4358-B54A-6015A72546B3}"/>
          </ac:spMkLst>
        </pc:spChg>
        <pc:spChg chg="add mod">
          <ac:chgData name="donggun.lee@lginnotek.com" userId="4ad090f6-dadd-4301-b5d0-883b88f508af" providerId="ADAL" clId="{A13B7645-230E-4587-BA58-827856BCD52A}" dt="2023-01-16T05:05:57.803" v="1466" actId="20577"/>
          <ac:spMkLst>
            <pc:docMk/>
            <pc:sldMk cId="2047816189" sldId="333"/>
            <ac:spMk id="55" creationId="{80452880-7D15-4B81-B745-53D267A594FF}"/>
          </ac:spMkLst>
        </pc:spChg>
        <pc:spChg chg="add del mod">
          <ac:chgData name="donggun.lee@lginnotek.com" userId="4ad090f6-dadd-4301-b5d0-883b88f508af" providerId="ADAL" clId="{A13B7645-230E-4587-BA58-827856BCD52A}" dt="2023-01-16T05:00:55.507" v="1254" actId="478"/>
          <ac:spMkLst>
            <pc:docMk/>
            <pc:sldMk cId="2047816189" sldId="333"/>
            <ac:spMk id="56" creationId="{531DFFF2-45FB-44DA-ACB7-5B8E1406DEDC}"/>
          </ac:spMkLst>
        </pc:spChg>
        <pc:spChg chg="add del mod">
          <ac:chgData name="donggun.lee@lginnotek.com" userId="4ad090f6-dadd-4301-b5d0-883b88f508af" providerId="ADAL" clId="{A13B7645-230E-4587-BA58-827856BCD52A}" dt="2023-01-16T05:12:54.776" v="1518" actId="478"/>
          <ac:spMkLst>
            <pc:docMk/>
            <pc:sldMk cId="2047816189" sldId="333"/>
            <ac:spMk id="57" creationId="{492E549A-4AB1-4202-A7B5-7CEC06621ECD}"/>
          </ac:spMkLst>
        </pc:spChg>
        <pc:spChg chg="add mod">
          <ac:chgData name="donggun.lee@lginnotek.com" userId="4ad090f6-dadd-4301-b5d0-883b88f508af" providerId="ADAL" clId="{A13B7645-230E-4587-BA58-827856BCD52A}" dt="2023-01-16T05:12:43.915" v="1516" actId="6549"/>
          <ac:spMkLst>
            <pc:docMk/>
            <pc:sldMk cId="2047816189" sldId="333"/>
            <ac:spMk id="58" creationId="{E8342F28-8C30-4D49-9F50-53BEAB0C8B3C}"/>
          </ac:spMkLst>
        </pc:spChg>
        <pc:spChg chg="add mod">
          <ac:chgData name="donggun.lee@lginnotek.com" userId="4ad090f6-dadd-4301-b5d0-883b88f508af" providerId="ADAL" clId="{A13B7645-230E-4587-BA58-827856BCD52A}" dt="2023-01-16T05:12:57.187" v="1520" actId="1076"/>
          <ac:spMkLst>
            <pc:docMk/>
            <pc:sldMk cId="2047816189" sldId="333"/>
            <ac:spMk id="59" creationId="{B4893F6F-355B-4D99-B4A8-0494DC06C007}"/>
          </ac:spMkLst>
        </pc:spChg>
        <pc:grpChg chg="del">
          <ac:chgData name="donggun.lee@lginnotek.com" userId="4ad090f6-dadd-4301-b5d0-883b88f508af" providerId="ADAL" clId="{A13B7645-230E-4587-BA58-827856BCD52A}" dt="2023-01-16T03:29:02.400" v="637" actId="478"/>
          <ac:grpSpMkLst>
            <pc:docMk/>
            <pc:sldMk cId="2047816189" sldId="333"/>
            <ac:grpSpMk id="6" creationId="{C6DC4223-7CEF-46B7-86BB-7621052CDBE2}"/>
          </ac:grpSpMkLst>
        </pc:grp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2" creationId="{4933C3C2-E32C-4187-842B-31EA49889D04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3" creationId="{61E0E408-5AD8-4E7A-94BB-B7FB24217D9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4" creationId="{45CCE159-4988-4D35-8B31-67C17358FA55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19" creationId="{78BE222F-7A7A-488E-AE56-A579C851C6D9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3" creationId="{0D3E494C-8C67-4722-B16F-10A77EA760B8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34" creationId="{FDA47A21-B56F-4D11-B262-A73F90E416D1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0" creationId="{F7EFA070-DA6F-440D-BAC0-DA98BBA60202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1" creationId="{B3A3E4C9-C405-41C1-9359-541B12EE5FD7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2" creationId="{41F7D3AC-9DCD-442E-8BBC-57D505121C5B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3" creationId="{02385035-74C0-4697-8875-7B9A3CDC43DD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4" creationId="{4FA429D2-D592-4093-9138-6C10BF46CB43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5" creationId="{BA4AAE9B-7388-4B79-BC20-E0257307AF36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6" creationId="{D5356604-FA61-4E9C-9DE8-B1C1FA50634E}"/>
          </ac:cxnSpMkLst>
        </pc:cxnChg>
        <pc:cxnChg chg="mod">
          <ac:chgData name="donggun.lee@lginnotek.com" userId="4ad090f6-dadd-4301-b5d0-883b88f508af" providerId="ADAL" clId="{A13B7645-230E-4587-BA58-827856BCD52A}" dt="2023-01-16T03:29:02.400" v="637" actId="478"/>
          <ac:cxnSpMkLst>
            <pc:docMk/>
            <pc:sldMk cId="2047816189" sldId="333"/>
            <ac:cxnSpMk id="48" creationId="{0C85F199-5369-4BF7-9C99-E2BAD10FD9DD}"/>
          </ac:cxnSpMkLst>
        </pc:cxnChg>
      </pc:sldChg>
      <pc:sldChg chg="addSp delSp modSp add">
        <pc:chgData name="donggun.lee@lginnotek.com" userId="4ad090f6-dadd-4301-b5d0-883b88f508af" providerId="ADAL" clId="{A13B7645-230E-4587-BA58-827856BCD52A}" dt="2023-01-16T06:04:07.694" v="2539" actId="1076"/>
        <pc:sldMkLst>
          <pc:docMk/>
          <pc:sldMk cId="3061909689" sldId="334"/>
        </pc:sldMkLst>
        <pc:spChg chg="mod">
          <ac:chgData name="donggun.lee@lginnotek.com" userId="4ad090f6-dadd-4301-b5d0-883b88f508af" providerId="ADAL" clId="{A13B7645-230E-4587-BA58-827856BCD52A}" dt="2023-01-16T04:32:16.459" v="852"/>
          <ac:spMkLst>
            <pc:docMk/>
            <pc:sldMk cId="3061909689" sldId="334"/>
            <ac:spMk id="3" creationId="{DFFC9D1A-189B-4006-8EAE-1CE6A0DFBA0B}"/>
          </ac:spMkLst>
        </pc:spChg>
        <pc:spChg chg="add mod">
          <ac:chgData name="donggun.lee@lginnotek.com" userId="4ad090f6-dadd-4301-b5d0-883b88f508af" providerId="ADAL" clId="{A13B7645-230E-4587-BA58-827856BCD52A}" dt="2023-01-16T05:13:43.678" v="1556" actId="1076"/>
          <ac:spMkLst>
            <pc:docMk/>
            <pc:sldMk cId="3061909689" sldId="334"/>
            <ac:spMk id="4" creationId="{77C42BF2-83CF-49C7-B355-78337E883F37}"/>
          </ac:spMkLst>
        </pc:spChg>
        <pc:spChg chg="add del">
          <ac:chgData name="donggun.lee@lginnotek.com" userId="4ad090f6-dadd-4301-b5d0-883b88f508af" providerId="ADAL" clId="{A13B7645-230E-4587-BA58-827856BCD52A}" dt="2023-01-16T05:01:16.241" v="1259"/>
          <ac:spMkLst>
            <pc:docMk/>
            <pc:sldMk cId="3061909689" sldId="334"/>
            <ac:spMk id="5" creationId="{54E4DF98-9EC7-4715-94B5-4D40B9B8C0A8}"/>
          </ac:spMkLst>
        </pc:spChg>
        <pc:spChg chg="add del mod">
          <ac:chgData name="donggun.lee@lginnotek.com" userId="4ad090f6-dadd-4301-b5d0-883b88f508af" providerId="ADAL" clId="{A13B7645-230E-4587-BA58-827856BCD52A}" dt="2023-01-16T05:12:52.668" v="1517"/>
          <ac:spMkLst>
            <pc:docMk/>
            <pc:sldMk cId="3061909689" sldId="334"/>
            <ac:spMk id="6" creationId="{F0232758-CAD7-441B-BE05-AF7B3B38F3D5}"/>
          </ac:spMkLst>
        </pc:spChg>
        <pc:spChg chg="add mod">
          <ac:chgData name="donggun.lee@lginnotek.com" userId="4ad090f6-dadd-4301-b5d0-883b88f508af" providerId="ADAL" clId="{A13B7645-230E-4587-BA58-827856BCD52A}" dt="2023-01-16T06:04:07.694" v="2539" actId="1076"/>
          <ac:spMkLst>
            <pc:docMk/>
            <pc:sldMk cId="3061909689" sldId="334"/>
            <ac:spMk id="7" creationId="{C794A017-58B6-4086-A3E2-8976A4947F16}"/>
          </ac:spMkLst>
        </pc:spChg>
        <pc:spChg chg="add mod">
          <ac:chgData name="donggun.lee@lginnotek.com" userId="4ad090f6-dadd-4301-b5d0-883b88f508af" providerId="ADAL" clId="{A13B7645-230E-4587-BA58-827856BCD52A}" dt="2023-01-16T06:03:56.795" v="2536" actId="1076"/>
          <ac:spMkLst>
            <pc:docMk/>
            <pc:sldMk cId="3061909689" sldId="334"/>
            <ac:spMk id="8" creationId="{EE57543B-1ABE-4369-A0A1-52A37F9F8F0E}"/>
          </ac:spMkLst>
        </pc:spChg>
        <pc:spChg chg="add mod">
          <ac:chgData name="donggun.lee@lginnotek.com" userId="4ad090f6-dadd-4301-b5d0-883b88f508af" providerId="ADAL" clId="{A13B7645-230E-4587-BA58-827856BCD52A}" dt="2023-01-16T06:03:58.227" v="2537" actId="1076"/>
          <ac:spMkLst>
            <pc:docMk/>
            <pc:sldMk cId="3061909689" sldId="334"/>
            <ac:spMk id="9" creationId="{F240D2BE-BFDF-4EB0-8C31-1AC202C59318}"/>
          </ac:spMkLst>
        </pc:spChg>
        <pc:spChg chg="add mod">
          <ac:chgData name="donggun.lee@lginnotek.com" userId="4ad090f6-dadd-4301-b5d0-883b88f508af" providerId="ADAL" clId="{A13B7645-230E-4587-BA58-827856BCD52A}" dt="2023-01-16T06:04:00.687" v="2538" actId="1076"/>
          <ac:spMkLst>
            <pc:docMk/>
            <pc:sldMk cId="3061909689" sldId="334"/>
            <ac:spMk id="10" creationId="{80BC1C65-AA7E-420E-8C77-89CC958F5ECB}"/>
          </ac:spMkLst>
        </pc:spChg>
      </pc:sldChg>
      <pc:sldChg chg="addSp modSp add del ord">
        <pc:chgData name="donggun.lee@lginnotek.com" userId="4ad090f6-dadd-4301-b5d0-883b88f508af" providerId="ADAL" clId="{A13B7645-230E-4587-BA58-827856BCD52A}" dt="2023-01-16T05:52:22.682" v="2218" actId="2696"/>
        <pc:sldMkLst>
          <pc:docMk/>
          <pc:sldMk cId="4076873527" sldId="335"/>
        </pc:sldMkLst>
        <pc:spChg chg="mod">
          <ac:chgData name="donggun.lee@lginnotek.com" userId="4ad090f6-dadd-4301-b5d0-883b88f508af" providerId="ADAL" clId="{A13B7645-230E-4587-BA58-827856BCD52A}" dt="2023-01-16T04:56:19.561" v="1208"/>
          <ac:spMkLst>
            <pc:docMk/>
            <pc:sldMk cId="4076873527" sldId="335"/>
            <ac:spMk id="3" creationId="{4780C1E6-7CAC-40AD-B5CF-0164856AC9D9}"/>
          </ac:spMkLst>
        </pc:spChg>
        <pc:spChg chg="add mod">
          <ac:chgData name="donggun.lee@lginnotek.com" userId="4ad090f6-dadd-4301-b5d0-883b88f508af" providerId="ADAL" clId="{A13B7645-230E-4587-BA58-827856BCD52A}" dt="2023-01-16T04:56:44.578" v="1221" actId="20577"/>
          <ac:spMkLst>
            <pc:docMk/>
            <pc:sldMk cId="4076873527" sldId="335"/>
            <ac:spMk id="4" creationId="{25F56DC9-85B0-456B-823A-3E6694607CDB}"/>
          </ac:spMkLst>
        </pc:spChg>
        <pc:spChg chg="add mod">
          <ac:chgData name="donggun.lee@lginnotek.com" userId="4ad090f6-dadd-4301-b5d0-883b88f508af" providerId="ADAL" clId="{A13B7645-230E-4587-BA58-827856BCD52A}" dt="2023-01-16T05:18:14.479" v="1648" actId="1076"/>
          <ac:spMkLst>
            <pc:docMk/>
            <pc:sldMk cId="4076873527" sldId="335"/>
            <ac:spMk id="5" creationId="{0B0A1FB9-ADE7-48B9-870D-405529EC4EC9}"/>
          </ac:spMkLst>
        </pc:spChg>
        <pc:spChg chg="add mod">
          <ac:chgData name="donggun.lee@lginnotek.com" userId="4ad090f6-dadd-4301-b5d0-883b88f508af" providerId="ADAL" clId="{A13B7645-230E-4587-BA58-827856BCD52A}" dt="2023-01-16T05:52:20.121" v="2217" actId="6549"/>
          <ac:spMkLst>
            <pc:docMk/>
            <pc:sldMk cId="4076873527" sldId="335"/>
            <ac:spMk id="6" creationId="{CC7E5F52-630F-4F72-82B8-2615482778C5}"/>
          </ac:spMkLst>
        </pc:spChg>
      </pc:sldChg>
    </pc:docChg>
  </pc:docChgLst>
  <pc:docChgLst>
    <pc:chgData name="이동건" userId="4ad090f6-dadd-4301-b5d0-883b88f508af" providerId="ADAL" clId="{88C9F45D-2781-4108-A650-1A9D3C6D4FBA}"/>
    <pc:docChg chg="custSel delSld modSld">
      <pc:chgData name="이동건" userId="4ad090f6-dadd-4301-b5d0-883b88f508af" providerId="ADAL" clId="{88C9F45D-2781-4108-A650-1A9D3C6D4FBA}" dt="2022-06-02T02:51:05.637" v="15" actId="478"/>
      <pc:docMkLst>
        <pc:docMk/>
      </pc:docMkLst>
      <pc:sldChg chg="del">
        <pc:chgData name="이동건" userId="4ad090f6-dadd-4301-b5d0-883b88f508af" providerId="ADAL" clId="{88C9F45D-2781-4108-A650-1A9D3C6D4FBA}" dt="2022-06-02T02:50:58.204" v="0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88C9F45D-2781-4108-A650-1A9D3C6D4FBA}" dt="2022-06-02T02:51:00.241" v="10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88C9F45D-2781-4108-A650-1A9D3C6D4FBA}" dt="2022-06-02T02:51:00.326" v="13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88C9F45D-2781-4108-A650-1A9D3C6D4FBA}" dt="2022-06-02T02:50:58.221" v="1" actId="2696"/>
        <pc:sldMkLst>
          <pc:docMk/>
          <pc:sldMk cId="2647178728" sldId="319"/>
        </pc:sldMkLst>
      </pc:sldChg>
      <pc:sldChg chg="del">
        <pc:chgData name="이동건" userId="4ad090f6-dadd-4301-b5d0-883b88f508af" providerId="ADAL" clId="{88C9F45D-2781-4108-A650-1A9D3C6D4FBA}" dt="2022-06-02T02:50:58.232" v="2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88C9F45D-2781-4108-A650-1A9D3C6D4FBA}" dt="2022-06-02T02:51:00.264" v="11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88C9F45D-2781-4108-A650-1A9D3C6D4FBA}" dt="2022-06-02T02:50:58.744" v="5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88C9F45D-2781-4108-A650-1A9D3C6D4FBA}" dt="2022-06-02T02:50:59.020" v="6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88C9F45D-2781-4108-A650-1A9D3C6D4FBA}" dt="2022-06-02T02:50:59.501" v="7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88C9F45D-2781-4108-A650-1A9D3C6D4FBA}" dt="2022-06-02T02:50:59.926" v="8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88C9F45D-2781-4108-A650-1A9D3C6D4FBA}" dt="2022-06-02T02:51:00.231" v="9" actId="2696"/>
        <pc:sldMkLst>
          <pc:docMk/>
          <pc:sldMk cId="1950727356" sldId="327"/>
        </pc:sldMkLst>
      </pc:sldChg>
      <pc:sldChg chg="del">
        <pc:chgData name="이동건" userId="4ad090f6-dadd-4301-b5d0-883b88f508af" providerId="ADAL" clId="{88C9F45D-2781-4108-A650-1A9D3C6D4FBA}" dt="2022-06-02T02:50:58.323" v="3" actId="2696"/>
        <pc:sldMkLst>
          <pc:docMk/>
          <pc:sldMk cId="4135303438" sldId="328"/>
        </pc:sldMkLst>
      </pc:sldChg>
      <pc:sldChg chg="del">
        <pc:chgData name="이동건" userId="4ad090f6-dadd-4301-b5d0-883b88f508af" providerId="ADAL" clId="{88C9F45D-2781-4108-A650-1A9D3C6D4FBA}" dt="2022-06-02T02:50:58.559" v="4" actId="2696"/>
        <pc:sldMkLst>
          <pc:docMk/>
          <pc:sldMk cId="110957981" sldId="329"/>
        </pc:sldMkLst>
      </pc:sldChg>
      <pc:sldChg chg="del">
        <pc:chgData name="이동건" userId="4ad090f6-dadd-4301-b5d0-883b88f508af" providerId="ADAL" clId="{88C9F45D-2781-4108-A650-1A9D3C6D4FBA}" dt="2022-06-02T02:51:00.313" v="12" actId="2696"/>
        <pc:sldMkLst>
          <pc:docMk/>
          <pc:sldMk cId="1751255609" sldId="330"/>
        </pc:sldMkLst>
      </pc:sldChg>
      <pc:sldChg chg="addSp delSp modSp">
        <pc:chgData name="이동건" userId="4ad090f6-dadd-4301-b5d0-883b88f508af" providerId="ADAL" clId="{88C9F45D-2781-4108-A650-1A9D3C6D4FBA}" dt="2022-06-02T02:51:05.637" v="15" actId="478"/>
        <pc:sldMkLst>
          <pc:docMk/>
          <pc:sldMk cId="3480425861" sldId="331"/>
        </pc:sldMkLst>
        <pc:spChg chg="del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4" creationId="{18507B9F-6865-49C6-AEFE-0AF6E237C549}"/>
          </ac:spMkLst>
        </pc:spChg>
        <pc:spChg chg="add mod">
          <ac:chgData name="이동건" userId="4ad090f6-dadd-4301-b5d0-883b88f508af" providerId="ADAL" clId="{88C9F45D-2781-4108-A650-1A9D3C6D4FBA}" dt="2022-06-02T02:51:05.637" v="15" actId="478"/>
          <ac:spMkLst>
            <pc:docMk/>
            <pc:sldMk cId="3480425861" sldId="331"/>
            <ac:spMk id="5" creationId="{06D35BA1-795C-4718-BC3A-4E53DE9C8A2F}"/>
          </ac:spMkLst>
        </pc:spChg>
        <pc:spChg chg="del">
          <ac:chgData name="이동건" userId="4ad090f6-dadd-4301-b5d0-883b88f508af" providerId="ADAL" clId="{88C9F45D-2781-4108-A650-1A9D3C6D4FBA}" dt="2022-06-02T02:51:03.636" v="14" actId="478"/>
          <ac:spMkLst>
            <pc:docMk/>
            <pc:sldMk cId="3480425861" sldId="331"/>
            <ac:spMk id="10" creationId="{FCD29627-E557-4036-9004-F6103C5B7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23-02-08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386" y="142582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CB29917-8148-4FE2-A861-E5DEA7F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3" y="62421"/>
            <a:ext cx="3994783" cy="42963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23-02-08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6323C22-2465-463F-BEBC-FEA50EC3E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FEF7A4-C8E6-4E6B-9385-6E3A00F8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Geo. </a:t>
            </a:r>
            <a:r>
              <a:rPr lang="en-US" altLang="ko-KR" dirty="0"/>
              <a:t>Cal. result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/>
              <p:nvPr/>
            </p:nvSpPr>
            <p:spPr>
              <a:xfrm>
                <a:off x="3783938" y="2377336"/>
                <a:ext cx="1757276" cy="58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380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364.8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7.1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701409-C1C8-488F-8958-81B22034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2377336"/>
                <a:ext cx="1757276" cy="584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54FD847-B88F-42F8-83A0-497E8768A921}"/>
              </a:ext>
            </a:extLst>
          </p:cNvPr>
          <p:cNvSpPr txBox="1"/>
          <p:nvPr/>
        </p:nvSpPr>
        <p:spPr>
          <a:xfrm>
            <a:off x="2723987" y="2510637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intrinsic: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/>
              <p:nvPr/>
            </p:nvSpPr>
            <p:spPr>
              <a:xfrm>
                <a:off x="3783938" y="3090446"/>
                <a:ext cx="38841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0.79,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30.2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0.0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193.03</m:t>
                        </m:r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BD3E-1873-4067-87D5-F3F85090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3090446"/>
                <a:ext cx="3884140" cy="276999"/>
              </a:xfrm>
              <a:prstGeom prst="rect">
                <a:avLst/>
              </a:prstGeom>
              <a:blipFill>
                <a:blip r:embed="rId3"/>
                <a:stretch>
                  <a:fillRect l="-15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BE4F211-D969-471C-80E3-CE40DE6EFB75}"/>
              </a:ext>
            </a:extLst>
          </p:cNvPr>
          <p:cNvSpPr txBox="1"/>
          <p:nvPr/>
        </p:nvSpPr>
        <p:spPr>
          <a:xfrm>
            <a:off x="1321359" y="2954867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Radial distortion parameters: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05687-B76C-433E-ABF6-272573D236C5}"/>
              </a:ext>
            </a:extLst>
          </p:cNvPr>
          <p:cNvSpPr txBox="1"/>
          <p:nvPr/>
        </p:nvSpPr>
        <p:spPr>
          <a:xfrm>
            <a:off x="403498" y="227092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Module # 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5DEAE-F117-4EA2-9806-4DD357885211}"/>
              </a:ext>
            </a:extLst>
          </p:cNvPr>
          <p:cNvSpPr txBox="1"/>
          <p:nvPr/>
        </p:nvSpPr>
        <p:spPr>
          <a:xfrm>
            <a:off x="403498" y="380590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Module # 5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C08EA-C869-4FD9-BEB7-F51E79A2247D}"/>
              </a:ext>
            </a:extLst>
          </p:cNvPr>
          <p:cNvSpPr txBox="1"/>
          <p:nvPr/>
        </p:nvSpPr>
        <p:spPr>
          <a:xfrm>
            <a:off x="403498" y="484335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Module # 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98738-B8AF-4B81-A448-821C344888F0}"/>
              </a:ext>
            </a:extLst>
          </p:cNvPr>
          <p:cNvSpPr txBox="1"/>
          <p:nvPr/>
        </p:nvSpPr>
        <p:spPr>
          <a:xfrm>
            <a:off x="403498" y="79595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Module #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F62132-B7CD-4B6F-AE5A-B80DB3CAEE28}"/>
                  </a:ext>
                </a:extLst>
              </p:cNvPr>
              <p:cNvSpPr txBox="1"/>
              <p:nvPr/>
            </p:nvSpPr>
            <p:spPr>
              <a:xfrm>
                <a:off x="3783938" y="3894748"/>
                <a:ext cx="1757276" cy="58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154.0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149.8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6.7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F62132-B7CD-4B6F-AE5A-B80DB3CA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3894748"/>
                <a:ext cx="1757276" cy="584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DE56422-A6BC-436F-8618-1DBB0D1A46AD}"/>
              </a:ext>
            </a:extLst>
          </p:cNvPr>
          <p:cNvSpPr txBox="1"/>
          <p:nvPr/>
        </p:nvSpPr>
        <p:spPr>
          <a:xfrm>
            <a:off x="2723987" y="4028049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intrinsic: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12D50B-96C4-4342-8047-8056A46319AB}"/>
                  </a:ext>
                </a:extLst>
              </p:cNvPr>
              <p:cNvSpPr txBox="1"/>
              <p:nvPr/>
            </p:nvSpPr>
            <p:spPr>
              <a:xfrm>
                <a:off x="3783938" y="4607858"/>
                <a:ext cx="425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0.692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0.541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011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0.0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−0.230</m:t>
                        </m:r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12D50B-96C4-4342-8047-8056A463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4607858"/>
                <a:ext cx="4254434" cy="276999"/>
              </a:xfrm>
              <a:prstGeom prst="rect">
                <a:avLst/>
              </a:prstGeom>
              <a:blipFill>
                <a:blip r:embed="rId5"/>
                <a:stretch>
                  <a:fillRect l="-14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A3EE9AC-406A-490F-BF72-CF0ACC87E79C}"/>
              </a:ext>
            </a:extLst>
          </p:cNvPr>
          <p:cNvSpPr txBox="1"/>
          <p:nvPr/>
        </p:nvSpPr>
        <p:spPr>
          <a:xfrm>
            <a:off x="1321359" y="4472279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Radial distortion parameters: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DE1B92-F8F9-496A-BEC7-D1253DE11E65}"/>
                  </a:ext>
                </a:extLst>
              </p:cNvPr>
              <p:cNvSpPr txBox="1"/>
              <p:nvPr/>
            </p:nvSpPr>
            <p:spPr>
              <a:xfrm>
                <a:off x="3783938" y="5233915"/>
                <a:ext cx="2012154" cy="58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123.91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5.92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121.74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7.84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DE1B92-F8F9-496A-BEC7-D1253DE11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5233915"/>
                <a:ext cx="2012154" cy="584519"/>
              </a:xfrm>
              <a:prstGeom prst="rect">
                <a:avLst/>
              </a:prstGeom>
              <a:blipFill>
                <a:blip r:embed="rId6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3C63231-115E-4F11-857A-A25878893E90}"/>
              </a:ext>
            </a:extLst>
          </p:cNvPr>
          <p:cNvSpPr txBox="1"/>
          <p:nvPr/>
        </p:nvSpPr>
        <p:spPr>
          <a:xfrm>
            <a:off x="2723987" y="536721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intrinsic: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2B6992-F76B-4E2B-A0E7-D3C659C02938}"/>
                  </a:ext>
                </a:extLst>
              </p:cNvPr>
              <p:cNvSpPr txBox="1"/>
              <p:nvPr/>
            </p:nvSpPr>
            <p:spPr>
              <a:xfrm>
                <a:off x="3783938" y="5947025"/>
                <a:ext cx="40706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0.526,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0.323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0.006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0.0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−0.097</m:t>
                        </m:r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2B6992-F76B-4E2B-A0E7-D3C659C02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5947025"/>
                <a:ext cx="4070666" cy="276999"/>
              </a:xfrm>
              <a:prstGeom prst="rect">
                <a:avLst/>
              </a:prstGeom>
              <a:blipFill>
                <a:blip r:embed="rId7"/>
                <a:stretch>
                  <a:fillRect l="-1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5FE2CE2-A4CC-4B36-87CE-35A6598EB577}"/>
              </a:ext>
            </a:extLst>
          </p:cNvPr>
          <p:cNvSpPr txBox="1"/>
          <p:nvPr/>
        </p:nvSpPr>
        <p:spPr>
          <a:xfrm>
            <a:off x="1321359" y="5811446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Radial distortion parameters: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5AE939-F8B6-4B50-B6AE-DC6B11798CA3}"/>
                  </a:ext>
                </a:extLst>
              </p:cNvPr>
              <p:cNvSpPr txBox="1"/>
              <p:nvPr/>
            </p:nvSpPr>
            <p:spPr>
              <a:xfrm>
                <a:off x="3783938" y="1106485"/>
                <a:ext cx="2012154" cy="584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102.29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6.55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101.87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9.50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5AE939-F8B6-4B50-B6AE-DC6B11798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1106485"/>
                <a:ext cx="2012154" cy="584519"/>
              </a:xfrm>
              <a:prstGeom prst="rect">
                <a:avLst/>
              </a:prstGeom>
              <a:blipFill>
                <a:blip r:embed="rId8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74F68B2-0113-434D-B9BA-D059C8053402}"/>
              </a:ext>
            </a:extLst>
          </p:cNvPr>
          <p:cNvSpPr txBox="1"/>
          <p:nvPr/>
        </p:nvSpPr>
        <p:spPr>
          <a:xfrm>
            <a:off x="2723987" y="123978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intrinsic: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076477-658D-46D4-8A41-E2D8BD149B9C}"/>
                  </a:ext>
                </a:extLst>
              </p:cNvPr>
              <p:cNvSpPr txBox="1"/>
              <p:nvPr/>
            </p:nvSpPr>
            <p:spPr>
              <a:xfrm>
                <a:off x="3783938" y="1819595"/>
                <a:ext cx="44137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[k1, k2, p1, p2, k3]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0.37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, 0.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149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0.0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0075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−0.0003,−0.030</m:t>
                        </m:r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076477-658D-46D4-8A41-E2D8BD149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38" y="1819595"/>
                <a:ext cx="4413709" cy="276999"/>
              </a:xfrm>
              <a:prstGeom prst="rect">
                <a:avLst/>
              </a:prstGeom>
              <a:blipFill>
                <a:blip r:embed="rId9"/>
                <a:stretch>
                  <a:fillRect l="-138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88B51CD-18F8-4CEA-B272-7B0AD69189EE}"/>
              </a:ext>
            </a:extLst>
          </p:cNvPr>
          <p:cNvSpPr txBox="1"/>
          <p:nvPr/>
        </p:nvSpPr>
        <p:spPr>
          <a:xfrm>
            <a:off x="1321359" y="1684016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Radial distortion parameters: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019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2EF3DD95-16CC-4B4B-A6E0-21EEA6BA9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32099</TotalTime>
  <Words>97</Words>
  <Application>Microsoft Office PowerPoint</Application>
  <PresentationFormat>A4 용지(210x297mm)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Office 테마</vt:lpstr>
      <vt:lpstr>Geo. Cal.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12</cp:revision>
  <dcterms:created xsi:type="dcterms:W3CDTF">2021-03-24T07:02:47Z</dcterms:created>
  <dcterms:modified xsi:type="dcterms:W3CDTF">2023-02-08T08:01:54Z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