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sldIdLst>
    <p:sldId id="266" r:id="rId4"/>
    <p:sldId id="265" r:id="rId5"/>
    <p:sldId id="267" r:id="rId6"/>
    <p:sldId id="268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F3F71-751A-4311-B125-7937B366E70A}" v="2" dt="2023-02-27T00:06:49.046"/>
    <p1510:client id="{5DBB1A39-4FF0-4956-BB70-ECFB0AC28581}" v="3" dt="2023-02-27T00:44:06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0EDF3F71-751A-4311-B125-7937B366E70A}"/>
    <pc:docChg chg="addSld delSld modSld delMainMaster">
      <pc:chgData name="이동건" userId="4ad090f6-dadd-4301-b5d0-883b88f508af" providerId="ADAL" clId="{0EDF3F71-751A-4311-B125-7937B366E70A}" dt="2023-02-27T00:06:52.206" v="12" actId="2696"/>
      <pc:docMkLst>
        <pc:docMk/>
      </pc:docMkLst>
      <pc:sldChg chg="add del">
        <pc:chgData name="이동건" userId="4ad090f6-dadd-4301-b5d0-883b88f508af" providerId="ADAL" clId="{0EDF3F71-751A-4311-B125-7937B366E70A}" dt="2023-02-27T00:06:52.206" v="12" actId="2696"/>
        <pc:sldMkLst>
          <pc:docMk/>
          <pc:sldMk cId="1315816316" sldId="256"/>
        </pc:sldMkLst>
      </pc:sldChg>
      <pc:sldChg chg="del">
        <pc:chgData name="이동건" userId="4ad090f6-dadd-4301-b5d0-883b88f508af" providerId="ADAL" clId="{0EDF3F71-751A-4311-B125-7937B366E70A}" dt="2023-02-27T00:06:12.699" v="1" actId="2696"/>
        <pc:sldMkLst>
          <pc:docMk/>
          <pc:sldMk cId="763205629" sldId="257"/>
        </pc:sldMkLst>
      </pc:sldChg>
      <pc:sldChg chg="del">
        <pc:chgData name="이동건" userId="4ad090f6-dadd-4301-b5d0-883b88f508af" providerId="ADAL" clId="{0EDF3F71-751A-4311-B125-7937B366E70A}" dt="2023-02-27T00:06:12.847" v="4" actId="2696"/>
        <pc:sldMkLst>
          <pc:docMk/>
          <pc:sldMk cId="2130782827" sldId="258"/>
        </pc:sldMkLst>
      </pc:sldChg>
      <pc:sldChg chg="del">
        <pc:chgData name="이동건" userId="4ad090f6-dadd-4301-b5d0-883b88f508af" providerId="ADAL" clId="{0EDF3F71-751A-4311-B125-7937B366E70A}" dt="2023-02-27T00:06:12.846" v="3" actId="2696"/>
        <pc:sldMkLst>
          <pc:docMk/>
          <pc:sldMk cId="3728975811" sldId="259"/>
        </pc:sldMkLst>
      </pc:sldChg>
      <pc:sldChg chg="del">
        <pc:chgData name="이동건" userId="4ad090f6-dadd-4301-b5d0-883b88f508af" providerId="ADAL" clId="{0EDF3F71-751A-4311-B125-7937B366E70A}" dt="2023-02-27T00:06:12.744" v="2" actId="2696"/>
        <pc:sldMkLst>
          <pc:docMk/>
          <pc:sldMk cId="346627401" sldId="260"/>
        </pc:sldMkLst>
      </pc:sldChg>
      <pc:sldChg chg="add">
        <pc:chgData name="이동건" userId="4ad090f6-dadd-4301-b5d0-883b88f508af" providerId="ADAL" clId="{0EDF3F71-751A-4311-B125-7937B366E70A}" dt="2023-02-27T00:06:49.042" v="11"/>
        <pc:sldMkLst>
          <pc:docMk/>
          <pc:sldMk cId="2456112982" sldId="261"/>
        </pc:sldMkLst>
      </pc:sldChg>
      <pc:sldChg chg="del">
        <pc:chgData name="이동건" userId="4ad090f6-dadd-4301-b5d0-883b88f508af" providerId="ADAL" clId="{0EDF3F71-751A-4311-B125-7937B366E70A}" dt="2023-02-27T00:06:12.878" v="5" actId="2696"/>
        <pc:sldMkLst>
          <pc:docMk/>
          <pc:sldMk cId="3288620320" sldId="261"/>
        </pc:sldMkLst>
      </pc:sldChg>
      <pc:sldChg chg="del">
        <pc:chgData name="이동건" userId="4ad090f6-dadd-4301-b5d0-883b88f508af" providerId="ADAL" clId="{0EDF3F71-751A-4311-B125-7937B366E70A}" dt="2023-02-27T00:06:12.972" v="6" actId="2696"/>
        <pc:sldMkLst>
          <pc:docMk/>
          <pc:sldMk cId="767825120" sldId="262"/>
        </pc:sldMkLst>
      </pc:sldChg>
      <pc:sldChg chg="add">
        <pc:chgData name="이동건" userId="4ad090f6-dadd-4301-b5d0-883b88f508af" providerId="ADAL" clId="{0EDF3F71-751A-4311-B125-7937B366E70A}" dt="2023-02-27T00:06:49.042" v="11"/>
        <pc:sldMkLst>
          <pc:docMk/>
          <pc:sldMk cId="971926466" sldId="262"/>
        </pc:sldMkLst>
      </pc:sldChg>
      <pc:sldChg chg="del">
        <pc:chgData name="이동건" userId="4ad090f6-dadd-4301-b5d0-883b88f508af" providerId="ADAL" clId="{0EDF3F71-751A-4311-B125-7937B366E70A}" dt="2023-02-27T00:06:12.685" v="0" actId="2696"/>
        <pc:sldMkLst>
          <pc:docMk/>
          <pc:sldMk cId="3354089514" sldId="263"/>
        </pc:sldMkLst>
      </pc:sldChg>
      <pc:sldMasterChg chg="del delSldLayout">
        <pc:chgData name="이동건" userId="4ad090f6-dadd-4301-b5d0-883b88f508af" providerId="ADAL" clId="{0EDF3F71-751A-4311-B125-7937B366E70A}" dt="2023-02-27T00:06:12.977" v="9" actId="2696"/>
        <pc:sldMasterMkLst>
          <pc:docMk/>
          <pc:sldMasterMk cId="154990032" sldId="2147483663"/>
        </pc:sldMasterMkLst>
        <pc:sldLayoutChg chg="del">
          <pc:chgData name="이동건" userId="4ad090f6-dadd-4301-b5d0-883b88f508af" providerId="ADAL" clId="{0EDF3F71-751A-4311-B125-7937B366E70A}" dt="2023-02-27T00:06:12.973" v="7" actId="2696"/>
          <pc:sldLayoutMkLst>
            <pc:docMk/>
            <pc:sldMasterMk cId="154990032" sldId="2147483663"/>
            <pc:sldLayoutMk cId="1623721304" sldId="2147483664"/>
          </pc:sldLayoutMkLst>
        </pc:sldLayoutChg>
        <pc:sldLayoutChg chg="del">
          <pc:chgData name="이동건" userId="4ad090f6-dadd-4301-b5d0-883b88f508af" providerId="ADAL" clId="{0EDF3F71-751A-4311-B125-7937B366E70A}" dt="2023-02-27T00:06:12.974" v="8" actId="2696"/>
          <pc:sldLayoutMkLst>
            <pc:docMk/>
            <pc:sldMasterMk cId="154990032" sldId="2147483663"/>
            <pc:sldLayoutMk cId="3357215851" sldId="2147483665"/>
          </pc:sldLayoutMkLst>
        </pc:sldLayoutChg>
      </pc:sldMasterChg>
    </pc:docChg>
  </pc:docChgLst>
  <pc:docChgLst>
    <pc:chgData name="이동건" userId="4ad090f6-dadd-4301-b5d0-883b88f508af" providerId="ADAL" clId="{1F71EF51-9345-49B0-885D-55E92DEF67FC}"/>
    <pc:docChg chg="undo custSel addSld delSld modSld sldOrd">
      <pc:chgData name="이동건" userId="4ad090f6-dadd-4301-b5d0-883b88f508af" providerId="ADAL" clId="{1F71EF51-9345-49B0-885D-55E92DEF67FC}" dt="2023-02-20T05:04:15.195" v="3018" actId="207"/>
      <pc:docMkLst>
        <pc:docMk/>
      </pc:docMkLst>
      <pc:sldChg chg="del">
        <pc:chgData name="이동건" userId="4ad090f6-dadd-4301-b5d0-883b88f508af" providerId="ADAL" clId="{1F71EF51-9345-49B0-885D-55E92DEF67FC}" dt="2023-02-20T01:47:28.740" v="3" actId="2696"/>
        <pc:sldMkLst>
          <pc:docMk/>
          <pc:sldMk cId="3419996363" sldId="256"/>
        </pc:sldMkLst>
      </pc:sldChg>
      <pc:sldChg chg="addSp delSp modSp">
        <pc:chgData name="이동건" userId="4ad090f6-dadd-4301-b5d0-883b88f508af" providerId="ADAL" clId="{1F71EF51-9345-49B0-885D-55E92DEF67FC}" dt="2023-02-20T02:18:28.536" v="816" actId="1076"/>
        <pc:sldMkLst>
          <pc:docMk/>
          <pc:sldMk cId="763205629" sldId="257"/>
        </pc:sldMkLst>
        <pc:spChg chg="mod">
          <ac:chgData name="이동건" userId="4ad090f6-dadd-4301-b5d0-883b88f508af" providerId="ADAL" clId="{1F71EF51-9345-49B0-885D-55E92DEF67FC}" dt="2023-02-20T01:48:22.802" v="55" actId="20577"/>
          <ac:spMkLst>
            <pc:docMk/>
            <pc:sldMk cId="763205629" sldId="257"/>
            <ac:spMk id="4" creationId="{18507B9F-6865-49C6-AEFE-0AF6E237C549}"/>
          </ac:spMkLst>
        </pc:spChg>
        <pc:spChg chg="add mod">
          <ac:chgData name="이동건" userId="4ad090f6-dadd-4301-b5d0-883b88f508af" providerId="ADAL" clId="{1F71EF51-9345-49B0-885D-55E92DEF67FC}" dt="2023-02-20T01:57:44.490" v="154" actId="208"/>
          <ac:spMkLst>
            <pc:docMk/>
            <pc:sldMk cId="763205629" sldId="257"/>
            <ac:spMk id="9" creationId="{8D95F766-705D-4DF1-AFF3-8ED3C6E6153C}"/>
          </ac:spMkLst>
        </pc:spChg>
        <pc:spChg chg="add mod topLvl">
          <ac:chgData name="이동건" userId="4ad090f6-dadd-4301-b5d0-883b88f508af" providerId="ADAL" clId="{1F71EF51-9345-49B0-885D-55E92DEF67FC}" dt="2023-02-20T02:00:15.050" v="194" actId="164"/>
          <ac:spMkLst>
            <pc:docMk/>
            <pc:sldMk cId="763205629" sldId="257"/>
            <ac:spMk id="11" creationId="{DF497AE9-28E9-4DB8-BD8D-9CC6F8031E2B}"/>
          </ac:spMkLst>
        </pc:spChg>
        <pc:spChg chg="add mod">
          <ac:chgData name="이동건" userId="4ad090f6-dadd-4301-b5d0-883b88f508af" providerId="ADAL" clId="{1F71EF51-9345-49B0-885D-55E92DEF67FC}" dt="2023-02-20T01:57:44.490" v="154" actId="208"/>
          <ac:spMkLst>
            <pc:docMk/>
            <pc:sldMk cId="763205629" sldId="257"/>
            <ac:spMk id="12" creationId="{3B98F755-5545-4DF3-8EE4-CD0F15985068}"/>
          </ac:spMkLst>
        </pc:spChg>
        <pc:spChg chg="add mod">
          <ac:chgData name="이동건" userId="4ad090f6-dadd-4301-b5d0-883b88f508af" providerId="ADAL" clId="{1F71EF51-9345-49B0-885D-55E92DEF67FC}" dt="2023-02-20T02:03:19.137" v="245" actId="1582"/>
          <ac:spMkLst>
            <pc:docMk/>
            <pc:sldMk cId="763205629" sldId="257"/>
            <ac:spMk id="17" creationId="{29D82A5D-87A8-45B3-BBC9-FA130BCFE50E}"/>
          </ac:spMkLst>
        </pc:spChg>
        <pc:spChg chg="add mod">
          <ac:chgData name="이동건" userId="4ad090f6-dadd-4301-b5d0-883b88f508af" providerId="ADAL" clId="{1F71EF51-9345-49B0-885D-55E92DEF67FC}" dt="2023-02-20T02:15:00.499" v="652" actId="1076"/>
          <ac:spMkLst>
            <pc:docMk/>
            <pc:sldMk cId="763205629" sldId="257"/>
            <ac:spMk id="18" creationId="{DBC645E6-B2FD-4490-8E25-A2C8D883D2A4}"/>
          </ac:spMkLst>
        </pc:spChg>
        <pc:spChg chg="add del mod">
          <ac:chgData name="이동건" userId="4ad090f6-dadd-4301-b5d0-883b88f508af" providerId="ADAL" clId="{1F71EF51-9345-49B0-885D-55E92DEF67FC}" dt="2023-02-20T02:06:57.257" v="371" actId="478"/>
          <ac:spMkLst>
            <pc:docMk/>
            <pc:sldMk cId="763205629" sldId="257"/>
            <ac:spMk id="19" creationId="{3E8BF21E-46B1-4031-A4F7-62D256D6F2AB}"/>
          </ac:spMkLst>
        </pc:spChg>
        <pc:spChg chg="mod topLvl">
          <ac:chgData name="이동건" userId="4ad090f6-dadd-4301-b5d0-883b88f508af" providerId="ADAL" clId="{1F71EF51-9345-49B0-885D-55E92DEF67FC}" dt="2023-02-20T02:04:02.942" v="262" actId="20577"/>
          <ac:spMkLst>
            <pc:docMk/>
            <pc:sldMk cId="763205629" sldId="257"/>
            <ac:spMk id="22" creationId="{5C62112F-096A-4398-A256-FB64B6B9B3D5}"/>
          </ac:spMkLst>
        </pc:spChg>
        <pc:spChg chg="mod topLvl">
          <ac:chgData name="이동건" userId="4ad090f6-dadd-4301-b5d0-883b88f508af" providerId="ADAL" clId="{1F71EF51-9345-49B0-885D-55E92DEF67FC}" dt="2023-02-20T02:04:16.915" v="264" actId="208"/>
          <ac:spMkLst>
            <pc:docMk/>
            <pc:sldMk cId="763205629" sldId="257"/>
            <ac:spMk id="25" creationId="{5453038C-2C35-4D4E-A5AD-251DAF3D114F}"/>
          </ac:spMkLst>
        </pc:spChg>
        <pc:spChg chg="del mod topLvl">
          <ac:chgData name="이동건" userId="4ad090f6-dadd-4301-b5d0-883b88f508af" providerId="ADAL" clId="{1F71EF51-9345-49B0-885D-55E92DEF67FC}" dt="2023-02-20T02:03:48.030" v="255" actId="478"/>
          <ac:spMkLst>
            <pc:docMk/>
            <pc:sldMk cId="763205629" sldId="257"/>
            <ac:spMk id="26" creationId="{C3DEFD02-008C-4DBB-AFF4-2D6005D3AC28}"/>
          </ac:spMkLst>
        </pc:spChg>
        <pc:spChg chg="add mod">
          <ac:chgData name="이동건" userId="4ad090f6-dadd-4301-b5d0-883b88f508af" providerId="ADAL" clId="{1F71EF51-9345-49B0-885D-55E92DEF67FC}" dt="2023-02-20T02:07:19.949" v="421"/>
          <ac:spMkLst>
            <pc:docMk/>
            <pc:sldMk cId="763205629" sldId="257"/>
            <ac:spMk id="27" creationId="{07AE4715-11A5-440A-96B5-6A71703DCC2F}"/>
          </ac:spMkLst>
        </pc:spChg>
        <pc:spChg chg="add del mod">
          <ac:chgData name="이동건" userId="4ad090f6-dadd-4301-b5d0-883b88f508af" providerId="ADAL" clId="{1F71EF51-9345-49B0-885D-55E92DEF67FC}" dt="2023-02-20T02:02:55.796" v="239" actId="478"/>
          <ac:spMkLst>
            <pc:docMk/>
            <pc:sldMk cId="763205629" sldId="257"/>
            <ac:spMk id="28" creationId="{1F97B044-2578-42C4-BDA3-82C80E666A34}"/>
          </ac:spMkLst>
        </pc:spChg>
        <pc:spChg chg="add mod">
          <ac:chgData name="이동건" userId="4ad090f6-dadd-4301-b5d0-883b88f508af" providerId="ADAL" clId="{1F71EF51-9345-49B0-885D-55E92DEF67FC}" dt="2023-02-20T02:03:24.293" v="246" actId="1076"/>
          <ac:spMkLst>
            <pc:docMk/>
            <pc:sldMk cId="763205629" sldId="257"/>
            <ac:spMk id="29" creationId="{3147F257-3356-4D2C-B9D0-81F60B0E95FA}"/>
          </ac:spMkLst>
        </pc:spChg>
        <pc:spChg chg="add mod">
          <ac:chgData name="이동건" userId="4ad090f6-dadd-4301-b5d0-883b88f508af" providerId="ADAL" clId="{1F71EF51-9345-49B0-885D-55E92DEF67FC}" dt="2023-02-20T02:04:16.915" v="264" actId="208"/>
          <ac:spMkLst>
            <pc:docMk/>
            <pc:sldMk cId="763205629" sldId="257"/>
            <ac:spMk id="30" creationId="{88DD6027-9AF2-4D37-AE12-144173D0B2B4}"/>
          </ac:spMkLst>
        </pc:spChg>
        <pc:spChg chg="add mod">
          <ac:chgData name="이동건" userId="4ad090f6-dadd-4301-b5d0-883b88f508af" providerId="ADAL" clId="{1F71EF51-9345-49B0-885D-55E92DEF67FC}" dt="2023-02-20T02:12:03.938" v="462" actId="1076"/>
          <ac:spMkLst>
            <pc:docMk/>
            <pc:sldMk cId="763205629" sldId="257"/>
            <ac:spMk id="31" creationId="{ADFC64CA-FC06-4664-B5AB-BFA8AE34A555}"/>
          </ac:spMkLst>
        </pc:spChg>
        <pc:spChg chg="add mod">
          <ac:chgData name="이동건" userId="4ad090f6-dadd-4301-b5d0-883b88f508af" providerId="ADAL" clId="{1F71EF51-9345-49B0-885D-55E92DEF67FC}" dt="2023-02-20T02:06:54.228" v="370" actId="1076"/>
          <ac:spMkLst>
            <pc:docMk/>
            <pc:sldMk cId="763205629" sldId="257"/>
            <ac:spMk id="34" creationId="{FE457D78-F8F7-496A-B2B0-F303E105F6EF}"/>
          </ac:spMkLst>
        </pc:spChg>
        <pc:spChg chg="add mod">
          <ac:chgData name="이동건" userId="4ad090f6-dadd-4301-b5d0-883b88f508af" providerId="ADAL" clId="{1F71EF51-9345-49B0-885D-55E92DEF67FC}" dt="2023-02-20T02:07:25.124" v="445"/>
          <ac:spMkLst>
            <pc:docMk/>
            <pc:sldMk cId="763205629" sldId="257"/>
            <ac:spMk id="36" creationId="{89E9092C-C95A-400E-A704-13F355FA041B}"/>
          </ac:spMkLst>
        </pc:spChg>
        <pc:spChg chg="add mod">
          <ac:chgData name="이동건" userId="4ad090f6-dadd-4301-b5d0-883b88f508af" providerId="ADAL" clId="{1F71EF51-9345-49B0-885D-55E92DEF67FC}" dt="2023-02-20T02:13:53.361" v="484" actId="1037"/>
          <ac:spMkLst>
            <pc:docMk/>
            <pc:sldMk cId="763205629" sldId="257"/>
            <ac:spMk id="37" creationId="{B3ADAA67-B4D8-44B4-B80D-CAC19B76E880}"/>
          </ac:spMkLst>
        </pc:spChg>
        <pc:spChg chg="add mod">
          <ac:chgData name="이동건" userId="4ad090f6-dadd-4301-b5d0-883b88f508af" providerId="ADAL" clId="{1F71EF51-9345-49B0-885D-55E92DEF67FC}" dt="2023-02-20T02:17:42.867" v="784" actId="6549"/>
          <ac:spMkLst>
            <pc:docMk/>
            <pc:sldMk cId="763205629" sldId="257"/>
            <ac:spMk id="43" creationId="{E4B37096-0FF8-49A0-A3FB-BC56F71B088D}"/>
          </ac:spMkLst>
        </pc:spChg>
        <pc:spChg chg="add mod">
          <ac:chgData name="이동건" userId="4ad090f6-dadd-4301-b5d0-883b88f508af" providerId="ADAL" clId="{1F71EF51-9345-49B0-885D-55E92DEF67FC}" dt="2023-02-20T02:16:38.092" v="674" actId="693"/>
          <ac:spMkLst>
            <pc:docMk/>
            <pc:sldMk cId="763205629" sldId="257"/>
            <ac:spMk id="44" creationId="{EB15AB08-C804-4019-9569-A3089598F1BA}"/>
          </ac:spMkLst>
        </pc:spChg>
        <pc:spChg chg="add mod">
          <ac:chgData name="이동건" userId="4ad090f6-dadd-4301-b5d0-883b88f508af" providerId="ADAL" clId="{1F71EF51-9345-49B0-885D-55E92DEF67FC}" dt="2023-02-20T02:18:23.723" v="814" actId="1076"/>
          <ac:spMkLst>
            <pc:docMk/>
            <pc:sldMk cId="763205629" sldId="257"/>
            <ac:spMk id="45" creationId="{94324F9E-1F75-42F7-AD3B-5810EFC229A2}"/>
          </ac:spMkLst>
        </pc:spChg>
        <pc:spChg chg="add mod">
          <ac:chgData name="이동건" userId="4ad090f6-dadd-4301-b5d0-883b88f508af" providerId="ADAL" clId="{1F71EF51-9345-49B0-885D-55E92DEF67FC}" dt="2023-02-20T02:15:20.646" v="656" actId="1076"/>
          <ac:spMkLst>
            <pc:docMk/>
            <pc:sldMk cId="763205629" sldId="257"/>
            <ac:spMk id="48" creationId="{30258A15-2140-4212-8994-E03171CC83A4}"/>
          </ac:spMkLst>
        </pc:spChg>
        <pc:spChg chg="add mod">
          <ac:chgData name="이동건" userId="4ad090f6-dadd-4301-b5d0-883b88f508af" providerId="ADAL" clId="{1F71EF51-9345-49B0-885D-55E92DEF67FC}" dt="2023-02-20T02:15:45.994" v="661" actId="693"/>
          <ac:spMkLst>
            <pc:docMk/>
            <pc:sldMk cId="763205629" sldId="257"/>
            <ac:spMk id="51" creationId="{37953B2D-6E38-47BE-A500-AB586F155A69}"/>
          </ac:spMkLst>
        </pc:spChg>
        <pc:spChg chg="add mod">
          <ac:chgData name="이동건" userId="4ad090f6-dadd-4301-b5d0-883b88f508af" providerId="ADAL" clId="{1F71EF51-9345-49B0-885D-55E92DEF67FC}" dt="2023-02-20T02:17:07.724" v="739" actId="20577"/>
          <ac:spMkLst>
            <pc:docMk/>
            <pc:sldMk cId="763205629" sldId="257"/>
            <ac:spMk id="53" creationId="{9512C9B4-61F1-464B-AABD-9E76FECF8062}"/>
          </ac:spMkLst>
        </pc:spChg>
        <pc:spChg chg="add mod ord">
          <ac:chgData name="이동건" userId="4ad090f6-dadd-4301-b5d0-883b88f508af" providerId="ADAL" clId="{1F71EF51-9345-49B0-885D-55E92DEF67FC}" dt="2023-02-20T02:18:00.086" v="786" actId="166"/>
          <ac:spMkLst>
            <pc:docMk/>
            <pc:sldMk cId="763205629" sldId="257"/>
            <ac:spMk id="54" creationId="{C0BF4EB9-0099-4FB9-9896-6675FF3B427D}"/>
          </ac:spMkLst>
        </pc:spChg>
        <pc:spChg chg="add mod">
          <ac:chgData name="이동건" userId="4ad090f6-dadd-4301-b5d0-883b88f508af" providerId="ADAL" clId="{1F71EF51-9345-49B0-885D-55E92DEF67FC}" dt="2023-02-20T02:18:28.536" v="816" actId="1076"/>
          <ac:spMkLst>
            <pc:docMk/>
            <pc:sldMk cId="763205629" sldId="257"/>
            <ac:spMk id="57" creationId="{B2E9C42E-CB4E-4A0E-BB80-444AA01FC65E}"/>
          </ac:spMkLst>
        </pc:spChg>
        <pc:grpChg chg="add mod topLvl">
          <ac:chgData name="이동건" userId="4ad090f6-dadd-4301-b5d0-883b88f508af" providerId="ADAL" clId="{1F71EF51-9345-49B0-885D-55E92DEF67FC}" dt="2023-02-20T02:00:15.050" v="194" actId="164"/>
          <ac:grpSpMkLst>
            <pc:docMk/>
            <pc:sldMk cId="763205629" sldId="257"/>
            <ac:grpSpMk id="10" creationId="{B77BCE6E-4D61-4635-8A43-0FF1EAE3C62D}"/>
          </ac:grpSpMkLst>
        </pc:grpChg>
        <pc:grpChg chg="add del mod">
          <ac:chgData name="이동건" userId="4ad090f6-dadd-4301-b5d0-883b88f508af" providerId="ADAL" clId="{1F71EF51-9345-49B0-885D-55E92DEF67FC}" dt="2023-02-20T02:00:12.960" v="193" actId="165"/>
          <ac:grpSpMkLst>
            <pc:docMk/>
            <pc:sldMk cId="763205629" sldId="257"/>
            <ac:grpSpMk id="15" creationId="{FAB94450-AECA-4A66-AD20-09BE9F98A590}"/>
          </ac:grpSpMkLst>
        </pc:grpChg>
        <pc:grpChg chg="add mod">
          <ac:chgData name="이동건" userId="4ad090f6-dadd-4301-b5d0-883b88f508af" providerId="ADAL" clId="{1F71EF51-9345-49B0-885D-55E92DEF67FC}" dt="2023-02-20T02:05:31.599" v="362" actId="1076"/>
          <ac:grpSpMkLst>
            <pc:docMk/>
            <pc:sldMk cId="763205629" sldId="257"/>
            <ac:grpSpMk id="16" creationId="{49D26C71-4C36-44E0-BBDA-F8EDEA5F7ABF}"/>
          </ac:grpSpMkLst>
        </pc:grpChg>
        <pc:grpChg chg="add del mod">
          <ac:chgData name="이동건" userId="4ad090f6-dadd-4301-b5d0-883b88f508af" providerId="ADAL" clId="{1F71EF51-9345-49B0-885D-55E92DEF67FC}" dt="2023-02-20T02:03:28.128" v="247" actId="165"/>
          <ac:grpSpMkLst>
            <pc:docMk/>
            <pc:sldMk cId="763205629" sldId="257"/>
            <ac:grpSpMk id="20" creationId="{F8F90CC4-DE58-42E2-83E9-1F274A833DDD}"/>
          </ac:grpSpMkLst>
        </pc:grpChg>
        <pc:grpChg chg="del mod topLvl">
          <ac:chgData name="이동건" userId="4ad090f6-dadd-4301-b5d0-883b88f508af" providerId="ADAL" clId="{1F71EF51-9345-49B0-885D-55E92DEF67FC}" dt="2023-02-20T02:03:33.107" v="250" actId="165"/>
          <ac:grpSpMkLst>
            <pc:docMk/>
            <pc:sldMk cId="763205629" sldId="257"/>
            <ac:grpSpMk id="21" creationId="{D22A185B-084D-4647-BEF9-612D9AC82454}"/>
          </ac:grpSpMkLst>
        </pc:grpChg>
        <pc:picChg chg="add mod">
          <ac:chgData name="이동건" userId="4ad090f6-dadd-4301-b5d0-883b88f508af" providerId="ADAL" clId="{1F71EF51-9345-49B0-885D-55E92DEF67FC}" dt="2023-02-20T02:05:28.539" v="361" actId="1076"/>
          <ac:picMkLst>
            <pc:docMk/>
            <pc:sldMk cId="763205629" sldId="257"/>
            <ac:picMk id="32" creationId="{B8668A4D-F120-4F15-9DDF-0E575BBE2872}"/>
          </ac:picMkLst>
        </pc:picChg>
        <pc:picChg chg="add mod">
          <ac:chgData name="이동건" userId="4ad090f6-dadd-4301-b5d0-883b88f508af" providerId="ADAL" clId="{1F71EF51-9345-49B0-885D-55E92DEF67FC}" dt="2023-02-20T02:15:20.646" v="656" actId="1076"/>
          <ac:picMkLst>
            <pc:docMk/>
            <pc:sldMk cId="763205629" sldId="257"/>
            <ac:picMk id="49" creationId="{4F7F93F3-86B4-4F2F-B28A-589A92611295}"/>
          </ac:picMkLst>
        </pc:picChg>
        <pc:picChg chg="add del">
          <ac:chgData name="이동건" userId="4ad090f6-dadd-4301-b5d0-883b88f508af" providerId="ADAL" clId="{1F71EF51-9345-49B0-885D-55E92DEF67FC}" dt="2023-02-20T01:55:57.897" v="131" actId="478"/>
          <ac:picMkLst>
            <pc:docMk/>
            <pc:sldMk cId="763205629" sldId="257"/>
            <ac:picMk id="2050" creationId="{823A27B6-F343-48F9-999E-9DDD20A7F2DE}"/>
          </ac:picMkLst>
        </pc:picChg>
        <pc:picChg chg="add del mod topLvl">
          <ac:chgData name="이동건" userId="4ad090f6-dadd-4301-b5d0-883b88f508af" providerId="ADAL" clId="{1F71EF51-9345-49B0-885D-55E92DEF67FC}" dt="2023-02-20T02:05:23.086" v="359" actId="478"/>
          <ac:picMkLst>
            <pc:docMk/>
            <pc:sldMk cId="763205629" sldId="257"/>
            <ac:picMk id="2052" creationId="{520AD2A1-5726-4F74-BEFA-0823746FF852}"/>
          </ac:picMkLst>
        </pc:picChg>
        <pc:picChg chg="add mod">
          <ac:chgData name="이동건" userId="4ad090f6-dadd-4301-b5d0-883b88f508af" providerId="ADAL" clId="{1F71EF51-9345-49B0-885D-55E92DEF67FC}" dt="2023-02-20T02:00:20.059" v="197" actId="1076"/>
          <ac:picMkLst>
            <pc:docMk/>
            <pc:sldMk cId="763205629" sldId="257"/>
            <ac:picMk id="2054" creationId="{8A42F4F7-8387-48A2-A967-F107121F38F0}"/>
          </ac:picMkLst>
        </pc:picChg>
        <pc:picChg chg="add mod">
          <ac:chgData name="이동건" userId="4ad090f6-dadd-4301-b5d0-883b88f508af" providerId="ADAL" clId="{1F71EF51-9345-49B0-885D-55E92DEF67FC}" dt="2023-02-20T02:12:54.770" v="468" actId="1076"/>
          <ac:picMkLst>
            <pc:docMk/>
            <pc:sldMk cId="763205629" sldId="257"/>
            <ac:picMk id="2056" creationId="{6AAC1087-B7AF-4309-981F-3A7B418E3117}"/>
          </ac:picMkLst>
        </pc:picChg>
        <pc:cxnChg chg="add mod">
          <ac:chgData name="이동건" userId="4ad090f6-dadd-4301-b5d0-883b88f508af" providerId="ADAL" clId="{1F71EF51-9345-49B0-885D-55E92DEF67FC}" dt="2023-02-20T01:58:41.109" v="177" actId="14100"/>
          <ac:cxnSpMkLst>
            <pc:docMk/>
            <pc:sldMk cId="763205629" sldId="257"/>
            <ac:cxnSpMk id="3" creationId="{701097A4-E641-4ABE-86D9-DA9F85985F4A}"/>
          </ac:cxnSpMkLst>
        </pc:cxnChg>
        <pc:cxnChg chg="add mod">
          <ac:chgData name="이동건" userId="4ad090f6-dadd-4301-b5d0-883b88f508af" providerId="ADAL" clId="{1F71EF51-9345-49B0-885D-55E92DEF67FC}" dt="2023-02-20T01:58:35.986" v="176" actId="14100"/>
          <ac:cxnSpMkLst>
            <pc:docMk/>
            <pc:sldMk cId="763205629" sldId="257"/>
            <ac:cxnSpMk id="8" creationId="{DC2C4F40-35AB-4A55-890D-E91B4C96AB1D}"/>
          </ac:cxnSpMkLst>
        </pc:cxnChg>
        <pc:cxnChg chg="mod topLvl">
          <ac:chgData name="이동건" userId="4ad090f6-dadd-4301-b5d0-883b88f508af" providerId="ADAL" clId="{1F71EF51-9345-49B0-885D-55E92DEF67FC}" dt="2023-02-20T02:03:33.107" v="250" actId="165"/>
          <ac:cxnSpMkLst>
            <pc:docMk/>
            <pc:sldMk cId="763205629" sldId="257"/>
            <ac:cxnSpMk id="23" creationId="{F922C355-C2CC-4675-9773-CD375EA76255}"/>
          </ac:cxnSpMkLst>
        </pc:cxnChg>
        <pc:cxnChg chg="mod topLvl">
          <ac:chgData name="이동건" userId="4ad090f6-dadd-4301-b5d0-883b88f508af" providerId="ADAL" clId="{1F71EF51-9345-49B0-885D-55E92DEF67FC}" dt="2023-02-20T02:03:33.107" v="250" actId="165"/>
          <ac:cxnSpMkLst>
            <pc:docMk/>
            <pc:sldMk cId="763205629" sldId="257"/>
            <ac:cxnSpMk id="24" creationId="{150FA5A9-7985-43E8-AE99-D6556BFD614F}"/>
          </ac:cxnSpMkLst>
        </pc:cxnChg>
        <pc:cxnChg chg="add mod">
          <ac:chgData name="이동건" userId="4ad090f6-dadd-4301-b5d0-883b88f508af" providerId="ADAL" clId="{1F71EF51-9345-49B0-885D-55E92DEF67FC}" dt="2023-02-20T02:13:57.189" v="485" actId="14100"/>
          <ac:cxnSpMkLst>
            <pc:docMk/>
            <pc:sldMk cId="763205629" sldId="257"/>
            <ac:cxnSpMk id="35" creationId="{2C0A6AC9-33B3-4C0D-8DAC-B3CCD9366DE7}"/>
          </ac:cxnSpMkLst>
        </pc:cxnChg>
        <pc:cxnChg chg="add mod">
          <ac:chgData name="이동건" userId="4ad090f6-dadd-4301-b5d0-883b88f508af" providerId="ADAL" clId="{1F71EF51-9345-49B0-885D-55E92DEF67FC}" dt="2023-02-20T02:13:50.529" v="480" actId="208"/>
          <ac:cxnSpMkLst>
            <pc:docMk/>
            <pc:sldMk cId="763205629" sldId="257"/>
            <ac:cxnSpMk id="40" creationId="{A7FD89A9-B4A8-4A1C-AB02-F95E3708D99B}"/>
          </ac:cxnSpMkLst>
        </pc:cxnChg>
        <pc:cxnChg chg="add mod">
          <ac:chgData name="이동건" userId="4ad090f6-dadd-4301-b5d0-883b88f508af" providerId="ADAL" clId="{1F71EF51-9345-49B0-885D-55E92DEF67FC}" dt="2023-02-20T02:15:20.646" v="656" actId="1076"/>
          <ac:cxnSpMkLst>
            <pc:docMk/>
            <pc:sldMk cId="763205629" sldId="257"/>
            <ac:cxnSpMk id="50" creationId="{8A020D3F-86A6-4EA1-9FD2-9116180C2F6E}"/>
          </ac:cxnSpMkLst>
        </pc:cxnChg>
        <pc:cxnChg chg="add mod">
          <ac:chgData name="이동건" userId="4ad090f6-dadd-4301-b5d0-883b88f508af" providerId="ADAL" clId="{1F71EF51-9345-49B0-885D-55E92DEF67FC}" dt="2023-02-20T02:15:20.646" v="656" actId="1076"/>
          <ac:cxnSpMkLst>
            <pc:docMk/>
            <pc:sldMk cId="763205629" sldId="257"/>
            <ac:cxnSpMk id="52" creationId="{8C7BC34A-1120-40FD-9D24-0866DD496156}"/>
          </ac:cxnSpMkLst>
        </pc:cxnChg>
      </pc:sldChg>
      <pc:sldChg chg="addSp modSp add ord">
        <pc:chgData name="이동건" userId="4ad090f6-dadd-4301-b5d0-883b88f508af" providerId="ADAL" clId="{1F71EF51-9345-49B0-885D-55E92DEF67FC}" dt="2023-02-20T02:56:48.821" v="2545"/>
        <pc:sldMkLst>
          <pc:docMk/>
          <pc:sldMk cId="2130782827" sldId="258"/>
        </pc:sldMkLst>
        <pc:spChg chg="add mod">
          <ac:chgData name="이동건" userId="4ad090f6-dadd-4301-b5d0-883b88f508af" providerId="ADAL" clId="{1F71EF51-9345-49B0-885D-55E92DEF67FC}" dt="2023-02-20T01:49:05.528" v="128" actId="1076"/>
          <ac:spMkLst>
            <pc:docMk/>
            <pc:sldMk cId="2130782827" sldId="258"/>
            <ac:spMk id="2" creationId="{37393E47-515B-4BED-AF99-0E83E61E52D8}"/>
          </ac:spMkLst>
        </pc:spChg>
        <pc:spChg chg="add">
          <ac:chgData name="이동건" userId="4ad090f6-dadd-4301-b5d0-883b88f508af" providerId="ADAL" clId="{1F71EF51-9345-49B0-885D-55E92DEF67FC}" dt="2023-02-20T01:54:19.435" v="129"/>
          <ac:spMkLst>
            <pc:docMk/>
            <pc:sldMk cId="2130782827" sldId="258"/>
            <ac:spMk id="4" creationId="{FEFB298F-CE5F-4EF7-AB36-D32875ED4312}"/>
          </ac:spMkLst>
        </pc:spChg>
        <pc:picChg chg="add mod">
          <ac:chgData name="이동건" userId="4ad090f6-dadd-4301-b5d0-883b88f508af" providerId="ADAL" clId="{1F71EF51-9345-49B0-885D-55E92DEF67FC}" dt="2023-02-20T01:48:42.614" v="59" actId="732"/>
          <ac:picMkLst>
            <pc:docMk/>
            <pc:sldMk cId="2130782827" sldId="258"/>
            <ac:picMk id="1026" creationId="{99F33B97-AA7C-4279-9B0F-C2D82187E726}"/>
          </ac:picMkLst>
        </pc:picChg>
      </pc:sldChg>
      <pc:sldChg chg="del">
        <pc:chgData name="이동건" userId="4ad090f6-dadd-4301-b5d0-883b88f508af" providerId="ADAL" clId="{1F71EF51-9345-49B0-885D-55E92DEF67FC}" dt="2023-02-20T01:47:25.946" v="0" actId="2696"/>
        <pc:sldMkLst>
          <pc:docMk/>
          <pc:sldMk cId="3840971592" sldId="258"/>
        </pc:sldMkLst>
      </pc:sldChg>
      <pc:sldChg chg="addSp delSp modSp add ord">
        <pc:chgData name="이동건" userId="4ad090f6-dadd-4301-b5d0-883b88f508af" providerId="ADAL" clId="{1F71EF51-9345-49B0-885D-55E92DEF67FC}" dt="2023-02-20T02:56:35.928" v="2544" actId="122"/>
        <pc:sldMkLst>
          <pc:docMk/>
          <pc:sldMk cId="3728975811" sldId="259"/>
        </pc:sldMkLst>
        <pc:spChg chg="add">
          <ac:chgData name="이동건" userId="4ad090f6-dadd-4301-b5d0-883b88f508af" providerId="ADAL" clId="{1F71EF51-9345-49B0-885D-55E92DEF67FC}" dt="2023-02-20T02:19:16.344" v="818"/>
          <ac:spMkLst>
            <pc:docMk/>
            <pc:sldMk cId="3728975811" sldId="259"/>
            <ac:spMk id="2" creationId="{C5CDBF7D-AFD9-43A6-B9AE-3983FDC0EE35}"/>
          </ac:spMkLst>
        </pc:spChg>
        <pc:spChg chg="add del mod">
          <ac:chgData name="이동건" userId="4ad090f6-dadd-4301-b5d0-883b88f508af" providerId="ADAL" clId="{1F71EF51-9345-49B0-885D-55E92DEF67FC}" dt="2023-02-20T02:52:05.358" v="2115" actId="478"/>
          <ac:spMkLst>
            <pc:docMk/>
            <pc:sldMk cId="3728975811" sldId="259"/>
            <ac:spMk id="3" creationId="{6C6AB787-2534-42CC-A72C-42D56BF1B7E5}"/>
          </ac:spMkLst>
        </pc:spChg>
        <pc:spChg chg="add mod">
          <ac:chgData name="이동건" userId="4ad090f6-dadd-4301-b5d0-883b88f508af" providerId="ADAL" clId="{1F71EF51-9345-49B0-885D-55E92DEF67FC}" dt="2023-02-20T02:52:09.489" v="2116" actId="1076"/>
          <ac:spMkLst>
            <pc:docMk/>
            <pc:sldMk cId="3728975811" sldId="259"/>
            <ac:spMk id="5" creationId="{A24CC5A7-2287-41FD-B978-FDBD32E484E6}"/>
          </ac:spMkLst>
        </pc:spChg>
        <pc:spChg chg="add mod">
          <ac:chgData name="이동건" userId="4ad090f6-dadd-4301-b5d0-883b88f508af" providerId="ADAL" clId="{1F71EF51-9345-49B0-885D-55E92DEF67FC}" dt="2023-02-20T02:52:09.489" v="2116" actId="1076"/>
          <ac:spMkLst>
            <pc:docMk/>
            <pc:sldMk cId="3728975811" sldId="259"/>
            <ac:spMk id="6" creationId="{5305BEF5-EA5D-4C06-A9AE-4DD2785FAB0D}"/>
          </ac:spMkLst>
        </pc:spChg>
        <pc:spChg chg="add mod">
          <ac:chgData name="이동건" userId="4ad090f6-dadd-4301-b5d0-883b88f508af" providerId="ADAL" clId="{1F71EF51-9345-49B0-885D-55E92DEF67FC}" dt="2023-02-20T02:55:43.930" v="2423" actId="207"/>
          <ac:spMkLst>
            <pc:docMk/>
            <pc:sldMk cId="3728975811" sldId="259"/>
            <ac:spMk id="7" creationId="{6032FE53-847C-4689-87D2-041E371ED03B}"/>
          </ac:spMkLst>
        </pc:spChg>
        <pc:spChg chg="add mod">
          <ac:chgData name="이동건" userId="4ad090f6-dadd-4301-b5d0-883b88f508af" providerId="ADAL" clId="{1F71EF51-9345-49B0-885D-55E92DEF67FC}" dt="2023-02-20T02:52:09.489" v="2116" actId="1076"/>
          <ac:spMkLst>
            <pc:docMk/>
            <pc:sldMk cId="3728975811" sldId="259"/>
            <ac:spMk id="8" creationId="{DFBAC1E2-A45D-41EC-9D6C-1A2D76A78D76}"/>
          </ac:spMkLst>
        </pc:spChg>
        <pc:spChg chg="add mod">
          <ac:chgData name="이동건" userId="4ad090f6-dadd-4301-b5d0-883b88f508af" providerId="ADAL" clId="{1F71EF51-9345-49B0-885D-55E92DEF67FC}" dt="2023-02-20T02:52:09.489" v="2116" actId="1076"/>
          <ac:spMkLst>
            <pc:docMk/>
            <pc:sldMk cId="3728975811" sldId="259"/>
            <ac:spMk id="15" creationId="{AA614F93-A0A0-4CE5-867A-448FDB14F7C0}"/>
          </ac:spMkLst>
        </pc:spChg>
        <pc:spChg chg="add mod">
          <ac:chgData name="이동건" userId="4ad090f6-dadd-4301-b5d0-883b88f508af" providerId="ADAL" clId="{1F71EF51-9345-49B0-885D-55E92DEF67FC}" dt="2023-02-20T02:52:09.489" v="2116" actId="1076"/>
          <ac:spMkLst>
            <pc:docMk/>
            <pc:sldMk cId="3728975811" sldId="259"/>
            <ac:spMk id="16" creationId="{D5FADC7D-8A37-446B-A634-E0431879BEE9}"/>
          </ac:spMkLst>
        </pc:spChg>
        <pc:spChg chg="add del mod">
          <ac:chgData name="이동건" userId="4ad090f6-dadd-4301-b5d0-883b88f508af" providerId="ADAL" clId="{1F71EF51-9345-49B0-885D-55E92DEF67FC}" dt="2023-02-20T02:25:58.758" v="1377"/>
          <ac:spMkLst>
            <pc:docMk/>
            <pc:sldMk cId="3728975811" sldId="259"/>
            <ac:spMk id="17" creationId="{A587AC55-977E-45D2-B597-EADEB3B0CC7C}"/>
          </ac:spMkLst>
        </pc:spChg>
        <pc:spChg chg="add mod">
          <ac:chgData name="이동건" userId="4ad090f6-dadd-4301-b5d0-883b88f508af" providerId="ADAL" clId="{1F71EF51-9345-49B0-885D-55E92DEF67FC}" dt="2023-02-20T02:53:14.530" v="2270" actId="6549"/>
          <ac:spMkLst>
            <pc:docMk/>
            <pc:sldMk cId="3728975811" sldId="259"/>
            <ac:spMk id="18" creationId="{52270631-4B35-44AD-98F2-A0AA5F71EC2F}"/>
          </ac:spMkLst>
        </pc:spChg>
        <pc:spChg chg="add mod">
          <ac:chgData name="이동건" userId="4ad090f6-dadd-4301-b5d0-883b88f508af" providerId="ADAL" clId="{1F71EF51-9345-49B0-885D-55E92DEF67FC}" dt="2023-02-20T02:52:09.489" v="2116" actId="1076"/>
          <ac:spMkLst>
            <pc:docMk/>
            <pc:sldMk cId="3728975811" sldId="259"/>
            <ac:spMk id="19" creationId="{700C410E-096C-4202-ADA3-76586057E9EC}"/>
          </ac:spMkLst>
        </pc:spChg>
        <pc:spChg chg="add mod">
          <ac:chgData name="이동건" userId="4ad090f6-dadd-4301-b5d0-883b88f508af" providerId="ADAL" clId="{1F71EF51-9345-49B0-885D-55E92DEF67FC}" dt="2023-02-20T02:52:09.489" v="2116" actId="1076"/>
          <ac:spMkLst>
            <pc:docMk/>
            <pc:sldMk cId="3728975811" sldId="259"/>
            <ac:spMk id="20" creationId="{CCA88B0A-CF82-4B94-8173-7C263A53A2B6}"/>
          </ac:spMkLst>
        </pc:spChg>
        <pc:spChg chg="add mod">
          <ac:chgData name="이동건" userId="4ad090f6-dadd-4301-b5d0-883b88f508af" providerId="ADAL" clId="{1F71EF51-9345-49B0-885D-55E92DEF67FC}" dt="2023-02-20T02:52:09.489" v="2116" actId="1076"/>
          <ac:spMkLst>
            <pc:docMk/>
            <pc:sldMk cId="3728975811" sldId="259"/>
            <ac:spMk id="21" creationId="{93274EC4-9F82-49B1-A3F6-692224F8F06C}"/>
          </ac:spMkLst>
        </pc:spChg>
        <pc:spChg chg="add mod">
          <ac:chgData name="이동건" userId="4ad090f6-dadd-4301-b5d0-883b88f508af" providerId="ADAL" clId="{1F71EF51-9345-49B0-885D-55E92DEF67FC}" dt="2023-02-20T02:54:54.836" v="2417" actId="1076"/>
          <ac:spMkLst>
            <pc:docMk/>
            <pc:sldMk cId="3728975811" sldId="259"/>
            <ac:spMk id="24" creationId="{F332DF00-E7D4-4744-A617-F610A9D4DEB2}"/>
          </ac:spMkLst>
        </pc:spChg>
        <pc:spChg chg="add mod">
          <ac:chgData name="이동건" userId="4ad090f6-dadd-4301-b5d0-883b88f508af" providerId="ADAL" clId="{1F71EF51-9345-49B0-885D-55E92DEF67FC}" dt="2023-02-20T02:54:57.498" v="2418" actId="1076"/>
          <ac:spMkLst>
            <pc:docMk/>
            <pc:sldMk cId="3728975811" sldId="259"/>
            <ac:spMk id="25" creationId="{D3A99AAE-B3D5-4087-8BA4-6B51DA7CF9A0}"/>
          </ac:spMkLst>
        </pc:spChg>
        <pc:spChg chg="add mod">
          <ac:chgData name="이동건" userId="4ad090f6-dadd-4301-b5d0-883b88f508af" providerId="ADAL" clId="{1F71EF51-9345-49B0-885D-55E92DEF67FC}" dt="2023-02-20T02:52:22.249" v="2173" actId="20577"/>
          <ac:spMkLst>
            <pc:docMk/>
            <pc:sldMk cId="3728975811" sldId="259"/>
            <ac:spMk id="26" creationId="{47E51897-4CDF-4EC8-97E5-7856DE116457}"/>
          </ac:spMkLst>
        </pc:spChg>
        <pc:spChg chg="add del mod">
          <ac:chgData name="이동건" userId="4ad090f6-dadd-4301-b5d0-883b88f508af" providerId="ADAL" clId="{1F71EF51-9345-49B0-885D-55E92DEF67FC}" dt="2023-02-20T02:52:28.874" v="2174" actId="478"/>
          <ac:spMkLst>
            <pc:docMk/>
            <pc:sldMk cId="3728975811" sldId="259"/>
            <ac:spMk id="27" creationId="{83D07EC4-1D88-4424-A266-54041A2C6622}"/>
          </ac:spMkLst>
        </pc:spChg>
        <pc:spChg chg="add del mod">
          <ac:chgData name="이동건" userId="4ad090f6-dadd-4301-b5d0-883b88f508af" providerId="ADAL" clId="{1F71EF51-9345-49B0-885D-55E92DEF67FC}" dt="2023-02-20T02:52:28.874" v="2174" actId="478"/>
          <ac:spMkLst>
            <pc:docMk/>
            <pc:sldMk cId="3728975811" sldId="259"/>
            <ac:spMk id="28" creationId="{AC74CEFB-4BBA-45A6-BAE4-1D23967A8859}"/>
          </ac:spMkLst>
        </pc:spChg>
        <pc:spChg chg="add del mod">
          <ac:chgData name="이동건" userId="4ad090f6-dadd-4301-b5d0-883b88f508af" providerId="ADAL" clId="{1F71EF51-9345-49B0-885D-55E92DEF67FC}" dt="2023-02-20T02:52:28.874" v="2174" actId="478"/>
          <ac:spMkLst>
            <pc:docMk/>
            <pc:sldMk cId="3728975811" sldId="259"/>
            <ac:spMk id="29" creationId="{C8753B35-EB7A-42C8-8E36-1375AB201FC4}"/>
          </ac:spMkLst>
        </pc:spChg>
        <pc:spChg chg="add del mod">
          <ac:chgData name="이동건" userId="4ad090f6-dadd-4301-b5d0-883b88f508af" providerId="ADAL" clId="{1F71EF51-9345-49B0-885D-55E92DEF67FC}" dt="2023-02-20T02:52:28.874" v="2174" actId="478"/>
          <ac:spMkLst>
            <pc:docMk/>
            <pc:sldMk cId="3728975811" sldId="259"/>
            <ac:spMk id="30" creationId="{971992DA-2761-4BB7-8339-C9F5CEF890EA}"/>
          </ac:spMkLst>
        </pc:spChg>
        <pc:spChg chg="add mod">
          <ac:chgData name="이동건" userId="4ad090f6-dadd-4301-b5d0-883b88f508af" providerId="ADAL" clId="{1F71EF51-9345-49B0-885D-55E92DEF67FC}" dt="2023-02-20T02:55:22.132" v="2420" actId="6549"/>
          <ac:spMkLst>
            <pc:docMk/>
            <pc:sldMk cId="3728975811" sldId="259"/>
            <ac:spMk id="31" creationId="{C4A67517-4CC6-44A3-856C-BE32165022E2}"/>
          </ac:spMkLst>
        </pc:spChg>
        <pc:spChg chg="add mod">
          <ac:chgData name="이동건" userId="4ad090f6-dadd-4301-b5d0-883b88f508af" providerId="ADAL" clId="{1F71EF51-9345-49B0-885D-55E92DEF67FC}" dt="2023-02-20T02:56:04.544" v="2462" actId="207"/>
          <ac:spMkLst>
            <pc:docMk/>
            <pc:sldMk cId="3728975811" sldId="259"/>
            <ac:spMk id="32" creationId="{F7091B6E-B3CE-4DB1-BC3C-733980DCBC01}"/>
          </ac:spMkLst>
        </pc:spChg>
        <pc:spChg chg="add mod">
          <ac:chgData name="이동건" userId="4ad090f6-dadd-4301-b5d0-883b88f508af" providerId="ADAL" clId="{1F71EF51-9345-49B0-885D-55E92DEF67FC}" dt="2023-02-20T02:56:35.928" v="2544" actId="122"/>
          <ac:spMkLst>
            <pc:docMk/>
            <pc:sldMk cId="3728975811" sldId="259"/>
            <ac:spMk id="33" creationId="{6B83BD32-45E3-43F7-9E44-028A8ED43C64}"/>
          </ac:spMkLst>
        </pc:spChg>
        <pc:picChg chg="add mod">
          <ac:chgData name="이동건" userId="4ad090f6-dadd-4301-b5d0-883b88f508af" providerId="ADAL" clId="{1F71EF51-9345-49B0-885D-55E92DEF67FC}" dt="2023-02-20T02:52:09.489" v="2116" actId="1076"/>
          <ac:picMkLst>
            <pc:docMk/>
            <pc:sldMk cId="3728975811" sldId="259"/>
            <ac:picMk id="4" creationId="{5AAEEAEF-6C6B-49F0-8446-86809FB3BBC5}"/>
          </ac:picMkLst>
        </pc:picChg>
        <pc:cxnChg chg="add mod">
          <ac:chgData name="이동건" userId="4ad090f6-dadd-4301-b5d0-883b88f508af" providerId="ADAL" clId="{1F71EF51-9345-49B0-885D-55E92DEF67FC}" dt="2023-02-20T02:52:09.489" v="2116" actId="1076"/>
          <ac:cxnSpMkLst>
            <pc:docMk/>
            <pc:sldMk cId="3728975811" sldId="259"/>
            <ac:cxnSpMk id="9" creationId="{2FE721C2-5BB9-4223-9A75-30522FD51009}"/>
          </ac:cxnSpMkLst>
        </pc:cxnChg>
        <pc:cxnChg chg="add mod">
          <ac:chgData name="이동건" userId="4ad090f6-dadd-4301-b5d0-883b88f508af" providerId="ADAL" clId="{1F71EF51-9345-49B0-885D-55E92DEF67FC}" dt="2023-02-20T02:52:09.489" v="2116" actId="1076"/>
          <ac:cxnSpMkLst>
            <pc:docMk/>
            <pc:sldMk cId="3728975811" sldId="259"/>
            <ac:cxnSpMk id="11" creationId="{2CC5A404-BDFD-4213-8546-0D0718E1036A}"/>
          </ac:cxnSpMkLst>
        </pc:cxnChg>
        <pc:cxnChg chg="add del mod">
          <ac:chgData name="이동건" userId="4ad090f6-dadd-4301-b5d0-883b88f508af" providerId="ADAL" clId="{1F71EF51-9345-49B0-885D-55E92DEF67FC}" dt="2023-02-20T02:34:14.045" v="1556" actId="478"/>
          <ac:cxnSpMkLst>
            <pc:docMk/>
            <pc:sldMk cId="3728975811" sldId="259"/>
            <ac:cxnSpMk id="23" creationId="{DBED4A05-079C-432A-9FC8-5866BFB9CD50}"/>
          </ac:cxnSpMkLst>
        </pc:cxnChg>
      </pc:sldChg>
      <pc:sldChg chg="del">
        <pc:chgData name="이동건" userId="4ad090f6-dadd-4301-b5d0-883b88f508af" providerId="ADAL" clId="{1F71EF51-9345-49B0-885D-55E92DEF67FC}" dt="2023-02-20T01:47:25.976" v="1" actId="2696"/>
        <pc:sldMkLst>
          <pc:docMk/>
          <pc:sldMk cId="4150233693" sldId="259"/>
        </pc:sldMkLst>
      </pc:sldChg>
      <pc:sldChg chg="addSp delSp modSp add ord">
        <pc:chgData name="이동건" userId="4ad090f6-dadd-4301-b5d0-883b88f508af" providerId="ADAL" clId="{1F71EF51-9345-49B0-885D-55E92DEF67FC}" dt="2023-02-20T02:48:25.186" v="2111" actId="20577"/>
        <pc:sldMkLst>
          <pc:docMk/>
          <pc:sldMk cId="346627401" sldId="260"/>
        </pc:sldMkLst>
        <pc:spChg chg="mod">
          <ac:chgData name="이동건" userId="4ad090f6-dadd-4301-b5d0-883b88f508af" providerId="ADAL" clId="{1F71EF51-9345-49B0-885D-55E92DEF67FC}" dt="2023-02-20T02:46:13.134" v="2066" actId="1076"/>
          <ac:spMkLst>
            <pc:docMk/>
            <pc:sldMk cId="346627401" sldId="260"/>
            <ac:spMk id="3" creationId="{6C6AB787-2534-42CC-A72C-42D56BF1B7E5}"/>
          </ac:spMkLst>
        </pc:spChg>
        <pc:spChg chg="mod">
          <ac:chgData name="이동건" userId="4ad090f6-dadd-4301-b5d0-883b88f508af" providerId="ADAL" clId="{1F71EF51-9345-49B0-885D-55E92DEF67FC}" dt="2023-02-20T02:44:12.990" v="1970" actId="1076"/>
          <ac:spMkLst>
            <pc:docMk/>
            <pc:sldMk cId="346627401" sldId="260"/>
            <ac:spMk id="5" creationId="{A24CC5A7-2287-41FD-B978-FDBD32E484E6}"/>
          </ac:spMkLst>
        </pc:spChg>
        <pc:spChg chg="mod">
          <ac:chgData name="이동건" userId="4ad090f6-dadd-4301-b5d0-883b88f508af" providerId="ADAL" clId="{1F71EF51-9345-49B0-885D-55E92DEF67FC}" dt="2023-02-20T02:44:12.990" v="1970" actId="1076"/>
          <ac:spMkLst>
            <pc:docMk/>
            <pc:sldMk cId="346627401" sldId="260"/>
            <ac:spMk id="6" creationId="{5305BEF5-EA5D-4C06-A9AE-4DD2785FAB0D}"/>
          </ac:spMkLst>
        </pc:spChg>
        <pc:spChg chg="mod">
          <ac:chgData name="이동건" userId="4ad090f6-dadd-4301-b5d0-883b88f508af" providerId="ADAL" clId="{1F71EF51-9345-49B0-885D-55E92DEF67FC}" dt="2023-02-20T02:44:12.990" v="1970" actId="1076"/>
          <ac:spMkLst>
            <pc:docMk/>
            <pc:sldMk cId="346627401" sldId="260"/>
            <ac:spMk id="7" creationId="{6032FE53-847C-4689-87D2-041E371ED03B}"/>
          </ac:spMkLst>
        </pc:spChg>
        <pc:spChg chg="mod">
          <ac:chgData name="이동건" userId="4ad090f6-dadd-4301-b5d0-883b88f508af" providerId="ADAL" clId="{1F71EF51-9345-49B0-885D-55E92DEF67FC}" dt="2023-02-20T02:44:12.990" v="1970" actId="1076"/>
          <ac:spMkLst>
            <pc:docMk/>
            <pc:sldMk cId="346627401" sldId="260"/>
            <ac:spMk id="8" creationId="{DFBAC1E2-A45D-41EC-9D6C-1A2D76A78D76}"/>
          </ac:spMkLst>
        </pc:spChg>
        <pc:spChg chg="add mod">
          <ac:chgData name="이동건" userId="4ad090f6-dadd-4301-b5d0-883b88f508af" providerId="ADAL" clId="{1F71EF51-9345-49B0-885D-55E92DEF67FC}" dt="2023-02-20T02:48:25.186" v="2111" actId="20577"/>
          <ac:spMkLst>
            <pc:docMk/>
            <pc:sldMk cId="346627401" sldId="260"/>
            <ac:spMk id="10" creationId="{B44F425A-6212-4DE6-A743-C84E73CC8BFF}"/>
          </ac:spMkLst>
        </pc:spChg>
        <pc:spChg chg="add mod">
          <ac:chgData name="이동건" userId="4ad090f6-dadd-4301-b5d0-883b88f508af" providerId="ADAL" clId="{1F71EF51-9345-49B0-885D-55E92DEF67FC}" dt="2023-02-20T02:47:44.868" v="2069" actId="1076"/>
          <ac:spMkLst>
            <pc:docMk/>
            <pc:sldMk cId="346627401" sldId="260"/>
            <ac:spMk id="12" creationId="{070F026F-4F21-49FE-9913-88E5E962D360}"/>
          </ac:spMkLst>
        </pc:spChg>
        <pc:spChg chg="mod">
          <ac:chgData name="이동건" userId="4ad090f6-dadd-4301-b5d0-883b88f508af" providerId="ADAL" clId="{1F71EF51-9345-49B0-885D-55E92DEF67FC}" dt="2023-02-20T02:44:12.990" v="1970" actId="1076"/>
          <ac:spMkLst>
            <pc:docMk/>
            <pc:sldMk cId="346627401" sldId="260"/>
            <ac:spMk id="15" creationId="{AA614F93-A0A0-4CE5-867A-448FDB14F7C0}"/>
          </ac:spMkLst>
        </pc:spChg>
        <pc:spChg chg="mod">
          <ac:chgData name="이동건" userId="4ad090f6-dadd-4301-b5d0-883b88f508af" providerId="ADAL" clId="{1F71EF51-9345-49B0-885D-55E92DEF67FC}" dt="2023-02-20T02:44:12.990" v="1970" actId="1076"/>
          <ac:spMkLst>
            <pc:docMk/>
            <pc:sldMk cId="346627401" sldId="260"/>
            <ac:spMk id="16" creationId="{D5FADC7D-8A37-446B-A634-E0431879BEE9}"/>
          </ac:spMkLst>
        </pc:spChg>
        <pc:spChg chg="del">
          <ac:chgData name="이동건" userId="4ad090f6-dadd-4301-b5d0-883b88f508af" providerId="ADAL" clId="{1F71EF51-9345-49B0-885D-55E92DEF67FC}" dt="2023-02-20T02:44:08.603" v="1969" actId="478"/>
          <ac:spMkLst>
            <pc:docMk/>
            <pc:sldMk cId="346627401" sldId="260"/>
            <ac:spMk id="18" creationId="{52270631-4B35-44AD-98F2-A0AA5F71EC2F}"/>
          </ac:spMkLst>
        </pc:spChg>
        <pc:spChg chg="mod">
          <ac:chgData name="이동건" userId="4ad090f6-dadd-4301-b5d0-883b88f508af" providerId="ADAL" clId="{1F71EF51-9345-49B0-885D-55E92DEF67FC}" dt="2023-02-20T02:44:12.990" v="1970" actId="1076"/>
          <ac:spMkLst>
            <pc:docMk/>
            <pc:sldMk cId="346627401" sldId="260"/>
            <ac:spMk id="19" creationId="{700C410E-096C-4202-ADA3-76586057E9EC}"/>
          </ac:spMkLst>
        </pc:spChg>
        <pc:spChg chg="mod">
          <ac:chgData name="이동건" userId="4ad090f6-dadd-4301-b5d0-883b88f508af" providerId="ADAL" clId="{1F71EF51-9345-49B0-885D-55E92DEF67FC}" dt="2023-02-20T02:44:12.990" v="1970" actId="1076"/>
          <ac:spMkLst>
            <pc:docMk/>
            <pc:sldMk cId="346627401" sldId="260"/>
            <ac:spMk id="20" creationId="{CCA88B0A-CF82-4B94-8173-7C263A53A2B6}"/>
          </ac:spMkLst>
        </pc:spChg>
        <pc:spChg chg="mod">
          <ac:chgData name="이동건" userId="4ad090f6-dadd-4301-b5d0-883b88f508af" providerId="ADAL" clId="{1F71EF51-9345-49B0-885D-55E92DEF67FC}" dt="2023-02-20T02:44:12.990" v="1970" actId="1076"/>
          <ac:spMkLst>
            <pc:docMk/>
            <pc:sldMk cId="346627401" sldId="260"/>
            <ac:spMk id="21" creationId="{93274EC4-9F82-49B1-A3F6-692224F8F06C}"/>
          </ac:spMkLst>
        </pc:spChg>
        <pc:spChg chg="del">
          <ac:chgData name="이동건" userId="4ad090f6-dadd-4301-b5d0-883b88f508af" providerId="ADAL" clId="{1F71EF51-9345-49B0-885D-55E92DEF67FC}" dt="2023-02-20T02:44:08.603" v="1969" actId="478"/>
          <ac:spMkLst>
            <pc:docMk/>
            <pc:sldMk cId="346627401" sldId="260"/>
            <ac:spMk id="24" creationId="{F332DF00-E7D4-4744-A617-F610A9D4DEB2}"/>
          </ac:spMkLst>
        </pc:spChg>
        <pc:spChg chg="del">
          <ac:chgData name="이동건" userId="4ad090f6-dadd-4301-b5d0-883b88f508af" providerId="ADAL" clId="{1F71EF51-9345-49B0-885D-55E92DEF67FC}" dt="2023-02-20T02:44:08.603" v="1969" actId="478"/>
          <ac:spMkLst>
            <pc:docMk/>
            <pc:sldMk cId="346627401" sldId="260"/>
            <ac:spMk id="25" creationId="{D3A99AAE-B3D5-4087-8BA4-6B51DA7CF9A0}"/>
          </ac:spMkLst>
        </pc:spChg>
        <pc:spChg chg="del">
          <ac:chgData name="이동건" userId="4ad090f6-dadd-4301-b5d0-883b88f508af" providerId="ADAL" clId="{1F71EF51-9345-49B0-885D-55E92DEF67FC}" dt="2023-02-20T02:44:08.603" v="1969" actId="478"/>
          <ac:spMkLst>
            <pc:docMk/>
            <pc:sldMk cId="346627401" sldId="260"/>
            <ac:spMk id="26" creationId="{47E51897-4CDF-4EC8-97E5-7856DE116457}"/>
          </ac:spMkLst>
        </pc:spChg>
        <pc:spChg chg="del">
          <ac:chgData name="이동건" userId="4ad090f6-dadd-4301-b5d0-883b88f508af" providerId="ADAL" clId="{1F71EF51-9345-49B0-885D-55E92DEF67FC}" dt="2023-02-20T02:44:08.603" v="1969" actId="478"/>
          <ac:spMkLst>
            <pc:docMk/>
            <pc:sldMk cId="346627401" sldId="260"/>
            <ac:spMk id="27" creationId="{83D07EC4-1D88-4424-A266-54041A2C6622}"/>
          </ac:spMkLst>
        </pc:spChg>
        <pc:spChg chg="del">
          <ac:chgData name="이동건" userId="4ad090f6-dadd-4301-b5d0-883b88f508af" providerId="ADAL" clId="{1F71EF51-9345-49B0-885D-55E92DEF67FC}" dt="2023-02-20T02:44:08.603" v="1969" actId="478"/>
          <ac:spMkLst>
            <pc:docMk/>
            <pc:sldMk cId="346627401" sldId="260"/>
            <ac:spMk id="28" creationId="{AC74CEFB-4BBA-45A6-BAE4-1D23967A8859}"/>
          </ac:spMkLst>
        </pc:spChg>
        <pc:spChg chg="del">
          <ac:chgData name="이동건" userId="4ad090f6-dadd-4301-b5d0-883b88f508af" providerId="ADAL" clId="{1F71EF51-9345-49B0-885D-55E92DEF67FC}" dt="2023-02-20T02:44:08.603" v="1969" actId="478"/>
          <ac:spMkLst>
            <pc:docMk/>
            <pc:sldMk cId="346627401" sldId="260"/>
            <ac:spMk id="29" creationId="{C8753B35-EB7A-42C8-8E36-1375AB201FC4}"/>
          </ac:spMkLst>
        </pc:spChg>
        <pc:spChg chg="del">
          <ac:chgData name="이동건" userId="4ad090f6-dadd-4301-b5d0-883b88f508af" providerId="ADAL" clId="{1F71EF51-9345-49B0-885D-55E92DEF67FC}" dt="2023-02-20T02:44:08.603" v="1969" actId="478"/>
          <ac:spMkLst>
            <pc:docMk/>
            <pc:sldMk cId="346627401" sldId="260"/>
            <ac:spMk id="30" creationId="{971992DA-2761-4BB7-8339-C9F5CEF890EA}"/>
          </ac:spMkLst>
        </pc:spChg>
        <pc:spChg chg="add mod">
          <ac:chgData name="이동건" userId="4ad090f6-dadd-4301-b5d0-883b88f508af" providerId="ADAL" clId="{1F71EF51-9345-49B0-885D-55E92DEF67FC}" dt="2023-02-20T02:47:42.620" v="2068" actId="1582"/>
          <ac:spMkLst>
            <pc:docMk/>
            <pc:sldMk cId="346627401" sldId="260"/>
            <ac:spMk id="32" creationId="{DDC4C4A2-532D-4A1F-BC4F-7E23DEC7ECC5}"/>
          </ac:spMkLst>
        </pc:spChg>
        <pc:spChg chg="add mod">
          <ac:chgData name="이동건" userId="4ad090f6-dadd-4301-b5d0-883b88f508af" providerId="ADAL" clId="{1F71EF51-9345-49B0-885D-55E92DEF67FC}" dt="2023-02-20T02:44:23.189" v="1972" actId="1076"/>
          <ac:spMkLst>
            <pc:docMk/>
            <pc:sldMk cId="346627401" sldId="260"/>
            <ac:spMk id="33" creationId="{C25602C4-4FD8-4EE5-B500-CC651F1B5BA0}"/>
          </ac:spMkLst>
        </pc:spChg>
        <pc:spChg chg="add mod">
          <ac:chgData name="이동건" userId="4ad090f6-dadd-4301-b5d0-883b88f508af" providerId="ADAL" clId="{1F71EF51-9345-49B0-885D-55E92DEF67FC}" dt="2023-02-20T02:47:49.621" v="2070" actId="1582"/>
          <ac:spMkLst>
            <pc:docMk/>
            <pc:sldMk cId="346627401" sldId="260"/>
            <ac:spMk id="34" creationId="{FA8EEA66-B768-4C55-9681-F423F29C865D}"/>
          </ac:spMkLst>
        </pc:spChg>
        <pc:spChg chg="add mod">
          <ac:chgData name="이동건" userId="4ad090f6-dadd-4301-b5d0-883b88f508af" providerId="ADAL" clId="{1F71EF51-9345-49B0-885D-55E92DEF67FC}" dt="2023-02-20T02:48:00.500" v="2071" actId="1582"/>
          <ac:spMkLst>
            <pc:docMk/>
            <pc:sldMk cId="346627401" sldId="260"/>
            <ac:spMk id="35" creationId="{5C1AA395-4631-4223-9A83-2F01267145E6}"/>
          </ac:spMkLst>
        </pc:spChg>
        <pc:spChg chg="add del mod">
          <ac:chgData name="이동건" userId="4ad090f6-dadd-4301-b5d0-883b88f508af" providerId="ADAL" clId="{1F71EF51-9345-49B0-885D-55E92DEF67FC}" dt="2023-02-20T02:45:10.954" v="1980" actId="478"/>
          <ac:spMkLst>
            <pc:docMk/>
            <pc:sldMk cId="346627401" sldId="260"/>
            <ac:spMk id="38" creationId="{738E19CF-E31C-46AE-B813-0469EF34E7A6}"/>
          </ac:spMkLst>
        </pc:spChg>
        <pc:spChg chg="add del mod">
          <ac:chgData name="이동건" userId="4ad090f6-dadd-4301-b5d0-883b88f508af" providerId="ADAL" clId="{1F71EF51-9345-49B0-885D-55E92DEF67FC}" dt="2023-02-20T02:45:12.641" v="1981" actId="478"/>
          <ac:spMkLst>
            <pc:docMk/>
            <pc:sldMk cId="346627401" sldId="260"/>
            <ac:spMk id="39" creationId="{7B7E056E-65DA-4B08-8AF3-255D6F69BEF6}"/>
          </ac:spMkLst>
        </pc:spChg>
        <pc:spChg chg="add mod">
          <ac:chgData name="이동건" userId="4ad090f6-dadd-4301-b5d0-883b88f508af" providerId="ADAL" clId="{1F71EF51-9345-49B0-885D-55E92DEF67FC}" dt="2023-02-20T02:44:23.189" v="1972" actId="1076"/>
          <ac:spMkLst>
            <pc:docMk/>
            <pc:sldMk cId="346627401" sldId="260"/>
            <ac:spMk id="40" creationId="{1D0D9687-F184-4976-A825-6CFDEFC5BB8A}"/>
          </ac:spMkLst>
        </pc:spChg>
        <pc:spChg chg="add mod">
          <ac:chgData name="이동건" userId="4ad090f6-dadd-4301-b5d0-883b88f508af" providerId="ADAL" clId="{1F71EF51-9345-49B0-885D-55E92DEF67FC}" dt="2023-02-20T02:44:23.189" v="1972" actId="1076"/>
          <ac:spMkLst>
            <pc:docMk/>
            <pc:sldMk cId="346627401" sldId="260"/>
            <ac:spMk id="41" creationId="{214F3FDF-2A44-41B1-87BE-C91580615E07}"/>
          </ac:spMkLst>
        </pc:spChg>
        <pc:spChg chg="add mod">
          <ac:chgData name="이동건" userId="4ad090f6-dadd-4301-b5d0-883b88f508af" providerId="ADAL" clId="{1F71EF51-9345-49B0-885D-55E92DEF67FC}" dt="2023-02-20T02:44:23.189" v="1972" actId="1076"/>
          <ac:spMkLst>
            <pc:docMk/>
            <pc:sldMk cId="346627401" sldId="260"/>
            <ac:spMk id="42" creationId="{86F23035-43C6-4DFC-B2EA-7F71EAE11E28}"/>
          </ac:spMkLst>
        </pc:spChg>
        <pc:spChg chg="add mod ord">
          <ac:chgData name="이동건" userId="4ad090f6-dadd-4301-b5d0-883b88f508af" providerId="ADAL" clId="{1F71EF51-9345-49B0-885D-55E92DEF67FC}" dt="2023-02-20T02:44:55.403" v="1979" actId="167"/>
          <ac:spMkLst>
            <pc:docMk/>
            <pc:sldMk cId="346627401" sldId="260"/>
            <ac:spMk id="43" creationId="{DDD70806-6F6A-4562-A319-5A9334AC7CE8}"/>
          </ac:spMkLst>
        </pc:spChg>
        <pc:spChg chg="add">
          <ac:chgData name="이동건" userId="4ad090f6-dadd-4301-b5d0-883b88f508af" providerId="ADAL" clId="{1F71EF51-9345-49B0-885D-55E92DEF67FC}" dt="2023-02-20T02:48:13.524" v="2072"/>
          <ac:spMkLst>
            <pc:docMk/>
            <pc:sldMk cId="346627401" sldId="260"/>
            <ac:spMk id="44" creationId="{69D6021C-7B7D-4FEE-B41C-C0241350B028}"/>
          </ac:spMkLst>
        </pc:spChg>
        <pc:picChg chg="mod">
          <ac:chgData name="이동건" userId="4ad090f6-dadd-4301-b5d0-883b88f508af" providerId="ADAL" clId="{1F71EF51-9345-49B0-885D-55E92DEF67FC}" dt="2023-02-20T02:44:12.990" v="1970" actId="1076"/>
          <ac:picMkLst>
            <pc:docMk/>
            <pc:sldMk cId="346627401" sldId="260"/>
            <ac:picMk id="4" creationId="{5AAEEAEF-6C6B-49F0-8446-86809FB3BBC5}"/>
          </ac:picMkLst>
        </pc:picChg>
        <pc:picChg chg="add mod">
          <ac:chgData name="이동건" userId="4ad090f6-dadd-4301-b5d0-883b88f508af" providerId="ADAL" clId="{1F71EF51-9345-49B0-885D-55E92DEF67FC}" dt="2023-02-20T02:44:23.189" v="1972" actId="1076"/>
          <ac:picMkLst>
            <pc:docMk/>
            <pc:sldMk cId="346627401" sldId="260"/>
            <ac:picMk id="31" creationId="{0C86ADAD-C4C0-4FD1-BCA3-C2C59A18DED3}"/>
          </ac:picMkLst>
        </pc:picChg>
        <pc:cxnChg chg="mod">
          <ac:chgData name="이동건" userId="4ad090f6-dadd-4301-b5d0-883b88f508af" providerId="ADAL" clId="{1F71EF51-9345-49B0-885D-55E92DEF67FC}" dt="2023-02-20T02:44:12.990" v="1970" actId="1076"/>
          <ac:cxnSpMkLst>
            <pc:docMk/>
            <pc:sldMk cId="346627401" sldId="260"/>
            <ac:cxnSpMk id="9" creationId="{2FE721C2-5BB9-4223-9A75-30522FD51009}"/>
          </ac:cxnSpMkLst>
        </pc:cxnChg>
        <pc:cxnChg chg="mod">
          <ac:chgData name="이동건" userId="4ad090f6-dadd-4301-b5d0-883b88f508af" providerId="ADAL" clId="{1F71EF51-9345-49B0-885D-55E92DEF67FC}" dt="2023-02-20T02:44:12.990" v="1970" actId="1076"/>
          <ac:cxnSpMkLst>
            <pc:docMk/>
            <pc:sldMk cId="346627401" sldId="260"/>
            <ac:cxnSpMk id="11" creationId="{2CC5A404-BDFD-4213-8546-0D0718E1036A}"/>
          </ac:cxnSpMkLst>
        </pc:cxnChg>
        <pc:cxnChg chg="add mod">
          <ac:chgData name="이동건" userId="4ad090f6-dadd-4301-b5d0-883b88f508af" providerId="ADAL" clId="{1F71EF51-9345-49B0-885D-55E92DEF67FC}" dt="2023-02-20T02:44:23.189" v="1972" actId="1076"/>
          <ac:cxnSpMkLst>
            <pc:docMk/>
            <pc:sldMk cId="346627401" sldId="260"/>
            <ac:cxnSpMk id="36" creationId="{E047BA0A-1959-40DD-B057-CF9AFD12C773}"/>
          </ac:cxnSpMkLst>
        </pc:cxnChg>
        <pc:cxnChg chg="add mod">
          <ac:chgData name="이동건" userId="4ad090f6-dadd-4301-b5d0-883b88f508af" providerId="ADAL" clId="{1F71EF51-9345-49B0-885D-55E92DEF67FC}" dt="2023-02-20T02:44:23.189" v="1972" actId="1076"/>
          <ac:cxnSpMkLst>
            <pc:docMk/>
            <pc:sldMk cId="346627401" sldId="260"/>
            <ac:cxnSpMk id="37" creationId="{A9763B04-018B-4011-B055-4FD3A83272A7}"/>
          </ac:cxnSpMkLst>
        </pc:cxnChg>
      </pc:sldChg>
      <pc:sldChg chg="del">
        <pc:chgData name="이동건" userId="4ad090f6-dadd-4301-b5d0-883b88f508af" providerId="ADAL" clId="{1F71EF51-9345-49B0-885D-55E92DEF67FC}" dt="2023-02-20T01:47:25.986" v="2" actId="2696"/>
        <pc:sldMkLst>
          <pc:docMk/>
          <pc:sldMk cId="1316130317" sldId="260"/>
        </pc:sldMkLst>
      </pc:sldChg>
      <pc:sldChg chg="addSp delSp modSp add">
        <pc:chgData name="이동건" userId="4ad090f6-dadd-4301-b5d0-883b88f508af" providerId="ADAL" clId="{1F71EF51-9345-49B0-885D-55E92DEF67FC}" dt="2023-02-20T03:19:38.357" v="2600" actId="478"/>
        <pc:sldMkLst>
          <pc:docMk/>
          <pc:sldMk cId="3288620320" sldId="261"/>
        </pc:sldMkLst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3" creationId="{E5B5BEC4-F00D-464B-BA98-A82B44934CF6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4" creationId="{1BF58A07-C4B5-4A83-894A-EC7623765925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5" creationId="{CF144965-D52D-4070-8DB1-652361D04A7D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6" creationId="{C90F448D-D8BB-4671-868F-32B47971FCBB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9" creationId="{51E79636-C1D7-498B-A5C2-761F99731A49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10" creationId="{DF62AC19-0537-4CEF-90AD-413FE28F4FBB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11" creationId="{B4B76E14-B3C9-49C2-8971-A07D9690C08D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12" creationId="{D507D382-0B95-46B9-A4AE-2456B8DC5BF2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13" creationId="{BBF498E9-D4D9-45BD-B1CA-4426210A1E31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14" creationId="{77501D67-4B56-460D-A443-B6BA8169C181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15" creationId="{E44A9103-5576-4CBA-9E75-FCB0C3A2ABFF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16" creationId="{C728CABC-9191-4377-8C59-65317F6D52DB}"/>
          </ac:spMkLst>
        </pc:spChg>
        <pc:spChg chg="add mod">
          <ac:chgData name="이동건" userId="4ad090f6-dadd-4301-b5d0-883b88f508af" providerId="ADAL" clId="{1F71EF51-9345-49B0-885D-55E92DEF67FC}" dt="2023-02-20T03:11:19.619" v="2591" actId="1076"/>
          <ac:spMkLst>
            <pc:docMk/>
            <pc:sldMk cId="3288620320" sldId="261"/>
            <ac:spMk id="19" creationId="{B8965D22-6651-49CF-99B1-09536C92F29C}"/>
          </ac:spMkLst>
        </pc:spChg>
        <pc:spChg chg="add">
          <ac:chgData name="이동건" userId="4ad090f6-dadd-4301-b5d0-883b88f508af" providerId="ADAL" clId="{1F71EF51-9345-49B0-885D-55E92DEF67FC}" dt="2023-02-20T03:10:59.746" v="2589"/>
          <ac:spMkLst>
            <pc:docMk/>
            <pc:sldMk cId="3288620320" sldId="261"/>
            <ac:spMk id="20" creationId="{DD7EFB1A-FA6E-442D-A799-EDD05A1885C6}"/>
          </ac:spMkLst>
        </pc:spChg>
        <pc:spChg chg="add del mod">
          <ac:chgData name="이동건" userId="4ad090f6-dadd-4301-b5d0-883b88f508af" providerId="ADAL" clId="{1F71EF51-9345-49B0-885D-55E92DEF67FC}" dt="2023-02-20T03:19:38.357" v="2600" actId="478"/>
          <ac:spMkLst>
            <pc:docMk/>
            <pc:sldMk cId="3288620320" sldId="261"/>
            <ac:spMk id="21" creationId="{18602FD4-AC2C-4177-A951-EAE594B878E5}"/>
          </ac:spMkLst>
        </pc:spChg>
        <pc:picChg chg="add mod">
          <ac:chgData name="이동건" userId="4ad090f6-dadd-4301-b5d0-883b88f508af" providerId="ADAL" clId="{1F71EF51-9345-49B0-885D-55E92DEF67FC}" dt="2023-02-20T03:11:16.779" v="2590" actId="1076"/>
          <ac:picMkLst>
            <pc:docMk/>
            <pc:sldMk cId="3288620320" sldId="261"/>
            <ac:picMk id="2" creationId="{130E6E6F-FDEC-43B8-851E-817C1ED47E2F}"/>
          </ac:picMkLst>
        </pc:picChg>
        <pc:cxnChg chg="add mod">
          <ac:chgData name="이동건" userId="4ad090f6-dadd-4301-b5d0-883b88f508af" providerId="ADAL" clId="{1F71EF51-9345-49B0-885D-55E92DEF67FC}" dt="2023-02-20T03:11:16.779" v="2590" actId="1076"/>
          <ac:cxnSpMkLst>
            <pc:docMk/>
            <pc:sldMk cId="3288620320" sldId="261"/>
            <ac:cxnSpMk id="7" creationId="{25E401C2-9FE6-46DA-9C9F-2B14B142932F}"/>
          </ac:cxnSpMkLst>
        </pc:cxnChg>
        <pc:cxnChg chg="add mod">
          <ac:chgData name="이동건" userId="4ad090f6-dadd-4301-b5d0-883b88f508af" providerId="ADAL" clId="{1F71EF51-9345-49B0-885D-55E92DEF67FC}" dt="2023-02-20T03:11:16.779" v="2590" actId="1076"/>
          <ac:cxnSpMkLst>
            <pc:docMk/>
            <pc:sldMk cId="3288620320" sldId="261"/>
            <ac:cxnSpMk id="8" creationId="{37D23E9F-708E-4A2A-8D87-38C282CC63BC}"/>
          </ac:cxnSpMkLst>
        </pc:cxnChg>
        <pc:cxnChg chg="add mod">
          <ac:chgData name="이동건" userId="4ad090f6-dadd-4301-b5d0-883b88f508af" providerId="ADAL" clId="{1F71EF51-9345-49B0-885D-55E92DEF67FC}" dt="2023-02-20T03:11:16.779" v="2590" actId="1076"/>
          <ac:cxnSpMkLst>
            <pc:docMk/>
            <pc:sldMk cId="3288620320" sldId="261"/>
            <ac:cxnSpMk id="18" creationId="{9A3DF70B-290C-4D7F-B6F4-73C119003F10}"/>
          </ac:cxnSpMkLst>
        </pc:cxnChg>
        <pc:cxnChg chg="add del mod">
          <ac:chgData name="이동건" userId="4ad090f6-dadd-4301-b5d0-883b88f508af" providerId="ADAL" clId="{1F71EF51-9345-49B0-885D-55E92DEF67FC}" dt="2023-02-20T03:19:38.357" v="2600" actId="478"/>
          <ac:cxnSpMkLst>
            <pc:docMk/>
            <pc:sldMk cId="3288620320" sldId="261"/>
            <ac:cxnSpMk id="23" creationId="{7732667D-C602-4CD7-B154-23938A087EB8}"/>
          </ac:cxnSpMkLst>
        </pc:cxnChg>
        <pc:cxnChg chg="add del mod">
          <ac:chgData name="이동건" userId="4ad090f6-dadd-4301-b5d0-883b88f508af" providerId="ADAL" clId="{1F71EF51-9345-49B0-885D-55E92DEF67FC}" dt="2023-02-20T03:19:38.357" v="2600" actId="478"/>
          <ac:cxnSpMkLst>
            <pc:docMk/>
            <pc:sldMk cId="3288620320" sldId="261"/>
            <ac:cxnSpMk id="24" creationId="{62034BEE-B87F-4253-A52F-840743652560}"/>
          </ac:cxnSpMkLst>
        </pc:cxnChg>
      </pc:sldChg>
      <pc:sldChg chg="addSp delSp modSp add">
        <pc:chgData name="이동건" userId="4ad090f6-dadd-4301-b5d0-883b88f508af" providerId="ADAL" clId="{1F71EF51-9345-49B0-885D-55E92DEF67FC}" dt="2023-02-20T05:01:22.461" v="2905" actId="208"/>
        <pc:sldMkLst>
          <pc:docMk/>
          <pc:sldMk cId="767825120" sldId="262"/>
        </pc:sldMkLst>
        <pc:spChg chg="add mod">
          <ac:chgData name="이동건" userId="4ad090f6-dadd-4301-b5d0-883b88f508af" providerId="ADAL" clId="{1F71EF51-9345-49B0-885D-55E92DEF67FC}" dt="2023-02-20T04:48:24.793" v="2809" actId="1076"/>
          <ac:spMkLst>
            <pc:docMk/>
            <pc:sldMk cId="767825120" sldId="262"/>
            <ac:spMk id="8" creationId="{FAE58374-0890-468E-A26A-C43CEFDE925C}"/>
          </ac:spMkLst>
        </pc:spChg>
        <pc:spChg chg="add mod">
          <ac:chgData name="이동건" userId="4ad090f6-dadd-4301-b5d0-883b88f508af" providerId="ADAL" clId="{1F71EF51-9345-49B0-885D-55E92DEF67FC}" dt="2023-02-20T05:01:03.757" v="2902" actId="1076"/>
          <ac:spMkLst>
            <pc:docMk/>
            <pc:sldMk cId="767825120" sldId="262"/>
            <ac:spMk id="9" creationId="{7707A6BA-5DD3-496D-85B0-572F64F0B0BA}"/>
          </ac:spMkLst>
        </pc:spChg>
        <pc:spChg chg="add mod">
          <ac:chgData name="이동건" userId="4ad090f6-dadd-4301-b5d0-883b88f508af" providerId="ADAL" clId="{1F71EF51-9345-49B0-885D-55E92DEF67FC}" dt="2023-02-20T04:43:03.756" v="2769" actId="20577"/>
          <ac:spMkLst>
            <pc:docMk/>
            <pc:sldMk cId="767825120" sldId="262"/>
            <ac:spMk id="10" creationId="{D9A04E19-1A71-493B-A750-50880907E985}"/>
          </ac:spMkLst>
        </pc:spChg>
        <pc:spChg chg="add mod">
          <ac:chgData name="이동건" userId="4ad090f6-dadd-4301-b5d0-883b88f508af" providerId="ADAL" clId="{1F71EF51-9345-49B0-885D-55E92DEF67FC}" dt="2023-02-20T04:48:18.522" v="2806" actId="1076"/>
          <ac:spMkLst>
            <pc:docMk/>
            <pc:sldMk cId="767825120" sldId="262"/>
            <ac:spMk id="11" creationId="{1759511A-AB09-4007-A1CA-0C341C26CD07}"/>
          </ac:spMkLst>
        </pc:spChg>
        <pc:spChg chg="add">
          <ac:chgData name="이동건" userId="4ad090f6-dadd-4301-b5d0-883b88f508af" providerId="ADAL" clId="{1F71EF51-9345-49B0-885D-55E92DEF67FC}" dt="2023-02-20T04:57:53.376" v="2811"/>
          <ac:spMkLst>
            <pc:docMk/>
            <pc:sldMk cId="767825120" sldId="262"/>
            <ac:spMk id="16" creationId="{901898DD-D557-401F-8B9E-752F5B9B8F1E}"/>
          </ac:spMkLst>
        </pc:spChg>
        <pc:spChg chg="add mod">
          <ac:chgData name="이동건" userId="4ad090f6-dadd-4301-b5d0-883b88f508af" providerId="ADAL" clId="{1F71EF51-9345-49B0-885D-55E92DEF67FC}" dt="2023-02-20T05:00:25.627" v="2890" actId="1076"/>
          <ac:spMkLst>
            <pc:docMk/>
            <pc:sldMk cId="767825120" sldId="262"/>
            <ac:spMk id="17" creationId="{505A2EEC-11D1-4971-BB39-94015637D3AB}"/>
          </ac:spMkLst>
        </pc:spChg>
        <pc:spChg chg="add mod">
          <ac:chgData name="이동건" userId="4ad090f6-dadd-4301-b5d0-883b88f508af" providerId="ADAL" clId="{1F71EF51-9345-49B0-885D-55E92DEF67FC}" dt="2023-02-20T05:00:30.619" v="2891" actId="1076"/>
          <ac:spMkLst>
            <pc:docMk/>
            <pc:sldMk cId="767825120" sldId="262"/>
            <ac:spMk id="18" creationId="{1CB22138-739C-41A7-A6F7-09833B0181EC}"/>
          </ac:spMkLst>
        </pc:spChg>
        <pc:spChg chg="add mod">
          <ac:chgData name="이동건" userId="4ad090f6-dadd-4301-b5d0-883b88f508af" providerId="ADAL" clId="{1F71EF51-9345-49B0-885D-55E92DEF67FC}" dt="2023-02-20T05:01:22.461" v="2905" actId="208"/>
          <ac:spMkLst>
            <pc:docMk/>
            <pc:sldMk cId="767825120" sldId="262"/>
            <ac:spMk id="21" creationId="{324B37CB-78B5-4DDD-84DB-FD5AEB9879EE}"/>
          </ac:spMkLst>
        </pc:spChg>
        <pc:spChg chg="add mod">
          <ac:chgData name="이동건" userId="4ad090f6-dadd-4301-b5d0-883b88f508af" providerId="ADAL" clId="{1F71EF51-9345-49B0-885D-55E92DEF67FC}" dt="2023-02-20T05:01:22.461" v="2905" actId="208"/>
          <ac:spMkLst>
            <pc:docMk/>
            <pc:sldMk cId="767825120" sldId="262"/>
            <ac:spMk id="22" creationId="{00FCE452-B2D7-4BF8-B890-2EC7F6D6A974}"/>
          </ac:spMkLst>
        </pc:spChg>
        <pc:spChg chg="add mod">
          <ac:chgData name="이동건" userId="4ad090f6-dadd-4301-b5d0-883b88f508af" providerId="ADAL" clId="{1F71EF51-9345-49B0-885D-55E92DEF67FC}" dt="2023-02-20T05:01:22.461" v="2905" actId="208"/>
          <ac:spMkLst>
            <pc:docMk/>
            <pc:sldMk cId="767825120" sldId="262"/>
            <ac:spMk id="23" creationId="{7FF384DE-27A8-413F-8D3C-8F916BBC9994}"/>
          </ac:spMkLst>
        </pc:spChg>
        <pc:picChg chg="add mod">
          <ac:chgData name="이동건" userId="4ad090f6-dadd-4301-b5d0-883b88f508af" providerId="ADAL" clId="{1F71EF51-9345-49B0-885D-55E92DEF67FC}" dt="2023-02-20T04:48:26.442" v="2810" actId="1076"/>
          <ac:picMkLst>
            <pc:docMk/>
            <pc:sldMk cId="767825120" sldId="262"/>
            <ac:picMk id="3" creationId="{BF4942FF-7BA3-44AA-A32C-89ED5893EA78}"/>
          </ac:picMkLst>
        </pc:picChg>
        <pc:picChg chg="add mod">
          <ac:chgData name="이동건" userId="4ad090f6-dadd-4301-b5d0-883b88f508af" providerId="ADAL" clId="{1F71EF51-9345-49B0-885D-55E92DEF67FC}" dt="2023-02-20T04:41:43.967" v="2691" actId="1076"/>
          <ac:picMkLst>
            <pc:docMk/>
            <pc:sldMk cId="767825120" sldId="262"/>
            <ac:picMk id="5" creationId="{FC1F0DEC-91FA-46A2-A101-94D95FAED26B}"/>
          </ac:picMkLst>
        </pc:picChg>
        <pc:picChg chg="add del mod">
          <ac:chgData name="이동건" userId="4ad090f6-dadd-4301-b5d0-883b88f508af" providerId="ADAL" clId="{1F71EF51-9345-49B0-885D-55E92DEF67FC}" dt="2023-02-20T04:45:09.999" v="2773" actId="478"/>
          <ac:picMkLst>
            <pc:docMk/>
            <pc:sldMk cId="767825120" sldId="262"/>
            <ac:picMk id="7" creationId="{B63BE603-96F2-40A2-8862-D0A979F6624C}"/>
          </ac:picMkLst>
        </pc:picChg>
        <pc:picChg chg="add mod">
          <ac:chgData name="이동건" userId="4ad090f6-dadd-4301-b5d0-883b88f508af" providerId="ADAL" clId="{1F71EF51-9345-49B0-885D-55E92DEF67FC}" dt="2023-02-20T04:45:16.461" v="2777" actId="14100"/>
          <ac:picMkLst>
            <pc:docMk/>
            <pc:sldMk cId="767825120" sldId="262"/>
            <ac:picMk id="13" creationId="{EB7F8BE7-A354-4DBE-B4CC-9AD1BDA683CA}"/>
          </ac:picMkLst>
        </pc:picChg>
        <pc:picChg chg="add mod">
          <ac:chgData name="이동건" userId="4ad090f6-dadd-4301-b5d0-883b88f508af" providerId="ADAL" clId="{1F71EF51-9345-49B0-885D-55E92DEF67FC}" dt="2023-02-20T05:00:51.709" v="2898" actId="1076"/>
          <ac:picMkLst>
            <pc:docMk/>
            <pc:sldMk cId="767825120" sldId="262"/>
            <ac:picMk id="15" creationId="{B7AD6CE1-C120-4006-9559-7B22F24B6EAE}"/>
          </ac:picMkLst>
        </pc:picChg>
        <pc:cxnChg chg="add del mod">
          <ac:chgData name="이동건" userId="4ad090f6-dadd-4301-b5d0-883b88f508af" providerId="ADAL" clId="{1F71EF51-9345-49B0-885D-55E92DEF67FC}" dt="2023-02-20T05:00:44.080" v="2893" actId="478"/>
          <ac:cxnSpMkLst>
            <pc:docMk/>
            <pc:sldMk cId="767825120" sldId="262"/>
            <ac:cxnSpMk id="20" creationId="{40D654C5-5C81-40CD-AC5E-2349F27DBA60}"/>
          </ac:cxnSpMkLst>
        </pc:cxnChg>
      </pc:sldChg>
      <pc:sldChg chg="addSp modSp add">
        <pc:chgData name="이동건" userId="4ad090f6-dadd-4301-b5d0-883b88f508af" providerId="ADAL" clId="{1F71EF51-9345-49B0-885D-55E92DEF67FC}" dt="2023-02-20T05:04:15.195" v="3018" actId="207"/>
        <pc:sldMkLst>
          <pc:docMk/>
          <pc:sldMk cId="3354089514" sldId="263"/>
        </pc:sldMkLst>
        <pc:spChg chg="add">
          <ac:chgData name="이동건" userId="4ad090f6-dadd-4301-b5d0-883b88f508af" providerId="ADAL" clId="{1F71EF51-9345-49B0-885D-55E92DEF67FC}" dt="2023-02-20T05:03:04.026" v="2919"/>
          <ac:spMkLst>
            <pc:docMk/>
            <pc:sldMk cId="3354089514" sldId="263"/>
            <ac:spMk id="6" creationId="{0B7E96F1-8A5C-404E-9BD8-FC84DA646893}"/>
          </ac:spMkLst>
        </pc:spChg>
        <pc:spChg chg="add mod">
          <ac:chgData name="이동건" userId="4ad090f6-dadd-4301-b5d0-883b88f508af" providerId="ADAL" clId="{1F71EF51-9345-49B0-885D-55E92DEF67FC}" dt="2023-02-20T05:03:18.276" v="2953"/>
          <ac:spMkLst>
            <pc:docMk/>
            <pc:sldMk cId="3354089514" sldId="263"/>
            <ac:spMk id="7" creationId="{A29896F2-B1CD-4434-B816-2045BCFC217A}"/>
          </ac:spMkLst>
        </pc:spChg>
        <pc:spChg chg="add mod">
          <ac:chgData name="이동건" userId="4ad090f6-dadd-4301-b5d0-883b88f508af" providerId="ADAL" clId="{1F71EF51-9345-49B0-885D-55E92DEF67FC}" dt="2023-02-20T05:03:24.249" v="2958"/>
          <ac:spMkLst>
            <pc:docMk/>
            <pc:sldMk cId="3354089514" sldId="263"/>
            <ac:spMk id="8" creationId="{CE82950A-64C0-4E46-A17E-824F6820EF96}"/>
          </ac:spMkLst>
        </pc:spChg>
        <pc:spChg chg="add mod">
          <ac:chgData name="이동건" userId="4ad090f6-dadd-4301-b5d0-883b88f508af" providerId="ADAL" clId="{1F71EF51-9345-49B0-885D-55E92DEF67FC}" dt="2023-02-20T05:03:53.448" v="2964" actId="14100"/>
          <ac:spMkLst>
            <pc:docMk/>
            <pc:sldMk cId="3354089514" sldId="263"/>
            <ac:spMk id="9" creationId="{0778B6EE-749C-4974-A793-BEE0FA546888}"/>
          </ac:spMkLst>
        </pc:spChg>
        <pc:spChg chg="add mod">
          <ac:chgData name="이동건" userId="4ad090f6-dadd-4301-b5d0-883b88f508af" providerId="ADAL" clId="{1F71EF51-9345-49B0-885D-55E92DEF67FC}" dt="2023-02-20T05:03:59.911" v="2966" actId="1076"/>
          <ac:spMkLst>
            <pc:docMk/>
            <pc:sldMk cId="3354089514" sldId="263"/>
            <ac:spMk id="10" creationId="{7CA00D7A-70E9-4BAB-A7F4-8030E24A25A6}"/>
          </ac:spMkLst>
        </pc:spChg>
        <pc:spChg chg="add mod">
          <ac:chgData name="이동건" userId="4ad090f6-dadd-4301-b5d0-883b88f508af" providerId="ADAL" clId="{1F71EF51-9345-49B0-885D-55E92DEF67FC}" dt="2023-02-20T05:04:15.195" v="3018" actId="207"/>
          <ac:spMkLst>
            <pc:docMk/>
            <pc:sldMk cId="3354089514" sldId="263"/>
            <ac:spMk id="11" creationId="{BAAB68A7-C253-4CD2-81F8-7D3E5CD5DE94}"/>
          </ac:spMkLst>
        </pc:spChg>
        <pc:picChg chg="add mod">
          <ac:chgData name="이동건" userId="4ad090f6-dadd-4301-b5d0-883b88f508af" providerId="ADAL" clId="{1F71EF51-9345-49B0-885D-55E92DEF67FC}" dt="2023-02-20T05:02:56.410" v="2917" actId="1076"/>
          <ac:picMkLst>
            <pc:docMk/>
            <pc:sldMk cId="3354089514" sldId="263"/>
            <ac:picMk id="3" creationId="{4D8E39A1-D18F-46B9-8EE0-A02E4B26636A}"/>
          </ac:picMkLst>
        </pc:picChg>
        <pc:picChg chg="add mod">
          <ac:chgData name="이동건" userId="4ad090f6-dadd-4301-b5d0-883b88f508af" providerId="ADAL" clId="{1F71EF51-9345-49B0-885D-55E92DEF67FC}" dt="2023-02-20T05:02:58.014" v="2918" actId="1076"/>
          <ac:picMkLst>
            <pc:docMk/>
            <pc:sldMk cId="3354089514" sldId="263"/>
            <ac:picMk id="5" creationId="{9994D04B-3061-4CA8-AAC7-4385F9F70581}"/>
          </ac:picMkLst>
        </pc:picChg>
      </pc:sldChg>
    </pc:docChg>
  </pc:docChgLst>
  <pc:docChgLst>
    <pc:chgData name="이동건" userId="4ad090f6-dadd-4301-b5d0-883b88f508af" providerId="ADAL" clId="{5DBB1A39-4FF0-4956-BB70-ECFB0AC28581}"/>
    <pc:docChg chg="addSld delSld modSld">
      <pc:chgData name="이동건" userId="4ad090f6-dadd-4301-b5d0-883b88f508af" providerId="ADAL" clId="{5DBB1A39-4FF0-4956-BB70-ECFB0AC28581}" dt="2023-02-27T00:44:06.762" v="4" actId="164"/>
      <pc:docMkLst>
        <pc:docMk/>
      </pc:docMkLst>
      <pc:sldChg chg="del">
        <pc:chgData name="이동건" userId="4ad090f6-dadd-4301-b5d0-883b88f508af" providerId="ADAL" clId="{5DBB1A39-4FF0-4956-BB70-ECFB0AC28581}" dt="2023-02-27T00:09:28.264" v="1" actId="2696"/>
        <pc:sldMkLst>
          <pc:docMk/>
          <pc:sldMk cId="2456112982" sldId="261"/>
        </pc:sldMkLst>
      </pc:sldChg>
      <pc:sldChg chg="del">
        <pc:chgData name="이동건" userId="4ad090f6-dadd-4301-b5d0-883b88f508af" providerId="ADAL" clId="{5DBB1A39-4FF0-4956-BB70-ECFB0AC28581}" dt="2023-02-27T00:09:28.533" v="2" actId="2696"/>
        <pc:sldMkLst>
          <pc:docMk/>
          <pc:sldMk cId="971926466" sldId="262"/>
        </pc:sldMkLst>
      </pc:sldChg>
      <pc:sldChg chg="add">
        <pc:chgData name="이동건" userId="4ad090f6-dadd-4301-b5d0-883b88f508af" providerId="ADAL" clId="{5DBB1A39-4FF0-4956-BB70-ECFB0AC28581}" dt="2023-02-27T00:09:23.679" v="0"/>
        <pc:sldMkLst>
          <pc:docMk/>
          <pc:sldMk cId="3230007301" sldId="265"/>
        </pc:sldMkLst>
      </pc:sldChg>
      <pc:sldChg chg="add">
        <pc:chgData name="이동건" userId="4ad090f6-dadd-4301-b5d0-883b88f508af" providerId="ADAL" clId="{5DBB1A39-4FF0-4956-BB70-ECFB0AC28581}" dt="2023-02-27T00:09:23.679" v="0"/>
        <pc:sldMkLst>
          <pc:docMk/>
          <pc:sldMk cId="2216384885" sldId="266"/>
        </pc:sldMkLst>
      </pc:sldChg>
      <pc:sldChg chg="addSp modSp add">
        <pc:chgData name="이동건" userId="4ad090f6-dadd-4301-b5d0-883b88f508af" providerId="ADAL" clId="{5DBB1A39-4FF0-4956-BB70-ECFB0AC28581}" dt="2023-02-27T00:42:02.371" v="3" actId="164"/>
        <pc:sldMkLst>
          <pc:docMk/>
          <pc:sldMk cId="2617037122" sldId="267"/>
        </pc:sldMkLst>
        <pc:spChg chg="mod">
          <ac:chgData name="이동건" userId="4ad090f6-dadd-4301-b5d0-883b88f508af" providerId="ADAL" clId="{5DBB1A39-4FF0-4956-BB70-ECFB0AC28581}" dt="2023-02-27T00:42:02.371" v="3" actId="164"/>
          <ac:spMkLst>
            <pc:docMk/>
            <pc:sldMk cId="2617037122" sldId="267"/>
            <ac:spMk id="16" creationId="{FA1842F9-E1D0-4593-8DC8-5020F8994F01}"/>
          </ac:spMkLst>
        </pc:spChg>
        <pc:spChg chg="mod">
          <ac:chgData name="이동건" userId="4ad090f6-dadd-4301-b5d0-883b88f508af" providerId="ADAL" clId="{5DBB1A39-4FF0-4956-BB70-ECFB0AC28581}" dt="2023-02-27T00:42:02.371" v="3" actId="164"/>
          <ac:spMkLst>
            <pc:docMk/>
            <pc:sldMk cId="2617037122" sldId="267"/>
            <ac:spMk id="43" creationId="{6E0AF5A0-43B4-4273-BCC4-E29B5B81A6AC}"/>
          </ac:spMkLst>
        </pc:spChg>
        <pc:spChg chg="mod">
          <ac:chgData name="이동건" userId="4ad090f6-dadd-4301-b5d0-883b88f508af" providerId="ADAL" clId="{5DBB1A39-4FF0-4956-BB70-ECFB0AC28581}" dt="2023-02-27T00:42:02.371" v="3" actId="164"/>
          <ac:spMkLst>
            <pc:docMk/>
            <pc:sldMk cId="2617037122" sldId="267"/>
            <ac:spMk id="44" creationId="{40D8B037-ED4E-4FC9-B822-85BDC64E40C9}"/>
          </ac:spMkLst>
        </pc:spChg>
        <pc:spChg chg="mod">
          <ac:chgData name="이동건" userId="4ad090f6-dadd-4301-b5d0-883b88f508af" providerId="ADAL" clId="{5DBB1A39-4FF0-4956-BB70-ECFB0AC28581}" dt="2023-02-27T00:42:02.371" v="3" actId="164"/>
          <ac:spMkLst>
            <pc:docMk/>
            <pc:sldMk cId="2617037122" sldId="267"/>
            <ac:spMk id="45" creationId="{59DF37EC-3B91-4DF8-8BA1-A110E3C97EB1}"/>
          </ac:spMkLst>
        </pc:spChg>
        <pc:spChg chg="mod">
          <ac:chgData name="이동건" userId="4ad090f6-dadd-4301-b5d0-883b88f508af" providerId="ADAL" clId="{5DBB1A39-4FF0-4956-BB70-ECFB0AC28581}" dt="2023-02-27T00:42:02.371" v="3" actId="164"/>
          <ac:spMkLst>
            <pc:docMk/>
            <pc:sldMk cId="2617037122" sldId="267"/>
            <ac:spMk id="46" creationId="{2D23A897-A8A1-4CAA-885B-FF6BB7B4229F}"/>
          </ac:spMkLst>
        </pc:spChg>
        <pc:spChg chg="mod">
          <ac:chgData name="이동건" userId="4ad090f6-dadd-4301-b5d0-883b88f508af" providerId="ADAL" clId="{5DBB1A39-4FF0-4956-BB70-ECFB0AC28581}" dt="2023-02-27T00:42:02.371" v="3" actId="164"/>
          <ac:spMkLst>
            <pc:docMk/>
            <pc:sldMk cId="2617037122" sldId="267"/>
            <ac:spMk id="66" creationId="{DBC04DE0-E4DC-40F1-AA63-C319A79A26B6}"/>
          </ac:spMkLst>
        </pc:spChg>
        <pc:spChg chg="mod">
          <ac:chgData name="이동건" userId="4ad090f6-dadd-4301-b5d0-883b88f508af" providerId="ADAL" clId="{5DBB1A39-4FF0-4956-BB70-ECFB0AC28581}" dt="2023-02-27T00:42:02.371" v="3" actId="164"/>
          <ac:spMkLst>
            <pc:docMk/>
            <pc:sldMk cId="2617037122" sldId="267"/>
            <ac:spMk id="67" creationId="{28F238F0-D5D1-4F86-A055-CA396066DFB5}"/>
          </ac:spMkLst>
        </pc:spChg>
        <pc:spChg chg="mod">
          <ac:chgData name="이동건" userId="4ad090f6-dadd-4301-b5d0-883b88f508af" providerId="ADAL" clId="{5DBB1A39-4FF0-4956-BB70-ECFB0AC28581}" dt="2023-02-27T00:42:02.371" v="3" actId="164"/>
          <ac:spMkLst>
            <pc:docMk/>
            <pc:sldMk cId="2617037122" sldId="267"/>
            <ac:spMk id="68" creationId="{B18881C8-11ED-468D-8376-AC290411CBE8}"/>
          </ac:spMkLst>
        </pc:spChg>
        <pc:spChg chg="mod">
          <ac:chgData name="이동건" userId="4ad090f6-dadd-4301-b5d0-883b88f508af" providerId="ADAL" clId="{5DBB1A39-4FF0-4956-BB70-ECFB0AC28581}" dt="2023-02-27T00:42:02.371" v="3" actId="164"/>
          <ac:spMkLst>
            <pc:docMk/>
            <pc:sldMk cId="2617037122" sldId="267"/>
            <ac:spMk id="73" creationId="{498DFAE5-A3FB-4D17-9612-E76654C1E059}"/>
          </ac:spMkLst>
        </pc:spChg>
        <pc:spChg chg="mod">
          <ac:chgData name="이동건" userId="4ad090f6-dadd-4301-b5d0-883b88f508af" providerId="ADAL" clId="{5DBB1A39-4FF0-4956-BB70-ECFB0AC28581}" dt="2023-02-27T00:42:02.371" v="3" actId="164"/>
          <ac:spMkLst>
            <pc:docMk/>
            <pc:sldMk cId="2617037122" sldId="267"/>
            <ac:spMk id="74" creationId="{348661EA-598E-4C80-B34A-6EC48ABA898A}"/>
          </ac:spMkLst>
        </pc:spChg>
        <pc:spChg chg="mod">
          <ac:chgData name="이동건" userId="4ad090f6-dadd-4301-b5d0-883b88f508af" providerId="ADAL" clId="{5DBB1A39-4FF0-4956-BB70-ECFB0AC28581}" dt="2023-02-27T00:42:02.371" v="3" actId="164"/>
          <ac:spMkLst>
            <pc:docMk/>
            <pc:sldMk cId="2617037122" sldId="267"/>
            <ac:spMk id="75" creationId="{C2511C0A-EBA1-4EA4-9E21-70B618099922}"/>
          </ac:spMkLst>
        </pc:spChg>
        <pc:spChg chg="mod">
          <ac:chgData name="이동건" userId="4ad090f6-dadd-4301-b5d0-883b88f508af" providerId="ADAL" clId="{5DBB1A39-4FF0-4956-BB70-ECFB0AC28581}" dt="2023-02-27T00:42:02.371" v="3" actId="164"/>
          <ac:spMkLst>
            <pc:docMk/>
            <pc:sldMk cId="2617037122" sldId="267"/>
            <ac:spMk id="76" creationId="{456CE88A-4353-4BD8-B1C5-97B26F63F353}"/>
          </ac:spMkLst>
        </pc:spChg>
        <pc:spChg chg="mod">
          <ac:chgData name="이동건" userId="4ad090f6-dadd-4301-b5d0-883b88f508af" providerId="ADAL" clId="{5DBB1A39-4FF0-4956-BB70-ECFB0AC28581}" dt="2023-02-27T00:42:02.371" v="3" actId="164"/>
          <ac:spMkLst>
            <pc:docMk/>
            <pc:sldMk cId="2617037122" sldId="267"/>
            <ac:spMk id="77" creationId="{8362E5E6-C572-47E1-919B-99705F7A2031}"/>
          </ac:spMkLst>
        </pc:spChg>
        <pc:spChg chg="mod">
          <ac:chgData name="이동건" userId="4ad090f6-dadd-4301-b5d0-883b88f508af" providerId="ADAL" clId="{5DBB1A39-4FF0-4956-BB70-ECFB0AC28581}" dt="2023-02-27T00:42:02.371" v="3" actId="164"/>
          <ac:spMkLst>
            <pc:docMk/>
            <pc:sldMk cId="2617037122" sldId="267"/>
            <ac:spMk id="78" creationId="{52FFF53A-C28D-41F7-9950-93D05F4103A9}"/>
          </ac:spMkLst>
        </pc:spChg>
        <pc:spChg chg="mod">
          <ac:chgData name="이동건" userId="4ad090f6-dadd-4301-b5d0-883b88f508af" providerId="ADAL" clId="{5DBB1A39-4FF0-4956-BB70-ECFB0AC28581}" dt="2023-02-27T00:42:02.371" v="3" actId="164"/>
          <ac:spMkLst>
            <pc:docMk/>
            <pc:sldMk cId="2617037122" sldId="267"/>
            <ac:spMk id="79" creationId="{8C2591A8-2B59-4520-BDE7-2427A012C806}"/>
          </ac:spMkLst>
        </pc:spChg>
        <pc:spChg chg="mod">
          <ac:chgData name="이동건" userId="4ad090f6-dadd-4301-b5d0-883b88f508af" providerId="ADAL" clId="{5DBB1A39-4FF0-4956-BB70-ECFB0AC28581}" dt="2023-02-27T00:42:02.371" v="3" actId="164"/>
          <ac:spMkLst>
            <pc:docMk/>
            <pc:sldMk cId="2617037122" sldId="267"/>
            <ac:spMk id="80" creationId="{F7E49F6A-C7D3-4874-89A7-B863B4F21FB9}"/>
          </ac:spMkLst>
        </pc:spChg>
        <pc:spChg chg="mod">
          <ac:chgData name="이동건" userId="4ad090f6-dadd-4301-b5d0-883b88f508af" providerId="ADAL" clId="{5DBB1A39-4FF0-4956-BB70-ECFB0AC28581}" dt="2023-02-27T00:42:02.371" v="3" actId="164"/>
          <ac:spMkLst>
            <pc:docMk/>
            <pc:sldMk cId="2617037122" sldId="267"/>
            <ac:spMk id="81" creationId="{9C3F78B2-9714-464B-A474-3FFB81FA6298}"/>
          </ac:spMkLst>
        </pc:spChg>
        <pc:spChg chg="mod">
          <ac:chgData name="이동건" userId="4ad090f6-dadd-4301-b5d0-883b88f508af" providerId="ADAL" clId="{5DBB1A39-4FF0-4956-BB70-ECFB0AC28581}" dt="2023-02-27T00:42:02.371" v="3" actId="164"/>
          <ac:spMkLst>
            <pc:docMk/>
            <pc:sldMk cId="2617037122" sldId="267"/>
            <ac:spMk id="86" creationId="{A2635735-8751-4180-BEC2-3786291CB0FD}"/>
          </ac:spMkLst>
        </pc:spChg>
        <pc:grpChg chg="mod">
          <ac:chgData name="이동건" userId="4ad090f6-dadd-4301-b5d0-883b88f508af" providerId="ADAL" clId="{5DBB1A39-4FF0-4956-BB70-ECFB0AC28581}" dt="2023-02-27T00:42:02.371" v="3" actId="164"/>
          <ac:grpSpMkLst>
            <pc:docMk/>
            <pc:sldMk cId="2617037122" sldId="267"/>
            <ac:grpSpMk id="3" creationId="{EBD35A34-EFC6-49EB-A245-EC6D33F05B6C}"/>
          </ac:grpSpMkLst>
        </pc:grpChg>
        <pc:grpChg chg="add mod">
          <ac:chgData name="이동건" userId="4ad090f6-dadd-4301-b5d0-883b88f508af" providerId="ADAL" clId="{5DBB1A39-4FF0-4956-BB70-ECFB0AC28581}" dt="2023-02-27T00:42:02.371" v="3" actId="164"/>
          <ac:grpSpMkLst>
            <pc:docMk/>
            <pc:sldMk cId="2617037122" sldId="267"/>
            <ac:grpSpMk id="17" creationId="{AE3C5058-FB49-4BCF-A2FC-744B5B190234}"/>
          </ac:grpSpMkLst>
        </pc:grpChg>
        <pc:grpChg chg="mod">
          <ac:chgData name="이동건" userId="4ad090f6-dadd-4301-b5d0-883b88f508af" providerId="ADAL" clId="{5DBB1A39-4FF0-4956-BB70-ECFB0AC28581}" dt="2023-02-27T00:42:02.371" v="3" actId="164"/>
          <ac:grpSpMkLst>
            <pc:docMk/>
            <pc:sldMk cId="2617037122" sldId="267"/>
            <ac:grpSpMk id="30" creationId="{5FD98B42-4989-47C9-BF61-F5B540EFDCB1}"/>
          </ac:grpSpMkLst>
        </pc:grpChg>
        <pc:cxnChg chg="mod">
          <ac:chgData name="이동건" userId="4ad090f6-dadd-4301-b5d0-883b88f508af" providerId="ADAL" clId="{5DBB1A39-4FF0-4956-BB70-ECFB0AC28581}" dt="2023-02-27T00:42:02.371" v="3" actId="164"/>
          <ac:cxnSpMkLst>
            <pc:docMk/>
            <pc:sldMk cId="2617037122" sldId="267"/>
            <ac:cxnSpMk id="48" creationId="{48B2435F-1E2A-4525-B7D3-C91AEE6C88B0}"/>
          </ac:cxnSpMkLst>
        </pc:cxnChg>
        <pc:cxnChg chg="mod">
          <ac:chgData name="이동건" userId="4ad090f6-dadd-4301-b5d0-883b88f508af" providerId="ADAL" clId="{5DBB1A39-4FF0-4956-BB70-ECFB0AC28581}" dt="2023-02-27T00:42:02.371" v="3" actId="164"/>
          <ac:cxnSpMkLst>
            <pc:docMk/>
            <pc:sldMk cId="2617037122" sldId="267"/>
            <ac:cxnSpMk id="51" creationId="{C3D695DA-8E31-42F9-9962-EE0E0246112A}"/>
          </ac:cxnSpMkLst>
        </pc:cxnChg>
        <pc:cxnChg chg="mod">
          <ac:chgData name="이동건" userId="4ad090f6-dadd-4301-b5d0-883b88f508af" providerId="ADAL" clId="{5DBB1A39-4FF0-4956-BB70-ECFB0AC28581}" dt="2023-02-27T00:42:02.371" v="3" actId="164"/>
          <ac:cxnSpMkLst>
            <pc:docMk/>
            <pc:sldMk cId="2617037122" sldId="267"/>
            <ac:cxnSpMk id="61" creationId="{7034C5BE-2009-4728-89D6-84BAC41885BF}"/>
          </ac:cxnSpMkLst>
        </pc:cxnChg>
        <pc:cxnChg chg="mod">
          <ac:chgData name="이동건" userId="4ad090f6-dadd-4301-b5d0-883b88f508af" providerId="ADAL" clId="{5DBB1A39-4FF0-4956-BB70-ECFB0AC28581}" dt="2023-02-27T00:42:02.371" v="3" actId="164"/>
          <ac:cxnSpMkLst>
            <pc:docMk/>
            <pc:sldMk cId="2617037122" sldId="267"/>
            <ac:cxnSpMk id="72" creationId="{F3A1EA0B-33F2-4140-9325-EB261857CC2B}"/>
          </ac:cxnSpMkLst>
        </pc:cxnChg>
      </pc:sldChg>
      <pc:sldChg chg="addSp modSp add">
        <pc:chgData name="이동건" userId="4ad090f6-dadd-4301-b5d0-883b88f508af" providerId="ADAL" clId="{5DBB1A39-4FF0-4956-BB70-ECFB0AC28581}" dt="2023-02-27T00:44:06.762" v="4" actId="164"/>
        <pc:sldMkLst>
          <pc:docMk/>
          <pc:sldMk cId="2243728756" sldId="268"/>
        </pc:sldMkLst>
        <pc:spChg chg="mod">
          <ac:chgData name="이동건" userId="4ad090f6-dadd-4301-b5d0-883b88f508af" providerId="ADAL" clId="{5DBB1A39-4FF0-4956-BB70-ECFB0AC28581}" dt="2023-02-27T00:44:06.762" v="4" actId="164"/>
          <ac:spMkLst>
            <pc:docMk/>
            <pc:sldMk cId="2243728756" sldId="268"/>
            <ac:spMk id="15" creationId="{D8774153-B8C0-47F2-8F4E-A629C645FC2D}"/>
          </ac:spMkLst>
        </pc:spChg>
        <pc:spChg chg="mod">
          <ac:chgData name="이동건" userId="4ad090f6-dadd-4301-b5d0-883b88f508af" providerId="ADAL" clId="{5DBB1A39-4FF0-4956-BB70-ECFB0AC28581}" dt="2023-02-27T00:44:06.762" v="4" actId="164"/>
          <ac:spMkLst>
            <pc:docMk/>
            <pc:sldMk cId="2243728756" sldId="268"/>
            <ac:spMk id="17" creationId="{9E2B5128-9A0F-481D-A176-1DA35AA3EA46}"/>
          </ac:spMkLst>
        </pc:spChg>
        <pc:spChg chg="mod">
          <ac:chgData name="이동건" userId="4ad090f6-dadd-4301-b5d0-883b88f508af" providerId="ADAL" clId="{5DBB1A39-4FF0-4956-BB70-ECFB0AC28581}" dt="2023-02-27T00:44:06.762" v="4" actId="164"/>
          <ac:spMkLst>
            <pc:docMk/>
            <pc:sldMk cId="2243728756" sldId="268"/>
            <ac:spMk id="18" creationId="{91827212-D186-441C-9E1B-3B686F131C47}"/>
          </ac:spMkLst>
        </pc:spChg>
        <pc:spChg chg="mod">
          <ac:chgData name="이동건" userId="4ad090f6-dadd-4301-b5d0-883b88f508af" providerId="ADAL" clId="{5DBB1A39-4FF0-4956-BB70-ECFB0AC28581}" dt="2023-02-27T00:44:06.762" v="4" actId="164"/>
          <ac:spMkLst>
            <pc:docMk/>
            <pc:sldMk cId="2243728756" sldId="268"/>
            <ac:spMk id="19" creationId="{F37F6AD3-5AF4-49F5-B639-FF48142BE81D}"/>
          </ac:spMkLst>
        </pc:spChg>
        <pc:spChg chg="mod">
          <ac:chgData name="이동건" userId="4ad090f6-dadd-4301-b5d0-883b88f508af" providerId="ADAL" clId="{5DBB1A39-4FF0-4956-BB70-ECFB0AC28581}" dt="2023-02-27T00:44:06.762" v="4" actId="164"/>
          <ac:spMkLst>
            <pc:docMk/>
            <pc:sldMk cId="2243728756" sldId="268"/>
            <ac:spMk id="20" creationId="{84DD3A30-CD92-4FCC-A252-C2C2AE207BD3}"/>
          </ac:spMkLst>
        </pc:spChg>
        <pc:spChg chg="mod">
          <ac:chgData name="이동건" userId="4ad090f6-dadd-4301-b5d0-883b88f508af" providerId="ADAL" clId="{5DBB1A39-4FF0-4956-BB70-ECFB0AC28581}" dt="2023-02-27T00:44:06.762" v="4" actId="164"/>
          <ac:spMkLst>
            <pc:docMk/>
            <pc:sldMk cId="2243728756" sldId="268"/>
            <ac:spMk id="21" creationId="{C7931BBC-6ED5-4EA3-BAAF-0909E3009B21}"/>
          </ac:spMkLst>
        </pc:spChg>
        <pc:spChg chg="mod">
          <ac:chgData name="이동건" userId="4ad090f6-dadd-4301-b5d0-883b88f508af" providerId="ADAL" clId="{5DBB1A39-4FF0-4956-BB70-ECFB0AC28581}" dt="2023-02-27T00:44:06.762" v="4" actId="164"/>
          <ac:spMkLst>
            <pc:docMk/>
            <pc:sldMk cId="2243728756" sldId="268"/>
            <ac:spMk id="36" creationId="{659B88F7-1164-4426-A3CD-19904C74FEC1}"/>
          </ac:spMkLst>
        </pc:spChg>
        <pc:spChg chg="mod">
          <ac:chgData name="이동건" userId="4ad090f6-dadd-4301-b5d0-883b88f508af" providerId="ADAL" clId="{5DBB1A39-4FF0-4956-BB70-ECFB0AC28581}" dt="2023-02-27T00:44:06.762" v="4" actId="164"/>
          <ac:spMkLst>
            <pc:docMk/>
            <pc:sldMk cId="2243728756" sldId="268"/>
            <ac:spMk id="37" creationId="{F95320B9-A7B4-43C0-BF9E-ABE3303A0408}"/>
          </ac:spMkLst>
        </pc:spChg>
        <pc:grpChg chg="mod">
          <ac:chgData name="이동건" userId="4ad090f6-dadd-4301-b5d0-883b88f508af" providerId="ADAL" clId="{5DBB1A39-4FF0-4956-BB70-ECFB0AC28581}" dt="2023-02-27T00:44:06.762" v="4" actId="164"/>
          <ac:grpSpMkLst>
            <pc:docMk/>
            <pc:sldMk cId="2243728756" sldId="268"/>
            <ac:grpSpMk id="2" creationId="{C4FF969A-A396-4540-8ECA-DE00A17CF876}"/>
          </ac:grpSpMkLst>
        </pc:grpChg>
        <pc:grpChg chg="add mod">
          <ac:chgData name="이동건" userId="4ad090f6-dadd-4301-b5d0-883b88f508af" providerId="ADAL" clId="{5DBB1A39-4FF0-4956-BB70-ECFB0AC28581}" dt="2023-02-27T00:44:06.762" v="4" actId="164"/>
          <ac:grpSpMkLst>
            <pc:docMk/>
            <pc:sldMk cId="2243728756" sldId="268"/>
            <ac:grpSpMk id="16" creationId="{464AF8BE-F1FE-4610-90A2-DC86BB3408A7}"/>
          </ac:grpSpMkLst>
        </pc:grpChg>
        <pc:cxnChg chg="mod">
          <ac:chgData name="이동건" userId="4ad090f6-dadd-4301-b5d0-883b88f508af" providerId="ADAL" clId="{5DBB1A39-4FF0-4956-BB70-ECFB0AC28581}" dt="2023-02-27T00:44:06.762" v="4" actId="164"/>
          <ac:cxnSpMkLst>
            <pc:docMk/>
            <pc:sldMk cId="2243728756" sldId="268"/>
            <ac:cxnSpMk id="32" creationId="{481B039C-2707-4854-9672-93D847F4B08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23-02-27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71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6"/>
            <a:ext cx="850208" cy="196955"/>
          </a:xfrm>
          <a:prstGeom prst="rect">
            <a:avLst/>
          </a:prstGeom>
        </p:spPr>
      </p:pic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6013" y="507035"/>
            <a:ext cx="8957817" cy="1048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75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4AD2FD6-46FB-843F-2AC9-E61838DC47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80619"/>
          <a:stretch/>
        </p:blipFill>
        <p:spPr>
          <a:xfrm>
            <a:off x="8845551" y="254538"/>
            <a:ext cx="924824" cy="2693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895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DBFC-E2E2-4558-88A3-885FAE75EBD1}" type="datetimeFigureOut">
              <a:rPr lang="ko-KR" altLang="en-US" smtClean="0"/>
              <a:t>23-02-27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24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5.png"/><Relationship Id="rId3" Type="http://schemas.openxmlformats.org/officeDocument/2006/relationships/image" Target="../media/image31.png"/><Relationship Id="rId21" Type="http://schemas.openxmlformats.org/officeDocument/2006/relationships/image" Target="../media/image47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30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50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2: Pincushion and barrel distortion illustrated | Download Scientific  Diagram">
            <a:extLst>
              <a:ext uri="{FF2B5EF4-FFF2-40B4-BE49-F238E27FC236}">
                <a16:creationId xmlns:a16="http://schemas.microsoft.com/office/drawing/2014/main" id="{3877CF09-EB5E-4AB6-B8F0-3596958B68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7" t="42299" r="75134" b="27856"/>
          <a:stretch/>
        </p:blipFill>
        <p:spPr bwMode="auto">
          <a:xfrm>
            <a:off x="636780" y="2063106"/>
            <a:ext cx="4023268" cy="212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1B6FE285-6DA6-4946-9953-C1493826BDCA}"/>
              </a:ext>
            </a:extLst>
          </p:cNvPr>
          <p:cNvGrpSpPr/>
          <p:nvPr/>
        </p:nvGrpSpPr>
        <p:grpSpPr>
          <a:xfrm>
            <a:off x="1841231" y="2136050"/>
            <a:ext cx="910574" cy="970379"/>
            <a:chOff x="1841231" y="2136050"/>
            <a:chExt cx="910574" cy="970379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31E690D-1C12-4AE7-9BF8-5B5A5BE31C45}"/>
                </a:ext>
              </a:extLst>
            </p:cNvPr>
            <p:cNvSpPr/>
            <p:nvPr/>
          </p:nvSpPr>
          <p:spPr>
            <a:xfrm>
              <a:off x="2656677" y="3011301"/>
              <a:ext cx="95128" cy="9512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363F048-057F-42DE-A00B-E90E7F2A20F3}"/>
                </a:ext>
              </a:extLst>
            </p:cNvPr>
            <p:cNvSpPr/>
            <p:nvPr/>
          </p:nvSpPr>
          <p:spPr>
            <a:xfrm>
              <a:off x="1841231" y="2136050"/>
              <a:ext cx="95128" cy="9512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Picture 4" descr="2: Pincushion and barrel distortion illustrated | Download Scientific  Diagram">
            <a:extLst>
              <a:ext uri="{FF2B5EF4-FFF2-40B4-BE49-F238E27FC236}">
                <a16:creationId xmlns:a16="http://schemas.microsoft.com/office/drawing/2014/main" id="{0BAD9602-DC58-483F-95E1-7CBE819E1C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02" t="34171" r="5531" b="16801"/>
          <a:stretch/>
        </p:blipFill>
        <p:spPr bwMode="auto">
          <a:xfrm>
            <a:off x="4878817" y="1805363"/>
            <a:ext cx="4703199" cy="260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869453DB-C50C-441D-9460-F61EE8B504FD}"/>
              </a:ext>
            </a:extLst>
          </p:cNvPr>
          <p:cNvSpPr/>
          <p:nvPr/>
        </p:nvSpPr>
        <p:spPr>
          <a:xfrm>
            <a:off x="7172291" y="3022217"/>
            <a:ext cx="116250" cy="11625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8A249B7-FBB5-495A-9DD4-CC630748F7F8}"/>
              </a:ext>
            </a:extLst>
          </p:cNvPr>
          <p:cNvSpPr/>
          <p:nvPr/>
        </p:nvSpPr>
        <p:spPr>
          <a:xfrm>
            <a:off x="6387544" y="2124706"/>
            <a:ext cx="116250" cy="116250"/>
          </a:xfrm>
          <a:prstGeom prst="ellipse">
            <a:avLst/>
          </a:prstGeom>
          <a:noFill/>
          <a:ln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62B2790-297D-437F-9F93-2381A206010D}"/>
              </a:ext>
            </a:extLst>
          </p:cNvPr>
          <p:cNvSpPr/>
          <p:nvPr/>
        </p:nvSpPr>
        <p:spPr>
          <a:xfrm>
            <a:off x="6139747" y="1805363"/>
            <a:ext cx="116250" cy="11625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B7E11A5-993D-4401-A1ED-FFCA4BBD2C0D}"/>
              </a:ext>
            </a:extLst>
          </p:cNvPr>
          <p:cNvCxnSpPr>
            <a:cxnSpLocks/>
            <a:stCxn id="18" idx="1"/>
            <a:endCxn id="19" idx="5"/>
          </p:cNvCxnSpPr>
          <p:nvPr/>
        </p:nvCxnSpPr>
        <p:spPr>
          <a:xfrm flipH="1" flipV="1">
            <a:off x="6238973" y="1904589"/>
            <a:ext cx="165596" cy="237142"/>
          </a:xfrm>
          <a:prstGeom prst="straightConnector1">
            <a:avLst/>
          </a:prstGeom>
          <a:ln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627EC51-CF56-43C7-BE65-7B947C7D3D25}"/>
              </a:ext>
            </a:extLst>
          </p:cNvPr>
          <p:cNvSpPr txBox="1"/>
          <p:nvPr/>
        </p:nvSpPr>
        <p:spPr>
          <a:xfrm>
            <a:off x="1461373" y="4898353"/>
            <a:ext cx="796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Barrel distortion </a:t>
            </a:r>
            <a:r>
              <a:rPr lang="ko-KR" altLang="en-US" dirty="0"/>
              <a:t>은 </a:t>
            </a:r>
            <a:r>
              <a:rPr lang="en-US" altLang="ko-KR" dirty="0"/>
              <a:t>image </a:t>
            </a:r>
            <a:r>
              <a:rPr lang="ko-KR" altLang="en-US" dirty="0"/>
              <a:t>의 중앙으로부터 멀어지는 방향으로 왜곡이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제목 3">
            <a:extLst>
              <a:ext uri="{FF2B5EF4-FFF2-40B4-BE49-F238E27FC236}">
                <a16:creationId xmlns:a16="http://schemas.microsoft.com/office/drawing/2014/main" id="{8A5840AD-9626-4182-A102-4A3CB1A133B0}"/>
              </a:ext>
            </a:extLst>
          </p:cNvPr>
          <p:cNvSpPr txBox="1">
            <a:spLocks/>
          </p:cNvSpPr>
          <p:nvPr/>
        </p:nvSpPr>
        <p:spPr>
          <a:xfrm>
            <a:off x="117624" y="66554"/>
            <a:ext cx="4358960" cy="418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Geometric (Lens) Calibration</a:t>
            </a:r>
            <a:endParaRPr lang="ko-KR" alt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25D857F-A17E-44D3-A406-FD5DFF1C4869}"/>
              </a:ext>
            </a:extLst>
          </p:cNvPr>
          <p:cNvCxnSpPr/>
          <p:nvPr/>
        </p:nvCxnSpPr>
        <p:spPr>
          <a:xfrm>
            <a:off x="4878817" y="2177701"/>
            <a:ext cx="488728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C6F5400-427E-4EFD-899D-E7BCB04B6356}"/>
              </a:ext>
            </a:extLst>
          </p:cNvPr>
          <p:cNvCxnSpPr>
            <a:cxnSpLocks/>
          </p:cNvCxnSpPr>
          <p:nvPr/>
        </p:nvCxnSpPr>
        <p:spPr>
          <a:xfrm>
            <a:off x="6438125" y="2063106"/>
            <a:ext cx="0" cy="23443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8FCB6F7-13F5-4233-84E2-B6F50991AC2D}"/>
              </a:ext>
            </a:extLst>
          </p:cNvPr>
          <p:cNvCxnSpPr>
            <a:cxnSpLocks/>
          </p:cNvCxnSpPr>
          <p:nvPr/>
        </p:nvCxnSpPr>
        <p:spPr>
          <a:xfrm>
            <a:off x="7991486" y="2063106"/>
            <a:ext cx="0" cy="23443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0A75CD3-405F-4C1D-BE5D-AFA8D93A709B}"/>
              </a:ext>
            </a:extLst>
          </p:cNvPr>
          <p:cNvCxnSpPr/>
          <p:nvPr/>
        </p:nvCxnSpPr>
        <p:spPr>
          <a:xfrm>
            <a:off x="4844898" y="3890454"/>
            <a:ext cx="488728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38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FAC0B6CC-80FC-46FF-B203-D30BAD351742}"/>
              </a:ext>
            </a:extLst>
          </p:cNvPr>
          <p:cNvSpPr/>
          <p:nvPr/>
        </p:nvSpPr>
        <p:spPr>
          <a:xfrm>
            <a:off x="8178456" y="5360833"/>
            <a:ext cx="959073" cy="482469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F91F243-4DAF-44C8-9EBC-F0FE0E5E4041}"/>
              </a:ext>
            </a:extLst>
          </p:cNvPr>
          <p:cNvGrpSpPr/>
          <p:nvPr/>
        </p:nvGrpSpPr>
        <p:grpSpPr>
          <a:xfrm>
            <a:off x="2773039" y="1005281"/>
            <a:ext cx="6352145" cy="4847438"/>
            <a:chOff x="1996579" y="1242970"/>
            <a:chExt cx="6352145" cy="4847438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ECFBD74-B035-40AF-98E9-239989AA43BB}"/>
                </a:ext>
              </a:extLst>
            </p:cNvPr>
            <p:cNvCxnSpPr/>
            <p:nvPr/>
          </p:nvCxnSpPr>
          <p:spPr>
            <a:xfrm>
              <a:off x="1996580" y="1258350"/>
              <a:ext cx="0" cy="483205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D94DC35-788B-4819-A13D-7066497E0E2D}"/>
                </a:ext>
              </a:extLst>
            </p:cNvPr>
            <p:cNvCxnSpPr/>
            <p:nvPr/>
          </p:nvCxnSpPr>
          <p:spPr>
            <a:xfrm>
              <a:off x="3076243" y="1258350"/>
              <a:ext cx="0" cy="483205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1A2A8B1-B463-48E9-9B4A-7B5906C5A314}"/>
                </a:ext>
              </a:extLst>
            </p:cNvPr>
            <p:cNvCxnSpPr/>
            <p:nvPr/>
          </p:nvCxnSpPr>
          <p:spPr>
            <a:xfrm>
              <a:off x="4155906" y="1258350"/>
              <a:ext cx="0" cy="483205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5FB80F8-0D61-4E05-88F3-A66471AEC06A}"/>
                </a:ext>
              </a:extLst>
            </p:cNvPr>
            <p:cNvCxnSpPr/>
            <p:nvPr/>
          </p:nvCxnSpPr>
          <p:spPr>
            <a:xfrm>
              <a:off x="5235569" y="1258350"/>
              <a:ext cx="0" cy="483205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4727103-CF7B-400A-828E-3059D8C3B518}"/>
                </a:ext>
              </a:extLst>
            </p:cNvPr>
            <p:cNvCxnSpPr/>
            <p:nvPr/>
          </p:nvCxnSpPr>
          <p:spPr>
            <a:xfrm>
              <a:off x="6315232" y="1258350"/>
              <a:ext cx="0" cy="483205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754CE13F-3D23-4967-A44A-5B8C573C0825}"/>
                </a:ext>
              </a:extLst>
            </p:cNvPr>
            <p:cNvCxnSpPr/>
            <p:nvPr/>
          </p:nvCxnSpPr>
          <p:spPr>
            <a:xfrm>
              <a:off x="7394896" y="1258350"/>
              <a:ext cx="0" cy="483205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6E31798-5060-4DE4-AF55-5D86C22510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6579" y="2046914"/>
              <a:ext cx="635214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15840D8-A299-4776-A5C6-1174804C24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6579" y="2962712"/>
              <a:ext cx="635214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851346E-CEE0-4AE4-91F0-E4F3A63116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6579" y="3801611"/>
              <a:ext cx="635214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92C2F73-772B-43F1-8CA8-D9A6BBA67D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6579" y="4717409"/>
              <a:ext cx="635214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75EAD53-5694-4927-BF53-F9AC5D928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6579" y="5589864"/>
              <a:ext cx="635214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513D96A-293B-415C-B87A-E6CFD1D729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6579" y="1242970"/>
              <a:ext cx="635214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DCDA128-A4A1-4C7C-A93B-9A67E2A4FAA9}"/>
                  </a:ext>
                </a:extLst>
              </p:cNvPr>
              <p:cNvSpPr txBox="1"/>
              <p:nvPr/>
            </p:nvSpPr>
            <p:spPr>
              <a:xfrm>
                <a:off x="175803" y="2170762"/>
                <a:ext cx="232721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Barrel distortion </a:t>
                </a:r>
                <a:r>
                  <a:rPr lang="ko-KR" altLang="en-US" sz="1100" dirty="0"/>
                  <a:t>가정</a:t>
                </a:r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100" dirty="0"/>
                  <a:t> </a:t>
                </a:r>
                <a:r>
                  <a:rPr lang="ko-KR" altLang="en-US" sz="1100" dirty="0"/>
                  <a:t>좌표가 </a:t>
                </a:r>
                <a:r>
                  <a:rPr lang="en-US" altLang="ko-KR" sz="1100" dirty="0"/>
                  <a:t>radial </a:t>
                </a:r>
                <a:r>
                  <a:rPr lang="ko-KR" altLang="en-US" sz="1100" dirty="0"/>
                  <a:t>방향으로 멀어짐</a:t>
                </a:r>
                <a:r>
                  <a:rPr lang="en-US" altLang="ko-KR" sz="1100" dirty="0"/>
                  <a:t>.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DCDA128-A4A1-4C7C-A93B-9A67E2A4F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03" y="2170762"/>
                <a:ext cx="2327217" cy="430887"/>
              </a:xfrm>
              <a:prstGeom prst="rect">
                <a:avLst/>
              </a:prstGeom>
              <a:blipFill>
                <a:blip r:embed="rId2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7E060A-2DD2-4D41-9F3F-A1CC7C9075D9}"/>
              </a:ext>
            </a:extLst>
          </p:cNvPr>
          <p:cNvSpPr/>
          <p:nvPr/>
        </p:nvSpPr>
        <p:spPr>
          <a:xfrm>
            <a:off x="6692352" y="4120281"/>
            <a:ext cx="1079664" cy="838898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A1AD6D-A7A5-4E20-A5C7-5B7A1FB5E8A7}"/>
              </a:ext>
            </a:extLst>
          </p:cNvPr>
          <p:cNvSpPr/>
          <p:nvPr/>
        </p:nvSpPr>
        <p:spPr>
          <a:xfrm>
            <a:off x="4938240" y="2725023"/>
            <a:ext cx="1079664" cy="838898"/>
          </a:xfrm>
          <a:prstGeom prst="rect">
            <a:avLst/>
          </a:prstGeom>
          <a:solidFill>
            <a:srgbClr val="0000FF">
              <a:alpha val="40000"/>
            </a:srgbClr>
          </a:solidFill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6923FF-62E9-4A50-97EF-F8C5A6008A2E}"/>
              </a:ext>
            </a:extLst>
          </p:cNvPr>
          <p:cNvSpPr txBox="1"/>
          <p:nvPr/>
        </p:nvSpPr>
        <p:spPr>
          <a:xfrm>
            <a:off x="7775470" y="4304147"/>
            <a:ext cx="11128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원래 위치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5695EE-CA61-42CC-B482-1B9A6256687D}"/>
                  </a:ext>
                </a:extLst>
              </p:cNvPr>
              <p:cNvSpPr txBox="1"/>
              <p:nvPr/>
            </p:nvSpPr>
            <p:spPr>
              <a:xfrm>
                <a:off x="9137530" y="679383"/>
                <a:ext cx="5541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5695EE-CA61-42CC-B482-1B9A62566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530" y="679383"/>
                <a:ext cx="55419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38B614A-D1EC-4079-A7AF-B19D1ED987FC}"/>
                  </a:ext>
                </a:extLst>
              </p:cNvPr>
              <p:cNvSpPr txBox="1"/>
              <p:nvPr/>
            </p:nvSpPr>
            <p:spPr>
              <a:xfrm>
                <a:off x="2495944" y="5770056"/>
                <a:ext cx="5429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38B614A-D1EC-4079-A7AF-B19D1ED98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944" y="5770056"/>
                <a:ext cx="54296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E22B73-196C-4C30-BB6A-1B18B96068E2}"/>
                  </a:ext>
                </a:extLst>
              </p:cNvPr>
              <p:cNvSpPr txBox="1"/>
              <p:nvPr/>
            </p:nvSpPr>
            <p:spPr>
              <a:xfrm>
                <a:off x="6444643" y="5042290"/>
                <a:ext cx="156895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4.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3.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𝑋𝑋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E22B73-196C-4C30-BB6A-1B18B9606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643" y="5042290"/>
                <a:ext cx="15689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C864D0EB-E894-495D-8586-5E0BF22009A8}"/>
              </a:ext>
            </a:extLst>
          </p:cNvPr>
          <p:cNvSpPr txBox="1"/>
          <p:nvPr/>
        </p:nvSpPr>
        <p:spPr>
          <a:xfrm>
            <a:off x="6322017" y="2425144"/>
            <a:ext cx="236733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렌즈 왜곡으로 인해 이 </a:t>
            </a:r>
            <a:r>
              <a:rPr lang="en-US" altLang="ko-KR" dirty="0"/>
              <a:t>pixel </a:t>
            </a:r>
            <a:r>
              <a:rPr lang="ko-KR" altLang="en-US" dirty="0"/>
              <a:t>에서 관측됨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25384D-0708-441E-811D-B9C919286C31}"/>
              </a:ext>
            </a:extLst>
          </p:cNvPr>
          <p:cNvSpPr txBox="1"/>
          <p:nvPr/>
        </p:nvSpPr>
        <p:spPr>
          <a:xfrm>
            <a:off x="5702042" y="3883361"/>
            <a:ext cx="8290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0000FF"/>
                </a:solidFill>
              </a:rPr>
              <a:t>왜곡량</a:t>
            </a:r>
            <a:endParaRPr lang="ko-KR" alt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CBD3CAC-BF9B-4C2D-BF05-64CCDE704A79}"/>
                  </a:ext>
                </a:extLst>
              </p:cNvPr>
              <p:cNvSpPr txBox="1"/>
              <p:nvPr/>
            </p:nvSpPr>
            <p:spPr>
              <a:xfrm>
                <a:off x="8624256" y="5612234"/>
                <a:ext cx="9759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CBD3CAC-BF9B-4C2D-BF05-64CCDE704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256" y="5612234"/>
                <a:ext cx="9759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A60C53A-3A3B-4467-8135-78E6B8AFE229}"/>
                  </a:ext>
                </a:extLst>
              </p:cNvPr>
              <p:cNvSpPr txBox="1"/>
              <p:nvPr/>
            </p:nvSpPr>
            <p:spPr>
              <a:xfrm>
                <a:off x="2843594" y="1094386"/>
                <a:ext cx="9870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A60C53A-3A3B-4467-8135-78E6B8AFE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594" y="1094386"/>
                <a:ext cx="987001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ABD965A-89E2-4438-BFF4-6E44A895D011}"/>
                  </a:ext>
                </a:extLst>
              </p:cNvPr>
              <p:cNvSpPr txBox="1"/>
              <p:nvPr/>
            </p:nvSpPr>
            <p:spPr>
              <a:xfrm>
                <a:off x="4028535" y="1225867"/>
                <a:ext cx="749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ABD965A-89E2-4438-BFF4-6E44A895D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535" y="1225867"/>
                <a:ext cx="74975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341A8BE-EB65-4BEC-B38F-304753A008AB}"/>
                  </a:ext>
                </a:extLst>
              </p:cNvPr>
              <p:cNvSpPr txBox="1"/>
              <p:nvPr/>
            </p:nvSpPr>
            <p:spPr>
              <a:xfrm>
                <a:off x="5054414" y="1232885"/>
                <a:ext cx="749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2,0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341A8BE-EB65-4BEC-B38F-304753A00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414" y="1232885"/>
                <a:ext cx="7497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7269E65-1EEF-4C19-8050-62D8951C176B}"/>
                  </a:ext>
                </a:extLst>
              </p:cNvPr>
              <p:cNvSpPr txBox="1"/>
              <p:nvPr/>
            </p:nvSpPr>
            <p:spPr>
              <a:xfrm>
                <a:off x="3022105" y="2120908"/>
                <a:ext cx="749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7269E65-1EEF-4C19-8050-62D8951C1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105" y="2120908"/>
                <a:ext cx="74975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6ABE42-2F48-46BD-8EBD-4590BE584253}"/>
                  </a:ext>
                </a:extLst>
              </p:cNvPr>
              <p:cNvSpPr txBox="1"/>
              <p:nvPr/>
            </p:nvSpPr>
            <p:spPr>
              <a:xfrm>
                <a:off x="3018531" y="2984865"/>
                <a:ext cx="749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6ABE42-2F48-46BD-8EBD-4590BE584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531" y="2984865"/>
                <a:ext cx="74975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15CC44A7-7095-4576-A496-217CA6405910}"/>
              </a:ext>
            </a:extLst>
          </p:cNvPr>
          <p:cNvCxnSpPr>
            <a:cxnSpLocks/>
            <a:stCxn id="19" idx="1"/>
            <a:endCxn id="17" idx="1"/>
          </p:cNvCxnSpPr>
          <p:nvPr/>
        </p:nvCxnSpPr>
        <p:spPr>
          <a:xfrm rot="10800000" flipH="1" flipV="1">
            <a:off x="4938240" y="3144472"/>
            <a:ext cx="1754112" cy="1395258"/>
          </a:xfrm>
          <a:prstGeom prst="curvedConnector3">
            <a:avLst>
              <a:gd name="adj1" fmla="val -1303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C3A739C-E6A4-416B-B263-B0CA54F20DA4}"/>
              </a:ext>
            </a:extLst>
          </p:cNvPr>
          <p:cNvSpPr txBox="1"/>
          <p:nvPr/>
        </p:nvSpPr>
        <p:spPr>
          <a:xfrm>
            <a:off x="3393409" y="4551290"/>
            <a:ext cx="25843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되돌리는 것은 불가능함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3B0EED07-A9F9-495A-9098-836D3E9E5667}"/>
                  </a:ext>
                </a:extLst>
              </p:cNvPr>
              <p:cNvSpPr/>
              <p:nvPr/>
            </p:nvSpPr>
            <p:spPr>
              <a:xfrm>
                <a:off x="1997071" y="5847915"/>
                <a:ext cx="7732685" cy="9233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d>
                      <m:r>
                        <a:rPr lang="en-US" altLang="ko-KR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ko-KR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d>
                      <m:r>
                        <a:rPr lang="en-US" altLang="ko-KR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ko-KR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br>
                  <a:rPr lang="en-US" altLang="ko-KR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3B0EED07-A9F9-495A-9098-836D3E9E5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071" y="5847915"/>
                <a:ext cx="7732685" cy="923394"/>
              </a:xfrm>
              <a:prstGeom prst="rect">
                <a:avLst/>
              </a:prstGeom>
              <a:blipFill>
                <a:blip r:embed="rId1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D596E041-F4EC-424D-8A1B-8E01C72A19D8}"/>
                  </a:ext>
                </a:extLst>
              </p:cNvPr>
              <p:cNvSpPr/>
              <p:nvPr/>
            </p:nvSpPr>
            <p:spPr>
              <a:xfrm>
                <a:off x="73790" y="3249554"/>
                <a:ext cx="2595006" cy="699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m:rPr>
                          <m:aln/>
                        </m:rP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br>
                  <a:rPr lang="en-US" altLang="ko-KR" sz="1400" b="0" dirty="0"/>
                </a:br>
                <a:endParaRPr lang="ko-KR" altLang="en-US" sz="1400" dirty="0"/>
              </a:p>
            </p:txBody>
          </p:sp>
        </mc:Choice>
        <mc:Fallback xmlns="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D596E041-F4EC-424D-8A1B-8E01C72A19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0" y="3249554"/>
                <a:ext cx="2595006" cy="69923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07D9798-58DD-4125-A3A3-86DFE3B05A82}"/>
              </a:ext>
            </a:extLst>
          </p:cNvPr>
          <p:cNvCxnSpPr>
            <a:cxnSpLocks/>
          </p:cNvCxnSpPr>
          <p:nvPr/>
        </p:nvCxnSpPr>
        <p:spPr>
          <a:xfrm flipH="1" flipV="1">
            <a:off x="5522384" y="3143044"/>
            <a:ext cx="1786668" cy="142691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D22C20C1-17D8-4DA6-8D28-D678FBC9E437}"/>
              </a:ext>
            </a:extLst>
          </p:cNvPr>
          <p:cNvCxnSpPr>
            <a:cxnSpLocks/>
            <a:stCxn id="17" idx="0"/>
            <a:endCxn id="19" idx="3"/>
          </p:cNvCxnSpPr>
          <p:nvPr/>
        </p:nvCxnSpPr>
        <p:spPr>
          <a:xfrm rot="16200000" flipV="1">
            <a:off x="6137140" y="3025237"/>
            <a:ext cx="975809" cy="1214280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E7C60FC1-EF41-4AC4-A11A-68124D4C4700}"/>
                  </a:ext>
                </a:extLst>
              </p:cNvPr>
              <p:cNvSpPr/>
              <p:nvPr/>
            </p:nvSpPr>
            <p:spPr>
              <a:xfrm>
                <a:off x="73790" y="4645405"/>
                <a:ext cx="2470356" cy="6912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m:rPr>
                          <m:aln/>
                        </m:rP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br>
                  <a:rPr lang="en-US" altLang="ko-KR" sz="1400" b="0" dirty="0"/>
                </a:br>
                <a:endParaRPr lang="ko-KR" altLang="en-US" sz="1400" dirty="0"/>
              </a:p>
            </p:txBody>
          </p:sp>
        </mc:Choice>
        <mc:Fallback xmlns="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E7C60FC1-EF41-4AC4-A11A-68124D4C4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0" y="4645405"/>
                <a:ext cx="2470356" cy="69127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4844D6C-888B-46E6-BE19-A2BFB6EF58A1}"/>
                  </a:ext>
                </a:extLst>
              </p:cNvPr>
              <p:cNvSpPr txBox="1"/>
              <p:nvPr/>
            </p:nvSpPr>
            <p:spPr>
              <a:xfrm>
                <a:off x="67916" y="3003521"/>
                <a:ext cx="222881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000" dirty="0"/>
                  <a:t>왜곡된 </a:t>
                </a:r>
                <a:r>
                  <a:rPr lang="en-US" altLang="ko-KR" sz="1000" dirty="0"/>
                  <a:t>pixel </a:t>
                </a:r>
                <a:r>
                  <a:rPr lang="ko-KR" altLang="en-US" sz="1000" dirty="0"/>
                  <a:t>의</a:t>
                </a:r>
                <a:r>
                  <a:rPr lang="en-US" altLang="ko-KR" sz="1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ko-KR" altLang="en-US" sz="1000" dirty="0"/>
                  <a:t> 좌표 변환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4844D6C-888B-46E6-BE19-A2BFB6EF5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6" y="3003521"/>
                <a:ext cx="2228815" cy="246221"/>
              </a:xfrm>
              <a:prstGeom prst="rect">
                <a:avLst/>
              </a:prstGeom>
              <a:blipFill>
                <a:blip r:embed="rId1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22912BB-0D29-490B-A64A-4304718400A5}"/>
                  </a:ext>
                </a:extLst>
              </p:cNvPr>
              <p:cNvSpPr txBox="1"/>
              <p:nvPr/>
            </p:nvSpPr>
            <p:spPr>
              <a:xfrm>
                <a:off x="76945" y="4373676"/>
                <a:ext cx="23859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000" dirty="0"/>
                  <a:t>왜곡 안된 </a:t>
                </a:r>
                <a:r>
                  <a:rPr lang="en-US" altLang="ko-KR" sz="1000" dirty="0"/>
                  <a:t>pixel </a:t>
                </a:r>
                <a:r>
                  <a:rPr lang="ko-KR" altLang="en-US" sz="1000" dirty="0"/>
                  <a:t>의</a:t>
                </a:r>
                <a:r>
                  <a:rPr lang="en-US" altLang="ko-KR" sz="1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ko-KR" altLang="en-US" sz="1000" dirty="0"/>
                  <a:t> 좌표 변환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22912BB-0D29-490B-A64A-430471840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5" y="4373676"/>
                <a:ext cx="2385910" cy="246221"/>
              </a:xfrm>
              <a:prstGeom prst="rect">
                <a:avLst/>
              </a:prstGeom>
              <a:blipFill>
                <a:blip r:embed="rId16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직사각형 53">
            <a:extLst>
              <a:ext uri="{FF2B5EF4-FFF2-40B4-BE49-F238E27FC236}">
                <a16:creationId xmlns:a16="http://schemas.microsoft.com/office/drawing/2014/main" id="{CF6F1BC1-C33D-4D62-9DF6-6F8A59DE390D}"/>
              </a:ext>
            </a:extLst>
          </p:cNvPr>
          <p:cNvSpPr/>
          <p:nvPr/>
        </p:nvSpPr>
        <p:spPr>
          <a:xfrm>
            <a:off x="3852703" y="527243"/>
            <a:ext cx="42707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촬영한 이미지 </a:t>
            </a:r>
            <a:r>
              <a:rPr lang="en-US" altLang="ko-KR" sz="2400" dirty="0"/>
              <a:t>= </a:t>
            </a:r>
            <a:r>
              <a:rPr lang="ko-KR" altLang="en-US" sz="2400" dirty="0"/>
              <a:t>왜곡된 이미지 </a:t>
            </a:r>
            <a:endParaRPr lang="en-US" altLang="ko-K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9B10113-386F-4E0D-9A38-E8D026E99A76}"/>
                  </a:ext>
                </a:extLst>
              </p:cNvPr>
              <p:cNvSpPr txBox="1"/>
              <p:nvPr/>
            </p:nvSpPr>
            <p:spPr>
              <a:xfrm>
                <a:off x="389691" y="1020661"/>
                <a:ext cx="20401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0" dirty="0"/>
                  <a:t>해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상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도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:192×56</m:t>
                    </m:r>
                  </m:oMath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=10,752</m:t>
                    </m:r>
                  </m:oMath>
                </a14:m>
                <a:r>
                  <a:rPr lang="ko-KR" altLang="en-US" sz="1600" dirty="0"/>
                  <a:t> 개 </a:t>
                </a:r>
                <a:r>
                  <a:rPr lang="en-US" altLang="ko-KR" sz="1600" dirty="0"/>
                  <a:t>pixels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9B10113-386F-4E0D-9A38-E8D026E99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91" y="1020661"/>
                <a:ext cx="2040140" cy="584775"/>
              </a:xfrm>
              <a:prstGeom prst="rect">
                <a:avLst/>
              </a:prstGeom>
              <a:blipFill>
                <a:blip r:embed="rId17"/>
                <a:stretch>
                  <a:fillRect l="-1791" t="-2083" b="-13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7506590-541B-4280-922D-D7C3890672FC}"/>
                  </a:ext>
                </a:extLst>
              </p:cNvPr>
              <p:cNvSpPr txBox="1"/>
              <p:nvPr/>
            </p:nvSpPr>
            <p:spPr>
              <a:xfrm>
                <a:off x="155709" y="1645969"/>
                <a:ext cx="25820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: </a:t>
                </a:r>
                <a:r>
                  <a:rPr lang="ko-KR" altLang="en-US" sz="1400" dirty="0"/>
                  <a:t>정가운데 </a:t>
                </a:r>
                <a:r>
                  <a:rPr lang="en-US" altLang="ko-KR" sz="1400" dirty="0"/>
                  <a:t>pixel </a:t>
                </a:r>
                <a:r>
                  <a:rPr lang="ko-KR" altLang="en-US" sz="1400" dirty="0"/>
                  <a:t>의 좌표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7506590-541B-4280-922D-D7C389067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09" y="1645969"/>
                <a:ext cx="2582054" cy="307777"/>
              </a:xfrm>
              <a:prstGeom prst="rect">
                <a:avLst/>
              </a:prstGeom>
              <a:blipFill>
                <a:blip r:embed="rId18"/>
                <a:stretch>
                  <a:fillRect t="-2000" b="-2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7B7D92-8BAF-4FF7-8018-D59E42FFC465}"/>
                  </a:ext>
                </a:extLst>
              </p:cNvPr>
              <p:cNvSpPr txBox="1"/>
              <p:nvPr/>
            </p:nvSpPr>
            <p:spPr>
              <a:xfrm>
                <a:off x="4945215" y="2368302"/>
                <a:ext cx="10145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7B7D92-8BAF-4FF7-8018-D59E42FFC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215" y="2368302"/>
                <a:ext cx="1014508" cy="64633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A2E13B3-51D1-47D1-B1BB-3EC32D416190}"/>
              </a:ext>
            </a:extLst>
          </p:cNvPr>
          <p:cNvCxnSpPr>
            <a:cxnSpLocks/>
          </p:cNvCxnSpPr>
          <p:nvPr/>
        </p:nvCxnSpPr>
        <p:spPr>
          <a:xfrm>
            <a:off x="8657993" y="5092117"/>
            <a:ext cx="0" cy="97032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8035696-9BDD-4899-94BA-2E05AD539D1C}"/>
              </a:ext>
            </a:extLst>
          </p:cNvPr>
          <p:cNvCxnSpPr>
            <a:cxnSpLocks/>
          </p:cNvCxnSpPr>
          <p:nvPr/>
        </p:nvCxnSpPr>
        <p:spPr>
          <a:xfrm flipH="1">
            <a:off x="7910819" y="5602068"/>
            <a:ext cx="161068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6BF12B-4869-422F-BE32-3CA53131F4BC}"/>
                  </a:ext>
                </a:extLst>
              </p:cNvPr>
              <p:cNvSpPr txBox="1"/>
              <p:nvPr/>
            </p:nvSpPr>
            <p:spPr>
              <a:xfrm>
                <a:off x="9499563" y="5427568"/>
                <a:ext cx="384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6BF12B-4869-422F-BE32-3CA53131F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563" y="5427568"/>
                <a:ext cx="38401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440A155-2FDA-418C-8D79-92DBC6DBE8CB}"/>
                  </a:ext>
                </a:extLst>
              </p:cNvPr>
              <p:cNvSpPr txBox="1"/>
              <p:nvPr/>
            </p:nvSpPr>
            <p:spPr>
              <a:xfrm>
                <a:off x="8468462" y="4700922"/>
                <a:ext cx="3874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440A155-2FDA-418C-8D79-92DBC6DBE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8462" y="4700922"/>
                <a:ext cx="387414" cy="369332"/>
              </a:xfrm>
              <a:prstGeom prst="rect">
                <a:avLst/>
              </a:prstGeom>
              <a:blipFill>
                <a:blip r:embed="rId2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6334DDC-6560-4C52-86D1-6E4D1BD72748}"/>
              </a:ext>
            </a:extLst>
          </p:cNvPr>
          <p:cNvCxnSpPr>
            <a:cxnSpLocks/>
          </p:cNvCxnSpPr>
          <p:nvPr/>
        </p:nvCxnSpPr>
        <p:spPr>
          <a:xfrm flipH="1">
            <a:off x="5530890" y="4569956"/>
            <a:ext cx="1778162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A06D26E-74F6-46AC-A3FC-3A5CB78579AE}"/>
              </a:ext>
            </a:extLst>
          </p:cNvPr>
          <p:cNvCxnSpPr>
            <a:cxnSpLocks/>
          </p:cNvCxnSpPr>
          <p:nvPr/>
        </p:nvCxnSpPr>
        <p:spPr>
          <a:xfrm flipV="1">
            <a:off x="5530890" y="3260479"/>
            <a:ext cx="0" cy="128931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제목 3">
            <a:extLst>
              <a:ext uri="{FF2B5EF4-FFF2-40B4-BE49-F238E27FC236}">
                <a16:creationId xmlns:a16="http://schemas.microsoft.com/office/drawing/2014/main" id="{A2710414-A4EB-404E-B7FE-E23348F2537A}"/>
              </a:ext>
            </a:extLst>
          </p:cNvPr>
          <p:cNvSpPr txBox="1">
            <a:spLocks/>
          </p:cNvSpPr>
          <p:nvPr/>
        </p:nvSpPr>
        <p:spPr>
          <a:xfrm>
            <a:off x="117624" y="66554"/>
            <a:ext cx="4358960" cy="418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Geometric (Lens) Calibration</a:t>
            </a:r>
            <a:endParaRPr lang="ko-KR" alt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000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F49C18-85B8-448B-8C63-AB6E7A25744A}"/>
              </a:ext>
            </a:extLst>
          </p:cNvPr>
          <p:cNvSpPr txBox="1"/>
          <p:nvPr/>
        </p:nvSpPr>
        <p:spPr>
          <a:xfrm>
            <a:off x="553674" y="654342"/>
            <a:ext cx="8489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촬영한 이미지의 왜곡을 펴는 것이 아니라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왜곡을 입혔을 때</a:t>
            </a:r>
            <a:r>
              <a:rPr lang="en-US" altLang="ko-KR" dirty="0"/>
              <a:t> </a:t>
            </a:r>
            <a:r>
              <a:rPr lang="ko-KR" altLang="en-US" dirty="0"/>
              <a:t>촬영한 이미지와 최대한 유사한 이미지를 새로 만들어내자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82" name="제목 3">
            <a:extLst>
              <a:ext uri="{FF2B5EF4-FFF2-40B4-BE49-F238E27FC236}">
                <a16:creationId xmlns:a16="http://schemas.microsoft.com/office/drawing/2014/main" id="{F4E3E652-CCDD-4541-AA44-448A73E89C2C}"/>
              </a:ext>
            </a:extLst>
          </p:cNvPr>
          <p:cNvSpPr txBox="1">
            <a:spLocks/>
          </p:cNvSpPr>
          <p:nvPr/>
        </p:nvSpPr>
        <p:spPr>
          <a:xfrm>
            <a:off x="117624" y="66554"/>
            <a:ext cx="4358960" cy="418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Geometric (Lens) Calibration</a:t>
            </a:r>
            <a:endParaRPr lang="ko-KR" alt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E3C5058-FB49-4BCF-A2FC-744B5B190234}"/>
              </a:ext>
            </a:extLst>
          </p:cNvPr>
          <p:cNvGrpSpPr/>
          <p:nvPr/>
        </p:nvGrpSpPr>
        <p:grpSpPr>
          <a:xfrm>
            <a:off x="629983" y="1469740"/>
            <a:ext cx="9134070" cy="5289043"/>
            <a:chOff x="629983" y="1469740"/>
            <a:chExt cx="9134070" cy="5289043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BD35A34-EFC6-49EB-A245-EC6D33F05B6C}"/>
                </a:ext>
              </a:extLst>
            </p:cNvPr>
            <p:cNvGrpSpPr/>
            <p:nvPr/>
          </p:nvGrpSpPr>
          <p:grpSpPr>
            <a:xfrm>
              <a:off x="5441282" y="1955753"/>
              <a:ext cx="3602052" cy="2748792"/>
              <a:chOff x="1996579" y="1242970"/>
              <a:chExt cx="6352145" cy="4847438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A31F3155-1A9A-4D92-A235-9EE202A005C1}"/>
                  </a:ext>
                </a:extLst>
              </p:cNvPr>
              <p:cNvCxnSpPr/>
              <p:nvPr/>
            </p:nvCxnSpPr>
            <p:spPr>
              <a:xfrm>
                <a:off x="1996580" y="1258350"/>
                <a:ext cx="0" cy="483205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69006309-5505-4439-A112-1CE90D8174F3}"/>
                  </a:ext>
                </a:extLst>
              </p:cNvPr>
              <p:cNvCxnSpPr/>
              <p:nvPr/>
            </p:nvCxnSpPr>
            <p:spPr>
              <a:xfrm>
                <a:off x="3076243" y="1258350"/>
                <a:ext cx="0" cy="483205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91DEC6AB-51B1-46DC-9E45-DF4A33DFF379}"/>
                  </a:ext>
                </a:extLst>
              </p:cNvPr>
              <p:cNvCxnSpPr/>
              <p:nvPr/>
            </p:nvCxnSpPr>
            <p:spPr>
              <a:xfrm>
                <a:off x="4155906" y="1258350"/>
                <a:ext cx="0" cy="483205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F5987717-AD2C-4384-8DED-130883CCB9FE}"/>
                  </a:ext>
                </a:extLst>
              </p:cNvPr>
              <p:cNvCxnSpPr/>
              <p:nvPr/>
            </p:nvCxnSpPr>
            <p:spPr>
              <a:xfrm>
                <a:off x="5235569" y="1258350"/>
                <a:ext cx="0" cy="483205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E2EAE71F-EDE6-4D92-9141-8695F6547A4D}"/>
                  </a:ext>
                </a:extLst>
              </p:cNvPr>
              <p:cNvCxnSpPr/>
              <p:nvPr/>
            </p:nvCxnSpPr>
            <p:spPr>
              <a:xfrm>
                <a:off x="6315232" y="1258350"/>
                <a:ext cx="0" cy="483205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895A5351-6AEF-48FE-884D-38C91EAFB630}"/>
                  </a:ext>
                </a:extLst>
              </p:cNvPr>
              <p:cNvCxnSpPr/>
              <p:nvPr/>
            </p:nvCxnSpPr>
            <p:spPr>
              <a:xfrm>
                <a:off x="7394896" y="1258350"/>
                <a:ext cx="0" cy="483205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49E2533D-72A4-439A-8CA8-95EA4991C6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6579" y="2046914"/>
                <a:ext cx="6352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44C7A1BD-AB72-4455-9F7E-E45D5880A1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6579" y="2962712"/>
                <a:ext cx="6352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4618D29C-EE92-43CB-BC7D-38D6EA285A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6579" y="3801611"/>
                <a:ext cx="6352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11887A64-68C9-4E01-A226-2F85664C2D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6579" y="4717409"/>
                <a:ext cx="6352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4037CECE-3473-4841-8338-3081F0634E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6579" y="5589864"/>
                <a:ext cx="6352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9DDEC0F2-13B0-4B9B-AC1B-A3AAF0E69B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6579" y="1242970"/>
                <a:ext cx="6352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A1842F9-E1D0-4593-8DC8-5020F8994F01}"/>
                </a:ext>
              </a:extLst>
            </p:cNvPr>
            <p:cNvSpPr txBox="1"/>
            <p:nvPr/>
          </p:nvSpPr>
          <p:spPr>
            <a:xfrm>
              <a:off x="6685905" y="1469740"/>
              <a:ext cx="1112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빈 이미지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5FD98B42-4989-47C9-BF61-F5B540EFDCB1}"/>
                </a:ext>
              </a:extLst>
            </p:cNvPr>
            <p:cNvGrpSpPr/>
            <p:nvPr/>
          </p:nvGrpSpPr>
          <p:grpSpPr>
            <a:xfrm>
              <a:off x="667462" y="1964474"/>
              <a:ext cx="3602052" cy="2748792"/>
              <a:chOff x="1996579" y="1242970"/>
              <a:chExt cx="6352145" cy="4847438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810403D6-A4FA-4B20-A620-8212D3A6A1E3}"/>
                  </a:ext>
                </a:extLst>
              </p:cNvPr>
              <p:cNvCxnSpPr/>
              <p:nvPr/>
            </p:nvCxnSpPr>
            <p:spPr>
              <a:xfrm>
                <a:off x="1996580" y="1258350"/>
                <a:ext cx="0" cy="483205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0C551B7D-DC7C-44A4-AA79-84A8B9ACE48A}"/>
                  </a:ext>
                </a:extLst>
              </p:cNvPr>
              <p:cNvCxnSpPr/>
              <p:nvPr/>
            </p:nvCxnSpPr>
            <p:spPr>
              <a:xfrm>
                <a:off x="3076243" y="1258350"/>
                <a:ext cx="0" cy="483205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3BCE3A84-1C18-41AC-9CC6-200E2439C502}"/>
                  </a:ext>
                </a:extLst>
              </p:cNvPr>
              <p:cNvCxnSpPr/>
              <p:nvPr/>
            </p:nvCxnSpPr>
            <p:spPr>
              <a:xfrm>
                <a:off x="4155906" y="1258350"/>
                <a:ext cx="0" cy="483205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B3F85233-83D7-43A4-A156-FAE2AD3B8359}"/>
                  </a:ext>
                </a:extLst>
              </p:cNvPr>
              <p:cNvCxnSpPr/>
              <p:nvPr/>
            </p:nvCxnSpPr>
            <p:spPr>
              <a:xfrm>
                <a:off x="5235569" y="1258350"/>
                <a:ext cx="0" cy="483205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FD62D7AD-5C24-4AF3-81A7-D0707E5CB15B}"/>
                  </a:ext>
                </a:extLst>
              </p:cNvPr>
              <p:cNvCxnSpPr/>
              <p:nvPr/>
            </p:nvCxnSpPr>
            <p:spPr>
              <a:xfrm>
                <a:off x="6315232" y="1258350"/>
                <a:ext cx="0" cy="483205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B339F6A5-A59F-47B5-BA2B-312AC30D4142}"/>
                  </a:ext>
                </a:extLst>
              </p:cNvPr>
              <p:cNvCxnSpPr/>
              <p:nvPr/>
            </p:nvCxnSpPr>
            <p:spPr>
              <a:xfrm>
                <a:off x="7394896" y="1258350"/>
                <a:ext cx="0" cy="483205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FEE9A541-9702-4D6C-9346-D902E93B06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6579" y="2046914"/>
                <a:ext cx="6352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5EAB2F54-5481-4F42-90FF-C4E13E9536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6579" y="2962712"/>
                <a:ext cx="6352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42F82E8A-6DE8-4A0D-B701-F447DCDEF5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6579" y="3801611"/>
                <a:ext cx="6352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B4250031-BB78-4430-9598-F2F97541FF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6579" y="4717409"/>
                <a:ext cx="6352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7B5FE4BB-0F78-41E7-9806-A447BA544F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6579" y="5589864"/>
                <a:ext cx="6352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E8024B62-6018-427D-B064-8DD5051273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6579" y="1242970"/>
                <a:ext cx="6352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E0AF5A0-43B4-4273-BCC4-E29B5B81A6AC}"/>
                </a:ext>
              </a:extLst>
            </p:cNvPr>
            <p:cNvSpPr txBox="1"/>
            <p:nvPr/>
          </p:nvSpPr>
          <p:spPr>
            <a:xfrm>
              <a:off x="1912085" y="1469740"/>
              <a:ext cx="1542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왜곡된 이미지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0D8B037-ED4E-4FC9-B822-85BDC64E40C9}"/>
                </a:ext>
              </a:extLst>
            </p:cNvPr>
            <p:cNvSpPr/>
            <p:nvPr/>
          </p:nvSpPr>
          <p:spPr>
            <a:xfrm>
              <a:off x="7277985" y="3406658"/>
              <a:ext cx="612231" cy="519310"/>
            </a:xfrm>
            <a:prstGeom prst="rect">
              <a:avLst/>
            </a:prstGeom>
            <a:solidFill>
              <a:srgbClr val="0000FF">
                <a:alpha val="40000"/>
              </a:srgbClr>
            </a:solidFill>
            <a:ln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9DF37EC-3B91-4DF8-8BA1-A110E3C97EB1}"/>
                </a:ext>
              </a:extLst>
            </p:cNvPr>
            <p:cNvSpPr/>
            <p:nvPr/>
          </p:nvSpPr>
          <p:spPr>
            <a:xfrm>
              <a:off x="6220484" y="2535786"/>
              <a:ext cx="612231" cy="519310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D23A897-A8A1-4CAA-885B-FF6BB7B4229F}"/>
                </a:ext>
              </a:extLst>
            </p:cNvPr>
            <p:cNvSpPr/>
            <p:nvPr/>
          </p:nvSpPr>
          <p:spPr>
            <a:xfrm>
              <a:off x="1467100" y="2535786"/>
              <a:ext cx="612231" cy="519310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48B2435F-1E2A-4525-B7D3-C91AEE6C88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93539" y="3009144"/>
              <a:ext cx="484441" cy="397511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C3D695DA-8E31-42F9-9962-EE0E0246112A}"/>
                </a:ext>
              </a:extLst>
            </p:cNvPr>
            <p:cNvCxnSpPr>
              <a:cxnSpLocks/>
              <a:stCxn id="45" idx="1"/>
              <a:endCxn id="46" idx="3"/>
            </p:cNvCxnSpPr>
            <p:nvPr/>
          </p:nvCxnSpPr>
          <p:spPr>
            <a:xfrm flipH="1">
              <a:off x="2079331" y="2795441"/>
              <a:ext cx="4141153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구부러짐 60">
              <a:extLst>
                <a:ext uri="{FF2B5EF4-FFF2-40B4-BE49-F238E27FC236}">
                  <a16:creationId xmlns:a16="http://schemas.microsoft.com/office/drawing/2014/main" id="{7034C5BE-2009-4728-89D6-84BAC41885BF}"/>
                </a:ext>
              </a:extLst>
            </p:cNvPr>
            <p:cNvCxnSpPr>
              <a:cxnSpLocks/>
              <a:stCxn id="46" idx="2"/>
              <a:endCxn id="44" idx="1"/>
            </p:cNvCxnSpPr>
            <p:nvPr/>
          </p:nvCxnSpPr>
          <p:spPr>
            <a:xfrm rot="16200000" flipH="1">
              <a:off x="4219992" y="608319"/>
              <a:ext cx="611217" cy="5504769"/>
            </a:xfrm>
            <a:prstGeom prst="curvedConnector2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BC04DE0-E4DC-40F1-AA63-C319A79A26B6}"/>
                </a:ext>
              </a:extLst>
            </p:cNvPr>
            <p:cNvSpPr txBox="1"/>
            <p:nvPr/>
          </p:nvSpPr>
          <p:spPr>
            <a:xfrm>
              <a:off x="3869839" y="3697699"/>
              <a:ext cx="1189749" cy="276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③ </a:t>
              </a:r>
              <a:r>
                <a:rPr lang="en-US" altLang="ko-KR" sz="1200" dirty="0"/>
                <a:t>RBG </a:t>
              </a:r>
              <a:r>
                <a:rPr lang="ko-KR" altLang="en-US" sz="1200" dirty="0"/>
                <a:t>값 대입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8F238F0-D5D1-4F86-A055-CA396066DFB5}"/>
                </a:ext>
              </a:extLst>
            </p:cNvPr>
            <p:cNvSpPr txBox="1"/>
            <p:nvPr/>
          </p:nvSpPr>
          <p:spPr>
            <a:xfrm>
              <a:off x="7209733" y="2986289"/>
              <a:ext cx="986167" cy="276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① 왜곡 인가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18881C8-11ED-468D-8376-AC290411CBE8}"/>
                </a:ext>
              </a:extLst>
            </p:cNvPr>
            <p:cNvSpPr txBox="1"/>
            <p:nvPr/>
          </p:nvSpPr>
          <p:spPr>
            <a:xfrm>
              <a:off x="3391785" y="2242815"/>
              <a:ext cx="1992889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② 왜곡된 이미지에서 동일 위치의 </a:t>
              </a:r>
              <a:r>
                <a:rPr lang="en-US" altLang="ko-KR" sz="1200" dirty="0"/>
                <a:t>RGB</a:t>
              </a:r>
              <a:r>
                <a:rPr lang="ko-KR" altLang="en-US" sz="1200" dirty="0"/>
                <a:t> 값 계산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F3A1EA0B-33F2-4140-9325-EB261857CC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2947" y="3055095"/>
              <a:ext cx="514034" cy="2133287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98DFAE5-A3FB-4D17-9612-E76654C1E059}"/>
                </a:ext>
              </a:extLst>
            </p:cNvPr>
            <p:cNvSpPr txBox="1"/>
            <p:nvPr/>
          </p:nvSpPr>
          <p:spPr>
            <a:xfrm>
              <a:off x="629983" y="5229787"/>
              <a:ext cx="3371436" cy="461665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 위치에 해당하는 </a:t>
              </a:r>
              <a:r>
                <a:rPr lang="en-US" altLang="ko-KR" sz="1200" dirty="0"/>
                <a:t>RGB </a:t>
              </a:r>
              <a:r>
                <a:rPr lang="ko-KR" altLang="en-US" sz="1200" dirty="0"/>
                <a:t>값은 존재하지 않음</a:t>
              </a:r>
              <a:r>
                <a:rPr lang="en-US" altLang="ko-KR" sz="1200" dirty="0"/>
                <a:t>. </a:t>
              </a:r>
            </a:p>
            <a:p>
              <a:r>
                <a:rPr lang="ko-KR" altLang="en-US" sz="1200" dirty="0"/>
                <a:t>주변의 </a:t>
              </a:r>
              <a:r>
                <a:rPr lang="en-US" altLang="ko-KR" sz="1200" dirty="0"/>
                <a:t>RGB </a:t>
              </a:r>
              <a:r>
                <a:rPr lang="ko-KR" altLang="en-US" sz="1200" dirty="0"/>
                <a:t>값에서 </a:t>
              </a:r>
              <a:r>
                <a:rPr lang="en-US" altLang="ko-KR" sz="1200" b="1" dirty="0"/>
                <a:t>interpolation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을 이용해 계산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348661EA-598E-4C80-B34A-6EC48ABA898A}"/>
                    </a:ext>
                  </a:extLst>
                </p:cNvPr>
                <p:cNvSpPr/>
                <p:nvPr/>
              </p:nvSpPr>
              <p:spPr>
                <a:xfrm>
                  <a:off x="7209733" y="3505637"/>
                  <a:ext cx="8023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348661EA-598E-4C80-B34A-6EC48ABA89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9733" y="3505637"/>
                  <a:ext cx="80239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C2511C0A-EBA1-4EA4-9E21-70B618099922}"/>
                    </a:ext>
                  </a:extLst>
                </p:cNvPr>
                <p:cNvSpPr/>
                <p:nvPr/>
              </p:nvSpPr>
              <p:spPr>
                <a:xfrm>
                  <a:off x="6088709" y="2488590"/>
                  <a:ext cx="10681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C2511C0A-EBA1-4EA4-9E21-70B6180999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709" y="2488590"/>
                  <a:ext cx="106811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56CE88A-4353-4BD8-B1C5-97B26F63F353}"/>
                </a:ext>
              </a:extLst>
            </p:cNvPr>
            <p:cNvSpPr/>
            <p:nvPr/>
          </p:nvSpPr>
          <p:spPr>
            <a:xfrm>
              <a:off x="1276324" y="2426948"/>
              <a:ext cx="612231" cy="471320"/>
            </a:xfrm>
            <a:prstGeom prst="rect">
              <a:avLst/>
            </a:prstGeom>
            <a:noFill/>
            <a:ln>
              <a:solidFill>
                <a:srgbClr val="FF006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362E5E6-C572-47E1-919B-99705F7A2031}"/>
                </a:ext>
              </a:extLst>
            </p:cNvPr>
            <p:cNvSpPr/>
            <p:nvPr/>
          </p:nvSpPr>
          <p:spPr>
            <a:xfrm>
              <a:off x="1890809" y="2435633"/>
              <a:ext cx="612231" cy="471320"/>
            </a:xfrm>
            <a:prstGeom prst="rect">
              <a:avLst/>
            </a:prstGeom>
            <a:noFill/>
            <a:ln>
              <a:solidFill>
                <a:srgbClr val="FF006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2FFF53A-C28D-41F7-9950-93D05F4103A9}"/>
                </a:ext>
              </a:extLst>
            </p:cNvPr>
            <p:cNvSpPr/>
            <p:nvPr/>
          </p:nvSpPr>
          <p:spPr>
            <a:xfrm>
              <a:off x="1276324" y="2941600"/>
              <a:ext cx="612231" cy="471320"/>
            </a:xfrm>
            <a:prstGeom prst="rect">
              <a:avLst/>
            </a:prstGeom>
            <a:noFill/>
            <a:ln>
              <a:solidFill>
                <a:srgbClr val="FF006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C2591A8-2B59-4520-BDE7-2427A012C806}"/>
                </a:ext>
              </a:extLst>
            </p:cNvPr>
            <p:cNvSpPr/>
            <p:nvPr/>
          </p:nvSpPr>
          <p:spPr>
            <a:xfrm>
              <a:off x="1890809" y="2950285"/>
              <a:ext cx="612231" cy="471320"/>
            </a:xfrm>
            <a:prstGeom prst="rect">
              <a:avLst/>
            </a:prstGeom>
            <a:noFill/>
            <a:ln>
              <a:solidFill>
                <a:srgbClr val="FF006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F7E49F6A-C7D3-4874-89A7-B863B4F21FB9}"/>
                    </a:ext>
                  </a:extLst>
                </p:cNvPr>
                <p:cNvSpPr/>
                <p:nvPr/>
              </p:nvSpPr>
              <p:spPr>
                <a:xfrm>
                  <a:off x="5786938" y="4710031"/>
                  <a:ext cx="2470356" cy="6912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  <m:r>
                          <m:rPr>
                            <m:aln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br>
                    <a:rPr lang="en-US" altLang="ko-KR" sz="1400" b="0" dirty="0"/>
                  </a:br>
                  <a:endParaRPr lang="ko-KR" altLang="en-US" sz="1400" dirty="0"/>
                </a:p>
              </p:txBody>
            </p:sp>
          </mc:Choice>
          <mc:Fallback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F7E49F6A-C7D3-4874-89A7-B863B4F21F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6938" y="4710031"/>
                  <a:ext cx="2470356" cy="69127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9C3F78B2-9714-464B-A474-3FFB81FA6298}"/>
                    </a:ext>
                  </a:extLst>
                </p:cNvPr>
                <p:cNvSpPr/>
                <p:nvPr/>
              </p:nvSpPr>
              <p:spPr>
                <a:xfrm>
                  <a:off x="3823025" y="5404053"/>
                  <a:ext cx="5941028" cy="83106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aln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m:rPr>
                            <m:aln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altLang="ko-K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e>
                        </m:d>
                        <m:r>
                          <a:rPr lang="en-US" altLang="ko-KR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altLang="ko-KR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p>
                              <m:sSupPr>
                                <m:ctrlP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m:rPr>
                            <m:aln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ko-K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altLang="ko-K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e>
                        </m:d>
                        <m:r>
                          <a:rPr lang="en-US" altLang="ko-KR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altLang="ko-KR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p>
                              <m:sSupPr>
                                <m:ctrlP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br>
                    <a:rPr lang="en-US" altLang="ko-KR" sz="1600" dirty="0"/>
                  </a:br>
                  <a:endParaRPr lang="ko-KR" altLang="en-US" sz="1600" dirty="0"/>
                </a:p>
              </p:txBody>
            </p:sp>
          </mc:Choice>
          <mc:Fallback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9C3F78B2-9714-464B-A474-3FFB81FA62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3025" y="5404053"/>
                  <a:ext cx="5941028" cy="831061"/>
                </a:xfrm>
                <a:prstGeom prst="rect">
                  <a:avLst/>
                </a:prstGeom>
                <a:blipFill>
                  <a:blip r:embed="rId5"/>
                  <a:stretch>
                    <a:fillRect b="-7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2635735-8751-4180-BEC2-3786291CB0FD}"/>
                </a:ext>
              </a:extLst>
            </p:cNvPr>
            <p:cNvSpPr txBox="1"/>
            <p:nvPr/>
          </p:nvSpPr>
          <p:spPr>
            <a:xfrm>
              <a:off x="3567826" y="6451006"/>
              <a:ext cx="50417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소프트웨어팀의 코드는 ②</a:t>
              </a:r>
              <a:r>
                <a:rPr lang="en-US" altLang="ko-KR" sz="1400" dirty="0"/>
                <a:t>,</a:t>
              </a:r>
              <a:r>
                <a:rPr lang="ko-KR" altLang="en-US" sz="1400" dirty="0"/>
                <a:t>③ 번이 빠져 있으며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①번 마저도 틀림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1703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1BF0D49-25B0-4FC0-A920-02B745B9E8E2}"/>
                  </a:ext>
                </a:extLst>
              </p:cNvPr>
              <p:cNvSpPr/>
              <p:nvPr/>
            </p:nvSpPr>
            <p:spPr>
              <a:xfrm>
                <a:off x="2300934" y="5162718"/>
                <a:ext cx="2470356" cy="6912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m:rPr>
                          <m:aln/>
                        </m:rP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br>
                  <a:rPr lang="en-US" altLang="ko-KR" sz="1400" b="0" dirty="0"/>
                </a:br>
                <a:endParaRPr lang="ko-KR" altLang="en-US" sz="1400" dirty="0"/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1BF0D49-25B0-4FC0-A920-02B745B9E8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934" y="5162718"/>
                <a:ext cx="2470356" cy="6912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18269A4-D084-4C81-B4F0-7C54AC318A23}"/>
                  </a:ext>
                </a:extLst>
              </p:cNvPr>
              <p:cNvSpPr/>
              <p:nvPr/>
            </p:nvSpPr>
            <p:spPr>
              <a:xfrm>
                <a:off x="1773940" y="5941291"/>
                <a:ext cx="5977488" cy="7387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d>
                      <m:r>
                        <a:rPr lang="en-US" altLang="ko-KR" sz="1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ko-KR" sz="1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d>
                      <m:r>
                        <a:rPr lang="en-US" altLang="ko-KR" sz="1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ko-KR" sz="1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br>
                  <a:rPr lang="en-US" altLang="ko-KR" sz="1400" dirty="0"/>
                </a:br>
                <a:endParaRPr lang="ko-KR" altLang="en-US" sz="1400" dirty="0"/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18269A4-D084-4C81-B4F0-7C54AC318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940" y="5941291"/>
                <a:ext cx="5977488" cy="738728"/>
              </a:xfrm>
              <a:prstGeom prst="rect">
                <a:avLst/>
              </a:prstGeom>
              <a:blipFill>
                <a:blip r:embed="rId4"/>
                <a:stretch>
                  <a:fillRect b="-8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제목 3">
            <a:extLst>
              <a:ext uri="{FF2B5EF4-FFF2-40B4-BE49-F238E27FC236}">
                <a16:creationId xmlns:a16="http://schemas.microsoft.com/office/drawing/2014/main" id="{2060B319-8DA3-4BBA-8115-AFAADB5A75E0}"/>
              </a:ext>
            </a:extLst>
          </p:cNvPr>
          <p:cNvSpPr txBox="1">
            <a:spLocks/>
          </p:cNvSpPr>
          <p:nvPr/>
        </p:nvSpPr>
        <p:spPr>
          <a:xfrm>
            <a:off x="117624" y="66554"/>
            <a:ext cx="4358960" cy="418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Geometric (Lens) Calibration</a:t>
            </a:r>
            <a:endParaRPr lang="ko-KR" alt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D7E180-E988-42F1-968C-DDB4AB092717}"/>
              </a:ext>
            </a:extLst>
          </p:cNvPr>
          <p:cNvSpPr txBox="1"/>
          <p:nvPr/>
        </p:nvSpPr>
        <p:spPr>
          <a:xfrm>
            <a:off x="91637" y="628668"/>
            <a:ext cx="286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소프트웨어 팀의 ① 번 설명</a:t>
            </a:r>
            <a:r>
              <a:rPr lang="en-US" altLang="ko-KR" dirty="0"/>
              <a:t>: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4AF8BE-F1FE-4610-90A2-DC86BB3408A7}"/>
              </a:ext>
            </a:extLst>
          </p:cNvPr>
          <p:cNvGrpSpPr/>
          <p:nvPr/>
        </p:nvGrpSpPr>
        <p:grpSpPr>
          <a:xfrm>
            <a:off x="331466" y="1406467"/>
            <a:ext cx="9347370" cy="4090575"/>
            <a:chOff x="331466" y="1406467"/>
            <a:chExt cx="9347370" cy="409057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4FF969A-A396-4540-8ECA-DE00A17CF876}"/>
                </a:ext>
              </a:extLst>
            </p:cNvPr>
            <p:cNvGrpSpPr/>
            <p:nvPr/>
          </p:nvGrpSpPr>
          <p:grpSpPr>
            <a:xfrm>
              <a:off x="331466" y="1901201"/>
              <a:ext cx="3602052" cy="2748792"/>
              <a:chOff x="1996579" y="1242970"/>
              <a:chExt cx="6352145" cy="4847438"/>
            </a:xfrm>
          </p:grpSpPr>
          <p:cxnSp>
            <p:nvCxnSpPr>
              <p:cNvPr id="3" name="직선 연결선 2">
                <a:extLst>
                  <a:ext uri="{FF2B5EF4-FFF2-40B4-BE49-F238E27FC236}">
                    <a16:creationId xmlns:a16="http://schemas.microsoft.com/office/drawing/2014/main" id="{91D8E1F9-DACA-4E11-87FA-815E88815990}"/>
                  </a:ext>
                </a:extLst>
              </p:cNvPr>
              <p:cNvCxnSpPr/>
              <p:nvPr/>
            </p:nvCxnSpPr>
            <p:spPr>
              <a:xfrm>
                <a:off x="1996580" y="1258350"/>
                <a:ext cx="0" cy="483205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7E4C72B7-B228-46F4-BB52-64FFEB0C451A}"/>
                  </a:ext>
                </a:extLst>
              </p:cNvPr>
              <p:cNvCxnSpPr/>
              <p:nvPr/>
            </p:nvCxnSpPr>
            <p:spPr>
              <a:xfrm>
                <a:off x="3076243" y="1258350"/>
                <a:ext cx="0" cy="483205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8B777D0E-CDB8-4773-9462-0AFAF59DC429}"/>
                  </a:ext>
                </a:extLst>
              </p:cNvPr>
              <p:cNvCxnSpPr/>
              <p:nvPr/>
            </p:nvCxnSpPr>
            <p:spPr>
              <a:xfrm>
                <a:off x="4155906" y="1258350"/>
                <a:ext cx="0" cy="483205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C83925BF-F428-4F6E-8E90-FC6D72444237}"/>
                  </a:ext>
                </a:extLst>
              </p:cNvPr>
              <p:cNvCxnSpPr/>
              <p:nvPr/>
            </p:nvCxnSpPr>
            <p:spPr>
              <a:xfrm>
                <a:off x="5235569" y="1258350"/>
                <a:ext cx="0" cy="483205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4A63782C-9889-4756-95A6-749A105E59CB}"/>
                  </a:ext>
                </a:extLst>
              </p:cNvPr>
              <p:cNvCxnSpPr/>
              <p:nvPr/>
            </p:nvCxnSpPr>
            <p:spPr>
              <a:xfrm>
                <a:off x="6315232" y="1258350"/>
                <a:ext cx="0" cy="483205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65502848-593D-4EBE-A43B-ED1FE5DF1D94}"/>
                  </a:ext>
                </a:extLst>
              </p:cNvPr>
              <p:cNvCxnSpPr/>
              <p:nvPr/>
            </p:nvCxnSpPr>
            <p:spPr>
              <a:xfrm>
                <a:off x="7394896" y="1258350"/>
                <a:ext cx="0" cy="483205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94DAD171-8B51-4143-809C-F479ED5590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6579" y="2046914"/>
                <a:ext cx="6352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384F6C42-F7A9-443A-B38F-8EC6DF9519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6579" y="2962712"/>
                <a:ext cx="6352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07DD7B9D-97BB-48D4-AB20-2916805F12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6579" y="3801611"/>
                <a:ext cx="6352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CFC22249-B6E9-44FF-8D5F-8C0FF3B0D3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6579" y="4717409"/>
                <a:ext cx="6352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896AD77B-90AD-46BD-B06A-4769F8400F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6579" y="5589864"/>
                <a:ext cx="6352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87E0131B-A2E6-4D7D-A342-EBB456ABA2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6579" y="1242970"/>
                <a:ext cx="6352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774153-B8C0-47F2-8F4E-A629C645FC2D}"/>
                </a:ext>
              </a:extLst>
            </p:cNvPr>
            <p:cNvSpPr txBox="1"/>
            <p:nvPr/>
          </p:nvSpPr>
          <p:spPr>
            <a:xfrm>
              <a:off x="1576089" y="1406467"/>
              <a:ext cx="1542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왜곡된 이미지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E2B5128-9A0F-481D-A176-1DA35AA3EA46}"/>
                </a:ext>
              </a:extLst>
            </p:cNvPr>
            <p:cNvSpPr/>
            <p:nvPr/>
          </p:nvSpPr>
          <p:spPr>
            <a:xfrm>
              <a:off x="940328" y="2363674"/>
              <a:ext cx="612231" cy="520871"/>
            </a:xfrm>
            <a:prstGeom prst="rect">
              <a:avLst/>
            </a:prstGeom>
            <a:noFill/>
            <a:ln>
              <a:solidFill>
                <a:srgbClr val="FF006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1827212-D186-441C-9E1B-3B686F131C47}"/>
                </a:ext>
              </a:extLst>
            </p:cNvPr>
            <p:cNvSpPr/>
            <p:nvPr/>
          </p:nvSpPr>
          <p:spPr>
            <a:xfrm>
              <a:off x="1554813" y="2372359"/>
              <a:ext cx="612231" cy="512189"/>
            </a:xfrm>
            <a:prstGeom prst="rect">
              <a:avLst/>
            </a:prstGeom>
            <a:noFill/>
            <a:ln>
              <a:solidFill>
                <a:srgbClr val="FF006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37F6AD3-5AF4-49F5-B639-FF48142BE81D}"/>
                </a:ext>
              </a:extLst>
            </p:cNvPr>
            <p:cNvSpPr/>
            <p:nvPr/>
          </p:nvSpPr>
          <p:spPr>
            <a:xfrm>
              <a:off x="940328" y="2878327"/>
              <a:ext cx="612231" cy="471320"/>
            </a:xfrm>
            <a:prstGeom prst="rect">
              <a:avLst/>
            </a:prstGeom>
            <a:noFill/>
            <a:ln>
              <a:solidFill>
                <a:srgbClr val="FF006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4DD3A30-CD92-4FCC-A252-C2C2AE207BD3}"/>
                </a:ext>
              </a:extLst>
            </p:cNvPr>
            <p:cNvSpPr/>
            <p:nvPr/>
          </p:nvSpPr>
          <p:spPr>
            <a:xfrm>
              <a:off x="1554813" y="2887012"/>
              <a:ext cx="612231" cy="471320"/>
            </a:xfrm>
            <a:prstGeom prst="rect">
              <a:avLst/>
            </a:prstGeom>
            <a:solidFill>
              <a:srgbClr val="FF0066">
                <a:alpha val="50000"/>
              </a:srgbClr>
            </a:solidFill>
            <a:ln>
              <a:solidFill>
                <a:srgbClr val="FF006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C7931BBC-6ED5-4EA3-BAAF-0909E3009B21}"/>
                    </a:ext>
                  </a:extLst>
                </p:cNvPr>
                <p:cNvSpPr/>
                <p:nvPr/>
              </p:nvSpPr>
              <p:spPr>
                <a:xfrm>
                  <a:off x="1459728" y="2980843"/>
                  <a:ext cx="8023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C7931BBC-6ED5-4EA3-BAAF-0909E3009B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728" y="2980843"/>
                  <a:ext cx="80239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481B039C-2707-4854-9672-93D847F4B08D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1860928" y="3350175"/>
              <a:ext cx="2279434" cy="1857281"/>
            </a:xfrm>
            <a:prstGeom prst="straightConnector1">
              <a:avLst/>
            </a:prstGeom>
            <a:ln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59B88F7-1164-4426-A3CD-19904C74FEC1}"/>
                    </a:ext>
                  </a:extLst>
                </p:cNvPr>
                <p:cNvSpPr txBox="1"/>
                <p:nvPr/>
              </p:nvSpPr>
              <p:spPr>
                <a:xfrm>
                  <a:off x="4771290" y="4973822"/>
                  <a:ext cx="3590080" cy="523220"/>
                </a:xfrm>
                <a:prstGeom prst="rect">
                  <a:avLst/>
                </a:prstGeom>
                <a:noFill/>
                <a:ln>
                  <a:solidFill>
                    <a:srgbClr val="FF006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/>
                    <a:t>빈 이미지의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ko-KR" altLang="en-US" sz="1400" dirty="0"/>
                    <a:t>가 아닌</a:t>
                  </a:r>
                  <a:r>
                    <a:rPr lang="en-US" altLang="ko-KR" sz="1400" dirty="0"/>
                    <a:t>, </a:t>
                  </a:r>
                  <a:r>
                    <a:rPr lang="ko-KR" altLang="en-US" sz="1400" dirty="0"/>
                    <a:t>왜곡된 이미지의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a14:m>
                  <a:r>
                    <a:rPr lang="ko-KR" altLang="en-US" sz="1400" dirty="0"/>
                    <a:t> </a:t>
                  </a:r>
                  <a:r>
                    <a:rPr lang="ko-KR" altLang="en-US" sz="1400"/>
                    <a:t>에 </a:t>
                  </a:r>
                  <a:r>
                    <a:rPr lang="ko-KR" altLang="en-US" sz="1400" dirty="0"/>
                    <a:t>왜곡을 인가함</a:t>
                  </a:r>
                  <a:r>
                    <a:rPr lang="en-US" altLang="ko-KR" sz="1400" dirty="0"/>
                    <a:t>.</a:t>
                  </a:r>
                  <a:endParaRPr lang="ko-KR" altLang="en-US" sz="1400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59B88F7-1164-4426-A3CD-19904C74FE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1290" y="4973822"/>
                  <a:ext cx="3590080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338" t="-2273" b="-10227"/>
                  </a:stretch>
                </a:blipFill>
                <a:ln>
                  <a:solidFill>
                    <a:srgbClr val="FF0066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95320B9-A7B4-43C0-BF9E-ABE3303A0408}"/>
                </a:ext>
              </a:extLst>
            </p:cNvPr>
            <p:cNvSpPr/>
            <p:nvPr/>
          </p:nvSpPr>
          <p:spPr>
            <a:xfrm>
              <a:off x="4332107" y="1751090"/>
              <a:ext cx="5346729" cy="286232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>
              <a:spAutoFit/>
            </a:bodyPr>
            <a:lstStyle/>
            <a:p>
              <a:pPr latinLnBrk="0"/>
              <a:r>
                <a:rPr lang="en-US" altLang="ko-KR" sz="900" dirty="0">
                  <a:solidFill>
                    <a:srgbClr val="CC7832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 </a:t>
              </a:r>
              <a:endParaRPr lang="ko-KR" altLang="ko-KR" sz="900" dirty="0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endParaRPr>
            </a:p>
            <a:p>
              <a:pPr latinLnBrk="0"/>
              <a:r>
                <a:rPr lang="en-US" altLang="ko-KR" sz="900" dirty="0">
                  <a:solidFill>
                    <a:srgbClr val="CC7832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def </a:t>
              </a:r>
              <a:r>
                <a:rPr lang="en-US" altLang="ko-KR" sz="900" dirty="0" err="1">
                  <a:solidFill>
                    <a:srgbClr val="FFC66D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InitPointCloudCalData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(</a:t>
              </a:r>
              <a:r>
                <a:rPr lang="en-US" altLang="ko-KR" sz="900" dirty="0">
                  <a:solidFill>
                    <a:srgbClr val="94558D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self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):</a:t>
              </a:r>
              <a:b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</a:b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    </a:t>
              </a:r>
              <a:r>
                <a:rPr lang="en-US" altLang="ko-KR" sz="900" dirty="0">
                  <a:solidFill>
                    <a:srgbClr val="CC7832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for </a:t>
              </a:r>
              <a:r>
                <a:rPr lang="en-US" altLang="ko-KR" sz="900" dirty="0" err="1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i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 </a:t>
              </a:r>
              <a:r>
                <a:rPr lang="en-US" altLang="ko-KR" sz="900" dirty="0">
                  <a:solidFill>
                    <a:srgbClr val="CC7832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in </a:t>
              </a:r>
              <a:r>
                <a:rPr lang="en-US" altLang="ko-KR" sz="900" dirty="0">
                  <a:solidFill>
                    <a:srgbClr val="8888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range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(</a:t>
              </a:r>
              <a:r>
                <a:rPr lang="en-US" altLang="ko-KR" sz="900" dirty="0" err="1">
                  <a:solidFill>
                    <a:srgbClr val="94558D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self</a:t>
              </a:r>
              <a:r>
                <a:rPr lang="en-US" altLang="ko-KR" sz="900" dirty="0" err="1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.imageWidth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 * </a:t>
              </a:r>
              <a:r>
                <a:rPr lang="en-US" altLang="ko-KR" sz="900" dirty="0" err="1">
                  <a:solidFill>
                    <a:srgbClr val="94558D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self</a:t>
              </a:r>
              <a:r>
                <a:rPr lang="en-US" altLang="ko-KR" sz="900" dirty="0" err="1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.imageHeight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):</a:t>
              </a:r>
              <a:b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</a:b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        u = </a:t>
              </a:r>
              <a:r>
                <a:rPr lang="en-US" altLang="ko-KR" sz="900" dirty="0" err="1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i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 % </a:t>
              </a:r>
              <a:r>
                <a:rPr lang="en-US" altLang="ko-KR" sz="900" dirty="0" err="1">
                  <a:solidFill>
                    <a:srgbClr val="94558D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self</a:t>
              </a:r>
              <a:r>
                <a:rPr lang="en-US" altLang="ko-KR" sz="900" dirty="0" err="1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.imageWidth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 </a:t>
              </a:r>
              <a:b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</a:b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        v = </a:t>
              </a:r>
              <a:r>
                <a:rPr lang="en-US" altLang="ko-KR" sz="900" dirty="0" err="1">
                  <a:solidFill>
                    <a:srgbClr val="94558D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self</a:t>
              </a:r>
              <a:r>
                <a:rPr lang="en-US" altLang="ko-KR" sz="900" dirty="0" err="1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.imageHeight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 - </a:t>
              </a:r>
              <a:r>
                <a:rPr lang="en-US" altLang="ko-KR" sz="900" dirty="0">
                  <a:solidFill>
                    <a:srgbClr val="6897BB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1 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- (</a:t>
              </a:r>
              <a:r>
                <a:rPr lang="en-US" altLang="ko-KR" sz="900" dirty="0" err="1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i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 // </a:t>
              </a:r>
              <a:r>
                <a:rPr lang="en-US" altLang="ko-KR" sz="900" dirty="0" err="1">
                  <a:solidFill>
                    <a:srgbClr val="94558D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self</a:t>
              </a:r>
              <a:r>
                <a:rPr lang="en-US" altLang="ko-KR" sz="900" dirty="0" err="1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.imageWidth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)</a:t>
              </a:r>
              <a:b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</a:br>
              <a:b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</a:b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        </a:t>
              </a:r>
              <a:r>
                <a:rPr lang="en-US" altLang="ko-KR" sz="900" dirty="0">
                  <a:solidFill>
                    <a:srgbClr val="CC7832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if not </a:t>
              </a:r>
              <a:r>
                <a:rPr lang="en-US" altLang="ko-KR" sz="900" dirty="0" err="1">
                  <a:solidFill>
                    <a:srgbClr val="94558D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self</a:t>
              </a:r>
              <a:r>
                <a:rPr lang="en-US" altLang="ko-KR" sz="900" dirty="0" err="1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.undistort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: </a:t>
              </a:r>
              <a:r>
                <a:rPr lang="en-US" altLang="ko-KR" sz="900" dirty="0">
                  <a:solidFill>
                    <a:srgbClr val="7F7F7F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#off</a:t>
              </a:r>
              <a:r>
                <a:rPr lang="ko-KR" altLang="ko-KR" sz="900" dirty="0">
                  <a:solidFill>
                    <a:srgbClr val="7F7F7F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  <a:cs typeface="굴림" panose="020B0600000101010101" pitchFamily="34" charset="-127"/>
                </a:rPr>
                <a:t>일</a:t>
              </a:r>
              <a:r>
                <a:rPr lang="ko-KR" altLang="ko-KR" sz="900" dirty="0">
                  <a:solidFill>
                    <a:srgbClr val="7F7F7F"/>
                  </a:solidFill>
                  <a:latin typeface="맑은 고딕" panose="020B0503020000020004" pitchFamily="34" charset="-127"/>
                  <a:ea typeface="Courier New" panose="02070309020205020404" pitchFamily="49" charset="0"/>
                  <a:cs typeface="굴림" panose="020B0600000101010101" pitchFamily="34" charset="-127"/>
                </a:rPr>
                <a:t> </a:t>
              </a:r>
              <a:r>
                <a:rPr lang="ko-KR" altLang="ko-KR" sz="900" dirty="0">
                  <a:solidFill>
                    <a:srgbClr val="7F7F7F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  <a:cs typeface="굴림" panose="020B0600000101010101" pitchFamily="34" charset="-127"/>
                </a:rPr>
                <a:t>때</a:t>
              </a:r>
              <a:r>
                <a:rPr lang="en-US" altLang="ko-KR" sz="900" dirty="0">
                  <a:solidFill>
                    <a:srgbClr val="7F7F7F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,</a:t>
              </a:r>
              <a:b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</a:b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            </a:t>
              </a:r>
              <a:r>
                <a:rPr lang="en-US" altLang="ko-KR" sz="900" dirty="0">
                  <a:solidFill>
                    <a:srgbClr val="94558D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self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.scan_3D_cal[</a:t>
              </a:r>
              <a:r>
                <a:rPr lang="en-US" altLang="ko-KR" sz="900" dirty="0" err="1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i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] = </a:t>
              </a:r>
              <a:r>
                <a:rPr lang="en-US" altLang="ko-KR" sz="900" dirty="0" err="1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np.matmul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(</a:t>
              </a:r>
              <a:r>
                <a:rPr lang="en-US" altLang="ko-KR" sz="900" dirty="0" err="1">
                  <a:solidFill>
                    <a:srgbClr val="94558D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self</a:t>
              </a:r>
              <a:r>
                <a:rPr lang="en-US" altLang="ko-KR" sz="900" dirty="0" err="1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.intrinsic_inv</a:t>
              </a:r>
              <a:r>
                <a:rPr lang="en-US" altLang="ko-KR" sz="900" dirty="0">
                  <a:solidFill>
                    <a:srgbClr val="CC7832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, 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[u</a:t>
              </a:r>
              <a:r>
                <a:rPr lang="en-US" altLang="ko-KR" sz="900" dirty="0">
                  <a:solidFill>
                    <a:srgbClr val="CC7832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, 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v</a:t>
              </a:r>
              <a:r>
                <a:rPr lang="en-US" altLang="ko-KR" sz="900" dirty="0">
                  <a:solidFill>
                    <a:srgbClr val="CC7832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, </a:t>
              </a:r>
              <a:r>
                <a:rPr lang="en-US" altLang="ko-KR" sz="900" dirty="0">
                  <a:solidFill>
                    <a:srgbClr val="6897BB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1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]) / </a:t>
              </a:r>
              <a:r>
                <a:rPr lang="en-US" altLang="ko-KR" sz="900" dirty="0">
                  <a:solidFill>
                    <a:srgbClr val="6897BB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100.</a:t>
              </a:r>
              <a:br>
                <a:rPr lang="en-US" altLang="ko-KR" sz="900" dirty="0">
                  <a:solidFill>
                    <a:srgbClr val="6897BB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</a:br>
              <a:r>
                <a:rPr lang="en-US" altLang="ko-KR" sz="900" dirty="0">
                  <a:solidFill>
                    <a:srgbClr val="6897BB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        </a:t>
              </a:r>
              <a:r>
                <a:rPr lang="en-US" altLang="ko-KR" sz="900" dirty="0">
                  <a:solidFill>
                    <a:srgbClr val="CC7832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else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: </a:t>
              </a:r>
              <a:r>
                <a:rPr lang="en-US" altLang="ko-KR" sz="900" dirty="0">
                  <a:solidFill>
                    <a:srgbClr val="7F7F7F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#on</a:t>
              </a:r>
              <a:r>
                <a:rPr lang="ko-KR" altLang="ko-KR" sz="900" dirty="0">
                  <a:solidFill>
                    <a:srgbClr val="7F7F7F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  <a:cs typeface="굴림" panose="020B0600000101010101" pitchFamily="34" charset="-127"/>
                </a:rPr>
                <a:t>일</a:t>
              </a:r>
              <a:r>
                <a:rPr lang="ko-KR" altLang="ko-KR" sz="900" dirty="0">
                  <a:solidFill>
                    <a:srgbClr val="7F7F7F"/>
                  </a:solidFill>
                  <a:latin typeface="맑은 고딕" panose="020B0503020000020004" pitchFamily="34" charset="-127"/>
                  <a:ea typeface="Courier New" panose="02070309020205020404" pitchFamily="49" charset="0"/>
                  <a:cs typeface="굴림" panose="020B0600000101010101" pitchFamily="34" charset="-127"/>
                </a:rPr>
                <a:t> </a:t>
              </a:r>
              <a:r>
                <a:rPr lang="ko-KR" altLang="ko-KR" sz="900" dirty="0">
                  <a:solidFill>
                    <a:srgbClr val="7F7F7F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  <a:cs typeface="굴림" panose="020B0600000101010101" pitchFamily="34" charset="-127"/>
                </a:rPr>
                <a:t>때</a:t>
              </a:r>
              <a:r>
                <a:rPr lang="en-US" altLang="ko-KR" sz="900" dirty="0">
                  <a:solidFill>
                    <a:srgbClr val="7F7F7F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,</a:t>
              </a:r>
              <a:b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</a:b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            x</a:t>
              </a:r>
              <a:r>
                <a:rPr lang="en-US" altLang="ko-KR" sz="900" dirty="0">
                  <a:solidFill>
                    <a:srgbClr val="CC7832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, 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y</a:t>
              </a:r>
              <a:r>
                <a:rPr lang="en-US" altLang="ko-KR" sz="900" dirty="0">
                  <a:solidFill>
                    <a:srgbClr val="CC7832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, 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z = </a:t>
              </a:r>
              <a:r>
                <a:rPr lang="en-US" altLang="ko-KR" sz="900" dirty="0" err="1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np.matmul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(</a:t>
              </a:r>
              <a:r>
                <a:rPr lang="en-US" altLang="ko-KR" sz="900" dirty="0" err="1">
                  <a:solidFill>
                    <a:srgbClr val="94558D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self</a:t>
              </a:r>
              <a:r>
                <a:rPr lang="en-US" altLang="ko-KR" sz="900" dirty="0" err="1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.intrinsic_inv</a:t>
              </a:r>
              <a:r>
                <a:rPr lang="en-US" altLang="ko-KR" sz="900" dirty="0">
                  <a:solidFill>
                    <a:srgbClr val="CC7832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, 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[u</a:t>
              </a:r>
              <a:r>
                <a:rPr lang="en-US" altLang="ko-KR" sz="900" dirty="0">
                  <a:solidFill>
                    <a:srgbClr val="CC7832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, 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v</a:t>
              </a:r>
              <a:r>
                <a:rPr lang="en-US" altLang="ko-KR" sz="900" dirty="0">
                  <a:solidFill>
                    <a:srgbClr val="CC7832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, </a:t>
              </a:r>
              <a:r>
                <a:rPr lang="en-US" altLang="ko-KR" sz="900" dirty="0">
                  <a:solidFill>
                    <a:srgbClr val="6897BB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1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]) </a:t>
              </a:r>
              <a:r>
                <a:rPr lang="en-US" altLang="ko-KR" sz="900" dirty="0">
                  <a:solidFill>
                    <a:srgbClr val="808080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# -&gt; x/z, y/z, 1</a:t>
              </a:r>
              <a:br>
                <a:rPr lang="en-US" altLang="ko-KR" sz="900" dirty="0">
                  <a:solidFill>
                    <a:srgbClr val="808080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</a:br>
              <a:r>
                <a:rPr lang="en-US" altLang="ko-KR" sz="900" dirty="0">
                  <a:solidFill>
                    <a:srgbClr val="808080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            </a:t>
              </a:r>
              <a:r>
                <a:rPr lang="en-US" altLang="ko-KR" sz="900" dirty="0" err="1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r_u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 = x * x + y * y </a:t>
              </a:r>
              <a:r>
                <a:rPr lang="en-US" altLang="ko-KR" sz="900" dirty="0">
                  <a:solidFill>
                    <a:srgbClr val="808080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#-&gt;r_u^2</a:t>
              </a:r>
              <a:br>
                <a:rPr lang="en-US" altLang="ko-KR" sz="900" dirty="0">
                  <a:solidFill>
                    <a:srgbClr val="808080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</a:br>
              <a:r>
                <a:rPr lang="en-US" altLang="ko-KR" sz="900" dirty="0">
                  <a:solidFill>
                    <a:srgbClr val="808080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            </a:t>
              </a:r>
              <a:r>
                <a:rPr lang="en-US" altLang="ko-KR" sz="900" dirty="0" err="1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radial_d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 = (</a:t>
              </a:r>
              <a:r>
                <a:rPr lang="en-US" altLang="ko-KR" sz="900" dirty="0">
                  <a:solidFill>
                    <a:srgbClr val="6897BB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1 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+ </a:t>
              </a:r>
              <a:r>
                <a:rPr lang="en-US" altLang="ko-KR" sz="900" dirty="0">
                  <a:solidFill>
                    <a:srgbClr val="94558D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self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.k1 * </a:t>
              </a:r>
              <a:r>
                <a:rPr lang="en-US" altLang="ko-KR" sz="900" dirty="0" err="1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r_u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 + </a:t>
              </a:r>
              <a:r>
                <a:rPr lang="en-US" altLang="ko-KR" sz="900" dirty="0">
                  <a:solidFill>
                    <a:srgbClr val="94558D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self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.k2 * </a:t>
              </a:r>
              <a:r>
                <a:rPr lang="en-US" altLang="ko-KR" sz="900" dirty="0" err="1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math.pow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(</a:t>
              </a:r>
              <a:r>
                <a:rPr lang="en-US" altLang="ko-KR" sz="900" dirty="0" err="1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r_u</a:t>
              </a:r>
              <a:r>
                <a:rPr lang="en-US" altLang="ko-KR" sz="900" dirty="0">
                  <a:solidFill>
                    <a:srgbClr val="CC7832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, </a:t>
              </a:r>
              <a:r>
                <a:rPr lang="en-US" altLang="ko-KR" sz="900" dirty="0">
                  <a:solidFill>
                    <a:srgbClr val="6897BB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2.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) + </a:t>
              </a:r>
              <a:r>
                <a:rPr lang="en-US" altLang="ko-KR" sz="900" dirty="0">
                  <a:solidFill>
                    <a:srgbClr val="94558D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self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.k3 * </a:t>
              </a:r>
              <a:r>
                <a:rPr lang="en-US" altLang="ko-KR" sz="900" dirty="0" err="1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math.pow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(</a:t>
              </a:r>
              <a:r>
                <a:rPr lang="en-US" altLang="ko-KR" sz="900" dirty="0" err="1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r_u</a:t>
              </a:r>
              <a:r>
                <a:rPr lang="en-US" altLang="ko-KR" sz="900" dirty="0">
                  <a:solidFill>
                    <a:srgbClr val="CC7832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, </a:t>
              </a:r>
              <a:r>
                <a:rPr lang="en-US" altLang="ko-KR" sz="900" dirty="0">
                  <a:solidFill>
                    <a:srgbClr val="6897BB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3.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))</a:t>
              </a:r>
              <a:b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</a:b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            </a:t>
              </a:r>
              <a:r>
                <a:rPr lang="en-US" altLang="ko-KR" sz="900" dirty="0">
                  <a:solidFill>
                    <a:srgbClr val="94558D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self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.scan_3D_cal[</a:t>
              </a:r>
              <a:r>
                <a:rPr lang="en-US" altLang="ko-KR" sz="900" dirty="0" err="1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i</a:t>
              </a:r>
              <a:r>
                <a:rPr lang="en-US" altLang="ko-KR" sz="900" dirty="0">
                  <a:solidFill>
                    <a:srgbClr val="CC7832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, </a:t>
              </a:r>
              <a:r>
                <a:rPr lang="en-US" altLang="ko-KR" sz="900" dirty="0">
                  <a:solidFill>
                    <a:srgbClr val="6897BB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0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] = (</a:t>
              </a:r>
              <a:r>
                <a:rPr lang="en-US" altLang="ko-KR" sz="900" dirty="0" err="1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radial_d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 * x + </a:t>
              </a:r>
              <a:r>
                <a:rPr lang="en-US" altLang="ko-KR" sz="900" dirty="0">
                  <a:solidFill>
                    <a:srgbClr val="6897BB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2 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* </a:t>
              </a:r>
              <a:r>
                <a:rPr lang="en-US" altLang="ko-KR" sz="900" dirty="0">
                  <a:solidFill>
                    <a:srgbClr val="94558D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self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.p1 * x * y + </a:t>
              </a:r>
              <a:r>
                <a:rPr lang="en-US" altLang="ko-KR" sz="900" dirty="0">
                  <a:solidFill>
                    <a:srgbClr val="94558D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self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.p2 * (</a:t>
              </a:r>
              <a:r>
                <a:rPr lang="en-US" altLang="ko-KR" sz="900" dirty="0" err="1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r_u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 + </a:t>
              </a:r>
              <a:r>
                <a:rPr lang="en-US" altLang="ko-KR" sz="900" dirty="0">
                  <a:solidFill>
                    <a:srgbClr val="6897BB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2 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* x * x)) / </a:t>
              </a:r>
              <a:r>
                <a:rPr lang="en-US" altLang="ko-KR" sz="900" dirty="0">
                  <a:solidFill>
                    <a:srgbClr val="6897BB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100.</a:t>
              </a:r>
              <a:br>
                <a:rPr lang="en-US" altLang="ko-KR" sz="900" dirty="0">
                  <a:solidFill>
                    <a:srgbClr val="6897BB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</a:br>
              <a:r>
                <a:rPr lang="en-US" altLang="ko-KR" sz="900" dirty="0">
                  <a:solidFill>
                    <a:srgbClr val="6897BB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            </a:t>
              </a:r>
              <a:r>
                <a:rPr lang="en-US" altLang="ko-KR" sz="900" dirty="0">
                  <a:solidFill>
                    <a:srgbClr val="94558D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self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.scan_3D_cal[</a:t>
              </a:r>
              <a:r>
                <a:rPr lang="en-US" altLang="ko-KR" sz="900" dirty="0" err="1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i</a:t>
              </a:r>
              <a:r>
                <a:rPr lang="en-US" altLang="ko-KR" sz="900" dirty="0">
                  <a:solidFill>
                    <a:srgbClr val="CC7832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, </a:t>
              </a:r>
              <a:r>
                <a:rPr lang="en-US" altLang="ko-KR" sz="900" dirty="0">
                  <a:solidFill>
                    <a:srgbClr val="6897BB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1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] = (</a:t>
              </a:r>
              <a:r>
                <a:rPr lang="en-US" altLang="ko-KR" sz="900" dirty="0" err="1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radial_d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 * y + </a:t>
              </a:r>
              <a:r>
                <a:rPr lang="en-US" altLang="ko-KR" sz="900" dirty="0">
                  <a:solidFill>
                    <a:srgbClr val="94558D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self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.p1 * (</a:t>
              </a:r>
              <a:r>
                <a:rPr lang="en-US" altLang="ko-KR" sz="900" dirty="0" err="1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r_u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 + </a:t>
              </a:r>
              <a:r>
                <a:rPr lang="en-US" altLang="ko-KR" sz="900" dirty="0">
                  <a:solidFill>
                    <a:srgbClr val="6897BB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2 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* y * y) + </a:t>
              </a:r>
              <a:r>
                <a:rPr lang="en-US" altLang="ko-KR" sz="900" dirty="0">
                  <a:solidFill>
                    <a:srgbClr val="6897BB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2 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* </a:t>
              </a:r>
              <a:r>
                <a:rPr lang="en-US" altLang="ko-KR" sz="900" dirty="0">
                  <a:solidFill>
                    <a:srgbClr val="94558D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self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.p2 * x * y) / </a:t>
              </a:r>
              <a:r>
                <a:rPr lang="en-US" altLang="ko-KR" sz="900" dirty="0">
                  <a:solidFill>
                    <a:srgbClr val="6897BB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100.</a:t>
              </a:r>
              <a:br>
                <a:rPr lang="en-US" altLang="ko-KR" sz="900" dirty="0">
                  <a:solidFill>
                    <a:srgbClr val="6897BB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</a:br>
              <a:r>
                <a:rPr lang="en-US" altLang="ko-KR" sz="900" dirty="0">
                  <a:solidFill>
                    <a:srgbClr val="6897BB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            </a:t>
              </a:r>
              <a:r>
                <a:rPr lang="en-US" altLang="ko-KR" sz="900" dirty="0">
                  <a:solidFill>
                    <a:srgbClr val="94558D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self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.scan_3D_cal[</a:t>
              </a:r>
              <a:r>
                <a:rPr lang="en-US" altLang="ko-KR" sz="900" dirty="0" err="1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i</a:t>
              </a:r>
              <a:r>
                <a:rPr lang="en-US" altLang="ko-KR" sz="900" dirty="0">
                  <a:solidFill>
                    <a:srgbClr val="CC7832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, </a:t>
              </a:r>
              <a:r>
                <a:rPr lang="en-US" altLang="ko-KR" sz="900" dirty="0">
                  <a:solidFill>
                    <a:srgbClr val="6897BB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2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] =  </a:t>
              </a:r>
              <a:r>
                <a:rPr lang="en-US" altLang="ko-KR" sz="900" dirty="0">
                  <a:solidFill>
                    <a:srgbClr val="6897BB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1.</a:t>
              </a:r>
              <a:r>
                <a:rPr lang="en-US" altLang="ko-KR" sz="900" dirty="0">
                  <a:solidFill>
                    <a:srgbClr val="A9B7C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/</a:t>
              </a:r>
              <a:r>
                <a:rPr lang="en-US" altLang="ko-KR" sz="900" dirty="0">
                  <a:solidFill>
                    <a:srgbClr val="6897BB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100. </a:t>
              </a:r>
              <a:r>
                <a:rPr lang="en-US" altLang="ko-KR" sz="900" dirty="0">
                  <a:solidFill>
                    <a:srgbClr val="808080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굴림" panose="020B0600000101010101" pitchFamily="34" charset="-127"/>
                </a:rPr>
                <a:t># cm -&gt; m</a:t>
              </a:r>
              <a:endParaRPr lang="ko-KR" altLang="ko-KR" sz="900" dirty="0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37287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37159F-0243-4175-97B0-472DC5B608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831451-CDB1-4CA8-AFE9-65281E3436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755</Words>
  <Application>Microsoft Office PowerPoint</Application>
  <PresentationFormat>A4 용지(210x297mm)</PresentationFormat>
  <Paragraphs>55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맑은 고딕</vt:lpstr>
      <vt:lpstr>Arial</vt:lpstr>
      <vt:lpstr>Arial Narrow</vt:lpstr>
      <vt:lpstr>Calibri</vt:lpstr>
      <vt:lpstr>Calibri Light</vt:lpstr>
      <vt:lpstr>Cambria Math</vt:lpstr>
      <vt:lpstr>Courier New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CORP.LGCNS.COM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박명호</dc:creator>
  <cp:lastModifiedBy>이동건</cp:lastModifiedBy>
  <cp:revision>1</cp:revision>
  <dcterms:created xsi:type="dcterms:W3CDTF">2023-01-27T03:46:14Z</dcterms:created>
  <dcterms:modified xsi:type="dcterms:W3CDTF">2023-02-27T00:44:16Z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56ec4f-41b4-4f73-af44-e5c120342660_Enabled">
    <vt:lpwstr>true</vt:lpwstr>
  </property>
  <property fmtid="{D5CDD505-2E9C-101B-9397-08002B2CF9AE}" pid="3" name="MSIP_Label_d456ec4f-41b4-4f73-af44-e5c120342660_SetDate">
    <vt:lpwstr>2023-01-31T00:23:29Z</vt:lpwstr>
  </property>
  <property fmtid="{D5CDD505-2E9C-101B-9397-08002B2CF9AE}" pid="4" name="MSIP_Label_d456ec4f-41b4-4f73-af44-e5c120342660_Method">
    <vt:lpwstr>Privileged</vt:lpwstr>
  </property>
  <property fmtid="{D5CDD505-2E9C-101B-9397-08002B2CF9AE}" pid="5" name="MSIP_Label_d456ec4f-41b4-4f73-af44-e5c120342660_Name">
    <vt:lpwstr>Public</vt:lpwstr>
  </property>
  <property fmtid="{D5CDD505-2E9C-101B-9397-08002B2CF9AE}" pid="6" name="MSIP_Label_d456ec4f-41b4-4f73-af44-e5c120342660_SiteId">
    <vt:lpwstr>e6c7989d-a5fe-4b7b-a335-3288406db2fd</vt:lpwstr>
  </property>
  <property fmtid="{D5CDD505-2E9C-101B-9397-08002B2CF9AE}" pid="7" name="MSIP_Label_d456ec4f-41b4-4f73-af44-e5c120342660_ActionId">
    <vt:lpwstr>5c9c527a-8564-4e77-96d3-e730958473a4</vt:lpwstr>
  </property>
  <property fmtid="{D5CDD505-2E9C-101B-9397-08002B2CF9AE}" pid="8" name="MSIP_Label_d456ec4f-41b4-4f73-af44-e5c120342660_ContentBits">
    <vt:lpwstr>0</vt:lpwstr>
  </property>
</Properties>
</file>