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63" r:id="rId4"/>
  </p:sldMasterIdLst>
  <p:sldIdLst>
    <p:sldId id="266" r:id="rId5"/>
    <p:sldId id="271" r:id="rId6"/>
    <p:sldId id="272" r:id="rId7"/>
    <p:sldId id="273" r:id="rId8"/>
    <p:sldId id="274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42A58-31E6-41FE-B908-B81FB633E8B7}" v="28" dt="2023-03-02T11:33:01.097"/>
    <p1510:client id="{63BC0844-7E3C-486A-9137-3B08F77B1099}" v="1063" dt="2023-03-02T03:11:0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37C42A58-31E6-41FE-B908-B81FB633E8B7}"/>
    <pc:docChg chg="undo redo addSld delSld modSld">
      <pc:chgData name="이동건" userId="4ad090f6-dadd-4301-b5d0-883b88f508af" providerId="ADAL" clId="{37C42A58-31E6-41FE-B908-B81FB633E8B7}" dt="2023-03-02T11:33:04.803" v="220" actId="1076"/>
      <pc:docMkLst>
        <pc:docMk/>
      </pc:docMkLst>
      <pc:sldChg chg="add del">
        <pc:chgData name="이동건" userId="4ad090f6-dadd-4301-b5d0-883b88f508af" providerId="ADAL" clId="{37C42A58-31E6-41FE-B908-B81FB633E8B7}" dt="2023-03-02T03:16:06.329" v="39" actId="2696"/>
        <pc:sldMkLst>
          <pc:docMk/>
          <pc:sldMk cId="763205629" sldId="257"/>
        </pc:sldMkLst>
      </pc:sldChg>
      <pc:sldChg chg="del">
        <pc:chgData name="이동건" userId="4ad090f6-dadd-4301-b5d0-883b88f508af" providerId="ADAL" clId="{37C42A58-31E6-41FE-B908-B81FB633E8B7}" dt="2023-03-02T03:15:03.735" v="4" actId="2696"/>
        <pc:sldMkLst>
          <pc:docMk/>
          <pc:sldMk cId="2130782827" sldId="258"/>
        </pc:sldMkLst>
      </pc:sldChg>
      <pc:sldChg chg="del">
        <pc:chgData name="이동건" userId="4ad090f6-dadd-4301-b5d0-883b88f508af" providerId="ADAL" clId="{37C42A58-31E6-41FE-B908-B81FB633E8B7}" dt="2023-03-02T03:15:03.500" v="1" actId="2696"/>
        <pc:sldMkLst>
          <pc:docMk/>
          <pc:sldMk cId="3728975811" sldId="259"/>
        </pc:sldMkLst>
      </pc:sldChg>
      <pc:sldChg chg="del">
        <pc:chgData name="이동건" userId="4ad090f6-dadd-4301-b5d0-883b88f508af" providerId="ADAL" clId="{37C42A58-31E6-41FE-B908-B81FB633E8B7}" dt="2023-03-02T03:15:03.293" v="0" actId="2696"/>
        <pc:sldMkLst>
          <pc:docMk/>
          <pc:sldMk cId="346627401" sldId="260"/>
        </pc:sldMkLst>
      </pc:sldChg>
      <pc:sldChg chg="del">
        <pc:chgData name="이동건" userId="4ad090f6-dadd-4301-b5d0-883b88f508af" providerId="ADAL" clId="{37C42A58-31E6-41FE-B908-B81FB633E8B7}" dt="2023-03-02T03:15:03.791" v="5" actId="2696"/>
        <pc:sldMkLst>
          <pc:docMk/>
          <pc:sldMk cId="3288620320" sldId="261"/>
        </pc:sldMkLst>
      </pc:sldChg>
      <pc:sldChg chg="add del">
        <pc:chgData name="이동건" userId="4ad090f6-dadd-4301-b5d0-883b88f508af" providerId="ADAL" clId="{37C42A58-31E6-41FE-B908-B81FB633E8B7}" dt="2023-03-02T03:16:06.252" v="37" actId="2696"/>
        <pc:sldMkLst>
          <pc:docMk/>
          <pc:sldMk cId="767825120" sldId="262"/>
        </pc:sldMkLst>
      </pc:sldChg>
      <pc:sldChg chg="add del">
        <pc:chgData name="이동건" userId="4ad090f6-dadd-4301-b5d0-883b88f508af" providerId="ADAL" clId="{37C42A58-31E6-41FE-B908-B81FB633E8B7}" dt="2023-03-02T03:16:06.338" v="40" actId="2696"/>
        <pc:sldMkLst>
          <pc:docMk/>
          <pc:sldMk cId="3354089514" sldId="263"/>
        </pc:sldMkLst>
      </pc:sldChg>
      <pc:sldChg chg="add del">
        <pc:chgData name="이동건" userId="4ad090f6-dadd-4301-b5d0-883b88f508af" providerId="ADAL" clId="{37C42A58-31E6-41FE-B908-B81FB633E8B7}" dt="2023-03-02T03:16:06.310" v="38" actId="2696"/>
        <pc:sldMkLst>
          <pc:docMk/>
          <pc:sldMk cId="759412997" sldId="264"/>
        </pc:sldMkLst>
      </pc:sldChg>
      <pc:sldChg chg="del">
        <pc:chgData name="이동건" userId="4ad090f6-dadd-4301-b5d0-883b88f508af" providerId="ADAL" clId="{37C42A58-31E6-41FE-B908-B81FB633E8B7}" dt="2023-03-02T03:15:03.922" v="6" actId="2696"/>
        <pc:sldMkLst>
          <pc:docMk/>
          <pc:sldMk cId="175285558" sldId="265"/>
        </pc:sldMkLst>
      </pc:sldChg>
      <pc:sldChg chg="add del modTransition">
        <pc:chgData name="이동건" userId="4ad090f6-dadd-4301-b5d0-883b88f508af" providerId="ADAL" clId="{37C42A58-31E6-41FE-B908-B81FB633E8B7}" dt="2023-03-02T03:16:06.179" v="36" actId="2696"/>
        <pc:sldMkLst>
          <pc:docMk/>
          <pc:sldMk cId="2685221797" sldId="267"/>
        </pc:sldMkLst>
      </pc:sldChg>
      <pc:sldChg chg="del">
        <pc:chgData name="이동건" userId="4ad090f6-dadd-4301-b5d0-883b88f508af" providerId="ADAL" clId="{37C42A58-31E6-41FE-B908-B81FB633E8B7}" dt="2023-03-02T03:15:03.661" v="2" actId="2696"/>
        <pc:sldMkLst>
          <pc:docMk/>
          <pc:sldMk cId="3696505655" sldId="268"/>
        </pc:sldMkLst>
      </pc:sldChg>
      <pc:sldChg chg="del">
        <pc:chgData name="이동건" userId="4ad090f6-dadd-4301-b5d0-883b88f508af" providerId="ADAL" clId="{37C42A58-31E6-41FE-B908-B81FB633E8B7}" dt="2023-03-02T03:15:03.709" v="3" actId="2696"/>
        <pc:sldMkLst>
          <pc:docMk/>
          <pc:sldMk cId="1492941299" sldId="269"/>
        </pc:sldMkLst>
      </pc:sldChg>
      <pc:sldChg chg="addSp modSp">
        <pc:chgData name="이동건" userId="4ad090f6-dadd-4301-b5d0-883b88f508af" providerId="ADAL" clId="{37C42A58-31E6-41FE-B908-B81FB633E8B7}" dt="2023-03-02T03:16:54.843" v="94" actId="1037"/>
        <pc:sldMkLst>
          <pc:docMk/>
          <pc:sldMk cId="1178359323" sldId="271"/>
        </pc:sldMkLst>
        <pc:spChg chg="mod">
          <ac:chgData name="이동건" userId="4ad090f6-dadd-4301-b5d0-883b88f508af" providerId="ADAL" clId="{37C42A58-31E6-41FE-B908-B81FB633E8B7}" dt="2023-03-02T03:16:42.083" v="44" actId="164"/>
          <ac:spMkLst>
            <pc:docMk/>
            <pc:sldMk cId="1178359323" sldId="271"/>
            <ac:spMk id="89" creationId="{0F587C9A-5364-4ADE-8674-B4F53A4E8BC9}"/>
          </ac:spMkLst>
        </pc:spChg>
        <pc:spChg chg="mod">
          <ac:chgData name="이동건" userId="4ad090f6-dadd-4301-b5d0-883b88f508af" providerId="ADAL" clId="{37C42A58-31E6-41FE-B908-B81FB633E8B7}" dt="2023-03-02T03:16:42.083" v="44" actId="164"/>
          <ac:spMkLst>
            <pc:docMk/>
            <pc:sldMk cId="1178359323" sldId="271"/>
            <ac:spMk id="90" creationId="{4FF53D8F-8B55-46E3-A562-7CAEEA476C74}"/>
          </ac:spMkLst>
        </pc:spChg>
        <pc:spChg chg="mod">
          <ac:chgData name="이동건" userId="4ad090f6-dadd-4301-b5d0-883b88f508af" providerId="ADAL" clId="{37C42A58-31E6-41FE-B908-B81FB633E8B7}" dt="2023-03-02T03:16:42.083" v="44" actId="164"/>
          <ac:spMkLst>
            <pc:docMk/>
            <pc:sldMk cId="1178359323" sldId="271"/>
            <ac:spMk id="91" creationId="{25858EE3-FA05-4AAB-9A28-B547692FC0A8}"/>
          </ac:spMkLst>
        </pc:spChg>
        <pc:spChg chg="mod">
          <ac:chgData name="이동건" userId="4ad090f6-dadd-4301-b5d0-883b88f508af" providerId="ADAL" clId="{37C42A58-31E6-41FE-B908-B81FB633E8B7}" dt="2023-03-02T03:16:42.083" v="44" actId="164"/>
          <ac:spMkLst>
            <pc:docMk/>
            <pc:sldMk cId="1178359323" sldId="271"/>
            <ac:spMk id="92" creationId="{93BD62EF-2941-46D1-9C5D-61560B306B89}"/>
          </ac:spMkLst>
        </pc:spChg>
        <pc:spChg chg="mod">
          <ac:chgData name="이동건" userId="4ad090f6-dadd-4301-b5d0-883b88f508af" providerId="ADAL" clId="{37C42A58-31E6-41FE-B908-B81FB633E8B7}" dt="2023-03-02T03:16:42.083" v="44" actId="164"/>
          <ac:spMkLst>
            <pc:docMk/>
            <pc:sldMk cId="1178359323" sldId="271"/>
            <ac:spMk id="93" creationId="{B1D6C7B0-4662-421F-8E64-7E418913ACDA}"/>
          </ac:spMkLst>
        </pc:spChg>
        <pc:spChg chg="mod">
          <ac:chgData name="이동건" userId="4ad090f6-dadd-4301-b5d0-883b88f508af" providerId="ADAL" clId="{37C42A58-31E6-41FE-B908-B81FB633E8B7}" dt="2023-03-02T03:16:42.083" v="44" actId="164"/>
          <ac:spMkLst>
            <pc:docMk/>
            <pc:sldMk cId="1178359323" sldId="271"/>
            <ac:spMk id="94" creationId="{A4FAC7D9-2B22-47FF-9258-9574C1345F51}"/>
          </ac:spMkLst>
        </pc:spChg>
        <pc:grpChg chg="add mod">
          <ac:chgData name="이동건" userId="4ad090f6-dadd-4301-b5d0-883b88f508af" providerId="ADAL" clId="{37C42A58-31E6-41FE-B908-B81FB633E8B7}" dt="2023-03-02T03:16:54.843" v="94" actId="1037"/>
          <ac:grpSpMkLst>
            <pc:docMk/>
            <pc:sldMk cId="1178359323" sldId="271"/>
            <ac:grpSpMk id="14" creationId="{01A2A810-EB98-4DC5-BA13-761A7B13F267}"/>
          </ac:grpSpMkLst>
        </pc:grpChg>
        <pc:picChg chg="mod">
          <ac:chgData name="이동건" userId="4ad090f6-dadd-4301-b5d0-883b88f508af" providerId="ADAL" clId="{37C42A58-31E6-41FE-B908-B81FB633E8B7}" dt="2023-03-02T03:16:19.584" v="41" actId="196"/>
          <ac:picMkLst>
            <pc:docMk/>
            <pc:sldMk cId="1178359323" sldId="271"/>
            <ac:picMk id="27" creationId="{6C2196D9-AC64-497C-9D93-2167A104AC31}"/>
          </ac:picMkLst>
        </pc:picChg>
        <pc:picChg chg="mod">
          <ac:chgData name="이동건" userId="4ad090f6-dadd-4301-b5d0-883b88f508af" providerId="ADAL" clId="{37C42A58-31E6-41FE-B908-B81FB633E8B7}" dt="2023-03-02T03:16:19.584" v="41" actId="196"/>
          <ac:picMkLst>
            <pc:docMk/>
            <pc:sldMk cId="1178359323" sldId="271"/>
            <ac:picMk id="31" creationId="{93AD1E33-2953-4675-AD1C-7F1AEBC3EC93}"/>
          </ac:picMkLst>
        </pc:picChg>
        <pc:picChg chg="mod">
          <ac:chgData name="이동건" userId="4ad090f6-dadd-4301-b5d0-883b88f508af" providerId="ADAL" clId="{37C42A58-31E6-41FE-B908-B81FB633E8B7}" dt="2023-03-02T03:16:19.584" v="41" actId="196"/>
          <ac:picMkLst>
            <pc:docMk/>
            <pc:sldMk cId="1178359323" sldId="271"/>
            <ac:picMk id="33" creationId="{85D85D8A-BB19-4FF8-96A0-C1D716F212F2}"/>
          </ac:picMkLst>
        </pc:picChg>
        <pc:picChg chg="mod">
          <ac:chgData name="이동건" userId="4ad090f6-dadd-4301-b5d0-883b88f508af" providerId="ADAL" clId="{37C42A58-31E6-41FE-B908-B81FB633E8B7}" dt="2023-03-02T03:16:19.584" v="41" actId="196"/>
          <ac:picMkLst>
            <pc:docMk/>
            <pc:sldMk cId="1178359323" sldId="271"/>
            <ac:picMk id="39" creationId="{47F73725-6BD3-44CB-B5FE-8E94423BF5A7}"/>
          </ac:picMkLst>
        </pc:picChg>
        <pc:picChg chg="mod">
          <ac:chgData name="이동건" userId="4ad090f6-dadd-4301-b5d0-883b88f508af" providerId="ADAL" clId="{37C42A58-31E6-41FE-B908-B81FB633E8B7}" dt="2023-03-02T03:16:19.584" v="41" actId="196"/>
          <ac:picMkLst>
            <pc:docMk/>
            <pc:sldMk cId="1178359323" sldId="271"/>
            <ac:picMk id="43" creationId="{B61822E8-AE8A-4CB6-A092-BBDB13D26640}"/>
          </ac:picMkLst>
        </pc:picChg>
        <pc:picChg chg="mod">
          <ac:chgData name="이동건" userId="4ad090f6-dadd-4301-b5d0-883b88f508af" providerId="ADAL" clId="{37C42A58-31E6-41FE-B908-B81FB633E8B7}" dt="2023-03-02T03:16:19.584" v="41" actId="196"/>
          <ac:picMkLst>
            <pc:docMk/>
            <pc:sldMk cId="1178359323" sldId="271"/>
            <ac:picMk id="45" creationId="{0D357701-CA4B-4D64-AE59-8ADB47DB1894}"/>
          </ac:picMkLst>
        </pc:picChg>
        <pc:cxnChg chg="mod">
          <ac:chgData name="이동건" userId="4ad090f6-dadd-4301-b5d0-883b88f508af" providerId="ADAL" clId="{37C42A58-31E6-41FE-B908-B81FB633E8B7}" dt="2023-03-02T03:16:19.584" v="41" actId="196"/>
          <ac:cxnSpMkLst>
            <pc:docMk/>
            <pc:sldMk cId="1178359323" sldId="271"/>
            <ac:cxnSpMk id="3" creationId="{F1620925-957F-463D-9767-EF26FD2D4FB1}"/>
          </ac:cxnSpMkLst>
        </pc:cxnChg>
        <pc:cxnChg chg="mod">
          <ac:chgData name="이동건" userId="4ad090f6-dadd-4301-b5d0-883b88f508af" providerId="ADAL" clId="{37C42A58-31E6-41FE-B908-B81FB633E8B7}" dt="2023-03-02T03:16:02.464" v="22" actId="1076"/>
          <ac:cxnSpMkLst>
            <pc:docMk/>
            <pc:sldMk cId="1178359323" sldId="271"/>
            <ac:cxnSpMk id="32" creationId="{6E53D029-DA84-4B74-987B-69B6B57EF2C0}"/>
          </ac:cxnSpMkLst>
        </pc:cxnChg>
        <pc:cxnChg chg="mod">
          <ac:chgData name="이동건" userId="4ad090f6-dadd-4301-b5d0-883b88f508af" providerId="ADAL" clId="{37C42A58-31E6-41FE-B908-B81FB633E8B7}" dt="2023-03-02T03:16:42.083" v="44" actId="164"/>
          <ac:cxnSpMkLst>
            <pc:docMk/>
            <pc:sldMk cId="1178359323" sldId="271"/>
            <ac:cxnSpMk id="34" creationId="{E5FEB6BD-CA2E-4A77-A38B-277D992232CC}"/>
          </ac:cxnSpMkLst>
        </pc:cxnChg>
        <pc:cxnChg chg="mod">
          <ac:chgData name="이동건" userId="4ad090f6-dadd-4301-b5d0-883b88f508af" providerId="ADAL" clId="{37C42A58-31E6-41FE-B908-B81FB633E8B7}" dt="2023-03-02T03:16:19.584" v="41" actId="196"/>
          <ac:cxnSpMkLst>
            <pc:docMk/>
            <pc:sldMk cId="1178359323" sldId="271"/>
            <ac:cxnSpMk id="38" creationId="{24402586-644D-4C89-BE8F-6B70A1C1F29B}"/>
          </ac:cxnSpMkLst>
        </pc:cxnChg>
        <pc:cxnChg chg="mod">
          <ac:chgData name="이동건" userId="4ad090f6-dadd-4301-b5d0-883b88f508af" providerId="ADAL" clId="{37C42A58-31E6-41FE-B908-B81FB633E8B7}" dt="2023-03-02T03:16:02.464" v="22" actId="1076"/>
          <ac:cxnSpMkLst>
            <pc:docMk/>
            <pc:sldMk cId="1178359323" sldId="271"/>
            <ac:cxnSpMk id="40" creationId="{A0F441D0-6EC3-4B95-A0EC-FCAF12F5D073}"/>
          </ac:cxnSpMkLst>
        </pc:cxnChg>
        <pc:cxnChg chg="mod">
          <ac:chgData name="이동건" userId="4ad090f6-dadd-4301-b5d0-883b88f508af" providerId="ADAL" clId="{37C42A58-31E6-41FE-B908-B81FB633E8B7}" dt="2023-03-02T03:16:02.464" v="22" actId="1076"/>
          <ac:cxnSpMkLst>
            <pc:docMk/>
            <pc:sldMk cId="1178359323" sldId="271"/>
            <ac:cxnSpMk id="44" creationId="{27C70A94-EF32-4316-88F5-7250007377D8}"/>
          </ac:cxnSpMkLst>
        </pc:cxnChg>
        <pc:cxnChg chg="mod">
          <ac:chgData name="이동건" userId="4ad090f6-dadd-4301-b5d0-883b88f508af" providerId="ADAL" clId="{37C42A58-31E6-41FE-B908-B81FB633E8B7}" dt="2023-03-02T03:16:02.058" v="21" actId="1076"/>
          <ac:cxnSpMkLst>
            <pc:docMk/>
            <pc:sldMk cId="1178359323" sldId="271"/>
            <ac:cxnSpMk id="46" creationId="{7490F008-98D7-495B-B47E-76BF4CD0EC4D}"/>
          </ac:cxnSpMkLst>
        </pc:cxnChg>
        <pc:cxnChg chg="mod">
          <ac:chgData name="이동건" userId="4ad090f6-dadd-4301-b5d0-883b88f508af" providerId="ADAL" clId="{37C42A58-31E6-41FE-B908-B81FB633E8B7}" dt="2023-03-02T03:16:42.083" v="44" actId="164"/>
          <ac:cxnSpMkLst>
            <pc:docMk/>
            <pc:sldMk cId="1178359323" sldId="271"/>
            <ac:cxnSpMk id="56" creationId="{FAA54802-06C3-487E-A13B-76BDD356AE9C}"/>
          </ac:cxnSpMkLst>
        </pc:cxnChg>
        <pc:cxnChg chg="mod">
          <ac:chgData name="이동건" userId="4ad090f6-dadd-4301-b5d0-883b88f508af" providerId="ADAL" clId="{37C42A58-31E6-41FE-B908-B81FB633E8B7}" dt="2023-03-02T03:16:42.083" v="44" actId="164"/>
          <ac:cxnSpMkLst>
            <pc:docMk/>
            <pc:sldMk cId="1178359323" sldId="271"/>
            <ac:cxnSpMk id="58" creationId="{F2F1F7E2-7591-44B8-9D98-52EB64C88FBE}"/>
          </ac:cxnSpMkLst>
        </pc:cxnChg>
        <pc:cxnChg chg="mod">
          <ac:chgData name="이동건" userId="4ad090f6-dadd-4301-b5d0-883b88f508af" providerId="ADAL" clId="{37C42A58-31E6-41FE-B908-B81FB633E8B7}" dt="2023-03-02T03:16:42.083" v="44" actId="164"/>
          <ac:cxnSpMkLst>
            <pc:docMk/>
            <pc:sldMk cId="1178359323" sldId="271"/>
            <ac:cxnSpMk id="68" creationId="{2049544C-62C6-4B9E-8850-F2E40222D126}"/>
          </ac:cxnSpMkLst>
        </pc:cxnChg>
        <pc:cxnChg chg="mod">
          <ac:chgData name="이동건" userId="4ad090f6-dadd-4301-b5d0-883b88f508af" providerId="ADAL" clId="{37C42A58-31E6-41FE-B908-B81FB633E8B7}" dt="2023-03-02T03:16:42.083" v="44" actId="164"/>
          <ac:cxnSpMkLst>
            <pc:docMk/>
            <pc:sldMk cId="1178359323" sldId="271"/>
            <ac:cxnSpMk id="75" creationId="{DB450C62-DE92-42B2-BA9B-DDE4ADFDA85F}"/>
          </ac:cxnSpMkLst>
        </pc:cxnChg>
        <pc:cxnChg chg="mod">
          <ac:chgData name="이동건" userId="4ad090f6-dadd-4301-b5d0-883b88f508af" providerId="ADAL" clId="{37C42A58-31E6-41FE-B908-B81FB633E8B7}" dt="2023-03-02T03:16:42.083" v="44" actId="164"/>
          <ac:cxnSpMkLst>
            <pc:docMk/>
            <pc:sldMk cId="1178359323" sldId="271"/>
            <ac:cxnSpMk id="87" creationId="{E0F70A9B-C173-407E-8767-950C1B0535D8}"/>
          </ac:cxnSpMkLst>
        </pc:cxnChg>
      </pc:sldChg>
      <pc:sldChg chg="addSp modSp add">
        <pc:chgData name="이동건" userId="4ad090f6-dadd-4301-b5d0-883b88f508af" providerId="ADAL" clId="{37C42A58-31E6-41FE-B908-B81FB633E8B7}" dt="2023-03-02T09:12:27.837" v="143" actId="20577"/>
        <pc:sldMkLst>
          <pc:docMk/>
          <pc:sldMk cId="3070638619" sldId="272"/>
        </pc:sldMkLst>
        <pc:spChg chg="add mod">
          <ac:chgData name="이동건" userId="4ad090f6-dadd-4301-b5d0-883b88f508af" providerId="ADAL" clId="{37C42A58-31E6-41FE-B908-B81FB633E8B7}" dt="2023-03-02T09:11:55.805" v="124" actId="1076"/>
          <ac:spMkLst>
            <pc:docMk/>
            <pc:sldMk cId="3070638619" sldId="272"/>
            <ac:spMk id="11" creationId="{428957A4-A4FC-484D-9A44-E95894743522}"/>
          </ac:spMkLst>
        </pc:spChg>
        <pc:spChg chg="add mod">
          <ac:chgData name="이동건" userId="4ad090f6-dadd-4301-b5d0-883b88f508af" providerId="ADAL" clId="{37C42A58-31E6-41FE-B908-B81FB633E8B7}" dt="2023-03-02T09:12:10.361" v="135" actId="20577"/>
          <ac:spMkLst>
            <pc:docMk/>
            <pc:sldMk cId="3070638619" sldId="272"/>
            <ac:spMk id="12" creationId="{BA1B2529-A8C3-489E-B8D7-5DD746C2CCEE}"/>
          </ac:spMkLst>
        </pc:spChg>
        <pc:spChg chg="add mod">
          <ac:chgData name="이동건" userId="4ad090f6-dadd-4301-b5d0-883b88f508af" providerId="ADAL" clId="{37C42A58-31E6-41FE-B908-B81FB633E8B7}" dt="2023-03-02T09:12:27.837" v="143" actId="20577"/>
          <ac:spMkLst>
            <pc:docMk/>
            <pc:sldMk cId="3070638619" sldId="272"/>
            <ac:spMk id="13" creationId="{6516D2E0-9FBB-40BA-B969-E4D312351190}"/>
          </ac:spMkLst>
        </pc:spChg>
        <pc:picChg chg="add mod ord">
          <ac:chgData name="이동건" userId="4ad090f6-dadd-4301-b5d0-883b88f508af" providerId="ADAL" clId="{37C42A58-31E6-41FE-B908-B81FB633E8B7}" dt="2023-03-02T09:10:27.336" v="109" actId="167"/>
          <ac:picMkLst>
            <pc:docMk/>
            <pc:sldMk cId="3070638619" sldId="272"/>
            <ac:picMk id="3" creationId="{DEA04ECA-C5BC-4879-BB51-9F8F229170E3}"/>
          </ac:picMkLst>
        </pc:picChg>
        <pc:cxnChg chg="add mod">
          <ac:chgData name="이동건" userId="4ad090f6-dadd-4301-b5d0-883b88f508af" providerId="ADAL" clId="{37C42A58-31E6-41FE-B908-B81FB633E8B7}" dt="2023-03-02T09:10:09.446" v="105" actId="14100"/>
          <ac:cxnSpMkLst>
            <pc:docMk/>
            <pc:sldMk cId="3070638619" sldId="272"/>
            <ac:cxnSpMk id="5" creationId="{98B0B9AA-B43E-4AFD-9B40-30C6BE86B539}"/>
          </ac:cxnSpMkLst>
        </pc:cxnChg>
        <pc:cxnChg chg="add mod">
          <ac:chgData name="이동건" userId="4ad090f6-dadd-4301-b5d0-883b88f508af" providerId="ADAL" clId="{37C42A58-31E6-41FE-B908-B81FB633E8B7}" dt="2023-03-02T09:10:19.158" v="108" actId="14100"/>
          <ac:cxnSpMkLst>
            <pc:docMk/>
            <pc:sldMk cId="3070638619" sldId="272"/>
            <ac:cxnSpMk id="7" creationId="{744A37B8-1845-4671-A0C8-D3934729A71C}"/>
          </ac:cxnSpMkLst>
        </pc:cxnChg>
        <pc:cxnChg chg="add mod">
          <ac:chgData name="이동건" userId="4ad090f6-dadd-4301-b5d0-883b88f508af" providerId="ADAL" clId="{37C42A58-31E6-41FE-B908-B81FB633E8B7}" dt="2023-03-02T09:11:31.744" v="111" actId="1076"/>
          <ac:cxnSpMkLst>
            <pc:docMk/>
            <pc:sldMk cId="3070638619" sldId="272"/>
            <ac:cxnSpMk id="9" creationId="{F3D448FD-658C-4B59-9A8A-F60392D33694}"/>
          </ac:cxnSpMkLst>
        </pc:cxnChg>
        <pc:cxnChg chg="add mod">
          <ac:chgData name="이동건" userId="4ad090f6-dadd-4301-b5d0-883b88f508af" providerId="ADAL" clId="{37C42A58-31E6-41FE-B908-B81FB633E8B7}" dt="2023-03-02T09:11:36.288" v="113" actId="1076"/>
          <ac:cxnSpMkLst>
            <pc:docMk/>
            <pc:sldMk cId="3070638619" sldId="272"/>
            <ac:cxnSpMk id="10" creationId="{93EF6967-141E-4593-832D-EA7CECEB8AD1}"/>
          </ac:cxnSpMkLst>
        </pc:cxnChg>
      </pc:sldChg>
      <pc:sldChg chg="add del modTransition">
        <pc:chgData name="이동건" userId="4ad090f6-dadd-4301-b5d0-883b88f508af" providerId="ADAL" clId="{37C42A58-31E6-41FE-B908-B81FB633E8B7}" dt="2023-03-02T03:16:06.147" v="35" actId="2696"/>
        <pc:sldMkLst>
          <pc:docMk/>
          <pc:sldMk cId="3170772438" sldId="272"/>
        </pc:sldMkLst>
      </pc:sldChg>
      <pc:sldChg chg="addSp modSp add">
        <pc:chgData name="이동건" userId="4ad090f6-dadd-4301-b5d0-883b88f508af" providerId="ADAL" clId="{37C42A58-31E6-41FE-B908-B81FB633E8B7}" dt="2023-03-02T09:15:13.977" v="148" actId="1076"/>
        <pc:sldMkLst>
          <pc:docMk/>
          <pc:sldMk cId="857506374" sldId="273"/>
        </pc:sldMkLst>
        <pc:picChg chg="add mod">
          <ac:chgData name="이동건" userId="4ad090f6-dadd-4301-b5d0-883b88f508af" providerId="ADAL" clId="{37C42A58-31E6-41FE-B908-B81FB633E8B7}" dt="2023-03-02T09:15:13.977" v="148" actId="1076"/>
          <ac:picMkLst>
            <pc:docMk/>
            <pc:sldMk cId="857506374" sldId="273"/>
            <ac:picMk id="3" creationId="{8761BB50-2CCA-48A8-A36D-8845F1184A15}"/>
          </ac:picMkLst>
        </pc:picChg>
      </pc:sldChg>
      <pc:sldChg chg="add del">
        <pc:chgData name="이동건" userId="4ad090f6-dadd-4301-b5d0-883b88f508af" providerId="ADAL" clId="{37C42A58-31E6-41FE-B908-B81FB633E8B7}" dt="2023-03-02T03:16:06.107" v="34" actId="2696"/>
        <pc:sldMkLst>
          <pc:docMk/>
          <pc:sldMk cId="3422625802" sldId="273"/>
        </pc:sldMkLst>
      </pc:sldChg>
      <pc:sldChg chg="addSp modSp add">
        <pc:chgData name="이동건" userId="4ad090f6-dadd-4301-b5d0-883b88f508af" providerId="ADAL" clId="{37C42A58-31E6-41FE-B908-B81FB633E8B7}" dt="2023-03-02T11:33:04.803" v="220" actId="1076"/>
        <pc:sldMkLst>
          <pc:docMk/>
          <pc:sldMk cId="1225543238" sldId="274"/>
        </pc:sldMkLst>
        <pc:spChg chg="add mod">
          <ac:chgData name="이동건" userId="4ad090f6-dadd-4301-b5d0-883b88f508af" providerId="ADAL" clId="{37C42A58-31E6-41FE-B908-B81FB633E8B7}" dt="2023-03-02T11:27:15.947" v="171" actId="1076"/>
          <ac:spMkLst>
            <pc:docMk/>
            <pc:sldMk cId="1225543238" sldId="274"/>
            <ac:spMk id="7" creationId="{9A70BC8C-2809-475C-ADE1-5C120374DC1D}"/>
          </ac:spMkLst>
        </pc:spChg>
        <pc:spChg chg="add mod">
          <ac:chgData name="이동건" userId="4ad090f6-dadd-4301-b5d0-883b88f508af" providerId="ADAL" clId="{37C42A58-31E6-41FE-B908-B81FB633E8B7}" dt="2023-03-02T11:27:30.562" v="184" actId="1076"/>
          <ac:spMkLst>
            <pc:docMk/>
            <pc:sldMk cId="1225543238" sldId="274"/>
            <ac:spMk id="11" creationId="{47DFE5FE-5D06-48BF-80CA-5016F930F982}"/>
          </ac:spMkLst>
        </pc:spChg>
        <pc:spChg chg="add mod">
          <ac:chgData name="이동건" userId="4ad090f6-dadd-4301-b5d0-883b88f508af" providerId="ADAL" clId="{37C42A58-31E6-41FE-B908-B81FB633E8B7}" dt="2023-03-02T11:27:38.993" v="189" actId="20577"/>
          <ac:spMkLst>
            <pc:docMk/>
            <pc:sldMk cId="1225543238" sldId="274"/>
            <ac:spMk id="12" creationId="{BE8DF681-83DE-4C09-8F0C-7ACC7A940397}"/>
          </ac:spMkLst>
        </pc:spChg>
        <pc:spChg chg="add mod">
          <ac:chgData name="이동건" userId="4ad090f6-dadd-4301-b5d0-883b88f508af" providerId="ADAL" clId="{37C42A58-31E6-41FE-B908-B81FB633E8B7}" dt="2023-03-02T11:28:08.066" v="194" actId="1076"/>
          <ac:spMkLst>
            <pc:docMk/>
            <pc:sldMk cId="1225543238" sldId="274"/>
            <ac:spMk id="14" creationId="{F0E33E70-2A90-42D9-9CCF-19F1518CF70E}"/>
          </ac:spMkLst>
        </pc:spChg>
        <pc:spChg chg="add mod">
          <ac:chgData name="이동건" userId="4ad090f6-dadd-4301-b5d0-883b88f508af" providerId="ADAL" clId="{37C42A58-31E6-41FE-B908-B81FB633E8B7}" dt="2023-03-02T11:28:55.192" v="215" actId="20577"/>
          <ac:spMkLst>
            <pc:docMk/>
            <pc:sldMk cId="1225543238" sldId="274"/>
            <ac:spMk id="20" creationId="{7B3EA063-F563-4DB2-9602-C0607768923C}"/>
          </ac:spMkLst>
        </pc:spChg>
        <pc:picChg chg="add mod">
          <ac:chgData name="이동건" userId="4ad090f6-dadd-4301-b5d0-883b88f508af" providerId="ADAL" clId="{37C42A58-31E6-41FE-B908-B81FB633E8B7}" dt="2023-03-02T11:27:09.388" v="169" actId="1076"/>
          <ac:picMkLst>
            <pc:docMk/>
            <pc:sldMk cId="1225543238" sldId="274"/>
            <ac:picMk id="3" creationId="{AA958146-7CED-428F-A5E3-A208EB919310}"/>
          </ac:picMkLst>
        </pc:picChg>
        <pc:picChg chg="add mod">
          <ac:chgData name="이동건" userId="4ad090f6-dadd-4301-b5d0-883b88f508af" providerId="ADAL" clId="{37C42A58-31E6-41FE-B908-B81FB633E8B7}" dt="2023-03-02T11:26:38.891" v="158" actId="1076"/>
          <ac:picMkLst>
            <pc:docMk/>
            <pc:sldMk cId="1225543238" sldId="274"/>
            <ac:picMk id="5" creationId="{9C6E303B-3301-4434-9831-463036C8C9AD}"/>
          </ac:picMkLst>
        </pc:picChg>
        <pc:cxnChg chg="add mod">
          <ac:chgData name="이동건" userId="4ad090f6-dadd-4301-b5d0-883b88f508af" providerId="ADAL" clId="{37C42A58-31E6-41FE-B908-B81FB633E8B7}" dt="2023-03-02T11:26:52.918" v="162" actId="14100"/>
          <ac:cxnSpMkLst>
            <pc:docMk/>
            <pc:sldMk cId="1225543238" sldId="274"/>
            <ac:cxnSpMk id="6" creationId="{2178E17E-8AD0-4C4C-ADBC-CF65F6EC6A84}"/>
          </ac:cxnSpMkLst>
        </pc:cxnChg>
        <pc:cxnChg chg="add mod">
          <ac:chgData name="이동건" userId="4ad090f6-dadd-4301-b5d0-883b88f508af" providerId="ADAL" clId="{37C42A58-31E6-41FE-B908-B81FB633E8B7}" dt="2023-03-02T11:27:02.227" v="166" actId="1076"/>
          <ac:cxnSpMkLst>
            <pc:docMk/>
            <pc:sldMk cId="1225543238" sldId="274"/>
            <ac:cxnSpMk id="9" creationId="{37CD9B59-FD34-423A-9C7D-3B4E9D97E455}"/>
          </ac:cxnSpMkLst>
        </pc:cxnChg>
        <pc:cxnChg chg="add mod">
          <ac:chgData name="이동건" userId="4ad090f6-dadd-4301-b5d0-883b88f508af" providerId="ADAL" clId="{37C42A58-31E6-41FE-B908-B81FB633E8B7}" dt="2023-03-02T11:28:26.804" v="198" actId="14100"/>
          <ac:cxnSpMkLst>
            <pc:docMk/>
            <pc:sldMk cId="1225543238" sldId="274"/>
            <ac:cxnSpMk id="13" creationId="{AACABAC1-1EF3-42E7-A010-39C51FFC7084}"/>
          </ac:cxnSpMkLst>
        </pc:cxnChg>
        <pc:cxnChg chg="add mod">
          <ac:chgData name="이동건" userId="4ad090f6-dadd-4301-b5d0-883b88f508af" providerId="ADAL" clId="{37C42A58-31E6-41FE-B908-B81FB633E8B7}" dt="2023-03-02T11:28:45.233" v="209" actId="14100"/>
          <ac:cxnSpMkLst>
            <pc:docMk/>
            <pc:sldMk cId="1225543238" sldId="274"/>
            <ac:cxnSpMk id="18" creationId="{6E83A006-4D2C-4F34-A4AC-68C6E991E86B}"/>
          </ac:cxnSpMkLst>
        </pc:cxnChg>
        <pc:cxnChg chg="add mod">
          <ac:chgData name="이동건" userId="4ad090f6-dadd-4301-b5d0-883b88f508af" providerId="ADAL" clId="{37C42A58-31E6-41FE-B908-B81FB633E8B7}" dt="2023-03-02T11:32:51.019" v="218" actId="1076"/>
          <ac:cxnSpMkLst>
            <pc:docMk/>
            <pc:sldMk cId="1225543238" sldId="274"/>
            <ac:cxnSpMk id="22" creationId="{17FB63FD-7E79-4B9E-A81C-1EA89DF70E05}"/>
          </ac:cxnSpMkLst>
        </pc:cxnChg>
        <pc:cxnChg chg="add mod">
          <ac:chgData name="이동건" userId="4ad090f6-dadd-4301-b5d0-883b88f508af" providerId="ADAL" clId="{37C42A58-31E6-41FE-B908-B81FB633E8B7}" dt="2023-03-02T11:33:04.803" v="220" actId="1076"/>
          <ac:cxnSpMkLst>
            <pc:docMk/>
            <pc:sldMk cId="1225543238" sldId="274"/>
            <ac:cxnSpMk id="23" creationId="{4713B2DD-AECD-4876-ADAA-9F6363373955}"/>
          </ac:cxnSpMkLst>
        </pc:cxnChg>
      </pc:sldChg>
      <pc:sldChg chg="add del modTransition">
        <pc:chgData name="이동건" userId="4ad090f6-dadd-4301-b5d0-883b88f508af" providerId="ADAL" clId="{37C42A58-31E6-41FE-B908-B81FB633E8B7}" dt="2023-03-02T03:16:06.043" v="33" actId="2696"/>
        <pc:sldMkLst>
          <pc:docMk/>
          <pc:sldMk cId="1503856893" sldId="274"/>
        </pc:sldMkLst>
      </pc:sldChg>
      <pc:sldChg chg="add del">
        <pc:chgData name="이동건" userId="4ad090f6-dadd-4301-b5d0-883b88f508af" providerId="ADAL" clId="{37C42A58-31E6-41FE-B908-B81FB633E8B7}" dt="2023-03-02T03:16:06.012" v="32" actId="2696"/>
        <pc:sldMkLst>
          <pc:docMk/>
          <pc:sldMk cId="2544198399" sldId="275"/>
        </pc:sldMkLst>
      </pc:sldChg>
    </pc:docChg>
  </pc:docChgLst>
  <pc:docChgLst>
    <pc:chgData name="이동건" userId="4ad090f6-dadd-4301-b5d0-883b88f508af" providerId="ADAL" clId="{63BC0844-7E3C-486A-9137-3B08F77B1099}"/>
    <pc:docChg chg="undo custSel addSld delSld modSld sldOrd">
      <pc:chgData name="이동건" userId="4ad090f6-dadd-4301-b5d0-883b88f508af" providerId="ADAL" clId="{63BC0844-7E3C-486A-9137-3B08F77B1099}" dt="2023-03-02T03:11:14.346" v="3638" actId="1076"/>
      <pc:docMkLst>
        <pc:docMk/>
      </pc:docMkLst>
      <pc:sldChg chg="addSp modSp ord modTransition">
        <pc:chgData name="이동건" userId="4ad090f6-dadd-4301-b5d0-883b88f508af" providerId="ADAL" clId="{63BC0844-7E3C-486A-9137-3B08F77B1099}" dt="2023-02-27T01:45:06.904" v="2400"/>
        <pc:sldMkLst>
          <pc:docMk/>
          <pc:sldMk cId="763205629" sldId="257"/>
        </pc:sldMkLst>
        <pc:spChg chg="add mod ord">
          <ac:chgData name="이동건" userId="4ad090f6-dadd-4301-b5d0-883b88f508af" providerId="ADAL" clId="{63BC0844-7E3C-486A-9137-3B08F77B1099}" dt="2023-02-21T00:46:40.881" v="141" actId="167"/>
          <ac:spMkLst>
            <pc:docMk/>
            <pc:sldMk cId="763205629" sldId="257"/>
            <ac:spMk id="41" creationId="{35A571A3-C792-4210-83D9-829AB013F5C8}"/>
          </ac:spMkLst>
        </pc:spChg>
      </pc:sldChg>
      <pc:sldChg chg="addSp delSp modSp">
        <pc:chgData name="이동건" userId="4ad090f6-dadd-4301-b5d0-883b88f508af" providerId="ADAL" clId="{63BC0844-7E3C-486A-9137-3B08F77B1099}" dt="2023-02-28T01:36:54.166" v="2728" actId="1076"/>
        <pc:sldMkLst>
          <pc:docMk/>
          <pc:sldMk cId="3728975811" sldId="259"/>
        </pc:sldMkLst>
        <pc:spChg chg="add mod">
          <ac:chgData name="이동건" userId="4ad090f6-dadd-4301-b5d0-883b88f508af" providerId="ADAL" clId="{63BC0844-7E3C-486A-9137-3B08F77B1099}" dt="2023-02-21T07:58:57.202" v="191" actId="1076"/>
          <ac:spMkLst>
            <pc:docMk/>
            <pc:sldMk cId="3728975811" sldId="259"/>
            <ac:spMk id="3" creationId="{CAAFF72C-3716-41D0-A263-E526CF0F0A67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5" creationId="{A24CC5A7-2287-41FD-B978-FDBD32E484E6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6" creationId="{5305BEF5-EA5D-4C06-A9AE-4DD2785FAB0D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7" creationId="{6032FE53-847C-4689-87D2-041E371ED03B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8" creationId="{DFBAC1E2-A45D-41EC-9D6C-1A2D76A78D76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15" creationId="{AA614F93-A0A0-4CE5-867A-448FDB14F7C0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16" creationId="{D5FADC7D-8A37-446B-A634-E0431879BEE9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19" creationId="{700C410E-096C-4202-ADA3-76586057E9EC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20" creationId="{CCA88B0A-CF82-4B94-8173-7C263A53A2B6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21" creationId="{93274EC4-9F82-49B1-A3F6-692224F8F06C}"/>
          </ac:spMkLst>
        </pc:spChg>
        <pc:spChg chg="add del">
          <ac:chgData name="이동건" userId="4ad090f6-dadd-4301-b5d0-883b88f508af" providerId="ADAL" clId="{63BC0844-7E3C-486A-9137-3B08F77B1099}" dt="2023-02-27T01:46:57.622" v="2487" actId="478"/>
          <ac:spMkLst>
            <pc:docMk/>
            <pc:sldMk cId="3728975811" sldId="259"/>
            <ac:spMk id="23" creationId="{4E201541-DCD4-4918-97B0-4313DA9A4629}"/>
          </ac:spMkLst>
        </pc:spChg>
        <pc:spChg chg="mod">
          <ac:chgData name="이동건" userId="4ad090f6-dadd-4301-b5d0-883b88f508af" providerId="ADAL" clId="{63BC0844-7E3C-486A-9137-3B08F77B1099}" dt="2023-02-21T07:58:35.756" v="143" actId="1076"/>
          <ac:spMkLst>
            <pc:docMk/>
            <pc:sldMk cId="3728975811" sldId="259"/>
            <ac:spMk id="24" creationId="{F332DF00-E7D4-4744-A617-F610A9D4DEB2}"/>
          </ac:spMkLst>
        </pc:spChg>
        <pc:spChg chg="add mod">
          <ac:chgData name="이동건" userId="4ad090f6-dadd-4301-b5d0-883b88f508af" providerId="ADAL" clId="{63BC0844-7E3C-486A-9137-3B08F77B1099}" dt="2023-02-27T01:47:34.438" v="2495" actId="1076"/>
          <ac:spMkLst>
            <pc:docMk/>
            <pc:sldMk cId="3728975811" sldId="259"/>
            <ac:spMk id="29" creationId="{C5D73B15-BF54-43CA-9594-EF02A9391BBF}"/>
          </ac:spMkLst>
        </pc:spChg>
        <pc:spChg chg="mod">
          <ac:chgData name="이동건" userId="4ad090f6-dadd-4301-b5d0-883b88f508af" providerId="ADAL" clId="{63BC0844-7E3C-486A-9137-3B08F77B1099}" dt="2023-02-27T01:45:57.231" v="2461" actId="20577"/>
          <ac:spMkLst>
            <pc:docMk/>
            <pc:sldMk cId="3728975811" sldId="259"/>
            <ac:spMk id="32" creationId="{F7091B6E-B3CE-4DB1-BC3C-733980DCBC01}"/>
          </ac:spMkLst>
        </pc:spChg>
        <pc:spChg chg="mod">
          <ac:chgData name="이동건" userId="4ad090f6-dadd-4301-b5d0-883b88f508af" providerId="ADAL" clId="{63BC0844-7E3C-486A-9137-3B08F77B1099}" dt="2023-02-27T01:46:05.905" v="2485" actId="404"/>
          <ac:spMkLst>
            <pc:docMk/>
            <pc:sldMk cId="3728975811" sldId="259"/>
            <ac:spMk id="33" creationId="{6B83BD32-45E3-43F7-9E44-028A8ED43C64}"/>
          </ac:spMkLst>
        </pc:spChg>
        <pc:spChg chg="add mod ord">
          <ac:chgData name="이동건" userId="4ad090f6-dadd-4301-b5d0-883b88f508af" providerId="ADAL" clId="{63BC0844-7E3C-486A-9137-3B08F77B1099}" dt="2023-02-28T01:36:54.166" v="2728" actId="1076"/>
          <ac:spMkLst>
            <pc:docMk/>
            <pc:sldMk cId="3728975811" sldId="259"/>
            <ac:spMk id="36" creationId="{4A86AF68-9245-4E9A-9909-BE56FE98A167}"/>
          </ac:spMkLst>
        </pc:spChg>
        <pc:grpChg chg="add mod">
          <ac:chgData name="이동건" userId="4ad090f6-dadd-4301-b5d0-883b88f508af" providerId="ADAL" clId="{63BC0844-7E3C-486A-9137-3B08F77B1099}" dt="2023-02-27T01:47:34.438" v="2495" actId="1076"/>
          <ac:grpSpMkLst>
            <pc:docMk/>
            <pc:sldMk cId="3728975811" sldId="259"/>
            <ac:grpSpMk id="30" creationId="{2511541D-A8F3-4D96-8D0B-53F3A6642B21}"/>
          </ac:grpSpMkLst>
        </pc:grpChg>
        <pc:picChg chg="mod">
          <ac:chgData name="이동건" userId="4ad090f6-dadd-4301-b5d0-883b88f508af" providerId="ADAL" clId="{63BC0844-7E3C-486A-9137-3B08F77B1099}" dt="2023-02-21T07:58:39.542" v="144" actId="1076"/>
          <ac:picMkLst>
            <pc:docMk/>
            <pc:sldMk cId="3728975811" sldId="259"/>
            <ac:picMk id="4" creationId="{5AAEEAEF-6C6B-49F0-8446-86809FB3BBC5}"/>
          </ac:picMkLst>
        </pc:picChg>
        <pc:cxnChg chg="mod">
          <ac:chgData name="이동건" userId="4ad090f6-dadd-4301-b5d0-883b88f508af" providerId="ADAL" clId="{63BC0844-7E3C-486A-9137-3B08F77B1099}" dt="2023-02-21T07:58:39.542" v="144" actId="1076"/>
          <ac:cxnSpMkLst>
            <pc:docMk/>
            <pc:sldMk cId="3728975811" sldId="259"/>
            <ac:cxnSpMk id="9" creationId="{2FE721C2-5BB9-4223-9A75-30522FD51009}"/>
          </ac:cxnSpMkLst>
        </pc:cxnChg>
        <pc:cxnChg chg="mod">
          <ac:chgData name="이동건" userId="4ad090f6-dadd-4301-b5d0-883b88f508af" providerId="ADAL" clId="{63BC0844-7E3C-486A-9137-3B08F77B1099}" dt="2023-02-21T07:58:39.542" v="144" actId="1076"/>
          <ac:cxnSpMkLst>
            <pc:docMk/>
            <pc:sldMk cId="3728975811" sldId="259"/>
            <ac:cxnSpMk id="11" creationId="{2CC5A404-BDFD-4213-8546-0D0718E1036A}"/>
          </ac:cxnSpMkLst>
        </pc:cxnChg>
        <pc:cxnChg chg="add mod">
          <ac:chgData name="이동건" userId="4ad090f6-dadd-4301-b5d0-883b88f508af" providerId="ADAL" clId="{63BC0844-7E3C-486A-9137-3B08F77B1099}" dt="2023-02-27T01:47:09.937" v="2490" actId="693"/>
          <ac:cxnSpMkLst>
            <pc:docMk/>
            <pc:sldMk cId="3728975811" sldId="259"/>
            <ac:cxnSpMk id="12" creationId="{8C9A023D-AD10-4992-8772-444C345BD1D9}"/>
          </ac:cxnSpMkLst>
        </pc:cxnChg>
        <pc:cxnChg chg="add mod">
          <ac:chgData name="이동건" userId="4ad090f6-dadd-4301-b5d0-883b88f508af" providerId="ADAL" clId="{63BC0844-7E3C-486A-9137-3B08F77B1099}" dt="2023-02-27T01:47:16.987" v="2493" actId="14100"/>
          <ac:cxnSpMkLst>
            <pc:docMk/>
            <pc:sldMk cId="3728975811" sldId="259"/>
            <ac:cxnSpMk id="27" creationId="{B053472F-3B36-4725-8C16-AA62E9F7F1C9}"/>
          </ac:cxnSpMkLst>
        </pc:cxnChg>
      </pc:sldChg>
      <pc:sldChg chg="addSp delSp modSp">
        <pc:chgData name="이동건" userId="4ad090f6-dadd-4301-b5d0-883b88f508af" providerId="ADAL" clId="{63BC0844-7E3C-486A-9137-3B08F77B1099}" dt="2023-02-27T01:48:05.199" v="2498" actId="20577"/>
        <pc:sldMkLst>
          <pc:docMk/>
          <pc:sldMk cId="346627401" sldId="260"/>
        </pc:sldMkLst>
        <pc:spChg chg="del">
          <ac:chgData name="이동건" userId="4ad090f6-dadd-4301-b5d0-883b88f508af" providerId="ADAL" clId="{63BC0844-7E3C-486A-9137-3B08F77B1099}" dt="2023-02-27T01:44:35.152" v="2351" actId="478"/>
          <ac:spMkLst>
            <pc:docMk/>
            <pc:sldMk cId="346627401" sldId="260"/>
            <ac:spMk id="3" creationId="{6C6AB787-2534-42CC-A72C-42D56BF1B7E5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5" creationId="{A24CC5A7-2287-41FD-B978-FDBD32E484E6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6" creationId="{5305BEF5-EA5D-4C06-A9AE-4DD2785FAB0D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7" creationId="{6032FE53-847C-4689-87D2-041E371ED03B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8" creationId="{DFBAC1E2-A45D-41EC-9D6C-1A2D76A78D76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0" creationId="{B44F425A-6212-4DE6-A743-C84E73CC8BFF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12" creationId="{070F026F-4F21-49FE-9913-88E5E962D360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5" creationId="{AA614F93-A0A0-4CE5-867A-448FDB14F7C0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6" creationId="{D5FADC7D-8A37-446B-A634-E0431879BEE9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9" creationId="{700C410E-096C-4202-ADA3-76586057E9EC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20" creationId="{CCA88B0A-CF82-4B94-8173-7C263A53A2B6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21" creationId="{93274EC4-9F82-49B1-A3F6-692224F8F06C}"/>
          </ac:spMkLst>
        </pc:spChg>
        <pc:spChg chg="add 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0" creationId="{ABAF4AC0-282A-4124-80DA-A49B3578006E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2" creationId="{DDC4C4A2-532D-4A1F-BC4F-7E23DEC7ECC5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3" creationId="{C25602C4-4FD8-4EE5-B500-CC651F1B5BA0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4" creationId="{FA8EEA66-B768-4C55-9681-F423F29C865D}"/>
          </ac:spMkLst>
        </pc:spChg>
        <pc:spChg chg="del">
          <ac:chgData name="이동건" userId="4ad090f6-dadd-4301-b5d0-883b88f508af" providerId="ADAL" clId="{63BC0844-7E3C-486A-9137-3B08F77B1099}" dt="2023-02-27T01:44:46.899" v="2358" actId="478"/>
          <ac:spMkLst>
            <pc:docMk/>
            <pc:sldMk cId="346627401" sldId="260"/>
            <ac:spMk id="35" creationId="{5C1AA395-4631-4223-9A83-2F01267145E6}"/>
          </ac:spMkLst>
        </pc:spChg>
        <pc:spChg chg="add mod">
          <ac:chgData name="이동건" userId="4ad090f6-dadd-4301-b5d0-883b88f508af" providerId="ADAL" clId="{63BC0844-7E3C-486A-9137-3B08F77B1099}" dt="2023-02-27T01:48:05.199" v="2498" actId="20577"/>
          <ac:spMkLst>
            <pc:docMk/>
            <pc:sldMk cId="346627401" sldId="260"/>
            <ac:spMk id="38" creationId="{5F38F7D9-B972-4A47-AEED-68EBF428B9CF}"/>
          </ac:spMkLst>
        </pc:spChg>
        <pc:spChg chg="add 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39" creationId="{F66B2ADA-3637-435A-8181-F1B8579AB9F6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40" creationId="{1D0D9687-F184-4976-A825-6CFDEFC5BB8A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41" creationId="{214F3FDF-2A44-41B1-87BE-C91580615E07}"/>
          </ac:spMkLst>
        </pc:spChg>
        <pc:spChg chg="del mod">
          <ac:chgData name="이동건" userId="4ad090f6-dadd-4301-b5d0-883b88f508af" providerId="ADAL" clId="{63BC0844-7E3C-486A-9137-3B08F77B1099}" dt="2023-02-27T01:45:13.787" v="2402" actId="478"/>
          <ac:spMkLst>
            <pc:docMk/>
            <pc:sldMk cId="346627401" sldId="260"/>
            <ac:spMk id="42" creationId="{86F23035-43C6-4DFC-B2EA-7F71EAE11E28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43" creationId="{DDD70806-6F6A-4562-A319-5A9334AC7CE8}"/>
          </ac:spMkLst>
        </pc:spChg>
        <pc:spChg chg="del mod">
          <ac:chgData name="이동건" userId="4ad090f6-dadd-4301-b5d0-883b88f508af" providerId="ADAL" clId="{63BC0844-7E3C-486A-9137-3B08F77B1099}" dt="2023-02-27T01:44:45.352" v="2357"/>
          <ac:spMkLst>
            <pc:docMk/>
            <pc:sldMk cId="346627401" sldId="260"/>
            <ac:spMk id="44" creationId="{69D6021C-7B7D-4FEE-B41C-C0241350B028}"/>
          </ac:spMkLst>
        </pc:spChg>
        <pc:spChg chg="add 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45" creationId="{93CB3E18-D23C-4889-8005-B227C675081E}"/>
          </ac:spMkLst>
        </pc:spChg>
        <pc:spChg chg="add mod">
          <ac:chgData name="이동건" userId="4ad090f6-dadd-4301-b5d0-883b88f508af" providerId="ADAL" clId="{63BC0844-7E3C-486A-9137-3B08F77B1099}" dt="2023-02-27T01:44:12.574" v="2348" actId="208"/>
          <ac:spMkLst>
            <pc:docMk/>
            <pc:sldMk cId="346627401" sldId="260"/>
            <ac:spMk id="46" creationId="{7BC51E63-1DC8-4C7B-AD95-32C4C7B864BE}"/>
          </ac:spMkLst>
        </pc:spChg>
        <pc:spChg chg="add mod">
          <ac:chgData name="이동건" userId="4ad090f6-dadd-4301-b5d0-883b88f508af" providerId="ADAL" clId="{63BC0844-7E3C-486A-9137-3B08F77B1099}" dt="2023-02-27T01:44:12.574" v="2348" actId="208"/>
          <ac:spMkLst>
            <pc:docMk/>
            <pc:sldMk cId="346627401" sldId="260"/>
            <ac:spMk id="47" creationId="{2255A82F-F98B-415E-BFE4-255928CFB8FC}"/>
          </ac:spMkLst>
        </pc:spChg>
        <pc:grpChg chg="add mod">
          <ac:chgData name="이동건" userId="4ad090f6-dadd-4301-b5d0-883b88f508af" providerId="ADAL" clId="{63BC0844-7E3C-486A-9137-3B08F77B1099}" dt="2023-02-27T01:45:12.053" v="2401" actId="1076"/>
          <ac:grpSpMkLst>
            <pc:docMk/>
            <pc:sldMk cId="346627401" sldId="260"/>
            <ac:grpSpMk id="13" creationId="{374BB6C4-F6A1-4ADC-9AE6-9CE6AB7AF492}"/>
          </ac:grpSpMkLst>
        </pc:grpChg>
        <pc:picChg chg="mod">
          <ac:chgData name="이동건" userId="4ad090f6-dadd-4301-b5d0-883b88f508af" providerId="ADAL" clId="{63BC0844-7E3C-486A-9137-3B08F77B1099}" dt="2023-02-27T01:45:32.185" v="2432" actId="1076"/>
          <ac:picMkLst>
            <pc:docMk/>
            <pc:sldMk cId="346627401" sldId="260"/>
            <ac:picMk id="4" creationId="{5AAEEAEF-6C6B-49F0-8446-86809FB3BBC5}"/>
          </ac:picMkLst>
        </pc:picChg>
        <pc:picChg chg="mod">
          <ac:chgData name="이동건" userId="4ad090f6-dadd-4301-b5d0-883b88f508af" providerId="ADAL" clId="{63BC0844-7E3C-486A-9137-3B08F77B1099}" dt="2023-02-27T01:45:12.053" v="2401" actId="1076"/>
          <ac:picMkLst>
            <pc:docMk/>
            <pc:sldMk cId="346627401" sldId="260"/>
            <ac:picMk id="31" creationId="{0C86ADAD-C4C0-4FD1-BCA3-C2C59A18DED3}"/>
          </ac:picMkLst>
        </pc:picChg>
        <pc:cxnChg chg="mod">
          <ac:chgData name="이동건" userId="4ad090f6-dadd-4301-b5d0-883b88f508af" providerId="ADAL" clId="{63BC0844-7E3C-486A-9137-3B08F77B1099}" dt="2023-02-27T01:45:32.185" v="2432" actId="1076"/>
          <ac:cxnSpMkLst>
            <pc:docMk/>
            <pc:sldMk cId="346627401" sldId="260"/>
            <ac:cxnSpMk id="9" creationId="{2FE721C2-5BB9-4223-9A75-30522FD51009}"/>
          </ac:cxnSpMkLst>
        </pc:cxnChg>
        <pc:cxnChg chg="mod">
          <ac:chgData name="이동건" userId="4ad090f6-dadd-4301-b5d0-883b88f508af" providerId="ADAL" clId="{63BC0844-7E3C-486A-9137-3B08F77B1099}" dt="2023-02-27T01:45:32.185" v="2432" actId="1076"/>
          <ac:cxnSpMkLst>
            <pc:docMk/>
            <pc:sldMk cId="346627401" sldId="260"/>
            <ac:cxnSpMk id="11" creationId="{2CC5A404-BDFD-4213-8546-0D0718E1036A}"/>
          </ac:cxnSpMkLst>
        </pc:cxnChg>
        <pc:cxnChg chg="mod">
          <ac:chgData name="이동건" userId="4ad090f6-dadd-4301-b5d0-883b88f508af" providerId="ADAL" clId="{63BC0844-7E3C-486A-9137-3B08F77B1099}" dt="2023-02-27T01:45:12.053" v="2401" actId="1076"/>
          <ac:cxnSpMkLst>
            <pc:docMk/>
            <pc:sldMk cId="346627401" sldId="260"/>
            <ac:cxnSpMk id="36" creationId="{E047BA0A-1959-40DD-B057-CF9AFD12C773}"/>
          </ac:cxnSpMkLst>
        </pc:cxnChg>
        <pc:cxnChg chg="mod">
          <ac:chgData name="이동건" userId="4ad090f6-dadd-4301-b5d0-883b88f508af" providerId="ADAL" clId="{63BC0844-7E3C-486A-9137-3B08F77B1099}" dt="2023-02-27T01:45:12.053" v="2401" actId="1076"/>
          <ac:cxnSpMkLst>
            <pc:docMk/>
            <pc:sldMk cId="346627401" sldId="260"/>
            <ac:cxnSpMk id="37" creationId="{A9763B04-018B-4011-B055-4FD3A83272A7}"/>
          </ac:cxnSpMkLst>
        </pc:cxnChg>
      </pc:sldChg>
      <pc:sldChg chg="addSp modSp">
        <pc:chgData name="이동건" userId="4ad090f6-dadd-4301-b5d0-883b88f508af" providerId="ADAL" clId="{63BC0844-7E3C-486A-9137-3B08F77B1099}" dt="2023-02-28T01:35:53.195" v="2722" actId="1076"/>
        <pc:sldMkLst>
          <pc:docMk/>
          <pc:sldMk cId="3288620320" sldId="261"/>
        </pc:sldMkLst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3" creationId="{E5B5BEC4-F00D-464B-BA98-A82B44934CF6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4" creationId="{1BF58A07-C4B5-4A83-894A-EC7623765925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5" creationId="{CF144965-D52D-4070-8DB1-652361D04A7D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6" creationId="{C90F448D-D8BB-4671-868F-32B47971FCBB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9" creationId="{51E79636-C1D7-498B-A5C2-761F99731A49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0" creationId="{DF62AC19-0537-4CEF-90AD-413FE28F4FBB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1" creationId="{B4B76E14-B3C9-49C2-8971-A07D9690C08D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2" creationId="{D507D382-0B95-46B9-A4AE-2456B8DC5BF2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3" creationId="{BBF498E9-D4D9-45BD-B1CA-4426210A1E31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4" creationId="{77501D67-4B56-460D-A443-B6BA8169C181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5" creationId="{E44A9103-5576-4CBA-9E75-FCB0C3A2ABFF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6" creationId="{C728CABC-9191-4377-8C59-65317F6D52DB}"/>
          </ac:spMkLst>
        </pc:spChg>
        <pc:spChg chg="add mod">
          <ac:chgData name="이동건" userId="4ad090f6-dadd-4301-b5d0-883b88f508af" providerId="ADAL" clId="{63BC0844-7E3C-486A-9137-3B08F77B1099}" dt="2023-02-28T01:35:53.195" v="2722" actId="1076"/>
          <ac:spMkLst>
            <pc:docMk/>
            <pc:sldMk cId="3288620320" sldId="261"/>
            <ac:spMk id="17" creationId="{B5D854C7-08BF-4FBC-B80E-0EBAEF64FDCB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9" creationId="{B8965D22-6651-49CF-99B1-09536C92F29C}"/>
          </ac:spMkLst>
        </pc:spChg>
        <pc:spChg chg="add 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22" creationId="{2B29BAF5-6604-43F6-8064-C64B3C55197E}"/>
          </ac:spMkLst>
        </pc:spChg>
        <pc:spChg chg="add 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23" creationId="{07A5C339-EAA0-487D-AFA6-F24EFD43E90B}"/>
          </ac:spMkLst>
        </pc:spChg>
        <pc:picChg chg="mod">
          <ac:chgData name="이동건" userId="4ad090f6-dadd-4301-b5d0-883b88f508af" providerId="ADAL" clId="{63BC0844-7E3C-486A-9137-3B08F77B1099}" dt="2023-02-28T01:35:50.239" v="2721" actId="1076"/>
          <ac:picMkLst>
            <pc:docMk/>
            <pc:sldMk cId="3288620320" sldId="261"/>
            <ac:picMk id="2" creationId="{130E6E6F-FDEC-43B8-851E-817C1ED47E2F}"/>
          </ac:picMkLst>
        </pc:picChg>
        <pc:cxnChg chg="mod or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7" creationId="{25E401C2-9FE6-46DA-9C9F-2B14B142932F}"/>
          </ac:cxnSpMkLst>
        </pc:cxnChg>
        <pc:cxnChg chg="mod or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8" creationId="{37D23E9F-708E-4A2A-8D87-38C282CC63BC}"/>
          </ac:cxnSpMkLst>
        </pc:cxnChg>
        <pc:cxnChg chg="mo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18" creationId="{9A3DF70B-290C-4D7F-B6F4-73C119003F10}"/>
          </ac:cxnSpMkLst>
        </pc:cxnChg>
        <pc:cxnChg chg="add mo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21" creationId="{BD6E613E-D395-44C1-A77C-95CBEEA969E0}"/>
          </ac:cxnSpMkLst>
        </pc:cxnChg>
      </pc:sldChg>
      <pc:sldChg chg="addSp delSp modSp ord modTransition">
        <pc:chgData name="이동건" userId="4ad090f6-dadd-4301-b5d0-883b88f508af" providerId="ADAL" clId="{63BC0844-7E3C-486A-9137-3B08F77B1099}" dt="2023-02-28T01:36:20.366" v="2724"/>
        <pc:sldMkLst>
          <pc:docMk/>
          <pc:sldMk cId="767825120" sldId="262"/>
        </pc:sldMkLst>
        <pc:spChg chg="add mod">
          <ac:chgData name="이동건" userId="4ad090f6-dadd-4301-b5d0-883b88f508af" providerId="ADAL" clId="{63BC0844-7E3C-486A-9137-3B08F77B1099}" dt="2023-02-22T07:47:28.115" v="371" actId="20577"/>
          <ac:spMkLst>
            <pc:docMk/>
            <pc:sldMk cId="767825120" sldId="262"/>
            <ac:spMk id="2" creationId="{2BDDEC14-F95F-4D7A-80B2-A855C2B97DD0}"/>
          </ac:spMkLst>
        </pc:spChg>
        <pc:spChg chg="add mod">
          <ac:chgData name="이동건" userId="4ad090f6-dadd-4301-b5d0-883b88f508af" providerId="ADAL" clId="{63BC0844-7E3C-486A-9137-3B08F77B1099}" dt="2023-02-23T06:47:35.039" v="1678" actId="1076"/>
          <ac:spMkLst>
            <pc:docMk/>
            <pc:sldMk cId="767825120" sldId="262"/>
            <ac:spMk id="4" creationId="{2705637E-91FB-4E9F-9430-04D014E5B6F7}"/>
          </ac:spMkLst>
        </pc:spChg>
        <pc:spChg chg="mod">
          <ac:chgData name="이동건" userId="4ad090f6-dadd-4301-b5d0-883b88f508af" providerId="ADAL" clId="{63BC0844-7E3C-486A-9137-3B08F77B1099}" dt="2023-02-23T06:47:35.039" v="1678" actId="1076"/>
          <ac:spMkLst>
            <pc:docMk/>
            <pc:sldMk cId="767825120" sldId="262"/>
            <ac:spMk id="8" creationId="{FAE58374-0890-468E-A26A-C43CEFDE925C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9" creationId="{7707A6BA-5DD3-496D-85B0-572F64F0B0BA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10" creationId="{D9A04E19-1A71-493B-A750-50880907E985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18" creationId="{1CB22138-739C-41A7-A6F7-09833B0181EC}"/>
          </ac:spMkLst>
        </pc:spChg>
        <pc:spChg chg="add 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19" creationId="{871356AF-CC28-4D32-8DF1-50848B090A9E}"/>
          </ac:spMkLst>
        </pc:spChg>
        <pc:spChg chg="mod">
          <ac:chgData name="이동건" userId="4ad090f6-dadd-4301-b5d0-883b88f508af" providerId="ADAL" clId="{63BC0844-7E3C-486A-9137-3B08F77B1099}" dt="2023-02-22T07:46:35.586" v="251" actId="1076"/>
          <ac:spMkLst>
            <pc:docMk/>
            <pc:sldMk cId="767825120" sldId="262"/>
            <ac:spMk id="22" creationId="{00FCE452-B2D7-4BF8-B890-2EC7F6D6A974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23" creationId="{7FF384DE-27A8-413F-8D3C-8F916BBC9994}"/>
          </ac:spMkLst>
        </pc:spChg>
        <pc:spChg chg="add mod">
          <ac:chgData name="이동건" userId="4ad090f6-dadd-4301-b5d0-883b88f508af" providerId="ADAL" clId="{63BC0844-7E3C-486A-9137-3B08F77B1099}" dt="2023-02-22T07:46:55.146" v="267" actId="1076"/>
          <ac:spMkLst>
            <pc:docMk/>
            <pc:sldMk cId="767825120" sldId="262"/>
            <ac:spMk id="24" creationId="{4B66974F-76AC-4BAB-BE3F-52796FC927F1}"/>
          </ac:spMkLst>
        </pc:spChg>
        <pc:spChg chg="add mod">
          <ac:chgData name="이동건" userId="4ad090f6-dadd-4301-b5d0-883b88f508af" providerId="ADAL" clId="{63BC0844-7E3C-486A-9137-3B08F77B1099}" dt="2023-02-22T07:48:07.245" v="377" actId="208"/>
          <ac:spMkLst>
            <pc:docMk/>
            <pc:sldMk cId="767825120" sldId="262"/>
            <ac:spMk id="25" creationId="{5364EFE6-156E-40A6-823A-B7630B572335}"/>
          </ac:spMkLst>
        </pc:spChg>
        <pc:spChg chg="add mod">
          <ac:chgData name="이동건" userId="4ad090f6-dadd-4301-b5d0-883b88f508af" providerId="ADAL" clId="{63BC0844-7E3C-486A-9137-3B08F77B1099}" dt="2023-02-22T07:48:00.429" v="376" actId="1076"/>
          <ac:spMkLst>
            <pc:docMk/>
            <pc:sldMk cId="767825120" sldId="262"/>
            <ac:spMk id="26" creationId="{93BA096C-ABBE-4B9E-9080-38DBEDFAFEA2}"/>
          </ac:spMkLst>
        </pc:spChg>
        <pc:picChg chg="mod">
          <ac:chgData name="이동건" userId="4ad090f6-dadd-4301-b5d0-883b88f508af" providerId="ADAL" clId="{63BC0844-7E3C-486A-9137-3B08F77B1099}" dt="2023-02-23T06:47:35.039" v="1678" actId="1076"/>
          <ac:picMkLst>
            <pc:docMk/>
            <pc:sldMk cId="767825120" sldId="262"/>
            <ac:picMk id="3" creationId="{BF4942FF-7BA3-44AA-A32C-89ED5893EA78}"/>
          </ac:picMkLst>
        </pc:picChg>
        <pc:picChg chg="del mod">
          <ac:chgData name="이동건" userId="4ad090f6-dadd-4301-b5d0-883b88f508af" providerId="ADAL" clId="{63BC0844-7E3C-486A-9137-3B08F77B1099}" dt="2023-02-22T07:48:24.061" v="379"/>
          <ac:picMkLst>
            <pc:docMk/>
            <pc:sldMk cId="767825120" sldId="262"/>
            <ac:picMk id="5" creationId="{FC1F0DEC-91FA-46A2-A101-94D95FAED26B}"/>
          </ac:picMkLst>
        </pc:picChg>
        <pc:picChg chg="add mod">
          <ac:chgData name="이동건" userId="4ad090f6-dadd-4301-b5d0-883b88f508af" providerId="ADAL" clId="{63BC0844-7E3C-486A-9137-3B08F77B1099}" dt="2023-02-22T07:46:53.578" v="266" actId="1076"/>
          <ac:picMkLst>
            <pc:docMk/>
            <pc:sldMk cId="767825120" sldId="262"/>
            <ac:picMk id="7" creationId="{63700153-F814-476A-8687-6BA83347648B}"/>
          </ac:picMkLst>
        </pc:picChg>
        <pc:picChg chg="del mod">
          <ac:chgData name="이동건" userId="4ad090f6-dadd-4301-b5d0-883b88f508af" providerId="ADAL" clId="{63BC0844-7E3C-486A-9137-3B08F77B1099}" dt="2023-02-22T07:48:24.061" v="379"/>
          <ac:picMkLst>
            <pc:docMk/>
            <pc:sldMk cId="767825120" sldId="262"/>
            <ac:picMk id="13" creationId="{EB7F8BE7-A354-4DBE-B4CC-9AD1BDA683CA}"/>
          </ac:picMkLst>
        </pc:picChg>
        <pc:picChg chg="mod">
          <ac:chgData name="이동건" userId="4ad090f6-dadd-4301-b5d0-883b88f508af" providerId="ADAL" clId="{63BC0844-7E3C-486A-9137-3B08F77B1099}" dt="2023-02-22T07:46:11.367" v="243" actId="1076"/>
          <ac:picMkLst>
            <pc:docMk/>
            <pc:sldMk cId="767825120" sldId="262"/>
            <ac:picMk id="15" creationId="{B7AD6CE1-C120-4006-9559-7B22F24B6EAE}"/>
          </ac:picMkLst>
        </pc:picChg>
      </pc:sldChg>
      <pc:sldChg chg="addSp delSp modSp modTransition">
        <pc:chgData name="이동건" userId="4ad090f6-dadd-4301-b5d0-883b88f508af" providerId="ADAL" clId="{63BC0844-7E3C-486A-9137-3B08F77B1099}" dt="2023-02-22T08:12:36.547" v="1632"/>
        <pc:sldMkLst>
          <pc:docMk/>
          <pc:sldMk cId="3354089514" sldId="263"/>
        </pc:sldMkLst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7" creationId="{A29896F2-B1CD-4434-B816-2045BCFC217A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8" creationId="{CE82950A-64C0-4E46-A17E-824F6820EF96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9" creationId="{0778B6EE-749C-4974-A793-BEE0FA546888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10" creationId="{7CA00D7A-70E9-4BAB-A7F4-8030E24A25A6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11" creationId="{BAAB68A7-C253-4CD2-81F8-7D3E5CD5DE94}"/>
          </ac:spMkLst>
        </pc:spChg>
        <pc:spChg chg="add mod">
          <ac:chgData name="이동건" userId="4ad090f6-dadd-4301-b5d0-883b88f508af" providerId="ADAL" clId="{63BC0844-7E3C-486A-9137-3B08F77B1099}" dt="2023-02-22T07:59:58.374" v="1493" actId="1076"/>
          <ac:spMkLst>
            <pc:docMk/>
            <pc:sldMk cId="3354089514" sldId="263"/>
            <ac:spMk id="12" creationId="{BE26FCF3-49AD-45FA-941D-D0031AF8FA28}"/>
          </ac:spMkLst>
        </pc:spChg>
        <pc:spChg chg="add mod">
          <ac:chgData name="이동건" userId="4ad090f6-dadd-4301-b5d0-883b88f508af" providerId="ADAL" clId="{63BC0844-7E3C-486A-9137-3B08F77B1099}" dt="2023-02-22T07:59:58.374" v="1493" actId="1076"/>
          <ac:spMkLst>
            <pc:docMk/>
            <pc:sldMk cId="3354089514" sldId="263"/>
            <ac:spMk id="13" creationId="{D032B32E-4FCF-482B-B56D-297D675D3553}"/>
          </ac:spMkLst>
        </pc:spChg>
        <pc:spChg chg="add mod">
          <ac:chgData name="이동건" userId="4ad090f6-dadd-4301-b5d0-883b88f508af" providerId="ADAL" clId="{63BC0844-7E3C-486A-9137-3B08F77B1099}" dt="2023-02-22T07:59:18.623" v="1477" actId="164"/>
          <ac:spMkLst>
            <pc:docMk/>
            <pc:sldMk cId="3354089514" sldId="263"/>
            <ac:spMk id="16" creationId="{96FC33B1-5BBC-4574-BEE2-5A1F262A4E41}"/>
          </ac:spMkLst>
        </pc:spChg>
        <pc:spChg chg="add mod">
          <ac:chgData name="이동건" userId="4ad090f6-dadd-4301-b5d0-883b88f508af" providerId="ADAL" clId="{63BC0844-7E3C-486A-9137-3B08F77B1099}" dt="2023-02-22T07:58:50.230" v="1469" actId="20577"/>
          <ac:spMkLst>
            <pc:docMk/>
            <pc:sldMk cId="3354089514" sldId="263"/>
            <ac:spMk id="17" creationId="{1E3D8691-2719-49D4-AF96-3705F5672AD0}"/>
          </ac:spMkLst>
        </pc:spChg>
        <pc:grpChg chg="add mod">
          <ac:chgData name="이동건" userId="4ad090f6-dadd-4301-b5d0-883b88f508af" providerId="ADAL" clId="{63BC0844-7E3C-486A-9137-3B08F77B1099}" dt="2023-02-22T07:59:58.374" v="1493" actId="1076"/>
          <ac:grpSpMkLst>
            <pc:docMk/>
            <pc:sldMk cId="3354089514" sldId="263"/>
            <ac:grpSpMk id="20" creationId="{47229228-94B0-496F-9E4C-3CDCB2ABA27E}"/>
          </ac:grpSpMkLst>
        </pc:grpChg>
        <pc:picChg chg="del mod">
          <ac:chgData name="이동건" userId="4ad090f6-dadd-4301-b5d0-883b88f508af" providerId="ADAL" clId="{63BC0844-7E3C-486A-9137-3B08F77B1099}" dt="2023-02-22T07:57:48.654" v="1375"/>
          <ac:picMkLst>
            <pc:docMk/>
            <pc:sldMk cId="3354089514" sldId="263"/>
            <ac:picMk id="3" creationId="{4D8E39A1-D18F-46B9-8EE0-A02E4B26636A}"/>
          </ac:picMkLst>
        </pc:picChg>
        <pc:picChg chg="add mod ord">
          <ac:chgData name="이동건" userId="4ad090f6-dadd-4301-b5d0-883b88f508af" providerId="ADAL" clId="{63BC0844-7E3C-486A-9137-3B08F77B1099}" dt="2023-02-22T07:59:58.374" v="1493" actId="1076"/>
          <ac:picMkLst>
            <pc:docMk/>
            <pc:sldMk cId="3354089514" sldId="263"/>
            <ac:picMk id="4" creationId="{A323D5E8-990A-42E2-82F3-F5E19448615F}"/>
          </ac:picMkLst>
        </pc:picChg>
        <pc:picChg chg="del mod">
          <ac:chgData name="이동건" userId="4ad090f6-dadd-4301-b5d0-883b88f508af" providerId="ADAL" clId="{63BC0844-7E3C-486A-9137-3B08F77B1099}" dt="2023-02-22T07:57:48.654" v="1375"/>
          <ac:picMkLst>
            <pc:docMk/>
            <pc:sldMk cId="3354089514" sldId="263"/>
            <ac:picMk id="5" creationId="{9994D04B-3061-4CA8-AAC7-4385F9F70581}"/>
          </ac:picMkLst>
        </pc:picChg>
        <pc:picChg chg="add mod">
          <ac:chgData name="이동건" userId="4ad090f6-dadd-4301-b5d0-883b88f508af" providerId="ADAL" clId="{63BC0844-7E3C-486A-9137-3B08F77B1099}" dt="2023-02-22T07:59:18.623" v="1477" actId="164"/>
          <ac:picMkLst>
            <pc:docMk/>
            <pc:sldMk cId="3354089514" sldId="263"/>
            <ac:picMk id="15" creationId="{EDB3519E-E43E-4796-ADC8-7E37936E45C9}"/>
          </ac:picMkLst>
        </pc:picChg>
        <pc:cxnChg chg="add mod">
          <ac:chgData name="이동건" userId="4ad090f6-dadd-4301-b5d0-883b88f508af" providerId="ADAL" clId="{63BC0844-7E3C-486A-9137-3B08F77B1099}" dt="2023-02-22T07:59:58.374" v="1493" actId="1076"/>
          <ac:cxnSpMkLst>
            <pc:docMk/>
            <pc:sldMk cId="3354089514" sldId="263"/>
            <ac:cxnSpMk id="19" creationId="{3E9A111E-D844-4C96-BB26-D393E6712452}"/>
          </ac:cxnSpMkLst>
        </pc:cxnChg>
        <pc:cxnChg chg="add mod">
          <ac:chgData name="이동건" userId="4ad090f6-dadd-4301-b5d0-883b88f508af" providerId="ADAL" clId="{63BC0844-7E3C-486A-9137-3B08F77B1099}" dt="2023-02-22T07:59:58.374" v="1493" actId="1076"/>
          <ac:cxnSpMkLst>
            <pc:docMk/>
            <pc:sldMk cId="3354089514" sldId="263"/>
            <ac:cxnSpMk id="22" creationId="{74EE589E-26E7-4E68-A500-FAA5ED7192A7}"/>
          </ac:cxnSpMkLst>
        </pc:cxnChg>
      </pc:sldChg>
      <pc:sldChg chg="addSp delSp modSp add ord modTransition">
        <pc:chgData name="이동건" userId="4ad090f6-dadd-4301-b5d0-883b88f508af" providerId="ADAL" clId="{63BC0844-7E3C-486A-9137-3B08F77B1099}" dt="2023-02-28T01:36:20.366" v="2724"/>
        <pc:sldMkLst>
          <pc:docMk/>
          <pc:sldMk cId="759412997" sldId="264"/>
        </pc:sldMkLst>
        <pc:spChg chg="add mod">
          <ac:chgData name="이동건" userId="4ad090f6-dadd-4301-b5d0-883b88f508af" providerId="ADAL" clId="{63BC0844-7E3C-486A-9137-3B08F77B1099}" dt="2023-02-22T07:54:11.886" v="1271" actId="1076"/>
          <ac:spMkLst>
            <pc:docMk/>
            <pc:sldMk cId="759412997" sldId="264"/>
            <ac:spMk id="3" creationId="{4146C3E7-890F-4ED0-B763-C5EA2D12262B}"/>
          </ac:spMkLst>
        </pc:spChg>
        <pc:spChg chg="add mod">
          <ac:chgData name="이동건" userId="4ad090f6-dadd-4301-b5d0-883b88f508af" providerId="ADAL" clId="{63BC0844-7E3C-486A-9137-3B08F77B1099}" dt="2023-02-22T07:51:03.301" v="770" actId="1076"/>
          <ac:spMkLst>
            <pc:docMk/>
            <pc:sldMk cId="759412997" sldId="264"/>
            <ac:spMk id="4" creationId="{87174FDF-60F6-413E-8446-9A1A63EEFA7F}"/>
          </ac:spMkLst>
        </pc:spChg>
        <pc:spChg chg="add mod">
          <ac:chgData name="이동건" userId="4ad090f6-dadd-4301-b5d0-883b88f508af" providerId="ADAL" clId="{63BC0844-7E3C-486A-9137-3B08F77B1099}" dt="2023-02-22T07:54:01.297" v="1266" actId="1076"/>
          <ac:spMkLst>
            <pc:docMk/>
            <pc:sldMk cId="759412997" sldId="264"/>
            <ac:spMk id="6" creationId="{50FDA2E9-FBB6-47D5-AC73-353A6463EA6C}"/>
          </ac:spMkLst>
        </pc:spChg>
        <pc:spChg chg="add mod">
          <ac:chgData name="이동건" userId="4ad090f6-dadd-4301-b5d0-883b88f508af" providerId="ADAL" clId="{63BC0844-7E3C-486A-9137-3B08F77B1099}" dt="2023-02-22T07:51:19.918" v="778" actId="1076"/>
          <ac:spMkLst>
            <pc:docMk/>
            <pc:sldMk cId="759412997" sldId="264"/>
            <ac:spMk id="7" creationId="{B2C904D9-17D9-451F-9AEE-5307CA9F169C}"/>
          </ac:spMkLst>
        </pc:spChg>
        <pc:spChg chg="add mod">
          <ac:chgData name="이동건" userId="4ad090f6-dadd-4301-b5d0-883b88f508af" providerId="ADAL" clId="{63BC0844-7E3C-486A-9137-3B08F77B1099}" dt="2023-02-22T07:51:03.301" v="770" actId="1076"/>
          <ac:spMkLst>
            <pc:docMk/>
            <pc:sldMk cId="759412997" sldId="264"/>
            <ac:spMk id="8" creationId="{0AF178C8-D1E0-43D5-9051-C3311C8B8387}"/>
          </ac:spMkLst>
        </pc:spChg>
        <pc:spChg chg="add mod">
          <ac:chgData name="이동건" userId="4ad090f6-dadd-4301-b5d0-883b88f508af" providerId="ADAL" clId="{63BC0844-7E3C-486A-9137-3B08F77B1099}" dt="2023-02-22T07:50:05.954" v="630" actId="1076"/>
          <ac:spMkLst>
            <pc:docMk/>
            <pc:sldMk cId="759412997" sldId="264"/>
            <ac:spMk id="9" creationId="{8DE543D5-F97E-42D4-86FC-1C43876F93D9}"/>
          </ac:spMkLst>
        </pc:spChg>
        <pc:spChg chg="add">
          <ac:chgData name="이동건" userId="4ad090f6-dadd-4301-b5d0-883b88f508af" providerId="ADAL" clId="{63BC0844-7E3C-486A-9137-3B08F77B1099}" dt="2023-02-22T07:50:02.645" v="629"/>
          <ac:spMkLst>
            <pc:docMk/>
            <pc:sldMk cId="759412997" sldId="264"/>
            <ac:spMk id="10" creationId="{102FDE46-A4E0-4263-AB80-F441078DF032}"/>
          </ac:spMkLst>
        </pc:spChg>
        <pc:spChg chg="add mod">
          <ac:chgData name="이동건" userId="4ad090f6-dadd-4301-b5d0-883b88f508af" providerId="ADAL" clId="{63BC0844-7E3C-486A-9137-3B08F77B1099}" dt="2023-02-22T07:53:56.631" v="1263" actId="403"/>
          <ac:spMkLst>
            <pc:docMk/>
            <pc:sldMk cId="759412997" sldId="264"/>
            <ac:spMk id="11" creationId="{B0EC4F3D-2D44-41BA-8426-8D45F2B012CA}"/>
          </ac:spMkLst>
        </pc:spChg>
        <pc:spChg chg="add del">
          <ac:chgData name="이동건" userId="4ad090f6-dadd-4301-b5d0-883b88f508af" providerId="ADAL" clId="{63BC0844-7E3C-486A-9137-3B08F77B1099}" dt="2023-02-22T07:51:27.155" v="781"/>
          <ac:spMkLst>
            <pc:docMk/>
            <pc:sldMk cId="759412997" sldId="264"/>
            <ac:spMk id="12" creationId="{817BF933-36F6-40A2-9E26-79288F50F8F3}"/>
          </ac:spMkLst>
        </pc:spChg>
        <pc:spChg chg="add mod">
          <ac:chgData name="이동건" userId="4ad090f6-dadd-4301-b5d0-883b88f508af" providerId="ADAL" clId="{63BC0844-7E3C-486A-9137-3B08F77B1099}" dt="2023-02-22T08:20:33.038" v="1676" actId="6549"/>
          <ac:spMkLst>
            <pc:docMk/>
            <pc:sldMk cId="759412997" sldId="264"/>
            <ac:spMk id="13" creationId="{A6D8B649-AD41-455F-82CD-B5E19333A879}"/>
          </ac:spMkLst>
        </pc:spChg>
        <pc:picChg chg="add mod">
          <ac:chgData name="이동건" userId="4ad090f6-dadd-4301-b5d0-883b88f508af" providerId="ADAL" clId="{63BC0844-7E3C-486A-9137-3B08F77B1099}" dt="2023-02-22T07:51:03.301" v="770" actId="1076"/>
          <ac:picMkLst>
            <pc:docMk/>
            <pc:sldMk cId="759412997" sldId="264"/>
            <ac:picMk id="2" creationId="{8E707059-5E66-4A93-9B98-8CE67E8FFF4D}"/>
          </ac:picMkLst>
        </pc:picChg>
        <pc:picChg chg="add mod">
          <ac:chgData name="이동건" userId="4ad090f6-dadd-4301-b5d0-883b88f508af" providerId="ADAL" clId="{63BC0844-7E3C-486A-9137-3B08F77B1099}" dt="2023-02-22T07:51:19.918" v="778" actId="1076"/>
          <ac:picMkLst>
            <pc:docMk/>
            <pc:sldMk cId="759412997" sldId="264"/>
            <ac:picMk id="5" creationId="{ECCA0DE2-488E-495D-9ECC-86669B59F0DA}"/>
          </ac:picMkLst>
        </pc:picChg>
      </pc:sldChg>
      <pc:sldChg chg="addSp modSp add ord">
        <pc:chgData name="이동건" userId="4ad090f6-dadd-4301-b5d0-883b88f508af" providerId="ADAL" clId="{63BC0844-7E3C-486A-9137-3B08F77B1099}" dt="2023-02-22T08:05:06.791" v="1631" actId="14100"/>
        <pc:sldMkLst>
          <pc:docMk/>
          <pc:sldMk cId="175285558" sldId="265"/>
        </pc:sldMkLst>
        <pc:spChg chg="add mod">
          <ac:chgData name="이동건" userId="4ad090f6-dadd-4301-b5d0-883b88f508af" providerId="ADAL" clId="{63BC0844-7E3C-486A-9137-3B08F77B1099}" dt="2023-02-22T08:03:31.850" v="1569" actId="20577"/>
          <ac:spMkLst>
            <pc:docMk/>
            <pc:sldMk cId="175285558" sldId="265"/>
            <ac:spMk id="4" creationId="{082D0AD1-775E-4AF5-8958-FA12FF2AD42B}"/>
          </ac:spMkLst>
        </pc:spChg>
        <pc:spChg chg="add mod">
          <ac:chgData name="이동건" userId="4ad090f6-dadd-4301-b5d0-883b88f508af" providerId="ADAL" clId="{63BC0844-7E3C-486A-9137-3B08F77B1099}" dt="2023-02-22T08:01:57.203" v="1502" actId="1076"/>
          <ac:spMkLst>
            <pc:docMk/>
            <pc:sldMk cId="175285558" sldId="265"/>
            <ac:spMk id="5" creationId="{BFCC6325-016C-4AA7-A772-BBBE2CFFDF67}"/>
          </ac:spMkLst>
        </pc:spChg>
        <pc:spChg chg="add mod">
          <ac:chgData name="이동건" userId="4ad090f6-dadd-4301-b5d0-883b88f508af" providerId="ADAL" clId="{63BC0844-7E3C-486A-9137-3B08F77B1099}" dt="2023-02-22T08:01:51.924" v="1501" actId="1076"/>
          <ac:spMkLst>
            <pc:docMk/>
            <pc:sldMk cId="175285558" sldId="265"/>
            <ac:spMk id="6" creationId="{FD704A1A-9695-4249-A11B-3FF416C2BE9B}"/>
          </ac:spMkLst>
        </pc:spChg>
        <pc:spChg chg="add mod">
          <ac:chgData name="이동건" userId="4ad090f6-dadd-4301-b5d0-883b88f508af" providerId="ADAL" clId="{63BC0844-7E3C-486A-9137-3B08F77B1099}" dt="2023-02-22T08:04:20.770" v="1583" actId="692"/>
          <ac:spMkLst>
            <pc:docMk/>
            <pc:sldMk cId="175285558" sldId="265"/>
            <ac:spMk id="7" creationId="{C2045930-F998-4582-98DB-D80BFD7F2AC1}"/>
          </ac:spMkLst>
        </pc:spChg>
        <pc:spChg chg="add mod">
          <ac:chgData name="이동건" userId="4ad090f6-dadd-4301-b5d0-883b88f508af" providerId="ADAL" clId="{63BC0844-7E3C-486A-9137-3B08F77B1099}" dt="2023-02-22T08:01:48.887" v="1500" actId="1076"/>
          <ac:spMkLst>
            <pc:docMk/>
            <pc:sldMk cId="175285558" sldId="265"/>
            <ac:spMk id="8" creationId="{9DF9C66B-D100-40E3-B771-37030679A884}"/>
          </ac:spMkLst>
        </pc:spChg>
        <pc:spChg chg="add">
          <ac:chgData name="이동건" userId="4ad090f6-dadd-4301-b5d0-883b88f508af" providerId="ADAL" clId="{63BC0844-7E3C-486A-9137-3B08F77B1099}" dt="2023-02-22T07:57:59.035" v="1378"/>
          <ac:spMkLst>
            <pc:docMk/>
            <pc:sldMk cId="175285558" sldId="265"/>
            <ac:spMk id="9" creationId="{6C3CBC4A-441D-4931-8416-60D55D64E1B8}"/>
          </ac:spMkLst>
        </pc:spChg>
        <pc:spChg chg="add mod">
          <ac:chgData name="이동건" userId="4ad090f6-dadd-4301-b5d0-883b88f508af" providerId="ADAL" clId="{63BC0844-7E3C-486A-9137-3B08F77B1099}" dt="2023-02-22T08:05:06.791" v="1631" actId="14100"/>
          <ac:spMkLst>
            <pc:docMk/>
            <pc:sldMk cId="175285558" sldId="265"/>
            <ac:spMk id="10" creationId="{30A5186E-4460-4C43-A27C-190C98C8BF61}"/>
          </ac:spMkLst>
        </pc:spChg>
        <pc:spChg chg="add mod">
          <ac:chgData name="이동건" userId="4ad090f6-dadd-4301-b5d0-883b88f508af" providerId="ADAL" clId="{63BC0844-7E3C-486A-9137-3B08F77B1099}" dt="2023-02-22T08:04:31.082" v="1584" actId="14100"/>
          <ac:spMkLst>
            <pc:docMk/>
            <pc:sldMk cId="175285558" sldId="265"/>
            <ac:spMk id="11" creationId="{331DC2EA-25F8-4B3C-AF98-B8AFF0331C0B}"/>
          </ac:spMkLst>
        </pc:spChg>
        <pc:spChg chg="add mod">
          <ac:chgData name="이동건" userId="4ad090f6-dadd-4301-b5d0-883b88f508af" providerId="ADAL" clId="{63BC0844-7E3C-486A-9137-3B08F77B1099}" dt="2023-02-22T08:04:10.857" v="1582" actId="692"/>
          <ac:spMkLst>
            <pc:docMk/>
            <pc:sldMk cId="175285558" sldId="265"/>
            <ac:spMk id="12" creationId="{0DE11A2D-970A-4B3A-96D1-022E5AB31C4E}"/>
          </ac:spMkLst>
        </pc:spChg>
        <pc:picChg chg="add mod">
          <ac:chgData name="이동건" userId="4ad090f6-dadd-4301-b5d0-883b88f508af" providerId="ADAL" clId="{63BC0844-7E3C-486A-9137-3B08F77B1099}" dt="2023-02-22T08:01:51.924" v="1501" actId="1076"/>
          <ac:picMkLst>
            <pc:docMk/>
            <pc:sldMk cId="175285558" sldId="265"/>
            <ac:picMk id="2" creationId="{97832138-501E-426D-A22D-85F538CE51FF}"/>
          </ac:picMkLst>
        </pc:picChg>
        <pc:picChg chg="add mod">
          <ac:chgData name="이동건" userId="4ad090f6-dadd-4301-b5d0-883b88f508af" providerId="ADAL" clId="{63BC0844-7E3C-486A-9137-3B08F77B1099}" dt="2023-02-22T08:04:41.410" v="1587" actId="1076"/>
          <ac:picMkLst>
            <pc:docMk/>
            <pc:sldMk cId="175285558" sldId="265"/>
            <ac:picMk id="3" creationId="{1DBE76DF-AC5F-4CF2-9361-0063017A68D5}"/>
          </ac:picMkLst>
        </pc:picChg>
        <pc:cxnChg chg="add mod">
          <ac:chgData name="이동건" userId="4ad090f6-dadd-4301-b5d0-883b88f508af" providerId="ADAL" clId="{63BC0844-7E3C-486A-9137-3B08F77B1099}" dt="2023-02-22T08:03:58.475" v="1578" actId="208"/>
          <ac:cxnSpMkLst>
            <pc:docMk/>
            <pc:sldMk cId="175285558" sldId="265"/>
            <ac:cxnSpMk id="14" creationId="{E806423B-B717-49BC-97C1-F5B17ACAFEB9}"/>
          </ac:cxnSpMkLst>
        </pc:cxnChg>
        <pc:cxnChg chg="add mod">
          <ac:chgData name="이동건" userId="4ad090f6-dadd-4301-b5d0-883b88f508af" providerId="ADAL" clId="{63BC0844-7E3C-486A-9137-3B08F77B1099}" dt="2023-02-22T08:04:04.991" v="1581" actId="14100"/>
          <ac:cxnSpMkLst>
            <pc:docMk/>
            <pc:sldMk cId="175285558" sldId="265"/>
            <ac:cxnSpMk id="16" creationId="{102DA8C5-EE5A-4144-AAA1-E54AFF445B78}"/>
          </ac:cxnSpMkLst>
        </pc:cxnChg>
      </pc:sldChg>
      <pc:sldChg chg="addSp delSp modSp add">
        <pc:chgData name="이동건" userId="4ad090f6-dadd-4301-b5d0-883b88f508af" providerId="ADAL" clId="{63BC0844-7E3C-486A-9137-3B08F77B1099}" dt="2023-03-02T03:00:01.466" v="3337" actId="1076"/>
        <pc:sldMkLst>
          <pc:docMk/>
          <pc:sldMk cId="3510804989" sldId="266"/>
        </pc:sldMkLst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2" creationId="{56741404-3FBD-4C0D-9301-E9AC53052E6A}"/>
          </ac:spMkLst>
        </pc:spChg>
        <pc:spChg chg="add del mod">
          <ac:chgData name="이동건" userId="4ad090f6-dadd-4301-b5d0-883b88f508af" providerId="ADAL" clId="{63BC0844-7E3C-486A-9137-3B08F77B1099}" dt="2023-03-02T02:47:16.288" v="3128" actId="478"/>
          <ac:spMkLst>
            <pc:docMk/>
            <pc:sldMk cId="3510804989" sldId="266"/>
            <ac:spMk id="9" creationId="{8C96B409-1E9F-4E35-8738-0AEDEDF513CD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5" creationId="{E5CAC544-4492-4FDB-8F4D-61539B7AFBE5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6" creationId="{3C580D47-5970-4418-A724-9B7A90523A48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7" creationId="{6D9FACB5-B92A-4CE3-B1D0-62DB687E5A40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8" creationId="{494125F3-7473-4D5F-9713-5207CFBC1654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9" creationId="{B75DAD82-BA9B-47D4-8324-8210101C6EE4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20" creationId="{06AD5345-B84B-4CCE-9B03-9D6F251F4DB9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2" creationId="{F9343D53-CB82-4DCD-87B4-DA2B44954317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3" creationId="{C184C92D-75F3-4633-A51C-E4623DA79467}"/>
          </ac:spMkLst>
        </pc:spChg>
        <pc:spChg chg="add del mod">
          <ac:chgData name="이동건" userId="4ad090f6-dadd-4301-b5d0-883b88f508af" providerId="ADAL" clId="{63BC0844-7E3C-486A-9137-3B08F77B1099}" dt="2023-02-24T02:51:31.420" v="1999" actId="478"/>
          <ac:spMkLst>
            <pc:docMk/>
            <pc:sldMk cId="3510804989" sldId="266"/>
            <ac:spMk id="24" creationId="{BEA4BE43-A847-42D5-9EE2-AB3DFC53592B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5" creationId="{6F7784AB-4395-4371-8B90-7995BB9F9C8D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6" creationId="{8CD12D32-A60A-4A3F-9BF5-F3EDDD47D9B2}"/>
          </ac:spMkLst>
        </pc:spChg>
        <pc:spChg chg="add mod topLvl">
          <ac:chgData name="이동건" userId="4ad090f6-dadd-4301-b5d0-883b88f508af" providerId="ADAL" clId="{63BC0844-7E3C-486A-9137-3B08F77B1099}" dt="2023-03-02T02:59:37.575" v="3335" actId="12789"/>
          <ac:spMkLst>
            <pc:docMk/>
            <pc:sldMk cId="3510804989" sldId="266"/>
            <ac:spMk id="27" creationId="{5E30F3F0-F0FA-449C-8446-76DD0C84ACC3}"/>
          </ac:spMkLst>
        </pc:spChg>
        <pc:spChg chg="add mod topLvl">
          <ac:chgData name="이동건" userId="4ad090f6-dadd-4301-b5d0-883b88f508af" providerId="ADAL" clId="{63BC0844-7E3C-486A-9137-3B08F77B1099}" dt="2023-03-02T02:59:37.575" v="3335" actId="12789"/>
          <ac:spMkLst>
            <pc:docMk/>
            <pc:sldMk cId="3510804989" sldId="266"/>
            <ac:spMk id="28" creationId="{79824F7C-4CD3-4527-A2F7-2AC603F60EB6}"/>
          </ac:spMkLst>
        </pc:spChg>
        <pc:spChg chg="add">
          <ac:chgData name="이동건" userId="4ad090f6-dadd-4301-b5d0-883b88f508af" providerId="ADAL" clId="{63BC0844-7E3C-486A-9137-3B08F77B1099}" dt="2023-02-24T02:09:12.606" v="1874"/>
          <ac:spMkLst>
            <pc:docMk/>
            <pc:sldMk cId="3510804989" sldId="266"/>
            <ac:spMk id="29" creationId="{00C7AF0B-D527-4D9D-ADB3-9B38BF9EDE54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3" creationId="{7BBAE292-6EEC-4456-BC4B-620F18A22901}"/>
          </ac:spMkLst>
        </pc:spChg>
        <pc:spChg chg="add del">
          <ac:chgData name="이동건" userId="4ad090f6-dadd-4301-b5d0-883b88f508af" providerId="ADAL" clId="{63BC0844-7E3C-486A-9137-3B08F77B1099}" dt="2023-02-24T02:51:34.746" v="2002"/>
          <ac:spMkLst>
            <pc:docMk/>
            <pc:sldMk cId="3510804989" sldId="266"/>
            <ac:spMk id="34" creationId="{20451C39-EE28-4D8A-A094-E36F8345B6E1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4" creationId="{84BA16D1-A559-4922-A174-CC4698991BC5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35" creationId="{E5C67006-2B60-4B80-A7BE-C29BE940E3D6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7" creationId="{423DF23A-AC43-4A73-9423-68120A1B97A0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8" creationId="{8C9374DA-98EE-4A42-8824-9D92E4A2BAC5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9" creationId="{CA096AF9-710E-402E-9F2A-6E925CAB8E29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40" creationId="{77EC70AB-01B2-4C0B-8593-50A0A78DEABA}"/>
          </ac:spMkLst>
        </pc:spChg>
        <pc:spChg chg="add mod topLvl">
          <ac:chgData name="이동건" userId="4ad090f6-dadd-4301-b5d0-883b88f508af" providerId="ADAL" clId="{63BC0844-7E3C-486A-9137-3B08F77B1099}" dt="2023-03-02T02:59:37.575" v="3335" actId="12789"/>
          <ac:spMkLst>
            <pc:docMk/>
            <pc:sldMk cId="3510804989" sldId="266"/>
            <ac:spMk id="41" creationId="{D5402F5B-B86E-46FC-97F2-E62D4E1840D8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42" creationId="{5FA31AF3-BD08-4C74-B751-BBB3EA091DF0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47" creationId="{1AB7B3EE-71B1-4E7D-B410-31560A1FD9EB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54" creationId="{6BAFBA0C-B55F-4D17-8EF5-93A21817F74B}"/>
          </ac:spMkLst>
        </pc:spChg>
        <pc:spChg chg="add mod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58" creationId="{C2062C8F-C438-4738-B335-B175BAF5C506}"/>
          </ac:spMkLst>
        </pc:spChg>
        <pc:spChg chg="add mod">
          <ac:chgData name="이동건" userId="4ad090f6-dadd-4301-b5d0-883b88f508af" providerId="ADAL" clId="{63BC0844-7E3C-486A-9137-3B08F77B1099}" dt="2023-03-02T02:59:44.242" v="3336" actId="12789"/>
          <ac:spMkLst>
            <pc:docMk/>
            <pc:sldMk cId="3510804989" sldId="266"/>
            <ac:spMk id="65" creationId="{62AC384B-238A-463F-ADF6-CA0FDE678F01}"/>
          </ac:spMkLst>
        </pc:spChg>
        <pc:spChg chg="add mod">
          <ac:chgData name="이동건" userId="4ad090f6-dadd-4301-b5d0-883b88f508af" providerId="ADAL" clId="{63BC0844-7E3C-486A-9137-3B08F77B1099}" dt="2023-03-02T02:59:44.242" v="3336" actId="12789"/>
          <ac:spMkLst>
            <pc:docMk/>
            <pc:sldMk cId="3510804989" sldId="266"/>
            <ac:spMk id="66" creationId="{F96EDAE1-17E8-4F3F-B3C0-D6970395A7D3}"/>
          </ac:spMkLst>
        </pc:spChg>
        <pc:spChg chg="add mod">
          <ac:chgData name="이동건" userId="4ad090f6-dadd-4301-b5d0-883b88f508af" providerId="ADAL" clId="{63BC0844-7E3C-486A-9137-3B08F77B1099}" dt="2023-03-02T02:59:44.242" v="3336" actId="12789"/>
          <ac:spMkLst>
            <pc:docMk/>
            <pc:sldMk cId="3510804989" sldId="266"/>
            <ac:spMk id="67" creationId="{8C8E9880-8436-452A-898C-B9658EBBB729}"/>
          </ac:spMkLst>
        </pc:spChg>
        <pc:grpChg chg="add del mod">
          <ac:chgData name="이동건" userId="4ad090f6-dadd-4301-b5d0-883b88f508af" providerId="ADAL" clId="{63BC0844-7E3C-486A-9137-3B08F77B1099}" dt="2023-03-02T02:50:03.240" v="3156" actId="165"/>
          <ac:grpSpMkLst>
            <pc:docMk/>
            <pc:sldMk cId="3510804989" sldId="266"/>
            <ac:grpSpMk id="5" creationId="{A6720416-DFCB-40D7-BE67-7D20DC7F6950}"/>
          </ac:grpSpMkLst>
        </pc:grpChg>
        <pc:grpChg chg="add del mod">
          <ac:chgData name="이동건" userId="4ad090f6-dadd-4301-b5d0-883b88f508af" providerId="ADAL" clId="{63BC0844-7E3C-486A-9137-3B08F77B1099}" dt="2023-03-02T02:50:28.442" v="3169" actId="165"/>
          <ac:grpSpMkLst>
            <pc:docMk/>
            <pc:sldMk cId="3510804989" sldId="266"/>
            <ac:grpSpMk id="13" creationId="{C274D8B1-34D1-47FD-B03B-A7E52EDFA04D}"/>
          </ac:grpSpMkLst>
        </pc:grpChg>
        <pc:grpChg chg="add del mod">
          <ac:chgData name="이동건" userId="4ad090f6-dadd-4301-b5d0-883b88f508af" providerId="ADAL" clId="{63BC0844-7E3C-486A-9137-3B08F77B1099}" dt="2023-03-02T02:51:20.508" v="3196" actId="165"/>
          <ac:grpSpMkLst>
            <pc:docMk/>
            <pc:sldMk cId="3510804989" sldId="266"/>
            <ac:grpSpMk id="14" creationId="{9A4DC0F6-4AC4-4E41-AD17-4A220C600A53}"/>
          </ac:grpSpMkLst>
        </pc:grpChg>
        <pc:grpChg chg="add del mod">
          <ac:chgData name="이동건" userId="4ad090f6-dadd-4301-b5d0-883b88f508af" providerId="ADAL" clId="{63BC0844-7E3C-486A-9137-3B08F77B1099}" dt="2023-03-02T02:52:50.560" v="3224" actId="165"/>
          <ac:grpSpMkLst>
            <pc:docMk/>
            <pc:sldMk cId="3510804989" sldId="266"/>
            <ac:grpSpMk id="24" creationId="{6598BE61-B32D-481F-94B6-9EF381877B9A}"/>
          </ac:grpSpMkLst>
        </pc:grpChg>
        <pc:grpChg chg="add del mod">
          <ac:chgData name="이동건" userId="4ad090f6-dadd-4301-b5d0-883b88f508af" providerId="ADAL" clId="{63BC0844-7E3C-486A-9137-3B08F77B1099}" dt="2023-03-02T02:52:50.560" v="3224" actId="165"/>
          <ac:grpSpMkLst>
            <pc:docMk/>
            <pc:sldMk cId="3510804989" sldId="266"/>
            <ac:grpSpMk id="64" creationId="{FC52ACA3-D55A-45D5-B5FE-E3A425CCA838}"/>
          </ac:grpSpMkLst>
        </pc:grp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6" creationId="{3A427683-756F-4B60-BDD4-3E12CB1EDC35}"/>
          </ac:picMkLst>
        </pc:picChg>
        <pc:picChg chg="add del mod">
          <ac:chgData name="이동건" userId="4ad090f6-dadd-4301-b5d0-883b88f508af" providerId="ADAL" clId="{63BC0844-7E3C-486A-9137-3B08F77B1099}" dt="2023-02-24T02:26:38.077" v="1887"/>
          <ac:picMkLst>
            <pc:docMk/>
            <pc:sldMk cId="3510804989" sldId="266"/>
            <ac:picMk id="8" creationId="{AA49AAFC-D783-48CF-A34B-5F010FDC7C46}"/>
          </ac:picMkLst>
        </pc:picChg>
        <pc:picChg chg="add mod topLvl">
          <ac:chgData name="이동건" userId="4ad090f6-dadd-4301-b5d0-883b88f508af" providerId="ADAL" clId="{63BC0844-7E3C-486A-9137-3B08F77B1099}" dt="2023-03-02T03:00:01.466" v="3337" actId="1076"/>
          <ac:picMkLst>
            <pc:docMk/>
            <pc:sldMk cId="3510804989" sldId="266"/>
            <ac:picMk id="21" creationId="{9FF2F11F-E5AD-46B1-82D4-742E1720A69D}"/>
          </ac:picMkLst>
        </pc:picChg>
        <pc:picChg chg="add del mod modCrop">
          <ac:chgData name="이동건" userId="4ad090f6-dadd-4301-b5d0-883b88f508af" providerId="ADAL" clId="{63BC0844-7E3C-486A-9137-3B08F77B1099}" dt="2023-03-02T02:49:28.586" v="3146" actId="478"/>
          <ac:picMkLst>
            <pc:docMk/>
            <pc:sldMk cId="3510804989" sldId="266"/>
            <ac:picMk id="30" creationId="{B0F4DDB5-BC32-4A4B-9270-CCB7582284E4}"/>
          </ac:picMkLst>
        </pc:picChg>
        <pc:picChg chg="add del mod topLvl modCrop">
          <ac:chgData name="이동건" userId="4ad090f6-dadd-4301-b5d0-883b88f508af" providerId="ADAL" clId="{63BC0844-7E3C-486A-9137-3B08F77B1099}" dt="2023-03-02T02:50:30.111" v="3170" actId="478"/>
          <ac:picMkLst>
            <pc:docMk/>
            <pc:sldMk cId="3510804989" sldId="266"/>
            <ac:picMk id="31" creationId="{9463F241-6E32-41AD-B13C-5BE3A2B09707}"/>
          </ac:picMkLst>
        </pc:pic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36" creationId="{0384D529-553F-44A6-84F5-C5686EBD14FE}"/>
          </ac:picMkLst>
        </pc:pic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43" creationId="{0130B288-57B8-44EE-BA42-32C69AEAF3AF}"/>
          </ac:picMkLst>
        </pc:picChg>
        <pc:picChg chg="add mod or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48" creationId="{41CBD092-E9B7-40F2-BD91-D4DDCA9A5F2E}"/>
          </ac:picMkLst>
        </pc:pic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50" creationId="{71DD4E9C-6BBB-4450-85E7-6DD39BFD30C2}"/>
          </ac:picMkLst>
        </pc:pic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" creationId="{1F520F8C-4A86-4AA2-B007-640BD9B44789}"/>
          </ac:cxnSpMkLst>
        </pc:cxnChg>
        <pc:cxnChg chg="add del mod">
          <ac:chgData name="이동건" userId="4ad090f6-dadd-4301-b5d0-883b88f508af" providerId="ADAL" clId="{63BC0844-7E3C-486A-9137-3B08F77B1099}" dt="2023-02-24T01:26:45.922" v="1709" actId="478"/>
          <ac:cxnSpMkLst>
            <pc:docMk/>
            <pc:sldMk cId="3510804989" sldId="266"/>
            <ac:cxnSpMk id="4" creationId="{C168C7D7-D683-4DE9-A7B3-2138F4872DA7}"/>
          </ac:cxnSpMkLst>
        </pc:cxnChg>
        <pc:cxnChg chg="add del mod">
          <ac:chgData name="이동건" userId="4ad090f6-dadd-4301-b5d0-883b88f508af" providerId="ADAL" clId="{63BC0844-7E3C-486A-9137-3B08F77B1099}" dt="2023-02-24T01:26:45.189" v="1708" actId="478"/>
          <ac:cxnSpMkLst>
            <pc:docMk/>
            <pc:sldMk cId="3510804989" sldId="266"/>
            <ac:cxnSpMk id="7" creationId="{0A11D791-0988-47F9-A89E-3A127C912013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7" creationId="{FD580DC8-C3CF-4B26-AD51-BA194EE35E75}"/>
          </ac:cxnSpMkLst>
        </pc:cxnChg>
        <pc:cxnChg chg="add del mod">
          <ac:chgData name="이동건" userId="4ad090f6-dadd-4301-b5d0-883b88f508af" providerId="ADAL" clId="{63BC0844-7E3C-486A-9137-3B08F77B1099}" dt="2023-02-24T01:26:46.684" v="1710" actId="478"/>
          <ac:cxnSpMkLst>
            <pc:docMk/>
            <pc:sldMk cId="3510804989" sldId="266"/>
            <ac:cxnSpMk id="10" creationId="{B7C71932-C051-4A74-88D4-85723693613F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32" creationId="{E7F867CD-53E5-44E3-AA9C-FB8624C45D14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4" creationId="{15F1A0CB-F8DA-47FE-AC3A-9FE7DBCBE348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5" creationId="{DD3F1D43-7A76-4D31-B143-129395DD7940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6" creationId="{A7AEFFE2-B555-4D59-971B-32E984FE1ABD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1" creationId="{94279716-CBBD-45A2-AC3D-952299AFEB82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2" creationId="{92BA082B-208C-44E0-A7AB-BA1C1574CFDA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3" creationId="{5AEBE7C0-02B3-4EC3-9789-54DF9E8642C5}"/>
          </ac:cxnSpMkLst>
        </pc:cxnChg>
        <pc:cxnChg chg="add mod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5" creationId="{A611A6E6-C825-4879-9EE7-186CA9E1E9CD}"/>
          </ac:cxnSpMkLst>
        </pc:cxnChg>
        <pc:cxnChg chg="add mod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7" creationId="{A51601EE-CAA9-4702-B948-5E374A62BE6D}"/>
          </ac:cxnSpMkLst>
        </pc:cxnChg>
      </pc:sldChg>
      <pc:sldChg chg="addSp modSp add">
        <pc:chgData name="이동건" userId="4ad090f6-dadd-4301-b5d0-883b88f508af" providerId="ADAL" clId="{63BC0844-7E3C-486A-9137-3B08F77B1099}" dt="2023-02-24T02:49:51.630" v="1899" actId="1076"/>
        <pc:sldMkLst>
          <pc:docMk/>
          <pc:sldMk cId="2685221797" sldId="267"/>
        </pc:sldMkLst>
        <pc:spChg chg="add mod">
          <ac:chgData name="이동건" userId="4ad090f6-dadd-4301-b5d0-883b88f508af" providerId="ADAL" clId="{63BC0844-7E3C-486A-9137-3B08F77B1099}" dt="2023-02-24T02:49:51.630" v="1899" actId="1076"/>
          <ac:spMkLst>
            <pc:docMk/>
            <pc:sldMk cId="2685221797" sldId="267"/>
            <ac:spMk id="3" creationId="{ABF9108A-00CA-49FC-9B3F-6883D7886F71}"/>
          </ac:spMkLst>
        </pc:spChg>
        <pc:picChg chg="add">
          <ac:chgData name="이동건" userId="4ad090f6-dadd-4301-b5d0-883b88f508af" providerId="ADAL" clId="{63BC0844-7E3C-486A-9137-3B08F77B1099}" dt="2023-02-24T02:26:39.112" v="1888"/>
          <ac:picMkLst>
            <pc:docMk/>
            <pc:sldMk cId="2685221797" sldId="267"/>
            <ac:picMk id="2" creationId="{C2E94817-4AE2-4616-B2EF-4F8666BF6DF4}"/>
          </ac:picMkLst>
        </pc:picChg>
      </pc:sldChg>
      <pc:sldChg chg="addSp delSp modSp add ord">
        <pc:chgData name="이동건" userId="4ad090f6-dadd-4301-b5d0-883b88f508af" providerId="ADAL" clId="{63BC0844-7E3C-486A-9137-3B08F77B1099}" dt="2023-02-27T01:49:30.279" v="2500" actId="1076"/>
        <pc:sldMkLst>
          <pc:docMk/>
          <pc:sldMk cId="3696505655" sldId="268"/>
        </pc:sldMkLst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3" creationId="{E5B5BEC4-F00D-464B-BA98-A82B44934CF6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4" creationId="{1BF58A07-C4B5-4A83-894A-EC7623765925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5" creationId="{CF144965-D52D-4070-8DB1-652361D04A7D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6" creationId="{C90F448D-D8BB-4671-868F-32B47971FCBB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9" creationId="{51E79636-C1D7-498B-A5C2-761F99731A49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10" creationId="{DF62AC19-0537-4CEF-90AD-413FE28F4FBB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1" creationId="{B4B76E14-B3C9-49C2-8971-A07D9690C08D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2" creationId="{D507D382-0B95-46B9-A4AE-2456B8DC5BF2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3" creationId="{BBF498E9-D4D9-45BD-B1CA-4426210A1E31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4" creationId="{77501D67-4B56-460D-A443-B6BA8169C181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5" creationId="{E44A9103-5576-4CBA-9E75-FCB0C3A2ABFF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16" creationId="{C728CABC-9191-4377-8C59-65317F6D52DB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9" creationId="{B8965D22-6651-49CF-99B1-09536C92F29C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22" creationId="{2B29BAF5-6604-43F6-8064-C64B3C55197E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23" creationId="{07A5C339-EAA0-487D-AFA6-F24EFD43E90B}"/>
          </ac:spMkLst>
        </pc:spChg>
        <pc:spChg chg="add mod">
          <ac:chgData name="이동건" userId="4ad090f6-dadd-4301-b5d0-883b88f508af" providerId="ADAL" clId="{63BC0844-7E3C-486A-9137-3B08F77B1099}" dt="2023-02-27T01:49:27.393" v="2499" actId="164"/>
          <ac:spMkLst>
            <pc:docMk/>
            <pc:sldMk cId="3696505655" sldId="268"/>
            <ac:spMk id="29" creationId="{A056386F-4CD2-4D29-A7C3-BCB4FB71B3BC}"/>
          </ac:spMkLst>
        </pc:spChg>
        <pc:spChg chg="add mod">
          <ac:chgData name="이동건" userId="4ad090f6-dadd-4301-b5d0-883b88f508af" providerId="ADAL" clId="{63BC0844-7E3C-486A-9137-3B08F77B1099}" dt="2023-02-27T01:49:27.393" v="2499" actId="164"/>
          <ac:spMkLst>
            <pc:docMk/>
            <pc:sldMk cId="3696505655" sldId="268"/>
            <ac:spMk id="30" creationId="{DA283EBC-5A53-4A37-88E6-F73C3AF8FA65}"/>
          </ac:spMkLst>
        </pc:spChg>
        <pc:spChg chg="add mod">
          <ac:chgData name="이동건" userId="4ad090f6-dadd-4301-b5d0-883b88f508af" providerId="ADAL" clId="{63BC0844-7E3C-486A-9137-3B08F77B1099}" dt="2023-02-27T01:49:27.393" v="2499" actId="164"/>
          <ac:spMkLst>
            <pc:docMk/>
            <pc:sldMk cId="3696505655" sldId="268"/>
            <ac:spMk id="31" creationId="{7FD328EE-2745-4139-9FBD-75BEA670BE90}"/>
          </ac:spMkLst>
        </pc:spChg>
        <pc:spChg chg="mod">
          <ac:chgData name="이동건" userId="4ad090f6-dadd-4301-b5d0-883b88f508af" providerId="ADAL" clId="{63BC0844-7E3C-486A-9137-3B08F77B1099}" dt="2023-02-27T01:37:46.998" v="2087" actId="1076"/>
          <ac:spMkLst>
            <pc:docMk/>
            <pc:sldMk cId="3696505655" sldId="268"/>
            <ac:spMk id="42" creationId="{67FAAEAD-57E6-4850-9AA0-F5C952A672BF}"/>
          </ac:spMkLst>
        </pc:spChg>
        <pc:spChg chg="mod">
          <ac:chgData name="이동건" userId="4ad090f6-dadd-4301-b5d0-883b88f508af" providerId="ADAL" clId="{63BC0844-7E3C-486A-9137-3B08F77B1099}" dt="2023-02-27T01:37:50.566" v="2088" actId="1076"/>
          <ac:spMkLst>
            <pc:docMk/>
            <pc:sldMk cId="3696505655" sldId="268"/>
            <ac:spMk id="43" creationId="{515028DD-615C-4511-93A4-FA7C1BB84E16}"/>
          </ac:spMkLst>
        </pc:spChg>
        <pc:spChg chg="mod">
          <ac:chgData name="이동건" userId="4ad090f6-dadd-4301-b5d0-883b88f508af" providerId="ADAL" clId="{63BC0844-7E3C-486A-9137-3B08F77B1099}" dt="2023-02-27T01:38:03.329" v="2092" actId="14100"/>
          <ac:spMkLst>
            <pc:docMk/>
            <pc:sldMk cId="3696505655" sldId="268"/>
            <ac:spMk id="62" creationId="{77B99E49-A7B1-42AF-8696-1B68BC57A310}"/>
          </ac:spMkLst>
        </pc:spChg>
        <pc:spChg chg="mod">
          <ac:chgData name="이동건" userId="4ad090f6-dadd-4301-b5d0-883b88f508af" providerId="ADAL" clId="{63BC0844-7E3C-486A-9137-3B08F77B1099}" dt="2023-02-27T01:38:05.908" v="2093" actId="1076"/>
          <ac:spMkLst>
            <pc:docMk/>
            <pc:sldMk cId="3696505655" sldId="268"/>
            <ac:spMk id="63" creationId="{AAF7CBB9-A8BC-43D7-8150-0930220DD087}"/>
          </ac:spMkLst>
        </pc:s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28" creationId="{ACAD1FE0-4109-4119-BD0D-737F09884110}"/>
          </ac:grpSpMkLst>
        </pc:gr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32" creationId="{C4D3CDE9-F962-442C-AB01-13C3DA965EF4}"/>
          </ac:grpSpMkLst>
        </pc:gr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52" creationId="{817768EE-E52C-484D-A27A-59B19159FACC}"/>
          </ac:grpSpMkLst>
        </pc:gr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72" creationId="{4E42BB7E-50A9-4F8F-9F29-748BBE338B60}"/>
          </ac:grpSpMkLst>
        </pc:grpChg>
        <pc:picChg chg="mod">
          <ac:chgData name="이동건" userId="4ad090f6-dadd-4301-b5d0-883b88f508af" providerId="ADAL" clId="{63BC0844-7E3C-486A-9137-3B08F77B1099}" dt="2023-02-27T01:36:37.829" v="2038" actId="164"/>
          <ac:picMkLst>
            <pc:docMk/>
            <pc:sldMk cId="3696505655" sldId="268"/>
            <ac:picMk id="2" creationId="{130E6E6F-FDEC-43B8-851E-817C1ED47E2F}"/>
          </ac:picMkLst>
        </pc:picChg>
        <pc:cxnChg chg="mod">
          <ac:chgData name="이동건" userId="4ad090f6-dadd-4301-b5d0-883b88f508af" providerId="ADAL" clId="{63BC0844-7E3C-486A-9137-3B08F77B1099}" dt="2023-02-27T01:36:37.829" v="2038" actId="164"/>
          <ac:cxnSpMkLst>
            <pc:docMk/>
            <pc:sldMk cId="3696505655" sldId="268"/>
            <ac:cxnSpMk id="7" creationId="{25E401C2-9FE6-46DA-9C9F-2B14B142932F}"/>
          </ac:cxnSpMkLst>
        </pc:cxnChg>
        <pc:cxnChg chg="mod">
          <ac:chgData name="이동건" userId="4ad090f6-dadd-4301-b5d0-883b88f508af" providerId="ADAL" clId="{63BC0844-7E3C-486A-9137-3B08F77B1099}" dt="2023-02-27T01:36:37.829" v="2038" actId="164"/>
          <ac:cxnSpMkLst>
            <pc:docMk/>
            <pc:sldMk cId="3696505655" sldId="268"/>
            <ac:cxnSpMk id="8" creationId="{37D23E9F-708E-4A2A-8D87-38C282CC63BC}"/>
          </ac:cxnSpMkLst>
        </pc:cxnChg>
        <pc:cxnChg chg="del mod">
          <ac:chgData name="이동건" userId="4ad090f6-dadd-4301-b5d0-883b88f508af" providerId="ADAL" clId="{63BC0844-7E3C-486A-9137-3B08F77B1099}" dt="2023-02-27T01:36:12.740" v="2029" actId="478"/>
          <ac:cxnSpMkLst>
            <pc:docMk/>
            <pc:sldMk cId="3696505655" sldId="268"/>
            <ac:cxnSpMk id="18" creationId="{9A3DF70B-290C-4D7F-B6F4-73C119003F10}"/>
          </ac:cxnSpMkLst>
        </pc:cxnChg>
        <pc:cxnChg chg="mod">
          <ac:chgData name="이동건" userId="4ad090f6-dadd-4301-b5d0-883b88f508af" providerId="ADAL" clId="{63BC0844-7E3C-486A-9137-3B08F77B1099}" dt="2023-02-27T01:36:37.829" v="2038" actId="164"/>
          <ac:cxnSpMkLst>
            <pc:docMk/>
            <pc:sldMk cId="3696505655" sldId="268"/>
            <ac:cxnSpMk id="21" creationId="{BD6E613E-D395-44C1-A77C-95CBEEA969E0}"/>
          </ac:cxnSpMkLst>
        </pc:cxnChg>
      </pc:sldChg>
      <pc:sldChg chg="addSp delSp modSp add ord">
        <pc:chgData name="이동건" userId="4ad090f6-dadd-4301-b5d0-883b88f508af" providerId="ADAL" clId="{63BC0844-7E3C-486A-9137-3B08F77B1099}" dt="2023-02-28T06:50:32.401" v="2729" actId="1035"/>
        <pc:sldMkLst>
          <pc:docMk/>
          <pc:sldMk cId="1492941299" sldId="269"/>
        </pc:sldMkLst>
        <pc:spChg chg="add">
          <ac:chgData name="이동건" userId="4ad090f6-dadd-4301-b5d0-883b88f508af" providerId="ADAL" clId="{63BC0844-7E3C-486A-9137-3B08F77B1099}" dt="2023-02-27T01:50:01.964" v="2502"/>
          <ac:spMkLst>
            <pc:docMk/>
            <pc:sldMk cId="1492941299" sldId="269"/>
            <ac:spMk id="2" creationId="{7F06005F-37D8-4660-A30F-0ADB6A01B147}"/>
          </ac:spMkLst>
        </pc:spChg>
        <pc:spChg chg="add mod">
          <ac:chgData name="이동건" userId="4ad090f6-dadd-4301-b5d0-883b88f508af" providerId="ADAL" clId="{63BC0844-7E3C-486A-9137-3B08F77B1099}" dt="2023-02-28T01:34:01.874" v="2545" actId="1076"/>
          <ac:spMkLst>
            <pc:docMk/>
            <pc:sldMk cId="1492941299" sldId="269"/>
            <ac:spMk id="9" creationId="{C5080386-7A16-4F2C-A447-87DBD463C4D8}"/>
          </ac:spMkLst>
        </pc:spChg>
        <pc:spChg chg="add mod">
          <ac:chgData name="이동건" userId="4ad090f6-dadd-4301-b5d0-883b88f508af" providerId="ADAL" clId="{63BC0844-7E3C-486A-9137-3B08F77B1099}" dt="2023-02-28T01:34:01.874" v="2545" actId="1076"/>
          <ac:spMkLst>
            <pc:docMk/>
            <pc:sldMk cId="1492941299" sldId="269"/>
            <ac:spMk id="10" creationId="{68F8EBAD-1081-4F04-AEF5-5085C0D0298F}"/>
          </ac:spMkLst>
        </pc:spChg>
        <pc:spChg chg="add mod">
          <ac:chgData name="이동건" userId="4ad090f6-dadd-4301-b5d0-883b88f508af" providerId="ADAL" clId="{63BC0844-7E3C-486A-9137-3B08F77B1099}" dt="2023-02-28T01:34:01.874" v="2545" actId="1076"/>
          <ac:spMkLst>
            <pc:docMk/>
            <pc:sldMk cId="1492941299" sldId="269"/>
            <ac:spMk id="11" creationId="{39290D40-161F-409E-AAAA-A884E9BB944D}"/>
          </ac:spMkLst>
        </pc:spChg>
        <pc:spChg chg="add mod">
          <ac:chgData name="이동건" userId="4ad090f6-dadd-4301-b5d0-883b88f508af" providerId="ADAL" clId="{63BC0844-7E3C-486A-9137-3B08F77B1099}" dt="2023-02-28T01:35:15.159" v="2716" actId="1076"/>
          <ac:spMkLst>
            <pc:docMk/>
            <pc:sldMk cId="1492941299" sldId="269"/>
            <ac:spMk id="14" creationId="{364F6066-2837-47F3-9E82-B7D371B3F676}"/>
          </ac:spMkLst>
        </pc:spChg>
        <pc:picChg chg="add del mod">
          <ac:chgData name="이동건" userId="4ad090f6-dadd-4301-b5d0-883b88f508af" providerId="ADAL" clId="{63BC0844-7E3C-486A-9137-3B08F77B1099}" dt="2023-02-27T01:54:32.193" v="2523" actId="478"/>
          <ac:picMkLst>
            <pc:docMk/>
            <pc:sldMk cId="1492941299" sldId="269"/>
            <ac:picMk id="4" creationId="{0CB9F07E-6C24-4D57-8BD4-4927B2EDE960}"/>
          </ac:picMkLst>
        </pc:picChg>
        <pc:picChg chg="add mod">
          <ac:chgData name="이동건" userId="4ad090f6-dadd-4301-b5d0-883b88f508af" providerId="ADAL" clId="{63BC0844-7E3C-486A-9137-3B08F77B1099}" dt="2023-02-28T01:34:01.874" v="2545" actId="1076"/>
          <ac:picMkLst>
            <pc:docMk/>
            <pc:sldMk cId="1492941299" sldId="269"/>
            <ac:picMk id="4" creationId="{26909AD5-841A-49D6-93D0-DFE0C9E39205}"/>
          </ac:picMkLst>
        </pc:picChg>
        <pc:picChg chg="add mod">
          <ac:chgData name="이동건" userId="4ad090f6-dadd-4301-b5d0-883b88f508af" providerId="ADAL" clId="{63BC0844-7E3C-486A-9137-3B08F77B1099}" dt="2023-02-28T01:34:01.874" v="2545" actId="1076"/>
          <ac:picMkLst>
            <pc:docMk/>
            <pc:sldMk cId="1492941299" sldId="269"/>
            <ac:picMk id="6" creationId="{51E16721-90BE-443C-84E5-7F58866A885F}"/>
          </ac:picMkLst>
        </pc:picChg>
        <pc:picChg chg="add del mod">
          <ac:chgData name="이동건" userId="4ad090f6-dadd-4301-b5d0-883b88f508af" providerId="ADAL" clId="{63BC0844-7E3C-486A-9137-3B08F77B1099}" dt="2023-02-27T01:54:24.522" v="2521" actId="478"/>
          <ac:picMkLst>
            <pc:docMk/>
            <pc:sldMk cId="1492941299" sldId="269"/>
            <ac:picMk id="6" creationId="{70299D1D-5828-427D-96F7-4112E71CCA8B}"/>
          </ac:picMkLst>
        </pc:picChg>
        <pc:picChg chg="add del mod">
          <ac:chgData name="이동건" userId="4ad090f6-dadd-4301-b5d0-883b88f508af" providerId="ADAL" clId="{63BC0844-7E3C-486A-9137-3B08F77B1099}" dt="2023-02-28T01:33:05.192" v="2527" actId="478"/>
          <ac:picMkLst>
            <pc:docMk/>
            <pc:sldMk cId="1492941299" sldId="269"/>
            <ac:picMk id="8" creationId="{CFDD1CB4-7594-43ED-8407-6CB472C49E14}"/>
          </ac:picMkLst>
        </pc:picChg>
        <pc:picChg chg="add mod">
          <ac:chgData name="이동건" userId="4ad090f6-dadd-4301-b5d0-883b88f508af" providerId="ADAL" clId="{63BC0844-7E3C-486A-9137-3B08F77B1099}" dt="2023-02-28T06:50:32.401" v="2729" actId="1035"/>
          <ac:picMkLst>
            <pc:docMk/>
            <pc:sldMk cId="1492941299" sldId="269"/>
            <ac:picMk id="12" creationId="{38A5730E-38B5-48AB-91E2-637201BFC2D2}"/>
          </ac:picMkLst>
        </pc:picChg>
        <pc:picChg chg="add del mod">
          <ac:chgData name="이동건" userId="4ad090f6-dadd-4301-b5d0-883b88f508af" providerId="ADAL" clId="{63BC0844-7E3C-486A-9137-3B08F77B1099}" dt="2023-02-28T01:33:10.815" v="2530" actId="478"/>
          <ac:picMkLst>
            <pc:docMk/>
            <pc:sldMk cId="1492941299" sldId="269"/>
            <ac:picMk id="13" creationId="{5298B6B7-FC8E-4CC3-B33D-7C3C8552C030}"/>
          </ac:picMkLst>
        </pc:picChg>
      </pc:sldChg>
      <pc:sldChg chg="addSp delSp modSp add del">
        <pc:chgData name="이동건" userId="4ad090f6-dadd-4301-b5d0-883b88f508af" providerId="ADAL" clId="{63BC0844-7E3C-486A-9137-3B08F77B1099}" dt="2023-03-02T03:03:41.366" v="3412" actId="2696"/>
        <pc:sldMkLst>
          <pc:docMk/>
          <pc:sldMk cId="3242415112" sldId="270"/>
        </pc:sldMkLst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0" creationId="{20F9EFED-BA82-44E7-899C-3895D431DE0F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1" creationId="{A4CFDF10-CE74-4B3A-8969-E2AD72FBA0C6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2" creationId="{A26A7A75-93B3-4A36-BA03-911A1A084669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3" creationId="{204FBAC7-29FC-473B-83EF-7C8DA74E58C4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4" creationId="{7C807949-8559-428F-B507-B197E7702280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5" creationId="{F9288633-F614-483F-A086-967B9678AB19}"/>
          </ac:spMkLst>
        </pc:spChg>
        <pc:grpChg chg="add del mod">
          <ac:chgData name="이동건" userId="4ad090f6-dadd-4301-b5d0-883b88f508af" providerId="ADAL" clId="{63BC0844-7E3C-486A-9137-3B08F77B1099}" dt="2023-03-02T02:11:11.045" v="2884" actId="165"/>
          <ac:grpSpMkLst>
            <pc:docMk/>
            <pc:sldMk cId="3242415112" sldId="270"/>
            <ac:grpSpMk id="56" creationId="{74E103C3-95F6-4D13-ACBE-88D0E692932F}"/>
          </ac:grpSpMkLst>
        </pc:grpChg>
        <pc:grpChg chg="add del mod topLvl">
          <ac:chgData name="이동건" userId="4ad090f6-dadd-4301-b5d0-883b88f508af" providerId="ADAL" clId="{63BC0844-7E3C-486A-9137-3B08F77B1099}" dt="2023-03-02T02:11:26.920" v="2890" actId="165"/>
          <ac:grpSpMkLst>
            <pc:docMk/>
            <pc:sldMk cId="3242415112" sldId="270"/>
            <ac:grpSpMk id="57" creationId="{9D05CF53-69CB-471B-B722-E93D24D9376A}"/>
          </ac:grpSpMkLst>
        </pc:grpChg>
        <pc:grpChg chg="add del mod">
          <ac:chgData name="이동건" userId="4ad090f6-dadd-4301-b5d0-883b88f508af" providerId="ADAL" clId="{63BC0844-7E3C-486A-9137-3B08F77B1099}" dt="2023-03-02T02:11:26.681" v="2889" actId="165"/>
          <ac:grpSpMkLst>
            <pc:docMk/>
            <pc:sldMk cId="3242415112" sldId="270"/>
            <ac:grpSpMk id="58" creationId="{19158B66-351F-49D5-806B-F752BCD8B23D}"/>
          </ac:grpSpMkLst>
        </pc:grpChg>
        <pc:grpChg chg="add mod">
          <ac:chgData name="이동건" userId="4ad090f6-dadd-4301-b5d0-883b88f508af" providerId="ADAL" clId="{63BC0844-7E3C-486A-9137-3B08F77B1099}" dt="2023-03-02T02:11:31.868" v="2892" actId="1076"/>
          <ac:grpSpMkLst>
            <pc:docMk/>
            <pc:sldMk cId="3242415112" sldId="270"/>
            <ac:grpSpMk id="59" creationId="{D9A1E338-FDAE-4839-B066-065E17C8B93E}"/>
          </ac:grpSpMkLst>
        </pc:grpChg>
        <pc:picChg chg="add del mod">
          <ac:chgData name="이동건" userId="4ad090f6-dadd-4301-b5d0-883b88f508af" providerId="ADAL" clId="{63BC0844-7E3C-486A-9137-3B08F77B1099}" dt="2023-03-02T02:06:38.275" v="2742" actId="478"/>
          <ac:picMkLst>
            <pc:docMk/>
            <pc:sldMk cId="3242415112" sldId="270"/>
            <ac:picMk id="3" creationId="{3A75BD13-0A5E-4737-9754-676B6AB49797}"/>
          </ac:picMkLst>
        </pc:picChg>
        <pc:picChg chg="add del mod">
          <ac:chgData name="이동건" userId="4ad090f6-dadd-4301-b5d0-883b88f508af" providerId="ADAL" clId="{63BC0844-7E3C-486A-9137-3B08F77B1099}" dt="2023-03-02T02:06:37.277" v="2741" actId="478"/>
          <ac:picMkLst>
            <pc:docMk/>
            <pc:sldMk cId="3242415112" sldId="270"/>
            <ac:picMk id="5" creationId="{CC047BF7-57E2-43BE-91CB-90956984862E}"/>
          </ac:picMkLst>
        </pc:picChg>
        <pc:picChg chg="add del mod">
          <ac:chgData name="이동건" userId="4ad090f6-dadd-4301-b5d0-883b88f508af" providerId="ADAL" clId="{63BC0844-7E3C-486A-9137-3B08F77B1099}" dt="2023-03-02T02:06:36.732" v="2740" actId="478"/>
          <ac:picMkLst>
            <pc:docMk/>
            <pc:sldMk cId="3242415112" sldId="270"/>
            <ac:picMk id="7" creationId="{F3910E19-C424-47B4-BC2E-399C99494012}"/>
          </ac:picMkLst>
        </pc:picChg>
        <pc:picChg chg="add del mod">
          <ac:chgData name="이동건" userId="4ad090f6-dadd-4301-b5d0-883b88f508af" providerId="ADAL" clId="{63BC0844-7E3C-486A-9137-3B08F77B1099}" dt="2023-03-02T02:06:36.174" v="2739" actId="478"/>
          <ac:picMkLst>
            <pc:docMk/>
            <pc:sldMk cId="3242415112" sldId="270"/>
            <ac:picMk id="9" creationId="{508725C1-C110-4793-86DA-AD4EF87C3EBF}"/>
          </ac:picMkLst>
        </pc:picChg>
        <pc:picChg chg="add del mod">
          <ac:chgData name="이동건" userId="4ad090f6-dadd-4301-b5d0-883b88f508af" providerId="ADAL" clId="{63BC0844-7E3C-486A-9137-3B08F77B1099}" dt="2023-03-02T02:06:35.220" v="2738" actId="478"/>
          <ac:picMkLst>
            <pc:docMk/>
            <pc:sldMk cId="3242415112" sldId="270"/>
            <ac:picMk id="11" creationId="{2FD7075D-FBD0-4BAE-896F-7233A964439A}"/>
          </ac:picMkLst>
        </pc:picChg>
        <pc:picChg chg="add del mod">
          <ac:chgData name="이동건" userId="4ad090f6-dadd-4301-b5d0-883b88f508af" providerId="ADAL" clId="{63BC0844-7E3C-486A-9137-3B08F77B1099}" dt="2023-03-02T02:06:34.051" v="2732" actId="478"/>
          <ac:picMkLst>
            <pc:docMk/>
            <pc:sldMk cId="3242415112" sldId="270"/>
            <ac:picMk id="13" creationId="{DAA27F07-E6AE-4630-8E22-1993DDCE2548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15" creationId="{82B17428-BC58-4261-85B2-65CD8AF8CF4B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17" creationId="{1DD4DCCC-3E58-44C6-98EB-42EEBFE0643B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19" creationId="{6D6D79D1-E326-47F9-9EEC-2D66711EDDAB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21" creationId="{DD972D66-9CAC-41C8-B9C4-0F3AAA4E4BD9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23" creationId="{9A250201-097A-457C-AC7B-E3AAEA42DC2B}"/>
          </ac:picMkLst>
        </pc:picChg>
        <pc:picChg chg="add del mod">
          <ac:chgData name="이동건" userId="4ad090f6-dadd-4301-b5d0-883b88f508af" providerId="ADAL" clId="{63BC0844-7E3C-486A-9137-3B08F77B1099}" dt="2023-03-02T02:06:44.501" v="2757" actId="478"/>
          <ac:picMkLst>
            <pc:docMk/>
            <pc:sldMk cId="3242415112" sldId="270"/>
            <ac:picMk id="25" creationId="{699067B1-696E-4048-B8DD-98570D15461E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27" creationId="{6C2196D9-AC64-497C-9D93-2167A104AC31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29" creationId="{A1ACAF3D-5260-45D6-8272-1F53D6E555A9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1" creationId="{93AD1E33-2953-4675-AD1C-7F1AEBC3EC93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3" creationId="{85D85D8A-BB19-4FF8-96A0-C1D716F212F2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5" creationId="{9C685C19-3D60-4A1D-9234-BA9800940418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7" creationId="{6B28AA6E-172E-44D4-89F1-ADCFB7519AD8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9" creationId="{47F73725-6BD3-44CB-B5FE-8E94423BF5A7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1" creationId="{5335F83F-358C-4BB6-82E2-3CD1002BBBD3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3" creationId="{B61822E8-AE8A-4CB6-A092-BBDB13D26640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5" creationId="{0D357701-CA4B-4D64-AE59-8ADB47DB1894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7" creationId="{88CCBD10-17D7-453D-950D-B89B72CEF3EC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9" creationId="{394EEC37-6EAA-49A8-B1F9-B176DB0D4916}"/>
          </ac:picMkLst>
        </pc:picChg>
        <pc:cxnChg chg="add mod">
          <ac:chgData name="이동건" userId="4ad090f6-dadd-4301-b5d0-883b88f508af" providerId="ADAL" clId="{63BC0844-7E3C-486A-9137-3B08F77B1099}" dt="2023-03-02T02:13:45.399" v="2988" actId="1038"/>
          <ac:cxnSpMkLst>
            <pc:docMk/>
            <pc:sldMk cId="3242415112" sldId="270"/>
            <ac:cxnSpMk id="61" creationId="{B9D262CD-A55F-4D9F-99A4-D539BB97352B}"/>
          </ac:cxnSpMkLst>
        </pc:cxnChg>
        <pc:cxnChg chg="add mod">
          <ac:chgData name="이동건" userId="4ad090f6-dadd-4301-b5d0-883b88f508af" providerId="ADAL" clId="{63BC0844-7E3C-486A-9137-3B08F77B1099}" dt="2023-03-02T02:14:03.981" v="2997" actId="1037"/>
          <ac:cxnSpMkLst>
            <pc:docMk/>
            <pc:sldMk cId="3242415112" sldId="270"/>
            <ac:cxnSpMk id="64" creationId="{E98E683C-1AAD-42BE-A837-D2FF3CDB9802}"/>
          </ac:cxnSpMkLst>
        </pc:cxnChg>
        <pc:cxnChg chg="add mod">
          <ac:chgData name="이동건" userId="4ad090f6-dadd-4301-b5d0-883b88f508af" providerId="ADAL" clId="{63BC0844-7E3C-486A-9137-3B08F77B1099}" dt="2023-03-02T02:13:59.404" v="2993" actId="1037"/>
          <ac:cxnSpMkLst>
            <pc:docMk/>
            <pc:sldMk cId="3242415112" sldId="270"/>
            <ac:cxnSpMk id="67" creationId="{57258B8A-AB88-4F55-9443-98B3BA4F80DB}"/>
          </ac:cxnSpMkLst>
        </pc:cxnChg>
        <pc:cxnChg chg="add mod">
          <ac:chgData name="이동건" userId="4ad090f6-dadd-4301-b5d0-883b88f508af" providerId="ADAL" clId="{63BC0844-7E3C-486A-9137-3B08F77B1099}" dt="2023-03-02T02:13:55.044" v="2989" actId="1038"/>
          <ac:cxnSpMkLst>
            <pc:docMk/>
            <pc:sldMk cId="3242415112" sldId="270"/>
            <ac:cxnSpMk id="70" creationId="{9E609562-2548-40D3-B3EB-7C58BC9C1D90}"/>
          </ac:cxnSpMkLst>
        </pc:cxnChg>
        <pc:cxnChg chg="add mod">
          <ac:chgData name="이동건" userId="4ad090f6-dadd-4301-b5d0-883b88f508af" providerId="ADAL" clId="{63BC0844-7E3C-486A-9137-3B08F77B1099}" dt="2023-03-02T02:13:13.247" v="2956" actId="14100"/>
          <ac:cxnSpMkLst>
            <pc:docMk/>
            <pc:sldMk cId="3242415112" sldId="270"/>
            <ac:cxnSpMk id="73" creationId="{17F4E84F-3526-4330-8985-C501C76EA4F6}"/>
          </ac:cxnSpMkLst>
        </pc:cxnChg>
        <pc:cxnChg chg="add mod">
          <ac:chgData name="이동건" userId="4ad090f6-dadd-4301-b5d0-883b88f508af" providerId="ADAL" clId="{63BC0844-7E3C-486A-9137-3B08F77B1099}" dt="2023-03-02T02:13:32.801" v="2984" actId="1036"/>
          <ac:cxnSpMkLst>
            <pc:docMk/>
            <pc:sldMk cId="3242415112" sldId="270"/>
            <ac:cxnSpMk id="76" creationId="{FE0A9CAD-8AA0-47A6-A218-97EDB46B1AE1}"/>
          </ac:cxnSpMkLst>
        </pc:cxnChg>
      </pc:sldChg>
      <pc:sldChg chg="addSp delSp modSp add ord">
        <pc:chgData name="이동건" userId="4ad090f6-dadd-4301-b5d0-883b88f508af" providerId="ADAL" clId="{63BC0844-7E3C-486A-9137-3B08F77B1099}" dt="2023-03-02T03:11:14.346" v="3638" actId="1076"/>
        <pc:sldMkLst>
          <pc:docMk/>
          <pc:sldMk cId="1178359323" sldId="271"/>
        </pc:sldMkLst>
        <pc:spChg chg="add mod">
          <ac:chgData name="이동건" userId="4ad090f6-dadd-4301-b5d0-883b88f508af" providerId="ADAL" clId="{63BC0844-7E3C-486A-9137-3B08F77B1099}" dt="2023-03-02T03:11:14.346" v="3638" actId="1076"/>
          <ac:spMkLst>
            <pc:docMk/>
            <pc:sldMk cId="1178359323" sldId="271"/>
            <ac:spMk id="18" creationId="{F6930150-B3CA-40A7-9D91-4556C37D0E2D}"/>
          </ac:spMkLst>
        </pc:spChg>
        <pc:spChg chg="add mod">
          <ac:chgData name="이동건" userId="4ad090f6-dadd-4301-b5d0-883b88f508af" providerId="ADAL" clId="{63BC0844-7E3C-486A-9137-3B08F77B1099}" dt="2023-03-02T03:09:18.940" v="3583" actId="1076"/>
          <ac:spMkLst>
            <pc:docMk/>
            <pc:sldMk cId="1178359323" sldId="271"/>
            <ac:spMk id="22" creationId="{50086B35-C14C-4CA0-9442-CFA8E0AFA8B5}"/>
          </ac:spMkLst>
        </pc:spChg>
        <pc:spChg chg="del mod topLvl">
          <ac:chgData name="이동건" userId="4ad090f6-dadd-4301-b5d0-883b88f508af" providerId="ADAL" clId="{63BC0844-7E3C-486A-9137-3B08F77B1099}" dt="2023-03-02T03:10:24.370" v="3612" actId="478"/>
          <ac:spMkLst>
            <pc:docMk/>
            <pc:sldMk cId="1178359323" sldId="271"/>
            <ac:spMk id="50" creationId="{20F9EFED-BA82-44E7-899C-3895D431DE0F}"/>
          </ac:spMkLst>
        </pc:spChg>
        <pc:spChg chg="del mod topLvl">
          <ac:chgData name="이동건" userId="4ad090f6-dadd-4301-b5d0-883b88f508af" providerId="ADAL" clId="{63BC0844-7E3C-486A-9137-3B08F77B1099}" dt="2023-03-02T03:10:32.420" v="3616" actId="478"/>
          <ac:spMkLst>
            <pc:docMk/>
            <pc:sldMk cId="1178359323" sldId="271"/>
            <ac:spMk id="51" creationId="{A4CFDF10-CE74-4B3A-8969-E2AD72FBA0C6}"/>
          </ac:spMkLst>
        </pc:spChg>
        <pc:spChg chg="del mod topLvl">
          <ac:chgData name="이동건" userId="4ad090f6-dadd-4301-b5d0-883b88f508af" providerId="ADAL" clId="{63BC0844-7E3C-486A-9137-3B08F77B1099}" dt="2023-03-02T03:10:33.206" v="3617" actId="478"/>
          <ac:spMkLst>
            <pc:docMk/>
            <pc:sldMk cId="1178359323" sldId="271"/>
            <ac:spMk id="52" creationId="{A26A7A75-93B3-4A36-BA03-911A1A084669}"/>
          </ac:spMkLst>
        </pc:spChg>
        <pc:spChg chg="del mod topLvl">
          <ac:chgData name="이동건" userId="4ad090f6-dadd-4301-b5d0-883b88f508af" providerId="ADAL" clId="{63BC0844-7E3C-486A-9137-3B08F77B1099}" dt="2023-03-02T03:10:34.121" v="3618" actId="478"/>
          <ac:spMkLst>
            <pc:docMk/>
            <pc:sldMk cId="1178359323" sldId="271"/>
            <ac:spMk id="53" creationId="{204FBAC7-29FC-473B-83EF-7C8DA74E58C4}"/>
          </ac:spMkLst>
        </pc:spChg>
        <pc:spChg chg="del mod topLvl">
          <ac:chgData name="이동건" userId="4ad090f6-dadd-4301-b5d0-883b88f508af" providerId="ADAL" clId="{63BC0844-7E3C-486A-9137-3B08F77B1099}" dt="2023-03-02T03:10:34.795" v="3619" actId="478"/>
          <ac:spMkLst>
            <pc:docMk/>
            <pc:sldMk cId="1178359323" sldId="271"/>
            <ac:spMk id="54" creationId="{7C807949-8559-428F-B507-B197E7702280}"/>
          </ac:spMkLst>
        </pc:spChg>
        <pc:spChg chg="del mod topLvl">
          <ac:chgData name="이동건" userId="4ad090f6-dadd-4301-b5d0-883b88f508af" providerId="ADAL" clId="{63BC0844-7E3C-486A-9137-3B08F77B1099}" dt="2023-03-02T03:10:35.716" v="3620" actId="478"/>
          <ac:spMkLst>
            <pc:docMk/>
            <pc:sldMk cId="1178359323" sldId="271"/>
            <ac:spMk id="55" creationId="{F9288633-F614-483F-A086-967B9678AB19}"/>
          </ac:spMkLst>
        </pc:spChg>
        <pc:spChg chg="add mod">
          <ac:chgData name="이동건" userId="4ad090f6-dadd-4301-b5d0-883b88f508af" providerId="ADAL" clId="{63BC0844-7E3C-486A-9137-3B08F77B1099}" dt="2023-03-02T03:09:25.012" v="3587" actId="1076"/>
          <ac:spMkLst>
            <pc:docMk/>
            <pc:sldMk cId="1178359323" sldId="271"/>
            <ac:spMk id="89" creationId="{0F587C9A-5364-4ADE-8674-B4F53A4E8BC9}"/>
          </ac:spMkLst>
        </pc:spChg>
        <pc:spChg chg="add mod">
          <ac:chgData name="이동건" userId="4ad090f6-dadd-4301-b5d0-883b88f508af" providerId="ADAL" clId="{63BC0844-7E3C-486A-9137-3B08F77B1099}" dt="2023-03-02T03:09:32.884" v="3591" actId="20577"/>
          <ac:spMkLst>
            <pc:docMk/>
            <pc:sldMk cId="1178359323" sldId="271"/>
            <ac:spMk id="90" creationId="{4FF53D8F-8B55-46E3-A562-7CAEEA476C74}"/>
          </ac:spMkLst>
        </pc:spChg>
        <pc:spChg chg="add mod">
          <ac:chgData name="이동건" userId="4ad090f6-dadd-4301-b5d0-883b88f508af" providerId="ADAL" clId="{63BC0844-7E3C-486A-9137-3B08F77B1099}" dt="2023-03-02T03:09:38.840" v="3595" actId="20577"/>
          <ac:spMkLst>
            <pc:docMk/>
            <pc:sldMk cId="1178359323" sldId="271"/>
            <ac:spMk id="91" creationId="{25858EE3-FA05-4AAB-9A28-B547692FC0A8}"/>
          </ac:spMkLst>
        </pc:spChg>
        <pc:spChg chg="add mod">
          <ac:chgData name="이동건" userId="4ad090f6-dadd-4301-b5d0-883b88f508af" providerId="ADAL" clId="{63BC0844-7E3C-486A-9137-3B08F77B1099}" dt="2023-03-02T03:09:44.160" v="3599" actId="20577"/>
          <ac:spMkLst>
            <pc:docMk/>
            <pc:sldMk cId="1178359323" sldId="271"/>
            <ac:spMk id="92" creationId="{93BD62EF-2941-46D1-9C5D-61560B306B89}"/>
          </ac:spMkLst>
        </pc:spChg>
        <pc:spChg chg="add mod">
          <ac:chgData name="이동건" userId="4ad090f6-dadd-4301-b5d0-883b88f508af" providerId="ADAL" clId="{63BC0844-7E3C-486A-9137-3B08F77B1099}" dt="2023-03-02T03:09:50.869" v="3603" actId="20577"/>
          <ac:spMkLst>
            <pc:docMk/>
            <pc:sldMk cId="1178359323" sldId="271"/>
            <ac:spMk id="93" creationId="{B1D6C7B0-4662-421F-8E64-7E418913ACDA}"/>
          </ac:spMkLst>
        </pc:spChg>
        <pc:spChg chg="add mod">
          <ac:chgData name="이동건" userId="4ad090f6-dadd-4301-b5d0-883b88f508af" providerId="ADAL" clId="{63BC0844-7E3C-486A-9137-3B08F77B1099}" dt="2023-03-02T03:10:02.288" v="3609" actId="20577"/>
          <ac:spMkLst>
            <pc:docMk/>
            <pc:sldMk cId="1178359323" sldId="271"/>
            <ac:spMk id="94" creationId="{A4FAC7D9-2B22-47FF-9258-9574C1345F51}"/>
          </ac:spMkLst>
        </pc:spChg>
        <pc:grpChg chg="del mod">
          <ac:chgData name="이동건" userId="4ad090f6-dadd-4301-b5d0-883b88f508af" providerId="ADAL" clId="{63BC0844-7E3C-486A-9137-3B08F77B1099}" dt="2023-03-02T03:04:48.378" v="3431" actId="165"/>
          <ac:grpSpMkLst>
            <pc:docMk/>
            <pc:sldMk cId="1178359323" sldId="271"/>
            <ac:grpSpMk id="59" creationId="{D9A1E338-FDAE-4839-B066-065E17C8B93E}"/>
          </ac:grpSpMkLst>
        </pc:grp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27" creationId="{6C2196D9-AC64-497C-9D93-2167A104AC31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29" creationId="{A1ACAF3D-5260-45D6-8272-1F53D6E555A9}"/>
          </ac:picMkLst>
        </pc:picChg>
        <pc:picChg chg="mod topLvl">
          <ac:chgData name="이동건" userId="4ad090f6-dadd-4301-b5d0-883b88f508af" providerId="ADAL" clId="{63BC0844-7E3C-486A-9137-3B08F77B1099}" dt="2023-03-02T03:09:58.579" v="3606" actId="1076"/>
          <ac:picMkLst>
            <pc:docMk/>
            <pc:sldMk cId="1178359323" sldId="271"/>
            <ac:picMk id="31" creationId="{93AD1E33-2953-4675-AD1C-7F1AEBC3EC93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33" creationId="{85D85D8A-BB19-4FF8-96A0-C1D716F212F2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35" creationId="{9C685C19-3D60-4A1D-9234-BA9800940418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37" creationId="{6B28AA6E-172E-44D4-89F1-ADCFB7519AD8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39" creationId="{47F73725-6BD3-44CB-B5FE-8E94423BF5A7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41" creationId="{5335F83F-358C-4BB6-82E2-3CD1002BBBD3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43" creationId="{B61822E8-AE8A-4CB6-A092-BBDB13D26640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45" creationId="{0D357701-CA4B-4D64-AE59-8ADB47DB1894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47" creationId="{88CCBD10-17D7-453D-950D-B89B72CEF3EC}"/>
          </ac:picMkLst>
        </pc:picChg>
        <pc:picChg chg="mod topLvl modCrop">
          <ac:chgData name="이동건" userId="4ad090f6-dadd-4301-b5d0-883b88f508af" providerId="ADAL" clId="{63BC0844-7E3C-486A-9137-3B08F77B1099}" dt="2023-03-02T03:10:27.614" v="3614" actId="1076"/>
          <ac:picMkLst>
            <pc:docMk/>
            <pc:sldMk cId="1178359323" sldId="271"/>
            <ac:picMk id="49" creationId="{394EEC37-6EAA-49A8-B1F9-B176DB0D4916}"/>
          </ac:picMkLst>
        </pc:picChg>
        <pc:picChg chg="add mod modCrop">
          <ac:chgData name="이동건" userId="4ad090f6-dadd-4301-b5d0-883b88f508af" providerId="ADAL" clId="{63BC0844-7E3C-486A-9137-3B08F77B1099}" dt="2023-03-02T03:11:12.477" v="3637" actId="1076"/>
          <ac:picMkLst>
            <pc:docMk/>
            <pc:sldMk cId="1178359323" sldId="271"/>
            <ac:picMk id="88" creationId="{FD9F7635-D376-438E-85DB-A0620EFAE621}"/>
          </ac:picMkLst>
        </pc:picChg>
        <pc:cxnChg chg="add mod">
          <ac:chgData name="이동건" userId="4ad090f6-dadd-4301-b5d0-883b88f508af" providerId="ADAL" clId="{63BC0844-7E3C-486A-9137-3B08F77B1099}" dt="2023-03-02T02:16:24.220" v="3006" actId="1076"/>
          <ac:cxnSpMkLst>
            <pc:docMk/>
            <pc:sldMk cId="1178359323" sldId="271"/>
            <ac:cxnSpMk id="3" creationId="{F1620925-957F-463D-9767-EF26FD2D4FB1}"/>
          </ac:cxnSpMkLst>
        </pc:cxnChg>
        <pc:cxnChg chg="add del mod">
          <ac:chgData name="이동건" userId="4ad090f6-dadd-4301-b5d0-883b88f508af" providerId="ADAL" clId="{63BC0844-7E3C-486A-9137-3B08F77B1099}" dt="2023-03-02T03:06:39.466" v="3459" actId="478"/>
          <ac:cxnSpMkLst>
            <pc:docMk/>
            <pc:sldMk cId="1178359323" sldId="271"/>
            <ac:cxnSpMk id="9" creationId="{B31799CE-3529-4021-8C50-3954A5191995}"/>
          </ac:cxnSpMkLst>
        </pc:cxnChg>
        <pc:cxnChg chg="add mod">
          <ac:chgData name="이동건" userId="4ad090f6-dadd-4301-b5d0-883b88f508af" providerId="ADAL" clId="{63BC0844-7E3C-486A-9137-3B08F77B1099}" dt="2023-03-02T03:10:30.051" v="3615" actId="14100"/>
          <ac:cxnSpMkLst>
            <pc:docMk/>
            <pc:sldMk cId="1178359323" sldId="271"/>
            <ac:cxnSpMk id="20" creationId="{AD2CE4F6-BDAF-44B8-927B-71B171145297}"/>
          </ac:cxnSpMkLst>
        </pc:cxnChg>
        <pc:cxnChg chg="add mod">
          <ac:chgData name="이동건" userId="4ad090f6-dadd-4301-b5d0-883b88f508af" providerId="ADAL" clId="{63BC0844-7E3C-486A-9137-3B08F77B1099}" dt="2023-03-02T02:16:29.167" v="3008" actId="14100"/>
          <ac:cxnSpMkLst>
            <pc:docMk/>
            <pc:sldMk cId="1178359323" sldId="271"/>
            <ac:cxnSpMk id="32" creationId="{6E53D029-DA84-4B74-987B-69B6B57EF2C0}"/>
          </ac:cxnSpMkLst>
        </pc:cxnChg>
        <pc:cxnChg chg="add mod">
          <ac:chgData name="이동건" userId="4ad090f6-dadd-4301-b5d0-883b88f508af" providerId="ADAL" clId="{63BC0844-7E3C-486A-9137-3B08F77B1099}" dt="2023-03-02T03:02:20.306" v="3368" actId="1038"/>
          <ac:cxnSpMkLst>
            <pc:docMk/>
            <pc:sldMk cId="1178359323" sldId="271"/>
            <ac:cxnSpMk id="34" creationId="{E5FEB6BD-CA2E-4A77-A38B-277D992232CC}"/>
          </ac:cxnSpMkLst>
        </pc:cxnChg>
        <pc:cxnChg chg="add mod">
          <ac:chgData name="이동건" userId="4ad090f6-dadd-4301-b5d0-883b88f508af" providerId="ADAL" clId="{63BC0844-7E3C-486A-9137-3B08F77B1099}" dt="2023-03-02T03:01:24.654" v="3341" actId="14100"/>
          <ac:cxnSpMkLst>
            <pc:docMk/>
            <pc:sldMk cId="1178359323" sldId="271"/>
            <ac:cxnSpMk id="38" creationId="{24402586-644D-4C89-BE8F-6B70A1C1F29B}"/>
          </ac:cxnSpMkLst>
        </pc:cxnChg>
        <pc:cxnChg chg="add mod">
          <ac:chgData name="이동건" userId="4ad090f6-dadd-4301-b5d0-883b88f508af" providerId="ADAL" clId="{63BC0844-7E3C-486A-9137-3B08F77B1099}" dt="2023-03-02T03:01:29.437" v="3344" actId="14100"/>
          <ac:cxnSpMkLst>
            <pc:docMk/>
            <pc:sldMk cId="1178359323" sldId="271"/>
            <ac:cxnSpMk id="40" creationId="{A0F441D0-6EC3-4B95-A0EC-FCAF12F5D073}"/>
          </ac:cxnSpMkLst>
        </pc:cxnChg>
        <pc:cxnChg chg="add mod">
          <ac:chgData name="이동건" userId="4ad090f6-dadd-4301-b5d0-883b88f508af" providerId="ADAL" clId="{63BC0844-7E3C-486A-9137-3B08F77B1099}" dt="2023-03-02T03:09:58.579" v="3606" actId="1076"/>
          <ac:cxnSpMkLst>
            <pc:docMk/>
            <pc:sldMk cId="1178359323" sldId="271"/>
            <ac:cxnSpMk id="44" creationId="{27C70A94-EF32-4316-88F5-7250007377D8}"/>
          </ac:cxnSpMkLst>
        </pc:cxnChg>
        <pc:cxnChg chg="add mod">
          <ac:chgData name="이동건" userId="4ad090f6-dadd-4301-b5d0-883b88f508af" providerId="ADAL" clId="{63BC0844-7E3C-486A-9137-3B08F77B1099}" dt="2023-03-02T03:01:37.028" v="3350" actId="14100"/>
          <ac:cxnSpMkLst>
            <pc:docMk/>
            <pc:sldMk cId="1178359323" sldId="271"/>
            <ac:cxnSpMk id="46" creationId="{7490F008-98D7-495B-B47E-76BF4CD0EC4D}"/>
          </ac:cxnSpMkLst>
        </pc:cxnChg>
        <pc:cxnChg chg="add mod">
          <ac:chgData name="이동건" userId="4ad090f6-dadd-4301-b5d0-883b88f508af" providerId="ADAL" clId="{63BC0844-7E3C-486A-9137-3B08F77B1099}" dt="2023-03-02T03:01:44.185" v="3352" actId="1076"/>
          <ac:cxnSpMkLst>
            <pc:docMk/>
            <pc:sldMk cId="1178359323" sldId="271"/>
            <ac:cxnSpMk id="56" creationId="{FAA54802-06C3-487E-A13B-76BDD356AE9C}"/>
          </ac:cxnSpMkLst>
        </pc:cxnChg>
        <pc:cxnChg chg="add del mod">
          <ac:chgData name="이동건" userId="4ad090f6-dadd-4301-b5d0-883b88f508af" providerId="ADAL" clId="{63BC0844-7E3C-486A-9137-3B08F77B1099}" dt="2023-03-02T03:03:51.389" v="3413" actId="478"/>
          <ac:cxnSpMkLst>
            <pc:docMk/>
            <pc:sldMk cId="1178359323" sldId="271"/>
            <ac:cxnSpMk id="57" creationId="{158A424C-5795-477F-B1E4-ED5740487EB0}"/>
          </ac:cxnSpMkLst>
        </pc:cxnChg>
        <pc:cxnChg chg="add mod">
          <ac:chgData name="이동건" userId="4ad090f6-dadd-4301-b5d0-883b88f508af" providerId="ADAL" clId="{63BC0844-7E3C-486A-9137-3B08F77B1099}" dt="2023-03-02T03:01:56.310" v="3364" actId="1038"/>
          <ac:cxnSpMkLst>
            <pc:docMk/>
            <pc:sldMk cId="1178359323" sldId="271"/>
            <ac:cxnSpMk id="58" creationId="{F2F1F7E2-7591-44B8-9D98-52EB64C88FBE}"/>
          </ac:cxnSpMkLst>
        </pc:cxnChg>
        <pc:cxnChg chg="add del mod">
          <ac:chgData name="이동건" userId="4ad090f6-dadd-4301-b5d0-883b88f508af" providerId="ADAL" clId="{63BC0844-7E3C-486A-9137-3B08F77B1099}" dt="2023-03-02T03:03:52.525" v="3414" actId="478"/>
          <ac:cxnSpMkLst>
            <pc:docMk/>
            <pc:sldMk cId="1178359323" sldId="271"/>
            <ac:cxnSpMk id="60" creationId="{63A09DC4-F900-4B5A-BB0D-1145B72179E1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61" creationId="{B9D262CD-A55F-4D9F-99A4-D539BB97352B}"/>
          </ac:cxnSpMkLst>
        </pc:cxnChg>
        <pc:cxnChg chg="add del mod">
          <ac:chgData name="이동건" userId="4ad090f6-dadd-4301-b5d0-883b88f508af" providerId="ADAL" clId="{63BC0844-7E3C-486A-9137-3B08F77B1099}" dt="2023-03-02T03:03:52.986" v="3415" actId="478"/>
          <ac:cxnSpMkLst>
            <pc:docMk/>
            <pc:sldMk cId="1178359323" sldId="271"/>
            <ac:cxnSpMk id="62" creationId="{1F45B436-28EF-4769-BEAD-2C4BEDCE21B3}"/>
          </ac:cxnSpMkLst>
        </pc:cxnChg>
        <pc:cxnChg chg="add del mod">
          <ac:chgData name="이동건" userId="4ad090f6-dadd-4301-b5d0-883b88f508af" providerId="ADAL" clId="{63BC0844-7E3C-486A-9137-3B08F77B1099}" dt="2023-03-02T03:03:58.592" v="3418" actId="478"/>
          <ac:cxnSpMkLst>
            <pc:docMk/>
            <pc:sldMk cId="1178359323" sldId="271"/>
            <ac:cxnSpMk id="63" creationId="{2E38A5A6-62F0-42A8-B1BA-91B84F88E22D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64" creationId="{E98E683C-1AAD-42BE-A837-D2FF3CDB9802}"/>
          </ac:cxnSpMkLst>
        </pc:cxnChg>
        <pc:cxnChg chg="add del mod">
          <ac:chgData name="이동건" userId="4ad090f6-dadd-4301-b5d0-883b88f508af" providerId="ADAL" clId="{63BC0844-7E3C-486A-9137-3B08F77B1099}" dt="2023-03-02T03:03:57.881" v="3417" actId="478"/>
          <ac:cxnSpMkLst>
            <pc:docMk/>
            <pc:sldMk cId="1178359323" sldId="271"/>
            <ac:cxnSpMk id="65" creationId="{B5922A21-B10E-4722-B68D-E624B3E89E16}"/>
          </ac:cxnSpMkLst>
        </pc:cxnChg>
        <pc:cxnChg chg="add del mod">
          <ac:chgData name="이동건" userId="4ad090f6-dadd-4301-b5d0-883b88f508af" providerId="ADAL" clId="{63BC0844-7E3C-486A-9137-3B08F77B1099}" dt="2023-03-02T03:03:57.144" v="3416" actId="478"/>
          <ac:cxnSpMkLst>
            <pc:docMk/>
            <pc:sldMk cId="1178359323" sldId="271"/>
            <ac:cxnSpMk id="66" creationId="{4E2945AA-11E7-4A64-B90D-8D44866B4066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67" creationId="{57258B8A-AB88-4F55-9443-98B3BA4F80DB}"/>
          </ac:cxnSpMkLst>
        </pc:cxnChg>
        <pc:cxnChg chg="add mod">
          <ac:chgData name="이동건" userId="4ad090f6-dadd-4301-b5d0-883b88f508af" providerId="ADAL" clId="{63BC0844-7E3C-486A-9137-3B08F77B1099}" dt="2023-03-02T03:02:54.239" v="3382" actId="1035"/>
          <ac:cxnSpMkLst>
            <pc:docMk/>
            <pc:sldMk cId="1178359323" sldId="271"/>
            <ac:cxnSpMk id="68" creationId="{2049544C-62C6-4B9E-8850-F2E40222D126}"/>
          </ac:cxnSpMkLst>
        </pc:cxnChg>
        <pc:cxnChg chg="add del mod">
          <ac:chgData name="이동건" userId="4ad090f6-dadd-4301-b5d0-883b88f508af" providerId="ADAL" clId="{63BC0844-7E3C-486A-9137-3B08F77B1099}" dt="2023-03-02T03:04:00.806" v="3421" actId="478"/>
          <ac:cxnSpMkLst>
            <pc:docMk/>
            <pc:sldMk cId="1178359323" sldId="271"/>
            <ac:cxnSpMk id="69" creationId="{4766E082-1FFB-4CF1-BE5C-A8A8D90F45E7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70" creationId="{9E609562-2548-40D3-B3EB-7C58BC9C1D90}"/>
          </ac:cxnSpMkLst>
        </pc:cxnChg>
        <pc:cxnChg chg="add del mod">
          <ac:chgData name="이동건" userId="4ad090f6-dadd-4301-b5d0-883b88f508af" providerId="ADAL" clId="{63BC0844-7E3C-486A-9137-3B08F77B1099}" dt="2023-03-02T03:03:59.963" v="3419" actId="478"/>
          <ac:cxnSpMkLst>
            <pc:docMk/>
            <pc:sldMk cId="1178359323" sldId="271"/>
            <ac:cxnSpMk id="71" creationId="{EC15A520-4531-4B70-BF7D-F8AC8F6698CF}"/>
          </ac:cxnSpMkLst>
        </pc:cxnChg>
        <pc:cxnChg chg="add del mod">
          <ac:chgData name="이동건" userId="4ad090f6-dadd-4301-b5d0-883b88f508af" providerId="ADAL" clId="{63BC0844-7E3C-486A-9137-3B08F77B1099}" dt="2023-03-02T03:04:00.363" v="3420" actId="478"/>
          <ac:cxnSpMkLst>
            <pc:docMk/>
            <pc:sldMk cId="1178359323" sldId="271"/>
            <ac:cxnSpMk id="72" creationId="{391AF384-73CA-4581-96F1-F63A099204B1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73" creationId="{17F4E84F-3526-4330-8985-C501C76EA4F6}"/>
          </ac:cxnSpMkLst>
        </pc:cxnChg>
        <pc:cxnChg chg="add del mod">
          <ac:chgData name="이동건" userId="4ad090f6-dadd-4301-b5d0-883b88f508af" providerId="ADAL" clId="{63BC0844-7E3C-486A-9137-3B08F77B1099}" dt="2023-03-02T03:04:01.495" v="3422" actId="478"/>
          <ac:cxnSpMkLst>
            <pc:docMk/>
            <pc:sldMk cId="1178359323" sldId="271"/>
            <ac:cxnSpMk id="74" creationId="{D4F1D824-82CB-429E-BAD1-6DCD83EA8CE9}"/>
          </ac:cxnSpMkLst>
        </pc:cxnChg>
        <pc:cxnChg chg="add mod">
          <ac:chgData name="이동건" userId="4ad090f6-dadd-4301-b5d0-883b88f508af" providerId="ADAL" clId="{63BC0844-7E3C-486A-9137-3B08F77B1099}" dt="2023-03-02T03:03:15.214" v="3402" actId="1038"/>
          <ac:cxnSpMkLst>
            <pc:docMk/>
            <pc:sldMk cId="1178359323" sldId="271"/>
            <ac:cxnSpMk id="75" creationId="{DB450C62-DE92-42B2-BA9B-DDE4ADFDA85F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76" creationId="{FE0A9CAD-8AA0-47A6-A218-97EDB46B1AE1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77" creationId="{35F7665A-6F62-4464-B104-17053855F2F7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78" creationId="{33553E4A-4E29-474F-ACF5-965055D3B85E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79" creationId="{D9DFA7BE-BDED-4CA0-BA42-5E6328733A52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80" creationId="{DF6153D4-F161-4A35-ABF7-765EFD15335E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81" creationId="{DD09AEEF-9E7C-4ECE-9CBF-2A84CA4DF428}"/>
          </ac:cxnSpMkLst>
        </pc:cxnChg>
        <pc:cxnChg chg="add del mod">
          <ac:chgData name="이동건" userId="4ad090f6-dadd-4301-b5d0-883b88f508af" providerId="ADAL" clId="{63BC0844-7E3C-486A-9137-3B08F77B1099}" dt="2023-03-02T03:04:04.140" v="3425" actId="478"/>
          <ac:cxnSpMkLst>
            <pc:docMk/>
            <pc:sldMk cId="1178359323" sldId="271"/>
            <ac:cxnSpMk id="82" creationId="{7E722F53-0C2C-40ED-84F6-636829F9FB80}"/>
          </ac:cxnSpMkLst>
        </pc:cxnChg>
        <pc:cxnChg chg="add del mod">
          <ac:chgData name="이동건" userId="4ad090f6-dadd-4301-b5d0-883b88f508af" providerId="ADAL" clId="{63BC0844-7E3C-486A-9137-3B08F77B1099}" dt="2023-03-02T03:04:03.374" v="3423" actId="478"/>
          <ac:cxnSpMkLst>
            <pc:docMk/>
            <pc:sldMk cId="1178359323" sldId="271"/>
            <ac:cxnSpMk id="83" creationId="{7B7DD241-BECB-41A0-A699-0AB4BCFBFE44}"/>
          </ac:cxnSpMkLst>
        </pc:cxnChg>
        <pc:cxnChg chg="add del mod">
          <ac:chgData name="이동건" userId="4ad090f6-dadd-4301-b5d0-883b88f508af" providerId="ADAL" clId="{63BC0844-7E3C-486A-9137-3B08F77B1099}" dt="2023-03-02T03:04:03.742" v="3424" actId="478"/>
          <ac:cxnSpMkLst>
            <pc:docMk/>
            <pc:sldMk cId="1178359323" sldId="271"/>
            <ac:cxnSpMk id="84" creationId="{9D1668BA-D074-4544-AE45-E4438CAD5C93}"/>
          </ac:cxnSpMkLst>
        </pc:cxnChg>
        <pc:cxnChg chg="add del mod">
          <ac:chgData name="이동건" userId="4ad090f6-dadd-4301-b5d0-883b88f508af" providerId="ADAL" clId="{63BC0844-7E3C-486A-9137-3B08F77B1099}" dt="2023-03-02T03:04:04.607" v="3426" actId="478"/>
          <ac:cxnSpMkLst>
            <pc:docMk/>
            <pc:sldMk cId="1178359323" sldId="271"/>
            <ac:cxnSpMk id="85" creationId="{3148858F-A6EB-463F-AA93-D0B4F50CF1D2}"/>
          </ac:cxnSpMkLst>
        </pc:cxnChg>
        <pc:cxnChg chg="add del mod">
          <ac:chgData name="이동건" userId="4ad090f6-dadd-4301-b5d0-883b88f508af" providerId="ADAL" clId="{63BC0844-7E3C-486A-9137-3B08F77B1099}" dt="2023-03-02T03:04:05.313" v="3427" actId="478"/>
          <ac:cxnSpMkLst>
            <pc:docMk/>
            <pc:sldMk cId="1178359323" sldId="271"/>
            <ac:cxnSpMk id="86" creationId="{F366292E-4C13-4E88-BD3C-F76494D3969E}"/>
          </ac:cxnSpMkLst>
        </pc:cxnChg>
        <pc:cxnChg chg="add mod">
          <ac:chgData name="이동건" userId="4ad090f6-dadd-4301-b5d0-883b88f508af" providerId="ADAL" clId="{63BC0844-7E3C-486A-9137-3B08F77B1099}" dt="2023-03-02T03:03:34.289" v="3410" actId="1037"/>
          <ac:cxnSpMkLst>
            <pc:docMk/>
            <pc:sldMk cId="1178359323" sldId="271"/>
            <ac:cxnSpMk id="87" creationId="{E0F70A9B-C173-407E-8767-950C1B0535D8}"/>
          </ac:cxnSpMkLst>
        </pc:cxnChg>
        <pc:cxnChg chg="add mod">
          <ac:chgData name="이동건" userId="4ad090f6-dadd-4301-b5d0-883b88f508af" providerId="ADAL" clId="{63BC0844-7E3C-486A-9137-3B08F77B1099}" dt="2023-03-02T03:10:43.824" v="3623" actId="14100"/>
          <ac:cxnSpMkLst>
            <pc:docMk/>
            <pc:sldMk cId="1178359323" sldId="271"/>
            <ac:cxnSpMk id="95" creationId="{36ADF8CD-BB1E-4606-8C05-4AA525C5D244}"/>
          </ac:cxnSpMkLst>
        </pc:cxnChg>
        <pc:cxnChg chg="add mod">
          <ac:chgData name="이동건" userId="4ad090f6-dadd-4301-b5d0-883b88f508af" providerId="ADAL" clId="{63BC0844-7E3C-486A-9137-3B08F77B1099}" dt="2023-03-02T03:10:50.276" v="3626" actId="14100"/>
          <ac:cxnSpMkLst>
            <pc:docMk/>
            <pc:sldMk cId="1178359323" sldId="271"/>
            <ac:cxnSpMk id="96" creationId="{1AC2EE2A-C2B0-4A1C-84BF-CA4A076DA849}"/>
          </ac:cxnSpMkLst>
        </pc:cxnChg>
        <pc:cxnChg chg="add mod">
          <ac:chgData name="이동건" userId="4ad090f6-dadd-4301-b5d0-883b88f508af" providerId="ADAL" clId="{63BC0844-7E3C-486A-9137-3B08F77B1099}" dt="2023-03-02T03:10:55.736" v="3629" actId="14100"/>
          <ac:cxnSpMkLst>
            <pc:docMk/>
            <pc:sldMk cId="1178359323" sldId="271"/>
            <ac:cxnSpMk id="97" creationId="{3FB65257-7F76-42CB-A2F4-F40FA9D4F0A5}"/>
          </ac:cxnSpMkLst>
        </pc:cxnChg>
        <pc:cxnChg chg="add mod">
          <ac:chgData name="이동건" userId="4ad090f6-dadd-4301-b5d0-883b88f508af" providerId="ADAL" clId="{63BC0844-7E3C-486A-9137-3B08F77B1099}" dt="2023-03-02T03:11:01.012" v="3632" actId="14100"/>
          <ac:cxnSpMkLst>
            <pc:docMk/>
            <pc:sldMk cId="1178359323" sldId="271"/>
            <ac:cxnSpMk id="98" creationId="{EF91ABF4-6704-4BA6-BF61-6AF8C3E88BD1}"/>
          </ac:cxnSpMkLst>
        </pc:cxnChg>
        <pc:cxnChg chg="add mod">
          <ac:chgData name="이동건" userId="4ad090f6-dadd-4301-b5d0-883b88f508af" providerId="ADAL" clId="{63BC0844-7E3C-486A-9137-3B08F77B1099}" dt="2023-03-02T03:11:04.673" v="3635" actId="14100"/>
          <ac:cxnSpMkLst>
            <pc:docMk/>
            <pc:sldMk cId="1178359323" sldId="271"/>
            <ac:cxnSpMk id="99" creationId="{7F3A974F-4FFA-4CA3-BB7E-FC9E0167ED69}"/>
          </ac:cxnSpMkLst>
        </pc:cxnChg>
      </pc:sldChg>
      <pc:sldChg chg="addSp delSp modSp add">
        <pc:chgData name="이동건" userId="4ad090f6-dadd-4301-b5d0-883b88f508af" providerId="ADAL" clId="{63BC0844-7E3C-486A-9137-3B08F77B1099}" dt="2023-03-02T02:37:41.992" v="3111" actId="1076"/>
        <pc:sldMkLst>
          <pc:docMk/>
          <pc:sldMk cId="3170772438" sldId="272"/>
        </pc:sldMkLst>
        <pc:spChg chg="mod">
          <ac:chgData name="이동건" userId="4ad090f6-dadd-4301-b5d0-883b88f508af" providerId="ADAL" clId="{63BC0844-7E3C-486A-9137-3B08F77B1099}" dt="2023-03-02T02:33:19.558" v="3046" actId="20577"/>
          <ac:spMkLst>
            <pc:docMk/>
            <pc:sldMk cId="3170772438" sldId="272"/>
            <ac:spMk id="23" creationId="{C184C92D-75F3-4633-A51C-E4623DA79467}"/>
          </ac:spMkLst>
        </pc:spChg>
        <pc:spChg chg="mod">
          <ac:chgData name="이동건" userId="4ad090f6-dadd-4301-b5d0-883b88f508af" providerId="ADAL" clId="{63BC0844-7E3C-486A-9137-3B08F77B1099}" dt="2023-03-02T02:33:26.715" v="3052" actId="20577"/>
          <ac:spMkLst>
            <pc:docMk/>
            <pc:sldMk cId="3170772438" sldId="272"/>
            <ac:spMk id="26" creationId="{8CD12D32-A60A-4A3F-9BF5-F3EDDD47D9B2}"/>
          </ac:spMkLst>
        </pc:spChg>
        <pc:spChg chg="mod">
          <ac:chgData name="이동건" userId="4ad090f6-dadd-4301-b5d0-883b88f508af" providerId="ADAL" clId="{63BC0844-7E3C-486A-9137-3B08F77B1099}" dt="2023-03-02T02:33:42.613" v="3061" actId="20577"/>
          <ac:spMkLst>
            <pc:docMk/>
            <pc:sldMk cId="3170772438" sldId="272"/>
            <ac:spMk id="28" creationId="{79824F7C-4CD3-4527-A2F7-2AC603F60EB6}"/>
          </ac:spMkLst>
        </pc:spChg>
        <pc:spChg chg="mod">
          <ac:chgData name="이동건" userId="4ad090f6-dadd-4301-b5d0-883b88f508af" providerId="ADAL" clId="{63BC0844-7E3C-486A-9137-3B08F77B1099}" dt="2023-03-02T02:37:41.992" v="3111" actId="1076"/>
          <ac:spMkLst>
            <pc:docMk/>
            <pc:sldMk cId="3170772438" sldId="272"/>
            <ac:spMk id="33" creationId="{7BBAE292-6EEC-4456-BC4B-620F18A22901}"/>
          </ac:spMkLst>
        </pc:spChg>
        <pc:spChg chg="add mod">
          <ac:chgData name="이동건" userId="4ad090f6-dadd-4301-b5d0-883b88f508af" providerId="ADAL" clId="{63BC0844-7E3C-486A-9137-3B08F77B1099}" dt="2023-03-02T02:35:45.486" v="3088" actId="1076"/>
          <ac:spMkLst>
            <pc:docMk/>
            <pc:sldMk cId="3170772438" sldId="272"/>
            <ac:spMk id="38" creationId="{B331D1E6-538B-48B1-9773-DCD60F120469}"/>
          </ac:spMkLst>
        </pc:spChg>
        <pc:picChg chg="add mod">
          <ac:chgData name="이동건" userId="4ad090f6-dadd-4301-b5d0-883b88f508af" providerId="ADAL" clId="{63BC0844-7E3C-486A-9137-3B08F77B1099}" dt="2023-03-02T02:34:48.524" v="3069" actId="1076"/>
          <ac:picMkLst>
            <pc:docMk/>
            <pc:sldMk cId="3170772438" sldId="272"/>
            <ac:picMk id="5" creationId="{71975599-F8EB-4A5C-831D-2812FDA7E4E2}"/>
          </ac:picMkLst>
        </pc:picChg>
        <pc:picChg chg="add mod ord">
          <ac:chgData name="이동건" userId="4ad090f6-dadd-4301-b5d0-883b88f508af" providerId="ADAL" clId="{63BC0844-7E3C-486A-9137-3B08F77B1099}" dt="2023-03-02T02:36:50.767" v="3097" actId="167"/>
          <ac:picMkLst>
            <pc:docMk/>
            <pc:sldMk cId="3170772438" sldId="272"/>
            <ac:picMk id="24" creationId="{C00A7702-CE85-48C1-96A7-929CA61909B9}"/>
          </ac:picMkLst>
        </pc:picChg>
        <pc:picChg chg="del">
          <ac:chgData name="이동건" userId="4ad090f6-dadd-4301-b5d0-883b88f508af" providerId="ADAL" clId="{63BC0844-7E3C-486A-9137-3B08F77B1099}" dt="2023-03-02T02:34:31.156" v="3063" actId="478"/>
          <ac:picMkLst>
            <pc:docMk/>
            <pc:sldMk cId="3170772438" sldId="272"/>
            <ac:picMk id="30" creationId="{B0F4DDB5-BC32-4A4B-9270-CCB7582284E4}"/>
          </ac:picMkLst>
        </pc:picChg>
        <pc:picChg chg="del">
          <ac:chgData name="이동건" userId="4ad090f6-dadd-4301-b5d0-883b88f508af" providerId="ADAL" clId="{63BC0844-7E3C-486A-9137-3B08F77B1099}" dt="2023-03-02T02:34:29.593" v="3062" actId="478"/>
          <ac:picMkLst>
            <pc:docMk/>
            <pc:sldMk cId="3170772438" sldId="272"/>
            <ac:picMk id="31" creationId="{9463F241-6E32-41AD-B13C-5BE3A2B09707}"/>
          </ac:picMkLst>
        </pc:picChg>
        <pc:cxnChg chg="mod">
          <ac:chgData name="이동건" userId="4ad090f6-dadd-4301-b5d0-883b88f508af" providerId="ADAL" clId="{63BC0844-7E3C-486A-9137-3B08F77B1099}" dt="2023-03-02T02:37:32.896" v="3108" actId="14100"/>
          <ac:cxnSpMkLst>
            <pc:docMk/>
            <pc:sldMk cId="3170772438" sldId="272"/>
            <ac:cxnSpMk id="4" creationId="{1F520F8C-4A86-4AA2-B007-640BD9B44789}"/>
          </ac:cxnSpMkLst>
        </pc:cxnChg>
        <pc:cxnChg chg="mod">
          <ac:chgData name="이동건" userId="4ad090f6-dadd-4301-b5d0-883b88f508af" providerId="ADAL" clId="{63BC0844-7E3C-486A-9137-3B08F77B1099}" dt="2023-03-02T02:37:38.738" v="3110" actId="14100"/>
          <ac:cxnSpMkLst>
            <pc:docMk/>
            <pc:sldMk cId="3170772438" sldId="272"/>
            <ac:cxnSpMk id="7" creationId="{FD580DC8-C3CF-4B26-AD51-BA194EE35E75}"/>
          </ac:cxnSpMkLst>
        </pc:cxnChg>
        <pc:cxnChg chg="mod">
          <ac:chgData name="이동건" userId="4ad090f6-dadd-4301-b5d0-883b88f508af" providerId="ADAL" clId="{63BC0844-7E3C-486A-9137-3B08F77B1099}" dt="2023-03-02T02:37:13.110" v="3102" actId="1038"/>
          <ac:cxnSpMkLst>
            <pc:docMk/>
            <pc:sldMk cId="3170772438" sldId="272"/>
            <ac:cxnSpMk id="32" creationId="{E7F867CD-53E5-44E3-AA9C-FB8624C45D14}"/>
          </ac:cxnSpMkLst>
        </pc:cxnChg>
        <pc:cxnChg chg="add mod">
          <ac:chgData name="이동건" userId="4ad090f6-dadd-4301-b5d0-883b88f508af" providerId="ADAL" clId="{63BC0844-7E3C-486A-9137-3B08F77B1099}" dt="2023-03-02T02:35:40.270" v="3086" actId="14100"/>
          <ac:cxnSpMkLst>
            <pc:docMk/>
            <pc:sldMk cId="3170772438" sldId="272"/>
            <ac:cxnSpMk id="34" creationId="{01919E65-0371-4E05-A555-B8DC51BFEC59}"/>
          </ac:cxnSpMkLst>
        </pc:cxnChg>
        <pc:cxnChg chg="add mod">
          <ac:chgData name="이동건" userId="4ad090f6-dadd-4301-b5d0-883b88f508af" providerId="ADAL" clId="{63BC0844-7E3C-486A-9137-3B08F77B1099}" dt="2023-03-02T02:35:37.631" v="3085" actId="14100"/>
          <ac:cxnSpMkLst>
            <pc:docMk/>
            <pc:sldMk cId="3170772438" sldId="272"/>
            <ac:cxnSpMk id="36" creationId="{49812C71-39B3-4340-97DF-C95A8785BC33}"/>
          </ac:cxnSpMkLst>
        </pc:cxnChg>
        <pc:cxnChg chg="add mod">
          <ac:chgData name="이동건" userId="4ad090f6-dadd-4301-b5d0-883b88f508af" providerId="ADAL" clId="{63BC0844-7E3C-486A-9137-3B08F77B1099}" dt="2023-03-02T02:35:32.934" v="3084" actId="208"/>
          <ac:cxnSpMkLst>
            <pc:docMk/>
            <pc:sldMk cId="3170772438" sldId="272"/>
            <ac:cxnSpMk id="37" creationId="{34225E0F-C850-49E0-ABA9-C9ACA76EB5E0}"/>
          </ac:cxnSpMkLst>
        </pc:cxnChg>
      </pc:sldChg>
      <pc:sldChg chg="delSp add modTransition">
        <pc:chgData name="이동건" userId="4ad090f6-dadd-4301-b5d0-883b88f508af" providerId="ADAL" clId="{63BC0844-7E3C-486A-9137-3B08F77B1099}" dt="2023-03-02T02:49:25.198" v="3145"/>
        <pc:sldMkLst>
          <pc:docMk/>
          <pc:sldMk cId="3422625802" sldId="273"/>
        </pc:sldMkLst>
        <pc:picChg chg="del">
          <ac:chgData name="이동건" userId="4ad090f6-dadd-4301-b5d0-883b88f508af" providerId="ADAL" clId="{63BC0844-7E3C-486A-9137-3B08F77B1099}" dt="2023-03-02T02:49:23.488" v="3144" actId="478"/>
          <ac:picMkLst>
            <pc:docMk/>
            <pc:sldMk cId="3422625802" sldId="273"/>
            <ac:picMk id="48" creationId="{41CBD092-E9B7-40F2-BD91-D4DDCA9A5F2E}"/>
          </ac:picMkLst>
        </pc:picChg>
      </pc:sldChg>
      <pc:sldChg chg="add ord">
        <pc:chgData name="이동건" userId="4ad090f6-dadd-4301-b5d0-883b88f508af" providerId="ADAL" clId="{63BC0844-7E3C-486A-9137-3B08F77B1099}" dt="2023-03-02T03:04:32.626" v="3428"/>
        <pc:sldMkLst>
          <pc:docMk/>
          <pc:sldMk cId="1503856893" sldId="274"/>
        </pc:sldMkLst>
      </pc:sldChg>
      <pc:sldChg chg="add modTransition">
        <pc:chgData name="이동건" userId="4ad090f6-dadd-4301-b5d0-883b88f508af" providerId="ADAL" clId="{63BC0844-7E3C-486A-9137-3B08F77B1099}" dt="2023-03-02T03:04:43.710" v="3430"/>
        <pc:sldMkLst>
          <pc:docMk/>
          <pc:sldMk cId="2544198399" sldId="275"/>
        </pc:sldMkLst>
      </pc:sldChg>
    </pc:docChg>
  </pc:docChgLst>
  <pc:docChgLst>
    <pc:chgData name="이동건" userId="4ad090f6-dadd-4301-b5d0-883b88f508af" providerId="ADAL" clId="{1F71EF51-9345-49B0-885D-55E92DEF67FC}"/>
    <pc:docChg chg="undo custSel addSld delSld modSld sldOrd">
      <pc:chgData name="이동건" userId="4ad090f6-dadd-4301-b5d0-883b88f508af" providerId="ADAL" clId="{1F71EF51-9345-49B0-885D-55E92DEF67FC}" dt="2023-02-20T05:04:15.195" v="3018" actId="207"/>
      <pc:docMkLst>
        <pc:docMk/>
      </pc:docMkLst>
      <pc:sldChg chg="del">
        <pc:chgData name="이동건" userId="4ad090f6-dadd-4301-b5d0-883b88f508af" providerId="ADAL" clId="{1F71EF51-9345-49B0-885D-55E92DEF67FC}" dt="2023-02-20T01:47:28.740" v="3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1F71EF51-9345-49B0-885D-55E92DEF67FC}" dt="2023-02-20T02:18:28.536" v="816" actId="1076"/>
        <pc:sldMkLst>
          <pc:docMk/>
          <pc:sldMk cId="763205629" sldId="257"/>
        </pc:sldMkLst>
        <pc:spChg chg="mod">
          <ac:chgData name="이동건" userId="4ad090f6-dadd-4301-b5d0-883b88f508af" providerId="ADAL" clId="{1F71EF51-9345-49B0-885D-55E92DEF67FC}" dt="2023-02-20T01:48:22.802" v="55" actId="20577"/>
          <ac:spMkLst>
            <pc:docMk/>
            <pc:sldMk cId="763205629" sldId="257"/>
            <ac:spMk id="4" creationId="{18507B9F-6865-49C6-AEFE-0AF6E237C549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9" creationId="{8D95F766-705D-4DF1-AFF3-8ED3C6E6153C}"/>
          </ac:spMkLst>
        </pc:spChg>
        <pc:spChg chg="add mod topLvl">
          <ac:chgData name="이동건" userId="4ad090f6-dadd-4301-b5d0-883b88f508af" providerId="ADAL" clId="{1F71EF51-9345-49B0-885D-55E92DEF67FC}" dt="2023-02-20T02:00:15.050" v="194" actId="164"/>
          <ac:spMkLst>
            <pc:docMk/>
            <pc:sldMk cId="763205629" sldId="257"/>
            <ac:spMk id="11" creationId="{DF497AE9-28E9-4DB8-BD8D-9CC6F8031E2B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12" creationId="{3B98F755-5545-4DF3-8EE4-CD0F15985068}"/>
          </ac:spMkLst>
        </pc:spChg>
        <pc:spChg chg="add mod">
          <ac:chgData name="이동건" userId="4ad090f6-dadd-4301-b5d0-883b88f508af" providerId="ADAL" clId="{1F71EF51-9345-49B0-885D-55E92DEF67FC}" dt="2023-02-20T02:03:19.137" v="245" actId="1582"/>
          <ac:spMkLst>
            <pc:docMk/>
            <pc:sldMk cId="763205629" sldId="257"/>
            <ac:spMk id="17" creationId="{29D82A5D-87A8-45B3-BBC9-FA130BCFE50E}"/>
          </ac:spMkLst>
        </pc:spChg>
        <pc:spChg chg="add mod">
          <ac:chgData name="이동건" userId="4ad090f6-dadd-4301-b5d0-883b88f508af" providerId="ADAL" clId="{1F71EF51-9345-49B0-885D-55E92DEF67FC}" dt="2023-02-20T02:15:00.499" v="652" actId="1076"/>
          <ac:spMkLst>
            <pc:docMk/>
            <pc:sldMk cId="763205629" sldId="257"/>
            <ac:spMk id="18" creationId="{DBC645E6-B2FD-4490-8E25-A2C8D883D2A4}"/>
          </ac:spMkLst>
        </pc:spChg>
        <pc:spChg chg="add del mod">
          <ac:chgData name="이동건" userId="4ad090f6-dadd-4301-b5d0-883b88f508af" providerId="ADAL" clId="{1F71EF51-9345-49B0-885D-55E92DEF67FC}" dt="2023-02-20T02:06:57.257" v="371" actId="478"/>
          <ac:spMkLst>
            <pc:docMk/>
            <pc:sldMk cId="763205629" sldId="257"/>
            <ac:spMk id="19" creationId="{3E8BF21E-46B1-4031-A4F7-62D256D6F2AB}"/>
          </ac:spMkLst>
        </pc:spChg>
        <pc:spChg chg="mod topLvl">
          <ac:chgData name="이동건" userId="4ad090f6-dadd-4301-b5d0-883b88f508af" providerId="ADAL" clId="{1F71EF51-9345-49B0-885D-55E92DEF67FC}" dt="2023-02-20T02:04:02.942" v="262" actId="20577"/>
          <ac:spMkLst>
            <pc:docMk/>
            <pc:sldMk cId="763205629" sldId="257"/>
            <ac:spMk id="22" creationId="{5C62112F-096A-4398-A256-FB64B6B9B3D5}"/>
          </ac:spMkLst>
        </pc:spChg>
        <pc:spChg chg="mod topLvl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25" creationId="{5453038C-2C35-4D4E-A5AD-251DAF3D114F}"/>
          </ac:spMkLst>
        </pc:spChg>
        <pc:spChg chg="del mod topLvl">
          <ac:chgData name="이동건" userId="4ad090f6-dadd-4301-b5d0-883b88f508af" providerId="ADAL" clId="{1F71EF51-9345-49B0-885D-55E92DEF67FC}" dt="2023-02-20T02:03:48.030" v="255" actId="478"/>
          <ac:spMkLst>
            <pc:docMk/>
            <pc:sldMk cId="763205629" sldId="257"/>
            <ac:spMk id="26" creationId="{C3DEFD02-008C-4DBB-AFF4-2D6005D3AC28}"/>
          </ac:spMkLst>
        </pc:spChg>
        <pc:spChg chg="add mod">
          <ac:chgData name="이동건" userId="4ad090f6-dadd-4301-b5d0-883b88f508af" providerId="ADAL" clId="{1F71EF51-9345-49B0-885D-55E92DEF67FC}" dt="2023-02-20T02:07:19.949" v="421"/>
          <ac:spMkLst>
            <pc:docMk/>
            <pc:sldMk cId="763205629" sldId="257"/>
            <ac:spMk id="27" creationId="{07AE4715-11A5-440A-96B5-6A71703DCC2F}"/>
          </ac:spMkLst>
        </pc:spChg>
        <pc:spChg chg="add del mod">
          <ac:chgData name="이동건" userId="4ad090f6-dadd-4301-b5d0-883b88f508af" providerId="ADAL" clId="{1F71EF51-9345-49B0-885D-55E92DEF67FC}" dt="2023-02-20T02:02:55.796" v="239" actId="478"/>
          <ac:spMkLst>
            <pc:docMk/>
            <pc:sldMk cId="763205629" sldId="257"/>
            <ac:spMk id="28" creationId="{1F97B044-2578-42C4-BDA3-82C80E666A34}"/>
          </ac:spMkLst>
        </pc:spChg>
        <pc:spChg chg="add mod">
          <ac:chgData name="이동건" userId="4ad090f6-dadd-4301-b5d0-883b88f508af" providerId="ADAL" clId="{1F71EF51-9345-49B0-885D-55E92DEF67FC}" dt="2023-02-20T02:03:24.293" v="246" actId="1076"/>
          <ac:spMkLst>
            <pc:docMk/>
            <pc:sldMk cId="763205629" sldId="257"/>
            <ac:spMk id="29" creationId="{3147F257-3356-4D2C-B9D0-81F60B0E95FA}"/>
          </ac:spMkLst>
        </pc:spChg>
        <pc:spChg chg="add mod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30" creationId="{88DD6027-9AF2-4D37-AE12-144173D0B2B4}"/>
          </ac:spMkLst>
        </pc:spChg>
        <pc:spChg chg="add mod">
          <ac:chgData name="이동건" userId="4ad090f6-dadd-4301-b5d0-883b88f508af" providerId="ADAL" clId="{1F71EF51-9345-49B0-885D-55E92DEF67FC}" dt="2023-02-20T02:12:03.938" v="462" actId="1076"/>
          <ac:spMkLst>
            <pc:docMk/>
            <pc:sldMk cId="763205629" sldId="257"/>
            <ac:spMk id="31" creationId="{ADFC64CA-FC06-4664-B5AB-BFA8AE34A555}"/>
          </ac:spMkLst>
        </pc:spChg>
        <pc:spChg chg="add mod">
          <ac:chgData name="이동건" userId="4ad090f6-dadd-4301-b5d0-883b88f508af" providerId="ADAL" clId="{1F71EF51-9345-49B0-885D-55E92DEF67FC}" dt="2023-02-20T02:06:54.228" v="370" actId="1076"/>
          <ac:spMkLst>
            <pc:docMk/>
            <pc:sldMk cId="763205629" sldId="257"/>
            <ac:spMk id="34" creationId="{FE457D78-F8F7-496A-B2B0-F303E105F6EF}"/>
          </ac:spMkLst>
        </pc:spChg>
        <pc:spChg chg="add mod">
          <ac:chgData name="이동건" userId="4ad090f6-dadd-4301-b5d0-883b88f508af" providerId="ADAL" clId="{1F71EF51-9345-49B0-885D-55E92DEF67FC}" dt="2023-02-20T02:07:25.124" v="445"/>
          <ac:spMkLst>
            <pc:docMk/>
            <pc:sldMk cId="763205629" sldId="257"/>
            <ac:spMk id="36" creationId="{89E9092C-C95A-400E-A704-13F355FA041B}"/>
          </ac:spMkLst>
        </pc:spChg>
        <pc:spChg chg="add mod">
          <ac:chgData name="이동건" userId="4ad090f6-dadd-4301-b5d0-883b88f508af" providerId="ADAL" clId="{1F71EF51-9345-49B0-885D-55E92DEF67FC}" dt="2023-02-20T02:13:53.361" v="484" actId="1037"/>
          <ac:spMkLst>
            <pc:docMk/>
            <pc:sldMk cId="763205629" sldId="257"/>
            <ac:spMk id="37" creationId="{B3ADAA67-B4D8-44B4-B80D-CAC19B76E880}"/>
          </ac:spMkLst>
        </pc:spChg>
        <pc:spChg chg="add mod">
          <ac:chgData name="이동건" userId="4ad090f6-dadd-4301-b5d0-883b88f508af" providerId="ADAL" clId="{1F71EF51-9345-49B0-885D-55E92DEF67FC}" dt="2023-02-20T02:17:42.867" v="784" actId="6549"/>
          <ac:spMkLst>
            <pc:docMk/>
            <pc:sldMk cId="763205629" sldId="257"/>
            <ac:spMk id="43" creationId="{E4B37096-0FF8-49A0-A3FB-BC56F71B088D}"/>
          </ac:spMkLst>
        </pc:spChg>
        <pc:spChg chg="add mod">
          <ac:chgData name="이동건" userId="4ad090f6-dadd-4301-b5d0-883b88f508af" providerId="ADAL" clId="{1F71EF51-9345-49B0-885D-55E92DEF67FC}" dt="2023-02-20T02:16:38.092" v="674" actId="693"/>
          <ac:spMkLst>
            <pc:docMk/>
            <pc:sldMk cId="763205629" sldId="257"/>
            <ac:spMk id="44" creationId="{EB15AB08-C804-4019-9569-A3089598F1BA}"/>
          </ac:spMkLst>
        </pc:spChg>
        <pc:spChg chg="add mod">
          <ac:chgData name="이동건" userId="4ad090f6-dadd-4301-b5d0-883b88f508af" providerId="ADAL" clId="{1F71EF51-9345-49B0-885D-55E92DEF67FC}" dt="2023-02-20T02:18:23.723" v="814" actId="1076"/>
          <ac:spMkLst>
            <pc:docMk/>
            <pc:sldMk cId="763205629" sldId="257"/>
            <ac:spMk id="45" creationId="{94324F9E-1F75-42F7-AD3B-5810EFC229A2}"/>
          </ac:spMkLst>
        </pc:spChg>
        <pc:spChg chg="add mod">
          <ac:chgData name="이동건" userId="4ad090f6-dadd-4301-b5d0-883b88f508af" providerId="ADAL" clId="{1F71EF51-9345-49B0-885D-55E92DEF67FC}" dt="2023-02-20T02:15:20.646" v="656" actId="1076"/>
          <ac:spMkLst>
            <pc:docMk/>
            <pc:sldMk cId="763205629" sldId="257"/>
            <ac:spMk id="48" creationId="{30258A15-2140-4212-8994-E03171CC83A4}"/>
          </ac:spMkLst>
        </pc:spChg>
        <pc:spChg chg="add mod">
          <ac:chgData name="이동건" userId="4ad090f6-dadd-4301-b5d0-883b88f508af" providerId="ADAL" clId="{1F71EF51-9345-49B0-885D-55E92DEF67FC}" dt="2023-02-20T02:15:45.994" v="661" actId="693"/>
          <ac:spMkLst>
            <pc:docMk/>
            <pc:sldMk cId="763205629" sldId="257"/>
            <ac:spMk id="51" creationId="{37953B2D-6E38-47BE-A500-AB586F155A69}"/>
          </ac:spMkLst>
        </pc:spChg>
        <pc:spChg chg="add mod">
          <ac:chgData name="이동건" userId="4ad090f6-dadd-4301-b5d0-883b88f508af" providerId="ADAL" clId="{1F71EF51-9345-49B0-885D-55E92DEF67FC}" dt="2023-02-20T02:17:07.724" v="739" actId="20577"/>
          <ac:spMkLst>
            <pc:docMk/>
            <pc:sldMk cId="763205629" sldId="257"/>
            <ac:spMk id="53" creationId="{9512C9B4-61F1-464B-AABD-9E76FECF8062}"/>
          </ac:spMkLst>
        </pc:spChg>
        <pc:spChg chg="add mod ord">
          <ac:chgData name="이동건" userId="4ad090f6-dadd-4301-b5d0-883b88f508af" providerId="ADAL" clId="{1F71EF51-9345-49B0-885D-55E92DEF67FC}" dt="2023-02-20T02:18:00.086" v="786" actId="166"/>
          <ac:spMkLst>
            <pc:docMk/>
            <pc:sldMk cId="763205629" sldId="257"/>
            <ac:spMk id="54" creationId="{C0BF4EB9-0099-4FB9-9896-6675FF3B427D}"/>
          </ac:spMkLst>
        </pc:spChg>
        <pc:spChg chg="add mod">
          <ac:chgData name="이동건" userId="4ad090f6-dadd-4301-b5d0-883b88f508af" providerId="ADAL" clId="{1F71EF51-9345-49B0-885D-55E92DEF67FC}" dt="2023-02-20T02:18:28.536" v="816" actId="1076"/>
          <ac:spMkLst>
            <pc:docMk/>
            <pc:sldMk cId="763205629" sldId="257"/>
            <ac:spMk id="57" creationId="{B2E9C42E-CB4E-4A0E-BB80-444AA01FC65E}"/>
          </ac:spMkLst>
        </pc:spChg>
        <pc:grpChg chg="add mod topLvl">
          <ac:chgData name="이동건" userId="4ad090f6-dadd-4301-b5d0-883b88f508af" providerId="ADAL" clId="{1F71EF51-9345-49B0-885D-55E92DEF67FC}" dt="2023-02-20T02:00:15.050" v="194" actId="164"/>
          <ac:grpSpMkLst>
            <pc:docMk/>
            <pc:sldMk cId="763205629" sldId="257"/>
            <ac:grpSpMk id="10" creationId="{B77BCE6E-4D61-4635-8A43-0FF1EAE3C62D}"/>
          </ac:grpSpMkLst>
        </pc:grpChg>
        <pc:grpChg chg="add del mod">
          <ac:chgData name="이동건" userId="4ad090f6-dadd-4301-b5d0-883b88f508af" providerId="ADAL" clId="{1F71EF51-9345-49B0-885D-55E92DEF67FC}" dt="2023-02-20T02:00:12.960" v="193" actId="165"/>
          <ac:grpSpMkLst>
            <pc:docMk/>
            <pc:sldMk cId="763205629" sldId="257"/>
            <ac:grpSpMk id="15" creationId="{FAB94450-AECA-4A66-AD20-09BE9F98A590}"/>
          </ac:grpSpMkLst>
        </pc:grpChg>
        <pc:grpChg chg="add mod">
          <ac:chgData name="이동건" userId="4ad090f6-dadd-4301-b5d0-883b88f508af" providerId="ADAL" clId="{1F71EF51-9345-49B0-885D-55E92DEF67FC}" dt="2023-02-20T02:05:31.599" v="362" actId="1076"/>
          <ac:grpSpMkLst>
            <pc:docMk/>
            <pc:sldMk cId="763205629" sldId="257"/>
            <ac:grpSpMk id="16" creationId="{49D26C71-4C36-44E0-BBDA-F8EDEA5F7ABF}"/>
          </ac:grpSpMkLst>
        </pc:grpChg>
        <pc:grpChg chg="add del mod">
          <ac:chgData name="이동건" userId="4ad090f6-dadd-4301-b5d0-883b88f508af" providerId="ADAL" clId="{1F71EF51-9345-49B0-885D-55E92DEF67FC}" dt="2023-02-20T02:03:28.128" v="247" actId="165"/>
          <ac:grpSpMkLst>
            <pc:docMk/>
            <pc:sldMk cId="763205629" sldId="257"/>
            <ac:grpSpMk id="20" creationId="{F8F90CC4-DE58-42E2-83E9-1F274A833DDD}"/>
          </ac:grpSpMkLst>
        </pc:grpChg>
        <pc:grpChg chg="del mod topLvl">
          <ac:chgData name="이동건" userId="4ad090f6-dadd-4301-b5d0-883b88f508af" providerId="ADAL" clId="{1F71EF51-9345-49B0-885D-55E92DEF67FC}" dt="2023-02-20T02:03:33.107" v="250" actId="165"/>
          <ac:grpSpMkLst>
            <pc:docMk/>
            <pc:sldMk cId="763205629" sldId="257"/>
            <ac:grpSpMk id="21" creationId="{D22A185B-084D-4647-BEF9-612D9AC82454}"/>
          </ac:grpSpMkLst>
        </pc:grpChg>
        <pc:picChg chg="add mod">
          <ac:chgData name="이동건" userId="4ad090f6-dadd-4301-b5d0-883b88f508af" providerId="ADAL" clId="{1F71EF51-9345-49B0-885D-55E92DEF67FC}" dt="2023-02-20T02:05:28.539" v="361" actId="1076"/>
          <ac:picMkLst>
            <pc:docMk/>
            <pc:sldMk cId="763205629" sldId="257"/>
            <ac:picMk id="32" creationId="{B8668A4D-F120-4F15-9DDF-0E575BBE2872}"/>
          </ac:picMkLst>
        </pc:picChg>
        <pc:picChg chg="add mod">
          <ac:chgData name="이동건" userId="4ad090f6-dadd-4301-b5d0-883b88f508af" providerId="ADAL" clId="{1F71EF51-9345-49B0-885D-55E92DEF67FC}" dt="2023-02-20T02:15:20.646" v="656" actId="1076"/>
          <ac:picMkLst>
            <pc:docMk/>
            <pc:sldMk cId="763205629" sldId="257"/>
            <ac:picMk id="49" creationId="{4F7F93F3-86B4-4F2F-B28A-589A92611295}"/>
          </ac:picMkLst>
        </pc:picChg>
        <pc:picChg chg="add del">
          <ac:chgData name="이동건" userId="4ad090f6-dadd-4301-b5d0-883b88f508af" providerId="ADAL" clId="{1F71EF51-9345-49B0-885D-55E92DEF67FC}" dt="2023-02-20T01:55:57.897" v="131" actId="478"/>
          <ac:picMkLst>
            <pc:docMk/>
            <pc:sldMk cId="763205629" sldId="257"/>
            <ac:picMk id="2050" creationId="{823A27B6-F343-48F9-999E-9DDD20A7F2DE}"/>
          </ac:picMkLst>
        </pc:picChg>
        <pc:picChg chg="add del mod topLvl">
          <ac:chgData name="이동건" userId="4ad090f6-dadd-4301-b5d0-883b88f508af" providerId="ADAL" clId="{1F71EF51-9345-49B0-885D-55E92DEF67FC}" dt="2023-02-20T02:05:23.086" v="359" actId="478"/>
          <ac:picMkLst>
            <pc:docMk/>
            <pc:sldMk cId="763205629" sldId="257"/>
            <ac:picMk id="2052" creationId="{520AD2A1-5726-4F74-BEFA-0823746FF852}"/>
          </ac:picMkLst>
        </pc:picChg>
        <pc:picChg chg="add mod">
          <ac:chgData name="이동건" userId="4ad090f6-dadd-4301-b5d0-883b88f508af" providerId="ADAL" clId="{1F71EF51-9345-49B0-885D-55E92DEF67FC}" dt="2023-02-20T02:00:20.059" v="197" actId="1076"/>
          <ac:picMkLst>
            <pc:docMk/>
            <pc:sldMk cId="763205629" sldId="257"/>
            <ac:picMk id="2054" creationId="{8A42F4F7-8387-48A2-A967-F107121F38F0}"/>
          </ac:picMkLst>
        </pc:picChg>
        <pc:picChg chg="add mod">
          <ac:chgData name="이동건" userId="4ad090f6-dadd-4301-b5d0-883b88f508af" providerId="ADAL" clId="{1F71EF51-9345-49B0-885D-55E92DEF67FC}" dt="2023-02-20T02:12:54.770" v="468" actId="1076"/>
          <ac:picMkLst>
            <pc:docMk/>
            <pc:sldMk cId="763205629" sldId="257"/>
            <ac:picMk id="2056" creationId="{6AAC1087-B7AF-4309-981F-3A7B418E3117}"/>
          </ac:picMkLst>
        </pc:picChg>
        <pc:cxnChg chg="add mod">
          <ac:chgData name="이동건" userId="4ad090f6-dadd-4301-b5d0-883b88f508af" providerId="ADAL" clId="{1F71EF51-9345-49B0-885D-55E92DEF67FC}" dt="2023-02-20T01:58:41.109" v="177" actId="14100"/>
          <ac:cxnSpMkLst>
            <pc:docMk/>
            <pc:sldMk cId="763205629" sldId="257"/>
            <ac:cxnSpMk id="3" creationId="{701097A4-E641-4ABE-86D9-DA9F85985F4A}"/>
          </ac:cxnSpMkLst>
        </pc:cxnChg>
        <pc:cxnChg chg="add mod">
          <ac:chgData name="이동건" userId="4ad090f6-dadd-4301-b5d0-883b88f508af" providerId="ADAL" clId="{1F71EF51-9345-49B0-885D-55E92DEF67FC}" dt="2023-02-20T01:58:35.986" v="176" actId="14100"/>
          <ac:cxnSpMkLst>
            <pc:docMk/>
            <pc:sldMk cId="763205629" sldId="257"/>
            <ac:cxnSpMk id="8" creationId="{DC2C4F40-35AB-4A55-890D-E91B4C96AB1D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3" creationId="{F922C355-C2CC-4675-9773-CD375EA76255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4" creationId="{150FA5A9-7985-43E8-AE99-D6556BFD614F}"/>
          </ac:cxnSpMkLst>
        </pc:cxnChg>
        <pc:cxnChg chg="add mod">
          <ac:chgData name="이동건" userId="4ad090f6-dadd-4301-b5d0-883b88f508af" providerId="ADAL" clId="{1F71EF51-9345-49B0-885D-55E92DEF67FC}" dt="2023-02-20T02:13:57.189" v="485" actId="14100"/>
          <ac:cxnSpMkLst>
            <pc:docMk/>
            <pc:sldMk cId="763205629" sldId="257"/>
            <ac:cxnSpMk id="35" creationId="{2C0A6AC9-33B3-4C0D-8DAC-B3CCD9366DE7}"/>
          </ac:cxnSpMkLst>
        </pc:cxnChg>
        <pc:cxnChg chg="add mod">
          <ac:chgData name="이동건" userId="4ad090f6-dadd-4301-b5d0-883b88f508af" providerId="ADAL" clId="{1F71EF51-9345-49B0-885D-55E92DEF67FC}" dt="2023-02-20T02:13:50.529" v="480" actId="208"/>
          <ac:cxnSpMkLst>
            <pc:docMk/>
            <pc:sldMk cId="763205629" sldId="257"/>
            <ac:cxnSpMk id="40" creationId="{A7FD89A9-B4A8-4A1C-AB02-F95E3708D99B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0" creationId="{8A020D3F-86A6-4EA1-9FD2-9116180C2F6E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2" creationId="{8C7BC34A-1120-40FD-9D24-0866DD496156}"/>
          </ac:cxnSpMkLst>
        </pc:cxnChg>
      </pc:sldChg>
      <pc:sldChg chg="addSp modSp add ord">
        <pc:chgData name="이동건" userId="4ad090f6-dadd-4301-b5d0-883b88f508af" providerId="ADAL" clId="{1F71EF51-9345-49B0-885D-55E92DEF67FC}" dt="2023-02-20T02:56:48.821" v="2545"/>
        <pc:sldMkLst>
          <pc:docMk/>
          <pc:sldMk cId="2130782827" sldId="258"/>
        </pc:sldMkLst>
        <pc:spChg chg="add mod">
          <ac:chgData name="이동건" userId="4ad090f6-dadd-4301-b5d0-883b88f508af" providerId="ADAL" clId="{1F71EF51-9345-49B0-885D-55E92DEF67FC}" dt="2023-02-20T01:49:05.528" v="128" actId="1076"/>
          <ac:spMkLst>
            <pc:docMk/>
            <pc:sldMk cId="2130782827" sldId="258"/>
            <ac:spMk id="2" creationId="{37393E47-515B-4BED-AF99-0E83E61E52D8}"/>
          </ac:spMkLst>
        </pc:spChg>
        <pc:spChg chg="add">
          <ac:chgData name="이동건" userId="4ad090f6-dadd-4301-b5d0-883b88f508af" providerId="ADAL" clId="{1F71EF51-9345-49B0-885D-55E92DEF67FC}" dt="2023-02-20T01:54:19.435" v="129"/>
          <ac:spMkLst>
            <pc:docMk/>
            <pc:sldMk cId="2130782827" sldId="258"/>
            <ac:spMk id="4" creationId="{FEFB298F-CE5F-4EF7-AB36-D32875ED4312}"/>
          </ac:spMkLst>
        </pc:spChg>
        <pc:picChg chg="add mod">
          <ac:chgData name="이동건" userId="4ad090f6-dadd-4301-b5d0-883b88f508af" providerId="ADAL" clId="{1F71EF51-9345-49B0-885D-55E92DEF67FC}" dt="2023-02-20T01:48:42.614" v="59" actId="732"/>
          <ac:picMkLst>
            <pc:docMk/>
            <pc:sldMk cId="2130782827" sldId="258"/>
            <ac:picMk id="1026" creationId="{99F33B97-AA7C-4279-9B0F-C2D82187E726}"/>
          </ac:picMkLst>
        </pc:picChg>
      </pc:sldChg>
      <pc:sldChg chg="del">
        <pc:chgData name="이동건" userId="4ad090f6-dadd-4301-b5d0-883b88f508af" providerId="ADAL" clId="{1F71EF51-9345-49B0-885D-55E92DEF67FC}" dt="2023-02-20T01:47:25.946" v="0" actId="2696"/>
        <pc:sldMkLst>
          <pc:docMk/>
          <pc:sldMk cId="3840971592" sldId="258"/>
        </pc:sldMkLst>
      </pc:sldChg>
      <pc:sldChg chg="addSp delSp modSp add ord">
        <pc:chgData name="이동건" userId="4ad090f6-dadd-4301-b5d0-883b88f508af" providerId="ADAL" clId="{1F71EF51-9345-49B0-885D-55E92DEF67FC}" dt="2023-02-20T02:56:35.928" v="2544" actId="122"/>
        <pc:sldMkLst>
          <pc:docMk/>
          <pc:sldMk cId="3728975811" sldId="259"/>
        </pc:sldMkLst>
        <pc:spChg chg="add">
          <ac:chgData name="이동건" userId="4ad090f6-dadd-4301-b5d0-883b88f508af" providerId="ADAL" clId="{1F71EF51-9345-49B0-885D-55E92DEF67FC}" dt="2023-02-20T02:19:16.344" v="818"/>
          <ac:spMkLst>
            <pc:docMk/>
            <pc:sldMk cId="3728975811" sldId="259"/>
            <ac:spMk id="2" creationId="{C5CDBF7D-AFD9-43A6-B9AE-3983FDC0EE35}"/>
          </ac:spMkLst>
        </pc:spChg>
        <pc:spChg chg="add del mod">
          <ac:chgData name="이동건" userId="4ad090f6-dadd-4301-b5d0-883b88f508af" providerId="ADAL" clId="{1F71EF51-9345-49B0-885D-55E92DEF67FC}" dt="2023-02-20T02:52:05.358" v="2115" actId="478"/>
          <ac:spMkLst>
            <pc:docMk/>
            <pc:sldMk cId="3728975811" sldId="259"/>
            <ac:spMk id="3" creationId="{6C6AB787-2534-42CC-A72C-42D56BF1B7E5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5" creationId="{A24CC5A7-2287-41FD-B978-FDBD32E484E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6" creationId="{5305BEF5-EA5D-4C06-A9AE-4DD2785FAB0D}"/>
          </ac:spMkLst>
        </pc:spChg>
        <pc:spChg chg="add mod">
          <ac:chgData name="이동건" userId="4ad090f6-dadd-4301-b5d0-883b88f508af" providerId="ADAL" clId="{1F71EF51-9345-49B0-885D-55E92DEF67FC}" dt="2023-02-20T02:55:43.930" v="2423" actId="207"/>
          <ac:spMkLst>
            <pc:docMk/>
            <pc:sldMk cId="3728975811" sldId="259"/>
            <ac:spMk id="7" creationId="{6032FE53-847C-4689-87D2-041E371ED03B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5" creationId="{AA614F93-A0A0-4CE5-867A-448FDB14F7C0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6" creationId="{D5FADC7D-8A37-446B-A634-E0431879BEE9}"/>
          </ac:spMkLst>
        </pc:spChg>
        <pc:spChg chg="add del mod">
          <ac:chgData name="이동건" userId="4ad090f6-dadd-4301-b5d0-883b88f508af" providerId="ADAL" clId="{1F71EF51-9345-49B0-885D-55E92DEF67FC}" dt="2023-02-20T02:25:58.758" v="1377"/>
          <ac:spMkLst>
            <pc:docMk/>
            <pc:sldMk cId="3728975811" sldId="259"/>
            <ac:spMk id="17" creationId="{A587AC55-977E-45D2-B597-EADEB3B0CC7C}"/>
          </ac:spMkLst>
        </pc:spChg>
        <pc:spChg chg="add mod">
          <ac:chgData name="이동건" userId="4ad090f6-dadd-4301-b5d0-883b88f508af" providerId="ADAL" clId="{1F71EF51-9345-49B0-885D-55E92DEF67FC}" dt="2023-02-20T02:53:14.530" v="2270" actId="6549"/>
          <ac:spMkLst>
            <pc:docMk/>
            <pc:sldMk cId="3728975811" sldId="259"/>
            <ac:spMk id="18" creationId="{52270631-4B35-44AD-98F2-A0AA5F71EC2F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9" creationId="{700C410E-096C-4202-ADA3-76586057E9EC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0" creationId="{CCA88B0A-CF82-4B94-8173-7C263A53A2B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1" creationId="{93274EC4-9F82-49B1-A3F6-692224F8F06C}"/>
          </ac:spMkLst>
        </pc:spChg>
        <pc:spChg chg="add mod">
          <ac:chgData name="이동건" userId="4ad090f6-dadd-4301-b5d0-883b88f508af" providerId="ADAL" clId="{1F71EF51-9345-49B0-885D-55E92DEF67FC}" dt="2023-02-20T02:54:54.836" v="2417" actId="1076"/>
          <ac:spMkLst>
            <pc:docMk/>
            <pc:sldMk cId="3728975811" sldId="259"/>
            <ac:spMk id="24" creationId="{F332DF00-E7D4-4744-A617-F610A9D4DEB2}"/>
          </ac:spMkLst>
        </pc:spChg>
        <pc:spChg chg="add mod">
          <ac:chgData name="이동건" userId="4ad090f6-dadd-4301-b5d0-883b88f508af" providerId="ADAL" clId="{1F71EF51-9345-49B0-885D-55E92DEF67FC}" dt="2023-02-20T02:54:57.498" v="2418" actId="1076"/>
          <ac:spMkLst>
            <pc:docMk/>
            <pc:sldMk cId="3728975811" sldId="259"/>
            <ac:spMk id="25" creationId="{D3A99AAE-B3D5-4087-8BA4-6B51DA7CF9A0}"/>
          </ac:spMkLst>
        </pc:spChg>
        <pc:spChg chg="add mod">
          <ac:chgData name="이동건" userId="4ad090f6-dadd-4301-b5d0-883b88f508af" providerId="ADAL" clId="{1F71EF51-9345-49B0-885D-55E92DEF67FC}" dt="2023-02-20T02:52:22.249" v="2173" actId="20577"/>
          <ac:spMkLst>
            <pc:docMk/>
            <pc:sldMk cId="3728975811" sldId="259"/>
            <ac:spMk id="26" creationId="{47E51897-4CDF-4EC8-97E5-7856DE116457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7" creationId="{83D07EC4-1D88-4424-A266-54041A2C6622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8" creationId="{AC74CEFB-4BBA-45A6-BAE4-1D23967A8859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9" creationId="{C8753B35-EB7A-42C8-8E36-1375AB201FC4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55:22.132" v="2420" actId="6549"/>
          <ac:spMkLst>
            <pc:docMk/>
            <pc:sldMk cId="3728975811" sldId="259"/>
            <ac:spMk id="31" creationId="{C4A67517-4CC6-44A3-856C-BE32165022E2}"/>
          </ac:spMkLst>
        </pc:spChg>
        <pc:spChg chg="add mod">
          <ac:chgData name="이동건" userId="4ad090f6-dadd-4301-b5d0-883b88f508af" providerId="ADAL" clId="{1F71EF51-9345-49B0-885D-55E92DEF67FC}" dt="2023-02-20T02:56:04.544" v="2462" actId="207"/>
          <ac:spMkLst>
            <pc:docMk/>
            <pc:sldMk cId="3728975811" sldId="259"/>
            <ac:spMk id="32" creationId="{F7091B6E-B3CE-4DB1-BC3C-733980DCBC01}"/>
          </ac:spMkLst>
        </pc:spChg>
        <pc:spChg chg="add mod">
          <ac:chgData name="이동건" userId="4ad090f6-dadd-4301-b5d0-883b88f508af" providerId="ADAL" clId="{1F71EF51-9345-49B0-885D-55E92DEF67FC}" dt="2023-02-20T02:56:35.928" v="2544" actId="122"/>
          <ac:spMkLst>
            <pc:docMk/>
            <pc:sldMk cId="3728975811" sldId="259"/>
            <ac:spMk id="33" creationId="{6B83BD32-45E3-43F7-9E44-028A8ED43C64}"/>
          </ac:spMkLst>
        </pc:spChg>
        <pc:picChg chg="add mod">
          <ac:chgData name="이동건" userId="4ad090f6-dadd-4301-b5d0-883b88f508af" providerId="ADAL" clId="{1F71EF51-9345-49B0-885D-55E92DEF67FC}" dt="2023-02-20T02:52:09.489" v="2116" actId="1076"/>
          <ac:picMkLst>
            <pc:docMk/>
            <pc:sldMk cId="3728975811" sldId="259"/>
            <ac:picMk id="4" creationId="{5AAEEAEF-6C6B-49F0-8446-86809FB3BBC5}"/>
          </ac:picMkLst>
        </pc:pic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9" creationId="{2FE721C2-5BB9-4223-9A75-30522FD51009}"/>
          </ac:cxnSpMkLst>
        </pc:cxn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11" creationId="{2CC5A404-BDFD-4213-8546-0D0718E1036A}"/>
          </ac:cxnSpMkLst>
        </pc:cxnChg>
        <pc:cxnChg chg="add del mod">
          <ac:chgData name="이동건" userId="4ad090f6-dadd-4301-b5d0-883b88f508af" providerId="ADAL" clId="{1F71EF51-9345-49B0-885D-55E92DEF67FC}" dt="2023-02-20T02:34:14.045" v="1556" actId="478"/>
          <ac:cxnSpMkLst>
            <pc:docMk/>
            <pc:sldMk cId="3728975811" sldId="259"/>
            <ac:cxnSpMk id="23" creationId="{DBED4A05-079C-432A-9FC8-5866BFB9CD50}"/>
          </ac:cxnSpMkLst>
        </pc:cxnChg>
      </pc:sldChg>
      <pc:sldChg chg="del">
        <pc:chgData name="이동건" userId="4ad090f6-dadd-4301-b5d0-883b88f508af" providerId="ADAL" clId="{1F71EF51-9345-49B0-885D-55E92DEF67FC}" dt="2023-02-20T01:47:25.976" v="1" actId="2696"/>
        <pc:sldMkLst>
          <pc:docMk/>
          <pc:sldMk cId="4150233693" sldId="259"/>
        </pc:sldMkLst>
      </pc:sldChg>
      <pc:sldChg chg="addSp delSp modSp add ord">
        <pc:chgData name="이동건" userId="4ad090f6-dadd-4301-b5d0-883b88f508af" providerId="ADAL" clId="{1F71EF51-9345-49B0-885D-55E92DEF67FC}" dt="2023-02-20T02:48:25.186" v="2111" actId="20577"/>
        <pc:sldMkLst>
          <pc:docMk/>
          <pc:sldMk cId="346627401" sldId="260"/>
        </pc:sldMkLst>
        <pc:spChg chg="mod">
          <ac:chgData name="이동건" userId="4ad090f6-dadd-4301-b5d0-883b88f508af" providerId="ADAL" clId="{1F71EF51-9345-49B0-885D-55E92DEF67FC}" dt="2023-02-20T02:46:13.134" v="2066" actId="1076"/>
          <ac:spMkLst>
            <pc:docMk/>
            <pc:sldMk cId="346627401" sldId="260"/>
            <ac:spMk id="3" creationId="{6C6AB787-2534-42CC-A72C-42D56BF1B7E5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5" creationId="{A24CC5A7-2287-41FD-B978-FDBD32E484E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6" creationId="{5305BEF5-EA5D-4C06-A9AE-4DD2785FAB0D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7" creationId="{6032FE53-847C-4689-87D2-041E371ED03B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48:25.186" v="2111" actId="20577"/>
          <ac:spMkLst>
            <pc:docMk/>
            <pc:sldMk cId="346627401" sldId="260"/>
            <ac:spMk id="10" creationId="{B44F425A-6212-4DE6-A743-C84E73CC8BFF}"/>
          </ac:spMkLst>
        </pc:spChg>
        <pc:spChg chg="add mod">
          <ac:chgData name="이동건" userId="4ad090f6-dadd-4301-b5d0-883b88f508af" providerId="ADAL" clId="{1F71EF51-9345-49B0-885D-55E92DEF67FC}" dt="2023-02-20T02:47:44.868" v="2069" actId="1076"/>
          <ac:spMkLst>
            <pc:docMk/>
            <pc:sldMk cId="346627401" sldId="260"/>
            <ac:spMk id="12" creationId="{070F026F-4F21-49FE-9913-88E5E962D36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5" creationId="{AA614F93-A0A0-4CE5-867A-448FDB14F7C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6" creationId="{D5FADC7D-8A37-446B-A634-E0431879BEE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18" creationId="{52270631-4B35-44AD-98F2-A0AA5F71EC2F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9" creationId="{700C410E-096C-4202-ADA3-76586057E9EC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0" creationId="{CCA88B0A-CF82-4B94-8173-7C263A53A2B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1" creationId="{93274EC4-9F82-49B1-A3F6-692224F8F06C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4" creationId="{F332DF00-E7D4-4744-A617-F610A9D4DEB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5" creationId="{D3A99AAE-B3D5-4087-8BA4-6B51DA7CF9A0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6" creationId="{47E51897-4CDF-4EC8-97E5-7856DE116457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7" creationId="{83D07EC4-1D88-4424-A266-54041A2C662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8" creationId="{AC74CEFB-4BBA-45A6-BAE4-1D23967A885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9" creationId="{C8753B35-EB7A-42C8-8E36-1375AB201FC4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47:42.620" v="2068" actId="1582"/>
          <ac:spMkLst>
            <pc:docMk/>
            <pc:sldMk cId="346627401" sldId="260"/>
            <ac:spMk id="32" creationId="{DDC4C4A2-532D-4A1F-BC4F-7E23DEC7ECC5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33" creationId="{C25602C4-4FD8-4EE5-B500-CC651F1B5BA0}"/>
          </ac:spMkLst>
        </pc:spChg>
        <pc:spChg chg="add mod">
          <ac:chgData name="이동건" userId="4ad090f6-dadd-4301-b5d0-883b88f508af" providerId="ADAL" clId="{1F71EF51-9345-49B0-885D-55E92DEF67FC}" dt="2023-02-20T02:47:49.621" v="2070" actId="1582"/>
          <ac:spMkLst>
            <pc:docMk/>
            <pc:sldMk cId="346627401" sldId="260"/>
            <ac:spMk id="34" creationId="{FA8EEA66-B768-4C55-9681-F423F29C865D}"/>
          </ac:spMkLst>
        </pc:spChg>
        <pc:spChg chg="add mod">
          <ac:chgData name="이동건" userId="4ad090f6-dadd-4301-b5d0-883b88f508af" providerId="ADAL" clId="{1F71EF51-9345-49B0-885D-55E92DEF67FC}" dt="2023-02-20T02:48:00.500" v="2071" actId="1582"/>
          <ac:spMkLst>
            <pc:docMk/>
            <pc:sldMk cId="346627401" sldId="260"/>
            <ac:spMk id="35" creationId="{5C1AA395-4631-4223-9A83-2F01267145E6}"/>
          </ac:spMkLst>
        </pc:spChg>
        <pc:spChg chg="add del mod">
          <ac:chgData name="이동건" userId="4ad090f6-dadd-4301-b5d0-883b88f508af" providerId="ADAL" clId="{1F71EF51-9345-49B0-885D-55E92DEF67FC}" dt="2023-02-20T02:45:10.954" v="1980" actId="478"/>
          <ac:spMkLst>
            <pc:docMk/>
            <pc:sldMk cId="346627401" sldId="260"/>
            <ac:spMk id="38" creationId="{738E19CF-E31C-46AE-B813-0469EF34E7A6}"/>
          </ac:spMkLst>
        </pc:spChg>
        <pc:spChg chg="add del mod">
          <ac:chgData name="이동건" userId="4ad090f6-dadd-4301-b5d0-883b88f508af" providerId="ADAL" clId="{1F71EF51-9345-49B0-885D-55E92DEF67FC}" dt="2023-02-20T02:45:12.641" v="1981" actId="478"/>
          <ac:spMkLst>
            <pc:docMk/>
            <pc:sldMk cId="346627401" sldId="260"/>
            <ac:spMk id="39" creationId="{7B7E056E-65DA-4B08-8AF3-255D6F69BEF6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0" creationId="{1D0D9687-F184-4976-A825-6CFDEFC5BB8A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1" creationId="{214F3FDF-2A44-41B1-87BE-C91580615E07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2" creationId="{86F23035-43C6-4DFC-B2EA-7F71EAE11E28}"/>
          </ac:spMkLst>
        </pc:spChg>
        <pc:spChg chg="add mod ord">
          <ac:chgData name="이동건" userId="4ad090f6-dadd-4301-b5d0-883b88f508af" providerId="ADAL" clId="{1F71EF51-9345-49B0-885D-55E92DEF67FC}" dt="2023-02-20T02:44:55.403" v="1979" actId="167"/>
          <ac:spMkLst>
            <pc:docMk/>
            <pc:sldMk cId="346627401" sldId="260"/>
            <ac:spMk id="43" creationId="{DDD70806-6F6A-4562-A319-5A9334AC7CE8}"/>
          </ac:spMkLst>
        </pc:spChg>
        <pc:spChg chg="add">
          <ac:chgData name="이동건" userId="4ad090f6-dadd-4301-b5d0-883b88f508af" providerId="ADAL" clId="{1F71EF51-9345-49B0-885D-55E92DEF67FC}" dt="2023-02-20T02:48:13.524" v="2072"/>
          <ac:spMkLst>
            <pc:docMk/>
            <pc:sldMk cId="346627401" sldId="260"/>
            <ac:spMk id="44" creationId="{69D6021C-7B7D-4FEE-B41C-C0241350B028}"/>
          </ac:spMkLst>
        </pc:spChg>
        <pc:picChg chg="mod">
          <ac:chgData name="이동건" userId="4ad090f6-dadd-4301-b5d0-883b88f508af" providerId="ADAL" clId="{1F71EF51-9345-49B0-885D-55E92DEF67FC}" dt="2023-02-20T02:44:12.990" v="1970" actId="1076"/>
          <ac:picMkLst>
            <pc:docMk/>
            <pc:sldMk cId="346627401" sldId="260"/>
            <ac:picMk id="4" creationId="{5AAEEAEF-6C6B-49F0-8446-86809FB3BBC5}"/>
          </ac:picMkLst>
        </pc:picChg>
        <pc:picChg chg="add mod">
          <ac:chgData name="이동건" userId="4ad090f6-dadd-4301-b5d0-883b88f508af" providerId="ADAL" clId="{1F71EF51-9345-49B0-885D-55E92DEF67FC}" dt="2023-02-20T02:44:23.189" v="1972" actId="1076"/>
          <ac:picMkLst>
            <pc:docMk/>
            <pc:sldMk cId="346627401" sldId="260"/>
            <ac:picMk id="31" creationId="{0C86ADAD-C4C0-4FD1-BCA3-C2C59A18DED3}"/>
          </ac:picMkLst>
        </pc:pic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9" creationId="{2FE721C2-5BB9-4223-9A75-30522FD51009}"/>
          </ac:cxnSpMkLst>
        </pc:cxn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11" creationId="{2CC5A404-BDFD-4213-8546-0D0718E1036A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6" creationId="{E047BA0A-1959-40DD-B057-CF9AFD12C773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7" creationId="{A9763B04-018B-4011-B055-4FD3A83272A7}"/>
          </ac:cxnSpMkLst>
        </pc:cxnChg>
      </pc:sldChg>
      <pc:sldChg chg="del">
        <pc:chgData name="이동건" userId="4ad090f6-dadd-4301-b5d0-883b88f508af" providerId="ADAL" clId="{1F71EF51-9345-49B0-885D-55E92DEF67FC}" dt="2023-02-20T01:47:25.986" v="2" actId="2696"/>
        <pc:sldMkLst>
          <pc:docMk/>
          <pc:sldMk cId="1316130317" sldId="260"/>
        </pc:sldMkLst>
      </pc:sldChg>
      <pc:sldChg chg="addSp delSp modSp add">
        <pc:chgData name="이동건" userId="4ad090f6-dadd-4301-b5d0-883b88f508af" providerId="ADAL" clId="{1F71EF51-9345-49B0-885D-55E92DEF67FC}" dt="2023-02-20T03:19:38.357" v="2600" actId="478"/>
        <pc:sldMkLst>
          <pc:docMk/>
          <pc:sldMk cId="3288620320" sldId="261"/>
        </pc:sldMkLst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3" creationId="{E5B5BEC4-F00D-464B-BA98-A82B44934CF6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4" creationId="{1BF58A07-C4B5-4A83-894A-EC7623765925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5" creationId="{CF144965-D52D-4070-8DB1-652361D04A7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6" creationId="{C90F448D-D8BB-4671-868F-32B47971FC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9" creationId="{51E79636-C1D7-498B-A5C2-761F99731A49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0" creationId="{DF62AC19-0537-4CEF-90AD-413FE28F4F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1" creationId="{B4B76E14-B3C9-49C2-8971-A07D9690C08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2" creationId="{D507D382-0B95-46B9-A4AE-2456B8DC5BF2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3" creationId="{BBF498E9-D4D9-45BD-B1CA-4426210A1E3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4" creationId="{77501D67-4B56-460D-A443-B6BA8169C18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5" creationId="{E44A9103-5576-4CBA-9E75-FCB0C3A2ABFF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6" creationId="{C728CABC-9191-4377-8C59-65317F6D52DB}"/>
          </ac:spMkLst>
        </pc:spChg>
        <pc:spChg chg="add mod">
          <ac:chgData name="이동건" userId="4ad090f6-dadd-4301-b5d0-883b88f508af" providerId="ADAL" clId="{1F71EF51-9345-49B0-885D-55E92DEF67FC}" dt="2023-02-20T03:11:19.619" v="2591" actId="1076"/>
          <ac:spMkLst>
            <pc:docMk/>
            <pc:sldMk cId="3288620320" sldId="261"/>
            <ac:spMk id="19" creationId="{B8965D22-6651-49CF-99B1-09536C92F29C}"/>
          </ac:spMkLst>
        </pc:spChg>
        <pc:spChg chg="add">
          <ac:chgData name="이동건" userId="4ad090f6-dadd-4301-b5d0-883b88f508af" providerId="ADAL" clId="{1F71EF51-9345-49B0-885D-55E92DEF67FC}" dt="2023-02-20T03:10:59.746" v="2589"/>
          <ac:spMkLst>
            <pc:docMk/>
            <pc:sldMk cId="3288620320" sldId="261"/>
            <ac:spMk id="20" creationId="{DD7EFB1A-FA6E-442D-A799-EDD05A1885C6}"/>
          </ac:spMkLst>
        </pc:spChg>
        <pc:spChg chg="add del mod">
          <ac:chgData name="이동건" userId="4ad090f6-dadd-4301-b5d0-883b88f508af" providerId="ADAL" clId="{1F71EF51-9345-49B0-885D-55E92DEF67FC}" dt="2023-02-20T03:19:38.357" v="2600" actId="478"/>
          <ac:spMkLst>
            <pc:docMk/>
            <pc:sldMk cId="3288620320" sldId="261"/>
            <ac:spMk id="21" creationId="{18602FD4-AC2C-4177-A951-EAE594B878E5}"/>
          </ac:spMkLst>
        </pc:spChg>
        <pc:picChg chg="add mod">
          <ac:chgData name="이동건" userId="4ad090f6-dadd-4301-b5d0-883b88f508af" providerId="ADAL" clId="{1F71EF51-9345-49B0-885D-55E92DEF67FC}" dt="2023-02-20T03:11:16.779" v="2590" actId="1076"/>
          <ac:picMkLst>
            <pc:docMk/>
            <pc:sldMk cId="3288620320" sldId="261"/>
            <ac:picMk id="2" creationId="{130E6E6F-FDEC-43B8-851E-817C1ED47E2F}"/>
          </ac:picMkLst>
        </pc:pic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7" creationId="{25E401C2-9FE6-46DA-9C9F-2B14B142932F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8" creationId="{37D23E9F-708E-4A2A-8D87-38C282CC63BC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18" creationId="{9A3DF70B-290C-4D7F-B6F4-73C119003F10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3" creationId="{7732667D-C602-4CD7-B154-23938A087EB8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4" creationId="{62034BEE-B87F-4253-A52F-840743652560}"/>
          </ac:cxnSpMkLst>
        </pc:cxnChg>
      </pc:sldChg>
      <pc:sldChg chg="addSp delSp modSp add">
        <pc:chgData name="이동건" userId="4ad090f6-dadd-4301-b5d0-883b88f508af" providerId="ADAL" clId="{1F71EF51-9345-49B0-885D-55E92DEF67FC}" dt="2023-02-20T05:01:22.461" v="2905" actId="208"/>
        <pc:sldMkLst>
          <pc:docMk/>
          <pc:sldMk cId="767825120" sldId="262"/>
        </pc:sldMkLst>
        <pc:spChg chg="add mod">
          <ac:chgData name="이동건" userId="4ad090f6-dadd-4301-b5d0-883b88f508af" providerId="ADAL" clId="{1F71EF51-9345-49B0-885D-55E92DEF67FC}" dt="2023-02-20T04:48:24.793" v="2809" actId="1076"/>
          <ac:spMkLst>
            <pc:docMk/>
            <pc:sldMk cId="767825120" sldId="262"/>
            <ac:spMk id="8" creationId="{FAE58374-0890-468E-A26A-C43CEFDE925C}"/>
          </ac:spMkLst>
        </pc:spChg>
        <pc:spChg chg="add mod">
          <ac:chgData name="이동건" userId="4ad090f6-dadd-4301-b5d0-883b88f508af" providerId="ADAL" clId="{1F71EF51-9345-49B0-885D-55E92DEF67FC}" dt="2023-02-20T05:01:03.757" v="2902" actId="1076"/>
          <ac:spMkLst>
            <pc:docMk/>
            <pc:sldMk cId="767825120" sldId="262"/>
            <ac:spMk id="9" creationId="{7707A6BA-5DD3-496D-85B0-572F64F0B0BA}"/>
          </ac:spMkLst>
        </pc:spChg>
        <pc:spChg chg="add mod">
          <ac:chgData name="이동건" userId="4ad090f6-dadd-4301-b5d0-883b88f508af" providerId="ADAL" clId="{1F71EF51-9345-49B0-885D-55E92DEF67FC}" dt="2023-02-20T04:43:03.756" v="2769" actId="20577"/>
          <ac:spMkLst>
            <pc:docMk/>
            <pc:sldMk cId="767825120" sldId="262"/>
            <ac:spMk id="10" creationId="{D9A04E19-1A71-493B-A750-50880907E985}"/>
          </ac:spMkLst>
        </pc:spChg>
        <pc:spChg chg="add mod">
          <ac:chgData name="이동건" userId="4ad090f6-dadd-4301-b5d0-883b88f508af" providerId="ADAL" clId="{1F71EF51-9345-49B0-885D-55E92DEF67FC}" dt="2023-02-20T04:48:18.522" v="2806" actId="1076"/>
          <ac:spMkLst>
            <pc:docMk/>
            <pc:sldMk cId="767825120" sldId="262"/>
            <ac:spMk id="11" creationId="{1759511A-AB09-4007-A1CA-0C341C26CD07}"/>
          </ac:spMkLst>
        </pc:spChg>
        <pc:spChg chg="add">
          <ac:chgData name="이동건" userId="4ad090f6-dadd-4301-b5d0-883b88f508af" providerId="ADAL" clId="{1F71EF51-9345-49B0-885D-55E92DEF67FC}" dt="2023-02-20T04:57:53.376" v="2811"/>
          <ac:spMkLst>
            <pc:docMk/>
            <pc:sldMk cId="767825120" sldId="262"/>
            <ac:spMk id="16" creationId="{901898DD-D557-401F-8B9E-752F5B9B8F1E}"/>
          </ac:spMkLst>
        </pc:spChg>
        <pc:spChg chg="add mod">
          <ac:chgData name="이동건" userId="4ad090f6-dadd-4301-b5d0-883b88f508af" providerId="ADAL" clId="{1F71EF51-9345-49B0-885D-55E92DEF67FC}" dt="2023-02-20T05:00:25.627" v="2890" actId="1076"/>
          <ac:spMkLst>
            <pc:docMk/>
            <pc:sldMk cId="767825120" sldId="262"/>
            <ac:spMk id="17" creationId="{505A2EEC-11D1-4971-BB39-94015637D3AB}"/>
          </ac:spMkLst>
        </pc:spChg>
        <pc:spChg chg="add mod">
          <ac:chgData name="이동건" userId="4ad090f6-dadd-4301-b5d0-883b88f508af" providerId="ADAL" clId="{1F71EF51-9345-49B0-885D-55E92DEF67FC}" dt="2023-02-20T05:00:30.619" v="2891" actId="1076"/>
          <ac:spMkLst>
            <pc:docMk/>
            <pc:sldMk cId="767825120" sldId="262"/>
            <ac:spMk id="18" creationId="{1CB22138-739C-41A7-A6F7-09833B0181EC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1" creationId="{324B37CB-78B5-4DDD-84DB-FD5AEB9879EE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2" creationId="{00FCE452-B2D7-4BF8-B890-2EC7F6D6A974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3" creationId="{7FF384DE-27A8-413F-8D3C-8F916BBC9994}"/>
          </ac:spMkLst>
        </pc:spChg>
        <pc:picChg chg="add mod">
          <ac:chgData name="이동건" userId="4ad090f6-dadd-4301-b5d0-883b88f508af" providerId="ADAL" clId="{1F71EF51-9345-49B0-885D-55E92DEF67FC}" dt="2023-02-20T04:48:26.442" v="2810" actId="1076"/>
          <ac:picMkLst>
            <pc:docMk/>
            <pc:sldMk cId="767825120" sldId="262"/>
            <ac:picMk id="3" creationId="{BF4942FF-7BA3-44AA-A32C-89ED5893EA78}"/>
          </ac:picMkLst>
        </pc:picChg>
        <pc:picChg chg="add mod">
          <ac:chgData name="이동건" userId="4ad090f6-dadd-4301-b5d0-883b88f508af" providerId="ADAL" clId="{1F71EF51-9345-49B0-885D-55E92DEF67FC}" dt="2023-02-20T04:41:43.967" v="2691" actId="1076"/>
          <ac:picMkLst>
            <pc:docMk/>
            <pc:sldMk cId="767825120" sldId="262"/>
            <ac:picMk id="5" creationId="{FC1F0DEC-91FA-46A2-A101-94D95FAED26B}"/>
          </ac:picMkLst>
        </pc:picChg>
        <pc:picChg chg="add del mod">
          <ac:chgData name="이동건" userId="4ad090f6-dadd-4301-b5d0-883b88f508af" providerId="ADAL" clId="{1F71EF51-9345-49B0-885D-55E92DEF67FC}" dt="2023-02-20T04:45:09.999" v="2773" actId="478"/>
          <ac:picMkLst>
            <pc:docMk/>
            <pc:sldMk cId="767825120" sldId="262"/>
            <ac:picMk id="7" creationId="{B63BE603-96F2-40A2-8862-D0A979F6624C}"/>
          </ac:picMkLst>
        </pc:picChg>
        <pc:picChg chg="add mod">
          <ac:chgData name="이동건" userId="4ad090f6-dadd-4301-b5d0-883b88f508af" providerId="ADAL" clId="{1F71EF51-9345-49B0-885D-55E92DEF67FC}" dt="2023-02-20T04:45:16.461" v="2777" actId="14100"/>
          <ac:picMkLst>
            <pc:docMk/>
            <pc:sldMk cId="767825120" sldId="262"/>
            <ac:picMk id="13" creationId="{EB7F8BE7-A354-4DBE-B4CC-9AD1BDA683CA}"/>
          </ac:picMkLst>
        </pc:picChg>
        <pc:picChg chg="add mod">
          <ac:chgData name="이동건" userId="4ad090f6-dadd-4301-b5d0-883b88f508af" providerId="ADAL" clId="{1F71EF51-9345-49B0-885D-55E92DEF67FC}" dt="2023-02-20T05:00:51.709" v="2898" actId="1076"/>
          <ac:picMkLst>
            <pc:docMk/>
            <pc:sldMk cId="767825120" sldId="262"/>
            <ac:picMk id="15" creationId="{B7AD6CE1-C120-4006-9559-7B22F24B6EAE}"/>
          </ac:picMkLst>
        </pc:picChg>
        <pc:cxnChg chg="add del mod">
          <ac:chgData name="이동건" userId="4ad090f6-dadd-4301-b5d0-883b88f508af" providerId="ADAL" clId="{1F71EF51-9345-49B0-885D-55E92DEF67FC}" dt="2023-02-20T05:00:44.080" v="2893" actId="478"/>
          <ac:cxnSpMkLst>
            <pc:docMk/>
            <pc:sldMk cId="767825120" sldId="262"/>
            <ac:cxnSpMk id="20" creationId="{40D654C5-5C81-40CD-AC5E-2349F27DBA60}"/>
          </ac:cxnSpMkLst>
        </pc:cxnChg>
      </pc:sldChg>
      <pc:sldChg chg="addSp modSp add">
        <pc:chgData name="이동건" userId="4ad090f6-dadd-4301-b5d0-883b88f508af" providerId="ADAL" clId="{1F71EF51-9345-49B0-885D-55E92DEF67FC}" dt="2023-02-20T05:04:15.195" v="3018" actId="207"/>
        <pc:sldMkLst>
          <pc:docMk/>
          <pc:sldMk cId="3354089514" sldId="263"/>
        </pc:sldMkLst>
        <pc:spChg chg="add">
          <ac:chgData name="이동건" userId="4ad090f6-dadd-4301-b5d0-883b88f508af" providerId="ADAL" clId="{1F71EF51-9345-49B0-885D-55E92DEF67FC}" dt="2023-02-20T05:03:04.026" v="2919"/>
          <ac:spMkLst>
            <pc:docMk/>
            <pc:sldMk cId="3354089514" sldId="263"/>
            <ac:spMk id="6" creationId="{0B7E96F1-8A5C-404E-9BD8-FC84DA646893}"/>
          </ac:spMkLst>
        </pc:spChg>
        <pc:spChg chg="add mod">
          <ac:chgData name="이동건" userId="4ad090f6-dadd-4301-b5d0-883b88f508af" providerId="ADAL" clId="{1F71EF51-9345-49B0-885D-55E92DEF67FC}" dt="2023-02-20T05:03:18.276" v="2953"/>
          <ac:spMkLst>
            <pc:docMk/>
            <pc:sldMk cId="3354089514" sldId="263"/>
            <ac:spMk id="7" creationId="{A29896F2-B1CD-4434-B816-2045BCFC217A}"/>
          </ac:spMkLst>
        </pc:spChg>
        <pc:spChg chg="add mod">
          <ac:chgData name="이동건" userId="4ad090f6-dadd-4301-b5d0-883b88f508af" providerId="ADAL" clId="{1F71EF51-9345-49B0-885D-55E92DEF67FC}" dt="2023-02-20T05:03:24.249" v="2958"/>
          <ac:spMkLst>
            <pc:docMk/>
            <pc:sldMk cId="3354089514" sldId="263"/>
            <ac:spMk id="8" creationId="{CE82950A-64C0-4E46-A17E-824F6820EF96}"/>
          </ac:spMkLst>
        </pc:spChg>
        <pc:spChg chg="add mod">
          <ac:chgData name="이동건" userId="4ad090f6-dadd-4301-b5d0-883b88f508af" providerId="ADAL" clId="{1F71EF51-9345-49B0-885D-55E92DEF67FC}" dt="2023-02-20T05:03:53.448" v="2964" actId="14100"/>
          <ac:spMkLst>
            <pc:docMk/>
            <pc:sldMk cId="3354089514" sldId="263"/>
            <ac:spMk id="9" creationId="{0778B6EE-749C-4974-A793-BEE0FA546888}"/>
          </ac:spMkLst>
        </pc:spChg>
        <pc:spChg chg="add mod">
          <ac:chgData name="이동건" userId="4ad090f6-dadd-4301-b5d0-883b88f508af" providerId="ADAL" clId="{1F71EF51-9345-49B0-885D-55E92DEF67FC}" dt="2023-02-20T05:03:59.911" v="2966" actId="1076"/>
          <ac:spMkLst>
            <pc:docMk/>
            <pc:sldMk cId="3354089514" sldId="263"/>
            <ac:spMk id="10" creationId="{7CA00D7A-70E9-4BAB-A7F4-8030E24A25A6}"/>
          </ac:spMkLst>
        </pc:spChg>
        <pc:spChg chg="add mod">
          <ac:chgData name="이동건" userId="4ad090f6-dadd-4301-b5d0-883b88f508af" providerId="ADAL" clId="{1F71EF51-9345-49B0-885D-55E92DEF67FC}" dt="2023-02-20T05:04:15.195" v="3018" actId="207"/>
          <ac:spMkLst>
            <pc:docMk/>
            <pc:sldMk cId="3354089514" sldId="263"/>
            <ac:spMk id="11" creationId="{BAAB68A7-C253-4CD2-81F8-7D3E5CD5DE94}"/>
          </ac:spMkLst>
        </pc:spChg>
        <pc:picChg chg="add mod">
          <ac:chgData name="이동건" userId="4ad090f6-dadd-4301-b5d0-883b88f508af" providerId="ADAL" clId="{1F71EF51-9345-49B0-885D-55E92DEF67FC}" dt="2023-02-20T05:02:56.410" v="2917" actId="1076"/>
          <ac:picMkLst>
            <pc:docMk/>
            <pc:sldMk cId="3354089514" sldId="263"/>
            <ac:picMk id="3" creationId="{4D8E39A1-D18F-46B9-8EE0-A02E4B26636A}"/>
          </ac:picMkLst>
        </pc:picChg>
        <pc:picChg chg="add mod">
          <ac:chgData name="이동건" userId="4ad090f6-dadd-4301-b5d0-883b88f508af" providerId="ADAL" clId="{1F71EF51-9345-49B0-885D-55E92DEF67FC}" dt="2023-02-20T05:02:58.014" v="2918" actId="1076"/>
          <ac:picMkLst>
            <pc:docMk/>
            <pc:sldMk cId="3354089514" sldId="263"/>
            <ac:picMk id="5" creationId="{9994D04B-3061-4CA8-AAC7-4385F9F705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6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75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1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9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0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3">
            <a:extLst>
              <a:ext uri="{FF2B5EF4-FFF2-40B4-BE49-F238E27FC236}">
                <a16:creationId xmlns:a16="http://schemas.microsoft.com/office/drawing/2014/main" id="{00C7AF0B-D527-4D9D-ADB3-9B38BF9EDE5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8" name="그림 47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41CBD092-E9B7-40F2-BD91-D4DDCA9A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5" y="2573668"/>
            <a:ext cx="2423095" cy="7067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6741404-3FBD-4C0D-9301-E9AC53052E6A}"/>
              </a:ext>
            </a:extLst>
          </p:cNvPr>
          <p:cNvSpPr/>
          <p:nvPr/>
        </p:nvSpPr>
        <p:spPr>
          <a:xfrm>
            <a:off x="442609" y="4065645"/>
            <a:ext cx="2704680" cy="899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3A427683-756F-4B60-BDD4-3E12CB1E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920570" y="6054033"/>
            <a:ext cx="490483" cy="3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5CAC544-4492-4FDB-8F4D-61539B7AFBE5}"/>
              </a:ext>
            </a:extLst>
          </p:cNvPr>
          <p:cNvSpPr/>
          <p:nvPr/>
        </p:nvSpPr>
        <p:spPr>
          <a:xfrm rot="5400000">
            <a:off x="1296875" y="4314131"/>
            <a:ext cx="1407388" cy="1669517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80D47-5970-4418-A724-9B7A90523A48}"/>
              </a:ext>
            </a:extLst>
          </p:cNvPr>
          <p:cNvSpPr txBox="1"/>
          <p:nvPr/>
        </p:nvSpPr>
        <p:spPr>
          <a:xfrm>
            <a:off x="1469569" y="4128380"/>
            <a:ext cx="595977" cy="23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700 mm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FACB5-B92A-4CE3-B1D0-62DB687E5A40}"/>
              </a:ext>
            </a:extLst>
          </p:cNvPr>
          <p:cNvSpPr txBox="1"/>
          <p:nvPr/>
        </p:nvSpPr>
        <p:spPr>
          <a:xfrm>
            <a:off x="506221" y="5021463"/>
            <a:ext cx="595977" cy="23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417 mm</a:t>
            </a:r>
            <a:endParaRPr lang="ko-KR" altLang="en-US" sz="1200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494125F3-7473-4D5F-9713-5207CFBC1654}"/>
              </a:ext>
            </a:extLst>
          </p:cNvPr>
          <p:cNvSpPr/>
          <p:nvPr/>
        </p:nvSpPr>
        <p:spPr>
          <a:xfrm rot="21095607">
            <a:off x="1036140" y="5602586"/>
            <a:ext cx="303759" cy="22877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5DAD82-BA9B-47D4-8324-8210101C6EE4}"/>
                  </a:ext>
                </a:extLst>
              </p:cNvPr>
              <p:cNvSpPr txBox="1"/>
              <p:nvPr/>
            </p:nvSpPr>
            <p:spPr>
              <a:xfrm>
                <a:off x="1391541" y="5533370"/>
                <a:ext cx="479011" cy="237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9.2°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5DAD82-BA9B-47D4-8324-8210101C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41" y="5533370"/>
                <a:ext cx="479011" cy="237612"/>
              </a:xfrm>
              <a:prstGeom prst="rect">
                <a:avLst/>
              </a:prstGeom>
              <a:blipFill>
                <a:blip r:embed="rId4"/>
                <a:stretch>
                  <a:fillRect r="-1266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30F3F0-F0FA-449C-8446-76DD0C84ACC3}"/>
                  </a:ext>
                </a:extLst>
              </p:cNvPr>
              <p:cNvSpPr txBox="1"/>
              <p:nvPr/>
            </p:nvSpPr>
            <p:spPr>
              <a:xfrm>
                <a:off x="987311" y="1671272"/>
                <a:ext cx="1484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8.4°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30F3F0-F0FA-449C-8446-76DD0C84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1" y="1671272"/>
                <a:ext cx="1484702" cy="307777"/>
              </a:xfrm>
              <a:prstGeom prst="rect">
                <a:avLst/>
              </a:prstGeom>
              <a:blipFill>
                <a:blip r:embed="rId5"/>
                <a:stretch>
                  <a:fillRect l="-1230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520F8C-4A86-4AA2-B007-640BD9B44789}"/>
              </a:ext>
            </a:extLst>
          </p:cNvPr>
          <p:cNvCxnSpPr>
            <a:cxnSpLocks/>
          </p:cNvCxnSpPr>
          <p:nvPr/>
        </p:nvCxnSpPr>
        <p:spPr>
          <a:xfrm>
            <a:off x="1776771" y="2440688"/>
            <a:ext cx="0" cy="1279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7F867CD-53E5-44E3-AA9C-FB8624C45D14}"/>
              </a:ext>
            </a:extLst>
          </p:cNvPr>
          <p:cNvCxnSpPr>
            <a:cxnSpLocks/>
          </p:cNvCxnSpPr>
          <p:nvPr/>
        </p:nvCxnSpPr>
        <p:spPr>
          <a:xfrm>
            <a:off x="2995063" y="2481541"/>
            <a:ext cx="0" cy="123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580DC8-C3CF-4B26-AD51-BA194EE35E75}"/>
              </a:ext>
            </a:extLst>
          </p:cNvPr>
          <p:cNvCxnSpPr>
            <a:cxnSpLocks/>
          </p:cNvCxnSpPr>
          <p:nvPr/>
        </p:nvCxnSpPr>
        <p:spPr>
          <a:xfrm>
            <a:off x="1776771" y="3561710"/>
            <a:ext cx="12182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BAE292-6EEC-4456-BC4B-620F18A22901}"/>
              </a:ext>
            </a:extLst>
          </p:cNvPr>
          <p:cNvSpPr txBox="1"/>
          <p:nvPr/>
        </p:nvSpPr>
        <p:spPr>
          <a:xfrm>
            <a:off x="1975169" y="3529415"/>
            <a:ext cx="566056" cy="23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700mm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BA16D1-A559-4922-A174-CC4698991BC5}"/>
              </a:ext>
            </a:extLst>
          </p:cNvPr>
          <p:cNvSpPr/>
          <p:nvPr/>
        </p:nvSpPr>
        <p:spPr>
          <a:xfrm>
            <a:off x="7031189" y="4095521"/>
            <a:ext cx="2487869" cy="8183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0384D529-553F-44A6-84F5-C5686EBD1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7462771" y="5964347"/>
            <a:ext cx="446241" cy="3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23DF23A-AC43-4A73-9423-68120A1B97A0}"/>
              </a:ext>
            </a:extLst>
          </p:cNvPr>
          <p:cNvSpPr/>
          <p:nvPr/>
        </p:nvSpPr>
        <p:spPr>
          <a:xfrm rot="5400000">
            <a:off x="7813515" y="4374904"/>
            <a:ext cx="1280438" cy="1535686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74DA-98EE-4A42-8824-9D92E4A2BAC5}"/>
              </a:ext>
            </a:extLst>
          </p:cNvPr>
          <p:cNvSpPr txBox="1"/>
          <p:nvPr/>
        </p:nvSpPr>
        <p:spPr>
          <a:xfrm>
            <a:off x="7965300" y="4214290"/>
            <a:ext cx="520680" cy="216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650mm</a:t>
            </a:r>
            <a:endParaRPr lang="ko-KR" altLang="en-US" sz="1200" dirty="0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CA096AF9-710E-402E-9F2A-6E925CAB8E29}"/>
              </a:ext>
            </a:extLst>
          </p:cNvPr>
          <p:cNvSpPr/>
          <p:nvPr/>
        </p:nvSpPr>
        <p:spPr>
          <a:xfrm rot="21095607">
            <a:off x="7566615" y="5555520"/>
            <a:ext cx="279410" cy="2081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EC70AB-01B2-4C0B-8593-50A0A78DEABA}"/>
                  </a:ext>
                </a:extLst>
              </p:cNvPr>
              <p:cNvSpPr txBox="1"/>
              <p:nvPr/>
            </p:nvSpPr>
            <p:spPr>
              <a:xfrm>
                <a:off x="7893526" y="5475504"/>
                <a:ext cx="440613" cy="216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57.3°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EC70AB-01B2-4C0B-8593-50A0A78DE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526" y="5475504"/>
                <a:ext cx="440613" cy="216178"/>
              </a:xfrm>
              <a:prstGeom prst="rect">
                <a:avLst/>
              </a:prstGeom>
              <a:blipFill>
                <a:blip r:embed="rId6"/>
                <a:stretch>
                  <a:fillRect r="-1111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402F5B-B86E-46FC-97F2-E62D4E1840D8}"/>
                  </a:ext>
                </a:extLst>
              </p:cNvPr>
              <p:cNvSpPr txBox="1"/>
              <p:nvPr/>
            </p:nvSpPr>
            <p:spPr>
              <a:xfrm>
                <a:off x="7710749" y="1671272"/>
                <a:ext cx="1484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114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.6°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402F5B-B86E-46FC-97F2-E62D4E184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49" y="1671272"/>
                <a:ext cx="1484702" cy="307777"/>
              </a:xfrm>
              <a:prstGeom prst="rect">
                <a:avLst/>
              </a:prstGeom>
              <a:blipFill>
                <a:blip r:embed="rId7"/>
                <a:stretch>
                  <a:fillRect l="-1235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A31AF3-BD08-4C74-B751-BBB3EA091DF0}"/>
              </a:ext>
            </a:extLst>
          </p:cNvPr>
          <p:cNvSpPr txBox="1"/>
          <p:nvPr/>
        </p:nvSpPr>
        <p:spPr>
          <a:xfrm>
            <a:off x="7031189" y="5046002"/>
            <a:ext cx="786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417 mm</a:t>
            </a:r>
            <a:endParaRPr lang="ko-KR" altLang="en-US" sz="1200" dirty="0"/>
          </a:p>
        </p:txBody>
      </p:sp>
      <p:pic>
        <p:nvPicPr>
          <p:cNvPr id="43" name="그림 42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0130B288-57B8-44EE-BA42-32C69AEAF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66" y="2591224"/>
            <a:ext cx="2854497" cy="832561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F1A0CB-F8DA-47FE-AC3A-9FE7DBCBE348}"/>
              </a:ext>
            </a:extLst>
          </p:cNvPr>
          <p:cNvCxnSpPr>
            <a:cxnSpLocks/>
          </p:cNvCxnSpPr>
          <p:nvPr/>
        </p:nvCxnSpPr>
        <p:spPr>
          <a:xfrm>
            <a:off x="8252515" y="2238974"/>
            <a:ext cx="0" cy="148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D3F1D43-7A76-4D31-B143-129395DD7940}"/>
              </a:ext>
            </a:extLst>
          </p:cNvPr>
          <p:cNvCxnSpPr>
            <a:cxnSpLocks/>
          </p:cNvCxnSpPr>
          <p:nvPr/>
        </p:nvCxnSpPr>
        <p:spPr>
          <a:xfrm>
            <a:off x="9639664" y="2591224"/>
            <a:ext cx="0" cy="1161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AEFFE2-B555-4D59-971B-32E984FE1ABD}"/>
              </a:ext>
            </a:extLst>
          </p:cNvPr>
          <p:cNvCxnSpPr>
            <a:cxnSpLocks/>
          </p:cNvCxnSpPr>
          <p:nvPr/>
        </p:nvCxnSpPr>
        <p:spPr>
          <a:xfrm>
            <a:off x="8252514" y="3614128"/>
            <a:ext cx="13871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B7B3EE-71B1-4E7D-B410-31560A1FD9EB}"/>
              </a:ext>
            </a:extLst>
          </p:cNvPr>
          <p:cNvSpPr txBox="1"/>
          <p:nvPr/>
        </p:nvSpPr>
        <p:spPr>
          <a:xfrm>
            <a:off x="8632469" y="3611936"/>
            <a:ext cx="66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650mm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AD5345-B84B-4CCE-9B03-9D6F251F4DB9}"/>
              </a:ext>
            </a:extLst>
          </p:cNvPr>
          <p:cNvSpPr/>
          <p:nvPr/>
        </p:nvSpPr>
        <p:spPr>
          <a:xfrm>
            <a:off x="3850843" y="4092568"/>
            <a:ext cx="2617699" cy="861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21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9FF2F11F-E5AD-46B1-82D4-742E1720A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4304023" y="6057757"/>
            <a:ext cx="469528" cy="3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9343D53-CB82-4DCD-87B4-DA2B44954317}"/>
              </a:ext>
            </a:extLst>
          </p:cNvPr>
          <p:cNvSpPr/>
          <p:nvPr/>
        </p:nvSpPr>
        <p:spPr>
          <a:xfrm rot="5400000">
            <a:off x="4673070" y="4385368"/>
            <a:ext cx="1347258" cy="1615827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4C92D-75F3-4633-A51C-E4623DA79467}"/>
              </a:ext>
            </a:extLst>
          </p:cNvPr>
          <p:cNvSpPr txBox="1"/>
          <p:nvPr/>
        </p:nvSpPr>
        <p:spPr>
          <a:xfrm>
            <a:off x="4832776" y="4216373"/>
            <a:ext cx="539954" cy="214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425 mm</a:t>
            </a:r>
            <a:endParaRPr lang="ko-KR" altLang="en-US" sz="1100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6F7784AB-4395-4371-8B90-7995BB9F9C8D}"/>
              </a:ext>
            </a:extLst>
          </p:cNvPr>
          <p:cNvSpPr/>
          <p:nvPr/>
        </p:nvSpPr>
        <p:spPr>
          <a:xfrm rot="21095607">
            <a:off x="4413285" y="5627595"/>
            <a:ext cx="293991" cy="2190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12D32-A60A-4A3F-9BF5-F3EDDD47D9B2}"/>
                  </a:ext>
                </a:extLst>
              </p:cNvPr>
              <p:cNvSpPr txBox="1"/>
              <p:nvPr/>
            </p:nvSpPr>
            <p:spPr>
              <a:xfrm>
                <a:off x="4757257" y="5543403"/>
                <a:ext cx="438597" cy="214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5.5°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12D32-A60A-4A3F-9BF5-F3EDDD47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57" y="5543403"/>
                <a:ext cx="438597" cy="214823"/>
              </a:xfrm>
              <a:prstGeom prst="rect">
                <a:avLst/>
              </a:prstGeom>
              <a:blipFill>
                <a:blip r:embed="rId9"/>
                <a:stretch>
                  <a:fillRect r="-6944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4F7C-4CD3-4527-A2F7-2AC603F60EB6}"/>
                  </a:ext>
                </a:extLst>
              </p:cNvPr>
              <p:cNvSpPr txBox="1"/>
              <p:nvPr/>
            </p:nvSpPr>
            <p:spPr>
              <a:xfrm>
                <a:off x="4303547" y="1671272"/>
                <a:ext cx="1249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4F7C-4CD3-4527-A2F7-2AC603F60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47" y="1671272"/>
                <a:ext cx="1249060" cy="307777"/>
              </a:xfrm>
              <a:prstGeom prst="rect">
                <a:avLst/>
              </a:prstGeom>
              <a:blipFill>
                <a:blip r:embed="rId10"/>
                <a:stretch>
                  <a:fillRect l="-1463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5C67006-2B60-4B80-A7BE-C29BE940E3D6}"/>
              </a:ext>
            </a:extLst>
          </p:cNvPr>
          <p:cNvSpPr txBox="1"/>
          <p:nvPr/>
        </p:nvSpPr>
        <p:spPr>
          <a:xfrm>
            <a:off x="3815040" y="5193281"/>
            <a:ext cx="73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417 mm</a:t>
            </a:r>
            <a:endParaRPr lang="ko-KR" altLang="en-US" sz="1100" dirty="0"/>
          </a:p>
        </p:txBody>
      </p:sp>
      <p:pic>
        <p:nvPicPr>
          <p:cNvPr id="50" name="그림 49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71DD4E9C-6BBB-4450-85E7-6DD39BFD30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28" y="2573667"/>
            <a:ext cx="2423099" cy="706737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279716-CBBD-45A2-AC3D-952299AFEB82}"/>
              </a:ext>
            </a:extLst>
          </p:cNvPr>
          <p:cNvCxnSpPr>
            <a:cxnSpLocks/>
          </p:cNvCxnSpPr>
          <p:nvPr/>
        </p:nvCxnSpPr>
        <p:spPr>
          <a:xfrm>
            <a:off x="4920478" y="2378513"/>
            <a:ext cx="0" cy="1279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2BA082B-208C-44E0-A7AB-BA1C1574CFDA}"/>
              </a:ext>
            </a:extLst>
          </p:cNvPr>
          <p:cNvCxnSpPr>
            <a:cxnSpLocks/>
          </p:cNvCxnSpPr>
          <p:nvPr/>
        </p:nvCxnSpPr>
        <p:spPr>
          <a:xfrm>
            <a:off x="6105214" y="2427755"/>
            <a:ext cx="0" cy="123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EBE7C0-02B3-4EC3-9789-54DF9E8642C5}"/>
              </a:ext>
            </a:extLst>
          </p:cNvPr>
          <p:cNvCxnSpPr>
            <a:cxnSpLocks/>
          </p:cNvCxnSpPr>
          <p:nvPr/>
        </p:nvCxnSpPr>
        <p:spPr>
          <a:xfrm>
            <a:off x="4886922" y="3507924"/>
            <a:ext cx="12182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AFBA0C-B55F-4D17-8EF5-93A21817F74B}"/>
              </a:ext>
            </a:extLst>
          </p:cNvPr>
          <p:cNvSpPr txBox="1"/>
          <p:nvPr/>
        </p:nvSpPr>
        <p:spPr>
          <a:xfrm>
            <a:off x="5085320" y="3475629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425mm</a:t>
            </a:r>
            <a:endParaRPr lang="ko-KR" altLang="en-US" sz="1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611A6E6-C825-4879-9EE7-186CA9E1E9CD}"/>
              </a:ext>
            </a:extLst>
          </p:cNvPr>
          <p:cNvCxnSpPr>
            <a:cxnSpLocks/>
          </p:cNvCxnSpPr>
          <p:nvPr/>
        </p:nvCxnSpPr>
        <p:spPr>
          <a:xfrm>
            <a:off x="9223689" y="2238974"/>
            <a:ext cx="0" cy="1280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51601EE-CAA9-4702-B948-5E374A62BE6D}"/>
              </a:ext>
            </a:extLst>
          </p:cNvPr>
          <p:cNvCxnSpPr>
            <a:cxnSpLocks/>
          </p:cNvCxnSpPr>
          <p:nvPr/>
        </p:nvCxnSpPr>
        <p:spPr>
          <a:xfrm>
            <a:off x="8294557" y="2467106"/>
            <a:ext cx="9270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062C8F-C438-4738-B335-B175BAF5C506}"/>
              </a:ext>
            </a:extLst>
          </p:cNvPr>
          <p:cNvSpPr txBox="1"/>
          <p:nvPr/>
        </p:nvSpPr>
        <p:spPr>
          <a:xfrm>
            <a:off x="8485980" y="2214095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425mm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AC384B-238A-463F-ADF6-CA0FDE678F01}"/>
              </a:ext>
            </a:extLst>
          </p:cNvPr>
          <p:cNvSpPr txBox="1"/>
          <p:nvPr/>
        </p:nvSpPr>
        <p:spPr>
          <a:xfrm>
            <a:off x="987311" y="8847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왜곡 보정 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6EDAE1-17E8-4F3F-B3C0-D6970395A7D3}"/>
              </a:ext>
            </a:extLst>
          </p:cNvPr>
          <p:cNvSpPr txBox="1"/>
          <p:nvPr/>
        </p:nvSpPr>
        <p:spPr>
          <a:xfrm>
            <a:off x="4131100" y="8847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보정 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8E9880-8436-452A-898C-B9658EBBB729}"/>
              </a:ext>
            </a:extLst>
          </p:cNvPr>
          <p:cNvSpPr txBox="1"/>
          <p:nvPr/>
        </p:nvSpPr>
        <p:spPr>
          <a:xfrm>
            <a:off x="7558071" y="88471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시야각</a:t>
            </a:r>
            <a:r>
              <a:rPr lang="ko-KR" altLang="en-US" dirty="0"/>
              <a:t> 회복 후</a:t>
            </a:r>
          </a:p>
        </p:txBody>
      </p:sp>
    </p:spTree>
    <p:extLst>
      <p:ext uri="{BB962C8B-B14F-4D97-AF65-F5344CB8AC3E}">
        <p14:creationId xmlns:p14="http://schemas.microsoft.com/office/powerpoint/2010/main" val="351080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47F73725-6BD3-44CB-B5FE-8E94423BF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608" y="2783483"/>
            <a:ext cx="2933700" cy="855663"/>
          </a:xfrm>
          <a:prstGeom prst="rect">
            <a:avLst/>
          </a:prstGeom>
        </p:spPr>
      </p:pic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5335F83F-358C-4BB6-82E2-3CD1002BBB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73"/>
          <a:stretch/>
        </p:blipFill>
        <p:spPr>
          <a:xfrm>
            <a:off x="4476990" y="3094348"/>
            <a:ext cx="1126537" cy="1843266"/>
          </a:xfrm>
          <a:prstGeom prst="rect">
            <a:avLst/>
          </a:prstGeom>
        </p:spPr>
      </p:pic>
      <p:pic>
        <p:nvPicPr>
          <p:cNvPr id="43" name="그림 42" descr="실내, 어두운, 밤하늘이(가) 표시된 사진&#10;&#10;자동 생성된 설명">
            <a:extLst>
              <a:ext uri="{FF2B5EF4-FFF2-40B4-BE49-F238E27FC236}">
                <a16:creationId xmlns:a16="http://schemas.microsoft.com/office/drawing/2014/main" id="{B61822E8-AE8A-4CB6-A092-BBDB13D26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607" y="1802816"/>
            <a:ext cx="2933699" cy="855662"/>
          </a:xfrm>
          <a:prstGeom prst="rect">
            <a:avLst/>
          </a:prstGeom>
        </p:spPr>
      </p:pic>
      <p:pic>
        <p:nvPicPr>
          <p:cNvPr id="45" name="그림 44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0D357701-CA4B-4D64-AE59-8ADB47DB1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601" y="822147"/>
            <a:ext cx="2933705" cy="855664"/>
          </a:xfrm>
          <a:prstGeom prst="rect">
            <a:avLst/>
          </a:prstGeom>
        </p:spPr>
      </p:pic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88CCBD10-17D7-453D-950D-B89B72CEF3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13"/>
          <a:stretch/>
        </p:blipFill>
        <p:spPr>
          <a:xfrm>
            <a:off x="5867387" y="975807"/>
            <a:ext cx="849019" cy="2003630"/>
          </a:xfrm>
          <a:prstGeom prst="rect">
            <a:avLst/>
          </a:prstGeom>
        </p:spPr>
      </p:pic>
      <p:pic>
        <p:nvPicPr>
          <p:cNvPr id="49" name="그림 48" descr="테이블이(가) 표시된 사진&#10;&#10;자동 생성된 설명">
            <a:extLst>
              <a:ext uri="{FF2B5EF4-FFF2-40B4-BE49-F238E27FC236}">
                <a16:creationId xmlns:a16="http://schemas.microsoft.com/office/drawing/2014/main" id="{394EEC37-6EAA-49A8-B1F9-B176DB0D49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" r="93973"/>
          <a:stretch/>
        </p:blipFill>
        <p:spPr>
          <a:xfrm>
            <a:off x="4738083" y="761088"/>
            <a:ext cx="733600" cy="2083456"/>
          </a:xfrm>
          <a:prstGeom prst="rect">
            <a:avLst/>
          </a:prstGeom>
        </p:spPr>
      </p:pic>
      <p:pic>
        <p:nvPicPr>
          <p:cNvPr id="27" name="그림 26" descr="어두운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6C2196D9-AC64-497C-9D93-2167A104A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608" y="3837154"/>
            <a:ext cx="2933700" cy="855662"/>
          </a:xfrm>
          <a:prstGeom prst="rect">
            <a:avLst/>
          </a:prstGeom>
        </p:spPr>
      </p:pic>
      <p:pic>
        <p:nvPicPr>
          <p:cNvPr id="29" name="그림 28" descr="벽이(가) 표시된 사진&#10;&#10;자동 생성된 설명">
            <a:extLst>
              <a:ext uri="{FF2B5EF4-FFF2-40B4-BE49-F238E27FC236}">
                <a16:creationId xmlns:a16="http://schemas.microsoft.com/office/drawing/2014/main" id="{A1ACAF3D-5260-45D6-8272-1F53D6E555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30"/>
          <a:stretch/>
        </p:blipFill>
        <p:spPr>
          <a:xfrm>
            <a:off x="5901951" y="3061530"/>
            <a:ext cx="1417800" cy="1876084"/>
          </a:xfrm>
          <a:prstGeom prst="rect">
            <a:avLst/>
          </a:prstGeom>
        </p:spPr>
      </p:pic>
      <p:pic>
        <p:nvPicPr>
          <p:cNvPr id="31" name="그림 30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93AD1E33-2953-4675-AD1C-7F1AEBC3EC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608" y="4867440"/>
            <a:ext cx="2933700" cy="855662"/>
          </a:xfrm>
          <a:prstGeom prst="rect">
            <a:avLst/>
          </a:prstGeom>
        </p:spPr>
      </p:pic>
      <p:pic>
        <p:nvPicPr>
          <p:cNvPr id="33" name="그림 32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85D85D8A-BB19-4FF8-96A0-C1D716F21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608" y="5948160"/>
            <a:ext cx="2933700" cy="855662"/>
          </a:xfrm>
          <a:prstGeom prst="rect">
            <a:avLst/>
          </a:prstGeom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9C685C19-3D60-4A1D-9234-BA980094041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26"/>
          <a:stretch/>
        </p:blipFill>
        <p:spPr>
          <a:xfrm>
            <a:off x="5987721" y="5021100"/>
            <a:ext cx="1566051" cy="1623716"/>
          </a:xfrm>
          <a:prstGeom prst="rect">
            <a:avLst/>
          </a:prstGeom>
        </p:spPr>
      </p:pic>
      <p:pic>
        <p:nvPicPr>
          <p:cNvPr id="37" name="그림 36" descr="테이블이(가) 표시된 사진&#10;&#10;자동 생성된 설명">
            <a:extLst>
              <a:ext uri="{FF2B5EF4-FFF2-40B4-BE49-F238E27FC236}">
                <a16:creationId xmlns:a16="http://schemas.microsoft.com/office/drawing/2014/main" id="{6B28AA6E-172E-44D4-89F1-ADCFB7519AD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75"/>
          <a:stretch/>
        </p:blipFill>
        <p:spPr>
          <a:xfrm>
            <a:off x="4265539" y="5031307"/>
            <a:ext cx="1399767" cy="162371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620925-957F-463D-9767-EF26FD2D4FB1}"/>
              </a:ext>
            </a:extLst>
          </p:cNvPr>
          <p:cNvCxnSpPr>
            <a:cxnSpLocks/>
            <a:stCxn id="43" idx="0"/>
            <a:endCxn id="43" idx="2"/>
          </p:cNvCxnSpPr>
          <p:nvPr/>
        </p:nvCxnSpPr>
        <p:spPr>
          <a:xfrm>
            <a:off x="1868456" y="1802816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53D029-DA84-4B74-987B-69B6B57EF2C0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1868458" y="2783483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402586-644D-4C89-BE8F-6B70A1C1F29B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868453" y="822147"/>
            <a:ext cx="0" cy="8556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0F441D0-6EC3-4B95-A0EC-FCAF12F5D073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1868458" y="3837154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7C70A94-EF32-4316-88F5-7250007377D8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1868458" y="486744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90F008-98D7-495B-B47E-76BF4CD0EC4D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1868458" y="594816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테이블이(가) 표시된 사진&#10;&#10;자동 생성된 설명">
            <a:extLst>
              <a:ext uri="{FF2B5EF4-FFF2-40B4-BE49-F238E27FC236}">
                <a16:creationId xmlns:a16="http://schemas.microsoft.com/office/drawing/2014/main" id="{FD9F7635-D376-438E-85DB-A0620EFAE6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0" t="6149" r="25458"/>
          <a:stretch/>
        </p:blipFill>
        <p:spPr>
          <a:xfrm>
            <a:off x="8255940" y="2238432"/>
            <a:ext cx="1292334" cy="28014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30150-B3CA-40A7-9D91-4556C37D0E2D}"/>
              </a:ext>
            </a:extLst>
          </p:cNvPr>
          <p:cNvSpPr txBox="1"/>
          <p:nvPr/>
        </p:nvSpPr>
        <p:spPr>
          <a:xfrm>
            <a:off x="8255940" y="180281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2CE4F6-BDAF-44B8-927B-71B171145297}"/>
              </a:ext>
            </a:extLst>
          </p:cNvPr>
          <p:cNvCxnSpPr>
            <a:cxnSpLocks/>
          </p:cNvCxnSpPr>
          <p:nvPr/>
        </p:nvCxnSpPr>
        <p:spPr>
          <a:xfrm flipV="1">
            <a:off x="3506832" y="975807"/>
            <a:ext cx="1259530" cy="325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086B35-C14C-4CA0-9442-CFA8E0AFA8B5}"/>
              </a:ext>
            </a:extLst>
          </p:cNvPr>
          <p:cNvSpPr txBox="1"/>
          <p:nvPr/>
        </p:nvSpPr>
        <p:spPr>
          <a:xfrm>
            <a:off x="1556791" y="4528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29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A2A810-EB98-4DC5-BA13-761A7B13F267}"/>
              </a:ext>
            </a:extLst>
          </p:cNvPr>
          <p:cNvGrpSpPr/>
          <p:nvPr/>
        </p:nvGrpSpPr>
        <p:grpSpPr>
          <a:xfrm flipH="1">
            <a:off x="793502" y="452815"/>
            <a:ext cx="787084" cy="6361214"/>
            <a:chOff x="2152520" y="452815"/>
            <a:chExt cx="787084" cy="6361214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5FEB6BD-CA2E-4A77-A38B-277D992232CC}"/>
                </a:ext>
              </a:extLst>
            </p:cNvPr>
            <p:cNvCxnSpPr>
              <a:cxnSpLocks/>
            </p:cNvCxnSpPr>
            <p:nvPr/>
          </p:nvCxnSpPr>
          <p:spPr>
            <a:xfrm>
              <a:off x="2660620" y="2783482"/>
              <a:ext cx="0" cy="855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AA54802-06C3-487E-A13B-76BDD356AE9C}"/>
                </a:ext>
              </a:extLst>
            </p:cNvPr>
            <p:cNvCxnSpPr>
              <a:cxnSpLocks/>
            </p:cNvCxnSpPr>
            <p:nvPr/>
          </p:nvCxnSpPr>
          <p:spPr>
            <a:xfrm>
              <a:off x="2739558" y="822147"/>
              <a:ext cx="0" cy="855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2F1F7E2-7591-44B8-9D98-52EB64C88FB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604" y="1802816"/>
              <a:ext cx="0" cy="855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049544C-62C6-4B9E-8850-F2E40222D126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20" y="3839082"/>
              <a:ext cx="0" cy="855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B450C62-DE92-42B2-BA9B-DDE4ADFDA85F}"/>
                </a:ext>
              </a:extLst>
            </p:cNvPr>
            <p:cNvCxnSpPr>
              <a:cxnSpLocks/>
            </p:cNvCxnSpPr>
            <p:nvPr/>
          </p:nvCxnSpPr>
          <p:spPr>
            <a:xfrm>
              <a:off x="2590770" y="4877647"/>
              <a:ext cx="0" cy="855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0F70A9B-C173-407E-8767-950C1B0535D8}"/>
                </a:ext>
              </a:extLst>
            </p:cNvPr>
            <p:cNvCxnSpPr>
              <a:cxnSpLocks/>
            </p:cNvCxnSpPr>
            <p:nvPr/>
          </p:nvCxnSpPr>
          <p:spPr>
            <a:xfrm>
              <a:off x="2570609" y="5958366"/>
              <a:ext cx="0" cy="855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587C9A-5364-4ADE-8674-B4F53A4E8BC9}"/>
                </a:ext>
              </a:extLst>
            </p:cNvPr>
            <p:cNvSpPr txBox="1"/>
            <p:nvPr/>
          </p:nvSpPr>
          <p:spPr>
            <a:xfrm>
              <a:off x="2469604" y="45281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# 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F53D8F-8B55-46E3-A562-7CAEEA476C74}"/>
                </a:ext>
              </a:extLst>
            </p:cNvPr>
            <p:cNvSpPr txBox="1"/>
            <p:nvPr/>
          </p:nvSpPr>
          <p:spPr>
            <a:xfrm>
              <a:off x="2281583" y="170799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# 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58EE3-FA05-4AAB-9A28-B547692FC0A8}"/>
                </a:ext>
              </a:extLst>
            </p:cNvPr>
            <p:cNvSpPr txBox="1"/>
            <p:nvPr/>
          </p:nvSpPr>
          <p:spPr>
            <a:xfrm>
              <a:off x="2191242" y="269219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# 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BD62EF-2941-46D1-9C5D-61560B306B89}"/>
                </a:ext>
              </a:extLst>
            </p:cNvPr>
            <p:cNvSpPr txBox="1"/>
            <p:nvPr/>
          </p:nvSpPr>
          <p:spPr>
            <a:xfrm>
              <a:off x="2166883" y="374932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# 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D6C7B0-4662-421F-8E64-7E418913ACDA}"/>
                </a:ext>
              </a:extLst>
            </p:cNvPr>
            <p:cNvSpPr txBox="1"/>
            <p:nvPr/>
          </p:nvSpPr>
          <p:spPr>
            <a:xfrm>
              <a:off x="2152520" y="478196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# 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4FAC7D9-2B22-47FF-9258-9574C1345F51}"/>
                </a:ext>
              </a:extLst>
            </p:cNvPr>
            <p:cNvSpPr txBox="1"/>
            <p:nvPr/>
          </p:nvSpPr>
          <p:spPr>
            <a:xfrm>
              <a:off x="2190620" y="58957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# 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6ADF8CD-BB1E-4606-8C05-4AA525C5D244}"/>
              </a:ext>
            </a:extLst>
          </p:cNvPr>
          <p:cNvCxnSpPr>
            <a:cxnSpLocks/>
          </p:cNvCxnSpPr>
          <p:nvPr/>
        </p:nvCxnSpPr>
        <p:spPr>
          <a:xfrm flipV="1">
            <a:off x="3353069" y="1249978"/>
            <a:ext cx="2514316" cy="878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AC2EE2A-C2B0-4A1C-84BF-CA4A076DA849}"/>
              </a:ext>
            </a:extLst>
          </p:cNvPr>
          <p:cNvCxnSpPr>
            <a:cxnSpLocks/>
          </p:cNvCxnSpPr>
          <p:nvPr/>
        </p:nvCxnSpPr>
        <p:spPr>
          <a:xfrm>
            <a:off x="3154220" y="3084859"/>
            <a:ext cx="1280882" cy="168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FB65257-7F76-42CB-A2F4-F40FA9D4F0A5}"/>
              </a:ext>
            </a:extLst>
          </p:cNvPr>
          <p:cNvCxnSpPr>
            <a:cxnSpLocks/>
          </p:cNvCxnSpPr>
          <p:nvPr/>
        </p:nvCxnSpPr>
        <p:spPr>
          <a:xfrm flipV="1">
            <a:off x="3265708" y="3381432"/>
            <a:ext cx="2722013" cy="753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F91ABF4-6704-4BA6-BF61-6AF8C3E88BD1}"/>
              </a:ext>
            </a:extLst>
          </p:cNvPr>
          <p:cNvCxnSpPr>
            <a:cxnSpLocks/>
          </p:cNvCxnSpPr>
          <p:nvPr/>
        </p:nvCxnSpPr>
        <p:spPr>
          <a:xfrm>
            <a:off x="3376582" y="5065851"/>
            <a:ext cx="888957" cy="17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F3A974F-4FFA-4CA3-BB7E-FC9E0167ED69}"/>
              </a:ext>
            </a:extLst>
          </p:cNvPr>
          <p:cNvCxnSpPr>
            <a:cxnSpLocks/>
          </p:cNvCxnSpPr>
          <p:nvPr/>
        </p:nvCxnSpPr>
        <p:spPr>
          <a:xfrm flipV="1">
            <a:off x="3335306" y="5151294"/>
            <a:ext cx="2722594" cy="1113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DEA04ECA-C5BC-4879-BB51-9F8F2291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1943100"/>
            <a:ext cx="8098971" cy="2362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B0B9AA-B43E-4AFD-9B40-30C6BE86B539}"/>
              </a:ext>
            </a:extLst>
          </p:cNvPr>
          <p:cNvCxnSpPr>
            <a:cxnSpLocks/>
          </p:cNvCxnSpPr>
          <p:nvPr/>
        </p:nvCxnSpPr>
        <p:spPr>
          <a:xfrm>
            <a:off x="5114794" y="3466008"/>
            <a:ext cx="70498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4A37B8-1845-4671-A0C8-D3934729A71C}"/>
              </a:ext>
            </a:extLst>
          </p:cNvPr>
          <p:cNvCxnSpPr>
            <a:cxnSpLocks/>
          </p:cNvCxnSpPr>
          <p:nvPr/>
        </p:nvCxnSpPr>
        <p:spPr>
          <a:xfrm>
            <a:off x="9372079" y="3374568"/>
            <a:ext cx="24436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D448FD-658C-4B59-9A8A-F60392D33694}"/>
              </a:ext>
            </a:extLst>
          </p:cNvPr>
          <p:cNvCxnSpPr>
            <a:cxnSpLocks/>
          </p:cNvCxnSpPr>
          <p:nvPr/>
        </p:nvCxnSpPr>
        <p:spPr>
          <a:xfrm>
            <a:off x="5114794" y="5165268"/>
            <a:ext cx="70498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EF6967-141E-4593-832D-EA7CECEB8AD1}"/>
              </a:ext>
            </a:extLst>
          </p:cNvPr>
          <p:cNvCxnSpPr>
            <a:cxnSpLocks/>
          </p:cNvCxnSpPr>
          <p:nvPr/>
        </p:nvCxnSpPr>
        <p:spPr>
          <a:xfrm>
            <a:off x="6644119" y="5165268"/>
            <a:ext cx="24436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957A4-A4FC-484D-9A44-E95894743522}"/>
              </a:ext>
            </a:extLst>
          </p:cNvPr>
          <p:cNvSpPr txBox="1"/>
          <p:nvPr/>
        </p:nvSpPr>
        <p:spPr>
          <a:xfrm>
            <a:off x="5047136" y="436595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75 mm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B2529-A8C3-489E-B8D7-5DD746C2CCEE}"/>
              </a:ext>
            </a:extLst>
          </p:cNvPr>
          <p:cNvSpPr txBox="1"/>
          <p:nvPr/>
        </p:nvSpPr>
        <p:spPr>
          <a:xfrm>
            <a:off x="4979480" y="54105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1.96 cm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6D2E0-9FBB-40BA-B969-E4D312351190}"/>
              </a:ext>
            </a:extLst>
          </p:cNvPr>
          <p:cNvSpPr txBox="1"/>
          <p:nvPr/>
        </p:nvSpPr>
        <p:spPr>
          <a:xfrm>
            <a:off x="6302069" y="52962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0.68 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63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61BB50-2CCA-48A8-A36D-8845F118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2514600"/>
            <a:ext cx="6270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958146-7CED-428F-A5E3-A208EB91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8" y="3736163"/>
            <a:ext cx="7157009" cy="2087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6E303B-3301-4434-9831-463036C8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8" y="779826"/>
            <a:ext cx="7157006" cy="20874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178E17E-8AD0-4C4C-ADBC-CF65F6EC6A84}"/>
              </a:ext>
            </a:extLst>
          </p:cNvPr>
          <p:cNvCxnSpPr>
            <a:cxnSpLocks/>
          </p:cNvCxnSpPr>
          <p:nvPr/>
        </p:nvCxnSpPr>
        <p:spPr>
          <a:xfrm>
            <a:off x="4953000" y="2257994"/>
            <a:ext cx="33206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70BC8C-2809-475C-ADE1-5C120374DC1D}"/>
              </a:ext>
            </a:extLst>
          </p:cNvPr>
          <p:cNvSpPr txBox="1"/>
          <p:nvPr/>
        </p:nvSpPr>
        <p:spPr>
          <a:xfrm>
            <a:off x="2941026" y="293239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 mm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CD9B59-FD34-423A-9C7D-3B4E9D97E455}"/>
              </a:ext>
            </a:extLst>
          </p:cNvPr>
          <p:cNvCxnSpPr>
            <a:cxnSpLocks/>
          </p:cNvCxnSpPr>
          <p:nvPr/>
        </p:nvCxnSpPr>
        <p:spPr>
          <a:xfrm>
            <a:off x="7101980" y="2193417"/>
            <a:ext cx="21639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DFE5FE-5D06-48BF-80CA-5016F930F982}"/>
              </a:ext>
            </a:extLst>
          </p:cNvPr>
          <p:cNvSpPr txBox="1"/>
          <p:nvPr/>
        </p:nvSpPr>
        <p:spPr>
          <a:xfrm>
            <a:off x="4798401" y="296494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0.92 cm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DF681-83DE-4C09-8F0C-7ACC7A940397}"/>
              </a:ext>
            </a:extLst>
          </p:cNvPr>
          <p:cNvSpPr txBox="1"/>
          <p:nvPr/>
        </p:nvSpPr>
        <p:spPr>
          <a:xfrm>
            <a:off x="6854145" y="296494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0.6 cm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CABAC1-1EF3-42E7-A010-39C51FFC7084}"/>
              </a:ext>
            </a:extLst>
          </p:cNvPr>
          <p:cNvCxnSpPr>
            <a:cxnSpLocks/>
          </p:cNvCxnSpPr>
          <p:nvPr/>
        </p:nvCxnSpPr>
        <p:spPr>
          <a:xfrm>
            <a:off x="5092370" y="5242494"/>
            <a:ext cx="32735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E33E70-2A90-42D9-9CCF-19F1518CF70E}"/>
              </a:ext>
            </a:extLst>
          </p:cNvPr>
          <p:cNvSpPr txBox="1"/>
          <p:nvPr/>
        </p:nvSpPr>
        <p:spPr>
          <a:xfrm>
            <a:off x="4820834" y="604363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0.92 cm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83A006-4D2C-4F34-A4AC-68C6E991E86B}"/>
              </a:ext>
            </a:extLst>
          </p:cNvPr>
          <p:cNvCxnSpPr>
            <a:cxnSpLocks/>
          </p:cNvCxnSpPr>
          <p:nvPr/>
        </p:nvCxnSpPr>
        <p:spPr>
          <a:xfrm>
            <a:off x="7511434" y="5213916"/>
            <a:ext cx="29906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3EA063-F563-4DB2-9602-C0607768923C}"/>
              </a:ext>
            </a:extLst>
          </p:cNvPr>
          <p:cNvSpPr txBox="1"/>
          <p:nvPr/>
        </p:nvSpPr>
        <p:spPr>
          <a:xfrm>
            <a:off x="7286012" y="60408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0.83 cm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FB63FD-7E79-4B9E-A81C-1EA89DF70E05}"/>
              </a:ext>
            </a:extLst>
          </p:cNvPr>
          <p:cNvCxnSpPr/>
          <p:nvPr/>
        </p:nvCxnSpPr>
        <p:spPr>
          <a:xfrm>
            <a:off x="525670" y="4261607"/>
            <a:ext cx="85903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13B2DD-AECD-4876-ADAA-9F6363373955}"/>
              </a:ext>
            </a:extLst>
          </p:cNvPr>
          <p:cNvCxnSpPr/>
          <p:nvPr/>
        </p:nvCxnSpPr>
        <p:spPr>
          <a:xfrm>
            <a:off x="871017" y="1284914"/>
            <a:ext cx="85903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4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31451-CDB1-4CA8-AFE9-65281E343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81</Words>
  <Application>Microsoft Office PowerPoint</Application>
  <PresentationFormat>A4 용지(210x297mm)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Cambria Math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1</cp:revision>
  <dcterms:created xsi:type="dcterms:W3CDTF">2023-01-27T03:46:14Z</dcterms:created>
  <dcterms:modified xsi:type="dcterms:W3CDTF">2023-03-02T11:33:11Z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</Properties>
</file>