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63" r:id="rId4"/>
    <p:sldId id="264" r:id="rId5"/>
    <p:sldId id="265" r:id="rId6"/>
    <p:sldId id="266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F3F71-751A-4311-B125-7937B366E70A}" v="93" dt="2023-03-02T13:01:25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0EDF3F71-751A-4311-B125-7937B366E70A}"/>
    <pc:docChg chg="undo custSel addSld delSld modSld delMainMaster">
      <pc:chgData name="이동건" userId="4ad090f6-dadd-4301-b5d0-883b88f508af" providerId="ADAL" clId="{0EDF3F71-751A-4311-B125-7937B366E70A}" dt="2023-03-02T13:01:25.989" v="148" actId="20577"/>
      <pc:docMkLst>
        <pc:docMk/>
      </pc:docMkLst>
      <pc:sldChg chg="add del">
        <pc:chgData name="이동건" userId="4ad090f6-dadd-4301-b5d0-883b88f508af" providerId="ADAL" clId="{0EDF3F71-751A-4311-B125-7937B366E70A}" dt="2023-02-27T00:06:52.206" v="12" actId="2696"/>
        <pc:sldMkLst>
          <pc:docMk/>
          <pc:sldMk cId="1315816316" sldId="256"/>
        </pc:sldMkLst>
      </pc:sldChg>
      <pc:sldChg chg="del">
        <pc:chgData name="이동건" userId="4ad090f6-dadd-4301-b5d0-883b88f508af" providerId="ADAL" clId="{0EDF3F71-751A-4311-B125-7937B366E70A}" dt="2023-02-27T00:06:12.699" v="1" actId="2696"/>
        <pc:sldMkLst>
          <pc:docMk/>
          <pc:sldMk cId="763205629" sldId="257"/>
        </pc:sldMkLst>
      </pc:sldChg>
      <pc:sldChg chg="del">
        <pc:chgData name="이동건" userId="4ad090f6-dadd-4301-b5d0-883b88f508af" providerId="ADAL" clId="{0EDF3F71-751A-4311-B125-7937B366E70A}" dt="2023-02-27T00:06:12.847" v="4" actId="2696"/>
        <pc:sldMkLst>
          <pc:docMk/>
          <pc:sldMk cId="2130782827" sldId="258"/>
        </pc:sldMkLst>
      </pc:sldChg>
      <pc:sldChg chg="del">
        <pc:chgData name="이동건" userId="4ad090f6-dadd-4301-b5d0-883b88f508af" providerId="ADAL" clId="{0EDF3F71-751A-4311-B125-7937B366E70A}" dt="2023-02-27T00:06:12.846" v="3" actId="2696"/>
        <pc:sldMkLst>
          <pc:docMk/>
          <pc:sldMk cId="3728975811" sldId="259"/>
        </pc:sldMkLst>
      </pc:sldChg>
      <pc:sldChg chg="del">
        <pc:chgData name="이동건" userId="4ad090f6-dadd-4301-b5d0-883b88f508af" providerId="ADAL" clId="{0EDF3F71-751A-4311-B125-7937B366E70A}" dt="2023-02-27T00:06:12.744" v="2" actId="2696"/>
        <pc:sldMkLst>
          <pc:docMk/>
          <pc:sldMk cId="346627401" sldId="260"/>
        </pc:sldMkLst>
      </pc:sldChg>
      <pc:sldChg chg="add del">
        <pc:chgData name="이동건" userId="4ad090f6-dadd-4301-b5d0-883b88f508af" providerId="ADAL" clId="{0EDF3F71-751A-4311-B125-7937B366E70A}" dt="2023-03-02T12:56:33.737" v="14" actId="2696"/>
        <pc:sldMkLst>
          <pc:docMk/>
          <pc:sldMk cId="2456112982" sldId="261"/>
        </pc:sldMkLst>
      </pc:sldChg>
      <pc:sldChg chg="del">
        <pc:chgData name="이동건" userId="4ad090f6-dadd-4301-b5d0-883b88f508af" providerId="ADAL" clId="{0EDF3F71-751A-4311-B125-7937B366E70A}" dt="2023-02-27T00:06:12.878" v="5" actId="2696"/>
        <pc:sldMkLst>
          <pc:docMk/>
          <pc:sldMk cId="3288620320" sldId="261"/>
        </pc:sldMkLst>
      </pc:sldChg>
      <pc:sldChg chg="del">
        <pc:chgData name="이동건" userId="4ad090f6-dadd-4301-b5d0-883b88f508af" providerId="ADAL" clId="{0EDF3F71-751A-4311-B125-7937B366E70A}" dt="2023-02-27T00:06:12.972" v="6" actId="2696"/>
        <pc:sldMkLst>
          <pc:docMk/>
          <pc:sldMk cId="767825120" sldId="262"/>
        </pc:sldMkLst>
      </pc:sldChg>
      <pc:sldChg chg="add del">
        <pc:chgData name="이동건" userId="4ad090f6-dadd-4301-b5d0-883b88f508af" providerId="ADAL" clId="{0EDF3F71-751A-4311-B125-7937B366E70A}" dt="2023-03-02T12:56:34.585" v="15" actId="2696"/>
        <pc:sldMkLst>
          <pc:docMk/>
          <pc:sldMk cId="971926466" sldId="262"/>
        </pc:sldMkLst>
      </pc:sldChg>
      <pc:sldChg chg="addSp delSp modSp add">
        <pc:chgData name="이동건" userId="4ad090f6-dadd-4301-b5d0-883b88f508af" providerId="ADAL" clId="{0EDF3F71-751A-4311-B125-7937B366E70A}" dt="2023-03-02T13:01:25.989" v="148" actId="20577"/>
        <pc:sldMkLst>
          <pc:docMk/>
          <pc:sldMk cId="2249589349" sldId="263"/>
        </pc:sldMkLst>
        <pc:spChg chg="add mod">
          <ac:chgData name="이동건" userId="4ad090f6-dadd-4301-b5d0-883b88f508af" providerId="ADAL" clId="{0EDF3F71-751A-4311-B125-7937B366E70A}" dt="2023-03-02T13:00:32.805" v="122" actId="20577"/>
          <ac:spMkLst>
            <pc:docMk/>
            <pc:sldMk cId="2249589349" sldId="263"/>
            <ac:spMk id="22" creationId="{91E97A6F-209C-4C75-9878-6A6B7921CD31}"/>
          </ac:spMkLst>
        </pc:spChg>
        <pc:spChg chg="add mod">
          <ac:chgData name="이동건" userId="4ad090f6-dadd-4301-b5d0-883b88f508af" providerId="ADAL" clId="{0EDF3F71-751A-4311-B125-7937B366E70A}" dt="2023-03-02T13:01:02.064" v="132" actId="1076"/>
          <ac:spMkLst>
            <pc:docMk/>
            <pc:sldMk cId="2249589349" sldId="263"/>
            <ac:spMk id="23" creationId="{90895516-952F-4316-96A1-87EA6D3BE46A}"/>
          </ac:spMkLst>
        </pc:spChg>
        <pc:spChg chg="add mod">
          <ac:chgData name="이동건" userId="4ad090f6-dadd-4301-b5d0-883b88f508af" providerId="ADAL" clId="{0EDF3F71-751A-4311-B125-7937B366E70A}" dt="2023-03-02T13:00:59.306" v="131" actId="1076"/>
          <ac:spMkLst>
            <pc:docMk/>
            <pc:sldMk cId="2249589349" sldId="263"/>
            <ac:spMk id="24" creationId="{6981076F-C8E2-4F50-9EEB-742E4837D3B9}"/>
          </ac:spMkLst>
        </pc:spChg>
        <pc:spChg chg="add mod">
          <ac:chgData name="이동건" userId="4ad090f6-dadd-4301-b5d0-883b88f508af" providerId="ADAL" clId="{0EDF3F71-751A-4311-B125-7937B366E70A}" dt="2023-03-02T13:00:40.479" v="130" actId="20577"/>
          <ac:spMkLst>
            <pc:docMk/>
            <pc:sldMk cId="2249589349" sldId="263"/>
            <ac:spMk id="25" creationId="{C18A2E74-3F44-434F-8154-4B41F850D898}"/>
          </ac:spMkLst>
        </pc:spChg>
        <pc:spChg chg="add mod">
          <ac:chgData name="이동건" userId="4ad090f6-dadd-4301-b5d0-883b88f508af" providerId="ADAL" clId="{0EDF3F71-751A-4311-B125-7937B366E70A}" dt="2023-03-02T13:01:11.099" v="136" actId="20577"/>
          <ac:spMkLst>
            <pc:docMk/>
            <pc:sldMk cId="2249589349" sldId="263"/>
            <ac:spMk id="26" creationId="{B193D6B1-DA84-4BF1-9FF4-4527D6152A59}"/>
          </ac:spMkLst>
        </pc:spChg>
        <pc:spChg chg="add mod">
          <ac:chgData name="이동건" userId="4ad090f6-dadd-4301-b5d0-883b88f508af" providerId="ADAL" clId="{0EDF3F71-751A-4311-B125-7937B366E70A}" dt="2023-03-02T13:01:25.989" v="148" actId="20577"/>
          <ac:spMkLst>
            <pc:docMk/>
            <pc:sldMk cId="2249589349" sldId="263"/>
            <ac:spMk id="27" creationId="{9DB8BD6D-4E9D-4D17-937C-075053093C3B}"/>
          </ac:spMkLst>
        </pc:spChg>
        <pc:picChg chg="add del mod">
          <ac:chgData name="이동건" userId="4ad090f6-dadd-4301-b5d0-883b88f508af" providerId="ADAL" clId="{0EDF3F71-751A-4311-B125-7937B366E70A}" dt="2023-03-02T12:56:41.388" v="17" actId="478"/>
          <ac:picMkLst>
            <pc:docMk/>
            <pc:sldMk cId="2249589349" sldId="263"/>
            <ac:picMk id="3" creationId="{8C050213-897C-4FA7-8D89-F572767C368B}"/>
          </ac:picMkLst>
        </pc:picChg>
        <pc:picChg chg="add mod">
          <ac:chgData name="이동건" userId="4ad090f6-dadd-4301-b5d0-883b88f508af" providerId="ADAL" clId="{0EDF3F71-751A-4311-B125-7937B366E70A}" dt="2023-03-02T12:59:53.773" v="103" actId="1076"/>
          <ac:picMkLst>
            <pc:docMk/>
            <pc:sldMk cId="2249589349" sldId="263"/>
            <ac:picMk id="5" creationId="{C976A114-5606-4F60-8CD8-7C94E46BF45B}"/>
          </ac:picMkLst>
        </pc:picChg>
        <pc:picChg chg="add mod">
          <ac:chgData name="이동건" userId="4ad090f6-dadd-4301-b5d0-883b88f508af" providerId="ADAL" clId="{0EDF3F71-751A-4311-B125-7937B366E70A}" dt="2023-03-02T13:01:14.935" v="139" actId="1076"/>
          <ac:picMkLst>
            <pc:docMk/>
            <pc:sldMk cId="2249589349" sldId="263"/>
            <ac:picMk id="7" creationId="{45FD1DA1-B090-4B35-B186-D9A04287A8E9}"/>
          </ac:picMkLst>
        </pc:picChg>
        <pc:picChg chg="add mod">
          <ac:chgData name="이동건" userId="4ad090f6-dadd-4301-b5d0-883b88f508af" providerId="ADAL" clId="{0EDF3F71-751A-4311-B125-7937B366E70A}" dt="2023-03-02T12:59:53.773" v="103" actId="1076"/>
          <ac:picMkLst>
            <pc:docMk/>
            <pc:sldMk cId="2249589349" sldId="263"/>
            <ac:picMk id="9" creationId="{7EC409BD-06B5-452F-B28E-417BFD06F0BF}"/>
          </ac:picMkLst>
        </pc:picChg>
        <pc:picChg chg="add mod">
          <ac:chgData name="이동건" userId="4ad090f6-dadd-4301-b5d0-883b88f508af" providerId="ADAL" clId="{0EDF3F71-751A-4311-B125-7937B366E70A}" dt="2023-03-02T12:59:53.773" v="103" actId="1076"/>
          <ac:picMkLst>
            <pc:docMk/>
            <pc:sldMk cId="2249589349" sldId="263"/>
            <ac:picMk id="11" creationId="{68CF4EFA-6E55-4DB0-8DCF-CA0595B74D80}"/>
          </ac:picMkLst>
        </pc:picChg>
        <pc:picChg chg="add mod">
          <ac:chgData name="이동건" userId="4ad090f6-dadd-4301-b5d0-883b88f508af" providerId="ADAL" clId="{0EDF3F71-751A-4311-B125-7937B366E70A}" dt="2023-03-02T12:59:53.773" v="103" actId="1076"/>
          <ac:picMkLst>
            <pc:docMk/>
            <pc:sldMk cId="2249589349" sldId="263"/>
            <ac:picMk id="13" creationId="{B88D4BD9-FE97-477F-87EC-5BF18EF1512D}"/>
          </ac:picMkLst>
        </pc:picChg>
        <pc:picChg chg="add mod">
          <ac:chgData name="이동건" userId="4ad090f6-dadd-4301-b5d0-883b88f508af" providerId="ADAL" clId="{0EDF3F71-751A-4311-B125-7937B366E70A}" dt="2023-03-02T12:59:53.773" v="103" actId="1076"/>
          <ac:picMkLst>
            <pc:docMk/>
            <pc:sldMk cId="2249589349" sldId="263"/>
            <ac:picMk id="15" creationId="{62097FE5-CCCD-4F00-8983-02F2647B017B}"/>
          </ac:picMkLst>
        </pc:picChg>
        <pc:picChg chg="add del mod">
          <ac:chgData name="이동건" userId="4ad090f6-dadd-4301-b5d0-883b88f508af" providerId="ADAL" clId="{0EDF3F71-751A-4311-B125-7937B366E70A}" dt="2023-03-02T12:58:54.691" v="53"/>
          <ac:picMkLst>
            <pc:docMk/>
            <pc:sldMk cId="2249589349" sldId="263"/>
            <ac:picMk id="17" creationId="{2F5B2DD4-2681-414E-9FE2-F2FB6FBBB44D}"/>
          </ac:picMkLst>
        </pc:picChg>
        <pc:picChg chg="add del mod">
          <ac:chgData name="이동건" userId="4ad090f6-dadd-4301-b5d0-883b88f508af" providerId="ADAL" clId="{0EDF3F71-751A-4311-B125-7937B366E70A}" dt="2023-03-02T12:58:50.944" v="50"/>
          <ac:picMkLst>
            <pc:docMk/>
            <pc:sldMk cId="2249589349" sldId="263"/>
            <ac:picMk id="19" creationId="{9FB29749-9E9B-4DD3-8DAB-0F3F740738D1}"/>
          </ac:picMkLst>
        </pc:picChg>
        <pc:picChg chg="add del mod">
          <ac:chgData name="이동건" userId="4ad090f6-dadd-4301-b5d0-883b88f508af" providerId="ADAL" clId="{0EDF3F71-751A-4311-B125-7937B366E70A}" dt="2023-03-02T12:58:47.210" v="47"/>
          <ac:picMkLst>
            <pc:docMk/>
            <pc:sldMk cId="2249589349" sldId="263"/>
            <ac:picMk id="21" creationId="{F3E7741F-DDAD-4960-A43A-6ACA24FA1B65}"/>
          </ac:picMkLst>
        </pc:picChg>
      </pc:sldChg>
      <pc:sldChg chg="del">
        <pc:chgData name="이동건" userId="4ad090f6-dadd-4301-b5d0-883b88f508af" providerId="ADAL" clId="{0EDF3F71-751A-4311-B125-7937B366E70A}" dt="2023-02-27T00:06:12.685" v="0" actId="2696"/>
        <pc:sldMkLst>
          <pc:docMk/>
          <pc:sldMk cId="3354089514" sldId="263"/>
        </pc:sldMkLst>
      </pc:sldChg>
      <pc:sldChg chg="addSp add">
        <pc:chgData name="이동건" userId="4ad090f6-dadd-4301-b5d0-883b88f508af" providerId="ADAL" clId="{0EDF3F71-751A-4311-B125-7937B366E70A}" dt="2023-03-02T12:58:55.437" v="54"/>
        <pc:sldMkLst>
          <pc:docMk/>
          <pc:sldMk cId="784536815" sldId="264"/>
        </pc:sldMkLst>
        <pc:picChg chg="add">
          <ac:chgData name="이동건" userId="4ad090f6-dadd-4301-b5d0-883b88f508af" providerId="ADAL" clId="{0EDF3F71-751A-4311-B125-7937B366E70A}" dt="2023-03-02T12:58:55.437" v="54"/>
          <ac:picMkLst>
            <pc:docMk/>
            <pc:sldMk cId="784536815" sldId="264"/>
            <ac:picMk id="2" creationId="{FFEA0F59-9408-4E70-B495-0E170DA69B16}"/>
          </ac:picMkLst>
        </pc:picChg>
      </pc:sldChg>
      <pc:sldChg chg="addSp modSp add">
        <pc:chgData name="이동건" userId="4ad090f6-dadd-4301-b5d0-883b88f508af" providerId="ADAL" clId="{0EDF3F71-751A-4311-B125-7937B366E70A}" dt="2023-03-02T12:58:53.173" v="52" actId="1076"/>
        <pc:sldMkLst>
          <pc:docMk/>
          <pc:sldMk cId="369402192" sldId="265"/>
        </pc:sldMkLst>
        <pc:picChg chg="add mod">
          <ac:chgData name="이동건" userId="4ad090f6-dadd-4301-b5d0-883b88f508af" providerId="ADAL" clId="{0EDF3F71-751A-4311-B125-7937B366E70A}" dt="2023-03-02T12:58:53.173" v="52" actId="1076"/>
          <ac:picMkLst>
            <pc:docMk/>
            <pc:sldMk cId="369402192" sldId="265"/>
            <ac:picMk id="2" creationId="{FDF62A22-B62B-45BF-885F-CC985668D05A}"/>
          </ac:picMkLst>
        </pc:picChg>
      </pc:sldChg>
      <pc:sldChg chg="addSp modSp add">
        <pc:chgData name="이동건" userId="4ad090f6-dadd-4301-b5d0-883b88f508af" providerId="ADAL" clId="{0EDF3F71-751A-4311-B125-7937B366E70A}" dt="2023-03-02T12:58:49.221" v="49" actId="1076"/>
        <pc:sldMkLst>
          <pc:docMk/>
          <pc:sldMk cId="2010804486" sldId="266"/>
        </pc:sldMkLst>
        <pc:picChg chg="add mod">
          <ac:chgData name="이동건" userId="4ad090f6-dadd-4301-b5d0-883b88f508af" providerId="ADAL" clId="{0EDF3F71-751A-4311-B125-7937B366E70A}" dt="2023-03-02T12:58:49.221" v="49" actId="1076"/>
          <ac:picMkLst>
            <pc:docMk/>
            <pc:sldMk cId="2010804486" sldId="266"/>
            <ac:picMk id="2" creationId="{343081F9-7DB9-462B-8416-624721D39C50}"/>
          </ac:picMkLst>
        </pc:picChg>
      </pc:sldChg>
      <pc:sldMasterChg chg="del delSldLayout">
        <pc:chgData name="이동건" userId="4ad090f6-dadd-4301-b5d0-883b88f508af" providerId="ADAL" clId="{0EDF3F71-751A-4311-B125-7937B366E70A}" dt="2023-02-27T00:06:12.977" v="9" actId="2696"/>
        <pc:sldMasterMkLst>
          <pc:docMk/>
          <pc:sldMasterMk cId="154990032" sldId="2147483663"/>
        </pc:sldMasterMkLst>
        <pc:sldLayoutChg chg="del">
          <pc:chgData name="이동건" userId="4ad090f6-dadd-4301-b5d0-883b88f508af" providerId="ADAL" clId="{0EDF3F71-751A-4311-B125-7937B366E70A}" dt="2023-02-27T00:06:12.973" v="7" actId="2696"/>
          <pc:sldLayoutMkLst>
            <pc:docMk/>
            <pc:sldMasterMk cId="154990032" sldId="2147483663"/>
            <pc:sldLayoutMk cId="1623721304" sldId="2147483664"/>
          </pc:sldLayoutMkLst>
        </pc:sldLayoutChg>
        <pc:sldLayoutChg chg="del">
          <pc:chgData name="이동건" userId="4ad090f6-dadd-4301-b5d0-883b88f508af" providerId="ADAL" clId="{0EDF3F71-751A-4311-B125-7937B366E70A}" dt="2023-02-27T00:06:12.974" v="8" actId="2696"/>
          <pc:sldLayoutMkLst>
            <pc:docMk/>
            <pc:sldMasterMk cId="154990032" sldId="2147483663"/>
            <pc:sldLayoutMk cId="3357215851" sldId="2147483665"/>
          </pc:sldLayoutMkLst>
        </pc:sldLayoutChg>
      </pc:sldMasterChg>
    </pc:docChg>
  </pc:docChgLst>
  <pc:docChgLst>
    <pc:chgData name="이동건" userId="4ad090f6-dadd-4301-b5d0-883b88f508af" providerId="ADAL" clId="{1F71EF51-9345-49B0-885D-55E92DEF67FC}"/>
    <pc:docChg chg="undo custSel addSld delSld modSld sldOrd">
      <pc:chgData name="이동건" userId="4ad090f6-dadd-4301-b5d0-883b88f508af" providerId="ADAL" clId="{1F71EF51-9345-49B0-885D-55E92DEF67FC}" dt="2023-02-20T05:04:15.195" v="3018" actId="207"/>
      <pc:docMkLst>
        <pc:docMk/>
      </pc:docMkLst>
      <pc:sldChg chg="del">
        <pc:chgData name="이동건" userId="4ad090f6-dadd-4301-b5d0-883b88f508af" providerId="ADAL" clId="{1F71EF51-9345-49B0-885D-55E92DEF67FC}" dt="2023-02-20T01:47:28.740" v="3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1F71EF51-9345-49B0-885D-55E92DEF67FC}" dt="2023-02-20T02:18:28.536" v="816" actId="1076"/>
        <pc:sldMkLst>
          <pc:docMk/>
          <pc:sldMk cId="763205629" sldId="257"/>
        </pc:sldMkLst>
        <pc:spChg chg="mod">
          <ac:chgData name="이동건" userId="4ad090f6-dadd-4301-b5d0-883b88f508af" providerId="ADAL" clId="{1F71EF51-9345-49B0-885D-55E92DEF67FC}" dt="2023-02-20T01:48:22.802" v="55" actId="20577"/>
          <ac:spMkLst>
            <pc:docMk/>
            <pc:sldMk cId="763205629" sldId="257"/>
            <ac:spMk id="4" creationId="{18507B9F-6865-49C6-AEFE-0AF6E237C549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9" creationId="{8D95F766-705D-4DF1-AFF3-8ED3C6E6153C}"/>
          </ac:spMkLst>
        </pc:spChg>
        <pc:spChg chg="add mod topLvl">
          <ac:chgData name="이동건" userId="4ad090f6-dadd-4301-b5d0-883b88f508af" providerId="ADAL" clId="{1F71EF51-9345-49B0-885D-55E92DEF67FC}" dt="2023-02-20T02:00:15.050" v="194" actId="164"/>
          <ac:spMkLst>
            <pc:docMk/>
            <pc:sldMk cId="763205629" sldId="257"/>
            <ac:spMk id="11" creationId="{DF497AE9-28E9-4DB8-BD8D-9CC6F8031E2B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12" creationId="{3B98F755-5545-4DF3-8EE4-CD0F15985068}"/>
          </ac:spMkLst>
        </pc:spChg>
        <pc:spChg chg="add mod">
          <ac:chgData name="이동건" userId="4ad090f6-dadd-4301-b5d0-883b88f508af" providerId="ADAL" clId="{1F71EF51-9345-49B0-885D-55E92DEF67FC}" dt="2023-02-20T02:03:19.137" v="245" actId="1582"/>
          <ac:spMkLst>
            <pc:docMk/>
            <pc:sldMk cId="763205629" sldId="257"/>
            <ac:spMk id="17" creationId="{29D82A5D-87A8-45B3-BBC9-FA130BCFE50E}"/>
          </ac:spMkLst>
        </pc:spChg>
        <pc:spChg chg="add mod">
          <ac:chgData name="이동건" userId="4ad090f6-dadd-4301-b5d0-883b88f508af" providerId="ADAL" clId="{1F71EF51-9345-49B0-885D-55E92DEF67FC}" dt="2023-02-20T02:15:00.499" v="652" actId="1076"/>
          <ac:spMkLst>
            <pc:docMk/>
            <pc:sldMk cId="763205629" sldId="257"/>
            <ac:spMk id="18" creationId="{DBC645E6-B2FD-4490-8E25-A2C8D883D2A4}"/>
          </ac:spMkLst>
        </pc:spChg>
        <pc:spChg chg="add del mod">
          <ac:chgData name="이동건" userId="4ad090f6-dadd-4301-b5d0-883b88f508af" providerId="ADAL" clId="{1F71EF51-9345-49B0-885D-55E92DEF67FC}" dt="2023-02-20T02:06:57.257" v="371" actId="478"/>
          <ac:spMkLst>
            <pc:docMk/>
            <pc:sldMk cId="763205629" sldId="257"/>
            <ac:spMk id="19" creationId="{3E8BF21E-46B1-4031-A4F7-62D256D6F2AB}"/>
          </ac:spMkLst>
        </pc:spChg>
        <pc:spChg chg="mod topLvl">
          <ac:chgData name="이동건" userId="4ad090f6-dadd-4301-b5d0-883b88f508af" providerId="ADAL" clId="{1F71EF51-9345-49B0-885D-55E92DEF67FC}" dt="2023-02-20T02:04:02.942" v="262" actId="20577"/>
          <ac:spMkLst>
            <pc:docMk/>
            <pc:sldMk cId="763205629" sldId="257"/>
            <ac:spMk id="22" creationId="{5C62112F-096A-4398-A256-FB64B6B9B3D5}"/>
          </ac:spMkLst>
        </pc:spChg>
        <pc:spChg chg="mod topLvl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25" creationId="{5453038C-2C35-4D4E-A5AD-251DAF3D114F}"/>
          </ac:spMkLst>
        </pc:spChg>
        <pc:spChg chg="del mod topLvl">
          <ac:chgData name="이동건" userId="4ad090f6-dadd-4301-b5d0-883b88f508af" providerId="ADAL" clId="{1F71EF51-9345-49B0-885D-55E92DEF67FC}" dt="2023-02-20T02:03:48.030" v="255" actId="478"/>
          <ac:spMkLst>
            <pc:docMk/>
            <pc:sldMk cId="763205629" sldId="257"/>
            <ac:spMk id="26" creationId="{C3DEFD02-008C-4DBB-AFF4-2D6005D3AC28}"/>
          </ac:spMkLst>
        </pc:spChg>
        <pc:spChg chg="add mod">
          <ac:chgData name="이동건" userId="4ad090f6-dadd-4301-b5d0-883b88f508af" providerId="ADAL" clId="{1F71EF51-9345-49B0-885D-55E92DEF67FC}" dt="2023-02-20T02:07:19.949" v="421"/>
          <ac:spMkLst>
            <pc:docMk/>
            <pc:sldMk cId="763205629" sldId="257"/>
            <ac:spMk id="27" creationId="{07AE4715-11A5-440A-96B5-6A71703DCC2F}"/>
          </ac:spMkLst>
        </pc:spChg>
        <pc:spChg chg="add del mod">
          <ac:chgData name="이동건" userId="4ad090f6-dadd-4301-b5d0-883b88f508af" providerId="ADAL" clId="{1F71EF51-9345-49B0-885D-55E92DEF67FC}" dt="2023-02-20T02:02:55.796" v="239" actId="478"/>
          <ac:spMkLst>
            <pc:docMk/>
            <pc:sldMk cId="763205629" sldId="257"/>
            <ac:spMk id="28" creationId="{1F97B044-2578-42C4-BDA3-82C80E666A34}"/>
          </ac:spMkLst>
        </pc:spChg>
        <pc:spChg chg="add mod">
          <ac:chgData name="이동건" userId="4ad090f6-dadd-4301-b5d0-883b88f508af" providerId="ADAL" clId="{1F71EF51-9345-49B0-885D-55E92DEF67FC}" dt="2023-02-20T02:03:24.293" v="246" actId="1076"/>
          <ac:spMkLst>
            <pc:docMk/>
            <pc:sldMk cId="763205629" sldId="257"/>
            <ac:spMk id="29" creationId="{3147F257-3356-4D2C-B9D0-81F60B0E95FA}"/>
          </ac:spMkLst>
        </pc:spChg>
        <pc:spChg chg="add mod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30" creationId="{88DD6027-9AF2-4D37-AE12-144173D0B2B4}"/>
          </ac:spMkLst>
        </pc:spChg>
        <pc:spChg chg="add mod">
          <ac:chgData name="이동건" userId="4ad090f6-dadd-4301-b5d0-883b88f508af" providerId="ADAL" clId="{1F71EF51-9345-49B0-885D-55E92DEF67FC}" dt="2023-02-20T02:12:03.938" v="462" actId="1076"/>
          <ac:spMkLst>
            <pc:docMk/>
            <pc:sldMk cId="763205629" sldId="257"/>
            <ac:spMk id="31" creationId="{ADFC64CA-FC06-4664-B5AB-BFA8AE34A555}"/>
          </ac:spMkLst>
        </pc:spChg>
        <pc:spChg chg="add mod">
          <ac:chgData name="이동건" userId="4ad090f6-dadd-4301-b5d0-883b88f508af" providerId="ADAL" clId="{1F71EF51-9345-49B0-885D-55E92DEF67FC}" dt="2023-02-20T02:06:54.228" v="370" actId="1076"/>
          <ac:spMkLst>
            <pc:docMk/>
            <pc:sldMk cId="763205629" sldId="257"/>
            <ac:spMk id="34" creationId="{FE457D78-F8F7-496A-B2B0-F303E105F6EF}"/>
          </ac:spMkLst>
        </pc:spChg>
        <pc:spChg chg="add mod">
          <ac:chgData name="이동건" userId="4ad090f6-dadd-4301-b5d0-883b88f508af" providerId="ADAL" clId="{1F71EF51-9345-49B0-885D-55E92DEF67FC}" dt="2023-02-20T02:07:25.124" v="445"/>
          <ac:spMkLst>
            <pc:docMk/>
            <pc:sldMk cId="763205629" sldId="257"/>
            <ac:spMk id="36" creationId="{89E9092C-C95A-400E-A704-13F355FA041B}"/>
          </ac:spMkLst>
        </pc:spChg>
        <pc:spChg chg="add mod">
          <ac:chgData name="이동건" userId="4ad090f6-dadd-4301-b5d0-883b88f508af" providerId="ADAL" clId="{1F71EF51-9345-49B0-885D-55E92DEF67FC}" dt="2023-02-20T02:13:53.361" v="484" actId="1037"/>
          <ac:spMkLst>
            <pc:docMk/>
            <pc:sldMk cId="763205629" sldId="257"/>
            <ac:spMk id="37" creationId="{B3ADAA67-B4D8-44B4-B80D-CAC19B76E880}"/>
          </ac:spMkLst>
        </pc:spChg>
        <pc:spChg chg="add mod">
          <ac:chgData name="이동건" userId="4ad090f6-dadd-4301-b5d0-883b88f508af" providerId="ADAL" clId="{1F71EF51-9345-49B0-885D-55E92DEF67FC}" dt="2023-02-20T02:17:42.867" v="784" actId="6549"/>
          <ac:spMkLst>
            <pc:docMk/>
            <pc:sldMk cId="763205629" sldId="257"/>
            <ac:spMk id="43" creationId="{E4B37096-0FF8-49A0-A3FB-BC56F71B088D}"/>
          </ac:spMkLst>
        </pc:spChg>
        <pc:spChg chg="add mod">
          <ac:chgData name="이동건" userId="4ad090f6-dadd-4301-b5d0-883b88f508af" providerId="ADAL" clId="{1F71EF51-9345-49B0-885D-55E92DEF67FC}" dt="2023-02-20T02:16:38.092" v="674" actId="693"/>
          <ac:spMkLst>
            <pc:docMk/>
            <pc:sldMk cId="763205629" sldId="257"/>
            <ac:spMk id="44" creationId="{EB15AB08-C804-4019-9569-A3089598F1BA}"/>
          </ac:spMkLst>
        </pc:spChg>
        <pc:spChg chg="add mod">
          <ac:chgData name="이동건" userId="4ad090f6-dadd-4301-b5d0-883b88f508af" providerId="ADAL" clId="{1F71EF51-9345-49B0-885D-55E92DEF67FC}" dt="2023-02-20T02:18:23.723" v="814" actId="1076"/>
          <ac:spMkLst>
            <pc:docMk/>
            <pc:sldMk cId="763205629" sldId="257"/>
            <ac:spMk id="45" creationId="{94324F9E-1F75-42F7-AD3B-5810EFC229A2}"/>
          </ac:spMkLst>
        </pc:spChg>
        <pc:spChg chg="add mod">
          <ac:chgData name="이동건" userId="4ad090f6-dadd-4301-b5d0-883b88f508af" providerId="ADAL" clId="{1F71EF51-9345-49B0-885D-55E92DEF67FC}" dt="2023-02-20T02:15:20.646" v="656" actId="1076"/>
          <ac:spMkLst>
            <pc:docMk/>
            <pc:sldMk cId="763205629" sldId="257"/>
            <ac:spMk id="48" creationId="{30258A15-2140-4212-8994-E03171CC83A4}"/>
          </ac:spMkLst>
        </pc:spChg>
        <pc:spChg chg="add mod">
          <ac:chgData name="이동건" userId="4ad090f6-dadd-4301-b5d0-883b88f508af" providerId="ADAL" clId="{1F71EF51-9345-49B0-885D-55E92DEF67FC}" dt="2023-02-20T02:15:45.994" v="661" actId="693"/>
          <ac:spMkLst>
            <pc:docMk/>
            <pc:sldMk cId="763205629" sldId="257"/>
            <ac:spMk id="51" creationId="{37953B2D-6E38-47BE-A500-AB586F155A69}"/>
          </ac:spMkLst>
        </pc:spChg>
        <pc:spChg chg="add mod">
          <ac:chgData name="이동건" userId="4ad090f6-dadd-4301-b5d0-883b88f508af" providerId="ADAL" clId="{1F71EF51-9345-49B0-885D-55E92DEF67FC}" dt="2023-02-20T02:17:07.724" v="739" actId="20577"/>
          <ac:spMkLst>
            <pc:docMk/>
            <pc:sldMk cId="763205629" sldId="257"/>
            <ac:spMk id="53" creationId="{9512C9B4-61F1-464B-AABD-9E76FECF8062}"/>
          </ac:spMkLst>
        </pc:spChg>
        <pc:spChg chg="add mod ord">
          <ac:chgData name="이동건" userId="4ad090f6-dadd-4301-b5d0-883b88f508af" providerId="ADAL" clId="{1F71EF51-9345-49B0-885D-55E92DEF67FC}" dt="2023-02-20T02:18:00.086" v="786" actId="166"/>
          <ac:spMkLst>
            <pc:docMk/>
            <pc:sldMk cId="763205629" sldId="257"/>
            <ac:spMk id="54" creationId="{C0BF4EB9-0099-4FB9-9896-6675FF3B427D}"/>
          </ac:spMkLst>
        </pc:spChg>
        <pc:spChg chg="add mod">
          <ac:chgData name="이동건" userId="4ad090f6-dadd-4301-b5d0-883b88f508af" providerId="ADAL" clId="{1F71EF51-9345-49B0-885D-55E92DEF67FC}" dt="2023-02-20T02:18:28.536" v="816" actId="1076"/>
          <ac:spMkLst>
            <pc:docMk/>
            <pc:sldMk cId="763205629" sldId="257"/>
            <ac:spMk id="57" creationId="{B2E9C42E-CB4E-4A0E-BB80-444AA01FC65E}"/>
          </ac:spMkLst>
        </pc:spChg>
        <pc:grpChg chg="add mod topLvl">
          <ac:chgData name="이동건" userId="4ad090f6-dadd-4301-b5d0-883b88f508af" providerId="ADAL" clId="{1F71EF51-9345-49B0-885D-55E92DEF67FC}" dt="2023-02-20T02:00:15.050" v="194" actId="164"/>
          <ac:grpSpMkLst>
            <pc:docMk/>
            <pc:sldMk cId="763205629" sldId="257"/>
            <ac:grpSpMk id="10" creationId="{B77BCE6E-4D61-4635-8A43-0FF1EAE3C62D}"/>
          </ac:grpSpMkLst>
        </pc:grpChg>
        <pc:grpChg chg="add del mod">
          <ac:chgData name="이동건" userId="4ad090f6-dadd-4301-b5d0-883b88f508af" providerId="ADAL" clId="{1F71EF51-9345-49B0-885D-55E92DEF67FC}" dt="2023-02-20T02:00:12.960" v="193" actId="165"/>
          <ac:grpSpMkLst>
            <pc:docMk/>
            <pc:sldMk cId="763205629" sldId="257"/>
            <ac:grpSpMk id="15" creationId="{FAB94450-AECA-4A66-AD20-09BE9F98A590}"/>
          </ac:grpSpMkLst>
        </pc:grpChg>
        <pc:grpChg chg="add mod">
          <ac:chgData name="이동건" userId="4ad090f6-dadd-4301-b5d0-883b88f508af" providerId="ADAL" clId="{1F71EF51-9345-49B0-885D-55E92DEF67FC}" dt="2023-02-20T02:05:31.599" v="362" actId="1076"/>
          <ac:grpSpMkLst>
            <pc:docMk/>
            <pc:sldMk cId="763205629" sldId="257"/>
            <ac:grpSpMk id="16" creationId="{49D26C71-4C36-44E0-BBDA-F8EDEA5F7ABF}"/>
          </ac:grpSpMkLst>
        </pc:grpChg>
        <pc:grpChg chg="add del mod">
          <ac:chgData name="이동건" userId="4ad090f6-dadd-4301-b5d0-883b88f508af" providerId="ADAL" clId="{1F71EF51-9345-49B0-885D-55E92DEF67FC}" dt="2023-02-20T02:03:28.128" v="247" actId="165"/>
          <ac:grpSpMkLst>
            <pc:docMk/>
            <pc:sldMk cId="763205629" sldId="257"/>
            <ac:grpSpMk id="20" creationId="{F8F90CC4-DE58-42E2-83E9-1F274A833DDD}"/>
          </ac:grpSpMkLst>
        </pc:grpChg>
        <pc:grpChg chg="del mod topLvl">
          <ac:chgData name="이동건" userId="4ad090f6-dadd-4301-b5d0-883b88f508af" providerId="ADAL" clId="{1F71EF51-9345-49B0-885D-55E92DEF67FC}" dt="2023-02-20T02:03:33.107" v="250" actId="165"/>
          <ac:grpSpMkLst>
            <pc:docMk/>
            <pc:sldMk cId="763205629" sldId="257"/>
            <ac:grpSpMk id="21" creationId="{D22A185B-084D-4647-BEF9-612D9AC82454}"/>
          </ac:grpSpMkLst>
        </pc:grpChg>
        <pc:picChg chg="add mod">
          <ac:chgData name="이동건" userId="4ad090f6-dadd-4301-b5d0-883b88f508af" providerId="ADAL" clId="{1F71EF51-9345-49B0-885D-55E92DEF67FC}" dt="2023-02-20T02:05:28.539" v="361" actId="1076"/>
          <ac:picMkLst>
            <pc:docMk/>
            <pc:sldMk cId="763205629" sldId="257"/>
            <ac:picMk id="32" creationId="{B8668A4D-F120-4F15-9DDF-0E575BBE2872}"/>
          </ac:picMkLst>
        </pc:picChg>
        <pc:picChg chg="add mod">
          <ac:chgData name="이동건" userId="4ad090f6-dadd-4301-b5d0-883b88f508af" providerId="ADAL" clId="{1F71EF51-9345-49B0-885D-55E92DEF67FC}" dt="2023-02-20T02:15:20.646" v="656" actId="1076"/>
          <ac:picMkLst>
            <pc:docMk/>
            <pc:sldMk cId="763205629" sldId="257"/>
            <ac:picMk id="49" creationId="{4F7F93F3-86B4-4F2F-B28A-589A92611295}"/>
          </ac:picMkLst>
        </pc:picChg>
        <pc:picChg chg="add del">
          <ac:chgData name="이동건" userId="4ad090f6-dadd-4301-b5d0-883b88f508af" providerId="ADAL" clId="{1F71EF51-9345-49B0-885D-55E92DEF67FC}" dt="2023-02-20T01:55:57.897" v="131" actId="478"/>
          <ac:picMkLst>
            <pc:docMk/>
            <pc:sldMk cId="763205629" sldId="257"/>
            <ac:picMk id="2050" creationId="{823A27B6-F343-48F9-999E-9DDD20A7F2DE}"/>
          </ac:picMkLst>
        </pc:picChg>
        <pc:picChg chg="add del mod topLvl">
          <ac:chgData name="이동건" userId="4ad090f6-dadd-4301-b5d0-883b88f508af" providerId="ADAL" clId="{1F71EF51-9345-49B0-885D-55E92DEF67FC}" dt="2023-02-20T02:05:23.086" v="359" actId="478"/>
          <ac:picMkLst>
            <pc:docMk/>
            <pc:sldMk cId="763205629" sldId="257"/>
            <ac:picMk id="2052" creationId="{520AD2A1-5726-4F74-BEFA-0823746FF852}"/>
          </ac:picMkLst>
        </pc:picChg>
        <pc:picChg chg="add mod">
          <ac:chgData name="이동건" userId="4ad090f6-dadd-4301-b5d0-883b88f508af" providerId="ADAL" clId="{1F71EF51-9345-49B0-885D-55E92DEF67FC}" dt="2023-02-20T02:00:20.059" v="197" actId="1076"/>
          <ac:picMkLst>
            <pc:docMk/>
            <pc:sldMk cId="763205629" sldId="257"/>
            <ac:picMk id="2054" creationId="{8A42F4F7-8387-48A2-A967-F107121F38F0}"/>
          </ac:picMkLst>
        </pc:picChg>
        <pc:picChg chg="add mod">
          <ac:chgData name="이동건" userId="4ad090f6-dadd-4301-b5d0-883b88f508af" providerId="ADAL" clId="{1F71EF51-9345-49B0-885D-55E92DEF67FC}" dt="2023-02-20T02:12:54.770" v="468" actId="1076"/>
          <ac:picMkLst>
            <pc:docMk/>
            <pc:sldMk cId="763205629" sldId="257"/>
            <ac:picMk id="2056" creationId="{6AAC1087-B7AF-4309-981F-3A7B418E3117}"/>
          </ac:picMkLst>
        </pc:picChg>
        <pc:cxnChg chg="add mod">
          <ac:chgData name="이동건" userId="4ad090f6-dadd-4301-b5d0-883b88f508af" providerId="ADAL" clId="{1F71EF51-9345-49B0-885D-55E92DEF67FC}" dt="2023-02-20T01:58:41.109" v="177" actId="14100"/>
          <ac:cxnSpMkLst>
            <pc:docMk/>
            <pc:sldMk cId="763205629" sldId="257"/>
            <ac:cxnSpMk id="3" creationId="{701097A4-E641-4ABE-86D9-DA9F85985F4A}"/>
          </ac:cxnSpMkLst>
        </pc:cxnChg>
        <pc:cxnChg chg="add mod">
          <ac:chgData name="이동건" userId="4ad090f6-dadd-4301-b5d0-883b88f508af" providerId="ADAL" clId="{1F71EF51-9345-49B0-885D-55E92DEF67FC}" dt="2023-02-20T01:58:35.986" v="176" actId="14100"/>
          <ac:cxnSpMkLst>
            <pc:docMk/>
            <pc:sldMk cId="763205629" sldId="257"/>
            <ac:cxnSpMk id="8" creationId="{DC2C4F40-35AB-4A55-890D-E91B4C96AB1D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3" creationId="{F922C355-C2CC-4675-9773-CD375EA76255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4" creationId="{150FA5A9-7985-43E8-AE99-D6556BFD614F}"/>
          </ac:cxnSpMkLst>
        </pc:cxnChg>
        <pc:cxnChg chg="add mod">
          <ac:chgData name="이동건" userId="4ad090f6-dadd-4301-b5d0-883b88f508af" providerId="ADAL" clId="{1F71EF51-9345-49B0-885D-55E92DEF67FC}" dt="2023-02-20T02:13:57.189" v="485" actId="14100"/>
          <ac:cxnSpMkLst>
            <pc:docMk/>
            <pc:sldMk cId="763205629" sldId="257"/>
            <ac:cxnSpMk id="35" creationId="{2C0A6AC9-33B3-4C0D-8DAC-B3CCD9366DE7}"/>
          </ac:cxnSpMkLst>
        </pc:cxnChg>
        <pc:cxnChg chg="add mod">
          <ac:chgData name="이동건" userId="4ad090f6-dadd-4301-b5d0-883b88f508af" providerId="ADAL" clId="{1F71EF51-9345-49B0-885D-55E92DEF67FC}" dt="2023-02-20T02:13:50.529" v="480" actId="208"/>
          <ac:cxnSpMkLst>
            <pc:docMk/>
            <pc:sldMk cId="763205629" sldId="257"/>
            <ac:cxnSpMk id="40" creationId="{A7FD89A9-B4A8-4A1C-AB02-F95E3708D99B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0" creationId="{8A020D3F-86A6-4EA1-9FD2-9116180C2F6E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2" creationId="{8C7BC34A-1120-40FD-9D24-0866DD496156}"/>
          </ac:cxnSpMkLst>
        </pc:cxnChg>
      </pc:sldChg>
      <pc:sldChg chg="addSp modSp add ord">
        <pc:chgData name="이동건" userId="4ad090f6-dadd-4301-b5d0-883b88f508af" providerId="ADAL" clId="{1F71EF51-9345-49B0-885D-55E92DEF67FC}" dt="2023-02-20T02:56:48.821" v="2545"/>
        <pc:sldMkLst>
          <pc:docMk/>
          <pc:sldMk cId="2130782827" sldId="258"/>
        </pc:sldMkLst>
        <pc:spChg chg="add mod">
          <ac:chgData name="이동건" userId="4ad090f6-dadd-4301-b5d0-883b88f508af" providerId="ADAL" clId="{1F71EF51-9345-49B0-885D-55E92DEF67FC}" dt="2023-02-20T01:49:05.528" v="128" actId="1076"/>
          <ac:spMkLst>
            <pc:docMk/>
            <pc:sldMk cId="2130782827" sldId="258"/>
            <ac:spMk id="2" creationId="{37393E47-515B-4BED-AF99-0E83E61E52D8}"/>
          </ac:spMkLst>
        </pc:spChg>
        <pc:spChg chg="add">
          <ac:chgData name="이동건" userId="4ad090f6-dadd-4301-b5d0-883b88f508af" providerId="ADAL" clId="{1F71EF51-9345-49B0-885D-55E92DEF67FC}" dt="2023-02-20T01:54:19.435" v="129"/>
          <ac:spMkLst>
            <pc:docMk/>
            <pc:sldMk cId="2130782827" sldId="258"/>
            <ac:spMk id="4" creationId="{FEFB298F-CE5F-4EF7-AB36-D32875ED4312}"/>
          </ac:spMkLst>
        </pc:spChg>
        <pc:picChg chg="add mod">
          <ac:chgData name="이동건" userId="4ad090f6-dadd-4301-b5d0-883b88f508af" providerId="ADAL" clId="{1F71EF51-9345-49B0-885D-55E92DEF67FC}" dt="2023-02-20T01:48:42.614" v="59" actId="732"/>
          <ac:picMkLst>
            <pc:docMk/>
            <pc:sldMk cId="2130782827" sldId="258"/>
            <ac:picMk id="1026" creationId="{99F33B97-AA7C-4279-9B0F-C2D82187E726}"/>
          </ac:picMkLst>
        </pc:picChg>
      </pc:sldChg>
      <pc:sldChg chg="del">
        <pc:chgData name="이동건" userId="4ad090f6-dadd-4301-b5d0-883b88f508af" providerId="ADAL" clId="{1F71EF51-9345-49B0-885D-55E92DEF67FC}" dt="2023-02-20T01:47:25.946" v="0" actId="2696"/>
        <pc:sldMkLst>
          <pc:docMk/>
          <pc:sldMk cId="3840971592" sldId="258"/>
        </pc:sldMkLst>
      </pc:sldChg>
      <pc:sldChg chg="addSp delSp modSp add ord">
        <pc:chgData name="이동건" userId="4ad090f6-dadd-4301-b5d0-883b88f508af" providerId="ADAL" clId="{1F71EF51-9345-49B0-885D-55E92DEF67FC}" dt="2023-02-20T02:56:35.928" v="2544" actId="122"/>
        <pc:sldMkLst>
          <pc:docMk/>
          <pc:sldMk cId="3728975811" sldId="259"/>
        </pc:sldMkLst>
        <pc:spChg chg="add">
          <ac:chgData name="이동건" userId="4ad090f6-dadd-4301-b5d0-883b88f508af" providerId="ADAL" clId="{1F71EF51-9345-49B0-885D-55E92DEF67FC}" dt="2023-02-20T02:19:16.344" v="818"/>
          <ac:spMkLst>
            <pc:docMk/>
            <pc:sldMk cId="3728975811" sldId="259"/>
            <ac:spMk id="2" creationId="{C5CDBF7D-AFD9-43A6-B9AE-3983FDC0EE35}"/>
          </ac:spMkLst>
        </pc:spChg>
        <pc:spChg chg="add del mod">
          <ac:chgData name="이동건" userId="4ad090f6-dadd-4301-b5d0-883b88f508af" providerId="ADAL" clId="{1F71EF51-9345-49B0-885D-55E92DEF67FC}" dt="2023-02-20T02:52:05.358" v="2115" actId="478"/>
          <ac:spMkLst>
            <pc:docMk/>
            <pc:sldMk cId="3728975811" sldId="259"/>
            <ac:spMk id="3" creationId="{6C6AB787-2534-42CC-A72C-42D56BF1B7E5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5" creationId="{A24CC5A7-2287-41FD-B978-FDBD32E484E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6" creationId="{5305BEF5-EA5D-4C06-A9AE-4DD2785FAB0D}"/>
          </ac:spMkLst>
        </pc:spChg>
        <pc:spChg chg="add mod">
          <ac:chgData name="이동건" userId="4ad090f6-dadd-4301-b5d0-883b88f508af" providerId="ADAL" clId="{1F71EF51-9345-49B0-885D-55E92DEF67FC}" dt="2023-02-20T02:55:43.930" v="2423" actId="207"/>
          <ac:spMkLst>
            <pc:docMk/>
            <pc:sldMk cId="3728975811" sldId="259"/>
            <ac:spMk id="7" creationId="{6032FE53-847C-4689-87D2-041E371ED03B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5" creationId="{AA614F93-A0A0-4CE5-867A-448FDB14F7C0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6" creationId="{D5FADC7D-8A37-446B-A634-E0431879BEE9}"/>
          </ac:spMkLst>
        </pc:spChg>
        <pc:spChg chg="add del mod">
          <ac:chgData name="이동건" userId="4ad090f6-dadd-4301-b5d0-883b88f508af" providerId="ADAL" clId="{1F71EF51-9345-49B0-885D-55E92DEF67FC}" dt="2023-02-20T02:25:58.758" v="1377"/>
          <ac:spMkLst>
            <pc:docMk/>
            <pc:sldMk cId="3728975811" sldId="259"/>
            <ac:spMk id="17" creationId="{A587AC55-977E-45D2-B597-EADEB3B0CC7C}"/>
          </ac:spMkLst>
        </pc:spChg>
        <pc:spChg chg="add mod">
          <ac:chgData name="이동건" userId="4ad090f6-dadd-4301-b5d0-883b88f508af" providerId="ADAL" clId="{1F71EF51-9345-49B0-885D-55E92DEF67FC}" dt="2023-02-20T02:53:14.530" v="2270" actId="6549"/>
          <ac:spMkLst>
            <pc:docMk/>
            <pc:sldMk cId="3728975811" sldId="259"/>
            <ac:spMk id="18" creationId="{52270631-4B35-44AD-98F2-A0AA5F71EC2F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9" creationId="{700C410E-096C-4202-ADA3-76586057E9EC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0" creationId="{CCA88B0A-CF82-4B94-8173-7C263A53A2B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1" creationId="{93274EC4-9F82-49B1-A3F6-692224F8F06C}"/>
          </ac:spMkLst>
        </pc:spChg>
        <pc:spChg chg="add mod">
          <ac:chgData name="이동건" userId="4ad090f6-dadd-4301-b5d0-883b88f508af" providerId="ADAL" clId="{1F71EF51-9345-49B0-885D-55E92DEF67FC}" dt="2023-02-20T02:54:54.836" v="2417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1F71EF51-9345-49B0-885D-55E92DEF67FC}" dt="2023-02-20T02:54:57.498" v="2418" actId="1076"/>
          <ac:spMkLst>
            <pc:docMk/>
            <pc:sldMk cId="3728975811" sldId="259"/>
            <ac:spMk id="25" creationId="{D3A99AAE-B3D5-4087-8BA4-6B51DA7CF9A0}"/>
          </ac:spMkLst>
        </pc:spChg>
        <pc:spChg chg="add mod">
          <ac:chgData name="이동건" userId="4ad090f6-dadd-4301-b5d0-883b88f508af" providerId="ADAL" clId="{1F71EF51-9345-49B0-885D-55E92DEF67FC}" dt="2023-02-20T02:52:22.249" v="2173" actId="20577"/>
          <ac:spMkLst>
            <pc:docMk/>
            <pc:sldMk cId="3728975811" sldId="259"/>
            <ac:spMk id="26" creationId="{47E51897-4CDF-4EC8-97E5-7856DE116457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7" creationId="{83D07EC4-1D88-4424-A266-54041A2C6622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8" creationId="{AC74CEFB-4BBA-45A6-BAE4-1D23967A8859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9" creationId="{C8753B35-EB7A-42C8-8E36-1375AB201FC4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55:22.132" v="2420" actId="6549"/>
          <ac:spMkLst>
            <pc:docMk/>
            <pc:sldMk cId="3728975811" sldId="259"/>
            <ac:spMk id="31" creationId="{C4A67517-4CC6-44A3-856C-BE32165022E2}"/>
          </ac:spMkLst>
        </pc:spChg>
        <pc:spChg chg="add mod">
          <ac:chgData name="이동건" userId="4ad090f6-dadd-4301-b5d0-883b88f508af" providerId="ADAL" clId="{1F71EF51-9345-49B0-885D-55E92DEF67FC}" dt="2023-02-20T02:56:04.544" v="2462" actId="207"/>
          <ac:spMkLst>
            <pc:docMk/>
            <pc:sldMk cId="3728975811" sldId="259"/>
            <ac:spMk id="32" creationId="{F7091B6E-B3CE-4DB1-BC3C-733980DCBC01}"/>
          </ac:spMkLst>
        </pc:spChg>
        <pc:spChg chg="add mod">
          <ac:chgData name="이동건" userId="4ad090f6-dadd-4301-b5d0-883b88f508af" providerId="ADAL" clId="{1F71EF51-9345-49B0-885D-55E92DEF67FC}" dt="2023-02-20T02:56:35.928" v="2544" actId="122"/>
          <ac:spMkLst>
            <pc:docMk/>
            <pc:sldMk cId="3728975811" sldId="259"/>
            <ac:spMk id="33" creationId="{6B83BD32-45E3-43F7-9E44-028A8ED43C64}"/>
          </ac:spMkLst>
        </pc:spChg>
        <pc:picChg chg="add mod">
          <ac:chgData name="이동건" userId="4ad090f6-dadd-4301-b5d0-883b88f508af" providerId="ADAL" clId="{1F71EF51-9345-49B0-885D-55E92DEF67FC}" dt="2023-02-20T02:52:09.489" v="2116" actId="1076"/>
          <ac:picMkLst>
            <pc:docMk/>
            <pc:sldMk cId="3728975811" sldId="259"/>
            <ac:picMk id="4" creationId="{5AAEEAEF-6C6B-49F0-8446-86809FB3BBC5}"/>
          </ac:picMkLst>
        </pc:pic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9" creationId="{2FE721C2-5BB9-4223-9A75-30522FD51009}"/>
          </ac:cxnSpMkLst>
        </pc:cxn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del mod">
          <ac:chgData name="이동건" userId="4ad090f6-dadd-4301-b5d0-883b88f508af" providerId="ADAL" clId="{1F71EF51-9345-49B0-885D-55E92DEF67FC}" dt="2023-02-20T02:34:14.045" v="1556" actId="478"/>
          <ac:cxnSpMkLst>
            <pc:docMk/>
            <pc:sldMk cId="3728975811" sldId="259"/>
            <ac:cxnSpMk id="23" creationId="{DBED4A05-079C-432A-9FC8-5866BFB9CD50}"/>
          </ac:cxnSpMkLst>
        </pc:cxnChg>
      </pc:sldChg>
      <pc:sldChg chg="del">
        <pc:chgData name="이동건" userId="4ad090f6-dadd-4301-b5d0-883b88f508af" providerId="ADAL" clId="{1F71EF51-9345-49B0-885D-55E92DEF67FC}" dt="2023-02-20T01:47:25.976" v="1" actId="2696"/>
        <pc:sldMkLst>
          <pc:docMk/>
          <pc:sldMk cId="4150233693" sldId="259"/>
        </pc:sldMkLst>
      </pc:sldChg>
      <pc:sldChg chg="addSp delSp modSp add ord">
        <pc:chgData name="이동건" userId="4ad090f6-dadd-4301-b5d0-883b88f508af" providerId="ADAL" clId="{1F71EF51-9345-49B0-885D-55E92DEF67FC}" dt="2023-02-20T02:48:25.186" v="2111" actId="20577"/>
        <pc:sldMkLst>
          <pc:docMk/>
          <pc:sldMk cId="346627401" sldId="260"/>
        </pc:sldMkLst>
        <pc:spChg chg="mod">
          <ac:chgData name="이동건" userId="4ad090f6-dadd-4301-b5d0-883b88f508af" providerId="ADAL" clId="{1F71EF51-9345-49B0-885D-55E92DEF67FC}" dt="2023-02-20T02:46:13.134" v="2066" actId="1076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48:25.186" v="2111" actId="20577"/>
          <ac:spMkLst>
            <pc:docMk/>
            <pc:sldMk cId="346627401" sldId="260"/>
            <ac:spMk id="10" creationId="{B44F425A-6212-4DE6-A743-C84E73CC8BFF}"/>
          </ac:spMkLst>
        </pc:spChg>
        <pc:spChg chg="add mod">
          <ac:chgData name="이동건" userId="4ad090f6-dadd-4301-b5d0-883b88f508af" providerId="ADAL" clId="{1F71EF51-9345-49B0-885D-55E92DEF67FC}" dt="2023-02-20T02:47:44.868" v="2069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6" creationId="{D5FADC7D-8A37-446B-A634-E0431879BEE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18" creationId="{52270631-4B35-44AD-98F2-A0AA5F71EC2F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1" creationId="{93274EC4-9F82-49B1-A3F6-692224F8F06C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4" creationId="{F332DF00-E7D4-4744-A617-F610A9D4DEB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5" creationId="{D3A99AAE-B3D5-4087-8BA4-6B51DA7CF9A0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6" creationId="{47E51897-4CDF-4EC8-97E5-7856DE116457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7" creationId="{83D07EC4-1D88-4424-A266-54041A2C662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8" creationId="{AC74CEFB-4BBA-45A6-BAE4-1D23967A885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9" creationId="{C8753B35-EB7A-42C8-8E36-1375AB201FC4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47:42.620" v="2068" actId="1582"/>
          <ac:spMkLst>
            <pc:docMk/>
            <pc:sldMk cId="346627401" sldId="260"/>
            <ac:spMk id="32" creationId="{DDC4C4A2-532D-4A1F-BC4F-7E23DEC7ECC5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33" creationId="{C25602C4-4FD8-4EE5-B500-CC651F1B5BA0}"/>
          </ac:spMkLst>
        </pc:spChg>
        <pc:spChg chg="add mod">
          <ac:chgData name="이동건" userId="4ad090f6-dadd-4301-b5d0-883b88f508af" providerId="ADAL" clId="{1F71EF51-9345-49B0-885D-55E92DEF67FC}" dt="2023-02-20T02:47:49.621" v="2070" actId="1582"/>
          <ac:spMkLst>
            <pc:docMk/>
            <pc:sldMk cId="346627401" sldId="260"/>
            <ac:spMk id="34" creationId="{FA8EEA66-B768-4C55-9681-F423F29C865D}"/>
          </ac:spMkLst>
        </pc:spChg>
        <pc:spChg chg="add mod">
          <ac:chgData name="이동건" userId="4ad090f6-dadd-4301-b5d0-883b88f508af" providerId="ADAL" clId="{1F71EF51-9345-49B0-885D-55E92DEF67FC}" dt="2023-02-20T02:48:00.500" v="2071" actId="1582"/>
          <ac:spMkLst>
            <pc:docMk/>
            <pc:sldMk cId="346627401" sldId="260"/>
            <ac:spMk id="35" creationId="{5C1AA395-4631-4223-9A83-2F01267145E6}"/>
          </ac:spMkLst>
        </pc:spChg>
        <pc:spChg chg="add del mod">
          <ac:chgData name="이동건" userId="4ad090f6-dadd-4301-b5d0-883b88f508af" providerId="ADAL" clId="{1F71EF51-9345-49B0-885D-55E92DEF67FC}" dt="2023-02-20T02:45:10.954" v="1980" actId="478"/>
          <ac:spMkLst>
            <pc:docMk/>
            <pc:sldMk cId="346627401" sldId="260"/>
            <ac:spMk id="38" creationId="{738E19CF-E31C-46AE-B813-0469EF34E7A6}"/>
          </ac:spMkLst>
        </pc:spChg>
        <pc:spChg chg="add del mod">
          <ac:chgData name="이동건" userId="4ad090f6-dadd-4301-b5d0-883b88f508af" providerId="ADAL" clId="{1F71EF51-9345-49B0-885D-55E92DEF67FC}" dt="2023-02-20T02:45:12.641" v="1981" actId="478"/>
          <ac:spMkLst>
            <pc:docMk/>
            <pc:sldMk cId="346627401" sldId="260"/>
            <ac:spMk id="39" creationId="{7B7E056E-65DA-4B08-8AF3-255D6F69BEF6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0" creationId="{1D0D9687-F184-4976-A825-6CFDEFC5BB8A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1" creationId="{214F3FDF-2A44-41B1-87BE-C91580615E07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2" creationId="{86F23035-43C6-4DFC-B2EA-7F71EAE11E28}"/>
          </ac:spMkLst>
        </pc:spChg>
        <pc:spChg chg="add mod ord">
          <ac:chgData name="이동건" userId="4ad090f6-dadd-4301-b5d0-883b88f508af" providerId="ADAL" clId="{1F71EF51-9345-49B0-885D-55E92DEF67FC}" dt="2023-02-20T02:44:55.403" v="1979" actId="167"/>
          <ac:spMkLst>
            <pc:docMk/>
            <pc:sldMk cId="346627401" sldId="260"/>
            <ac:spMk id="43" creationId="{DDD70806-6F6A-4562-A319-5A9334AC7CE8}"/>
          </ac:spMkLst>
        </pc:spChg>
        <pc:spChg chg="add">
          <ac:chgData name="이동건" userId="4ad090f6-dadd-4301-b5d0-883b88f508af" providerId="ADAL" clId="{1F71EF51-9345-49B0-885D-55E92DEF67FC}" dt="2023-02-20T02:48:13.524" v="2072"/>
          <ac:spMkLst>
            <pc:docMk/>
            <pc:sldMk cId="346627401" sldId="260"/>
            <ac:spMk id="44" creationId="{69D6021C-7B7D-4FEE-B41C-C0241350B028}"/>
          </ac:spMkLst>
        </pc:spChg>
        <pc:picChg chg="mod">
          <ac:chgData name="이동건" userId="4ad090f6-dadd-4301-b5d0-883b88f508af" providerId="ADAL" clId="{1F71EF51-9345-49B0-885D-55E92DEF67FC}" dt="2023-02-20T02:44:12.990" v="1970" actId="1076"/>
          <ac:picMkLst>
            <pc:docMk/>
            <pc:sldMk cId="346627401" sldId="260"/>
            <ac:picMk id="4" creationId="{5AAEEAEF-6C6B-49F0-8446-86809FB3BBC5}"/>
          </ac:picMkLst>
        </pc:picChg>
        <pc:picChg chg="add mod">
          <ac:chgData name="이동건" userId="4ad090f6-dadd-4301-b5d0-883b88f508af" providerId="ADAL" clId="{1F71EF51-9345-49B0-885D-55E92DEF67FC}" dt="2023-02-20T02:44:23.189" v="1972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6" creationId="{E047BA0A-1959-40DD-B057-CF9AFD12C773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del">
        <pc:chgData name="이동건" userId="4ad090f6-dadd-4301-b5d0-883b88f508af" providerId="ADAL" clId="{1F71EF51-9345-49B0-885D-55E92DEF67FC}" dt="2023-02-20T01:47:25.986" v="2" actId="2696"/>
        <pc:sldMkLst>
          <pc:docMk/>
          <pc:sldMk cId="1316130317" sldId="260"/>
        </pc:sldMkLst>
      </pc:sldChg>
      <pc:sldChg chg="addSp delSp modSp add">
        <pc:chgData name="이동건" userId="4ad090f6-dadd-4301-b5d0-883b88f508af" providerId="ADAL" clId="{1F71EF51-9345-49B0-885D-55E92DEF67FC}" dt="2023-02-20T03:19:38.357" v="2600" actId="478"/>
        <pc:sldMkLst>
          <pc:docMk/>
          <pc:sldMk cId="3288620320" sldId="261"/>
        </pc:sldMkLst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3" creationId="{E5B5BEC4-F00D-464B-BA98-A82B44934CF6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4" creationId="{1BF58A07-C4B5-4A83-894A-EC7623765925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5" creationId="{CF144965-D52D-4070-8DB1-652361D04A7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6" creationId="{C90F448D-D8BB-4671-868F-32B47971FC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9" creationId="{51E79636-C1D7-498B-A5C2-761F99731A49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0" creationId="{DF62AC19-0537-4CEF-90AD-413FE28F4F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1" creationId="{B4B76E14-B3C9-49C2-8971-A07D9690C08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2" creationId="{D507D382-0B95-46B9-A4AE-2456B8DC5BF2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3" creationId="{BBF498E9-D4D9-45BD-B1CA-4426210A1E3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4" creationId="{77501D67-4B56-460D-A443-B6BA8169C18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5" creationId="{E44A9103-5576-4CBA-9E75-FCB0C3A2ABFF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1F71EF51-9345-49B0-885D-55E92DEF67FC}" dt="2023-02-20T03:11:19.619" v="2591" actId="1076"/>
          <ac:spMkLst>
            <pc:docMk/>
            <pc:sldMk cId="3288620320" sldId="261"/>
            <ac:spMk id="19" creationId="{B8965D22-6651-49CF-99B1-09536C92F29C}"/>
          </ac:spMkLst>
        </pc:spChg>
        <pc:spChg chg="add">
          <ac:chgData name="이동건" userId="4ad090f6-dadd-4301-b5d0-883b88f508af" providerId="ADAL" clId="{1F71EF51-9345-49B0-885D-55E92DEF67FC}" dt="2023-02-20T03:10:59.746" v="2589"/>
          <ac:spMkLst>
            <pc:docMk/>
            <pc:sldMk cId="3288620320" sldId="261"/>
            <ac:spMk id="20" creationId="{DD7EFB1A-FA6E-442D-A799-EDD05A1885C6}"/>
          </ac:spMkLst>
        </pc:spChg>
        <pc:spChg chg="add del mod">
          <ac:chgData name="이동건" userId="4ad090f6-dadd-4301-b5d0-883b88f508af" providerId="ADAL" clId="{1F71EF51-9345-49B0-885D-55E92DEF67FC}" dt="2023-02-20T03:19:38.357" v="2600" actId="478"/>
          <ac:spMkLst>
            <pc:docMk/>
            <pc:sldMk cId="3288620320" sldId="261"/>
            <ac:spMk id="21" creationId="{18602FD4-AC2C-4177-A951-EAE594B878E5}"/>
          </ac:spMkLst>
        </pc:spChg>
        <pc:picChg chg="add mod">
          <ac:chgData name="이동건" userId="4ad090f6-dadd-4301-b5d0-883b88f508af" providerId="ADAL" clId="{1F71EF51-9345-49B0-885D-55E92DEF67FC}" dt="2023-02-20T03:11:16.779" v="2590" actId="1076"/>
          <ac:picMkLst>
            <pc:docMk/>
            <pc:sldMk cId="3288620320" sldId="261"/>
            <ac:picMk id="2" creationId="{130E6E6F-FDEC-43B8-851E-817C1ED47E2F}"/>
          </ac:picMkLst>
        </pc:pic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7" creationId="{25E401C2-9FE6-46DA-9C9F-2B14B142932F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8" creationId="{37D23E9F-708E-4A2A-8D87-38C282CC63BC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3" creationId="{7732667D-C602-4CD7-B154-23938A087EB8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4" creationId="{62034BEE-B87F-4253-A52F-840743652560}"/>
          </ac:cxnSpMkLst>
        </pc:cxnChg>
      </pc:sldChg>
      <pc:sldChg chg="addSp delSp modSp add">
        <pc:chgData name="이동건" userId="4ad090f6-dadd-4301-b5d0-883b88f508af" providerId="ADAL" clId="{1F71EF51-9345-49B0-885D-55E92DEF67FC}" dt="2023-02-20T05:01:22.461" v="2905" actId="208"/>
        <pc:sldMkLst>
          <pc:docMk/>
          <pc:sldMk cId="767825120" sldId="262"/>
        </pc:sldMkLst>
        <pc:spChg chg="add mod">
          <ac:chgData name="이동건" userId="4ad090f6-dadd-4301-b5d0-883b88f508af" providerId="ADAL" clId="{1F71EF51-9345-49B0-885D-55E92DEF67FC}" dt="2023-02-20T04:48:24.793" v="2809" actId="1076"/>
          <ac:spMkLst>
            <pc:docMk/>
            <pc:sldMk cId="767825120" sldId="262"/>
            <ac:spMk id="8" creationId="{FAE58374-0890-468E-A26A-C43CEFDE925C}"/>
          </ac:spMkLst>
        </pc:spChg>
        <pc:spChg chg="add mod">
          <ac:chgData name="이동건" userId="4ad090f6-dadd-4301-b5d0-883b88f508af" providerId="ADAL" clId="{1F71EF51-9345-49B0-885D-55E92DEF67FC}" dt="2023-02-20T05:01:03.757" v="2902" actId="1076"/>
          <ac:spMkLst>
            <pc:docMk/>
            <pc:sldMk cId="767825120" sldId="262"/>
            <ac:spMk id="9" creationId="{7707A6BA-5DD3-496D-85B0-572F64F0B0BA}"/>
          </ac:spMkLst>
        </pc:spChg>
        <pc:spChg chg="add mod">
          <ac:chgData name="이동건" userId="4ad090f6-dadd-4301-b5d0-883b88f508af" providerId="ADAL" clId="{1F71EF51-9345-49B0-885D-55E92DEF67FC}" dt="2023-02-20T04:43:03.756" v="2769" actId="20577"/>
          <ac:spMkLst>
            <pc:docMk/>
            <pc:sldMk cId="767825120" sldId="262"/>
            <ac:spMk id="10" creationId="{D9A04E19-1A71-493B-A750-50880907E985}"/>
          </ac:spMkLst>
        </pc:spChg>
        <pc:spChg chg="add mod">
          <ac:chgData name="이동건" userId="4ad090f6-dadd-4301-b5d0-883b88f508af" providerId="ADAL" clId="{1F71EF51-9345-49B0-885D-55E92DEF67FC}" dt="2023-02-20T04:48:18.522" v="2806" actId="1076"/>
          <ac:spMkLst>
            <pc:docMk/>
            <pc:sldMk cId="767825120" sldId="262"/>
            <ac:spMk id="11" creationId="{1759511A-AB09-4007-A1CA-0C341C26CD07}"/>
          </ac:spMkLst>
        </pc:spChg>
        <pc:spChg chg="add">
          <ac:chgData name="이동건" userId="4ad090f6-dadd-4301-b5d0-883b88f508af" providerId="ADAL" clId="{1F71EF51-9345-49B0-885D-55E92DEF67FC}" dt="2023-02-20T04:57:53.376" v="2811"/>
          <ac:spMkLst>
            <pc:docMk/>
            <pc:sldMk cId="767825120" sldId="262"/>
            <ac:spMk id="16" creationId="{901898DD-D557-401F-8B9E-752F5B9B8F1E}"/>
          </ac:spMkLst>
        </pc:spChg>
        <pc:spChg chg="add mod">
          <ac:chgData name="이동건" userId="4ad090f6-dadd-4301-b5d0-883b88f508af" providerId="ADAL" clId="{1F71EF51-9345-49B0-885D-55E92DEF67FC}" dt="2023-02-20T05:00:25.627" v="2890" actId="1076"/>
          <ac:spMkLst>
            <pc:docMk/>
            <pc:sldMk cId="767825120" sldId="262"/>
            <ac:spMk id="17" creationId="{505A2EEC-11D1-4971-BB39-94015637D3AB}"/>
          </ac:spMkLst>
        </pc:spChg>
        <pc:spChg chg="add mod">
          <ac:chgData name="이동건" userId="4ad090f6-dadd-4301-b5d0-883b88f508af" providerId="ADAL" clId="{1F71EF51-9345-49B0-885D-55E92DEF67FC}" dt="2023-02-20T05:00:30.619" v="2891" actId="1076"/>
          <ac:spMkLst>
            <pc:docMk/>
            <pc:sldMk cId="767825120" sldId="262"/>
            <ac:spMk id="18" creationId="{1CB22138-739C-41A7-A6F7-09833B0181EC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1" creationId="{324B37CB-78B5-4DDD-84DB-FD5AEB9879EE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2" creationId="{00FCE452-B2D7-4BF8-B890-2EC7F6D6A974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3" creationId="{7FF384DE-27A8-413F-8D3C-8F916BBC9994}"/>
          </ac:spMkLst>
        </pc:spChg>
        <pc:picChg chg="add mod">
          <ac:chgData name="이동건" userId="4ad090f6-dadd-4301-b5d0-883b88f508af" providerId="ADAL" clId="{1F71EF51-9345-49B0-885D-55E92DEF67FC}" dt="2023-02-20T04:48:26.442" v="2810" actId="1076"/>
          <ac:picMkLst>
            <pc:docMk/>
            <pc:sldMk cId="767825120" sldId="262"/>
            <ac:picMk id="3" creationId="{BF4942FF-7BA3-44AA-A32C-89ED5893EA78}"/>
          </ac:picMkLst>
        </pc:picChg>
        <pc:picChg chg="add mod">
          <ac:chgData name="이동건" userId="4ad090f6-dadd-4301-b5d0-883b88f508af" providerId="ADAL" clId="{1F71EF51-9345-49B0-885D-55E92DEF67FC}" dt="2023-02-20T04:41:43.967" v="2691" actId="1076"/>
          <ac:picMkLst>
            <pc:docMk/>
            <pc:sldMk cId="767825120" sldId="262"/>
            <ac:picMk id="5" creationId="{FC1F0DEC-91FA-46A2-A101-94D95FAED26B}"/>
          </ac:picMkLst>
        </pc:picChg>
        <pc:picChg chg="add del mod">
          <ac:chgData name="이동건" userId="4ad090f6-dadd-4301-b5d0-883b88f508af" providerId="ADAL" clId="{1F71EF51-9345-49B0-885D-55E92DEF67FC}" dt="2023-02-20T04:45:09.999" v="2773" actId="478"/>
          <ac:picMkLst>
            <pc:docMk/>
            <pc:sldMk cId="767825120" sldId="262"/>
            <ac:picMk id="7" creationId="{B63BE603-96F2-40A2-8862-D0A979F6624C}"/>
          </ac:picMkLst>
        </pc:picChg>
        <pc:picChg chg="add mod">
          <ac:chgData name="이동건" userId="4ad090f6-dadd-4301-b5d0-883b88f508af" providerId="ADAL" clId="{1F71EF51-9345-49B0-885D-55E92DEF67FC}" dt="2023-02-20T04:45:16.461" v="2777" actId="14100"/>
          <ac:picMkLst>
            <pc:docMk/>
            <pc:sldMk cId="767825120" sldId="262"/>
            <ac:picMk id="13" creationId="{EB7F8BE7-A354-4DBE-B4CC-9AD1BDA683CA}"/>
          </ac:picMkLst>
        </pc:picChg>
        <pc:picChg chg="add mod">
          <ac:chgData name="이동건" userId="4ad090f6-dadd-4301-b5d0-883b88f508af" providerId="ADAL" clId="{1F71EF51-9345-49B0-885D-55E92DEF67FC}" dt="2023-02-20T05:00:51.709" v="2898" actId="1076"/>
          <ac:picMkLst>
            <pc:docMk/>
            <pc:sldMk cId="767825120" sldId="262"/>
            <ac:picMk id="15" creationId="{B7AD6CE1-C120-4006-9559-7B22F24B6EAE}"/>
          </ac:picMkLst>
        </pc:picChg>
        <pc:cxnChg chg="add del mod">
          <ac:chgData name="이동건" userId="4ad090f6-dadd-4301-b5d0-883b88f508af" providerId="ADAL" clId="{1F71EF51-9345-49B0-885D-55E92DEF67FC}" dt="2023-02-20T05:00:44.080" v="2893" actId="478"/>
          <ac:cxnSpMkLst>
            <pc:docMk/>
            <pc:sldMk cId="767825120" sldId="262"/>
            <ac:cxnSpMk id="20" creationId="{40D654C5-5C81-40CD-AC5E-2349F27DBA60}"/>
          </ac:cxnSpMkLst>
        </pc:cxnChg>
      </pc:sldChg>
      <pc:sldChg chg="addSp modSp add">
        <pc:chgData name="이동건" userId="4ad090f6-dadd-4301-b5d0-883b88f508af" providerId="ADAL" clId="{1F71EF51-9345-49B0-885D-55E92DEF67FC}" dt="2023-02-20T05:04:15.195" v="3018" actId="207"/>
        <pc:sldMkLst>
          <pc:docMk/>
          <pc:sldMk cId="3354089514" sldId="263"/>
        </pc:sldMkLst>
        <pc:spChg chg="add">
          <ac:chgData name="이동건" userId="4ad090f6-dadd-4301-b5d0-883b88f508af" providerId="ADAL" clId="{1F71EF51-9345-49B0-885D-55E92DEF67FC}" dt="2023-02-20T05:03:04.026" v="2919"/>
          <ac:spMkLst>
            <pc:docMk/>
            <pc:sldMk cId="3354089514" sldId="263"/>
            <ac:spMk id="6" creationId="{0B7E96F1-8A5C-404E-9BD8-FC84DA646893}"/>
          </ac:spMkLst>
        </pc:spChg>
        <pc:spChg chg="add mod">
          <ac:chgData name="이동건" userId="4ad090f6-dadd-4301-b5d0-883b88f508af" providerId="ADAL" clId="{1F71EF51-9345-49B0-885D-55E92DEF67FC}" dt="2023-02-20T05:03:18.276" v="2953"/>
          <ac:spMkLst>
            <pc:docMk/>
            <pc:sldMk cId="3354089514" sldId="263"/>
            <ac:spMk id="7" creationId="{A29896F2-B1CD-4434-B816-2045BCFC217A}"/>
          </ac:spMkLst>
        </pc:spChg>
        <pc:spChg chg="add mod">
          <ac:chgData name="이동건" userId="4ad090f6-dadd-4301-b5d0-883b88f508af" providerId="ADAL" clId="{1F71EF51-9345-49B0-885D-55E92DEF67FC}" dt="2023-02-20T05:03:24.249" v="2958"/>
          <ac:spMkLst>
            <pc:docMk/>
            <pc:sldMk cId="3354089514" sldId="263"/>
            <ac:spMk id="8" creationId="{CE82950A-64C0-4E46-A17E-824F6820EF96}"/>
          </ac:spMkLst>
        </pc:spChg>
        <pc:spChg chg="add mod">
          <ac:chgData name="이동건" userId="4ad090f6-dadd-4301-b5d0-883b88f508af" providerId="ADAL" clId="{1F71EF51-9345-49B0-885D-55E92DEF67FC}" dt="2023-02-20T05:03:53.448" v="2964" actId="14100"/>
          <ac:spMkLst>
            <pc:docMk/>
            <pc:sldMk cId="3354089514" sldId="263"/>
            <ac:spMk id="9" creationId="{0778B6EE-749C-4974-A793-BEE0FA546888}"/>
          </ac:spMkLst>
        </pc:spChg>
        <pc:spChg chg="add mod">
          <ac:chgData name="이동건" userId="4ad090f6-dadd-4301-b5d0-883b88f508af" providerId="ADAL" clId="{1F71EF51-9345-49B0-885D-55E92DEF67FC}" dt="2023-02-20T05:03:59.911" v="2966" actId="1076"/>
          <ac:spMkLst>
            <pc:docMk/>
            <pc:sldMk cId="3354089514" sldId="263"/>
            <ac:spMk id="10" creationId="{7CA00D7A-70E9-4BAB-A7F4-8030E24A25A6}"/>
          </ac:spMkLst>
        </pc:spChg>
        <pc:spChg chg="add mod">
          <ac:chgData name="이동건" userId="4ad090f6-dadd-4301-b5d0-883b88f508af" providerId="ADAL" clId="{1F71EF51-9345-49B0-885D-55E92DEF67FC}" dt="2023-02-20T05:04:15.195" v="3018" actId="207"/>
          <ac:spMkLst>
            <pc:docMk/>
            <pc:sldMk cId="3354089514" sldId="263"/>
            <ac:spMk id="11" creationId="{BAAB68A7-C253-4CD2-81F8-7D3E5CD5DE94}"/>
          </ac:spMkLst>
        </pc:spChg>
        <pc:picChg chg="add mod">
          <ac:chgData name="이동건" userId="4ad090f6-dadd-4301-b5d0-883b88f508af" providerId="ADAL" clId="{1F71EF51-9345-49B0-885D-55E92DEF67FC}" dt="2023-02-20T05:02:56.410" v="2917" actId="1076"/>
          <ac:picMkLst>
            <pc:docMk/>
            <pc:sldMk cId="3354089514" sldId="263"/>
            <ac:picMk id="3" creationId="{4D8E39A1-D18F-46B9-8EE0-A02E4B26636A}"/>
          </ac:picMkLst>
        </pc:picChg>
        <pc:picChg chg="add mod">
          <ac:chgData name="이동건" userId="4ad090f6-dadd-4301-b5d0-883b88f508af" providerId="ADAL" clId="{1F71EF51-9345-49B0-885D-55E92DEF67FC}" dt="2023-02-20T05:02:58.014" v="2918" actId="1076"/>
          <ac:picMkLst>
            <pc:docMk/>
            <pc:sldMk cId="3354089514" sldId="263"/>
            <ac:picMk id="5" creationId="{9994D04B-3061-4CA8-AAC7-4385F9F705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76A114-5606-4F60-8CD8-7C94E46B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2127766"/>
            <a:ext cx="3744686" cy="1092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FD1DA1-B090-4B35-B186-D9A04287A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9" y="3677166"/>
            <a:ext cx="3744686" cy="1092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C409BD-06B5-452F-B28E-417BFD06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5226566"/>
            <a:ext cx="3744686" cy="1092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CF4EFA-6E55-4DB0-8DCF-CA0595B7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9" y="2127766"/>
            <a:ext cx="3744686" cy="10922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B88D4BD9-FE97-477F-87EC-5BF18EF1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9" y="3677166"/>
            <a:ext cx="3744686" cy="10922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62097FE5-CCCD-4F00-8983-02F2647B0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9" y="5226566"/>
            <a:ext cx="3744686" cy="109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97A6F-209C-4C75-9878-6A6B7921CD31}"/>
                  </a:ext>
                </a:extLst>
              </p:cNvPr>
              <p:cNvSpPr txBox="1"/>
              <p:nvPr/>
            </p:nvSpPr>
            <p:spPr>
              <a:xfrm>
                <a:off x="2873656" y="3864572"/>
                <a:ext cx="142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1.44×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97A6F-209C-4C75-9878-6A6B7921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656" y="3864572"/>
                <a:ext cx="14237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895516-952F-4316-96A1-87EA6D3BE46A}"/>
                  </a:ext>
                </a:extLst>
              </p:cNvPr>
              <p:cNvSpPr txBox="1"/>
              <p:nvPr/>
            </p:nvSpPr>
            <p:spPr>
              <a:xfrm>
                <a:off x="8074062" y="2127766"/>
                <a:ext cx="142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8.79×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895516-952F-4316-96A1-87EA6D3BE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062" y="2127766"/>
                <a:ext cx="14237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81076F-C8E2-4F50-9EEB-742E4837D3B9}"/>
                  </a:ext>
                </a:extLst>
              </p:cNvPr>
              <p:cNvSpPr txBox="1"/>
              <p:nvPr/>
            </p:nvSpPr>
            <p:spPr>
              <a:xfrm>
                <a:off x="2949526" y="2127766"/>
                <a:ext cx="142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1.46×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81076F-C8E2-4F50-9EEB-742E4837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26" y="2127766"/>
                <a:ext cx="14237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8A2E74-3F44-434F-8154-4B41F850D898}"/>
                  </a:ext>
                </a:extLst>
              </p:cNvPr>
              <p:cNvSpPr txBox="1"/>
              <p:nvPr/>
            </p:nvSpPr>
            <p:spPr>
              <a:xfrm>
                <a:off x="7911438" y="3897869"/>
                <a:ext cx="142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4.70×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8A2E74-3F44-434F-8154-4B41F850D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38" y="3897869"/>
                <a:ext cx="14237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93D6B1-DA84-4BF1-9FF4-4527D6152A59}"/>
                  </a:ext>
                </a:extLst>
              </p:cNvPr>
              <p:cNvSpPr txBox="1"/>
              <p:nvPr/>
            </p:nvSpPr>
            <p:spPr>
              <a:xfrm>
                <a:off x="583541" y="5420837"/>
                <a:ext cx="142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1.54×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93D6B1-DA84-4BF1-9FF4-4527D6152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41" y="5420837"/>
                <a:ext cx="14237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B8BD6D-4E9D-4D17-937C-075053093C3B}"/>
                  </a:ext>
                </a:extLst>
              </p:cNvPr>
              <p:cNvSpPr txBox="1"/>
              <p:nvPr/>
            </p:nvSpPr>
            <p:spPr>
              <a:xfrm>
                <a:off x="5904838" y="5544920"/>
                <a:ext cx="142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3.63×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B8BD6D-4E9D-4D17-937C-07505309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38" y="5544920"/>
                <a:ext cx="14237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EA0F59-9408-4E70-B495-0E170DA6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560"/>
            <a:ext cx="9906000" cy="52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3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F62A22-B62B-45BF-885F-CC985668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822560"/>
            <a:ext cx="9906000" cy="52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3081F9-7DB9-462B-8416-624721D39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51160"/>
            <a:ext cx="9906000" cy="52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044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</Words>
  <Application>Microsoft Office PowerPoint</Application>
  <PresentationFormat>A4 용지(210x297mm)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2023-03-02T13:01:27Z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