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  <p:sldMasterId id="2147483663" r:id="rId4"/>
  </p:sldMasterIdLst>
  <p:sldIdLst>
    <p:sldId id="257" r:id="rId5"/>
    <p:sldId id="258" r:id="rId6"/>
    <p:sldId id="259" r:id="rId7"/>
    <p:sldId id="260" r:id="rId8"/>
    <p:sldId id="262" r:id="rId9"/>
    <p:sldId id="263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0" r:id="rId2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EF68A2-28FB-4E48-86D2-CB78DAAB1623}" v="4789" dt="2023-03-08T03:08:37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44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4AEF68A2-28FB-4E48-86D2-CB78DAAB1623}"/>
    <pc:docChg chg="undo custSel addSld delSld modSld sldOrd">
      <pc:chgData name="이동건" userId="4ad090f6-dadd-4301-b5d0-883b88f508af" providerId="ADAL" clId="{4AEF68A2-28FB-4E48-86D2-CB78DAAB1623}" dt="2023-03-08T03:08:39.473" v="9529" actId="1076"/>
      <pc:docMkLst>
        <pc:docMk/>
      </pc:docMkLst>
      <pc:sldChg chg="del">
        <pc:chgData name="이동건" userId="4ad090f6-dadd-4301-b5d0-883b88f508af" providerId="ADAL" clId="{4AEF68A2-28FB-4E48-86D2-CB78DAAB1623}" dt="2023-03-07T02:02:56.959" v="3" actId="2696"/>
        <pc:sldMkLst>
          <pc:docMk/>
          <pc:sldMk cId="3419996363" sldId="256"/>
        </pc:sldMkLst>
      </pc:sldChg>
      <pc:sldChg chg="addSp modSp modAnim">
        <pc:chgData name="이동건" userId="4ad090f6-dadd-4301-b5d0-883b88f508af" providerId="ADAL" clId="{4AEF68A2-28FB-4E48-86D2-CB78DAAB1623}" dt="2023-03-07T05:07:50.794" v="881" actId="1076"/>
        <pc:sldMkLst>
          <pc:docMk/>
          <pc:sldMk cId="763205629" sldId="257"/>
        </pc:sldMkLst>
        <pc:spChg chg="add mod">
          <ac:chgData name="이동건" userId="4ad090f6-dadd-4301-b5d0-883b88f508af" providerId="ADAL" clId="{4AEF68A2-28FB-4E48-86D2-CB78DAAB1623}" dt="2023-03-07T02:54:38.874" v="235" actId="113"/>
          <ac:spMkLst>
            <pc:docMk/>
            <pc:sldMk cId="763205629" sldId="257"/>
            <ac:spMk id="2" creationId="{2AD56A73-3CDE-4892-B68C-605F6D231EE3}"/>
          </ac:spMkLst>
        </pc:spChg>
        <pc:spChg chg="add mod">
          <ac:chgData name="이동건" userId="4ad090f6-dadd-4301-b5d0-883b88f508af" providerId="ADAL" clId="{4AEF68A2-28FB-4E48-86D2-CB78DAAB1623}" dt="2023-03-07T02:56:39.955" v="244" actId="208"/>
          <ac:spMkLst>
            <pc:docMk/>
            <pc:sldMk cId="763205629" sldId="257"/>
            <ac:spMk id="3" creationId="{2C10A965-F311-42B0-9CF7-A1FD721B3E93}"/>
          </ac:spMkLst>
        </pc:spChg>
        <pc:spChg chg="mod">
          <ac:chgData name="이동건" userId="4ad090f6-dadd-4301-b5d0-883b88f508af" providerId="ADAL" clId="{4AEF68A2-28FB-4E48-86D2-CB78DAAB1623}" dt="2023-03-07T02:36:12.729" v="27"/>
          <ac:spMkLst>
            <pc:docMk/>
            <pc:sldMk cId="763205629" sldId="257"/>
            <ac:spMk id="4" creationId="{18507B9F-6865-49C6-AEFE-0AF6E237C549}"/>
          </ac:spMkLst>
        </pc:spChg>
        <pc:spChg chg="add mod">
          <ac:chgData name="이동건" userId="4ad090f6-dadd-4301-b5d0-883b88f508af" providerId="ADAL" clId="{4AEF68A2-28FB-4E48-86D2-CB78DAAB1623}" dt="2023-03-07T05:07:46.347" v="880" actId="1076"/>
          <ac:spMkLst>
            <pc:docMk/>
            <pc:sldMk cId="763205629" sldId="257"/>
            <ac:spMk id="6" creationId="{8887BE50-497B-4531-B1FF-28615D8AAE75}"/>
          </ac:spMkLst>
        </pc:spChg>
        <pc:spChg chg="add mod">
          <ac:chgData name="이동건" userId="4ad090f6-dadd-4301-b5d0-883b88f508af" providerId="ADAL" clId="{4AEF68A2-28FB-4E48-86D2-CB78DAAB1623}" dt="2023-03-07T05:07:50.794" v="881" actId="1076"/>
          <ac:spMkLst>
            <pc:docMk/>
            <pc:sldMk cId="763205629" sldId="257"/>
            <ac:spMk id="7" creationId="{8633E8BF-47A9-4EDF-A7E1-A7FFEF3B528E}"/>
          </ac:spMkLst>
        </pc:spChg>
        <pc:spChg chg="add mod">
          <ac:chgData name="이동건" userId="4ad090f6-dadd-4301-b5d0-883b88f508af" providerId="ADAL" clId="{4AEF68A2-28FB-4E48-86D2-CB78DAAB1623}" dt="2023-03-07T02:54:28" v="233" actId="1076"/>
          <ac:spMkLst>
            <pc:docMk/>
            <pc:sldMk cId="763205629" sldId="257"/>
            <ac:spMk id="8" creationId="{07D509F2-14A8-4E7E-BAEB-AE17D2B0B07D}"/>
          </ac:spMkLst>
        </pc:spChg>
        <pc:spChg chg="add mod">
          <ac:chgData name="이동건" userId="4ad090f6-dadd-4301-b5d0-883b88f508af" providerId="ADAL" clId="{4AEF68A2-28FB-4E48-86D2-CB78DAAB1623}" dt="2023-03-07T02:54:28" v="233" actId="1076"/>
          <ac:spMkLst>
            <pc:docMk/>
            <pc:sldMk cId="763205629" sldId="257"/>
            <ac:spMk id="9" creationId="{42590318-BE07-44BF-9577-0F0B916676FB}"/>
          </ac:spMkLst>
        </pc:spChg>
        <pc:spChg chg="add mod">
          <ac:chgData name="이동건" userId="4ad090f6-dadd-4301-b5d0-883b88f508af" providerId="ADAL" clId="{4AEF68A2-28FB-4E48-86D2-CB78DAAB1623}" dt="2023-03-07T02:59:41.373" v="281" actId="1076"/>
          <ac:spMkLst>
            <pc:docMk/>
            <pc:sldMk cId="763205629" sldId="257"/>
            <ac:spMk id="10" creationId="{493A9E74-EDB0-4831-8917-EAFA62904CF0}"/>
          </ac:spMkLst>
        </pc:spChg>
      </pc:sldChg>
      <pc:sldChg chg="addSp delSp modSp add">
        <pc:chgData name="이동건" userId="4ad090f6-dadd-4301-b5d0-883b88f508af" providerId="ADAL" clId="{4AEF68A2-28FB-4E48-86D2-CB78DAAB1623}" dt="2023-03-07T05:21:50.804" v="1223" actId="1076"/>
        <pc:sldMkLst>
          <pc:docMk/>
          <pc:sldMk cId="694364799" sldId="258"/>
        </pc:sldMkLst>
        <pc:spChg chg="add del mod">
          <ac:chgData name="이동건" userId="4ad090f6-dadd-4301-b5d0-883b88f508af" providerId="ADAL" clId="{4AEF68A2-28FB-4E48-86D2-CB78DAAB1623}" dt="2023-03-07T02:54:22.565" v="232" actId="478"/>
          <ac:spMkLst>
            <pc:docMk/>
            <pc:sldMk cId="694364799" sldId="258"/>
            <ac:spMk id="2" creationId="{40DF78FD-D132-414D-958B-F0E02982B720}"/>
          </ac:spMkLst>
        </pc:spChg>
        <pc:spChg chg="add mod">
          <ac:chgData name="이동건" userId="4ad090f6-dadd-4301-b5d0-883b88f508af" providerId="ADAL" clId="{4AEF68A2-28FB-4E48-86D2-CB78DAAB1623}" dt="2023-03-07T02:54:19.260" v="231" actId="20577"/>
          <ac:spMkLst>
            <pc:docMk/>
            <pc:sldMk cId="694364799" sldId="258"/>
            <ac:spMk id="3" creationId="{74E56398-FCFD-4BDB-8BD8-CDD074951C74}"/>
          </ac:spMkLst>
        </pc:spChg>
        <pc:spChg chg="add mod">
          <ac:chgData name="이동건" userId="4ad090f6-dadd-4301-b5d0-883b88f508af" providerId="ADAL" clId="{4AEF68A2-28FB-4E48-86D2-CB78DAAB1623}" dt="2023-03-07T05:20:24.869" v="1189" actId="1076"/>
          <ac:spMkLst>
            <pc:docMk/>
            <pc:sldMk cId="694364799" sldId="258"/>
            <ac:spMk id="8" creationId="{2297A270-A582-48A4-9FE4-383CA9BD37B8}"/>
          </ac:spMkLst>
        </pc:spChg>
        <pc:spChg chg="add mod">
          <ac:chgData name="이동건" userId="4ad090f6-dadd-4301-b5d0-883b88f508af" providerId="ADAL" clId="{4AEF68A2-28FB-4E48-86D2-CB78DAAB1623}" dt="2023-03-07T05:20:32.034" v="1192" actId="1076"/>
          <ac:spMkLst>
            <pc:docMk/>
            <pc:sldMk cId="694364799" sldId="258"/>
            <ac:spMk id="9" creationId="{018ADC53-C8CD-4FA1-86B7-70A699EBADBA}"/>
          </ac:spMkLst>
        </pc:spChg>
        <pc:spChg chg="add mod">
          <ac:chgData name="이동건" userId="4ad090f6-dadd-4301-b5d0-883b88f508af" providerId="ADAL" clId="{4AEF68A2-28FB-4E48-86D2-CB78DAAB1623}" dt="2023-03-07T05:20:24.869" v="1189" actId="1076"/>
          <ac:spMkLst>
            <pc:docMk/>
            <pc:sldMk cId="694364799" sldId="258"/>
            <ac:spMk id="10" creationId="{6F92137C-3C3E-491E-A220-4BC8CFAAC919}"/>
          </ac:spMkLst>
        </pc:spChg>
        <pc:spChg chg="add del mod">
          <ac:chgData name="이동건" userId="4ad090f6-dadd-4301-b5d0-883b88f508af" providerId="ADAL" clId="{4AEF68A2-28FB-4E48-86D2-CB78DAAB1623}" dt="2023-03-07T05:20:43.466" v="1197" actId="1076"/>
          <ac:spMkLst>
            <pc:docMk/>
            <pc:sldMk cId="694364799" sldId="258"/>
            <ac:spMk id="11" creationId="{5272810A-79FC-433E-A039-3B5AA7E03FE7}"/>
          </ac:spMkLst>
        </pc:spChg>
        <pc:spChg chg="add mod">
          <ac:chgData name="이동건" userId="4ad090f6-dadd-4301-b5d0-883b88f508af" providerId="ADAL" clId="{4AEF68A2-28FB-4E48-86D2-CB78DAAB1623}" dt="2023-03-07T05:21:50.804" v="1223" actId="1076"/>
          <ac:spMkLst>
            <pc:docMk/>
            <pc:sldMk cId="694364799" sldId="258"/>
            <ac:spMk id="12" creationId="{6AD02A65-0CD6-46CF-9C4E-584A709AE8C1}"/>
          </ac:spMkLst>
        </pc:spChg>
        <pc:spChg chg="add del mod">
          <ac:chgData name="이동건" userId="4ad090f6-dadd-4301-b5d0-883b88f508af" providerId="ADAL" clId="{4AEF68A2-28FB-4E48-86D2-CB78DAAB1623}" dt="2023-03-07T04:39:31.001" v="818" actId="478"/>
          <ac:spMkLst>
            <pc:docMk/>
            <pc:sldMk cId="694364799" sldId="258"/>
            <ac:spMk id="13" creationId="{0F0FD5D9-3F2D-4633-AC40-97F49D71A3E1}"/>
          </ac:spMkLst>
        </pc:spChg>
        <pc:spChg chg="add mod">
          <ac:chgData name="이동건" userId="4ad090f6-dadd-4301-b5d0-883b88f508af" providerId="ADAL" clId="{4AEF68A2-28FB-4E48-86D2-CB78DAAB1623}" dt="2023-03-07T05:21:48.428" v="1222" actId="1076"/>
          <ac:spMkLst>
            <pc:docMk/>
            <pc:sldMk cId="694364799" sldId="258"/>
            <ac:spMk id="14" creationId="{5C915F46-2C80-4163-8E71-863351FE5AB1}"/>
          </ac:spMkLst>
        </pc:spChg>
        <pc:picChg chg="add mod">
          <ac:chgData name="이동건" userId="4ad090f6-dadd-4301-b5d0-883b88f508af" providerId="ADAL" clId="{4AEF68A2-28FB-4E48-86D2-CB78DAAB1623}" dt="2023-03-07T05:20:24.869" v="1189" actId="1076"/>
          <ac:picMkLst>
            <pc:docMk/>
            <pc:sldMk cId="694364799" sldId="258"/>
            <ac:picMk id="1026" creationId="{FE913091-CF61-45E3-98F8-16292B6F9503}"/>
          </ac:picMkLst>
        </pc:picChg>
        <pc:cxnChg chg="add mod">
          <ac:chgData name="이동건" userId="4ad090f6-dadd-4301-b5d0-883b88f508af" providerId="ADAL" clId="{4AEF68A2-28FB-4E48-86D2-CB78DAAB1623}" dt="2023-03-07T05:20:24.869" v="1189" actId="1076"/>
          <ac:cxnSpMkLst>
            <pc:docMk/>
            <pc:sldMk cId="694364799" sldId="258"/>
            <ac:cxnSpMk id="5" creationId="{96BED7B0-101B-47F8-ADDA-CB5511D30159}"/>
          </ac:cxnSpMkLst>
        </pc:cxnChg>
        <pc:cxnChg chg="add mod">
          <ac:chgData name="이동건" userId="4ad090f6-dadd-4301-b5d0-883b88f508af" providerId="ADAL" clId="{4AEF68A2-28FB-4E48-86D2-CB78DAAB1623}" dt="2023-03-07T05:20:24.869" v="1189" actId="1076"/>
          <ac:cxnSpMkLst>
            <pc:docMk/>
            <pc:sldMk cId="694364799" sldId="258"/>
            <ac:cxnSpMk id="7" creationId="{517B44DF-1E42-4EC3-8747-4534404876B4}"/>
          </ac:cxnSpMkLst>
        </pc:cxnChg>
      </pc:sldChg>
      <pc:sldChg chg="del">
        <pc:chgData name="이동건" userId="4ad090f6-dadd-4301-b5d0-883b88f508af" providerId="ADAL" clId="{4AEF68A2-28FB-4E48-86D2-CB78DAAB1623}" dt="2023-03-07T02:00:32.083" v="0" actId="2696"/>
        <pc:sldMkLst>
          <pc:docMk/>
          <pc:sldMk cId="3840971592" sldId="258"/>
        </pc:sldMkLst>
      </pc:sldChg>
      <pc:sldChg chg="addSp modSp add">
        <pc:chgData name="이동건" userId="4ad090f6-dadd-4301-b5d0-883b88f508af" providerId="ADAL" clId="{4AEF68A2-28FB-4E48-86D2-CB78DAAB1623}" dt="2023-03-07T05:46:41.821" v="1516" actId="12"/>
        <pc:sldMkLst>
          <pc:docMk/>
          <pc:sldMk cId="1735171100" sldId="259"/>
        </pc:sldMkLst>
        <pc:spChg chg="add">
          <ac:chgData name="이동건" userId="4ad090f6-dadd-4301-b5d0-883b88f508af" providerId="ADAL" clId="{4AEF68A2-28FB-4E48-86D2-CB78DAAB1623}" dt="2023-03-07T04:39:37.466" v="820"/>
          <ac:spMkLst>
            <pc:docMk/>
            <pc:sldMk cId="1735171100" sldId="259"/>
            <ac:spMk id="2" creationId="{2C045637-C65B-423F-984A-5A874CAA0A0C}"/>
          </ac:spMkLst>
        </pc:spChg>
        <pc:spChg chg="add mod">
          <ac:chgData name="이동건" userId="4ad090f6-dadd-4301-b5d0-883b88f508af" providerId="ADAL" clId="{4AEF68A2-28FB-4E48-86D2-CB78DAAB1623}" dt="2023-03-07T05:21:58.418" v="1224" actId="1076"/>
          <ac:spMkLst>
            <pc:docMk/>
            <pc:sldMk cId="1735171100" sldId="259"/>
            <ac:spMk id="3" creationId="{1FE48E6D-0CBB-4A18-B6B6-E5CB402847E0}"/>
          </ac:spMkLst>
        </pc:spChg>
        <pc:spChg chg="add mod">
          <ac:chgData name="이동건" userId="4ad090f6-dadd-4301-b5d0-883b88f508af" providerId="ADAL" clId="{4AEF68A2-28FB-4E48-86D2-CB78DAAB1623}" dt="2023-03-07T05:46:41.821" v="1516" actId="12"/>
          <ac:spMkLst>
            <pc:docMk/>
            <pc:sldMk cId="1735171100" sldId="259"/>
            <ac:spMk id="4" creationId="{49AAC549-D3E7-458B-AB58-41E941602E2A}"/>
          </ac:spMkLst>
        </pc:spChg>
        <pc:spChg chg="add mod">
          <ac:chgData name="이동건" userId="4ad090f6-dadd-4301-b5d0-883b88f508af" providerId="ADAL" clId="{4AEF68A2-28FB-4E48-86D2-CB78DAAB1623}" dt="2023-03-07T05:21:58.418" v="1224" actId="1076"/>
          <ac:spMkLst>
            <pc:docMk/>
            <pc:sldMk cId="1735171100" sldId="259"/>
            <ac:spMk id="5" creationId="{470B5E38-CEF5-4282-9C7C-0ABCF2BDABF2}"/>
          </ac:spMkLst>
        </pc:spChg>
      </pc:sldChg>
      <pc:sldChg chg="addSp delSp modSp add del">
        <pc:chgData name="이동건" userId="4ad090f6-dadd-4301-b5d0-883b88f508af" providerId="ADAL" clId="{4AEF68A2-28FB-4E48-86D2-CB78DAAB1623}" dt="2023-03-07T04:39:23.457" v="816" actId="2696"/>
        <pc:sldMkLst>
          <pc:docMk/>
          <pc:sldMk cId="4001757619" sldId="259"/>
        </pc:sldMkLst>
        <pc:spChg chg="add">
          <ac:chgData name="이동건" userId="4ad090f6-dadd-4301-b5d0-883b88f508af" providerId="ADAL" clId="{4AEF68A2-28FB-4E48-86D2-CB78DAAB1623}" dt="2023-03-07T03:18:26.594" v="653"/>
          <ac:spMkLst>
            <pc:docMk/>
            <pc:sldMk cId="4001757619" sldId="259"/>
            <ac:spMk id="2" creationId="{E4A42514-41D3-4F6B-9333-8B90D5814CA7}"/>
          </ac:spMkLst>
        </pc:spChg>
        <pc:spChg chg="add">
          <ac:chgData name="이동건" userId="4ad090f6-dadd-4301-b5d0-883b88f508af" providerId="ADAL" clId="{4AEF68A2-28FB-4E48-86D2-CB78DAAB1623}" dt="2023-03-07T03:18:31.038" v="654"/>
          <ac:spMkLst>
            <pc:docMk/>
            <pc:sldMk cId="4001757619" sldId="259"/>
            <ac:spMk id="6" creationId="{D44C9BD9-9C0D-494D-B451-490377AECCBE}"/>
          </ac:spMkLst>
        </pc:spChg>
        <pc:spChg chg="add">
          <ac:chgData name="이동건" userId="4ad090f6-dadd-4301-b5d0-883b88f508af" providerId="ADAL" clId="{4AEF68A2-28FB-4E48-86D2-CB78DAAB1623}" dt="2023-03-07T03:18:31.038" v="654"/>
          <ac:spMkLst>
            <pc:docMk/>
            <pc:sldMk cId="4001757619" sldId="259"/>
            <ac:spMk id="7" creationId="{9D0FBEF3-52D6-4B85-89A4-FF04A1A68EAD}"/>
          </ac:spMkLst>
        </pc:spChg>
        <pc:spChg chg="add del mod">
          <ac:chgData name="이동건" userId="4ad090f6-dadd-4301-b5d0-883b88f508af" providerId="ADAL" clId="{4AEF68A2-28FB-4E48-86D2-CB78DAAB1623}" dt="2023-03-07T04:39:17.257" v="813"/>
          <ac:spMkLst>
            <pc:docMk/>
            <pc:sldMk cId="4001757619" sldId="259"/>
            <ac:spMk id="8" creationId="{1342FF03-2619-46A9-B26E-CF5AC758CABC}"/>
          </ac:spMkLst>
        </pc:spChg>
        <pc:picChg chg="add">
          <ac:chgData name="이동건" userId="4ad090f6-dadd-4301-b5d0-883b88f508af" providerId="ADAL" clId="{4AEF68A2-28FB-4E48-86D2-CB78DAAB1623}" dt="2023-03-07T03:18:31.038" v="654"/>
          <ac:picMkLst>
            <pc:docMk/>
            <pc:sldMk cId="4001757619" sldId="259"/>
            <ac:picMk id="3" creationId="{F28C9019-83FD-4BD6-83E3-8C9EF3EAF33C}"/>
          </ac:picMkLst>
        </pc:picChg>
        <pc:cxnChg chg="add">
          <ac:chgData name="이동건" userId="4ad090f6-dadd-4301-b5d0-883b88f508af" providerId="ADAL" clId="{4AEF68A2-28FB-4E48-86D2-CB78DAAB1623}" dt="2023-03-07T03:18:31.038" v="654"/>
          <ac:cxnSpMkLst>
            <pc:docMk/>
            <pc:sldMk cId="4001757619" sldId="259"/>
            <ac:cxnSpMk id="4" creationId="{F397763E-8124-46AB-B6B4-B281067CF292}"/>
          </ac:cxnSpMkLst>
        </pc:cxnChg>
        <pc:cxnChg chg="add">
          <ac:chgData name="이동건" userId="4ad090f6-dadd-4301-b5d0-883b88f508af" providerId="ADAL" clId="{4AEF68A2-28FB-4E48-86D2-CB78DAAB1623}" dt="2023-03-07T03:18:31.038" v="654"/>
          <ac:cxnSpMkLst>
            <pc:docMk/>
            <pc:sldMk cId="4001757619" sldId="259"/>
            <ac:cxnSpMk id="5" creationId="{71B34033-1375-42A6-B6DF-CF6218FBC830}"/>
          </ac:cxnSpMkLst>
        </pc:cxnChg>
      </pc:sldChg>
      <pc:sldChg chg="del">
        <pc:chgData name="이동건" userId="4ad090f6-dadd-4301-b5d0-883b88f508af" providerId="ADAL" clId="{4AEF68A2-28FB-4E48-86D2-CB78DAAB1623}" dt="2023-03-07T02:00:32.099" v="1" actId="2696"/>
        <pc:sldMkLst>
          <pc:docMk/>
          <pc:sldMk cId="4150233693" sldId="259"/>
        </pc:sldMkLst>
      </pc:sldChg>
      <pc:sldChg chg="addSp delSp modSp add">
        <pc:chgData name="이동건" userId="4ad090f6-dadd-4301-b5d0-883b88f508af" providerId="ADAL" clId="{4AEF68A2-28FB-4E48-86D2-CB78DAAB1623}" dt="2023-03-07T05:52:01.559" v="1657" actId="20577"/>
        <pc:sldMkLst>
          <pc:docMk/>
          <pc:sldMk cId="226534651" sldId="260"/>
        </pc:sldMkLst>
        <pc:spChg chg="add">
          <ac:chgData name="이동건" userId="4ad090f6-dadd-4301-b5d0-883b88f508af" providerId="ADAL" clId="{4AEF68A2-28FB-4E48-86D2-CB78DAAB1623}" dt="2023-03-07T05:30:06.111" v="1227"/>
          <ac:spMkLst>
            <pc:docMk/>
            <pc:sldMk cId="226534651" sldId="260"/>
            <ac:spMk id="2" creationId="{6E0578F0-FFCE-49CA-82E1-3CDA3DB638B8}"/>
          </ac:spMkLst>
        </pc:spChg>
        <pc:spChg chg="add">
          <ac:chgData name="이동건" userId="4ad090f6-dadd-4301-b5d0-883b88f508af" providerId="ADAL" clId="{4AEF68A2-28FB-4E48-86D2-CB78DAAB1623}" dt="2023-03-07T05:30:10.516" v="1228"/>
          <ac:spMkLst>
            <pc:docMk/>
            <pc:sldMk cId="226534651" sldId="260"/>
            <ac:spMk id="3" creationId="{8B8B85F7-6865-4018-83F5-B59004EB3B62}"/>
          </ac:spMkLst>
        </pc:spChg>
        <pc:spChg chg="add">
          <ac:chgData name="이동건" userId="4ad090f6-dadd-4301-b5d0-883b88f508af" providerId="ADAL" clId="{4AEF68A2-28FB-4E48-86D2-CB78DAAB1623}" dt="2023-03-07T05:30:10.516" v="1228"/>
          <ac:spMkLst>
            <pc:docMk/>
            <pc:sldMk cId="226534651" sldId="260"/>
            <ac:spMk id="4" creationId="{949F4038-138E-45C0-97EF-2F73E61982BC}"/>
          </ac:spMkLst>
        </pc:spChg>
        <pc:spChg chg="add mod">
          <ac:chgData name="이동건" userId="4ad090f6-dadd-4301-b5d0-883b88f508af" providerId="ADAL" clId="{4AEF68A2-28FB-4E48-86D2-CB78DAAB1623}" dt="2023-03-07T05:52:01.559" v="1657" actId="20577"/>
          <ac:spMkLst>
            <pc:docMk/>
            <pc:sldMk cId="226534651" sldId="260"/>
            <ac:spMk id="5" creationId="{047AD371-2B19-46A7-834E-76F5D69DE645}"/>
          </ac:spMkLst>
        </pc:spChg>
        <pc:spChg chg="add del mod">
          <ac:chgData name="이동건" userId="4ad090f6-dadd-4301-b5d0-883b88f508af" providerId="ADAL" clId="{4AEF68A2-28FB-4E48-86D2-CB78DAAB1623}" dt="2023-03-07T05:45:02.148" v="1496"/>
          <ac:spMkLst>
            <pc:docMk/>
            <pc:sldMk cId="226534651" sldId="260"/>
            <ac:spMk id="6" creationId="{B07C1475-38DA-43D7-9ADD-709388FFF3BE}"/>
          </ac:spMkLst>
        </pc:spChg>
        <pc:spChg chg="add del mod">
          <ac:chgData name="이동건" userId="4ad090f6-dadd-4301-b5d0-883b88f508af" providerId="ADAL" clId="{4AEF68A2-28FB-4E48-86D2-CB78DAAB1623}" dt="2023-03-07T05:45:02.148" v="1494"/>
          <ac:spMkLst>
            <pc:docMk/>
            <pc:sldMk cId="226534651" sldId="260"/>
            <ac:spMk id="10" creationId="{7985B201-AC63-4E1A-A00A-03CFF602ABC2}"/>
          </ac:spMkLst>
        </pc:spChg>
        <pc:cxnChg chg="add del mod">
          <ac:chgData name="이동건" userId="4ad090f6-dadd-4301-b5d0-883b88f508af" providerId="ADAL" clId="{4AEF68A2-28FB-4E48-86D2-CB78DAAB1623}" dt="2023-03-07T05:45:02.147" v="1492" actId="478"/>
          <ac:cxnSpMkLst>
            <pc:docMk/>
            <pc:sldMk cId="226534651" sldId="260"/>
            <ac:cxnSpMk id="8" creationId="{1C99B112-7421-4D96-AB40-E0708761E5F7}"/>
          </ac:cxnSpMkLst>
        </pc:cxnChg>
      </pc:sldChg>
      <pc:sldChg chg="del">
        <pc:chgData name="이동건" userId="4ad090f6-dadd-4301-b5d0-883b88f508af" providerId="ADAL" clId="{4AEF68A2-28FB-4E48-86D2-CB78DAAB1623}" dt="2023-03-07T02:00:32.109" v="2" actId="2696"/>
        <pc:sldMkLst>
          <pc:docMk/>
          <pc:sldMk cId="1316130317" sldId="260"/>
        </pc:sldMkLst>
      </pc:sldChg>
      <pc:sldChg chg="addSp modSp add modAnim">
        <pc:chgData name="이동건" userId="4ad090f6-dadd-4301-b5d0-883b88f508af" providerId="ADAL" clId="{4AEF68A2-28FB-4E48-86D2-CB78DAAB1623}" dt="2023-03-08T03:05:32.757" v="9394" actId="1076"/>
        <pc:sldMkLst>
          <pc:docMk/>
          <pc:sldMk cId="350847440" sldId="261"/>
        </pc:sldMkLst>
        <pc:spChg chg="add mod">
          <ac:chgData name="이동건" userId="4ad090f6-dadd-4301-b5d0-883b88f508af" providerId="ADAL" clId="{4AEF68A2-28FB-4E48-86D2-CB78DAAB1623}" dt="2023-03-07T07:50:43.203" v="3009" actId="20577"/>
          <ac:spMkLst>
            <pc:docMk/>
            <pc:sldMk cId="350847440" sldId="261"/>
            <ac:spMk id="2" creationId="{26572389-1876-4BD6-8718-7A187802936F}"/>
          </ac:spMkLst>
        </pc:spChg>
        <pc:spChg chg="add mod">
          <ac:chgData name="이동건" userId="4ad090f6-dadd-4301-b5d0-883b88f508af" providerId="ADAL" clId="{4AEF68A2-28FB-4E48-86D2-CB78DAAB1623}" dt="2023-03-08T00:10:08.407" v="4607" actId="1076"/>
          <ac:spMkLst>
            <pc:docMk/>
            <pc:sldMk cId="350847440" sldId="261"/>
            <ac:spMk id="3" creationId="{CF41F9F0-5C54-47FE-BE72-E6BEF26C102F}"/>
          </ac:spMkLst>
        </pc:spChg>
        <pc:spChg chg="add mod">
          <ac:chgData name="이동건" userId="4ad090f6-dadd-4301-b5d0-883b88f508af" providerId="ADAL" clId="{4AEF68A2-28FB-4E48-86D2-CB78DAAB1623}" dt="2023-03-08T03:05:03.300" v="9384" actId="255"/>
          <ac:spMkLst>
            <pc:docMk/>
            <pc:sldMk cId="350847440" sldId="261"/>
            <ac:spMk id="4" creationId="{2EF54420-5DB5-40F2-99B8-86D20EAB26F6}"/>
          </ac:spMkLst>
        </pc:spChg>
        <pc:spChg chg="add mod">
          <ac:chgData name="이동건" userId="4ad090f6-dadd-4301-b5d0-883b88f508af" providerId="ADAL" clId="{4AEF68A2-28FB-4E48-86D2-CB78DAAB1623}" dt="2023-03-08T03:05:03.300" v="9384" actId="255"/>
          <ac:spMkLst>
            <pc:docMk/>
            <pc:sldMk cId="350847440" sldId="261"/>
            <ac:spMk id="5" creationId="{5797E279-C770-471F-8BB7-61DB5172C3BD}"/>
          </ac:spMkLst>
        </pc:spChg>
        <pc:spChg chg="add mod">
          <ac:chgData name="이동건" userId="4ad090f6-dadd-4301-b5d0-883b88f508af" providerId="ADAL" clId="{4AEF68A2-28FB-4E48-86D2-CB78DAAB1623}" dt="2023-03-08T03:05:03.300" v="9384" actId="255"/>
          <ac:spMkLst>
            <pc:docMk/>
            <pc:sldMk cId="350847440" sldId="261"/>
            <ac:spMk id="6" creationId="{FE577A2E-39EB-483F-B5C8-8CA8BD23B9FA}"/>
          </ac:spMkLst>
        </pc:spChg>
        <pc:spChg chg="add mod">
          <ac:chgData name="이동건" userId="4ad090f6-dadd-4301-b5d0-883b88f508af" providerId="ADAL" clId="{4AEF68A2-28FB-4E48-86D2-CB78DAAB1623}" dt="2023-03-08T03:05:11.456" v="9387" actId="1076"/>
          <ac:spMkLst>
            <pc:docMk/>
            <pc:sldMk cId="350847440" sldId="261"/>
            <ac:spMk id="7" creationId="{B53138D6-09D0-4C11-86A9-0D8AE4A15AAA}"/>
          </ac:spMkLst>
        </pc:spChg>
        <pc:spChg chg="add mod">
          <ac:chgData name="이동건" userId="4ad090f6-dadd-4301-b5d0-883b88f508af" providerId="ADAL" clId="{4AEF68A2-28FB-4E48-86D2-CB78DAAB1623}" dt="2023-03-08T03:05:32.757" v="9394" actId="1076"/>
          <ac:spMkLst>
            <pc:docMk/>
            <pc:sldMk cId="350847440" sldId="261"/>
            <ac:spMk id="10" creationId="{D2CA8C22-63BE-4143-AE29-05291F4FFAC7}"/>
          </ac:spMkLst>
        </pc:spChg>
        <pc:cxnChg chg="add mod">
          <ac:chgData name="이동건" userId="4ad090f6-dadd-4301-b5d0-883b88f508af" providerId="ADAL" clId="{4AEF68A2-28FB-4E48-86D2-CB78DAAB1623}" dt="2023-03-08T03:05:03.300" v="9384" actId="255"/>
          <ac:cxnSpMkLst>
            <pc:docMk/>
            <pc:sldMk cId="350847440" sldId="261"/>
            <ac:cxnSpMk id="8" creationId="{FC4F68E4-14FB-43FF-A29A-1CED24570E78}"/>
          </ac:cxnSpMkLst>
        </pc:cxnChg>
      </pc:sldChg>
      <pc:sldChg chg="addSp delSp modSp add">
        <pc:chgData name="이동건" userId="4ad090f6-dadd-4301-b5d0-883b88f508af" providerId="ADAL" clId="{4AEF68A2-28FB-4E48-86D2-CB78DAAB1623}" dt="2023-03-07T06:22:28.706" v="2505" actId="1076"/>
        <pc:sldMkLst>
          <pc:docMk/>
          <pc:sldMk cId="2253617586" sldId="262"/>
        </pc:sldMkLst>
        <pc:spChg chg="add mod">
          <ac:chgData name="이동건" userId="4ad090f6-dadd-4301-b5d0-883b88f508af" providerId="ADAL" clId="{4AEF68A2-28FB-4E48-86D2-CB78DAAB1623}" dt="2023-03-07T06:21:32.753" v="2461" actId="1076"/>
          <ac:spMkLst>
            <pc:docMk/>
            <pc:sldMk cId="2253617586" sldId="262"/>
            <ac:spMk id="2" creationId="{A3FC9DF7-BBD5-4268-83AB-17199B597BA5}"/>
          </ac:spMkLst>
        </pc:spChg>
        <pc:spChg chg="add del mod">
          <ac:chgData name="이동건" userId="4ad090f6-dadd-4301-b5d0-883b88f508af" providerId="ADAL" clId="{4AEF68A2-28FB-4E48-86D2-CB78DAAB1623}" dt="2023-03-07T06:05:06.453" v="2251"/>
          <ac:spMkLst>
            <pc:docMk/>
            <pc:sldMk cId="2253617586" sldId="262"/>
            <ac:spMk id="4" creationId="{C470EFE2-F988-4DB9-8483-EAF3332F5EBA}"/>
          </ac:spMkLst>
        </pc:spChg>
        <pc:spChg chg="add mod">
          <ac:chgData name="이동건" userId="4ad090f6-dadd-4301-b5d0-883b88f508af" providerId="ADAL" clId="{4AEF68A2-28FB-4E48-86D2-CB78DAAB1623}" dt="2023-03-07T06:21:32.753" v="2461" actId="1076"/>
          <ac:spMkLst>
            <pc:docMk/>
            <pc:sldMk cId="2253617586" sldId="262"/>
            <ac:spMk id="6" creationId="{E1976E2D-D117-44B8-A281-801112B3C1C0}"/>
          </ac:spMkLst>
        </pc:spChg>
        <pc:spChg chg="del">
          <ac:chgData name="이동건" userId="4ad090f6-dadd-4301-b5d0-883b88f508af" providerId="ADAL" clId="{4AEF68A2-28FB-4E48-86D2-CB78DAAB1623}" dt="2023-03-07T06:00:22.112" v="1751" actId="478"/>
          <ac:spMkLst>
            <pc:docMk/>
            <pc:sldMk cId="2253617586" sldId="262"/>
            <ac:spMk id="8" creationId="{2297A270-A582-48A4-9FE4-383CA9BD37B8}"/>
          </ac:spMkLst>
        </pc:spChg>
        <pc:spChg chg="del">
          <ac:chgData name="이동건" userId="4ad090f6-dadd-4301-b5d0-883b88f508af" providerId="ADAL" clId="{4AEF68A2-28FB-4E48-86D2-CB78DAAB1623}" dt="2023-03-07T06:00:22.112" v="1751" actId="478"/>
          <ac:spMkLst>
            <pc:docMk/>
            <pc:sldMk cId="2253617586" sldId="262"/>
            <ac:spMk id="9" creationId="{018ADC53-C8CD-4FA1-86B7-70A699EBADBA}"/>
          </ac:spMkLst>
        </pc:spChg>
        <pc:spChg chg="del">
          <ac:chgData name="이동건" userId="4ad090f6-dadd-4301-b5d0-883b88f508af" providerId="ADAL" clId="{4AEF68A2-28FB-4E48-86D2-CB78DAAB1623}" dt="2023-03-07T06:00:22.112" v="1751" actId="478"/>
          <ac:spMkLst>
            <pc:docMk/>
            <pc:sldMk cId="2253617586" sldId="262"/>
            <ac:spMk id="10" creationId="{6F92137C-3C3E-491E-A220-4BC8CFAAC919}"/>
          </ac:spMkLst>
        </pc:spChg>
        <pc:spChg chg="del">
          <ac:chgData name="이동건" userId="4ad090f6-dadd-4301-b5d0-883b88f508af" providerId="ADAL" clId="{4AEF68A2-28FB-4E48-86D2-CB78DAAB1623}" dt="2023-03-07T06:00:22.112" v="1751" actId="478"/>
          <ac:spMkLst>
            <pc:docMk/>
            <pc:sldMk cId="2253617586" sldId="262"/>
            <ac:spMk id="11" creationId="{5272810A-79FC-433E-A039-3B5AA7E03FE7}"/>
          </ac:spMkLst>
        </pc:spChg>
        <pc:spChg chg="mod">
          <ac:chgData name="이동건" userId="4ad090f6-dadd-4301-b5d0-883b88f508af" providerId="ADAL" clId="{4AEF68A2-28FB-4E48-86D2-CB78DAAB1623}" dt="2023-03-07T06:02:57.200" v="2001" actId="1076"/>
          <ac:spMkLst>
            <pc:docMk/>
            <pc:sldMk cId="2253617586" sldId="262"/>
            <ac:spMk id="12" creationId="{6AD02A65-0CD6-46CF-9C4E-584A709AE8C1}"/>
          </ac:spMkLst>
        </pc:spChg>
        <pc:spChg chg="mod">
          <ac:chgData name="이동건" userId="4ad090f6-dadd-4301-b5d0-883b88f508af" providerId="ADAL" clId="{4AEF68A2-28FB-4E48-86D2-CB78DAAB1623}" dt="2023-03-07T06:00:28.023" v="1752" actId="1076"/>
          <ac:spMkLst>
            <pc:docMk/>
            <pc:sldMk cId="2253617586" sldId="262"/>
            <ac:spMk id="14" creationId="{5C915F46-2C80-4163-8E71-863351FE5AB1}"/>
          </ac:spMkLst>
        </pc:spChg>
        <pc:spChg chg="add mod">
          <ac:chgData name="이동건" userId="4ad090f6-dadd-4301-b5d0-883b88f508af" providerId="ADAL" clId="{4AEF68A2-28FB-4E48-86D2-CB78DAAB1623}" dt="2023-03-07T06:22:27.127" v="2504" actId="1076"/>
          <ac:spMkLst>
            <pc:docMk/>
            <pc:sldMk cId="2253617586" sldId="262"/>
            <ac:spMk id="15" creationId="{4BB29275-33B1-433E-89CF-74A26957DA01}"/>
          </ac:spMkLst>
        </pc:spChg>
        <pc:spChg chg="add mod">
          <ac:chgData name="이동건" userId="4ad090f6-dadd-4301-b5d0-883b88f508af" providerId="ADAL" clId="{4AEF68A2-28FB-4E48-86D2-CB78DAAB1623}" dt="2023-03-07T06:22:28.706" v="2505" actId="1076"/>
          <ac:spMkLst>
            <pc:docMk/>
            <pc:sldMk cId="2253617586" sldId="262"/>
            <ac:spMk id="16" creationId="{D4F23BE8-B196-430F-A510-2AD0FEB17F11}"/>
          </ac:spMkLst>
        </pc:spChg>
        <pc:picChg chg="del">
          <ac:chgData name="이동건" userId="4ad090f6-dadd-4301-b5d0-883b88f508af" providerId="ADAL" clId="{4AEF68A2-28FB-4E48-86D2-CB78DAAB1623}" dt="2023-03-07T06:00:22.112" v="1751" actId="478"/>
          <ac:picMkLst>
            <pc:docMk/>
            <pc:sldMk cId="2253617586" sldId="262"/>
            <ac:picMk id="1026" creationId="{FE913091-CF61-45E3-98F8-16292B6F9503}"/>
          </ac:picMkLst>
        </pc:picChg>
        <pc:cxnChg chg="del">
          <ac:chgData name="이동건" userId="4ad090f6-dadd-4301-b5d0-883b88f508af" providerId="ADAL" clId="{4AEF68A2-28FB-4E48-86D2-CB78DAAB1623}" dt="2023-03-07T06:00:22.112" v="1751" actId="478"/>
          <ac:cxnSpMkLst>
            <pc:docMk/>
            <pc:sldMk cId="2253617586" sldId="262"/>
            <ac:cxnSpMk id="5" creationId="{96BED7B0-101B-47F8-ADDA-CB5511D30159}"/>
          </ac:cxnSpMkLst>
        </pc:cxnChg>
        <pc:cxnChg chg="del">
          <ac:chgData name="이동건" userId="4ad090f6-dadd-4301-b5d0-883b88f508af" providerId="ADAL" clId="{4AEF68A2-28FB-4E48-86D2-CB78DAAB1623}" dt="2023-03-07T06:00:22.112" v="1751" actId="478"/>
          <ac:cxnSpMkLst>
            <pc:docMk/>
            <pc:sldMk cId="2253617586" sldId="262"/>
            <ac:cxnSpMk id="7" creationId="{517B44DF-1E42-4EC3-8747-4534404876B4}"/>
          </ac:cxnSpMkLst>
        </pc:cxnChg>
      </pc:sldChg>
      <pc:sldChg chg="addSp delSp modSp add ord">
        <pc:chgData name="이동건" userId="4ad090f6-dadd-4301-b5d0-883b88f508af" providerId="ADAL" clId="{4AEF68A2-28FB-4E48-86D2-CB78DAAB1623}" dt="2023-03-07T06:23:22.404" v="2549" actId="1076"/>
        <pc:sldMkLst>
          <pc:docMk/>
          <pc:sldMk cId="2449028727" sldId="263"/>
        </pc:sldMkLst>
        <pc:spChg chg="del">
          <ac:chgData name="이동건" userId="4ad090f6-dadd-4301-b5d0-883b88f508af" providerId="ADAL" clId="{4AEF68A2-28FB-4E48-86D2-CB78DAAB1623}" dt="2023-03-07T06:22:38.788" v="2508" actId="478"/>
          <ac:spMkLst>
            <pc:docMk/>
            <pc:sldMk cId="2449028727" sldId="263"/>
            <ac:spMk id="2" creationId="{A3FC9DF7-BBD5-4268-83AB-17199B597BA5}"/>
          </ac:spMkLst>
        </pc:spChg>
        <pc:spChg chg="add mod">
          <ac:chgData name="이동건" userId="4ad090f6-dadd-4301-b5d0-883b88f508af" providerId="ADAL" clId="{4AEF68A2-28FB-4E48-86D2-CB78DAAB1623}" dt="2023-03-07T06:23:14.255" v="2530" actId="11529"/>
          <ac:spMkLst>
            <pc:docMk/>
            <pc:sldMk cId="2449028727" sldId="263"/>
            <ac:spMk id="4" creationId="{9DA381D3-9F20-4D8C-8DEE-1E87A1F0EA08}"/>
          </ac:spMkLst>
        </pc:spChg>
        <pc:spChg chg="add mod">
          <ac:chgData name="이동건" userId="4ad090f6-dadd-4301-b5d0-883b88f508af" providerId="ADAL" clId="{4AEF68A2-28FB-4E48-86D2-CB78DAAB1623}" dt="2023-03-07T06:23:22.404" v="2549" actId="1076"/>
          <ac:spMkLst>
            <pc:docMk/>
            <pc:sldMk cId="2449028727" sldId="263"/>
            <ac:spMk id="5" creationId="{D6900D3C-709B-41E3-87E8-AB80D4973C5B}"/>
          </ac:spMkLst>
        </pc:spChg>
        <pc:spChg chg="del">
          <ac:chgData name="이동건" userId="4ad090f6-dadd-4301-b5d0-883b88f508af" providerId="ADAL" clId="{4AEF68A2-28FB-4E48-86D2-CB78DAAB1623}" dt="2023-03-07T06:22:38.788" v="2508" actId="478"/>
          <ac:spMkLst>
            <pc:docMk/>
            <pc:sldMk cId="2449028727" sldId="263"/>
            <ac:spMk id="6" creationId="{E1976E2D-D117-44B8-A281-801112B3C1C0}"/>
          </ac:spMkLst>
        </pc:spChg>
        <pc:spChg chg="mod">
          <ac:chgData name="이동건" userId="4ad090f6-dadd-4301-b5d0-883b88f508af" providerId="ADAL" clId="{4AEF68A2-28FB-4E48-86D2-CB78DAAB1623}" dt="2023-03-07T06:22:48.431" v="2513" actId="1076"/>
          <ac:spMkLst>
            <pc:docMk/>
            <pc:sldMk cId="2449028727" sldId="263"/>
            <ac:spMk id="15" creationId="{4BB29275-33B1-433E-89CF-74A26957DA01}"/>
          </ac:spMkLst>
        </pc:spChg>
        <pc:spChg chg="mod">
          <ac:chgData name="이동건" userId="4ad090f6-dadd-4301-b5d0-883b88f508af" providerId="ADAL" clId="{4AEF68A2-28FB-4E48-86D2-CB78DAAB1623}" dt="2023-03-07T06:23:11.592" v="2529" actId="1076"/>
          <ac:spMkLst>
            <pc:docMk/>
            <pc:sldMk cId="2449028727" sldId="263"/>
            <ac:spMk id="16" creationId="{D4F23BE8-B196-430F-A510-2AD0FEB17F11}"/>
          </ac:spMkLst>
        </pc:spChg>
      </pc:sldChg>
      <pc:sldChg chg="addSp delSp modSp add">
        <pc:chgData name="이동건" userId="4ad090f6-dadd-4301-b5d0-883b88f508af" providerId="ADAL" clId="{4AEF68A2-28FB-4E48-86D2-CB78DAAB1623}" dt="2023-03-08T03:06:33.048" v="9459" actId="20577"/>
        <pc:sldMkLst>
          <pc:docMk/>
          <pc:sldMk cId="3575371968" sldId="264"/>
        </pc:sldMkLst>
        <pc:spChg chg="add mod">
          <ac:chgData name="이동건" userId="4ad090f6-dadd-4301-b5d0-883b88f508af" providerId="ADAL" clId="{4AEF68A2-28FB-4E48-86D2-CB78DAAB1623}" dt="2023-03-08T03:06:07.406" v="9407" actId="1076"/>
          <ac:spMkLst>
            <pc:docMk/>
            <pc:sldMk cId="3575371968" sldId="264"/>
            <ac:spMk id="2" creationId="{7C4865E0-8529-4F08-80FF-0A4D10F651B3}"/>
          </ac:spMkLst>
        </pc:spChg>
        <pc:spChg chg="add">
          <ac:chgData name="이동건" userId="4ad090f6-dadd-4301-b5d0-883b88f508af" providerId="ADAL" clId="{4AEF68A2-28FB-4E48-86D2-CB78DAAB1623}" dt="2023-03-07T07:57:00.843" v="3058"/>
          <ac:spMkLst>
            <pc:docMk/>
            <pc:sldMk cId="3575371968" sldId="264"/>
            <ac:spMk id="3" creationId="{C96A8DA5-F6FC-4385-B9B7-C69107EFECBB}"/>
          </ac:spMkLst>
        </pc:spChg>
        <pc:spChg chg="add del mod">
          <ac:chgData name="이동건" userId="4ad090f6-dadd-4301-b5d0-883b88f508af" providerId="ADAL" clId="{4AEF68A2-28FB-4E48-86D2-CB78DAAB1623}" dt="2023-03-08T03:06:07.763" v="9409"/>
          <ac:spMkLst>
            <pc:docMk/>
            <pc:sldMk cId="3575371968" sldId="264"/>
            <ac:spMk id="4" creationId="{D032F80E-7E70-406F-A6A6-9A53B9373FA3}"/>
          </ac:spMkLst>
        </pc:spChg>
        <pc:spChg chg="add mod">
          <ac:chgData name="이동건" userId="4ad090f6-dadd-4301-b5d0-883b88f508af" providerId="ADAL" clId="{4AEF68A2-28FB-4E48-86D2-CB78DAAB1623}" dt="2023-03-08T03:06:33.048" v="9459" actId="20577"/>
          <ac:spMkLst>
            <pc:docMk/>
            <pc:sldMk cId="3575371968" sldId="264"/>
            <ac:spMk id="7" creationId="{EA650EA1-5187-470D-9626-95A6CAD16BD6}"/>
          </ac:spMkLst>
        </pc:spChg>
        <pc:cxnChg chg="add mod">
          <ac:chgData name="이동건" userId="4ad090f6-dadd-4301-b5d0-883b88f508af" providerId="ADAL" clId="{4AEF68A2-28FB-4E48-86D2-CB78DAAB1623}" dt="2023-03-07T08:09:21.796" v="3574" actId="208"/>
          <ac:cxnSpMkLst>
            <pc:docMk/>
            <pc:sldMk cId="3575371968" sldId="264"/>
            <ac:cxnSpMk id="5" creationId="{407014C7-B6C4-4E75-A84F-82B60E6B7710}"/>
          </ac:cxnSpMkLst>
        </pc:cxnChg>
      </pc:sldChg>
      <pc:sldChg chg="addSp delSp modSp add">
        <pc:chgData name="이동건" userId="4ad090f6-dadd-4301-b5d0-883b88f508af" providerId="ADAL" clId="{4AEF68A2-28FB-4E48-86D2-CB78DAAB1623}" dt="2023-03-08T00:22:19.819" v="4956"/>
        <pc:sldMkLst>
          <pc:docMk/>
          <pc:sldMk cId="2681629083" sldId="265"/>
        </pc:sldMkLst>
        <pc:spChg chg="del">
          <ac:chgData name="이동건" userId="4ad090f6-dadd-4301-b5d0-883b88f508af" providerId="ADAL" clId="{4AEF68A2-28FB-4E48-86D2-CB78DAAB1623}" dt="2023-03-08T00:01:56.346" v="3956" actId="478"/>
          <ac:spMkLst>
            <pc:docMk/>
            <pc:sldMk cId="2681629083" sldId="265"/>
            <ac:spMk id="2" creationId="{7C4865E0-8529-4F08-80FF-0A4D10F651B3}"/>
          </ac:spMkLst>
        </pc:spChg>
        <pc:spChg chg="add mod">
          <ac:chgData name="이동건" userId="4ad090f6-dadd-4301-b5d0-883b88f508af" providerId="ADAL" clId="{4AEF68A2-28FB-4E48-86D2-CB78DAAB1623}" dt="2023-03-08T00:17:02.181" v="4751" actId="1076"/>
          <ac:spMkLst>
            <pc:docMk/>
            <pc:sldMk cId="2681629083" sldId="265"/>
            <ac:spMk id="4" creationId="{6D3F97CC-B9CC-4854-9949-D3A08BEBE617}"/>
          </ac:spMkLst>
        </pc:spChg>
        <pc:spChg chg="add mod">
          <ac:chgData name="이동건" userId="4ad090f6-dadd-4301-b5d0-883b88f508af" providerId="ADAL" clId="{4AEF68A2-28FB-4E48-86D2-CB78DAAB1623}" dt="2023-03-08T00:15:28.673" v="4700" actId="14100"/>
          <ac:spMkLst>
            <pc:docMk/>
            <pc:sldMk cId="2681629083" sldId="265"/>
            <ac:spMk id="6" creationId="{4104F91C-917C-4664-B654-C438F41F5139}"/>
          </ac:spMkLst>
        </pc:spChg>
        <pc:spChg chg="mod">
          <ac:chgData name="이동건" userId="4ad090f6-dadd-4301-b5d0-883b88f508af" providerId="ADAL" clId="{4AEF68A2-28FB-4E48-86D2-CB78DAAB1623}" dt="2023-03-08T00:09:57.710" v="4606"/>
          <ac:spMkLst>
            <pc:docMk/>
            <pc:sldMk cId="2681629083" sldId="265"/>
            <ac:spMk id="7" creationId="{EA650EA1-5187-470D-9626-95A6CAD16BD6}"/>
          </ac:spMkLst>
        </pc:spChg>
        <pc:spChg chg="add mod">
          <ac:chgData name="이동건" userId="4ad090f6-dadd-4301-b5d0-883b88f508af" providerId="ADAL" clId="{4AEF68A2-28FB-4E48-86D2-CB78DAAB1623}" dt="2023-03-08T00:17:31.942" v="4765" actId="1076"/>
          <ac:spMkLst>
            <pc:docMk/>
            <pc:sldMk cId="2681629083" sldId="265"/>
            <ac:spMk id="8" creationId="{09EE605F-B673-4673-839E-FA8812C60D94}"/>
          </ac:spMkLst>
        </pc:spChg>
        <pc:spChg chg="add del mod">
          <ac:chgData name="이동건" userId="4ad090f6-dadd-4301-b5d0-883b88f508af" providerId="ADAL" clId="{4AEF68A2-28FB-4E48-86D2-CB78DAAB1623}" dt="2023-03-08T00:22:19.819" v="4956"/>
          <ac:spMkLst>
            <pc:docMk/>
            <pc:sldMk cId="2681629083" sldId="265"/>
            <ac:spMk id="9" creationId="{87CD928E-5C3B-4765-AE3A-93FEE5FE211B}"/>
          </ac:spMkLst>
        </pc:spChg>
      </pc:sldChg>
      <pc:sldChg chg="addSp modSp add modAnim">
        <pc:chgData name="이동건" userId="4ad090f6-dadd-4301-b5d0-883b88f508af" providerId="ADAL" clId="{4AEF68A2-28FB-4E48-86D2-CB78DAAB1623}" dt="2023-03-08T00:25:16.819" v="5104" actId="1076"/>
        <pc:sldMkLst>
          <pc:docMk/>
          <pc:sldMk cId="1364272481" sldId="266"/>
        </pc:sldMkLst>
        <pc:spChg chg="add">
          <ac:chgData name="이동건" userId="4ad090f6-dadd-4301-b5d0-883b88f508af" providerId="ADAL" clId="{4AEF68A2-28FB-4E48-86D2-CB78DAAB1623}" dt="2023-03-08T00:22:15.469" v="4955"/>
          <ac:spMkLst>
            <pc:docMk/>
            <pc:sldMk cId="1364272481" sldId="266"/>
            <ac:spMk id="2" creationId="{FAC4215E-C12D-4CD6-81DD-C5A7BE9DE6AD}"/>
          </ac:spMkLst>
        </pc:spChg>
        <pc:spChg chg="add mod">
          <ac:chgData name="이동건" userId="4ad090f6-dadd-4301-b5d0-883b88f508af" providerId="ADAL" clId="{4AEF68A2-28FB-4E48-86D2-CB78DAAB1623}" dt="2023-03-08T00:23:07.131" v="5003" actId="6549"/>
          <ac:spMkLst>
            <pc:docMk/>
            <pc:sldMk cId="1364272481" sldId="266"/>
            <ac:spMk id="3" creationId="{5056EE5C-4F6D-4057-89D1-11BF04C01AA5}"/>
          </ac:spMkLst>
        </pc:spChg>
        <pc:spChg chg="add mod">
          <ac:chgData name="이동건" userId="4ad090f6-dadd-4301-b5d0-883b88f508af" providerId="ADAL" clId="{4AEF68A2-28FB-4E48-86D2-CB78DAAB1623}" dt="2023-03-08T00:23:47.401" v="5016" actId="20577"/>
          <ac:spMkLst>
            <pc:docMk/>
            <pc:sldMk cId="1364272481" sldId="266"/>
            <ac:spMk id="4" creationId="{A0DD7E23-82EC-4E22-BC75-9BFA74E7F3D8}"/>
          </ac:spMkLst>
        </pc:spChg>
        <pc:spChg chg="add mod">
          <ac:chgData name="이동건" userId="4ad090f6-dadd-4301-b5d0-883b88f508af" providerId="ADAL" clId="{4AEF68A2-28FB-4E48-86D2-CB78DAAB1623}" dt="2023-03-08T00:24:04.990" v="5029" actId="1076"/>
          <ac:spMkLst>
            <pc:docMk/>
            <pc:sldMk cId="1364272481" sldId="266"/>
            <ac:spMk id="5" creationId="{AAE966D6-299C-4AE1-B5E6-72326EAD60EA}"/>
          </ac:spMkLst>
        </pc:spChg>
        <pc:spChg chg="add mod">
          <ac:chgData name="이동건" userId="4ad090f6-dadd-4301-b5d0-883b88f508af" providerId="ADAL" clId="{4AEF68A2-28FB-4E48-86D2-CB78DAAB1623}" dt="2023-03-08T00:22:54.212" v="4996" actId="1076"/>
          <ac:spMkLst>
            <pc:docMk/>
            <pc:sldMk cId="1364272481" sldId="266"/>
            <ac:spMk id="6" creationId="{7A4C2A89-E9B1-455A-8D11-25610B388B0E}"/>
          </ac:spMkLst>
        </pc:spChg>
        <pc:spChg chg="add mod">
          <ac:chgData name="이동건" userId="4ad090f6-dadd-4301-b5d0-883b88f508af" providerId="ADAL" clId="{4AEF68A2-28FB-4E48-86D2-CB78DAAB1623}" dt="2023-03-08T00:25:11.937" v="5100" actId="207"/>
          <ac:spMkLst>
            <pc:docMk/>
            <pc:sldMk cId="1364272481" sldId="266"/>
            <ac:spMk id="7" creationId="{8A187DAF-D855-4625-9510-024CACE8B13C}"/>
          </ac:spMkLst>
        </pc:spChg>
        <pc:spChg chg="add mod">
          <ac:chgData name="이동건" userId="4ad090f6-dadd-4301-b5d0-883b88f508af" providerId="ADAL" clId="{4AEF68A2-28FB-4E48-86D2-CB78DAAB1623}" dt="2023-03-08T00:25:16.819" v="5104" actId="1076"/>
          <ac:spMkLst>
            <pc:docMk/>
            <pc:sldMk cId="1364272481" sldId="266"/>
            <ac:spMk id="8" creationId="{AA0C77A4-A3D0-44E7-9D0A-49AC5DC7EC6A}"/>
          </ac:spMkLst>
        </pc:spChg>
      </pc:sldChg>
      <pc:sldChg chg="addSp delSp modSp add delAnim modAnim">
        <pc:chgData name="이동건" userId="4ad090f6-dadd-4301-b5d0-883b88f508af" providerId="ADAL" clId="{4AEF68A2-28FB-4E48-86D2-CB78DAAB1623}" dt="2023-03-08T00:29:45.325" v="5620" actId="403"/>
        <pc:sldMkLst>
          <pc:docMk/>
          <pc:sldMk cId="4057925916" sldId="267"/>
        </pc:sldMkLst>
        <pc:spChg chg="add">
          <ac:chgData name="이동건" userId="4ad090f6-dadd-4301-b5d0-883b88f508af" providerId="ADAL" clId="{4AEF68A2-28FB-4E48-86D2-CB78DAAB1623}" dt="2023-03-08T00:25:33.674" v="5106"/>
          <ac:spMkLst>
            <pc:docMk/>
            <pc:sldMk cId="4057925916" sldId="267"/>
            <ac:spMk id="2" creationId="{1C94A27D-B7AB-441C-BC1B-B30370BA3B35}"/>
          </ac:spMkLst>
        </pc:spChg>
        <pc:spChg chg="add mod">
          <ac:chgData name="이동건" userId="4ad090f6-dadd-4301-b5d0-883b88f508af" providerId="ADAL" clId="{4AEF68A2-28FB-4E48-86D2-CB78DAAB1623}" dt="2023-03-08T00:26:03.405" v="5201" actId="1076"/>
          <ac:spMkLst>
            <pc:docMk/>
            <pc:sldMk cId="4057925916" sldId="267"/>
            <ac:spMk id="3" creationId="{692F2398-0194-47D6-B55E-731C05D974A3}"/>
          </ac:spMkLst>
        </pc:spChg>
        <pc:spChg chg="add del mod">
          <ac:chgData name="이동건" userId="4ad090f6-dadd-4301-b5d0-883b88f508af" providerId="ADAL" clId="{4AEF68A2-28FB-4E48-86D2-CB78DAAB1623}" dt="2023-03-08T00:26:15.738" v="5205" actId="478"/>
          <ac:spMkLst>
            <pc:docMk/>
            <pc:sldMk cId="4057925916" sldId="267"/>
            <ac:spMk id="4" creationId="{CEE9A802-A2E7-4E8A-8327-2C706B00F214}"/>
          </ac:spMkLst>
        </pc:spChg>
        <pc:spChg chg="add mod">
          <ac:chgData name="이동건" userId="4ad090f6-dadd-4301-b5d0-883b88f508af" providerId="ADAL" clId="{4AEF68A2-28FB-4E48-86D2-CB78DAAB1623}" dt="2023-03-08T00:26:32.444" v="5240" actId="1076"/>
          <ac:spMkLst>
            <pc:docMk/>
            <pc:sldMk cId="4057925916" sldId="267"/>
            <ac:spMk id="5" creationId="{8AAF064C-2396-411B-9711-BC963338B400}"/>
          </ac:spMkLst>
        </pc:spChg>
        <pc:spChg chg="add mod">
          <ac:chgData name="이동건" userId="4ad090f6-dadd-4301-b5d0-883b88f508af" providerId="ADAL" clId="{4AEF68A2-28FB-4E48-86D2-CB78DAAB1623}" dt="2023-03-08T00:27:31.138" v="5334" actId="1076"/>
          <ac:spMkLst>
            <pc:docMk/>
            <pc:sldMk cId="4057925916" sldId="267"/>
            <ac:spMk id="6" creationId="{05FC9C29-175F-4C0B-8EA7-67517F3BAC47}"/>
          </ac:spMkLst>
        </pc:spChg>
        <pc:spChg chg="add mod">
          <ac:chgData name="이동건" userId="4ad090f6-dadd-4301-b5d0-883b88f508af" providerId="ADAL" clId="{4AEF68A2-28FB-4E48-86D2-CB78DAAB1623}" dt="2023-03-08T00:29:21.041" v="5615" actId="2085"/>
          <ac:spMkLst>
            <pc:docMk/>
            <pc:sldMk cId="4057925916" sldId="267"/>
            <ac:spMk id="7" creationId="{95BC2773-8BFB-4193-9FD0-4C3B728082DF}"/>
          </ac:spMkLst>
        </pc:spChg>
        <pc:spChg chg="add mod">
          <ac:chgData name="이동건" userId="4ad090f6-dadd-4301-b5d0-883b88f508af" providerId="ADAL" clId="{4AEF68A2-28FB-4E48-86D2-CB78DAAB1623}" dt="2023-03-08T00:28:53.838" v="5560" actId="1076"/>
          <ac:spMkLst>
            <pc:docMk/>
            <pc:sldMk cId="4057925916" sldId="267"/>
            <ac:spMk id="8" creationId="{8B5F7705-A0CD-4646-8A12-BCA727BB8ECA}"/>
          </ac:spMkLst>
        </pc:spChg>
        <pc:spChg chg="add mod">
          <ac:chgData name="이동건" userId="4ad090f6-dadd-4301-b5d0-883b88f508af" providerId="ADAL" clId="{4AEF68A2-28FB-4E48-86D2-CB78DAAB1623}" dt="2023-03-08T00:29:45.325" v="5620" actId="403"/>
          <ac:spMkLst>
            <pc:docMk/>
            <pc:sldMk cId="4057925916" sldId="267"/>
            <ac:spMk id="9" creationId="{075546C2-AE8B-41E5-9964-80EECBF400CC}"/>
          </ac:spMkLst>
        </pc:spChg>
      </pc:sldChg>
      <pc:sldChg chg="addSp modSp add">
        <pc:chgData name="이동건" userId="4ad090f6-dadd-4301-b5d0-883b88f508af" providerId="ADAL" clId="{4AEF68A2-28FB-4E48-86D2-CB78DAAB1623}" dt="2023-03-08T01:07:28.556" v="7013"/>
        <pc:sldMkLst>
          <pc:docMk/>
          <pc:sldMk cId="1506488223" sldId="268"/>
        </pc:sldMkLst>
        <pc:spChg chg="add mod">
          <ac:chgData name="이동건" userId="4ad090f6-dadd-4301-b5d0-883b88f508af" providerId="ADAL" clId="{4AEF68A2-28FB-4E48-86D2-CB78DAAB1623}" dt="2023-03-08T00:39:47.074" v="5673" actId="1076"/>
          <ac:spMkLst>
            <pc:docMk/>
            <pc:sldMk cId="1506488223" sldId="268"/>
            <ac:spMk id="2" creationId="{BCB3CDD6-2900-4967-AC8B-FB84AD499EFC}"/>
          </ac:spMkLst>
        </pc:spChg>
        <pc:spChg chg="add mod">
          <ac:chgData name="이동건" userId="4ad090f6-dadd-4301-b5d0-883b88f508af" providerId="ADAL" clId="{4AEF68A2-28FB-4E48-86D2-CB78DAAB1623}" dt="2023-03-08T00:39:08.136" v="5632" actId="20577"/>
          <ac:spMkLst>
            <pc:docMk/>
            <pc:sldMk cId="1506488223" sldId="268"/>
            <ac:spMk id="3" creationId="{4202F263-251F-44E3-BD26-505B030F0AAA}"/>
          </ac:spMkLst>
        </pc:spChg>
        <pc:spChg chg="add mod">
          <ac:chgData name="이동건" userId="4ad090f6-dadd-4301-b5d0-883b88f508af" providerId="ADAL" clId="{4AEF68A2-28FB-4E48-86D2-CB78DAAB1623}" dt="2023-03-08T00:39:34.025" v="5657" actId="1076"/>
          <ac:spMkLst>
            <pc:docMk/>
            <pc:sldMk cId="1506488223" sldId="268"/>
            <ac:spMk id="4" creationId="{0457FA7E-A258-4E95-893E-4AE92A471F20}"/>
          </ac:spMkLst>
        </pc:spChg>
        <pc:spChg chg="add mod">
          <ac:chgData name="이동건" userId="4ad090f6-dadd-4301-b5d0-883b88f508af" providerId="ADAL" clId="{4AEF68A2-28FB-4E48-86D2-CB78DAAB1623}" dt="2023-03-08T00:39:41.528" v="5672" actId="20577"/>
          <ac:spMkLst>
            <pc:docMk/>
            <pc:sldMk cId="1506488223" sldId="268"/>
            <ac:spMk id="5" creationId="{2F0B798C-6B43-4FB0-BDE8-86C876FE631A}"/>
          </ac:spMkLst>
        </pc:spChg>
        <pc:spChg chg="add mod">
          <ac:chgData name="이동건" userId="4ad090f6-dadd-4301-b5d0-883b88f508af" providerId="ADAL" clId="{4AEF68A2-28FB-4E48-86D2-CB78DAAB1623}" dt="2023-03-08T00:39:52.383" v="5676" actId="20577"/>
          <ac:spMkLst>
            <pc:docMk/>
            <pc:sldMk cId="1506488223" sldId="268"/>
            <ac:spMk id="6" creationId="{BA58C836-4913-4E54-B0FE-C280ED789EEC}"/>
          </ac:spMkLst>
        </pc:spChg>
        <pc:spChg chg="add mod">
          <ac:chgData name="이동건" userId="4ad090f6-dadd-4301-b5d0-883b88f508af" providerId="ADAL" clId="{4AEF68A2-28FB-4E48-86D2-CB78DAAB1623}" dt="2023-03-08T00:55:31.143" v="6182" actId="1076"/>
          <ac:spMkLst>
            <pc:docMk/>
            <pc:sldMk cId="1506488223" sldId="268"/>
            <ac:spMk id="7" creationId="{63A01D73-4BC9-4B20-B76A-93E79F256581}"/>
          </ac:spMkLst>
        </pc:spChg>
        <pc:spChg chg="add mod">
          <ac:chgData name="이동건" userId="4ad090f6-dadd-4301-b5d0-883b88f508af" providerId="ADAL" clId="{4AEF68A2-28FB-4E48-86D2-CB78DAAB1623}" dt="2023-03-08T00:55:35.142" v="6183" actId="1076"/>
          <ac:spMkLst>
            <pc:docMk/>
            <pc:sldMk cId="1506488223" sldId="268"/>
            <ac:spMk id="8" creationId="{C9ABFACE-8F3A-4F73-9CD9-4BD1495262A5}"/>
          </ac:spMkLst>
        </pc:spChg>
        <pc:spChg chg="add mod">
          <ac:chgData name="이동건" userId="4ad090f6-dadd-4301-b5d0-883b88f508af" providerId="ADAL" clId="{4AEF68A2-28FB-4E48-86D2-CB78DAAB1623}" dt="2023-03-08T00:55:35.142" v="6183" actId="1076"/>
          <ac:spMkLst>
            <pc:docMk/>
            <pc:sldMk cId="1506488223" sldId="268"/>
            <ac:spMk id="9" creationId="{2BFAC869-B0B6-497D-BDC0-5DA67EF6CD47}"/>
          </ac:spMkLst>
        </pc:spChg>
        <pc:spChg chg="add mod">
          <ac:chgData name="이동건" userId="4ad090f6-dadd-4301-b5d0-883b88f508af" providerId="ADAL" clId="{4AEF68A2-28FB-4E48-86D2-CB78DAAB1623}" dt="2023-03-08T01:07:28.556" v="7013"/>
          <ac:spMkLst>
            <pc:docMk/>
            <pc:sldMk cId="1506488223" sldId="268"/>
            <ac:spMk id="10" creationId="{1B7EFBA7-9AC4-41B5-9826-053320CD8B3B}"/>
          </ac:spMkLst>
        </pc:spChg>
        <pc:spChg chg="add mod">
          <ac:chgData name="이동건" userId="4ad090f6-dadd-4301-b5d0-883b88f508af" providerId="ADAL" clId="{4AEF68A2-28FB-4E48-86D2-CB78DAAB1623}" dt="2023-03-08T00:55:35.142" v="6183" actId="1076"/>
          <ac:spMkLst>
            <pc:docMk/>
            <pc:sldMk cId="1506488223" sldId="268"/>
            <ac:spMk id="11" creationId="{8F6C169A-77EC-475D-BD26-E47B45BCB910}"/>
          </ac:spMkLst>
        </pc:spChg>
      </pc:sldChg>
      <pc:sldChg chg="addSp delSp modSp add">
        <pc:chgData name="이동건" userId="4ad090f6-dadd-4301-b5d0-883b88f508af" providerId="ADAL" clId="{4AEF68A2-28FB-4E48-86D2-CB78DAAB1623}" dt="2023-03-08T01:20:48.123" v="7477" actId="20577"/>
        <pc:sldMkLst>
          <pc:docMk/>
          <pc:sldMk cId="60775230" sldId="269"/>
        </pc:sldMkLst>
        <pc:spChg chg="add">
          <ac:chgData name="이동건" userId="4ad090f6-dadd-4301-b5d0-883b88f508af" providerId="ADAL" clId="{4AEF68A2-28FB-4E48-86D2-CB78DAAB1623}" dt="2023-03-08T00:57:56.836" v="6185"/>
          <ac:spMkLst>
            <pc:docMk/>
            <pc:sldMk cId="60775230" sldId="269"/>
            <ac:spMk id="2" creationId="{C8B3F30C-0C46-4760-82D4-84FE50AB29C0}"/>
          </ac:spMkLst>
        </pc:spChg>
        <pc:spChg chg="add del mod">
          <ac:chgData name="이동건" userId="4ad090f6-dadd-4301-b5d0-883b88f508af" providerId="ADAL" clId="{4AEF68A2-28FB-4E48-86D2-CB78DAAB1623}" dt="2023-03-08T01:11:53.338" v="7105"/>
          <ac:spMkLst>
            <pc:docMk/>
            <pc:sldMk cId="60775230" sldId="269"/>
            <ac:spMk id="3" creationId="{D775D022-352A-4366-936A-3B92D9CEAB57}"/>
          </ac:spMkLst>
        </pc:spChg>
        <pc:spChg chg="add del mod">
          <ac:chgData name="이동건" userId="4ad090f6-dadd-4301-b5d0-883b88f508af" providerId="ADAL" clId="{4AEF68A2-28FB-4E48-86D2-CB78DAAB1623}" dt="2023-03-08T01:11:53.405" v="7107"/>
          <ac:spMkLst>
            <pc:docMk/>
            <pc:sldMk cId="60775230" sldId="269"/>
            <ac:spMk id="4" creationId="{5D6574E9-7DC6-4A84-B70E-B64411564E59}"/>
          </ac:spMkLst>
        </pc:spChg>
        <pc:spChg chg="add mod">
          <ac:chgData name="이동건" userId="4ad090f6-dadd-4301-b5d0-883b88f508af" providerId="ADAL" clId="{4AEF68A2-28FB-4E48-86D2-CB78DAAB1623}" dt="2023-03-08T01:20:48.123" v="7477" actId="20577"/>
          <ac:spMkLst>
            <pc:docMk/>
            <pc:sldMk cId="60775230" sldId="269"/>
            <ac:spMk id="5" creationId="{A934016C-22A7-496B-A5A6-A4F92AE19D98}"/>
          </ac:spMkLst>
        </pc:spChg>
        <pc:spChg chg="add del">
          <ac:chgData name="이동건" userId="4ad090f6-dadd-4301-b5d0-883b88f508af" providerId="ADAL" clId="{4AEF68A2-28FB-4E48-86D2-CB78DAAB1623}" dt="2023-03-08T01:12:03.019" v="7112" actId="478"/>
          <ac:spMkLst>
            <pc:docMk/>
            <pc:sldMk cId="60775230" sldId="269"/>
            <ac:spMk id="6" creationId="{C22F301B-F8EE-4403-8239-206C0E1B77BD}"/>
          </ac:spMkLst>
        </pc:spChg>
      </pc:sldChg>
      <pc:sldChg chg="addSp modSp add">
        <pc:chgData name="이동건" userId="4ad090f6-dadd-4301-b5d0-883b88f508af" providerId="ADAL" clId="{4AEF68A2-28FB-4E48-86D2-CB78DAAB1623}" dt="2023-03-08T03:08:39.473" v="9529" actId="1076"/>
        <pc:sldMkLst>
          <pc:docMk/>
          <pc:sldMk cId="677187837" sldId="270"/>
        </pc:sldMkLst>
        <pc:spChg chg="add">
          <ac:chgData name="이동건" userId="4ad090f6-dadd-4301-b5d0-883b88f508af" providerId="ADAL" clId="{4AEF68A2-28FB-4E48-86D2-CB78DAAB1623}" dt="2023-03-08T01:01:27.927" v="6187"/>
          <ac:spMkLst>
            <pc:docMk/>
            <pc:sldMk cId="677187837" sldId="270"/>
            <ac:spMk id="2" creationId="{6B94D537-049A-46C3-99A2-BE51FA493BDF}"/>
          </ac:spMkLst>
        </pc:spChg>
        <pc:spChg chg="add mod">
          <ac:chgData name="이동건" userId="4ad090f6-dadd-4301-b5d0-883b88f508af" providerId="ADAL" clId="{4AEF68A2-28FB-4E48-86D2-CB78DAAB1623}" dt="2023-03-08T01:06:47.138" v="7003" actId="1076"/>
          <ac:spMkLst>
            <pc:docMk/>
            <pc:sldMk cId="677187837" sldId="270"/>
            <ac:spMk id="3" creationId="{9C46F935-4C9E-4E3F-9EF2-1A7D0E592276}"/>
          </ac:spMkLst>
        </pc:spChg>
        <pc:spChg chg="add mod">
          <ac:chgData name="이동건" userId="4ad090f6-dadd-4301-b5d0-883b88f508af" providerId="ADAL" clId="{4AEF68A2-28FB-4E48-86D2-CB78DAAB1623}" dt="2023-03-08T03:07:58.297" v="9464" actId="1076"/>
          <ac:spMkLst>
            <pc:docMk/>
            <pc:sldMk cId="677187837" sldId="270"/>
            <ac:spMk id="4" creationId="{A983BF82-7876-4499-97D7-D0968B968722}"/>
          </ac:spMkLst>
        </pc:spChg>
        <pc:spChg chg="add mod">
          <ac:chgData name="이동건" userId="4ad090f6-dadd-4301-b5d0-883b88f508af" providerId="ADAL" clId="{4AEF68A2-28FB-4E48-86D2-CB78DAAB1623}" dt="2023-03-08T03:08:39.473" v="9529" actId="1076"/>
          <ac:spMkLst>
            <pc:docMk/>
            <pc:sldMk cId="677187837" sldId="270"/>
            <ac:spMk id="11" creationId="{0B6306B0-6A1E-4F9E-9152-9761B4D49793}"/>
          </ac:spMkLst>
        </pc:spChg>
        <pc:picChg chg="add mod">
          <ac:chgData name="이동건" userId="4ad090f6-dadd-4301-b5d0-883b88f508af" providerId="ADAL" clId="{4AEF68A2-28FB-4E48-86D2-CB78DAAB1623}" dt="2023-03-08T03:08:00.982" v="9466" actId="14100"/>
          <ac:picMkLst>
            <pc:docMk/>
            <pc:sldMk cId="677187837" sldId="270"/>
            <ac:picMk id="5" creationId="{DA47D72C-91BC-4630-A093-2A21F14CA26C}"/>
          </ac:picMkLst>
        </pc:picChg>
        <pc:cxnChg chg="add mod">
          <ac:chgData name="이동건" userId="4ad090f6-dadd-4301-b5d0-883b88f508af" providerId="ADAL" clId="{4AEF68A2-28FB-4E48-86D2-CB78DAAB1623}" dt="2023-03-08T03:08:23.360" v="9477" actId="1038"/>
          <ac:cxnSpMkLst>
            <pc:docMk/>
            <pc:sldMk cId="677187837" sldId="270"/>
            <ac:cxnSpMk id="7" creationId="{3214E0A0-9C92-490F-9506-3FF202FC12A8}"/>
          </ac:cxnSpMkLst>
        </pc:cxnChg>
        <pc:cxnChg chg="add mod">
          <ac:chgData name="이동건" userId="4ad090f6-dadd-4301-b5d0-883b88f508af" providerId="ADAL" clId="{4AEF68A2-28FB-4E48-86D2-CB78DAAB1623}" dt="2023-03-08T03:08:15.210" v="9472" actId="14100"/>
          <ac:cxnSpMkLst>
            <pc:docMk/>
            <pc:sldMk cId="677187837" sldId="270"/>
            <ac:cxnSpMk id="9" creationId="{CA619DBB-3457-484A-BAB4-E3470376C683}"/>
          </ac:cxnSpMkLst>
        </pc:cxnChg>
      </pc:sldChg>
      <pc:sldChg chg="addSp delSp modSp add modAnim">
        <pc:chgData name="이동건" userId="4ad090f6-dadd-4301-b5d0-883b88f508af" providerId="ADAL" clId="{4AEF68A2-28FB-4E48-86D2-CB78DAAB1623}" dt="2023-03-08T02:47:10.062" v="8685" actId="20577"/>
        <pc:sldMkLst>
          <pc:docMk/>
          <pc:sldMk cId="966936056" sldId="271"/>
        </pc:sldMkLst>
        <pc:spChg chg="mod">
          <ac:chgData name="이동건" userId="4ad090f6-dadd-4301-b5d0-883b88f508af" providerId="ADAL" clId="{4AEF68A2-28FB-4E48-86D2-CB78DAAB1623}" dt="2023-03-08T01:10:17.701" v="7035"/>
          <ac:spMkLst>
            <pc:docMk/>
            <pc:sldMk cId="966936056" sldId="271"/>
            <ac:spMk id="3" creationId="{D775D022-352A-4366-936A-3B92D9CEAB57}"/>
          </ac:spMkLst>
        </pc:spChg>
        <pc:spChg chg="add del">
          <ac:chgData name="이동건" userId="4ad090f6-dadd-4301-b5d0-883b88f508af" providerId="ADAL" clId="{4AEF68A2-28FB-4E48-86D2-CB78DAAB1623}" dt="2023-03-08T02:19:48.609" v="7479" actId="478"/>
          <ac:spMkLst>
            <pc:docMk/>
            <pc:sldMk cId="966936056" sldId="271"/>
            <ac:spMk id="4" creationId="{EF2D0C95-B4CD-4722-869D-43841052D0AC}"/>
          </ac:spMkLst>
        </pc:spChg>
        <pc:spChg chg="add del">
          <ac:chgData name="이동건" userId="4ad090f6-dadd-4301-b5d0-883b88f508af" providerId="ADAL" clId="{4AEF68A2-28FB-4E48-86D2-CB78DAAB1623}" dt="2023-03-08T02:19:54.705" v="7481" actId="478"/>
          <ac:spMkLst>
            <pc:docMk/>
            <pc:sldMk cId="966936056" sldId="271"/>
            <ac:spMk id="5" creationId="{C15DE0A5-07FD-4DF0-A19C-178B8EAC76A8}"/>
          </ac:spMkLst>
        </pc:spChg>
        <pc:spChg chg="add del">
          <ac:chgData name="이동건" userId="4ad090f6-dadd-4301-b5d0-883b88f508af" providerId="ADAL" clId="{4AEF68A2-28FB-4E48-86D2-CB78DAAB1623}" dt="2023-03-08T02:20:06.472" v="7483" actId="478"/>
          <ac:spMkLst>
            <pc:docMk/>
            <pc:sldMk cId="966936056" sldId="271"/>
            <ac:spMk id="6" creationId="{107854FE-D7E2-4EB6-847C-F15879784BDB}"/>
          </ac:spMkLst>
        </pc:spChg>
        <pc:spChg chg="add del mod">
          <ac:chgData name="이동건" userId="4ad090f6-dadd-4301-b5d0-883b88f508af" providerId="ADAL" clId="{4AEF68A2-28FB-4E48-86D2-CB78DAAB1623}" dt="2023-03-08T02:22:47.759" v="7498" actId="478"/>
          <ac:spMkLst>
            <pc:docMk/>
            <pc:sldMk cId="966936056" sldId="271"/>
            <ac:spMk id="9" creationId="{6AB43140-0C1C-4C64-A473-26F671B8312D}"/>
          </ac:spMkLst>
        </pc:spChg>
        <pc:spChg chg="add mod">
          <ac:chgData name="이동건" userId="4ad090f6-dadd-4301-b5d0-883b88f508af" providerId="ADAL" clId="{4AEF68A2-28FB-4E48-86D2-CB78DAAB1623}" dt="2023-03-08T02:23:06.869" v="7522" actId="6549"/>
          <ac:spMkLst>
            <pc:docMk/>
            <pc:sldMk cId="966936056" sldId="271"/>
            <ac:spMk id="10" creationId="{9A510818-0958-4AEE-86B7-DFBAB04A66C5}"/>
          </ac:spMkLst>
        </pc:spChg>
        <pc:spChg chg="add mod">
          <ac:chgData name="이동건" userId="4ad090f6-dadd-4301-b5d0-883b88f508af" providerId="ADAL" clId="{4AEF68A2-28FB-4E48-86D2-CB78DAAB1623}" dt="2023-03-08T02:47:10.062" v="8685" actId="20577"/>
          <ac:spMkLst>
            <pc:docMk/>
            <pc:sldMk cId="966936056" sldId="271"/>
            <ac:spMk id="13" creationId="{E7443C51-3766-4053-AD79-F414C59BEE26}"/>
          </ac:spMkLst>
        </pc:spChg>
        <pc:picChg chg="add mod">
          <ac:chgData name="이동건" userId="4ad090f6-dadd-4301-b5d0-883b88f508af" providerId="ADAL" clId="{4AEF68A2-28FB-4E48-86D2-CB78DAAB1623}" dt="2023-03-08T02:20:18.417" v="7485" actId="1076"/>
          <ac:picMkLst>
            <pc:docMk/>
            <pc:sldMk cId="966936056" sldId="271"/>
            <ac:picMk id="8" creationId="{C85CC889-5D3A-4032-9CBA-435E23ECED5C}"/>
          </ac:picMkLst>
        </pc:picChg>
        <pc:cxnChg chg="add mod">
          <ac:chgData name="이동건" userId="4ad090f6-dadd-4301-b5d0-883b88f508af" providerId="ADAL" clId="{4AEF68A2-28FB-4E48-86D2-CB78DAAB1623}" dt="2023-03-08T02:23:35.253" v="7524" actId="208"/>
          <ac:cxnSpMkLst>
            <pc:docMk/>
            <pc:sldMk cId="966936056" sldId="271"/>
            <ac:cxnSpMk id="12" creationId="{ECF728EB-D27B-4F4B-B163-63D869ECCD5D}"/>
          </ac:cxnSpMkLst>
        </pc:cxnChg>
      </pc:sldChg>
      <pc:sldChg chg="addSp delSp modSp add">
        <pc:chgData name="이동건" userId="4ad090f6-dadd-4301-b5d0-883b88f508af" providerId="ADAL" clId="{4AEF68A2-28FB-4E48-86D2-CB78DAAB1623}" dt="2023-03-08T02:50:00.013" v="8866" actId="1076"/>
        <pc:sldMkLst>
          <pc:docMk/>
          <pc:sldMk cId="3287530871" sldId="272"/>
        </pc:sldMkLst>
        <pc:spChg chg="add">
          <ac:chgData name="이동건" userId="4ad090f6-dadd-4301-b5d0-883b88f508af" providerId="ADAL" clId="{4AEF68A2-28FB-4E48-86D2-CB78DAAB1623}" dt="2023-03-08T02:24:44.310" v="7670"/>
          <ac:spMkLst>
            <pc:docMk/>
            <pc:sldMk cId="3287530871" sldId="272"/>
            <ac:spMk id="2" creationId="{0CC8A667-1C15-4406-8B39-B0B849D9A92A}"/>
          </ac:spMkLst>
        </pc:spChg>
        <pc:spChg chg="add mod">
          <ac:chgData name="이동건" userId="4ad090f6-dadd-4301-b5d0-883b88f508af" providerId="ADAL" clId="{4AEF68A2-28FB-4E48-86D2-CB78DAAB1623}" dt="2023-03-08T02:47:47.497" v="8760" actId="20577"/>
          <ac:spMkLst>
            <pc:docMk/>
            <pc:sldMk cId="3287530871" sldId="272"/>
            <ac:spMk id="3" creationId="{0B13D1A0-513A-44FE-8DD5-4858EEFEFCA6}"/>
          </ac:spMkLst>
        </pc:spChg>
        <pc:spChg chg="add mod">
          <ac:chgData name="이동건" userId="4ad090f6-dadd-4301-b5d0-883b88f508af" providerId="ADAL" clId="{4AEF68A2-28FB-4E48-86D2-CB78DAAB1623}" dt="2023-03-08T02:48:25.828" v="8795" actId="1076"/>
          <ac:spMkLst>
            <pc:docMk/>
            <pc:sldMk cId="3287530871" sldId="272"/>
            <ac:spMk id="4" creationId="{3B3ABF87-0D6E-43FF-ACDB-392630E6D067}"/>
          </ac:spMkLst>
        </pc:spChg>
        <pc:spChg chg="add del mod">
          <ac:chgData name="이동건" userId="4ad090f6-dadd-4301-b5d0-883b88f508af" providerId="ADAL" clId="{4AEF68A2-28FB-4E48-86D2-CB78DAAB1623}" dt="2023-03-08T02:42:34.412" v="8520" actId="478"/>
          <ac:spMkLst>
            <pc:docMk/>
            <pc:sldMk cId="3287530871" sldId="272"/>
            <ac:spMk id="5" creationId="{F2F63554-94F2-4833-8B36-6D22D9160C5D}"/>
          </ac:spMkLst>
        </pc:spChg>
        <pc:spChg chg="add mod">
          <ac:chgData name="이동건" userId="4ad090f6-dadd-4301-b5d0-883b88f508af" providerId="ADAL" clId="{4AEF68A2-28FB-4E48-86D2-CB78DAAB1623}" dt="2023-03-08T02:48:40.976" v="8809" actId="6549"/>
          <ac:spMkLst>
            <pc:docMk/>
            <pc:sldMk cId="3287530871" sldId="272"/>
            <ac:spMk id="6" creationId="{9C66AAF2-7EC6-45B3-8DA7-F18C03ED37F8}"/>
          </ac:spMkLst>
        </pc:spChg>
        <pc:spChg chg="add mod">
          <ac:chgData name="이동건" userId="4ad090f6-dadd-4301-b5d0-883b88f508af" providerId="ADAL" clId="{4AEF68A2-28FB-4E48-86D2-CB78DAAB1623}" dt="2023-03-08T02:50:00.013" v="8866" actId="1076"/>
          <ac:spMkLst>
            <pc:docMk/>
            <pc:sldMk cId="3287530871" sldId="272"/>
            <ac:spMk id="7" creationId="{C25BCD54-FAF8-42CB-A5CB-FC64FCABBD90}"/>
          </ac:spMkLst>
        </pc:spChg>
      </pc:sldChg>
      <pc:sldChg chg="addSp delSp modSp add">
        <pc:chgData name="이동건" userId="4ad090f6-dadd-4301-b5d0-883b88f508af" providerId="ADAL" clId="{4AEF68A2-28FB-4E48-86D2-CB78DAAB1623}" dt="2023-03-08T02:59:14.291" v="9381"/>
        <pc:sldMkLst>
          <pc:docMk/>
          <pc:sldMk cId="2463607466" sldId="273"/>
        </pc:sldMkLst>
        <pc:spChg chg="add">
          <ac:chgData name="이동건" userId="4ad090f6-dadd-4301-b5d0-883b88f508af" providerId="ADAL" clId="{4AEF68A2-28FB-4E48-86D2-CB78DAAB1623}" dt="2023-03-08T02:50:28.827" v="8868"/>
          <ac:spMkLst>
            <pc:docMk/>
            <pc:sldMk cId="2463607466" sldId="273"/>
            <ac:spMk id="2" creationId="{B83835F3-A649-46AF-8C1D-CE1BC94A9054}"/>
          </ac:spMkLst>
        </pc:spChg>
        <pc:spChg chg="add mod">
          <ac:chgData name="이동건" userId="4ad090f6-dadd-4301-b5d0-883b88f508af" providerId="ADAL" clId="{4AEF68A2-28FB-4E48-86D2-CB78DAAB1623}" dt="2023-03-08T02:59:13.919" v="9379" actId="1076"/>
          <ac:spMkLst>
            <pc:docMk/>
            <pc:sldMk cId="2463607466" sldId="273"/>
            <ac:spMk id="3" creationId="{0F75C316-48E3-493E-8272-8B2C6017814C}"/>
          </ac:spMkLst>
        </pc:spChg>
        <pc:spChg chg="add mod">
          <ac:chgData name="이동건" userId="4ad090f6-dadd-4301-b5d0-883b88f508af" providerId="ADAL" clId="{4AEF68A2-28FB-4E48-86D2-CB78DAAB1623}" dt="2023-03-08T02:56:28.390" v="9120" actId="1076"/>
          <ac:spMkLst>
            <pc:docMk/>
            <pc:sldMk cId="2463607466" sldId="273"/>
            <ac:spMk id="4" creationId="{A44E9371-6417-478C-9501-42028A1EA9F3}"/>
          </ac:spMkLst>
        </pc:spChg>
        <pc:spChg chg="add mod">
          <ac:chgData name="이동건" userId="4ad090f6-dadd-4301-b5d0-883b88f508af" providerId="ADAL" clId="{4AEF68A2-28FB-4E48-86D2-CB78DAAB1623}" dt="2023-03-08T02:56:28.390" v="9120" actId="1076"/>
          <ac:spMkLst>
            <pc:docMk/>
            <pc:sldMk cId="2463607466" sldId="273"/>
            <ac:spMk id="5" creationId="{931FA99E-DB63-45E0-8759-854043D120BF}"/>
          </ac:spMkLst>
        </pc:spChg>
        <pc:spChg chg="add mod">
          <ac:chgData name="이동건" userId="4ad090f6-dadd-4301-b5d0-883b88f508af" providerId="ADAL" clId="{4AEF68A2-28FB-4E48-86D2-CB78DAAB1623}" dt="2023-03-08T02:56:35.266" v="9122" actId="1076"/>
          <ac:spMkLst>
            <pc:docMk/>
            <pc:sldMk cId="2463607466" sldId="273"/>
            <ac:spMk id="6" creationId="{3BBCD177-3003-497A-8F5F-3C4BAAB51DDD}"/>
          </ac:spMkLst>
        </pc:spChg>
        <pc:spChg chg="add mod">
          <ac:chgData name="이동건" userId="4ad090f6-dadd-4301-b5d0-883b88f508af" providerId="ADAL" clId="{4AEF68A2-28FB-4E48-86D2-CB78DAAB1623}" dt="2023-03-08T02:58:53.190" v="9366" actId="1076"/>
          <ac:spMkLst>
            <pc:docMk/>
            <pc:sldMk cId="2463607466" sldId="273"/>
            <ac:spMk id="7" creationId="{9B5AFD45-7EAC-4A65-A494-16407D19A97B}"/>
          </ac:spMkLst>
        </pc:spChg>
        <pc:spChg chg="add mod">
          <ac:chgData name="이동건" userId="4ad090f6-dadd-4301-b5d0-883b88f508af" providerId="ADAL" clId="{4AEF68A2-28FB-4E48-86D2-CB78DAAB1623}" dt="2023-03-08T02:58:53.190" v="9366" actId="1076"/>
          <ac:spMkLst>
            <pc:docMk/>
            <pc:sldMk cId="2463607466" sldId="273"/>
            <ac:spMk id="8" creationId="{BD73FAF1-3461-49F6-9AA0-D317B433CB5B}"/>
          </ac:spMkLst>
        </pc:spChg>
        <pc:spChg chg="add del mod">
          <ac:chgData name="이동건" userId="4ad090f6-dadd-4301-b5d0-883b88f508af" providerId="ADAL" clId="{4AEF68A2-28FB-4E48-86D2-CB78DAAB1623}" dt="2023-03-08T02:59:14.291" v="9381"/>
          <ac:spMkLst>
            <pc:docMk/>
            <pc:sldMk cId="2463607466" sldId="273"/>
            <ac:spMk id="9" creationId="{7C07C969-F114-4A40-ACA5-A3CE1BF082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23-03-08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71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6"/>
            <a:ext cx="850208" cy="196955"/>
          </a:xfrm>
          <a:prstGeom prst="rect">
            <a:avLst/>
          </a:prstGeom>
        </p:spPr>
      </p:pic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6013" y="507035"/>
            <a:ext cx="8957817" cy="1048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75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4AD2FD6-46FB-843F-2AC9-E61838DC47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80619"/>
          <a:stretch/>
        </p:blipFill>
        <p:spPr>
          <a:xfrm>
            <a:off x="8845551" y="254538"/>
            <a:ext cx="924824" cy="2693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895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23-03-08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72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6013" y="507035"/>
            <a:ext cx="8957817" cy="1048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4AD2FD6-46FB-843F-2AC9-E61838DC47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80619"/>
          <a:stretch/>
        </p:blipFill>
        <p:spPr>
          <a:xfrm>
            <a:off x="8845550" y="254538"/>
            <a:ext cx="924824" cy="2693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721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23-03-08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4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23-03-08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9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624" y="66554"/>
            <a:ext cx="4358960" cy="418721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기초 통계학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315199" y="196404"/>
            <a:ext cx="1414405" cy="320675"/>
          </a:xfrm>
        </p:spPr>
        <p:txBody>
          <a:bodyPr anchor="ctr"/>
          <a:lstStyle/>
          <a:p>
            <a:pPr marL="0" indent="0" algn="r">
              <a:buNone/>
            </a:pP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소제목</a:t>
            </a:r>
            <a:endParaRPr lang="ko-KR" altLang="en-US" sz="11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D56A73-3CDE-4892-B68C-605F6D231EE3}"/>
              </a:ext>
            </a:extLst>
          </p:cNvPr>
          <p:cNvSpPr txBox="1"/>
          <p:nvPr/>
        </p:nvSpPr>
        <p:spPr>
          <a:xfrm>
            <a:off x="578841" y="1258348"/>
            <a:ext cx="214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Binomial distribution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7BE50-497B-4531-B1FF-28615D8AAE75}"/>
              </a:ext>
            </a:extLst>
          </p:cNvPr>
          <p:cNvSpPr txBox="1"/>
          <p:nvPr/>
        </p:nvSpPr>
        <p:spPr>
          <a:xfrm>
            <a:off x="579898" y="3033361"/>
            <a:ext cx="217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Poisson’s distribution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3E8BF-47A9-4EDF-A7E1-A7FFEF3B528E}"/>
              </a:ext>
            </a:extLst>
          </p:cNvPr>
          <p:cNvSpPr txBox="1"/>
          <p:nvPr/>
        </p:nvSpPr>
        <p:spPr>
          <a:xfrm>
            <a:off x="582014" y="2064450"/>
            <a:ext cx="216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Gaussian distribution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509F2-14A8-4E7E-BAEB-AE17D2B0B07D}"/>
              </a:ext>
            </a:extLst>
          </p:cNvPr>
          <p:cNvSpPr txBox="1"/>
          <p:nvPr/>
        </p:nvSpPr>
        <p:spPr>
          <a:xfrm>
            <a:off x="578841" y="3997457"/>
            <a:ext cx="241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Fermi-Dirac distribution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590318-BE07-44BF-9577-0F0B916676FB}"/>
              </a:ext>
            </a:extLst>
          </p:cNvPr>
          <p:cNvSpPr txBox="1"/>
          <p:nvPr/>
        </p:nvSpPr>
        <p:spPr>
          <a:xfrm>
            <a:off x="578841" y="4972082"/>
            <a:ext cx="2587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Bose-Einstein distribution</a:t>
            </a:r>
            <a:endParaRPr lang="ko-KR" altLang="en-US" dirty="0"/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2C10A965-F311-42B0-9CF7-A1FD721B3E93}"/>
              </a:ext>
            </a:extLst>
          </p:cNvPr>
          <p:cNvSpPr/>
          <p:nvPr/>
        </p:nvSpPr>
        <p:spPr>
          <a:xfrm>
            <a:off x="3263317" y="4154156"/>
            <a:ext cx="318782" cy="1088964"/>
          </a:xfrm>
          <a:prstGeom prst="rightBrace">
            <a:avLst>
              <a:gd name="adj1" fmla="val 4091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A9E74-EDB0-4831-8917-EAFA62904CF0}"/>
              </a:ext>
            </a:extLst>
          </p:cNvPr>
          <p:cNvSpPr txBox="1"/>
          <p:nvPr/>
        </p:nvSpPr>
        <p:spPr>
          <a:xfrm>
            <a:off x="3791825" y="451397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양자역학과 관련됨</a:t>
            </a:r>
          </a:p>
        </p:txBody>
      </p:sp>
    </p:spTree>
    <p:extLst>
      <p:ext uri="{BB962C8B-B14F-4D97-AF65-F5344CB8AC3E}">
        <p14:creationId xmlns:p14="http://schemas.microsoft.com/office/powerpoint/2010/main" val="76320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FAC4215E-C12D-4CD6-81DD-C5A7BE9DE6AD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기초 통계학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Gaussian</a:t>
            </a:r>
            <a:r>
              <a:rPr lang="ko-KR" alt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distribution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56EE5C-4F6D-4057-89D1-11BF04C01AA5}"/>
              </a:ext>
            </a:extLst>
          </p:cNvPr>
          <p:cNvSpPr txBox="1"/>
          <p:nvPr/>
        </p:nvSpPr>
        <p:spPr>
          <a:xfrm>
            <a:off x="976721" y="818606"/>
            <a:ext cx="6841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: photon </a:t>
            </a:r>
            <a:r>
              <a:rPr lang="ko-KR" altLang="en-US" dirty="0"/>
              <a:t>한 개가 </a:t>
            </a:r>
            <a:r>
              <a:rPr lang="en-US" altLang="ko-KR" dirty="0"/>
              <a:t>SPAD </a:t>
            </a:r>
            <a:r>
              <a:rPr lang="ko-KR" altLang="en-US" dirty="0"/>
              <a:t>에 관측될 확률은 </a:t>
            </a:r>
            <a:r>
              <a:rPr lang="en-US" altLang="ko-KR" dirty="0"/>
              <a:t>1%</a:t>
            </a:r>
            <a:r>
              <a:rPr lang="ko-KR" altLang="en-US" dirty="0"/>
              <a:t>라 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백만개의 </a:t>
            </a:r>
            <a:r>
              <a:rPr lang="en-US" altLang="ko-KR" dirty="0"/>
              <a:t>photon </a:t>
            </a:r>
            <a:r>
              <a:rPr lang="ko-KR" altLang="en-US" dirty="0"/>
              <a:t>이 </a:t>
            </a:r>
            <a:r>
              <a:rPr lang="en-US" altLang="ko-KR" dirty="0"/>
              <a:t>SPAD </a:t>
            </a:r>
            <a:r>
              <a:rPr lang="ko-KR" altLang="en-US" dirty="0"/>
              <a:t>로 입사했을 때 </a:t>
            </a:r>
            <a:r>
              <a:rPr lang="en-US" altLang="ko-KR" dirty="0"/>
              <a:t>1453 </a:t>
            </a:r>
            <a:r>
              <a:rPr lang="ko-KR" altLang="en-US" dirty="0"/>
              <a:t>개가 관측될 확률은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DD7E23-82EC-4E22-BC75-9BFA74E7F3D8}"/>
                  </a:ext>
                </a:extLst>
              </p:cNvPr>
              <p:cNvSpPr txBox="1"/>
              <p:nvPr/>
            </p:nvSpPr>
            <p:spPr>
              <a:xfrm>
                <a:off x="3849710" y="2847702"/>
                <a:ext cx="1955087" cy="924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𝑛𝑝𝑞</m:t>
                          </m:r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≈99.5</m:t>
                      </m:r>
                    </m:oMath>
                  </m:oMathPara>
                </a14:m>
                <a:endParaRPr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=1435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DD7E23-82EC-4E22-BC75-9BFA74E7F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710" y="2847702"/>
                <a:ext cx="1955087" cy="9243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AE966D6-299C-4AE1-B5E6-72326EAD60EA}"/>
                  </a:ext>
                </a:extLst>
              </p:cNvPr>
              <p:cNvSpPr/>
              <p:nvPr/>
            </p:nvSpPr>
            <p:spPr>
              <a:xfrm>
                <a:off x="2982959" y="4048550"/>
                <a:ext cx="4331122" cy="816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1453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𝜋𝜎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1435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AE966D6-299C-4AE1-B5E6-72326EAD6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959" y="4048550"/>
                <a:ext cx="4331122" cy="816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A4C2A89-E9B1-455A-8D11-25610B388B0E}"/>
              </a:ext>
            </a:extLst>
          </p:cNvPr>
          <p:cNvSpPr txBox="1"/>
          <p:nvPr/>
        </p:nvSpPr>
        <p:spPr>
          <a:xfrm>
            <a:off x="3614056" y="2098766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이렇게 하면 되겠네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A187DAF-D855-4625-9510-024CACE8B13C}"/>
              </a:ext>
            </a:extLst>
          </p:cNvPr>
          <p:cNvSpPr/>
          <p:nvPr/>
        </p:nvSpPr>
        <p:spPr>
          <a:xfrm>
            <a:off x="5225143" y="5286103"/>
            <a:ext cx="809897" cy="4963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0C77A4-A3D0-44E7-9D0A-49AC5DC7EC6A}"/>
              </a:ext>
            </a:extLst>
          </p:cNvPr>
          <p:cNvSpPr txBox="1"/>
          <p:nvPr/>
        </p:nvSpPr>
        <p:spPr>
          <a:xfrm>
            <a:off x="6496595" y="5259271"/>
            <a:ext cx="1510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Wrong!!!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27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1C94A27D-B7AB-441C-BC1B-B30370BA3B35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기초 통계학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Gaussian</a:t>
            </a:r>
            <a:r>
              <a:rPr lang="ko-KR" alt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distribution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2F2398-0194-47D6-B55E-731C05D974A3}"/>
              </a:ext>
            </a:extLst>
          </p:cNvPr>
          <p:cNvSpPr txBox="1"/>
          <p:nvPr/>
        </p:nvSpPr>
        <p:spPr>
          <a:xfrm>
            <a:off x="1776549" y="1193073"/>
            <a:ext cx="614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Binomial distribution </a:t>
            </a:r>
            <a:r>
              <a:rPr lang="ko-KR" altLang="en-US" dirty="0"/>
              <a:t>과 </a:t>
            </a:r>
            <a:r>
              <a:rPr lang="en-US" altLang="ko-KR" dirty="0"/>
              <a:t>Gaussian distribution </a:t>
            </a:r>
            <a:r>
              <a:rPr lang="ko-KR" altLang="en-US" dirty="0"/>
              <a:t>의 가장 큰 특징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F064C-2396-411B-9711-BC963338B400}"/>
              </a:ext>
            </a:extLst>
          </p:cNvPr>
          <p:cNvSpPr txBox="1"/>
          <p:nvPr/>
        </p:nvSpPr>
        <p:spPr>
          <a:xfrm>
            <a:off x="4056761" y="2270203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Random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C9C29-175F-4C0B-8EA7-67517F3BAC47}"/>
              </a:ext>
            </a:extLst>
          </p:cNvPr>
          <p:cNvSpPr txBox="1"/>
          <p:nvPr/>
        </p:nvSpPr>
        <p:spPr>
          <a:xfrm>
            <a:off x="1245327" y="3758587"/>
            <a:ext cx="2945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시행은 독립적이다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표본은 임의로 선택된다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5BC2773-8BFB-4193-9FD0-4C3B728082DF}"/>
              </a:ext>
            </a:extLst>
          </p:cNvPr>
          <p:cNvSpPr/>
          <p:nvPr/>
        </p:nvSpPr>
        <p:spPr>
          <a:xfrm>
            <a:off x="4476584" y="3823063"/>
            <a:ext cx="713725" cy="43542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F7705-A0CD-4646-8A12-BCA727BB8ECA}"/>
              </a:ext>
            </a:extLst>
          </p:cNvPr>
          <p:cNvSpPr txBox="1"/>
          <p:nvPr/>
        </p:nvSpPr>
        <p:spPr>
          <a:xfrm>
            <a:off x="5361119" y="3712236"/>
            <a:ext cx="4235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시행은 서로 영향을 주지 않는다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한 </a:t>
            </a:r>
            <a:r>
              <a:rPr lang="en-US" altLang="ko-KR" sz="1400" dirty="0"/>
              <a:t>photon </a:t>
            </a:r>
            <a:r>
              <a:rPr lang="ko-KR" altLang="en-US" sz="1400" dirty="0"/>
              <a:t>을 관측하는 행위가 다른 </a:t>
            </a:r>
            <a:r>
              <a:rPr lang="en-US" altLang="ko-KR" sz="1400" dirty="0"/>
              <a:t>photon </a:t>
            </a:r>
            <a:r>
              <a:rPr lang="ko-KR" altLang="en-US" sz="1400" dirty="0"/>
              <a:t>의 관측에 영향을 미치지 않는다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5546C2-AE8B-41E5-9964-80EECBF400CC}"/>
              </a:ext>
            </a:extLst>
          </p:cNvPr>
          <p:cNvSpPr txBox="1"/>
          <p:nvPr/>
        </p:nvSpPr>
        <p:spPr>
          <a:xfrm>
            <a:off x="5433134" y="4697033"/>
            <a:ext cx="3831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SPAD</a:t>
            </a:r>
            <a:r>
              <a:rPr lang="ko-KR" altLang="en-US" sz="2400" dirty="0">
                <a:solidFill>
                  <a:srgbClr val="FF0000"/>
                </a:solidFill>
              </a:rPr>
              <a:t> 는 </a:t>
            </a:r>
            <a:r>
              <a:rPr lang="en-US" altLang="ko-KR" sz="2400" dirty="0">
                <a:solidFill>
                  <a:srgbClr val="FF0000"/>
                </a:solidFill>
              </a:rPr>
              <a:t>Dead time </a:t>
            </a:r>
            <a:r>
              <a:rPr lang="ko-KR" altLang="en-US" sz="2400" dirty="0">
                <a:solidFill>
                  <a:srgbClr val="FF0000"/>
                </a:solidFill>
              </a:rPr>
              <a:t>이 있다</a:t>
            </a:r>
            <a:r>
              <a:rPr lang="en-US" altLang="ko-KR" sz="2400" dirty="0">
                <a:solidFill>
                  <a:srgbClr val="FF0000"/>
                </a:solidFill>
              </a:rPr>
              <a:t>!!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92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B3CDD6-2900-4967-AC8B-FB84AD499EFC}"/>
                  </a:ext>
                </a:extLst>
              </p:cNvPr>
              <p:cNvSpPr txBox="1"/>
              <p:nvPr/>
            </p:nvSpPr>
            <p:spPr>
              <a:xfrm>
                <a:off x="1285676" y="1228333"/>
                <a:ext cx="2734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≫1,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B3CDD6-2900-4967-AC8B-FB84AD499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676" y="1228333"/>
                <a:ext cx="2734723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3">
            <a:extLst>
              <a:ext uri="{FF2B5EF4-FFF2-40B4-BE49-F238E27FC236}">
                <a16:creationId xmlns:a16="http://schemas.microsoft.com/office/drawing/2014/main" id="{4202F263-251F-44E3-BD26-505B030F0AAA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기초 통계학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Poisson distribution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7FA7E-A258-4E95-893E-4AE92A471F20}"/>
              </a:ext>
            </a:extLst>
          </p:cNvPr>
          <p:cNvSpPr txBox="1"/>
          <p:nvPr/>
        </p:nvSpPr>
        <p:spPr>
          <a:xfrm>
            <a:off x="235132" y="766668"/>
            <a:ext cx="223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Gaussian distribution: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0B798C-6B43-4FB0-BDE8-86C876FE631A}"/>
              </a:ext>
            </a:extLst>
          </p:cNvPr>
          <p:cNvSpPr txBox="1"/>
          <p:nvPr/>
        </p:nvSpPr>
        <p:spPr>
          <a:xfrm>
            <a:off x="235132" y="1689998"/>
            <a:ext cx="2101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Poisson</a:t>
            </a:r>
            <a:r>
              <a:rPr lang="ko-KR" altLang="en-US" dirty="0"/>
              <a:t> </a:t>
            </a:r>
            <a:r>
              <a:rPr lang="en-US" altLang="ko-KR" dirty="0"/>
              <a:t>distribution: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58C836-4913-4E54-B0FE-C280ED789EEC}"/>
                  </a:ext>
                </a:extLst>
              </p:cNvPr>
              <p:cNvSpPr txBox="1"/>
              <p:nvPr/>
            </p:nvSpPr>
            <p:spPr>
              <a:xfrm>
                <a:off x="1351303" y="2156057"/>
                <a:ext cx="2867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≫1,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58C836-4913-4E54-B0FE-C280ED789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303" y="2156057"/>
                <a:ext cx="286777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A01D73-4BC9-4B20-B76A-93E79F256581}"/>
              </a:ext>
            </a:extLst>
          </p:cNvPr>
          <p:cNvSpPr txBox="1"/>
          <p:nvPr/>
        </p:nvSpPr>
        <p:spPr>
          <a:xfrm>
            <a:off x="1743627" y="2972137"/>
            <a:ext cx="641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단위 시간</a:t>
            </a:r>
            <a:r>
              <a:rPr lang="en-US" altLang="ko-KR" dirty="0"/>
              <a:t>, </a:t>
            </a:r>
            <a:r>
              <a:rPr lang="ko-KR" altLang="en-US" dirty="0"/>
              <a:t>단위 공간에 대해 어떤 사건이 몇 번 발생할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BFACE-8F3A-4F73-9CD9-4BD1495262A5}"/>
              </a:ext>
            </a:extLst>
          </p:cNvPr>
          <p:cNvSpPr txBox="1"/>
          <p:nvPr/>
        </p:nvSpPr>
        <p:spPr>
          <a:xfrm>
            <a:off x="493196" y="3912718"/>
            <a:ext cx="84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) </a:t>
            </a:r>
            <a:r>
              <a:rPr lang="ko-KR" altLang="en-US" dirty="0"/>
              <a:t>어떤 길에는 </a:t>
            </a:r>
            <a:r>
              <a:rPr lang="ko-KR" altLang="en-US" dirty="0" err="1"/>
              <a:t>길냥이가</a:t>
            </a:r>
            <a:r>
              <a:rPr lang="ko-KR" altLang="en-US" dirty="0"/>
              <a:t> 하루에 </a:t>
            </a:r>
            <a:r>
              <a:rPr lang="en-US" altLang="ko-KR" dirty="0"/>
              <a:t>3</a:t>
            </a:r>
            <a:r>
              <a:rPr lang="ko-KR" altLang="en-US" dirty="0"/>
              <a:t>번 정도 돌아다닌다</a:t>
            </a:r>
            <a:r>
              <a:rPr lang="en-US" altLang="ko-KR" dirty="0"/>
              <a:t>. </a:t>
            </a:r>
            <a:r>
              <a:rPr lang="ko-KR" altLang="en-US" dirty="0"/>
              <a:t>이 길을 걷다가 </a:t>
            </a:r>
            <a:r>
              <a:rPr lang="ko-KR" altLang="en-US" dirty="0" err="1"/>
              <a:t>길냥이를</a:t>
            </a:r>
            <a:r>
              <a:rPr lang="ko-KR" altLang="en-US" dirty="0"/>
              <a:t> 마주칠 확률은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FAC869-B0B6-497D-BDC0-5DA67EF6CD47}"/>
              </a:ext>
            </a:extLst>
          </p:cNvPr>
          <p:cNvSpPr txBox="1"/>
          <p:nvPr/>
        </p:nvSpPr>
        <p:spPr>
          <a:xfrm>
            <a:off x="3330219" y="487475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만나러 나가는 횟수 </a:t>
            </a:r>
            <a:r>
              <a:rPr lang="en-US" altLang="ko-KR" dirty="0"/>
              <a:t>= </a:t>
            </a:r>
            <a:r>
              <a:rPr lang="ko-KR" altLang="en-US" dirty="0"/>
              <a:t>시행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7EFBA7-9AC4-41B5-9826-053320CD8B3B}"/>
                  </a:ext>
                </a:extLst>
              </p:cNvPr>
              <p:cNvSpPr txBox="1"/>
              <p:nvPr/>
            </p:nvSpPr>
            <p:spPr>
              <a:xfrm>
                <a:off x="2563268" y="5375129"/>
                <a:ext cx="5771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아무리 많이 나가봐야 대략 </a:t>
                </a:r>
                <a:r>
                  <a:rPr lang="en-US" altLang="ko-KR" dirty="0"/>
                  <a:t>3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 번 밖에 못 만남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7EFBA7-9AC4-41B5-9826-053320CD8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268" y="5375129"/>
                <a:ext cx="5771324" cy="369332"/>
              </a:xfrm>
              <a:prstGeom prst="rect">
                <a:avLst/>
              </a:prstGeom>
              <a:blipFill>
                <a:blip r:embed="rId4"/>
                <a:stretch>
                  <a:fillRect l="-845" t="-1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F6C169A-77EC-475D-BD26-E47B45BCB910}"/>
              </a:ext>
            </a:extLst>
          </p:cNvPr>
          <p:cNvSpPr txBox="1"/>
          <p:nvPr/>
        </p:nvSpPr>
        <p:spPr>
          <a:xfrm>
            <a:off x="2785189" y="5906666"/>
            <a:ext cx="466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시행을 거듭할수록 만날 확률은 낮아지는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48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C8B3F30C-0C46-4760-82D4-84FE50AB29C0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기초 통계학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Poisson distribution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34016C-22A7-496B-A5A6-A4F92AE19D98}"/>
                  </a:ext>
                </a:extLst>
              </p:cNvPr>
              <p:cNvSpPr txBox="1"/>
              <p:nvPr/>
            </p:nvSpPr>
            <p:spPr>
              <a:xfrm>
                <a:off x="252726" y="725183"/>
                <a:ext cx="9400547" cy="4999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Derivation</a:t>
                </a:r>
                <a:endParaRPr lang="ko-KR" altLang="en-US" sz="1400" dirty="0"/>
              </a:p>
              <a:p>
                <a:endParaRPr lang="en-US" altLang="ko-KR" sz="1400" dirty="0"/>
              </a:p>
              <a:p>
                <a:r>
                  <a:rPr lang="en-US" altLang="ko-KR" sz="1400" dirty="0"/>
                  <a:t>Let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US" altLang="ko-KR" sz="1400" dirty="0"/>
                  <a:t>, then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1400" dirty="0"/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altLang="ko-KR" sz="1400" b="0" dirty="0"/>
              </a:p>
              <a:p>
                <a:r>
                  <a:rPr lang="en-US" altLang="ko-KR" sz="1400" dirty="0"/>
                  <a:t>Meanwhile, when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ko-KR" sz="1400" dirty="0"/>
                  <a:t>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lit/>
                                    </m:r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-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sup>
                          </m:sSup>
                        </m:e>
                      </m:func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  <a:p>
                <a:r>
                  <a:rPr lang="en-US" altLang="ko-KR" sz="1400" dirty="0"/>
                  <a:t>Inserting these equations into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dirty="0"/>
                  <a:t>, we have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34016C-22A7-496B-A5A6-A4F92AE19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26" y="725183"/>
                <a:ext cx="9400547" cy="4999895"/>
              </a:xfrm>
              <a:prstGeom prst="rect">
                <a:avLst/>
              </a:prstGeom>
              <a:blipFill>
                <a:blip r:embed="rId2"/>
                <a:stretch>
                  <a:fillRect l="-194" t="-2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7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C8B3F30C-0C46-4760-82D4-84FE50AB29C0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기초 통계학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Poisson distribution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5D022-352A-4366-936A-3B92D9CEAB57}"/>
              </a:ext>
            </a:extLst>
          </p:cNvPr>
          <p:cNvSpPr txBox="1"/>
          <p:nvPr/>
        </p:nvSpPr>
        <p:spPr>
          <a:xfrm>
            <a:off x="409303" y="9318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5CC889-5D3A-4032-9CBA-435E23ECE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301149"/>
            <a:ext cx="6953250" cy="34385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A510818-0958-4AEE-86B7-DFBAB04A66C5}"/>
              </a:ext>
            </a:extLst>
          </p:cNvPr>
          <p:cNvSpPr/>
          <p:nvPr/>
        </p:nvSpPr>
        <p:spPr>
          <a:xfrm>
            <a:off x="247105" y="6422114"/>
            <a:ext cx="8287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Image from: Georgieva, H., </a:t>
            </a:r>
            <a:r>
              <a:rPr lang="en-US" altLang="ko-KR" sz="900" dirty="0" err="1"/>
              <a:t>Meda</a:t>
            </a:r>
            <a:r>
              <a:rPr lang="en-US" altLang="ko-KR" sz="900" dirty="0"/>
              <a:t>, A., </a:t>
            </a:r>
            <a:r>
              <a:rPr lang="en-US" altLang="ko-KR" sz="900" dirty="0" err="1"/>
              <a:t>Raupach</a:t>
            </a:r>
            <a:r>
              <a:rPr lang="en-US" altLang="ko-KR" sz="900" dirty="0"/>
              <a:t>, S. M. F., Hofer, H., </a:t>
            </a:r>
            <a:r>
              <a:rPr lang="en-US" altLang="ko-KR" sz="900" dirty="0" err="1"/>
              <a:t>Gramegna</a:t>
            </a:r>
            <a:r>
              <a:rPr lang="en-US" altLang="ko-KR" sz="900" dirty="0"/>
              <a:t>, M., </a:t>
            </a:r>
            <a:r>
              <a:rPr lang="en-US" altLang="ko-KR" sz="900" dirty="0" err="1"/>
              <a:t>Degiovanni</a:t>
            </a:r>
            <a:r>
              <a:rPr lang="en-US" altLang="ko-KR" sz="900" dirty="0"/>
              <a:t>, I. Pietro, Genovese, M., López, M., &amp; </a:t>
            </a:r>
            <a:r>
              <a:rPr lang="en-US" altLang="ko-KR" sz="900" dirty="0" err="1"/>
              <a:t>Kück</a:t>
            </a:r>
            <a:r>
              <a:rPr lang="en-US" altLang="ko-KR" sz="900" dirty="0"/>
              <a:t>, S. (2021). Detection of ultra-weak laser pulses by free-running single-photon detectors: Modeling dead time and dark counts effects. Applied Physics Letters, 118(17). https://doi.org/10.1063/5.0046014</a:t>
            </a:r>
            <a:endParaRPr lang="ko-KR" altLang="en-US" sz="9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CF728EB-D27B-4F4B-B163-63D869ECCD5D}"/>
              </a:ext>
            </a:extLst>
          </p:cNvPr>
          <p:cNvCxnSpPr/>
          <p:nvPr/>
        </p:nvCxnSpPr>
        <p:spPr>
          <a:xfrm>
            <a:off x="3030583" y="3352800"/>
            <a:ext cx="203780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443C51-3766-4053-AD79-F414C59BEE26}"/>
              </a:ext>
            </a:extLst>
          </p:cNvPr>
          <p:cNvSpPr txBox="1"/>
          <p:nvPr/>
        </p:nvSpPr>
        <p:spPr>
          <a:xfrm>
            <a:off x="2442857" y="5182645"/>
            <a:ext cx="5449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Dead time + Active time </a:t>
            </a:r>
            <a:r>
              <a:rPr lang="ko-KR" altLang="en-US" dirty="0"/>
              <a:t>을 대략 </a:t>
            </a:r>
            <a:r>
              <a:rPr lang="en-US" altLang="ko-KR" dirty="0"/>
              <a:t>0.1</a:t>
            </a:r>
            <a:r>
              <a:rPr lang="ko-KR" altLang="en-US" dirty="0"/>
              <a:t>초라고 해보자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초 </a:t>
            </a:r>
            <a:r>
              <a:rPr lang="en-US" altLang="ko-KR" dirty="0"/>
              <a:t>= 10 </a:t>
            </a:r>
            <a:r>
              <a:rPr lang="ko-KR" altLang="en-US" dirty="0"/>
              <a:t>주기 </a:t>
            </a:r>
            <a:r>
              <a:rPr lang="en-US" altLang="ko-KR" dirty="0"/>
              <a:t>= 10</a:t>
            </a:r>
            <a:r>
              <a:rPr lang="ko-KR" altLang="en-US" dirty="0"/>
              <a:t>개의 </a:t>
            </a:r>
            <a:r>
              <a:rPr lang="en-US" altLang="ko-KR" dirty="0"/>
              <a:t>photon </a:t>
            </a:r>
            <a:r>
              <a:rPr lang="ko-KR" altLang="en-US" dirty="0"/>
              <a:t>이 평균적으로 관찰됨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93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0CC8A667-1C15-4406-8B39-B0B849D9A92A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기초 통계학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Poisson distribution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13D1A0-513A-44FE-8DD5-4858EEFEFCA6}"/>
              </a:ext>
            </a:extLst>
          </p:cNvPr>
          <p:cNvSpPr txBox="1"/>
          <p:nvPr/>
        </p:nvSpPr>
        <p:spPr>
          <a:xfrm>
            <a:off x="339636" y="905692"/>
            <a:ext cx="939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	1</a:t>
            </a:r>
            <a:r>
              <a:rPr lang="ko-KR" altLang="en-US" dirty="0"/>
              <a:t>초 동안 </a:t>
            </a:r>
            <a:r>
              <a:rPr lang="en-US" altLang="ko-KR" dirty="0"/>
              <a:t>10</a:t>
            </a:r>
            <a:r>
              <a:rPr lang="ko-KR" altLang="en-US" dirty="0"/>
              <a:t>개의 </a:t>
            </a:r>
            <a:r>
              <a:rPr lang="en-US" altLang="ko-KR" dirty="0"/>
              <a:t>photon</a:t>
            </a:r>
            <a:r>
              <a:rPr lang="ko-KR" altLang="en-US" dirty="0"/>
              <a:t>이 관찰될 때</a:t>
            </a:r>
            <a:r>
              <a:rPr lang="en-US" altLang="ko-KR" dirty="0"/>
              <a:t>, 5 </a:t>
            </a:r>
            <a:r>
              <a:rPr lang="ko-KR" altLang="en-US" dirty="0"/>
              <a:t>개 관측될 확률은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B3ABF87-0D6E-43FF-ACDB-392630E6D067}"/>
                  </a:ext>
                </a:extLst>
              </p:cNvPr>
              <p:cNvSpPr/>
              <p:nvPr/>
            </p:nvSpPr>
            <p:spPr>
              <a:xfrm>
                <a:off x="4096173" y="1884734"/>
                <a:ext cx="2127313" cy="1455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B3ABF87-0D6E-43FF-ACDB-392630E6D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173" y="1884734"/>
                <a:ext cx="2127313" cy="1455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C66AAF2-7EC6-45B3-8DA7-F18C03ED37F8}"/>
              </a:ext>
            </a:extLst>
          </p:cNvPr>
          <p:cNvSpPr txBox="1"/>
          <p:nvPr/>
        </p:nvSpPr>
        <p:spPr>
          <a:xfrm>
            <a:off x="509452" y="3673165"/>
            <a:ext cx="939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	1</a:t>
            </a:r>
            <a:r>
              <a:rPr lang="ko-KR" altLang="en-US" dirty="0"/>
              <a:t>초 동안 </a:t>
            </a:r>
            <a:r>
              <a:rPr lang="en-US" altLang="ko-KR" dirty="0"/>
              <a:t>10</a:t>
            </a:r>
            <a:r>
              <a:rPr lang="ko-KR" altLang="en-US" dirty="0"/>
              <a:t>개의 </a:t>
            </a:r>
            <a:r>
              <a:rPr lang="en-US" altLang="ko-KR" dirty="0"/>
              <a:t>photon</a:t>
            </a:r>
            <a:r>
              <a:rPr lang="ko-KR" altLang="en-US" dirty="0"/>
              <a:t>이 관찰될 때</a:t>
            </a:r>
            <a:r>
              <a:rPr lang="en-US" altLang="ko-KR" dirty="0"/>
              <a:t>, 3 </a:t>
            </a:r>
            <a:r>
              <a:rPr lang="ko-KR" altLang="en-US" dirty="0"/>
              <a:t>개 이상 관측될 확률은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25BCD54-FAF8-42CB-A5CB-FC64FCABBD90}"/>
                  </a:ext>
                </a:extLst>
              </p:cNvPr>
              <p:cNvSpPr/>
              <p:nvPr/>
            </p:nvSpPr>
            <p:spPr>
              <a:xfrm>
                <a:off x="3321109" y="4510566"/>
                <a:ext cx="4100353" cy="1902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≥3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25BCD54-FAF8-42CB-A5CB-FC64FCABB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109" y="4510566"/>
                <a:ext cx="4100353" cy="1902059"/>
              </a:xfrm>
              <a:prstGeom prst="rect">
                <a:avLst/>
              </a:prstGeom>
              <a:blipFill>
                <a:blip r:embed="rId3"/>
                <a:stretch>
                  <a:fillRect r="-1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530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B83835F3-A649-46AF-8C1D-CE1BC94A9054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기초 통계학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Poisson distribution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5C316-48E3-493E-8272-8B2C6017814C}"/>
              </a:ext>
            </a:extLst>
          </p:cNvPr>
          <p:cNvSpPr txBox="1"/>
          <p:nvPr/>
        </p:nvSpPr>
        <p:spPr>
          <a:xfrm>
            <a:off x="2139313" y="4745932"/>
            <a:ext cx="5627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 </a:t>
            </a:r>
            <a:r>
              <a:rPr lang="ko-KR" altLang="en-US" sz="1400" dirty="0"/>
              <a:t>초 동안 </a:t>
            </a:r>
            <a:r>
              <a:rPr lang="en-US" altLang="ko-KR" sz="1400" dirty="0"/>
              <a:t>SPAD </a:t>
            </a:r>
            <a:r>
              <a:rPr lang="ko-KR" altLang="en-US" sz="1400" dirty="0"/>
              <a:t>에 입사하는 </a:t>
            </a:r>
            <a:r>
              <a:rPr lang="en-US" altLang="ko-KR" sz="1400" dirty="0"/>
              <a:t>Photon </a:t>
            </a:r>
            <a:r>
              <a:rPr lang="ko-KR" altLang="en-US" sz="1400" dirty="0"/>
              <a:t>의 총 개수가 중요한 게 아니다</a:t>
            </a:r>
            <a:r>
              <a:rPr lang="en-US" altLang="ko-KR" sz="14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각 주기에서 시행은 반드시 독립적이라는 조건이 필요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E9371-6417-478C-9501-42028A1EA9F3}"/>
              </a:ext>
            </a:extLst>
          </p:cNvPr>
          <p:cNvSpPr txBox="1"/>
          <p:nvPr/>
        </p:nvSpPr>
        <p:spPr>
          <a:xfrm>
            <a:off x="413883" y="796186"/>
            <a:ext cx="302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distribution </a:t>
            </a:r>
            <a:r>
              <a:rPr lang="ko-KR" altLang="en-US" dirty="0"/>
              <a:t>이라면</a:t>
            </a:r>
            <a:r>
              <a:rPr lang="en-US" altLang="ko-KR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FA99E-DB63-45E0-8759-854043D120BF}"/>
              </a:ext>
            </a:extLst>
          </p:cNvPr>
          <p:cNvSpPr txBox="1"/>
          <p:nvPr/>
        </p:nvSpPr>
        <p:spPr>
          <a:xfrm>
            <a:off x="413883" y="2804288"/>
            <a:ext cx="289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Poisson distribution </a:t>
            </a:r>
            <a:r>
              <a:rPr lang="ko-KR" altLang="en-US" dirty="0"/>
              <a:t>이라면</a:t>
            </a:r>
            <a:r>
              <a:rPr lang="en-US" altLang="ko-KR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BCD177-3003-497A-8F5F-3C4BAAB51DDD}"/>
                  </a:ext>
                </a:extLst>
              </p:cNvPr>
              <p:cNvSpPr txBox="1"/>
              <p:nvPr/>
            </p:nvSpPr>
            <p:spPr>
              <a:xfrm>
                <a:off x="2674130" y="1588848"/>
                <a:ext cx="47098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SPAD </a:t>
                </a:r>
                <a:r>
                  <a:rPr lang="ko-KR" altLang="en-US" dirty="0"/>
                  <a:t>에 입사하는 </a:t>
                </a:r>
                <a:r>
                  <a:rPr lang="en-US" altLang="ko-KR" dirty="0"/>
                  <a:t>Photon </a:t>
                </a:r>
                <a:r>
                  <a:rPr lang="ko-KR" altLang="en-US" dirty="0"/>
                  <a:t>의 총 개수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</m:sSup>
                  </m:oMath>
                </a14:m>
                <a:r>
                  <a:rPr lang="ko-KR" altLang="en-US" dirty="0"/>
                  <a:t> 개</a:t>
                </a:r>
                <a:endParaRPr lang="en-US" altLang="ko-KR" dirty="0"/>
              </a:p>
              <a:p>
                <a:r>
                  <a:rPr lang="ko-KR" altLang="en-US" dirty="0"/>
                  <a:t>각 </a:t>
                </a:r>
                <a:r>
                  <a:rPr lang="en-US" altLang="ko-KR" dirty="0"/>
                  <a:t>photon </a:t>
                </a:r>
                <a:r>
                  <a:rPr lang="ko-KR" altLang="en-US" dirty="0"/>
                  <a:t>이 관측될 확률</a:t>
                </a:r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−21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BCD177-3003-497A-8F5F-3C4BAAB51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130" y="1588848"/>
                <a:ext cx="4709879" cy="646331"/>
              </a:xfrm>
              <a:prstGeom prst="rect">
                <a:avLst/>
              </a:prstGeom>
              <a:blipFill>
                <a:blip r:embed="rId2"/>
                <a:stretch>
                  <a:fillRect l="-1166" t="-7547" r="-259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B5AFD45-7EAC-4A65-A494-16407D19A97B}"/>
              </a:ext>
            </a:extLst>
          </p:cNvPr>
          <p:cNvSpPr txBox="1"/>
          <p:nvPr/>
        </p:nvSpPr>
        <p:spPr>
          <a:xfrm>
            <a:off x="3013765" y="4042199"/>
            <a:ext cx="2908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B050"/>
                </a:solidFill>
              </a:rPr>
              <a:t>일정 시간 혹은 공간 조건이 반드시 필요</a:t>
            </a:r>
            <a:r>
              <a:rPr lang="en-US" altLang="ko-KR" sz="1200" dirty="0">
                <a:solidFill>
                  <a:srgbClr val="00B050"/>
                </a:solidFill>
              </a:rPr>
              <a:t>!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3FAF1-3461-49F6-9AA0-D317B433CB5B}"/>
              </a:ext>
            </a:extLst>
          </p:cNvPr>
          <p:cNvSpPr txBox="1"/>
          <p:nvPr/>
        </p:nvSpPr>
        <p:spPr>
          <a:xfrm>
            <a:off x="2445116" y="3619146"/>
            <a:ext cx="546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초 동안 </a:t>
            </a:r>
            <a:r>
              <a:rPr lang="ko-KR" altLang="en-US" dirty="0"/>
              <a:t>평균적으로 관측되는 </a:t>
            </a:r>
            <a:r>
              <a:rPr lang="en-US" altLang="ko-KR" dirty="0"/>
              <a:t>Photon </a:t>
            </a:r>
            <a:r>
              <a:rPr lang="ko-KR" altLang="en-US" dirty="0"/>
              <a:t>의 개수 </a:t>
            </a:r>
            <a:r>
              <a:rPr lang="en-US" altLang="ko-KR" dirty="0"/>
              <a:t>= 10 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463607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6B94D537-049A-46C3-99A2-BE51FA493BDF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기초 통계학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Poisson distribution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46F935-4C9E-4E3F-9EF2-1A7D0E592276}"/>
              </a:ext>
            </a:extLst>
          </p:cNvPr>
          <p:cNvSpPr txBox="1"/>
          <p:nvPr/>
        </p:nvSpPr>
        <p:spPr>
          <a:xfrm>
            <a:off x="578845" y="1095928"/>
            <a:ext cx="8748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Question: </a:t>
            </a:r>
          </a:p>
          <a:p>
            <a:endParaRPr lang="en-US" altLang="ko-KR" dirty="0"/>
          </a:p>
          <a:p>
            <a:r>
              <a:rPr lang="en-US" altLang="ko-KR" dirty="0"/>
              <a:t>Poisson distribution </a:t>
            </a:r>
            <a:r>
              <a:rPr lang="ko-KR" altLang="en-US" dirty="0"/>
              <a:t>도 </a:t>
            </a:r>
            <a:r>
              <a:rPr lang="en-US" altLang="ko-KR" dirty="0"/>
              <a:t>binomial distribution </a:t>
            </a:r>
            <a:r>
              <a:rPr lang="ko-KR" altLang="en-US" dirty="0"/>
              <a:t>에서 파생된 것인데</a:t>
            </a:r>
            <a:r>
              <a:rPr lang="en-US" altLang="ko-KR" dirty="0"/>
              <a:t>, </a:t>
            </a:r>
            <a:r>
              <a:rPr lang="ko-KR" altLang="en-US" dirty="0"/>
              <a:t>각 시행이 </a:t>
            </a:r>
            <a:r>
              <a:rPr lang="en-US" altLang="ko-KR" dirty="0"/>
              <a:t>random </a:t>
            </a:r>
            <a:r>
              <a:rPr lang="ko-KR" altLang="en-US" dirty="0"/>
              <a:t>해야 되지 않는가</a:t>
            </a:r>
            <a:r>
              <a:rPr lang="en-US" altLang="ko-KR" dirty="0"/>
              <a:t>? SPAD </a:t>
            </a:r>
            <a:r>
              <a:rPr lang="ko-KR" altLang="en-US" dirty="0"/>
              <a:t>는 </a:t>
            </a:r>
            <a:r>
              <a:rPr lang="en-US" altLang="ko-KR" dirty="0"/>
              <a:t>dead time </a:t>
            </a:r>
            <a:r>
              <a:rPr lang="ko-KR" altLang="en-US" dirty="0"/>
              <a:t>이 존재하여 각 시행이 독립적이라고 할 수 없는데 어떻게 </a:t>
            </a:r>
            <a:r>
              <a:rPr lang="en-US" altLang="ko-KR" dirty="0"/>
              <a:t>SPAD </a:t>
            </a:r>
            <a:r>
              <a:rPr lang="ko-KR" altLang="en-US" dirty="0"/>
              <a:t>가 </a:t>
            </a:r>
            <a:r>
              <a:rPr lang="en-US" altLang="ko-KR" dirty="0" err="1"/>
              <a:t>poisson</a:t>
            </a:r>
            <a:r>
              <a:rPr lang="en-US" altLang="ko-KR" dirty="0"/>
              <a:t> </a:t>
            </a:r>
            <a:r>
              <a:rPr lang="en-US" altLang="ko-KR" dirty="0" err="1"/>
              <a:t>distributioin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ko-KR" altLang="en-US" dirty="0" err="1"/>
              <a:t>따른다고</a:t>
            </a:r>
            <a:r>
              <a:rPr lang="ko-KR" altLang="en-US" dirty="0"/>
              <a:t> 말할 수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3BF82-7876-4499-97D7-D0968B968722}"/>
              </a:ext>
            </a:extLst>
          </p:cNvPr>
          <p:cNvSpPr txBox="1"/>
          <p:nvPr/>
        </p:nvSpPr>
        <p:spPr>
          <a:xfrm>
            <a:off x="439508" y="2807417"/>
            <a:ext cx="9188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Answer:</a:t>
            </a:r>
          </a:p>
          <a:p>
            <a:endParaRPr lang="en-US" altLang="ko-KR" dirty="0"/>
          </a:p>
          <a:p>
            <a:r>
              <a:rPr lang="en-US" altLang="ko-KR" dirty="0"/>
              <a:t>Dead</a:t>
            </a:r>
            <a:r>
              <a:rPr lang="ko-KR" altLang="en-US" dirty="0"/>
              <a:t> </a:t>
            </a:r>
            <a:r>
              <a:rPr lang="en-US" altLang="ko-KR" dirty="0"/>
              <a:t>time</a:t>
            </a:r>
            <a:r>
              <a:rPr lang="ko-KR" altLang="en-US" dirty="0"/>
              <a:t> 동안에는 각 시행이 독립이라고 말할 수 없다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en-US" altLang="ko-KR" dirty="0"/>
              <a:t>active time </a:t>
            </a:r>
            <a:r>
              <a:rPr lang="ko-KR" altLang="en-US" dirty="0"/>
              <a:t>동안에는 입사하는 </a:t>
            </a:r>
            <a:r>
              <a:rPr lang="en-US" altLang="ko-KR" dirty="0"/>
              <a:t>photon </a:t>
            </a:r>
            <a:r>
              <a:rPr lang="ko-KR" altLang="en-US" dirty="0"/>
              <a:t>들은 서로 독립적이므로 </a:t>
            </a:r>
            <a:r>
              <a:rPr lang="en-US" altLang="ko-KR" dirty="0"/>
              <a:t>active </a:t>
            </a:r>
            <a:r>
              <a:rPr lang="en-US" altLang="ko-KR" dirty="0" err="1"/>
              <a:t>time+dead</a:t>
            </a:r>
            <a:r>
              <a:rPr lang="en-US" altLang="ko-KR" dirty="0"/>
              <a:t> time </a:t>
            </a:r>
            <a:r>
              <a:rPr lang="ko-KR" altLang="en-US" dirty="0"/>
              <a:t>을 한 주기로 정의하고 계산하면 </a:t>
            </a:r>
            <a:r>
              <a:rPr lang="en-US" altLang="ko-KR" dirty="0" err="1"/>
              <a:t>poisson</a:t>
            </a:r>
            <a:r>
              <a:rPr lang="en-US" altLang="ko-KR" dirty="0"/>
              <a:t> distribution </a:t>
            </a:r>
            <a:r>
              <a:rPr lang="ko-KR" altLang="en-US" dirty="0"/>
              <a:t>을 </a:t>
            </a:r>
            <a:r>
              <a:rPr lang="ko-KR" altLang="en-US" dirty="0" err="1"/>
              <a:t>따른다고</a:t>
            </a:r>
            <a:r>
              <a:rPr lang="ko-KR" altLang="en-US" dirty="0"/>
              <a:t>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47D72C-91BC-4630-A093-2A21F14CA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071" y="4518905"/>
            <a:ext cx="4222234" cy="208798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214E0A0-9C92-490F-9506-3FF202FC12A8}"/>
              </a:ext>
            </a:extLst>
          </p:cNvPr>
          <p:cNvCxnSpPr>
            <a:cxnSpLocks/>
          </p:cNvCxnSpPr>
          <p:nvPr/>
        </p:nvCxnSpPr>
        <p:spPr>
          <a:xfrm>
            <a:off x="3783876" y="5760721"/>
            <a:ext cx="12039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A619DBB-3457-484A-BAB4-E3470376C683}"/>
              </a:ext>
            </a:extLst>
          </p:cNvPr>
          <p:cNvCxnSpPr>
            <a:cxnSpLocks/>
          </p:cNvCxnSpPr>
          <p:nvPr/>
        </p:nvCxnSpPr>
        <p:spPr>
          <a:xfrm>
            <a:off x="5131526" y="5760721"/>
            <a:ext cx="13911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6306B0-6A1E-4F9E-9152-9761B4D49793}"/>
              </a:ext>
            </a:extLst>
          </p:cNvPr>
          <p:cNvSpPr txBox="1"/>
          <p:nvPr/>
        </p:nvSpPr>
        <p:spPr>
          <a:xfrm>
            <a:off x="7237995" y="5576055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 주기는 서로 독립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18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>
            <a:extLst>
              <a:ext uri="{FF2B5EF4-FFF2-40B4-BE49-F238E27FC236}">
                <a16:creationId xmlns:a16="http://schemas.microsoft.com/office/drawing/2014/main" id="{74E56398-FCFD-4BDB-8BD8-CDD074951C74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기초 통계학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Binomial</a:t>
            </a:r>
            <a:r>
              <a:rPr lang="ko-KR" alt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distribution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026" name="Picture 2" descr="Random Walk Model">
            <a:extLst>
              <a:ext uri="{FF2B5EF4-FFF2-40B4-BE49-F238E27FC236}">
                <a16:creationId xmlns:a16="http://schemas.microsoft.com/office/drawing/2014/main" id="{FE913091-CF61-45E3-98F8-16292B6F9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371" y="954506"/>
            <a:ext cx="46196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BED7B0-101B-47F8-ADDA-CB5511D30159}"/>
              </a:ext>
            </a:extLst>
          </p:cNvPr>
          <p:cNvCxnSpPr/>
          <p:nvPr/>
        </p:nvCxnSpPr>
        <p:spPr>
          <a:xfrm>
            <a:off x="4707063" y="2660263"/>
            <a:ext cx="0" cy="94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17B44DF-1E42-4EC3-8747-4534404876B4}"/>
              </a:ext>
            </a:extLst>
          </p:cNvPr>
          <p:cNvCxnSpPr>
            <a:cxnSpLocks/>
          </p:cNvCxnSpPr>
          <p:nvPr/>
        </p:nvCxnSpPr>
        <p:spPr>
          <a:xfrm flipV="1">
            <a:off x="4707063" y="1320122"/>
            <a:ext cx="0" cy="95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97A270-A582-48A4-9FE4-383CA9BD37B8}"/>
                  </a:ext>
                </a:extLst>
              </p:cNvPr>
              <p:cNvSpPr txBox="1"/>
              <p:nvPr/>
            </p:nvSpPr>
            <p:spPr>
              <a:xfrm>
                <a:off x="4051606" y="2953020"/>
                <a:ext cx="471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97A270-A582-48A4-9FE4-383CA9BD3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606" y="2953020"/>
                <a:ext cx="47115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92137C-3C3E-491E-A220-4BC8CFAAC919}"/>
                  </a:ext>
                </a:extLst>
              </p:cNvPr>
              <p:cNvSpPr txBox="1"/>
              <p:nvPr/>
            </p:nvSpPr>
            <p:spPr>
              <a:xfrm>
                <a:off x="4049743" y="1455506"/>
                <a:ext cx="4712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92137C-3C3E-491E-A220-4BC8CFAAC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743" y="1455506"/>
                <a:ext cx="47128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8ADC53-C8CD-4FA1-86B7-70A699EBADBA}"/>
                  </a:ext>
                </a:extLst>
              </p:cNvPr>
              <p:cNvSpPr txBox="1"/>
              <p:nvPr/>
            </p:nvSpPr>
            <p:spPr>
              <a:xfrm>
                <a:off x="431342" y="2013160"/>
                <a:ext cx="308103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오른쪽으로 간 횟수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왼쪽으로 간 횟수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총 걸음의 횟수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8ADC53-C8CD-4FA1-86B7-70A699EBA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42" y="2013160"/>
                <a:ext cx="3081036" cy="923330"/>
              </a:xfrm>
              <a:prstGeom prst="rect">
                <a:avLst/>
              </a:prstGeom>
              <a:blipFill>
                <a:blip r:embed="rId5"/>
                <a:stretch>
                  <a:fillRect l="-1782" t="-4605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72810A-79FC-433E-A039-3B5AA7E03FE7}"/>
                  </a:ext>
                </a:extLst>
              </p:cNvPr>
              <p:cNvSpPr txBox="1"/>
              <p:nvPr/>
            </p:nvSpPr>
            <p:spPr>
              <a:xfrm flipH="1">
                <a:off x="117624" y="4036393"/>
                <a:ext cx="577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오른쪽으로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걸음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왼쪽으로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ko-KR" altLang="en-US" dirty="0"/>
                  <a:t> 걸음 갈 확률</a:t>
                </a:r>
                <a:r>
                  <a:rPr lang="en-US" altLang="ko-KR" dirty="0"/>
                  <a:t>: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72810A-79FC-433E-A039-3B5AA7E03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7624" y="4036393"/>
                <a:ext cx="5773008" cy="369332"/>
              </a:xfrm>
              <a:prstGeom prst="rect">
                <a:avLst/>
              </a:prstGeom>
              <a:blipFill>
                <a:blip r:embed="rId6"/>
                <a:stretch>
                  <a:fillRect l="-845" t="-1147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D02A65-0CD6-46CF-9C4E-584A709AE8C1}"/>
                  </a:ext>
                </a:extLst>
              </p:cNvPr>
              <p:cNvSpPr txBox="1"/>
              <p:nvPr/>
            </p:nvSpPr>
            <p:spPr>
              <a:xfrm>
                <a:off x="3004128" y="6079853"/>
                <a:ext cx="3035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취객의 위치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D02A65-0CD6-46CF-9C4E-584A709AE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128" y="6079853"/>
                <a:ext cx="3035318" cy="369332"/>
              </a:xfrm>
              <a:prstGeom prst="rect">
                <a:avLst/>
              </a:prstGeom>
              <a:blipFill>
                <a:blip r:embed="rId7"/>
                <a:stretch>
                  <a:fillRect l="-1807" t="-1147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C915F46-2C80-4163-8E71-863351FE5AB1}"/>
                  </a:ext>
                </a:extLst>
              </p:cNvPr>
              <p:cNvSpPr/>
              <p:nvPr/>
            </p:nvSpPr>
            <p:spPr>
              <a:xfrm>
                <a:off x="3183955" y="4819692"/>
                <a:ext cx="3395288" cy="846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C915F46-2C80-4163-8E71-863351FE5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955" y="4819692"/>
                <a:ext cx="3395288" cy="8461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36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2C045637-C65B-423F-984A-5A874CAA0A0C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기초 통계학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Binomial</a:t>
            </a:r>
            <a:r>
              <a:rPr lang="ko-KR" alt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distribution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FE48E6D-0CBB-4A18-B6B6-E5CB402847E0}"/>
                  </a:ext>
                </a:extLst>
              </p:cNvPr>
              <p:cNvSpPr/>
              <p:nvPr/>
            </p:nvSpPr>
            <p:spPr>
              <a:xfrm>
                <a:off x="2403581" y="868008"/>
                <a:ext cx="3438890" cy="657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FE48E6D-0CBB-4A18-B6B6-E5CB40284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581" y="868008"/>
                <a:ext cx="3438890" cy="6576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AAC549-D3E7-458B-AB58-41E941602E2A}"/>
                  </a:ext>
                </a:extLst>
              </p:cNvPr>
              <p:cNvSpPr txBox="1"/>
              <p:nvPr/>
            </p:nvSpPr>
            <p:spPr>
              <a:xfrm>
                <a:off x="578812" y="2320842"/>
                <a:ext cx="8942693" cy="4103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ko-KR" sz="1400" dirty="0"/>
                  <a:t>What is the mean value?</a:t>
                </a:r>
                <a:br>
                  <a:rPr lang="en-US" altLang="ko-KR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p>
                          </m:sSup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US" altLang="ko-KR" sz="1400" b="0" dirty="0"/>
                </a:br>
                <a:r>
                  <a:rPr lang="en-US" altLang="ko-KR" sz="1400" b="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𝑝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r>
                  <a:rPr lang="en-US" altLang="ko-KR" sz="1400" b="0" i="1" dirty="0">
                    <a:latin typeface="Cambria Math" panose="02040503050406030204" pitchFamily="18" charset="0"/>
                  </a:rPr>
                  <a:t>,</a:t>
                </a:r>
                <a:br>
                  <a:rPr lang="en-US" altLang="ko-KR" sz="14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  <m:d>
                                    <m:dPr>
                                      <m:ctrlP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 dirty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𝑝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𝑝𝑁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𝑁𝑝</m:t>
                      </m:r>
                    </m:oMath>
                  </m:oMathPara>
                </a14:m>
                <a:br>
                  <a:rPr lang="en-US" altLang="ko-KR" sz="1400" b="0" i="1" dirty="0">
                    <a:latin typeface="Cambria Math" panose="02040503050406030204" pitchFamily="18" charset="0"/>
                  </a:rPr>
                </a:br>
                <a:endParaRPr lang="en-US" altLang="ko-KR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AAC549-D3E7-458B-AB58-41E941602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12" y="2320842"/>
                <a:ext cx="8942693" cy="4103816"/>
              </a:xfrm>
              <a:prstGeom prst="rect">
                <a:avLst/>
              </a:prstGeom>
              <a:blipFill>
                <a:blip r:embed="rId3"/>
                <a:stretch>
                  <a:fillRect l="-204" t="-2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70B5E38-CEF5-4282-9C7C-0ABCF2BDABF2}"/>
                  </a:ext>
                </a:extLst>
              </p:cNvPr>
              <p:cNvSpPr/>
              <p:nvPr/>
            </p:nvSpPr>
            <p:spPr>
              <a:xfrm>
                <a:off x="6161875" y="1012182"/>
                <a:ext cx="20528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70B5E38-CEF5-4282-9C7C-0ABCF2BDAB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875" y="1012182"/>
                <a:ext cx="2052870" cy="369332"/>
              </a:xfrm>
              <a:prstGeom prst="rect">
                <a:avLst/>
              </a:prstGeom>
              <a:blipFill>
                <a:blip r:embed="rId4"/>
                <a:stretch>
                  <a:fillRect l="-267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17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6E0578F0-FFCE-49CA-82E1-3CDA3DB638B8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기초 통계학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Binomial</a:t>
            </a:r>
            <a:r>
              <a:rPr lang="ko-KR" alt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distribution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8B8B85F7-6865-4018-83F5-B59004EB3B62}"/>
                  </a:ext>
                </a:extLst>
              </p:cNvPr>
              <p:cNvSpPr/>
              <p:nvPr/>
            </p:nvSpPr>
            <p:spPr>
              <a:xfrm>
                <a:off x="2403581" y="868008"/>
                <a:ext cx="3438890" cy="657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8B8B85F7-6865-4018-83F5-B59004EB3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581" y="868008"/>
                <a:ext cx="3438890" cy="6576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49F4038-138E-45C0-97EF-2F73E61982BC}"/>
                  </a:ext>
                </a:extLst>
              </p:cNvPr>
              <p:cNvSpPr/>
              <p:nvPr/>
            </p:nvSpPr>
            <p:spPr>
              <a:xfrm>
                <a:off x="6161875" y="1012182"/>
                <a:ext cx="20528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49F4038-138E-45C0-97EF-2F73E6198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875" y="1012182"/>
                <a:ext cx="2052870" cy="369332"/>
              </a:xfrm>
              <a:prstGeom prst="rect">
                <a:avLst/>
              </a:prstGeom>
              <a:blipFill>
                <a:blip r:embed="rId3"/>
                <a:stretch>
                  <a:fillRect l="-267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7AD371-2B19-46A7-834E-76F5D69DE645}"/>
                  </a:ext>
                </a:extLst>
              </p:cNvPr>
              <p:cNvSpPr txBox="1"/>
              <p:nvPr/>
            </p:nvSpPr>
            <p:spPr>
              <a:xfrm>
                <a:off x="347429" y="1849699"/>
                <a:ext cx="8942693" cy="4840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1400" dirty="0"/>
                  <a:t>What is the variance?</a:t>
                </a:r>
                <a:br>
                  <a:rPr lang="en-US" altLang="ko-KR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m:rPr>
                          <m:aln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acc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 dirty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altLang="ko-KR" sz="1400" b="0" i="1" dirty="0">
                    <a:latin typeface="Cambria Math" panose="02040503050406030204" pitchFamily="18" charset="0"/>
                  </a:rPr>
                </a:br>
                <a:r>
                  <a:rPr lang="en-US" altLang="ko-KR" sz="1400" dirty="0"/>
                  <a:t>we already know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𝑁𝑝</m:t>
                    </m:r>
                  </m:oMath>
                </a14:m>
                <a:r>
                  <a:rPr lang="en-US" altLang="ko-KR" sz="1400" dirty="0"/>
                  <a:t>.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All we need to know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altLang="ko-KR" sz="1400" dirty="0"/>
                  <a:t>.</a:t>
                </a:r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br>
                  <a:rPr lang="en-US" altLang="ko-KR" sz="1400" b="0" dirty="0"/>
                </a:br>
                <a:r>
                  <a:rPr lang="en-US" altLang="ko-KR" sz="1400" dirty="0"/>
                  <a:t>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𝑝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f>
                              <m:f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altLang="ko-KR" sz="1400" dirty="0"/>
                  <a:t>,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  <m:d>
                                    <m:dPr>
                                      <m:ctrlP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 dirty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𝑁𝑝𝑞</m:t>
                      </m:r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dirty="0"/>
                  <a:t>therefore,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𝑁𝑝𝑞</m:t>
                      </m:r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7AD371-2B19-46A7-834E-76F5D69DE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29" y="1849699"/>
                <a:ext cx="8942693" cy="4840749"/>
              </a:xfrm>
              <a:prstGeom prst="rect">
                <a:avLst/>
              </a:prstGeom>
              <a:blipFill>
                <a:blip r:embed="rId4"/>
                <a:stretch>
                  <a:fillRect l="-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3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>
            <a:extLst>
              <a:ext uri="{FF2B5EF4-FFF2-40B4-BE49-F238E27FC236}">
                <a16:creationId xmlns:a16="http://schemas.microsoft.com/office/drawing/2014/main" id="{74E56398-FCFD-4BDB-8BD8-CDD074951C74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기초 통계학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Binomial</a:t>
            </a:r>
            <a:r>
              <a:rPr lang="ko-KR" alt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distribution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D02A65-0CD6-46CF-9C4E-584A709AE8C1}"/>
                  </a:ext>
                </a:extLst>
              </p:cNvPr>
              <p:cNvSpPr txBox="1"/>
              <p:nvPr/>
            </p:nvSpPr>
            <p:spPr>
              <a:xfrm>
                <a:off x="2297104" y="2295782"/>
                <a:ext cx="417191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취객이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/>
                  <a:t> 걸음 갔을 때</a:t>
                </a:r>
                <a:r>
                  <a:rPr lang="en-US" altLang="ko-KR" dirty="0"/>
                  <a:t>: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	</a:t>
                </a:r>
                <a:r>
                  <a:rPr lang="ko-KR" altLang="en-US" dirty="0"/>
                  <a:t>오른쪽으로 간 평균 거리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𝑁𝑝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	</a:t>
                </a:r>
                <a:r>
                  <a:rPr lang="ko-KR" altLang="en-US" dirty="0"/>
                  <a:t>왼쪽으로 간 평균 거리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𝑁𝑞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	</a:t>
                </a:r>
                <a:r>
                  <a:rPr lang="ko-KR" altLang="en-US" dirty="0"/>
                  <a:t>간 거리의 분산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양쪽 모두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𝑁𝑝𝑞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D02A65-0CD6-46CF-9C4E-584A709AE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104" y="2295782"/>
                <a:ext cx="4171911" cy="1754326"/>
              </a:xfrm>
              <a:prstGeom prst="rect">
                <a:avLst/>
              </a:prstGeom>
              <a:blipFill>
                <a:blip r:embed="rId2"/>
                <a:stretch>
                  <a:fillRect l="-1316" t="-2787"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C915F46-2C80-4163-8E71-863351FE5AB1}"/>
                  </a:ext>
                </a:extLst>
              </p:cNvPr>
              <p:cNvSpPr/>
              <p:nvPr/>
            </p:nvSpPr>
            <p:spPr>
              <a:xfrm>
                <a:off x="3255356" y="1031228"/>
                <a:ext cx="3395288" cy="846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C915F46-2C80-4163-8E71-863351FE5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56" y="1031228"/>
                <a:ext cx="3395288" cy="846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FC9DF7-BBD5-4268-83AB-17199B597BA5}"/>
                  </a:ext>
                </a:extLst>
              </p:cNvPr>
              <p:cNvSpPr txBox="1"/>
              <p:nvPr/>
            </p:nvSpPr>
            <p:spPr>
              <a:xfrm>
                <a:off x="379493" y="4562219"/>
                <a:ext cx="9314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취객이 </a:t>
                </a:r>
                <a:r>
                  <a:rPr lang="en-US" altLang="ko-KR" dirty="0"/>
                  <a:t>50 </a:t>
                </a:r>
                <a:r>
                  <a:rPr lang="ko-KR" altLang="en-US" dirty="0"/>
                  <a:t>걸음 갔을 때 오른쪽으로 간 횟수 중 가장 확률이 큰 것은</a:t>
                </a:r>
                <a:r>
                  <a:rPr lang="en-US" altLang="ko-KR" dirty="0"/>
                  <a:t>?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=0.6,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=0.4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FC9DF7-BBD5-4268-83AB-17199B597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93" y="4562219"/>
                <a:ext cx="9314794" cy="369332"/>
              </a:xfrm>
              <a:prstGeom prst="rect">
                <a:avLst/>
              </a:prstGeom>
              <a:blipFill>
                <a:blip r:embed="rId4"/>
                <a:stretch>
                  <a:fillRect l="-524" t="-1147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1976E2D-D117-44B8-A281-801112B3C1C0}"/>
              </a:ext>
            </a:extLst>
          </p:cNvPr>
          <p:cNvSpPr txBox="1"/>
          <p:nvPr/>
        </p:nvSpPr>
        <p:spPr>
          <a:xfrm>
            <a:off x="6806967" y="5249301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답</a:t>
            </a:r>
            <a:r>
              <a:rPr lang="en-US" altLang="ko-KR" dirty="0"/>
              <a:t>: 30 </a:t>
            </a:r>
            <a:r>
              <a:rPr lang="ko-KR" altLang="en-US" dirty="0"/>
              <a:t>걸음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B29275-33B1-433E-89CF-74A26957DA01}"/>
                  </a:ext>
                </a:extLst>
              </p:cNvPr>
              <p:cNvSpPr txBox="1"/>
              <p:nvPr/>
            </p:nvSpPr>
            <p:spPr>
              <a:xfrm>
                <a:off x="798943" y="5675949"/>
                <a:ext cx="7952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취객이 </a:t>
                </a:r>
                <a:r>
                  <a:rPr lang="en-US" altLang="ko-KR" dirty="0"/>
                  <a:t>50 </a:t>
                </a:r>
                <a:r>
                  <a:rPr lang="ko-KR" altLang="en-US" dirty="0"/>
                  <a:t>걸음 갔을 때 오른쪽으로 </a:t>
                </a:r>
                <a:r>
                  <a:rPr lang="en-US" altLang="ko-KR" dirty="0"/>
                  <a:t>28</a:t>
                </a:r>
                <a:r>
                  <a:rPr lang="ko-KR" altLang="en-US" dirty="0"/>
                  <a:t>번 갔을 확률은</a:t>
                </a:r>
                <a:r>
                  <a:rPr lang="en-US" altLang="ko-KR" dirty="0"/>
                  <a:t>?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=0.6,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=0.4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B29275-33B1-433E-89CF-74A26957D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43" y="5675949"/>
                <a:ext cx="7952242" cy="369332"/>
              </a:xfrm>
              <a:prstGeom prst="rect">
                <a:avLst/>
              </a:prstGeom>
              <a:blipFill>
                <a:blip r:embed="rId5"/>
                <a:stretch>
                  <a:fillRect l="-613" t="-1147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4F23BE8-B196-430F-A510-2AD0FEB17F11}"/>
                  </a:ext>
                </a:extLst>
              </p:cNvPr>
              <p:cNvSpPr/>
              <p:nvPr/>
            </p:nvSpPr>
            <p:spPr>
              <a:xfrm>
                <a:off x="6555807" y="6045281"/>
                <a:ext cx="1978298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4F23BE8-B196-430F-A510-2AD0FEB17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807" y="6045281"/>
                <a:ext cx="1978298" cy="6183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61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>
            <a:extLst>
              <a:ext uri="{FF2B5EF4-FFF2-40B4-BE49-F238E27FC236}">
                <a16:creationId xmlns:a16="http://schemas.microsoft.com/office/drawing/2014/main" id="{74E56398-FCFD-4BDB-8BD8-CDD074951C74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기초 통계학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Binomial</a:t>
            </a:r>
            <a:r>
              <a:rPr lang="ko-KR" alt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distribution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D02A65-0CD6-46CF-9C4E-584A709AE8C1}"/>
                  </a:ext>
                </a:extLst>
              </p:cNvPr>
              <p:cNvSpPr txBox="1"/>
              <p:nvPr/>
            </p:nvSpPr>
            <p:spPr>
              <a:xfrm>
                <a:off x="2297104" y="2295782"/>
                <a:ext cx="417191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취객이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/>
                  <a:t> 걸음 갔을 때</a:t>
                </a:r>
                <a:r>
                  <a:rPr lang="en-US" altLang="ko-KR" dirty="0"/>
                  <a:t>: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	</a:t>
                </a:r>
                <a:r>
                  <a:rPr lang="ko-KR" altLang="en-US" dirty="0"/>
                  <a:t>오른쪽으로 간 평균 거리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𝑁𝑝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	</a:t>
                </a:r>
                <a:r>
                  <a:rPr lang="ko-KR" altLang="en-US" dirty="0"/>
                  <a:t>왼쪽으로 간 평균 거리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𝑁𝑞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	</a:t>
                </a:r>
                <a:r>
                  <a:rPr lang="ko-KR" altLang="en-US" dirty="0"/>
                  <a:t>간 거리의 분산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양쪽 모두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𝑁𝑝𝑞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D02A65-0CD6-46CF-9C4E-584A709AE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104" y="2295782"/>
                <a:ext cx="4171911" cy="1754326"/>
              </a:xfrm>
              <a:prstGeom prst="rect">
                <a:avLst/>
              </a:prstGeom>
              <a:blipFill>
                <a:blip r:embed="rId2"/>
                <a:stretch>
                  <a:fillRect l="-1316" t="-2787"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C915F46-2C80-4163-8E71-863351FE5AB1}"/>
                  </a:ext>
                </a:extLst>
              </p:cNvPr>
              <p:cNvSpPr/>
              <p:nvPr/>
            </p:nvSpPr>
            <p:spPr>
              <a:xfrm>
                <a:off x="3255356" y="1031228"/>
                <a:ext cx="3395288" cy="846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C915F46-2C80-4163-8E71-863351FE5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56" y="1031228"/>
                <a:ext cx="3395288" cy="846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B29275-33B1-433E-89CF-74A26957DA01}"/>
                  </a:ext>
                </a:extLst>
              </p:cNvPr>
              <p:cNvSpPr txBox="1"/>
              <p:nvPr/>
            </p:nvSpPr>
            <p:spPr>
              <a:xfrm>
                <a:off x="859860" y="4611247"/>
                <a:ext cx="8186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취객이 </a:t>
                </a:r>
                <a:r>
                  <a:rPr lang="en-US" altLang="ko-KR" dirty="0"/>
                  <a:t>5000 </a:t>
                </a:r>
                <a:r>
                  <a:rPr lang="ko-KR" altLang="en-US" dirty="0"/>
                  <a:t>걸음 갔을 때 오른쪽으로 </a:t>
                </a:r>
                <a:r>
                  <a:rPr lang="en-US" altLang="ko-KR" dirty="0"/>
                  <a:t>28</a:t>
                </a:r>
                <a:r>
                  <a:rPr lang="ko-KR" altLang="en-US" dirty="0"/>
                  <a:t>번 갔을 확률은</a:t>
                </a:r>
                <a:r>
                  <a:rPr lang="en-US" altLang="ko-KR" dirty="0"/>
                  <a:t>?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=0.6,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=0.4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B29275-33B1-433E-89CF-74A26957D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60" y="4611247"/>
                <a:ext cx="8186280" cy="369332"/>
              </a:xfrm>
              <a:prstGeom prst="rect">
                <a:avLst/>
              </a:prstGeom>
              <a:blipFill>
                <a:blip r:embed="rId4"/>
                <a:stretch>
                  <a:fillRect l="-596" t="-1147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4F23BE8-B196-430F-A510-2AD0FEB17F11}"/>
                  </a:ext>
                </a:extLst>
              </p:cNvPr>
              <p:cNvSpPr/>
              <p:nvPr/>
            </p:nvSpPr>
            <p:spPr>
              <a:xfrm>
                <a:off x="3706569" y="5368942"/>
                <a:ext cx="2492862" cy="491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/>
                  <a:t>답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5000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28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4922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0.6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0.4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4922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4F23BE8-B196-430F-A510-2AD0FEB17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69" y="5368942"/>
                <a:ext cx="2492862" cy="491673"/>
              </a:xfrm>
              <a:prstGeom prst="rect">
                <a:avLst/>
              </a:prstGeom>
              <a:blipFill>
                <a:blip r:embed="rId5"/>
                <a:stretch>
                  <a:fillRect l="-1956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DA381D3-9F20-4D8C-8DEE-1E87A1F0EA08}"/>
              </a:ext>
            </a:extLst>
          </p:cNvPr>
          <p:cNvSpPr/>
          <p:nvPr/>
        </p:nvSpPr>
        <p:spPr>
          <a:xfrm>
            <a:off x="6736360" y="5614778"/>
            <a:ext cx="461394" cy="245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00D3C-709B-41E3-87E8-AB80D4973C5B}"/>
              </a:ext>
            </a:extLst>
          </p:cNvPr>
          <p:cNvSpPr txBox="1"/>
          <p:nvPr/>
        </p:nvSpPr>
        <p:spPr>
          <a:xfrm>
            <a:off x="7734562" y="5491283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계산 불가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02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26572389-1876-4BD6-8718-7A187802936F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기초 통계학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Gaussian</a:t>
            </a:r>
            <a:r>
              <a:rPr lang="ko-KR" alt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distribution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41F9F0-5C54-47FE-BE72-E6BEF26C102F}"/>
              </a:ext>
            </a:extLst>
          </p:cNvPr>
          <p:cNvSpPr txBox="1"/>
          <p:nvPr/>
        </p:nvSpPr>
        <p:spPr>
          <a:xfrm>
            <a:off x="1630776" y="717196"/>
            <a:ext cx="664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시행 횟수가 매우 많은 </a:t>
            </a:r>
            <a:r>
              <a:rPr lang="en-US" altLang="ko-KR" dirty="0"/>
              <a:t>Binomial distribution = Gaussian distribution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F54420-5DB5-40F2-99B8-86D20EAB26F6}"/>
                  </a:ext>
                </a:extLst>
              </p:cNvPr>
              <p:cNvSpPr txBox="1"/>
              <p:nvPr/>
            </p:nvSpPr>
            <p:spPr>
              <a:xfrm>
                <a:off x="1147457" y="1475635"/>
                <a:ext cx="2164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≫1, 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F54420-5DB5-40F2-99B8-86D20EAB2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457" y="1475635"/>
                <a:ext cx="216482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97E279-C770-471F-8BB7-61DB5172C3BD}"/>
                  </a:ext>
                </a:extLst>
              </p:cNvPr>
              <p:cNvSpPr txBox="1"/>
              <p:nvPr/>
            </p:nvSpPr>
            <p:spPr>
              <a:xfrm>
                <a:off x="879755" y="2015090"/>
                <a:ext cx="2580515" cy="526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97E279-C770-471F-8BB7-61DB5172C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55" y="2015090"/>
                <a:ext cx="2580515" cy="526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E577A2E-39EB-483F-B5C8-8CA8BD23B9FA}"/>
                  </a:ext>
                </a:extLst>
              </p:cNvPr>
              <p:cNvSpPr/>
              <p:nvPr/>
            </p:nvSpPr>
            <p:spPr>
              <a:xfrm>
                <a:off x="439113" y="2773529"/>
                <a:ext cx="4151410" cy="2969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Let</a:t>
                </a:r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𝑛𝑝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𝑛𝑝𝑞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400" dirty="0"/>
                  <a:t>. Then,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ad>
                        <m:radPr>
                          <m:degHide m:val="on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𝑛𝑝𝑞</m:t>
                          </m:r>
                        </m:e>
                      </m:rad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Inserting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400" dirty="0"/>
                  <a:t> into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dirty="0"/>
                  <a:t>, we have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𝑛𝑝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𝑛𝑝𝑞</m:t>
                                  </m:r>
                                </m:e>
                              </m:rad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𝑛𝑝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𝑛𝑝𝑞</m:t>
                                  </m:r>
                                </m:e>
                              </m:rad>
                            </m:e>
                          </m:d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𝑛𝑝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𝑛𝑝𝑞</m:t>
                              </m:r>
                            </m:e>
                          </m:rad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𝑛𝑝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𝑛𝑝𝑞</m:t>
                              </m:r>
                            </m:e>
                          </m:ra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E577A2E-39EB-483F-B5C8-8CA8BD23B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13" y="2773529"/>
                <a:ext cx="4151410" cy="2969274"/>
              </a:xfrm>
              <a:prstGeom prst="rect">
                <a:avLst/>
              </a:prstGeom>
              <a:blipFill>
                <a:blip r:embed="rId4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53138D6-09D0-4C11-86A9-0D8AE4A15AAA}"/>
                  </a:ext>
                </a:extLst>
              </p:cNvPr>
              <p:cNvSpPr/>
              <p:nvPr/>
            </p:nvSpPr>
            <p:spPr>
              <a:xfrm>
                <a:off x="5203283" y="1086528"/>
                <a:ext cx="4411980" cy="19679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𝐿𝐻𝑆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𝑛𝑝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𝑛𝑝𝑞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𝑛𝑝𝑞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𝑛𝑝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𝑛𝑝𝑞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lit/>
                      </m:rPr>
                      <a:rPr lang="en-US" altLang="ko-KR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𝑛𝑝𝑞</m:t>
                    </m:r>
                  </m:oMath>
                </a14:m>
                <a:r>
                  <a:rPr lang="en-US" altLang="ko-KR" sz="1400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Note that when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→∞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53138D6-09D0-4C11-86A9-0D8AE4A15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283" y="1086528"/>
                <a:ext cx="4411980" cy="1967911"/>
              </a:xfrm>
              <a:prstGeom prst="rect">
                <a:avLst/>
              </a:prstGeom>
              <a:blipFill>
                <a:blip r:embed="rId5"/>
                <a:stretch>
                  <a:fillRect l="-415" b="-24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C4F68E4-14FB-43FF-A29A-1CED24570E78}"/>
              </a:ext>
            </a:extLst>
          </p:cNvPr>
          <p:cNvCxnSpPr>
            <a:cxnSpLocks/>
          </p:cNvCxnSpPr>
          <p:nvPr/>
        </p:nvCxnSpPr>
        <p:spPr>
          <a:xfrm>
            <a:off x="4953000" y="1332411"/>
            <a:ext cx="0" cy="5233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2CA8C22-63BE-4143-AE29-05291F4FFAC7}"/>
                  </a:ext>
                </a:extLst>
              </p:cNvPr>
              <p:cNvSpPr/>
              <p:nvPr/>
            </p:nvSpPr>
            <p:spPr>
              <a:xfrm>
                <a:off x="5203283" y="3355739"/>
                <a:ext cx="3676017" cy="2387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𝑅𝐻𝑆</m:t>
                      </m:r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𝑛𝑝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𝑛𝑝𝑞</m:t>
                              </m:r>
                            </m:e>
                          </m:rad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𝑛𝑝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𝑛𝑝𝑞</m:t>
                              </m:r>
                            </m:e>
                          </m:rad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𝑛𝑝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𝑛𝑝𝑞</m:t>
                              </m:r>
                            </m:e>
                          </m:rad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𝑛𝑝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𝑛𝑝𝑞</m:t>
                              </m:r>
                            </m:e>
                          </m:rad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𝑛𝑝𝑞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𝑛𝑝𝑞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𝑛𝑞</m:t>
                                  </m:r>
                                </m:den>
                              </m:f>
                            </m:e>
                          </m:rad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𝑛𝑝</m:t>
                                  </m:r>
                                </m:den>
                              </m:f>
                            </m:e>
                          </m:rad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𝑛𝑝</m:t>
                              </m:r>
                            </m:den>
                          </m:f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𝑡𝑝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𝑡𝑞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2CA8C22-63BE-4143-AE29-05291F4FF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283" y="3355739"/>
                <a:ext cx="3676017" cy="2387064"/>
              </a:xfrm>
              <a:prstGeom prst="rect">
                <a:avLst/>
              </a:prstGeom>
              <a:blipFill>
                <a:blip r:embed="rId6"/>
                <a:stretch>
                  <a:fillRect b="-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4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C4865E0-8529-4F08-80FF-0A4D10F651B3}"/>
                  </a:ext>
                </a:extLst>
              </p:cNvPr>
              <p:cNvSpPr/>
              <p:nvPr/>
            </p:nvSpPr>
            <p:spPr>
              <a:xfrm>
                <a:off x="334536" y="717087"/>
                <a:ext cx="4443206" cy="44088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1400" b="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Thus, we can say that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z="1400" b="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𝑡𝑝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𝑡𝑞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20000"/>
                  </a:lnSpc>
                </a:pPr>
                <a:endParaRPr lang="en-US" altLang="ko-KR" sz="14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dirty="0"/>
                  <a:t>Assume the existence of a sufficiently smooth probability density function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such that for large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400" dirty="0"/>
                  <a:t>, the probability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can be approximated as:</a:t>
                </a:r>
              </a:p>
              <a:p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altLang="ko-KR" sz="1400" i="1" dirty="0"/>
              </a:p>
              <a:p>
                <a:pPr/>
                <a:endParaRPr lang="en-US" altLang="ko-KR" sz="1400" i="1" dirty="0"/>
              </a:p>
              <a:p>
                <a:r>
                  <a:rPr lang="en-US" altLang="ko-KR" sz="1400" dirty="0"/>
                  <a:t>Then,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altLang="ko-KR" sz="1400" dirty="0"/>
              </a:p>
              <a:p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𝑡𝑝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𝑡𝑞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1400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C4865E0-8529-4F08-80FF-0A4D10F65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36" y="717087"/>
                <a:ext cx="4443206" cy="4408899"/>
              </a:xfrm>
              <a:prstGeom prst="rect">
                <a:avLst/>
              </a:prstGeom>
              <a:blipFill>
                <a:blip r:embed="rId2"/>
                <a:stretch>
                  <a:fillRect l="-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3">
            <a:extLst>
              <a:ext uri="{FF2B5EF4-FFF2-40B4-BE49-F238E27FC236}">
                <a16:creationId xmlns:a16="http://schemas.microsoft.com/office/drawing/2014/main" id="{C96A8DA5-F6FC-4385-B9B7-C69107EFECBB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기초 통계학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Gaussian</a:t>
            </a:r>
            <a:r>
              <a:rPr lang="ko-KR" alt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distribution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07014C7-B6C4-4E75-A84F-82B60E6B7710}"/>
              </a:ext>
            </a:extLst>
          </p:cNvPr>
          <p:cNvCxnSpPr>
            <a:cxnSpLocks/>
          </p:cNvCxnSpPr>
          <p:nvPr/>
        </p:nvCxnSpPr>
        <p:spPr>
          <a:xfrm>
            <a:off x="4953000" y="589966"/>
            <a:ext cx="0" cy="5976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650EA1-5187-470D-9626-95A6CAD16BD6}"/>
                  </a:ext>
                </a:extLst>
              </p:cNvPr>
              <p:cNvSpPr txBox="1"/>
              <p:nvPr/>
            </p:nvSpPr>
            <p:spPr>
              <a:xfrm>
                <a:off x="5303518" y="717087"/>
                <a:ext cx="4409533" cy="4147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Taking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logarithm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on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both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sides,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we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have,</a:t>
                </a:r>
              </a:p>
              <a:p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𝑡𝑝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𝑡𝑝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400" dirty="0"/>
              </a:p>
              <a:p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𝑡𝑝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𝑡𝑝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400" dirty="0"/>
              </a:p>
              <a:p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𝑡𝑝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𝑡𝑝</m:t>
                                  </m:r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𝑡𝑝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bSup>
                                    <m:sSubSup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𝑡𝑝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𝑡𝑞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ko-KR" sz="1400" b="0" dirty="0"/>
              </a:p>
              <a:p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lit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altLang="ko-KR" sz="1400" b="0" dirty="0"/>
                </a:br>
                <a:endParaRPr lang="ko-KR" alt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650EA1-5187-470D-9626-95A6CAD16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518" y="717087"/>
                <a:ext cx="4409533" cy="4147097"/>
              </a:xfrm>
              <a:prstGeom prst="rect">
                <a:avLst/>
              </a:prstGeom>
              <a:blipFill>
                <a:blip r:embed="rId3"/>
                <a:stretch>
                  <a:fillRect l="-415" t="-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37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>
            <a:extLst>
              <a:ext uri="{FF2B5EF4-FFF2-40B4-BE49-F238E27FC236}">
                <a16:creationId xmlns:a16="http://schemas.microsoft.com/office/drawing/2014/main" id="{C96A8DA5-F6FC-4385-B9B7-C69107EFECBB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기초 통계학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Gaussian</a:t>
            </a:r>
            <a:r>
              <a:rPr lang="ko-KR" alt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distribution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07014C7-B6C4-4E75-A84F-82B60E6B7710}"/>
              </a:ext>
            </a:extLst>
          </p:cNvPr>
          <p:cNvCxnSpPr>
            <a:cxnSpLocks/>
          </p:cNvCxnSpPr>
          <p:nvPr/>
        </p:nvCxnSpPr>
        <p:spPr>
          <a:xfrm>
            <a:off x="4953000" y="589966"/>
            <a:ext cx="0" cy="5976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650EA1-5187-470D-9626-95A6CAD16BD6}"/>
                  </a:ext>
                </a:extLst>
              </p:cNvPr>
              <p:cNvSpPr txBox="1"/>
              <p:nvPr/>
            </p:nvSpPr>
            <p:spPr>
              <a:xfrm>
                <a:off x="400592" y="589966"/>
                <a:ext cx="4409533" cy="4758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lit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400" b="0" dirty="0"/>
              </a:p>
              <a:p>
                <a:r>
                  <a:rPr lang="en-US" altLang="ko-KR" sz="1400" b="0" dirty="0"/>
                  <a:t>N</a:t>
                </a:r>
                <a:r>
                  <a:rPr lang="en-US" altLang="ko-KR" sz="1400" dirty="0"/>
                  <a:t>ote that</a:t>
                </a:r>
                <a:br>
                  <a:rPr lang="en-US" altLang="ko-KR" sz="1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𝑛𝑝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𝑛𝑝𝑞</m:t>
                              </m:r>
                            </m:e>
                          </m:rad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altLang="ko-KR" sz="1400" dirty="0"/>
              </a:p>
              <a:p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is a mean and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𝑛𝑝𝑞</m:t>
                        </m:r>
                      </m:e>
                    </m:ra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is a standard deviation.</a:t>
                </a:r>
              </a:p>
              <a:p>
                <a:r>
                  <a:rPr lang="en-US" altLang="ko-KR" sz="1400" dirty="0"/>
                  <a:t>Substituting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400" dirty="0"/>
                  <a:t>, we have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400" dirty="0"/>
              </a:p>
              <a:p>
                <a:r>
                  <a:rPr lang="en-US" altLang="ko-KR" sz="1400" dirty="0"/>
                  <a:t>We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can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obtain</a:t>
                </a:r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sz="1400" dirty="0"/>
                  <a:t> by using the fact that integrating the probability density over infinity yields 1.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1400" dirty="0"/>
              </a:p>
              <a:p>
                <a:r>
                  <a:rPr lang="en-US" altLang="ko-KR" sz="1400" dirty="0"/>
                  <a:t>Derivation is omitted. The result is,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𝜋𝜎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ko-KR" sz="1400" dirty="0"/>
              </a:p>
              <a:p>
                <a:r>
                  <a:rPr lang="en-US" altLang="ko-KR" sz="1400" dirty="0"/>
                  <a:t>Finally, we obtain the binomial distribution when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ko-KR" sz="1400" dirty="0"/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𝜋𝜎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altLang="ko-KR" sz="1400" b="0" dirty="0"/>
                </a:br>
                <a:endParaRPr lang="en-US" altLang="ko-KR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650EA1-5187-470D-9626-95A6CAD16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92" y="589966"/>
                <a:ext cx="4409533" cy="4758162"/>
              </a:xfrm>
              <a:prstGeom prst="rect">
                <a:avLst/>
              </a:prstGeom>
              <a:blipFill>
                <a:blip r:embed="rId2"/>
                <a:stretch>
                  <a:fillRect l="-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04F91C-917C-4664-B654-C438F41F5139}"/>
                  </a:ext>
                </a:extLst>
              </p:cNvPr>
              <p:cNvSpPr txBox="1"/>
              <p:nvPr/>
            </p:nvSpPr>
            <p:spPr>
              <a:xfrm>
                <a:off x="5156969" y="840435"/>
                <a:ext cx="4348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취객이 </a:t>
                </a:r>
                <a:r>
                  <a:rPr lang="en-US" altLang="ko-KR" dirty="0"/>
                  <a:t>5000 </a:t>
                </a:r>
                <a:r>
                  <a:rPr lang="ko-KR" altLang="en-US" dirty="0"/>
                  <a:t>걸음 갔을 때 오른쪽으로 </a:t>
                </a:r>
                <a:r>
                  <a:rPr lang="en-US" altLang="ko-KR" dirty="0"/>
                  <a:t>28</a:t>
                </a:r>
                <a:r>
                  <a:rPr lang="ko-KR" altLang="en-US" dirty="0"/>
                  <a:t>번 갔을 확률은</a:t>
                </a:r>
                <a:r>
                  <a:rPr lang="en-US" altLang="ko-KR" dirty="0"/>
                  <a:t>?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=0.6,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=0.4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04F91C-917C-4664-B654-C438F41F5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969" y="840435"/>
                <a:ext cx="4348438" cy="646331"/>
              </a:xfrm>
              <a:prstGeom prst="rect">
                <a:avLst/>
              </a:prstGeom>
              <a:blipFill>
                <a:blip r:embed="rId3"/>
                <a:stretch>
                  <a:fillRect l="-1262" t="-754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3F97CC-B9CC-4854-9949-D3A08BEBE617}"/>
                  </a:ext>
                </a:extLst>
              </p:cNvPr>
              <p:cNvSpPr txBox="1"/>
              <p:nvPr/>
            </p:nvSpPr>
            <p:spPr>
              <a:xfrm>
                <a:off x="6400800" y="1881051"/>
                <a:ext cx="2083327" cy="924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=3000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𝑛𝑝𝑞</m:t>
                          </m:r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≈34.64</m:t>
                      </m:r>
                    </m:oMath>
                  </m:oMathPara>
                </a14:m>
                <a:endParaRPr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=28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3F97CC-B9CC-4854-9949-D3A08BEBE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1881051"/>
                <a:ext cx="2083327" cy="9243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9EE605F-B673-4673-839E-FA8812C60D94}"/>
                  </a:ext>
                </a:extLst>
              </p:cNvPr>
              <p:cNvSpPr/>
              <p:nvPr/>
            </p:nvSpPr>
            <p:spPr>
              <a:xfrm>
                <a:off x="5595009" y="3020939"/>
                <a:ext cx="3818161" cy="816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𝜋𝜎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28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9EE605F-B673-4673-839E-FA8812C60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009" y="3020939"/>
                <a:ext cx="3818161" cy="8161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6290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37159F-0243-4175-97B0-472DC5B608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831451-CDB1-4CA8-AFE9-65281E3436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1296</Words>
  <Application>Microsoft Office PowerPoint</Application>
  <PresentationFormat>A4 용지(210x297mm)</PresentationFormat>
  <Paragraphs>169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LG스마트체 Regular</vt:lpstr>
      <vt:lpstr>Arial</vt:lpstr>
      <vt:lpstr>Arial Narrow</vt:lpstr>
      <vt:lpstr>Calibri</vt:lpstr>
      <vt:lpstr>Calibri Light</vt:lpstr>
      <vt:lpstr>Cambria Math</vt:lpstr>
      <vt:lpstr>1_Office 테마</vt:lpstr>
      <vt:lpstr>Office 테마</vt:lpstr>
      <vt:lpstr>기초 통계학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CORP.LGCNS.COM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박명호</dc:creator>
  <cp:lastModifiedBy>이동건</cp:lastModifiedBy>
  <cp:revision>1</cp:revision>
  <dcterms:created xsi:type="dcterms:W3CDTF">2023-01-27T03:46:14Z</dcterms:created>
  <dcterms:modified xsi:type="dcterms:W3CDTF">2023-03-08T03:08:46Z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2023-01-31T00:23:29Z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5c9c527a-8564-4e77-96d3-e730958473a4</vt:lpwstr>
  </property>
  <property fmtid="{D5CDD505-2E9C-101B-9397-08002B2CF9AE}" pid="8" name="MSIP_Label_d456ec4f-41b4-4f73-af44-e5c120342660_ContentBits">
    <vt:lpwstr>0</vt:lpwstr>
  </property>
</Properties>
</file>