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  <p:sldMasterId id="2147483663" r:id="rId4"/>
  </p:sldMasterIdLst>
  <p:sldIdLst>
    <p:sldId id="256" r:id="rId5"/>
    <p:sldId id="257" r:id="rId6"/>
    <p:sldId id="258" r:id="rId7"/>
    <p:sldId id="259" r:id="rId8"/>
    <p:sldId id="260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8C9EC-AF2F-4671-920C-3543FCB43265}" v="4" dt="2023-01-31T00:20:27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1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6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75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1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95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DBFC-E2E2-4558-88A3-885FAE75EBD1}" type="datetimeFigureOut">
              <a:rPr lang="ko-KR" altLang="en-US" smtClean="0"/>
              <a:t>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72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6013" y="507035"/>
            <a:ext cx="8957817" cy="1048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AD2FD6-46FB-843F-2AC9-E61838DC47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0619"/>
          <a:stretch/>
        </p:blipFill>
        <p:spPr>
          <a:xfrm>
            <a:off x="8845550" y="254538"/>
            <a:ext cx="924824" cy="2693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2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DBFC-E2E2-4558-88A3-885FAE75EBD1}" type="datetimeFigureOut">
              <a:rPr lang="ko-KR" altLang="en-US" smtClean="0"/>
              <a:t>23-01-31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제 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24" y="66554"/>
            <a:ext cx="4358960" cy="418721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제목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6A375B-D3CD-4C60-90CA-0B8DF3E76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315199" y="196404"/>
            <a:ext cx="1414405" cy="320675"/>
          </a:xfrm>
        </p:spPr>
        <p:txBody>
          <a:bodyPr anchor="ctr"/>
          <a:lstStyle/>
          <a:p>
            <a:pPr marL="0" indent="0" algn="r">
              <a:buNone/>
            </a:pPr>
            <a:r>
              <a:rPr lang="ko-KR" altLang="en-US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소제목</a:t>
            </a:r>
            <a:endParaRPr lang="ko-KR" altLang="en-US" sz="11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20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1F0BA811-73BE-41E7-B7DB-01706BB4A5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43711291-2DEF-4B7C-8E8B-8303332C1F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AEB5D9-291A-463F-9A05-6500902DBE47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Title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19" name="그림 14">
            <a:extLst>
              <a:ext uri="{FF2B5EF4-FFF2-40B4-BE49-F238E27FC236}">
                <a16:creationId xmlns:a16="http://schemas.microsoft.com/office/drawing/2014/main" id="{8E449A30-7DBF-4D79-8EE9-8EC7A45FEE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19E42AE-A124-DC96-3BB6-8E664E993953}"/>
              </a:ext>
            </a:extLst>
          </p:cNvPr>
          <p:cNvGrpSpPr/>
          <p:nvPr/>
        </p:nvGrpSpPr>
        <p:grpSpPr>
          <a:xfrm>
            <a:off x="134814" y="332656"/>
            <a:ext cx="6883715" cy="307777"/>
            <a:chOff x="222448" y="313013"/>
            <a:chExt cx="6883715" cy="307777"/>
          </a:xfrm>
        </p:grpSpPr>
        <p:cxnSp>
          <p:nvCxnSpPr>
            <p:cNvPr id="31" name="직선 연결선 8">
              <a:extLst>
                <a:ext uri="{FF2B5EF4-FFF2-40B4-BE49-F238E27FC236}">
                  <a16:creationId xmlns:a16="http://schemas.microsoft.com/office/drawing/2014/main" id="{F34FC0EF-1770-0A6A-C540-76A9FAE5D04F}"/>
                </a:ext>
              </a:extLst>
            </p:cNvPr>
            <p:cNvCxnSpPr/>
            <p:nvPr/>
          </p:nvCxnSpPr>
          <p:spPr>
            <a:xfrm rot="16200000">
              <a:off x="3413577" y="477008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11CAD5-A1AC-4E6B-2589-EA05F957892A}"/>
                </a:ext>
              </a:extLst>
            </p:cNvPr>
            <p:cNvSpPr txBox="1"/>
            <p:nvPr/>
          </p:nvSpPr>
          <p:spPr>
            <a:xfrm>
              <a:off x="3577771" y="378733"/>
              <a:ext cx="1054152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Customer Focus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DF4573-5956-9290-05A6-EAECDE53214D}"/>
                </a:ext>
              </a:extLst>
            </p:cNvPr>
            <p:cNvSpPr txBox="1"/>
            <p:nvPr/>
          </p:nvSpPr>
          <p:spPr>
            <a:xfrm>
              <a:off x="4752121" y="378733"/>
              <a:ext cx="95832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New Challenge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45CC8A-3103-42E7-D61A-CE16486386DA}"/>
                </a:ext>
              </a:extLst>
            </p:cNvPr>
            <p:cNvSpPr txBox="1"/>
            <p:nvPr/>
          </p:nvSpPr>
          <p:spPr>
            <a:xfrm>
              <a:off x="5830639" y="378733"/>
              <a:ext cx="1275524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Striving for Success</a:t>
              </a:r>
            </a:p>
          </p:txBody>
        </p:sp>
        <p:sp>
          <p:nvSpPr>
            <p:cNvPr id="35" name="타원 12">
              <a:extLst>
                <a:ext uri="{FF2B5EF4-FFF2-40B4-BE49-F238E27FC236}">
                  <a16:creationId xmlns:a16="http://schemas.microsoft.com/office/drawing/2014/main" id="{9BCAC1C1-8D26-66D5-56E6-185F0D560048}"/>
                </a:ext>
              </a:extLst>
            </p:cNvPr>
            <p:cNvSpPr/>
            <p:nvPr/>
          </p:nvSpPr>
          <p:spPr>
            <a:xfrm>
              <a:off x="4674022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타원 13">
              <a:extLst>
                <a:ext uri="{FF2B5EF4-FFF2-40B4-BE49-F238E27FC236}">
                  <a16:creationId xmlns:a16="http://schemas.microsoft.com/office/drawing/2014/main" id="{7D422B5F-DBB8-B84E-8DD7-62E40ABF4926}"/>
                </a:ext>
              </a:extLst>
            </p:cNvPr>
            <p:cNvSpPr/>
            <p:nvPr/>
          </p:nvSpPr>
          <p:spPr>
            <a:xfrm>
              <a:off x="5752540" y="459008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42C14C-B055-6F23-FDE1-54CD11334139}"/>
                </a:ext>
              </a:extLst>
            </p:cNvPr>
            <p:cNvSpPr txBox="1"/>
            <p:nvPr userDrawn="1"/>
          </p:nvSpPr>
          <p:spPr>
            <a:xfrm>
              <a:off x="1175246" y="330233"/>
              <a:ext cx="23695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504F4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Material &amp; Component Company</a:t>
              </a:r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F1CB9971-92E5-7EF8-2A08-BE4346AE450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68781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DA62FF-AA4A-A97E-0BFA-9805B84F7071}"/>
                </a:ext>
              </a:extLst>
            </p:cNvPr>
            <p:cNvSpPr txBox="1"/>
            <p:nvPr userDrawn="1"/>
          </p:nvSpPr>
          <p:spPr>
            <a:xfrm>
              <a:off x="222448" y="313013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C7004C"/>
                  </a:solidFill>
                  <a:effectLst/>
                  <a:uLnTx/>
                  <a:uFillTx/>
                  <a:latin typeface="LG스마트체 Bold" panose="020B0600000101010101" pitchFamily="50" charset="-127"/>
                  <a:ea typeface="LG스마트체 Bold" panose="020B0600000101010101" pitchFamily="50" charset="-127"/>
                  <a:cs typeface="+mn-cs"/>
                </a:rPr>
                <a:t>Global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7004C"/>
                </a:solidFill>
                <a:effectLst/>
                <a:uLnTx/>
                <a:uFillTx/>
                <a:latin typeface="LG스마트체 Bold" panose="020B0600000101010101" pitchFamily="50" charset="-127"/>
                <a:ea typeface="LG스마트체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97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4B9775BE-2FC9-4450-84D8-1CD1E8AB96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C8854267-71E9-46F1-837D-4F78A6530A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F02A4F-81D9-44D8-8AC7-1FAC03DC637D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Title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19" name="그림 14">
            <a:extLst>
              <a:ext uri="{FF2B5EF4-FFF2-40B4-BE49-F238E27FC236}">
                <a16:creationId xmlns:a16="http://schemas.microsoft.com/office/drawing/2014/main" id="{9E23AFD4-6AFC-4DC5-9563-A41D7648E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C3F0E6A-2B68-53AC-0AD8-863D3803E8C6}"/>
              </a:ext>
            </a:extLst>
          </p:cNvPr>
          <p:cNvGrpSpPr/>
          <p:nvPr/>
        </p:nvGrpSpPr>
        <p:grpSpPr>
          <a:xfrm>
            <a:off x="128464" y="338311"/>
            <a:ext cx="4658536" cy="307777"/>
            <a:chOff x="222448" y="286886"/>
            <a:chExt cx="4658536" cy="307777"/>
          </a:xfrm>
        </p:grpSpPr>
        <p:cxnSp>
          <p:nvCxnSpPr>
            <p:cNvPr id="31" name="직선 연결선 8">
              <a:extLst>
                <a:ext uri="{FF2B5EF4-FFF2-40B4-BE49-F238E27FC236}">
                  <a16:creationId xmlns:a16="http://schemas.microsoft.com/office/drawing/2014/main" id="{18C46C45-A51E-6586-7679-B796B32C50D5}"/>
                </a:ext>
              </a:extLst>
            </p:cNvPr>
            <p:cNvCxnSpPr/>
            <p:nvPr/>
          </p:nvCxnSpPr>
          <p:spPr>
            <a:xfrm rot="16200000">
              <a:off x="2172806" y="454730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E5D237-1BE3-E0A5-89DC-88BAFC13A198}"/>
                </a:ext>
              </a:extLst>
            </p:cNvPr>
            <p:cNvSpPr txBox="1"/>
            <p:nvPr/>
          </p:nvSpPr>
          <p:spPr>
            <a:xfrm>
              <a:off x="2370495" y="356455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顾客价值</a:t>
              </a:r>
              <a:endParaRPr kumimoji="0" lang="ko-KR" altLang="en-US" sz="105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7BDC81-6D3C-8545-2977-13964033B748}"/>
                </a:ext>
              </a:extLst>
            </p:cNvPr>
            <p:cNvSpPr txBox="1"/>
            <p:nvPr/>
          </p:nvSpPr>
          <p:spPr>
            <a:xfrm>
              <a:off x="3229739" y="356455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新的尝试</a:t>
              </a:r>
              <a:endParaRPr kumimoji="0" lang="ko-KR" altLang="en-US" sz="105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B3D16C-47E2-F50D-A693-AF3A0B165C1E}"/>
                </a:ext>
              </a:extLst>
            </p:cNvPr>
            <p:cNvSpPr txBox="1"/>
            <p:nvPr/>
          </p:nvSpPr>
          <p:spPr>
            <a:xfrm>
              <a:off x="4088984" y="356455"/>
              <a:ext cx="792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执着的实行</a:t>
              </a:r>
              <a:endParaRPr kumimoji="0" lang="ko-KR" altLang="en-US" sz="105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</p:txBody>
        </p:sp>
        <p:sp>
          <p:nvSpPr>
            <p:cNvPr id="35" name="타원 12">
              <a:extLst>
                <a:ext uri="{FF2B5EF4-FFF2-40B4-BE49-F238E27FC236}">
                  <a16:creationId xmlns:a16="http://schemas.microsoft.com/office/drawing/2014/main" id="{782DB27A-8871-C33E-92F5-31F40B05BE5B}"/>
                </a:ext>
              </a:extLst>
            </p:cNvPr>
            <p:cNvSpPr/>
            <p:nvPr/>
          </p:nvSpPr>
          <p:spPr>
            <a:xfrm>
              <a:off x="3142117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타원 13">
              <a:extLst>
                <a:ext uri="{FF2B5EF4-FFF2-40B4-BE49-F238E27FC236}">
                  <a16:creationId xmlns:a16="http://schemas.microsoft.com/office/drawing/2014/main" id="{9BD5EEF2-20C3-AB38-D02D-853496D3AE7A}"/>
                </a:ext>
              </a:extLst>
            </p:cNvPr>
            <p:cNvSpPr/>
            <p:nvPr/>
          </p:nvSpPr>
          <p:spPr>
            <a:xfrm>
              <a:off x="4001361" y="436730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D3DC0C-5C34-2F14-1D76-645BDD2D433E}"/>
                </a:ext>
              </a:extLst>
            </p:cNvPr>
            <p:cNvSpPr txBox="1"/>
            <p:nvPr userDrawn="1"/>
          </p:nvSpPr>
          <p:spPr>
            <a:xfrm>
              <a:off x="1187946" y="30410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504F4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素材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504F4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·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504F4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部品企业</a:t>
              </a:r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CD505173-9427-97FC-E334-144B9D59E9F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858217" y="342654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62B2E51-7EEA-0466-18F0-BB099A4FF41E}"/>
                </a:ext>
              </a:extLst>
            </p:cNvPr>
            <p:cNvSpPr txBox="1"/>
            <p:nvPr userDrawn="1"/>
          </p:nvSpPr>
          <p:spPr>
            <a:xfrm>
              <a:off x="222448" y="286886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C7004C"/>
                  </a:solidFill>
                  <a:effectLst/>
                  <a:uLnTx/>
                  <a:uFillTx/>
                  <a:latin typeface="LG스마트체 Bold" panose="020B0600000101010101" pitchFamily="50" charset="-127"/>
                  <a:ea typeface="LG스마트체 Bold" panose="020B0600000101010101" pitchFamily="50" charset="-127"/>
                  <a:cs typeface="+mn-cs"/>
                </a:rPr>
                <a:t>Global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7004C"/>
                </a:solidFill>
                <a:effectLst/>
                <a:uLnTx/>
                <a:uFillTx/>
                <a:latin typeface="LG스마트체 Bold" panose="020B0600000101010101" pitchFamily="50" charset="-127"/>
                <a:ea typeface="LG스마트체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23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4">
            <a:extLst>
              <a:ext uri="{FF2B5EF4-FFF2-40B4-BE49-F238E27FC236}">
                <a16:creationId xmlns:a16="http://schemas.microsoft.com/office/drawing/2014/main" id="{E2EB7A58-DEFA-4CD3-9622-DC2A094ECA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5">
            <a:extLst>
              <a:ext uri="{FF2B5EF4-FFF2-40B4-BE49-F238E27FC236}">
                <a16:creationId xmlns:a16="http://schemas.microsoft.com/office/drawing/2014/main" id="{C11D86F7-1972-471C-918C-697631A442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6911F2-FF70-4A2D-ACCD-FE39512B62CA}"/>
              </a:ext>
            </a:extLst>
          </p:cNvPr>
          <p:cNvSpPr txBox="1"/>
          <p:nvPr/>
        </p:nvSpPr>
        <p:spPr>
          <a:xfrm>
            <a:off x="2649449" y="1772816"/>
            <a:ext cx="4599098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itchFamily="18" charset="0"/>
              </a:rPr>
              <a:t>Title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19" name="그림 14">
            <a:extLst>
              <a:ext uri="{FF2B5EF4-FFF2-40B4-BE49-F238E27FC236}">
                <a16:creationId xmlns:a16="http://schemas.microsoft.com/office/drawing/2014/main" id="{5F53C8DD-6013-4ED6-996A-B28C43E7E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04" y="5543187"/>
            <a:ext cx="1224135" cy="22524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E575758-26A0-6E66-F7E6-C5A180B3EE96}"/>
              </a:ext>
            </a:extLst>
          </p:cNvPr>
          <p:cNvGrpSpPr/>
          <p:nvPr/>
        </p:nvGrpSpPr>
        <p:grpSpPr>
          <a:xfrm>
            <a:off x="152598" y="331961"/>
            <a:ext cx="4985127" cy="307777"/>
            <a:chOff x="152598" y="331961"/>
            <a:chExt cx="4985127" cy="307777"/>
          </a:xfrm>
        </p:grpSpPr>
        <p:cxnSp>
          <p:nvCxnSpPr>
            <p:cNvPr id="31" name="직선 연결선 8">
              <a:extLst>
                <a:ext uri="{FF2B5EF4-FFF2-40B4-BE49-F238E27FC236}">
                  <a16:creationId xmlns:a16="http://schemas.microsoft.com/office/drawing/2014/main" id="{BB8087F5-F0C0-4DB0-BB08-07834055333C}"/>
                </a:ext>
              </a:extLst>
            </p:cNvPr>
            <p:cNvCxnSpPr/>
            <p:nvPr/>
          </p:nvCxnSpPr>
          <p:spPr>
            <a:xfrm rot="16200000">
              <a:off x="2363897" y="49595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F3861A-5A6F-2763-7CB2-AE18E2CD13A5}"/>
                </a:ext>
              </a:extLst>
            </p:cNvPr>
            <p:cNvSpPr txBox="1"/>
            <p:nvPr/>
          </p:nvSpPr>
          <p:spPr>
            <a:xfrm>
              <a:off x="2555236" y="40403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顧客価値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8B2BEF-A541-2F8C-AD7E-848A599973DA}"/>
                </a:ext>
              </a:extLst>
            </p:cNvPr>
            <p:cNvSpPr txBox="1"/>
            <p:nvPr/>
          </p:nvSpPr>
          <p:spPr>
            <a:xfrm>
              <a:off x="3414480" y="40403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新</a:t>
              </a:r>
              <a:r>
                <a:rPr kumimoji="0" lang="ja-JP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しい</a:t>
              </a:r>
              <a:r>
                <a:rPr kumimoji="0" lang="zh-CN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試</a:t>
              </a:r>
              <a:r>
                <a:rPr kumimoji="0" lang="ja-JP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み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126D14-669F-A4CA-99C8-192F88902F63}"/>
                </a:ext>
              </a:extLst>
            </p:cNvPr>
            <p:cNvSpPr txBox="1"/>
            <p:nvPr/>
          </p:nvSpPr>
          <p:spPr>
            <a:xfrm>
              <a:off x="4273725" y="404031"/>
              <a:ext cx="864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lIns="72000" rIns="72000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執念深い実行</a:t>
              </a:r>
            </a:p>
          </p:txBody>
        </p:sp>
        <p:sp>
          <p:nvSpPr>
            <p:cNvPr id="35" name="타원 12">
              <a:extLst>
                <a:ext uri="{FF2B5EF4-FFF2-40B4-BE49-F238E27FC236}">
                  <a16:creationId xmlns:a16="http://schemas.microsoft.com/office/drawing/2014/main" id="{EF0D5730-D243-E334-C3A9-FAF8D177F8A4}"/>
                </a:ext>
              </a:extLst>
            </p:cNvPr>
            <p:cNvSpPr/>
            <p:nvPr/>
          </p:nvSpPr>
          <p:spPr>
            <a:xfrm>
              <a:off x="3326858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타원 13">
              <a:extLst>
                <a:ext uri="{FF2B5EF4-FFF2-40B4-BE49-F238E27FC236}">
                  <a16:creationId xmlns:a16="http://schemas.microsoft.com/office/drawing/2014/main" id="{25F39AD5-066A-96F2-3FB3-C31625DB771F}"/>
                </a:ext>
              </a:extLst>
            </p:cNvPr>
            <p:cNvSpPr/>
            <p:nvPr/>
          </p:nvSpPr>
          <p:spPr>
            <a:xfrm>
              <a:off x="4186102" y="48430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853381-2086-8582-7510-9F1E7748E08D}"/>
                </a:ext>
              </a:extLst>
            </p:cNvPr>
            <p:cNvSpPr txBox="1"/>
            <p:nvPr userDrawn="1"/>
          </p:nvSpPr>
          <p:spPr>
            <a:xfrm>
              <a:off x="1366337" y="349181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1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504F4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素材・部品企業</a:t>
              </a:r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8920950-3457-320D-10A7-8B6504FE5F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84" r="49664"/>
            <a:stretch/>
          </p:blipFill>
          <p:spPr bwMode="auto">
            <a:xfrm>
              <a:off x="1049308" y="387729"/>
              <a:ext cx="396000" cy="198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BE0E92-1EDB-1329-4B4B-911802A4EF72}"/>
                </a:ext>
              </a:extLst>
            </p:cNvPr>
            <p:cNvSpPr txBox="1"/>
            <p:nvPr userDrawn="1"/>
          </p:nvSpPr>
          <p:spPr>
            <a:xfrm>
              <a:off x="152598" y="331961"/>
              <a:ext cx="1010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1200" cap="none" spc="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srgbClr val="C7004C"/>
                  </a:solidFill>
                  <a:effectLst/>
                  <a:uLnTx/>
                  <a:uFillTx/>
                  <a:latin typeface="LG스마트체 Bold" panose="020B0600000101010101" pitchFamily="50" charset="-127"/>
                  <a:ea typeface="LG스마트체 Bold" panose="020B0600000101010101" pitchFamily="50" charset="-127"/>
                  <a:cs typeface="+mn-cs"/>
                </a:rPr>
                <a:t>グローバル</a:t>
              </a:r>
              <a:endParaRPr kumimoji="0" lang="ko-KR" altLang="en-US" sz="14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7004C"/>
                </a:solidFill>
                <a:effectLst/>
                <a:uLnTx/>
                <a:uFillTx/>
                <a:latin typeface="LG스마트체 Bold" panose="020B0600000101010101" pitchFamily="50" charset="-127"/>
                <a:ea typeface="LG스마트체 Bold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1303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37159F-0243-4175-97B0-472DC5B608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831451-CDB1-4CA8-AFE9-65281E3436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Office PowerPoint</Application>
  <PresentationFormat>A4 용지(210x297mm)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LG스마트체 Bold</vt:lpstr>
      <vt:lpstr>LG스마트체 Regular</vt:lpstr>
      <vt:lpstr>Arial</vt:lpstr>
      <vt:lpstr>Arial Narrow</vt:lpstr>
      <vt:lpstr>Calibri</vt:lpstr>
      <vt:lpstr>Calibri Light</vt:lpstr>
      <vt:lpstr>1_Office 테마</vt:lpstr>
      <vt:lpstr>Office 테마</vt:lpstr>
      <vt:lpstr>PowerPoint 프레젠테이션</vt:lpstr>
      <vt:lpstr>제목</vt:lpstr>
      <vt:lpstr>PowerPoint 프레젠테이션</vt:lpstr>
      <vt:lpstr>PowerPoint 프레젠테이션</vt:lpstr>
      <vt:lpstr>PowerPoint 프레젠테이션</vt:lpstr>
    </vt:vector>
  </TitlesOfParts>
  <Company>CORP.LGCNS.COM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박명호</dc:creator>
  <cp:lastModifiedBy>이동건</cp:lastModifiedBy>
  <cp:revision>1</cp:revision>
  <dcterms:created xsi:type="dcterms:W3CDTF">2023-01-27T03:46:14Z</dcterms:created>
  <dcterms:modified xsi:type="dcterms:W3CDTF">2023-01-31T00:23:29Z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2023-01-31T00:23:29Z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5c9c527a-8564-4e77-96d3-e730958473a4</vt:lpwstr>
  </property>
  <property fmtid="{D5CDD505-2E9C-101B-9397-08002B2CF9AE}" pid="8" name="MSIP_Label_d456ec4f-41b4-4f73-af44-e5c120342660_ContentBits">
    <vt:lpwstr>0</vt:lpwstr>
  </property>
</Properties>
</file>