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C8F5C-540B-4C3B-8976-F67A1785CD20}" v="156" dt="2022-04-11T02:03:27.978"/>
    <p1510:client id="{C7B494A2-AB19-4F2B-B3D8-6D59D3B6BAEE}" v="3" dt="2022-04-11T02:54:2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C7B494A2-AB19-4F2B-B3D8-6D59D3B6BAEE}"/>
    <pc:docChg chg="modSld">
      <pc:chgData name="이동건" userId="4ad090f6-dadd-4301-b5d0-883b88f508af" providerId="ADAL" clId="{C7B494A2-AB19-4F2B-B3D8-6D59D3B6BAEE}" dt="2022-04-11T02:54:24.391" v="61"/>
      <pc:docMkLst>
        <pc:docMk/>
      </pc:docMkLst>
      <pc:sldChg chg="modSp">
        <pc:chgData name="이동건" userId="4ad090f6-dadd-4301-b5d0-883b88f508af" providerId="ADAL" clId="{C7B494A2-AB19-4F2B-B3D8-6D59D3B6BAEE}" dt="2022-04-11T02:54:24.391" v="61"/>
        <pc:sldMkLst>
          <pc:docMk/>
          <pc:sldMk cId="763205629" sldId="258"/>
        </pc:sldMkLst>
        <pc:spChg chg="mod">
          <ac:chgData name="이동건" userId="4ad090f6-dadd-4301-b5d0-883b88f508af" providerId="ADAL" clId="{C7B494A2-AB19-4F2B-B3D8-6D59D3B6BAEE}" dt="2022-04-11T02:54:24.391" v="61"/>
          <ac:spMkLst>
            <pc:docMk/>
            <pc:sldMk cId="763205629" sldId="258"/>
            <ac:spMk id="2" creationId="{4514D02B-4948-4E5E-B92F-1FEC53FCE69E}"/>
          </ac:spMkLst>
        </pc:spChg>
        <pc:spChg chg="mod">
          <ac:chgData name="이동건" userId="4ad090f6-dadd-4301-b5d0-883b88f508af" providerId="ADAL" clId="{C7B494A2-AB19-4F2B-B3D8-6D59D3B6BAEE}" dt="2022-04-11T02:10:16.361" v="9" actId="1076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석민" userId="S::seokmin.lee@lginnotek.com::57b50b14-a57c-4682-bf7d-a9d8ba6f9bb4" providerId="AD" clId="Web-{44635ED8-F7CF-4D7D-AFEC-D21AD4C970B5}"/>
    <pc:docChg chg="modSld">
      <pc:chgData name="이석민" userId="S::seokmin.lee@lginnotek.com::57b50b14-a57c-4682-bf7d-a9d8ba6f9bb4" providerId="AD" clId="Web-{44635ED8-F7CF-4D7D-AFEC-D21AD4C970B5}" dt="2022-04-07T00:21:34.791" v="67" actId="20577"/>
      <pc:docMkLst>
        <pc:docMk/>
      </pc:docMkLst>
      <pc:sldChg chg="modSp">
        <pc:chgData name="이석민" userId="S::seokmin.lee@lginnotek.com::57b50b14-a57c-4682-bf7d-a9d8ba6f9bb4" providerId="AD" clId="Web-{44635ED8-F7CF-4D7D-AFEC-D21AD4C970B5}" dt="2022-04-07T00:21:34.791" v="67" actId="20577"/>
        <pc:sldMkLst>
          <pc:docMk/>
          <pc:sldMk cId="763205629" sldId="258"/>
        </pc:sldMkLst>
        <pc:spChg chg="mod">
          <ac:chgData name="이석민" userId="S::seokmin.lee@lginnotek.com::57b50b14-a57c-4682-bf7d-a9d8ba6f9bb4" providerId="AD" clId="Web-{44635ED8-F7CF-4D7D-AFEC-D21AD4C970B5}" dt="2022-04-07T00:21:34.791" v="67" actId="20577"/>
          <ac:spMkLst>
            <pc:docMk/>
            <pc:sldMk cId="763205629" sldId="258"/>
            <ac:spMk id="6" creationId="{F5F8EA3D-C2CB-4A60-8374-7DE0E52FE30C}"/>
          </ac:spMkLst>
        </pc:spChg>
        <pc:spChg chg="mod">
          <ac:chgData name="이석민" userId="S::seokmin.lee@lginnotek.com::57b50b14-a57c-4682-bf7d-a9d8ba6f9bb4" providerId="AD" clId="Web-{44635ED8-F7CF-4D7D-AFEC-D21AD4C970B5}" dt="2022-04-07T00:20:25.789" v="36" actId="20577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9A6FEB94-3D77-43A7-87CD-949BAB791C1C}"/>
    <pc:docChg chg="undo custSel addSld delSld modSld">
      <pc:chgData name="이동건" userId="4ad090f6-dadd-4301-b5d0-883b88f508af" providerId="ADAL" clId="{9A6FEB94-3D77-43A7-87CD-949BAB791C1C}" dt="2022-04-07T00:47:49.527" v="685" actId="207"/>
      <pc:docMkLst>
        <pc:docMk/>
      </pc:docMkLst>
      <pc:sldChg chg="delSp del">
        <pc:chgData name="이동건" userId="4ad090f6-dadd-4301-b5d0-883b88f508af" providerId="ADAL" clId="{9A6FEB94-3D77-43A7-87CD-949BAB791C1C}" dt="2022-04-07T00:15:27.863" v="188" actId="2696"/>
        <pc:sldMkLst>
          <pc:docMk/>
          <pc:sldMk cId="137215519" sldId="257"/>
        </pc:sldMkLst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2" creationId="{70A2EE07-0D0A-4801-8BB5-F8BF43CDF89B}"/>
          </ac:spMkLst>
        </pc:spChg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3" creationId="{4CB45147-7AB3-443E-B33A-45C3D95E4FA3}"/>
          </ac:spMkLst>
        </pc:spChg>
      </pc:sldChg>
      <pc:sldChg chg="addSp delSp modSp add">
        <pc:chgData name="이동건" userId="4ad090f6-dadd-4301-b5d0-883b88f508af" providerId="ADAL" clId="{9A6FEB94-3D77-43A7-87CD-949BAB791C1C}" dt="2022-04-07T00:47:49.527" v="685" actId="207"/>
        <pc:sldMkLst>
          <pc:docMk/>
          <pc:sldMk cId="763205629" sldId="258"/>
        </pc:sldMkLst>
        <pc:spChg chg="add del mod">
          <ac:chgData name="이동건" userId="4ad090f6-dadd-4301-b5d0-883b88f508af" providerId="ADAL" clId="{9A6FEB94-3D77-43A7-87CD-949BAB791C1C}" dt="2022-04-07T00:13:31.536" v="22"/>
          <ac:spMkLst>
            <pc:docMk/>
            <pc:sldMk cId="763205629" sldId="258"/>
            <ac:spMk id="2" creationId="{2CD90F62-5335-4021-A931-33EA2F0A1EB6}"/>
          </ac:spMkLst>
        </pc:spChg>
        <pc:spChg chg="add mod">
          <ac:chgData name="이동건" userId="4ad090f6-dadd-4301-b5d0-883b88f508af" providerId="ADAL" clId="{9A6FEB94-3D77-43A7-87CD-949BAB791C1C}" dt="2022-04-07T00:45:38.331" v="647" actId="1076"/>
          <ac:spMkLst>
            <pc:docMk/>
            <pc:sldMk cId="763205629" sldId="258"/>
            <ac:spMk id="3" creationId="{ACD18744-2177-4A6A-A7A4-736E916464E2}"/>
          </ac:spMkLst>
        </pc:spChg>
        <pc:spChg chg="mod">
          <ac:chgData name="이동건" userId="4ad090f6-dadd-4301-b5d0-883b88f508af" providerId="ADAL" clId="{9A6FEB94-3D77-43A7-87CD-949BAB791C1C}" dt="2022-04-07T00:44:26.674" v="642"/>
          <ac:spMkLst>
            <pc:docMk/>
            <pc:sldMk cId="763205629" sldId="258"/>
            <ac:spMk id="4" creationId="{18507B9F-6865-49C6-AEFE-0AF6E237C549}"/>
          </ac:spMkLst>
        </pc:spChg>
        <pc:spChg chg="mod">
          <ac:chgData name="이동건" userId="4ad090f6-dadd-4301-b5d0-883b88f508af" providerId="ADAL" clId="{9A6FEB94-3D77-43A7-87CD-949BAB791C1C}" dt="2022-04-07T00:44:29.352" v="643"/>
          <ac:spMkLst>
            <pc:docMk/>
            <pc:sldMk cId="763205629" sldId="258"/>
            <ac:spMk id="5" creationId="{FC6A375B-D3CD-4C60-90CA-0B8DF3E7652D}"/>
          </ac:spMkLst>
        </pc:spChg>
        <pc:spChg chg="add mod">
          <ac:chgData name="이동건" userId="4ad090f6-dadd-4301-b5d0-883b88f508af" providerId="ADAL" clId="{9A6FEB94-3D77-43A7-87CD-949BAB791C1C}" dt="2022-04-07T00:12:55.132" v="13" actId="14100"/>
          <ac:spMkLst>
            <pc:docMk/>
            <pc:sldMk cId="763205629" sldId="258"/>
            <ac:spMk id="6" creationId="{F5F8EA3D-C2CB-4A60-8374-7DE0E52FE30C}"/>
          </ac:spMkLst>
        </pc:spChg>
        <pc:spChg chg="add mod">
          <ac:chgData name="이동건" userId="4ad090f6-dadd-4301-b5d0-883b88f508af" providerId="ADAL" clId="{9A6FEB94-3D77-43A7-87CD-949BAB791C1C}" dt="2022-04-07T00:12:52.611" v="12" actId="14100"/>
          <ac:spMkLst>
            <pc:docMk/>
            <pc:sldMk cId="763205629" sldId="258"/>
            <ac:spMk id="7" creationId="{1423BDC4-A794-4762-B504-086E5F4CAFA0}"/>
          </ac:spMkLst>
        </pc:spChg>
        <pc:spChg chg="add mod">
          <ac:chgData name="이동건" userId="4ad090f6-dadd-4301-b5d0-883b88f508af" providerId="ADAL" clId="{9A6FEB94-3D77-43A7-87CD-949BAB791C1C}" dt="2022-04-07T00:47:49.527" v="685" actId="207"/>
          <ac:spMkLst>
            <pc:docMk/>
            <pc:sldMk cId="763205629" sldId="258"/>
            <ac:spMk id="8" creationId="{9E407E09-2E6D-42CF-9F18-4BC02DEBEB04}"/>
          </ac:spMkLst>
        </pc:spChg>
        <pc:spChg chg="add mod">
          <ac:chgData name="이동건" userId="4ad090f6-dadd-4301-b5d0-883b88f508af" providerId="ADAL" clId="{9A6FEB94-3D77-43A7-87CD-949BAB791C1C}" dt="2022-04-07T00:47:39.682" v="682" actId="1076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S::donggun.lee@lginnotek.com::4ad090f6-dadd-4301-b5d0-883b88f508af" providerId="AD" clId="Web-{2A2C8F5C-540B-4C3B-8976-F67A1785CD20}"/>
    <pc:docChg chg="modSld">
      <pc:chgData name="이동건" userId="S::donggun.lee@lginnotek.com::4ad090f6-dadd-4301-b5d0-883b88f508af" providerId="AD" clId="Web-{2A2C8F5C-540B-4C3B-8976-F67A1785CD20}" dt="2022-04-11T02:03:27.978" v="77" actId="14100"/>
      <pc:docMkLst>
        <pc:docMk/>
      </pc:docMkLst>
      <pc:sldChg chg="modSp">
        <pc:chgData name="이동건" userId="S::donggun.lee@lginnotek.com::4ad090f6-dadd-4301-b5d0-883b88f508af" providerId="AD" clId="Web-{2A2C8F5C-540B-4C3B-8976-F67A1785CD20}" dt="2022-04-11T02:03:27.978" v="77" actId="14100"/>
        <pc:sldMkLst>
          <pc:docMk/>
          <pc:sldMk cId="763205629" sldId="258"/>
        </pc:sldMkLst>
        <pc:spChg chg="mod">
          <ac:chgData name="이동건" userId="S::donggun.lee@lginnotek.com::4ad090f6-dadd-4301-b5d0-883b88f508af" providerId="AD" clId="Web-{2A2C8F5C-540B-4C3B-8976-F67A1785CD20}" dt="2022-04-11T02:03:27.978" v="77" actId="14100"/>
          <ac:spMkLst>
            <pc:docMk/>
            <pc:sldMk cId="763205629" sldId="258"/>
            <ac:spMk id="2" creationId="{4514D02B-4948-4E5E-B92F-1FEC53FCE69E}"/>
          </ac:spMkLst>
        </pc:spChg>
        <pc:spChg chg="mod">
          <ac:chgData name="이동건" userId="S::donggun.lee@lginnotek.com::4ad090f6-dadd-4301-b5d0-883b88f508af" providerId="AD" clId="Web-{2A2C8F5C-540B-4C3B-8976-F67A1785CD20}" dt="2022-04-11T02:03:18.040" v="75" actId="20577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A03947A7-E44A-44E9-AC44-EDC0C583321C}"/>
    <pc:docChg chg="custSel modSld">
      <pc:chgData name="이동건" userId="4ad090f6-dadd-4301-b5d0-883b88f508af" providerId="ADAL" clId="{A03947A7-E44A-44E9-AC44-EDC0C583321C}" dt="2022-04-07T00:08:46.217" v="949" actId="1076"/>
      <pc:docMkLst>
        <pc:docMk/>
      </pc:docMkLst>
      <pc:sldChg chg="addSp modSp">
        <pc:chgData name="이동건" userId="4ad090f6-dadd-4301-b5d0-883b88f508af" providerId="ADAL" clId="{A03947A7-E44A-44E9-AC44-EDC0C583321C}" dt="2022-04-07T00:08:46.217" v="949" actId="1076"/>
        <pc:sldMkLst>
          <pc:docMk/>
          <pc:sldMk cId="137215519" sldId="257"/>
        </pc:sldMkLst>
        <pc:spChg chg="add mod">
          <ac:chgData name="이동건" userId="4ad090f6-dadd-4301-b5d0-883b88f508af" providerId="ADAL" clId="{A03947A7-E44A-44E9-AC44-EDC0C583321C}" dt="2022-04-07T00:08:44.009" v="948" actId="1076"/>
          <ac:spMkLst>
            <pc:docMk/>
            <pc:sldMk cId="137215519" sldId="257"/>
            <ac:spMk id="2" creationId="{70A2EE07-0D0A-4801-8BB5-F8BF43CDF89B}"/>
          </ac:spMkLst>
        </pc:spChg>
        <pc:spChg chg="add mod">
          <ac:chgData name="이동건" userId="4ad090f6-dadd-4301-b5d0-883b88f508af" providerId="ADAL" clId="{A03947A7-E44A-44E9-AC44-EDC0C583321C}" dt="2022-04-07T00:08:46.217" v="949" actId="1076"/>
          <ac:spMkLst>
            <pc:docMk/>
            <pc:sldMk cId="137215519" sldId="257"/>
            <ac:spMk id="3" creationId="{4CB45147-7AB3-443E-B33A-45C3D95E4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C600-3C5F-46C9-9955-1F0CC1F76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5BAD2-6536-41C4-A6E2-A12FA9E2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7690-9F29-4506-8907-8EFD105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7941-D6B8-4326-A6B3-93D1C71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D238-DCA9-4FDA-9715-02D4099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BCAA8-3AE5-4470-AC97-D08177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C91-66B9-4A79-A46C-4116238B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14FDE-9097-4EE8-B009-12029187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2455B-2939-404D-82D6-ED046E8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3BB3-D6D3-4F80-B4BD-6F85401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44975-1E57-41B8-A91A-EE7144D3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6919C-9D38-4DC4-8993-AB2AA95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1C63-3882-413E-B21E-1CE6763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2BC1A-A7B0-4025-BA2E-B4BA510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FE54-41E0-4730-9A7B-993F1C67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96" y="82457"/>
            <a:ext cx="6912768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59" y="6569885"/>
            <a:ext cx="1046410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2475" y="216715"/>
            <a:ext cx="308443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657" y="522959"/>
            <a:ext cx="11017498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10731681" y="327872"/>
            <a:ext cx="1289909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278" y="6475756"/>
            <a:ext cx="1196144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4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84BE-C404-4EEE-88B3-22E5FD1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AF86D-3167-4706-8E20-66275BB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65D4-D0DA-4A4E-B356-E887CFB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4BE9-FC8E-48FD-A7CD-3FC7CA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5348F-FC90-4B13-8F42-3E915AAB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17D5-9602-45A7-85DB-9817F33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A944-3BDB-4B33-A5B0-BE861C92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FB6DF-824C-46FA-8814-8BD545CD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D216-068C-42F4-9482-2E18E83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4EA0-4453-4095-BDE4-175BB16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987A-40F0-4A5C-B1AB-AFB10D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325DD-B2B7-46F8-9EC1-088AB647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0C9EE-5D0E-43E6-B3A7-5CEEE23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2B448-F020-4269-8943-C8A23E4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EF7-F7E0-49AA-B626-9AC4D71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286D8-0183-4D5E-9709-3F243A0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544-676C-45D6-9E9E-8C61EB0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B2EF2-FD27-46A4-AABB-FBD71959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FB173-1254-457E-866C-03B6F054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611402-2E6F-4BE8-9565-26E602EC6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D0A29-86EF-431B-B756-7E4F1E22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3E018-6D77-4B79-8D6B-B66F661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491F8-966C-4CC3-83BF-BF5A183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FA36C-1D4B-4B79-A134-D11A69A0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E515-D9C7-4EB1-A543-7ABD83B7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D618D-B5D3-4935-B029-67C75A5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14BF7-43C1-464F-A6BF-33E5239B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03A31-CEA0-4A50-970E-DCADEEF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8E3BA-1D35-46AB-9164-32485C5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9A3A4-8BDB-4E03-B405-F146DF8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F5D0E-6724-4C2A-A314-7B8C6442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D3EE-EF97-4D44-B4DE-23AE2DC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CCBE3-D395-4EA6-BB08-CF4E07EC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4E1ED-5BBA-4EFE-9124-D4C777D2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73D36-1FC4-4FA9-AF1F-BE035CD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F22DA-3607-4C98-A2E4-15987DB3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5556-8D3F-4CBE-AF2D-0C2A605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3147-1418-43C7-9DCF-1B582F0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E1DDF-A46A-43FF-8338-5B829B7D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8CC39-A359-461B-97D5-F112392D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88DBD-0A54-4300-BB45-B09627E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8A46B-B8AB-484C-B738-41D7C74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4021-341F-42A2-B39A-A30C350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5D1FE-D31E-4B85-9DCA-04A510D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7705-75A3-4889-ABA6-2BDEA146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6D84-1005-405C-B9EA-D1A6121C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7901-03B4-46A9-99A8-E90B176512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57C5-2EC8-46D3-9515-AFE55ACC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E4F8D-51DB-4E5D-9C02-0AF96A12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960,&quot;SlideHeight&quot;:540}">
            <a:extLst>
              <a:ext uri="{FF2B5EF4-FFF2-40B4-BE49-F238E27FC236}">
                <a16:creationId xmlns:a16="http://schemas.microsoft.com/office/drawing/2014/main" id="{7949F463-E61A-4DF4-BFDF-51A726F0357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865.0934,&quot;SlideWidth&quot;:960,&quot;SlideHeight&quot;:540}">
            <a:extLst>
              <a:ext uri="{FF2B5EF4-FFF2-40B4-BE49-F238E27FC236}">
                <a16:creationId xmlns:a16="http://schemas.microsoft.com/office/drawing/2014/main" id="{EC5002CB-CECC-453F-A64F-E9EE7BC8378F}"/>
              </a:ext>
            </a:extLst>
          </p:cNvPr>
          <p:cNvSpPr txBox="1"/>
          <p:nvPr userDrawn="1"/>
        </p:nvSpPr>
        <p:spPr>
          <a:xfrm>
            <a:off x="10986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2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월요일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BEAB3-44B1-4BE0-A395-E9CE6B4C580A}"/>
              </a:ext>
            </a:extLst>
          </p:cNvPr>
          <p:cNvSpPr txBox="1"/>
          <p:nvPr/>
        </p:nvSpPr>
        <p:spPr>
          <a:xfrm>
            <a:off x="6190911" y="1892730"/>
            <a:ext cx="5797889" cy="336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Action item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이동건: 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SPAD </a:t>
            </a:r>
            <a:r>
              <a:rPr lang="ko-KR" altLang="en-US" sz="1300" dirty="0">
                <a:latin typeface="+mn-ea"/>
              </a:rPr>
              <a:t>자료 </a:t>
            </a:r>
            <a:r>
              <a:rPr lang="en-US" altLang="ko-KR" sz="1300" dirty="0">
                <a:latin typeface="+mn-ea"/>
              </a:rPr>
              <a:t>searching </a:t>
            </a:r>
            <a:r>
              <a:rPr lang="ko-KR" altLang="en-US" sz="1300" dirty="0">
                <a:latin typeface="+mn-ea"/>
              </a:rPr>
              <a:t>및 </a:t>
            </a:r>
            <a:r>
              <a:rPr lang="en-US" altLang="ko-KR" sz="1300" dirty="0">
                <a:latin typeface="+mn-ea"/>
              </a:rPr>
              <a:t>study</a:t>
            </a:r>
          </a:p>
          <a:p>
            <a:pPr lvl="1">
              <a:lnSpc>
                <a:spcPct val="150000"/>
              </a:lnSpc>
            </a:pPr>
            <a:r>
              <a:rPr lang="ko-KR" altLang="en-US" sz="1300">
                <a:latin typeface="+mn-ea"/>
              </a:rPr>
              <a:t>장인규 선임의 도움으로 관련 자료 확보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1. Saleh, B. E. ., &amp; Teich, M. . (2013). Fundamentals of Photonics 3rd Edition.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2. Kasap, S. O. (2012). Optoelectronics and Photonics: Principles and Practices (2nd ed.). Pearson.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latin typeface="+mn-ea"/>
              </a:rPr>
              <a:t>이석민</a:t>
            </a:r>
            <a:r>
              <a:rPr lang="ko-KR" altLang="en-US" sz="1300" dirty="0">
                <a:latin typeface="+mn-ea"/>
              </a:rPr>
              <a:t>: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d-</a:t>
            </a:r>
            <a:r>
              <a:rPr lang="en-US" altLang="ko-KR" sz="1300" dirty="0" err="1">
                <a:latin typeface="+mn-ea"/>
              </a:rPr>
              <a:t>ToF</a:t>
            </a:r>
            <a:r>
              <a:rPr lang="en-US" altLang="ko-KR" sz="1300" dirty="0">
                <a:latin typeface="+mn-ea"/>
              </a:rPr>
              <a:t> Cal. Image processing </a:t>
            </a:r>
            <a:r>
              <a:rPr lang="ko-KR" altLang="en-US" sz="1300" dirty="0">
                <a:latin typeface="+mn-ea"/>
              </a:rPr>
              <a:t>논문 </a:t>
            </a:r>
            <a:r>
              <a:rPr lang="en-US" altLang="ko-KR" sz="1300" dirty="0">
                <a:latin typeface="+mn-ea"/>
              </a:rPr>
              <a:t>searching </a:t>
            </a:r>
            <a:r>
              <a:rPr lang="ko-KR" altLang="en-US" sz="1300" dirty="0">
                <a:latin typeface="+mn-ea"/>
              </a:rPr>
              <a:t>및 </a:t>
            </a:r>
            <a:r>
              <a:rPr lang="en-US" altLang="ko-KR" sz="1300" dirty="0">
                <a:latin typeface="+mn-ea"/>
              </a:rPr>
              <a:t>test</a:t>
            </a:r>
            <a:r>
              <a:rPr lang="ko-KR" altLang="en-US" sz="1300" dirty="0">
                <a:latin typeface="+mn-ea"/>
              </a:rPr>
              <a:t> 알고리즘 작성</a:t>
            </a:r>
            <a:r>
              <a:rPr lang="en-US" altLang="ko-KR" sz="1300" dirty="0">
                <a:latin typeface="+mn-ea"/>
              </a:rPr>
              <a:t> in Python (5월 中)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14D02B-4948-4E5E-B92F-1FEC53FCE69E}"/>
              </a:ext>
            </a:extLst>
          </p:cNvPr>
          <p:cNvSpPr/>
          <p:nvPr/>
        </p:nvSpPr>
        <p:spPr>
          <a:xfrm>
            <a:off x="203200" y="1151036"/>
            <a:ext cx="5970804" cy="49791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500" dirty="0">
                <a:latin typeface="+mn-ea"/>
              </a:rPr>
              <a:t> d-</a:t>
            </a:r>
            <a:r>
              <a:rPr lang="en-US" altLang="ko-KR" sz="1500" dirty="0" err="1">
                <a:latin typeface="+mn-ea"/>
              </a:rPr>
              <a:t>ToF</a:t>
            </a:r>
            <a:r>
              <a:rPr lang="en-US" altLang="ko-KR" sz="1500" dirty="0">
                <a:latin typeface="+mn-ea"/>
              </a:rPr>
              <a:t> Calibration LGIT </a:t>
            </a:r>
            <a:r>
              <a:rPr lang="ko-KR" altLang="en-US" sz="1500" dirty="0">
                <a:latin typeface="+mn-ea"/>
              </a:rPr>
              <a:t>내부 참고 자료 검토 진행 중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+mn-ea"/>
              </a:rPr>
              <a:t>Jasper: Unified Calibration </a:t>
            </a:r>
            <a:r>
              <a:rPr lang="ko-KR" altLang="en-US" sz="1500" dirty="0">
                <a:latin typeface="+mn-ea"/>
              </a:rPr>
              <a:t>자료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+mn-ea"/>
              </a:rPr>
              <a:t>Sony: IMX590-AAMH5-C Datasheet </a:t>
            </a:r>
            <a:r>
              <a:rPr lang="ko-KR" altLang="en-US" sz="1500" dirty="0">
                <a:latin typeface="+mn-ea"/>
              </a:rPr>
              <a:t>자료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+mn-ea"/>
              </a:rPr>
              <a:t>Argo: M-LiDAR Calibration → </a:t>
            </a:r>
            <a:r>
              <a:rPr lang="ko-KR" altLang="en-US" sz="1500" dirty="0">
                <a:latin typeface="+mn-ea"/>
              </a:rPr>
              <a:t>수요일 파주 출장 예정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d-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</a:rPr>
              <a:t>ToF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Calibration setup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을 위해선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SPAD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에 대한 이해가 필수적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ko-KR" altLang="en-US" sz="15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500" dirty="0" err="1">
                <a:latin typeface="+mn-ea"/>
              </a:rPr>
              <a:t>i-ToF</a:t>
            </a:r>
            <a:r>
              <a:rPr lang="en-US" altLang="ko-KR" sz="1500" dirty="0">
                <a:latin typeface="+mn-ea"/>
              </a:rPr>
              <a:t> Calibration 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500" dirty="0" err="1">
                <a:latin typeface="+mn-ea"/>
              </a:rPr>
              <a:t>박호진</a:t>
            </a:r>
            <a:r>
              <a:rPr lang="ko-KR" altLang="en-US" sz="1500" dirty="0">
                <a:latin typeface="+mn-ea"/>
              </a:rPr>
              <a:t> 사원 주도하에 </a:t>
            </a:r>
            <a:r>
              <a:rPr lang="ko-KR" altLang="en-US" sz="1500" dirty="0" err="1">
                <a:latin typeface="+mn-ea"/>
              </a:rPr>
              <a:t>i-ToF</a:t>
            </a:r>
            <a:r>
              <a:rPr lang="ko-KR" altLang="en-US" sz="1500" dirty="0">
                <a:latin typeface="+mn-ea"/>
              </a:rPr>
              <a:t> </a:t>
            </a:r>
            <a:r>
              <a:rPr lang="en-US" altLang="ko-KR" sz="1500" dirty="0">
                <a:latin typeface="+mn-ea"/>
              </a:rPr>
              <a:t>Calibration process </a:t>
            </a:r>
            <a:r>
              <a:rPr lang="ko-KR" altLang="en-US" sz="1500" dirty="0">
                <a:latin typeface="+mn-ea"/>
              </a:rPr>
              <a:t>참관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+mn-ea"/>
              </a:rPr>
              <a:t>Cal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Python</a:t>
            </a:r>
            <a:r>
              <a:rPr lang="ko-KR" altLang="en-US" sz="1500">
                <a:latin typeface="+mn-ea"/>
              </a:rPr>
              <a:t> 코드 리뷰 중</a:t>
            </a:r>
            <a:endParaRPr lang="ko-KR" altLang="en-US" sz="15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+mn-ea"/>
              </a:rPr>
              <a:t>Raw data </a:t>
            </a:r>
            <a:r>
              <a:rPr lang="en-US" altLang="ko-KR" sz="1500" dirty="0" err="1">
                <a:latin typeface="+mn-ea"/>
              </a:rPr>
              <a:t>등의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중요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자료는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대외비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항목이므로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가려짐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Calibration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과정을 실험 세팅부터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data processing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까지 할 수 있는 전문가에게 자문이 필요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A2642B-21A7-4834-B5CF-94FADE0C1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1B0CA-0276-4666-BBA4-C6227A32CE73}"/>
</file>

<file path=customXml/itemProps3.xml><?xml version="1.0" encoding="utf-8"?>
<ds:datastoreItem xmlns:ds="http://schemas.openxmlformats.org/officeDocument/2006/customXml" ds:itemID="{050CC8F6-1EAE-4FB3-A1FB-E1F0A6C38A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Arial</vt:lpstr>
      <vt:lpstr>Arial Narrow</vt:lpstr>
      <vt:lpstr>Wingdings</vt:lpstr>
      <vt:lpstr>Office 테마</vt:lpstr>
      <vt:lpstr>주간보고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25</cp:revision>
  <dcterms:created xsi:type="dcterms:W3CDTF">2022-04-06T23:39:15Z</dcterms:created>
  <dcterms:modified xsi:type="dcterms:W3CDTF">2022-04-11T02:54:24Z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2022-04-07T02:07:56Z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4dedd348-21b7-4c56-a45a-11ad2a7e3a28</vt:lpwstr>
  </property>
  <property fmtid="{D5CDD505-2E9C-101B-9397-08002B2CF9AE}" pid="9" name="MSIP_Label_99b8a968-831d-4cfc-b1f9-4367a1331151_ContentBits">
    <vt:lpwstr>3</vt:lpwstr>
  </property>
</Properties>
</file>