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8A297-169D-40A4-820A-E225733CD972}" v="188" dt="2022-04-15T00:05:57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C7B494A2-AB19-4F2B-B3D8-6D59D3B6BAEE}"/>
    <pc:docChg chg="modSld">
      <pc:chgData name="이동건" userId="4ad090f6-dadd-4301-b5d0-883b88f508af" providerId="ADAL" clId="{C7B494A2-AB19-4F2B-B3D8-6D59D3B6BAEE}" dt="2022-04-11T02:54:24.391" v="61"/>
      <pc:docMkLst>
        <pc:docMk/>
      </pc:docMkLst>
      <pc:sldChg chg="modSp">
        <pc:chgData name="이동건" userId="4ad090f6-dadd-4301-b5d0-883b88f508af" providerId="ADAL" clId="{C7B494A2-AB19-4F2B-B3D8-6D59D3B6BAEE}" dt="2022-04-11T02:54:24.391" v="61"/>
        <pc:sldMkLst>
          <pc:docMk/>
          <pc:sldMk cId="763205629" sldId="258"/>
        </pc:sldMkLst>
        <pc:spChg chg="mod">
          <ac:chgData name="이동건" userId="4ad090f6-dadd-4301-b5d0-883b88f508af" providerId="ADAL" clId="{C7B494A2-AB19-4F2B-B3D8-6D59D3B6BAEE}" dt="2022-04-11T02:54:24.391" v="61"/>
          <ac:spMkLst>
            <pc:docMk/>
            <pc:sldMk cId="763205629" sldId="258"/>
            <ac:spMk id="2" creationId="{4514D02B-4948-4E5E-B92F-1FEC53FCE69E}"/>
          </ac:spMkLst>
        </pc:spChg>
        <pc:spChg chg="mod">
          <ac:chgData name="이동건" userId="4ad090f6-dadd-4301-b5d0-883b88f508af" providerId="ADAL" clId="{C7B494A2-AB19-4F2B-B3D8-6D59D3B6BAEE}" dt="2022-04-11T02:10:16.361" v="9" actId="1076"/>
          <ac:spMkLst>
            <pc:docMk/>
            <pc:sldMk cId="763205629" sldId="258"/>
            <ac:spMk id="9" creationId="{9FBBEAB3-44B1-4BE0-A395-E9CE6B4C580A}"/>
          </ac:spMkLst>
        </pc:spChg>
      </pc:sldChg>
    </pc:docChg>
  </pc:docChgLst>
  <pc:docChgLst>
    <pc:chgData name="이석민" userId="S::seokmin.lee@lginnotek.com::57b50b14-a57c-4682-bf7d-a9d8ba6f9bb4" providerId="AD" clId="Web-{44635ED8-F7CF-4D7D-AFEC-D21AD4C970B5}"/>
    <pc:docChg chg="modSld">
      <pc:chgData name="이석민" userId="S::seokmin.lee@lginnotek.com::57b50b14-a57c-4682-bf7d-a9d8ba6f9bb4" providerId="AD" clId="Web-{44635ED8-F7CF-4D7D-AFEC-D21AD4C970B5}" dt="2022-04-07T00:21:34.791" v="67" actId="20577"/>
      <pc:docMkLst>
        <pc:docMk/>
      </pc:docMkLst>
      <pc:sldChg chg="modSp">
        <pc:chgData name="이석민" userId="S::seokmin.lee@lginnotek.com::57b50b14-a57c-4682-bf7d-a9d8ba6f9bb4" providerId="AD" clId="Web-{44635ED8-F7CF-4D7D-AFEC-D21AD4C970B5}" dt="2022-04-07T00:21:34.791" v="67" actId="20577"/>
        <pc:sldMkLst>
          <pc:docMk/>
          <pc:sldMk cId="763205629" sldId="258"/>
        </pc:sldMkLst>
        <pc:spChg chg="mod">
          <ac:chgData name="이석민" userId="S::seokmin.lee@lginnotek.com::57b50b14-a57c-4682-bf7d-a9d8ba6f9bb4" providerId="AD" clId="Web-{44635ED8-F7CF-4D7D-AFEC-D21AD4C970B5}" dt="2022-04-07T00:21:34.791" v="67" actId="20577"/>
          <ac:spMkLst>
            <pc:docMk/>
            <pc:sldMk cId="763205629" sldId="258"/>
            <ac:spMk id="6" creationId="{F5F8EA3D-C2CB-4A60-8374-7DE0E52FE30C}"/>
          </ac:spMkLst>
        </pc:spChg>
        <pc:spChg chg="mod">
          <ac:chgData name="이석민" userId="S::seokmin.lee@lginnotek.com::57b50b14-a57c-4682-bf7d-a9d8ba6f9bb4" providerId="AD" clId="Web-{44635ED8-F7CF-4D7D-AFEC-D21AD4C970B5}" dt="2022-04-07T00:20:25.789" v="36" actId="20577"/>
          <ac:spMkLst>
            <pc:docMk/>
            <pc:sldMk cId="763205629" sldId="258"/>
            <ac:spMk id="9" creationId="{9FBBEAB3-44B1-4BE0-A395-E9CE6B4C580A}"/>
          </ac:spMkLst>
        </pc:spChg>
      </pc:sldChg>
    </pc:docChg>
  </pc:docChgLst>
  <pc:docChgLst>
    <pc:chgData name="이동건" userId="4ad090f6-dadd-4301-b5d0-883b88f508af" providerId="ADAL" clId="{9A6FEB94-3D77-43A7-87CD-949BAB791C1C}"/>
    <pc:docChg chg="undo custSel addSld delSld modSld">
      <pc:chgData name="이동건" userId="4ad090f6-dadd-4301-b5d0-883b88f508af" providerId="ADAL" clId="{9A6FEB94-3D77-43A7-87CD-949BAB791C1C}" dt="2022-04-07T00:47:49.527" v="685" actId="207"/>
      <pc:docMkLst>
        <pc:docMk/>
      </pc:docMkLst>
      <pc:sldChg chg="delSp del">
        <pc:chgData name="이동건" userId="4ad090f6-dadd-4301-b5d0-883b88f508af" providerId="ADAL" clId="{9A6FEB94-3D77-43A7-87CD-949BAB791C1C}" dt="2022-04-07T00:15:27.863" v="188" actId="2696"/>
        <pc:sldMkLst>
          <pc:docMk/>
          <pc:sldMk cId="137215519" sldId="257"/>
        </pc:sldMkLst>
        <pc:spChg chg="del">
          <ac:chgData name="이동건" userId="4ad090f6-dadd-4301-b5d0-883b88f508af" providerId="ADAL" clId="{9A6FEB94-3D77-43A7-87CD-949BAB791C1C}" dt="2022-04-07T00:12:14.920" v="1"/>
          <ac:spMkLst>
            <pc:docMk/>
            <pc:sldMk cId="137215519" sldId="257"/>
            <ac:spMk id="2" creationId="{70A2EE07-0D0A-4801-8BB5-F8BF43CDF89B}"/>
          </ac:spMkLst>
        </pc:spChg>
        <pc:spChg chg="del">
          <ac:chgData name="이동건" userId="4ad090f6-dadd-4301-b5d0-883b88f508af" providerId="ADAL" clId="{9A6FEB94-3D77-43A7-87CD-949BAB791C1C}" dt="2022-04-07T00:12:14.920" v="1"/>
          <ac:spMkLst>
            <pc:docMk/>
            <pc:sldMk cId="137215519" sldId="257"/>
            <ac:spMk id="3" creationId="{4CB45147-7AB3-443E-B33A-45C3D95E4FA3}"/>
          </ac:spMkLst>
        </pc:spChg>
      </pc:sldChg>
      <pc:sldChg chg="addSp delSp modSp add">
        <pc:chgData name="이동건" userId="4ad090f6-dadd-4301-b5d0-883b88f508af" providerId="ADAL" clId="{9A6FEB94-3D77-43A7-87CD-949BAB791C1C}" dt="2022-04-07T00:47:49.527" v="685" actId="207"/>
        <pc:sldMkLst>
          <pc:docMk/>
          <pc:sldMk cId="763205629" sldId="258"/>
        </pc:sldMkLst>
        <pc:spChg chg="add del mod">
          <ac:chgData name="이동건" userId="4ad090f6-dadd-4301-b5d0-883b88f508af" providerId="ADAL" clId="{9A6FEB94-3D77-43A7-87CD-949BAB791C1C}" dt="2022-04-07T00:13:31.536" v="22"/>
          <ac:spMkLst>
            <pc:docMk/>
            <pc:sldMk cId="763205629" sldId="258"/>
            <ac:spMk id="2" creationId="{2CD90F62-5335-4021-A931-33EA2F0A1EB6}"/>
          </ac:spMkLst>
        </pc:spChg>
        <pc:spChg chg="add mod">
          <ac:chgData name="이동건" userId="4ad090f6-dadd-4301-b5d0-883b88f508af" providerId="ADAL" clId="{9A6FEB94-3D77-43A7-87CD-949BAB791C1C}" dt="2022-04-07T00:45:38.331" v="647" actId="1076"/>
          <ac:spMkLst>
            <pc:docMk/>
            <pc:sldMk cId="763205629" sldId="258"/>
            <ac:spMk id="3" creationId="{ACD18744-2177-4A6A-A7A4-736E916464E2}"/>
          </ac:spMkLst>
        </pc:spChg>
        <pc:spChg chg="mod">
          <ac:chgData name="이동건" userId="4ad090f6-dadd-4301-b5d0-883b88f508af" providerId="ADAL" clId="{9A6FEB94-3D77-43A7-87CD-949BAB791C1C}" dt="2022-04-07T00:44:26.674" v="642"/>
          <ac:spMkLst>
            <pc:docMk/>
            <pc:sldMk cId="763205629" sldId="258"/>
            <ac:spMk id="4" creationId="{18507B9F-6865-49C6-AEFE-0AF6E237C549}"/>
          </ac:spMkLst>
        </pc:spChg>
        <pc:spChg chg="mod">
          <ac:chgData name="이동건" userId="4ad090f6-dadd-4301-b5d0-883b88f508af" providerId="ADAL" clId="{9A6FEB94-3D77-43A7-87CD-949BAB791C1C}" dt="2022-04-07T00:44:29.352" v="643"/>
          <ac:spMkLst>
            <pc:docMk/>
            <pc:sldMk cId="763205629" sldId="258"/>
            <ac:spMk id="5" creationId="{FC6A375B-D3CD-4C60-90CA-0B8DF3E7652D}"/>
          </ac:spMkLst>
        </pc:spChg>
        <pc:spChg chg="add mod">
          <ac:chgData name="이동건" userId="4ad090f6-dadd-4301-b5d0-883b88f508af" providerId="ADAL" clId="{9A6FEB94-3D77-43A7-87CD-949BAB791C1C}" dt="2022-04-07T00:12:55.132" v="13" actId="14100"/>
          <ac:spMkLst>
            <pc:docMk/>
            <pc:sldMk cId="763205629" sldId="258"/>
            <ac:spMk id="6" creationId="{F5F8EA3D-C2CB-4A60-8374-7DE0E52FE30C}"/>
          </ac:spMkLst>
        </pc:spChg>
        <pc:spChg chg="add mod">
          <ac:chgData name="이동건" userId="4ad090f6-dadd-4301-b5d0-883b88f508af" providerId="ADAL" clId="{9A6FEB94-3D77-43A7-87CD-949BAB791C1C}" dt="2022-04-07T00:12:52.611" v="12" actId="14100"/>
          <ac:spMkLst>
            <pc:docMk/>
            <pc:sldMk cId="763205629" sldId="258"/>
            <ac:spMk id="7" creationId="{1423BDC4-A794-4762-B504-086E5F4CAFA0}"/>
          </ac:spMkLst>
        </pc:spChg>
        <pc:spChg chg="add mod">
          <ac:chgData name="이동건" userId="4ad090f6-dadd-4301-b5d0-883b88f508af" providerId="ADAL" clId="{9A6FEB94-3D77-43A7-87CD-949BAB791C1C}" dt="2022-04-07T00:47:49.527" v="685" actId="207"/>
          <ac:spMkLst>
            <pc:docMk/>
            <pc:sldMk cId="763205629" sldId="258"/>
            <ac:spMk id="8" creationId="{9E407E09-2E6D-42CF-9F18-4BC02DEBEB04}"/>
          </ac:spMkLst>
        </pc:spChg>
        <pc:spChg chg="add mod">
          <ac:chgData name="이동건" userId="4ad090f6-dadd-4301-b5d0-883b88f508af" providerId="ADAL" clId="{9A6FEB94-3D77-43A7-87CD-949BAB791C1C}" dt="2022-04-07T00:47:39.682" v="682" actId="1076"/>
          <ac:spMkLst>
            <pc:docMk/>
            <pc:sldMk cId="763205629" sldId="258"/>
            <ac:spMk id="9" creationId="{9FBBEAB3-44B1-4BE0-A395-E9CE6B4C580A}"/>
          </ac:spMkLst>
        </pc:spChg>
      </pc:sldChg>
    </pc:docChg>
  </pc:docChgLst>
  <pc:docChgLst>
    <pc:chgData name="이동건" userId="S::donggun.lee@lginnotek.com::4ad090f6-dadd-4301-b5d0-883b88f508af" providerId="AD" clId="Web-{2A2C8F5C-540B-4C3B-8976-F67A1785CD20}"/>
    <pc:docChg chg="modSld">
      <pc:chgData name="이동건" userId="S::donggun.lee@lginnotek.com::4ad090f6-dadd-4301-b5d0-883b88f508af" providerId="AD" clId="Web-{2A2C8F5C-540B-4C3B-8976-F67A1785CD20}" dt="2022-04-11T02:03:27.978" v="77" actId="14100"/>
      <pc:docMkLst>
        <pc:docMk/>
      </pc:docMkLst>
      <pc:sldChg chg="modSp">
        <pc:chgData name="이동건" userId="S::donggun.lee@lginnotek.com::4ad090f6-dadd-4301-b5d0-883b88f508af" providerId="AD" clId="Web-{2A2C8F5C-540B-4C3B-8976-F67A1785CD20}" dt="2022-04-11T02:03:27.978" v="77" actId="14100"/>
        <pc:sldMkLst>
          <pc:docMk/>
          <pc:sldMk cId="763205629" sldId="258"/>
        </pc:sldMkLst>
        <pc:spChg chg="mod">
          <ac:chgData name="이동건" userId="S::donggun.lee@lginnotek.com::4ad090f6-dadd-4301-b5d0-883b88f508af" providerId="AD" clId="Web-{2A2C8F5C-540B-4C3B-8976-F67A1785CD20}" dt="2022-04-11T02:03:27.978" v="77" actId="14100"/>
          <ac:spMkLst>
            <pc:docMk/>
            <pc:sldMk cId="763205629" sldId="258"/>
            <ac:spMk id="2" creationId="{4514D02B-4948-4E5E-B92F-1FEC53FCE69E}"/>
          </ac:spMkLst>
        </pc:spChg>
        <pc:spChg chg="mod">
          <ac:chgData name="이동건" userId="S::donggun.lee@lginnotek.com::4ad090f6-dadd-4301-b5d0-883b88f508af" providerId="AD" clId="Web-{2A2C8F5C-540B-4C3B-8976-F67A1785CD20}" dt="2022-04-11T02:03:18.040" v="75" actId="20577"/>
          <ac:spMkLst>
            <pc:docMk/>
            <pc:sldMk cId="763205629" sldId="258"/>
            <ac:spMk id="9" creationId="{9FBBEAB3-44B1-4BE0-A395-E9CE6B4C580A}"/>
          </ac:spMkLst>
        </pc:spChg>
      </pc:sldChg>
    </pc:docChg>
  </pc:docChgLst>
  <pc:docChgLst>
    <pc:chgData name="이동건" userId="4ad090f6-dadd-4301-b5d0-883b88f508af" providerId="ADAL" clId="{E098A297-169D-40A4-820A-E225733CD972}"/>
    <pc:docChg chg="undo custSel addSld modSld">
      <pc:chgData name="이동건" userId="4ad090f6-dadd-4301-b5d0-883b88f508af" providerId="ADAL" clId="{E098A297-169D-40A4-820A-E225733CD972}" dt="2022-04-15T00:06:21.445" v="3050" actId="20577"/>
      <pc:docMkLst>
        <pc:docMk/>
      </pc:docMkLst>
      <pc:sldChg chg="addSp delSp modSp">
        <pc:chgData name="이동건" userId="4ad090f6-dadd-4301-b5d0-883b88f508af" providerId="ADAL" clId="{E098A297-169D-40A4-820A-E225733CD972}" dt="2022-04-14T01:22:23.553" v="2864" actId="1076"/>
        <pc:sldMkLst>
          <pc:docMk/>
          <pc:sldMk cId="763205629" sldId="258"/>
        </pc:sldMkLst>
        <pc:spChg chg="del">
          <ac:chgData name="이동건" userId="4ad090f6-dadd-4301-b5d0-883b88f508af" providerId="ADAL" clId="{E098A297-169D-40A4-820A-E225733CD972}" dt="2022-04-13T23:48:11.175" v="0" actId="478"/>
          <ac:spMkLst>
            <pc:docMk/>
            <pc:sldMk cId="763205629" sldId="258"/>
            <ac:spMk id="2" creationId="{4514D02B-4948-4E5E-B92F-1FEC53FCE69E}"/>
          </ac:spMkLst>
        </pc:spChg>
        <pc:spChg chg="add mod">
          <ac:chgData name="이동건" userId="4ad090f6-dadd-4301-b5d0-883b88f508af" providerId="ADAL" clId="{E098A297-169D-40A4-820A-E225733CD972}" dt="2022-04-14T01:22:23.553" v="2864" actId="1076"/>
          <ac:spMkLst>
            <pc:docMk/>
            <pc:sldMk cId="763205629" sldId="258"/>
            <ac:spMk id="2" creationId="{9C07DA32-AEDC-40FD-890B-E96A71F8C4A3}"/>
          </ac:spMkLst>
        </pc:spChg>
        <pc:spChg chg="add del mod">
          <ac:chgData name="이동건" userId="4ad090f6-dadd-4301-b5d0-883b88f508af" providerId="ADAL" clId="{E098A297-169D-40A4-820A-E225733CD972}" dt="2022-04-13T23:58:14.248" v="277" actId="478"/>
          <ac:spMkLst>
            <pc:docMk/>
            <pc:sldMk cId="763205629" sldId="258"/>
            <ac:spMk id="3" creationId="{52207BAE-2558-4EA4-8B94-D52F72715465}"/>
          </ac:spMkLst>
        </pc:spChg>
        <pc:spChg chg="mod">
          <ac:chgData name="이동건" userId="4ad090f6-dadd-4301-b5d0-883b88f508af" providerId="ADAL" clId="{E098A297-169D-40A4-820A-E225733CD972}" dt="2022-04-13T23:48:16.008" v="4" actId="20577"/>
          <ac:spMkLst>
            <pc:docMk/>
            <pc:sldMk cId="763205629" sldId="258"/>
            <ac:spMk id="5" creationId="{FC6A375B-D3CD-4C60-90CA-0B8DF3E7652D}"/>
          </ac:spMkLst>
        </pc:spChg>
        <pc:spChg chg="add mod">
          <ac:chgData name="이동건" userId="4ad090f6-dadd-4301-b5d0-883b88f508af" providerId="ADAL" clId="{E098A297-169D-40A4-820A-E225733CD972}" dt="2022-04-14T00:47:01.519" v="1834" actId="1076"/>
          <ac:spMkLst>
            <pc:docMk/>
            <pc:sldMk cId="763205629" sldId="258"/>
            <ac:spMk id="6" creationId="{14E1B4F4-57E1-4E29-BCBE-7CD2B48A533E}"/>
          </ac:spMkLst>
        </pc:spChg>
        <pc:spChg chg="add del mod">
          <ac:chgData name="이동건" userId="4ad090f6-dadd-4301-b5d0-883b88f508af" providerId="ADAL" clId="{E098A297-169D-40A4-820A-E225733CD972}" dt="2022-04-13T23:58:14.248" v="277" actId="478"/>
          <ac:spMkLst>
            <pc:docMk/>
            <pc:sldMk cId="763205629" sldId="258"/>
            <ac:spMk id="7" creationId="{3491FDF7-700A-41D5-BF26-192517782051}"/>
          </ac:spMkLst>
        </pc:spChg>
        <pc:spChg chg="add del mod">
          <ac:chgData name="이동건" userId="4ad090f6-dadd-4301-b5d0-883b88f508af" providerId="ADAL" clId="{E098A297-169D-40A4-820A-E225733CD972}" dt="2022-04-13T23:58:14.248" v="277" actId="478"/>
          <ac:spMkLst>
            <pc:docMk/>
            <pc:sldMk cId="763205629" sldId="258"/>
            <ac:spMk id="8" creationId="{48AA1281-8D1F-47A0-85EA-AC262D23CCD3}"/>
          </ac:spMkLst>
        </pc:spChg>
        <pc:spChg chg="del">
          <ac:chgData name="이동건" userId="4ad090f6-dadd-4301-b5d0-883b88f508af" providerId="ADAL" clId="{E098A297-169D-40A4-820A-E225733CD972}" dt="2022-04-13T23:48:11.175" v="0" actId="478"/>
          <ac:spMkLst>
            <pc:docMk/>
            <pc:sldMk cId="763205629" sldId="258"/>
            <ac:spMk id="9" creationId="{9FBBEAB3-44B1-4BE0-A395-E9CE6B4C580A}"/>
          </ac:spMkLst>
        </pc:spChg>
        <pc:spChg chg="add del mod">
          <ac:chgData name="이동건" userId="4ad090f6-dadd-4301-b5d0-883b88f508af" providerId="ADAL" clId="{E098A297-169D-40A4-820A-E225733CD972}" dt="2022-04-13T23:58:14.248" v="277" actId="478"/>
          <ac:spMkLst>
            <pc:docMk/>
            <pc:sldMk cId="763205629" sldId="258"/>
            <ac:spMk id="10" creationId="{33CB8A5B-EED0-42B2-940C-08A0B9BA0B20}"/>
          </ac:spMkLst>
        </pc:spChg>
        <pc:spChg chg="add mod">
          <ac:chgData name="이동건" userId="4ad090f6-dadd-4301-b5d0-883b88f508af" providerId="ADAL" clId="{E098A297-169D-40A4-820A-E225733CD972}" dt="2022-04-14T01:22:19.358" v="2862" actId="1076"/>
          <ac:spMkLst>
            <pc:docMk/>
            <pc:sldMk cId="763205629" sldId="258"/>
            <ac:spMk id="16" creationId="{05921669-AA65-4A83-AEB8-736B8C265C75}"/>
          </ac:spMkLst>
        </pc:spChg>
        <pc:spChg chg="add mod">
          <ac:chgData name="이동건" userId="4ad090f6-dadd-4301-b5d0-883b88f508af" providerId="ADAL" clId="{E098A297-169D-40A4-820A-E225733CD972}" dt="2022-04-14T00:46:51.531" v="1832" actId="2085"/>
          <ac:spMkLst>
            <pc:docMk/>
            <pc:sldMk cId="763205629" sldId="258"/>
            <ac:spMk id="17" creationId="{550B4963-16B0-4977-9CBD-6D2ADA050BFD}"/>
          </ac:spMkLst>
        </pc:spChg>
        <pc:spChg chg="add mod">
          <ac:chgData name="이동건" userId="4ad090f6-dadd-4301-b5d0-883b88f508af" providerId="ADAL" clId="{E098A297-169D-40A4-820A-E225733CD972}" dt="2022-04-14T00:46:43.983" v="1830" actId="208"/>
          <ac:spMkLst>
            <pc:docMk/>
            <pc:sldMk cId="763205629" sldId="258"/>
            <ac:spMk id="18" creationId="{46285D34-DB43-4F19-97AD-868805DDF24B}"/>
          </ac:spMkLst>
        </pc:spChg>
        <pc:picChg chg="add mod">
          <ac:chgData name="이동건" userId="4ad090f6-dadd-4301-b5d0-883b88f508af" providerId="ADAL" clId="{E098A297-169D-40A4-820A-E225733CD972}" dt="2022-04-14T01:22:21.911" v="2863" actId="1076"/>
          <ac:picMkLst>
            <pc:docMk/>
            <pc:sldMk cId="763205629" sldId="258"/>
            <ac:picMk id="8" creationId="{ABC20A7C-DF29-4C5D-A1B3-FF5AE2E67C78}"/>
          </ac:picMkLst>
        </pc:picChg>
        <pc:cxnChg chg="add del mod">
          <ac:chgData name="이동건" userId="4ad090f6-dadd-4301-b5d0-883b88f508af" providerId="ADAL" clId="{E098A297-169D-40A4-820A-E225733CD972}" dt="2022-04-13T23:58:14.248" v="277" actId="478"/>
          <ac:cxnSpMkLst>
            <pc:docMk/>
            <pc:sldMk cId="763205629" sldId="258"/>
            <ac:cxnSpMk id="12" creationId="{8ADB4186-1B33-4F69-BC06-39EDF2E73488}"/>
          </ac:cxnSpMkLst>
        </pc:cxnChg>
        <pc:cxnChg chg="add del mod">
          <ac:chgData name="이동건" userId="4ad090f6-dadd-4301-b5d0-883b88f508af" providerId="ADAL" clId="{E098A297-169D-40A4-820A-E225733CD972}" dt="2022-04-13T23:58:14.248" v="277" actId="478"/>
          <ac:cxnSpMkLst>
            <pc:docMk/>
            <pc:sldMk cId="763205629" sldId="258"/>
            <ac:cxnSpMk id="13" creationId="{54989EBF-CF79-42BB-8D2B-149BE6A4D638}"/>
          </ac:cxnSpMkLst>
        </pc:cxnChg>
        <pc:cxnChg chg="add del mod">
          <ac:chgData name="이동건" userId="4ad090f6-dadd-4301-b5d0-883b88f508af" providerId="ADAL" clId="{E098A297-169D-40A4-820A-E225733CD972}" dt="2022-04-13T23:58:14.248" v="277" actId="478"/>
          <ac:cxnSpMkLst>
            <pc:docMk/>
            <pc:sldMk cId="763205629" sldId="258"/>
            <ac:cxnSpMk id="14" creationId="{0572CB7E-7FB0-4399-B40A-74FB9FEB689D}"/>
          </ac:cxnSpMkLst>
        </pc:cxnChg>
        <pc:cxnChg chg="add del mod">
          <ac:chgData name="이동건" userId="4ad090f6-dadd-4301-b5d0-883b88f508af" providerId="ADAL" clId="{E098A297-169D-40A4-820A-E225733CD972}" dt="2022-04-13T23:58:14.248" v="277" actId="478"/>
          <ac:cxnSpMkLst>
            <pc:docMk/>
            <pc:sldMk cId="763205629" sldId="258"/>
            <ac:cxnSpMk id="15" creationId="{74335C57-BABF-4936-B22D-886A0681A5D5}"/>
          </ac:cxnSpMkLst>
        </pc:cxnChg>
      </pc:sldChg>
      <pc:sldChg chg="addSp delSp modSp add">
        <pc:chgData name="이동건" userId="4ad090f6-dadd-4301-b5d0-883b88f508af" providerId="ADAL" clId="{E098A297-169D-40A4-820A-E225733CD972}" dt="2022-04-15T00:06:21.445" v="3050" actId="20577"/>
        <pc:sldMkLst>
          <pc:docMk/>
          <pc:sldMk cId="1241144038" sldId="259"/>
        </pc:sldMkLst>
        <pc:spChg chg="del">
          <ac:chgData name="이동건" userId="4ad090f6-dadd-4301-b5d0-883b88f508af" providerId="ADAL" clId="{E098A297-169D-40A4-820A-E225733CD972}" dt="2022-04-14T00:23:06.362" v="1456" actId="478"/>
          <ac:spMkLst>
            <pc:docMk/>
            <pc:sldMk cId="1241144038" sldId="259"/>
            <ac:spMk id="6" creationId="{14E1B4F4-57E1-4E29-BCBE-7CD2B48A533E}"/>
          </ac:spMkLst>
        </pc:spChg>
        <pc:spChg chg="add del mod">
          <ac:chgData name="이동건" userId="4ad090f6-dadd-4301-b5d0-883b88f508af" providerId="ADAL" clId="{E098A297-169D-40A4-820A-E225733CD972}" dt="2022-04-14T00:47:07.132" v="1835" actId="478"/>
          <ac:spMkLst>
            <pc:docMk/>
            <pc:sldMk cId="1241144038" sldId="259"/>
            <ac:spMk id="7" creationId="{08374A46-2EBF-4943-A8E6-D008AFB432E4}"/>
          </ac:spMkLst>
        </pc:spChg>
        <pc:spChg chg="add mod">
          <ac:chgData name="이동건" userId="4ad090f6-dadd-4301-b5d0-883b88f508af" providerId="ADAL" clId="{E098A297-169D-40A4-820A-E225733CD972}" dt="2022-04-15T00:06:21.445" v="3050" actId="20577"/>
          <ac:spMkLst>
            <pc:docMk/>
            <pc:sldMk cId="1241144038" sldId="259"/>
            <ac:spMk id="8" creationId="{9A8F110D-8047-4B83-9B03-F93C76917D6E}"/>
          </ac:spMkLst>
        </pc:spChg>
        <pc:spChg chg="del">
          <ac:chgData name="이동건" userId="4ad090f6-dadd-4301-b5d0-883b88f508af" providerId="ADAL" clId="{E098A297-169D-40A4-820A-E225733CD972}" dt="2022-04-14T00:23:07.757" v="1457" actId="478"/>
          <ac:spMkLst>
            <pc:docMk/>
            <pc:sldMk cId="1241144038" sldId="259"/>
            <ac:spMk id="16" creationId="{05921669-AA65-4A83-AEB8-736B8C265C75}"/>
          </ac:spMkLst>
        </pc:spChg>
      </pc:sldChg>
    </pc:docChg>
  </pc:docChgLst>
  <pc:docChgLst>
    <pc:chgData name="이동건" userId="4ad090f6-dadd-4301-b5d0-883b88f508af" providerId="ADAL" clId="{A03947A7-E44A-44E9-AC44-EDC0C583321C}"/>
    <pc:docChg chg="custSel modSld">
      <pc:chgData name="이동건" userId="4ad090f6-dadd-4301-b5d0-883b88f508af" providerId="ADAL" clId="{A03947A7-E44A-44E9-AC44-EDC0C583321C}" dt="2022-04-07T00:08:46.217" v="949" actId="1076"/>
      <pc:docMkLst>
        <pc:docMk/>
      </pc:docMkLst>
      <pc:sldChg chg="addSp modSp">
        <pc:chgData name="이동건" userId="4ad090f6-dadd-4301-b5d0-883b88f508af" providerId="ADAL" clId="{A03947A7-E44A-44E9-AC44-EDC0C583321C}" dt="2022-04-07T00:08:46.217" v="949" actId="1076"/>
        <pc:sldMkLst>
          <pc:docMk/>
          <pc:sldMk cId="137215519" sldId="257"/>
        </pc:sldMkLst>
        <pc:spChg chg="add mod">
          <ac:chgData name="이동건" userId="4ad090f6-dadd-4301-b5d0-883b88f508af" providerId="ADAL" clId="{A03947A7-E44A-44E9-AC44-EDC0C583321C}" dt="2022-04-07T00:08:44.009" v="948" actId="1076"/>
          <ac:spMkLst>
            <pc:docMk/>
            <pc:sldMk cId="137215519" sldId="257"/>
            <ac:spMk id="2" creationId="{70A2EE07-0D0A-4801-8BB5-F8BF43CDF89B}"/>
          </ac:spMkLst>
        </pc:spChg>
        <pc:spChg chg="add mod">
          <ac:chgData name="이동건" userId="4ad090f6-dadd-4301-b5d0-883b88f508af" providerId="ADAL" clId="{A03947A7-E44A-44E9-AC44-EDC0C583321C}" dt="2022-04-07T00:08:46.217" v="949" actId="1076"/>
          <ac:spMkLst>
            <pc:docMk/>
            <pc:sldMk cId="137215519" sldId="257"/>
            <ac:spMk id="3" creationId="{4CB45147-7AB3-443E-B33A-45C3D95E4F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C600-3C5F-46C9-9955-1F0CC1F76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5BAD2-6536-41C4-A6E2-A12FA9E27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77690-9F29-4506-8907-8EFD105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B7941-D6B8-4326-A6B3-93D1C713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AD238-DCA9-4FDA-9715-02D4099A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BCAA8-3AE5-4470-AC97-D081773E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EAC91-66B9-4A79-A46C-4116238B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14FDE-9097-4EE8-B009-12029187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2455B-2939-404D-82D6-ED046E89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23BB3-D6D3-4F80-B4BD-6F85401A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1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244975-1E57-41B8-A91A-EE7144D3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6919C-9D38-4DC4-8993-AB2AA959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D1C63-3882-413E-B21E-1CE6763D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2BC1A-A7B0-4025-BA2E-B4BA5109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1FE54-41E0-4730-9A7B-993F1C67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6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96" y="82457"/>
            <a:ext cx="6912768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59" y="6569885"/>
            <a:ext cx="1046410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2475" y="216715"/>
            <a:ext cx="308443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657" y="522959"/>
            <a:ext cx="11017498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10731681" y="327872"/>
            <a:ext cx="1289909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5278" y="6475756"/>
            <a:ext cx="1196144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4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584BE-C404-4EEE-88B3-22E5FD14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AF86D-3167-4706-8E20-66275BB0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D65D4-D0DA-4A4E-B356-E887CFBC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C4BE9-FC8E-48FD-A7CD-3FC7CA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5348F-FC90-4B13-8F42-3E915AAB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3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617D5-9602-45A7-85DB-9817F334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6A944-3BDB-4B33-A5B0-BE861C92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FB6DF-824C-46FA-8814-8BD545CD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9D216-068C-42F4-9482-2E18E832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4EA0-4453-4095-BDE4-175BB164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5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987A-40F0-4A5C-B1AB-AFB10D7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325DD-B2B7-46F8-9EC1-088AB647D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0C9EE-5D0E-43E6-B3A7-5CEEE238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2B448-F020-4269-8943-C8A23E4B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EF7-F7E0-49AA-B626-9AC4D713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286D8-0183-4D5E-9709-3F243A0A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5E544-676C-45D6-9E9E-8C61EB06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B2EF2-FD27-46A4-AABB-FBD71959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FB173-1254-457E-866C-03B6F0546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611402-2E6F-4BE8-9565-26E602EC6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6D0A29-86EF-431B-B756-7E4F1E22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3E018-6D77-4B79-8D6B-B66F6615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491F8-966C-4CC3-83BF-BF5A183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DFA36C-1D4B-4B79-A134-D11A69A0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E515-D9C7-4EB1-A543-7ABD83B7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1D618D-B5D3-4935-B029-67C75A5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14BF7-43C1-464F-A6BF-33E5239B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03A31-CEA0-4A50-970E-DCADEEFF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5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28E3BA-1D35-46AB-9164-32485C5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9A3A4-8BDB-4E03-B405-F146DF8B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F5D0E-6724-4C2A-A314-7B8C6442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7D3EE-EF97-4D44-B4DE-23AE2DC0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CCBE3-D395-4EA6-BB08-CF4E07EC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4E1ED-5BBA-4EFE-9124-D4C777D25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73D36-1FC4-4FA9-AF1F-BE035CDE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F22DA-3607-4C98-A2E4-15987DB3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95556-8D3F-4CBE-AF2D-0C2A6052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E3147-1418-43C7-9DCF-1B582F0D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E1DDF-A46A-43FF-8338-5B829B7DF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8CC39-A359-461B-97D5-F112392D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88DBD-0A54-4300-BB45-B09627EA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8A46B-B8AB-484C-B738-41D7C74E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44021-341F-42A2-B39A-A30C350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0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5D1FE-D31E-4B85-9DCA-04A510DB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7705-75A3-4889-ABA6-2BDEA146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F6D84-1005-405C-B9EA-D1A6121CD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7901-03B4-46A9-99A8-E90B176512D0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757C5-2EC8-46D3-9515-AFE55ACC4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E4F8D-51DB-4E5D-9C02-0AF96A12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960,&quot;SlideHeight&quot;:540}">
            <a:extLst>
              <a:ext uri="{FF2B5EF4-FFF2-40B4-BE49-F238E27FC236}">
                <a16:creationId xmlns:a16="http://schemas.microsoft.com/office/drawing/2014/main" id="{7949F463-E61A-4DF4-BFDF-51A726F0357E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865.0934,&quot;SlideWidth&quot;:960,&quot;SlideHeight&quot;:540}">
            <a:extLst>
              <a:ext uri="{FF2B5EF4-FFF2-40B4-BE49-F238E27FC236}">
                <a16:creationId xmlns:a16="http://schemas.microsoft.com/office/drawing/2014/main" id="{EC5002CB-CECC-453F-A64F-E9EE7BC8378F}"/>
              </a:ext>
            </a:extLst>
          </p:cNvPr>
          <p:cNvSpPr txBox="1"/>
          <p:nvPr userDrawn="1"/>
        </p:nvSpPr>
        <p:spPr>
          <a:xfrm>
            <a:off x="10986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25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22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월요일 </a:t>
            </a:r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1B4F4-57E1-4E29-BCBE-7CD2B48A533E}"/>
              </a:ext>
            </a:extLst>
          </p:cNvPr>
          <p:cNvSpPr txBox="1"/>
          <p:nvPr/>
        </p:nvSpPr>
        <p:spPr>
          <a:xfrm>
            <a:off x="125196" y="917513"/>
            <a:ext cx="2449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</a:t>
            </a:r>
            <a:r>
              <a:rPr lang="ko-KR" altLang="en-US" sz="1600" dirty="0"/>
              <a:t>월 </a:t>
            </a:r>
            <a:r>
              <a:rPr lang="en-US" altLang="ko-KR" sz="1600" dirty="0"/>
              <a:t>13</a:t>
            </a:r>
            <a:r>
              <a:rPr lang="ko-KR" altLang="en-US" sz="1600" dirty="0"/>
              <a:t>일 수요일 파주 출장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Argo Cal process </a:t>
            </a:r>
            <a:r>
              <a:rPr lang="ko-KR" altLang="en-US" sz="1600" dirty="0"/>
              <a:t>참관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Jasper CALU </a:t>
            </a:r>
            <a:r>
              <a:rPr lang="ko-KR" altLang="en-US" sz="1600" dirty="0"/>
              <a:t>세미나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21669-AA65-4A83-AEB8-736B8C265C75}"/>
              </a:ext>
            </a:extLst>
          </p:cNvPr>
          <p:cNvSpPr txBox="1"/>
          <p:nvPr/>
        </p:nvSpPr>
        <p:spPr>
          <a:xfrm>
            <a:off x="3619074" y="785122"/>
            <a:ext cx="5827686" cy="5088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Argo</a:t>
            </a:r>
            <a:r>
              <a:rPr lang="ko-KR" altLang="en-US" b="1" dirty="0"/>
              <a:t> 담당자 </a:t>
            </a:r>
            <a:r>
              <a:rPr lang="en-US" altLang="ko-KR" b="1" dirty="0"/>
              <a:t>(</a:t>
            </a:r>
            <a:r>
              <a:rPr lang="ko-KR" altLang="en-US" b="1" dirty="0" err="1"/>
              <a:t>하주성</a:t>
            </a:r>
            <a:r>
              <a:rPr lang="ko-KR" altLang="en-US" b="1" dirty="0"/>
              <a:t> 선임</a:t>
            </a:r>
            <a:r>
              <a:rPr lang="en-US" altLang="ko-KR" b="1" dirty="0"/>
              <a:t>)</a:t>
            </a:r>
            <a:r>
              <a:rPr lang="ko-KR" altLang="en-US" b="1" dirty="0"/>
              <a:t>와의 미팅 내용 요약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Ref data (Ground truth)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Argo</a:t>
            </a:r>
            <a:r>
              <a:rPr lang="ko-KR" altLang="en-US" sz="1400" dirty="0"/>
              <a:t> 의 </a:t>
            </a:r>
            <a:r>
              <a:rPr lang="en-US" altLang="ko-KR" sz="1400" dirty="0"/>
              <a:t>ref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LiDAR </a:t>
            </a:r>
            <a:r>
              <a:rPr lang="ko-KR" altLang="en-US" sz="1400" dirty="0"/>
              <a:t>제품</a:t>
            </a:r>
            <a:r>
              <a:rPr lang="en-US" altLang="ko-KR" sz="1400" dirty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하주성</a:t>
            </a:r>
            <a:r>
              <a:rPr lang="ko-KR" altLang="en-US" sz="1400" dirty="0"/>
              <a:t> 선임이 </a:t>
            </a:r>
            <a:r>
              <a:rPr lang="en-US" altLang="ko-KR" sz="1400" dirty="0"/>
              <a:t>Argo</a:t>
            </a:r>
            <a:r>
              <a:rPr lang="ko-KR" altLang="en-US" sz="1400" dirty="0"/>
              <a:t>에 요청했으나</a:t>
            </a:r>
            <a:r>
              <a:rPr lang="en-US" altLang="ko-KR" sz="1400" dirty="0"/>
              <a:t>, </a:t>
            </a:r>
            <a:r>
              <a:rPr lang="ko-KR" altLang="en-US" sz="1400" dirty="0"/>
              <a:t>불가하다고 들음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Raw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GMAPD data: High resolution data. </a:t>
            </a:r>
            <a:r>
              <a:rPr lang="ko-KR" altLang="en-US" sz="1400" dirty="0"/>
              <a:t>옵션을 설정하여 </a:t>
            </a:r>
            <a:r>
              <a:rPr lang="en-US" altLang="ko-KR" sz="1400" dirty="0"/>
              <a:t>extract </a:t>
            </a:r>
            <a:r>
              <a:rPr lang="ko-KR" altLang="en-US" sz="1400" dirty="0"/>
              <a:t>가능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Point Cloud data: Low resolution data. </a:t>
            </a:r>
            <a:r>
              <a:rPr lang="ko-KR" altLang="en-US" sz="1400" dirty="0"/>
              <a:t>기본 설정</a:t>
            </a:r>
            <a:r>
              <a:rPr lang="en-US" altLang="ko-KR" sz="1400" dirty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Data</a:t>
            </a:r>
            <a:r>
              <a:rPr lang="ko-KR" altLang="en-US" sz="1400" dirty="0"/>
              <a:t>를 볼 수는 있으나</a:t>
            </a:r>
            <a:r>
              <a:rPr lang="en-US" altLang="ko-KR" sz="1400" dirty="0"/>
              <a:t>, </a:t>
            </a:r>
            <a:r>
              <a:rPr lang="ko-KR" altLang="en-US" sz="1400" dirty="0"/>
              <a:t>각 </a:t>
            </a:r>
            <a:r>
              <a:rPr lang="en-US" altLang="ko-KR" sz="1400" dirty="0"/>
              <a:t>value</a:t>
            </a:r>
            <a:r>
              <a:rPr lang="ko-KR" altLang="en-US" sz="1400" dirty="0"/>
              <a:t>의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나오지 않아 해석이 불가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Calibrated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계산된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만 나오는 방식</a:t>
            </a:r>
            <a:r>
              <a:rPr lang="en-US" altLang="ko-KR" sz="1400" dirty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GMAPD</a:t>
            </a:r>
            <a:r>
              <a:rPr lang="ko-KR" altLang="en-US" sz="1400" dirty="0"/>
              <a:t>에 대한 계산 결과는 암호화 되어 볼 수 없다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Calibration method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현재는 </a:t>
            </a:r>
            <a:r>
              <a:rPr lang="ko-KR" altLang="en-US" sz="1400" dirty="0" err="1"/>
              <a:t>안쓰이는</a:t>
            </a:r>
            <a:r>
              <a:rPr lang="ko-KR" altLang="en-US" sz="1400" dirty="0"/>
              <a:t> </a:t>
            </a:r>
            <a:r>
              <a:rPr lang="en-US" altLang="ko-KR" sz="1400" dirty="0"/>
              <a:t>Python code(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note </a:t>
            </a:r>
            <a:r>
              <a:rPr lang="ko-KR" altLang="en-US" sz="1400" dirty="0"/>
              <a:t>형식</a:t>
            </a:r>
            <a:r>
              <a:rPr lang="en-US" altLang="ko-KR" sz="1400" dirty="0"/>
              <a:t>)</a:t>
            </a:r>
            <a:r>
              <a:rPr lang="ko-KR" altLang="en-US" sz="1400" dirty="0"/>
              <a:t>가 있기는 함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현재 쓰이는 코드는 모두 가려져 있어 </a:t>
            </a:r>
            <a:r>
              <a:rPr lang="en-US" altLang="ko-KR" sz="1400" dirty="0">
                <a:sym typeface="Wingdings" panose="05000000000000000000" pitchFamily="2" charset="2"/>
              </a:rPr>
              <a:t>line by line </a:t>
            </a:r>
            <a:r>
              <a:rPr lang="ko-KR" altLang="en-US" sz="1400" dirty="0">
                <a:sym typeface="Wingdings" panose="05000000000000000000" pitchFamily="2" charset="2"/>
              </a:rPr>
              <a:t>해석이 불가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50B4963-16B0-4977-9CBD-6D2ADA050BFD}"/>
              </a:ext>
            </a:extLst>
          </p:cNvPr>
          <p:cNvSpPr/>
          <p:nvPr/>
        </p:nvSpPr>
        <p:spPr>
          <a:xfrm>
            <a:off x="9074693" y="4259970"/>
            <a:ext cx="518746" cy="3868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85D34-DB43-4F19-97AD-868805DDF24B}"/>
              </a:ext>
            </a:extLst>
          </p:cNvPr>
          <p:cNvSpPr txBox="1"/>
          <p:nvPr/>
        </p:nvSpPr>
        <p:spPr>
          <a:xfrm>
            <a:off x="9731478" y="4130234"/>
            <a:ext cx="23360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Raw/Cal/Ref data</a:t>
            </a:r>
            <a:r>
              <a:rPr lang="ko-KR" altLang="en-US" dirty="0"/>
              <a:t>의</a:t>
            </a:r>
            <a:r>
              <a:rPr lang="en-US" altLang="ko-KR" dirty="0"/>
              <a:t> 1:1 </a:t>
            </a:r>
            <a:r>
              <a:rPr lang="ko-KR" altLang="en-US" dirty="0"/>
              <a:t>매칭 불가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C20A7C-DF29-4C5D-A1B3-FF5AE2E6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82" y="2349722"/>
            <a:ext cx="2679701" cy="3136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7DA32-AEDC-40FD-890B-E96A71F8C4A3}"/>
              </a:ext>
            </a:extLst>
          </p:cNvPr>
          <p:cNvSpPr txBox="1"/>
          <p:nvPr/>
        </p:nvSpPr>
        <p:spPr>
          <a:xfrm>
            <a:off x="1017049" y="5688708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Argo</a:t>
            </a:r>
            <a:r>
              <a:rPr lang="ko-KR" altLang="en-US" dirty="0"/>
              <a:t> </a:t>
            </a:r>
            <a:r>
              <a:rPr lang="en-US" altLang="ko-KR" dirty="0"/>
              <a:t>M-LiDAR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20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주간보고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22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월요일 </a:t>
            </a:r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F110D-8047-4B83-9B03-F93C76917D6E}"/>
              </a:ext>
            </a:extLst>
          </p:cNvPr>
          <p:cNvSpPr txBox="1"/>
          <p:nvPr/>
        </p:nvSpPr>
        <p:spPr>
          <a:xfrm>
            <a:off x="319635" y="942010"/>
            <a:ext cx="10207090" cy="4765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일정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Ref data (Ground truth)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Sony sensor</a:t>
            </a:r>
            <a:r>
              <a:rPr lang="ko-KR" altLang="en-US" sz="1400" dirty="0"/>
              <a:t>를 쓸 예정 </a:t>
            </a:r>
            <a:r>
              <a:rPr lang="en-US" altLang="ko-KR" sz="1400" dirty="0"/>
              <a:t>(940nm laser).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그러나</a:t>
            </a:r>
            <a:r>
              <a:rPr lang="en-US" altLang="ko-KR" sz="1400" dirty="0"/>
              <a:t> point cloud data</a:t>
            </a:r>
            <a:r>
              <a:rPr lang="ko-KR" altLang="en-US" sz="1400" dirty="0"/>
              <a:t>는 아니므로 </a:t>
            </a:r>
            <a:r>
              <a:rPr lang="en-US" altLang="ko-KR" sz="1400" dirty="0"/>
              <a:t>object</a:t>
            </a:r>
            <a:r>
              <a:rPr lang="ko-KR" altLang="en-US" sz="1400" dirty="0"/>
              <a:t>에 대한</a:t>
            </a:r>
            <a:r>
              <a:rPr lang="en-US" altLang="ko-KR" sz="1400" dirty="0"/>
              <a:t> point by point </a:t>
            </a:r>
            <a:r>
              <a:rPr lang="ko-KR" altLang="en-US" sz="1400" dirty="0"/>
              <a:t>비교는 불가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S-LiDAR</a:t>
            </a:r>
            <a:r>
              <a:rPr lang="ko-KR" altLang="en-US" sz="1400" dirty="0"/>
              <a:t>와 비교하기 위해선 </a:t>
            </a:r>
            <a:r>
              <a:rPr lang="en-US" altLang="ko-KR" sz="1400" dirty="0"/>
              <a:t>Sony sensor</a:t>
            </a:r>
            <a:r>
              <a:rPr lang="ko-KR" altLang="en-US" sz="1400" dirty="0"/>
              <a:t>가 </a:t>
            </a:r>
            <a:r>
              <a:rPr lang="en-US" altLang="ko-KR" sz="1400" dirty="0"/>
              <a:t>point </a:t>
            </a:r>
            <a:r>
              <a:rPr lang="en-US" altLang="ko-KR" sz="1400"/>
              <a:t>cloud data</a:t>
            </a:r>
            <a:r>
              <a:rPr lang="ko-KR" altLang="en-US" sz="1400"/>
              <a:t>를 </a:t>
            </a:r>
            <a:r>
              <a:rPr lang="ko-KR" altLang="en-US" sz="1400" dirty="0"/>
              <a:t>이용해 반사판과의 거리를 계산하는 방식을 </a:t>
            </a:r>
            <a:r>
              <a:rPr lang="ko-KR" altLang="en-US" sz="1400" b="1" dirty="0"/>
              <a:t>역추적할 필요가 있음</a:t>
            </a:r>
            <a:r>
              <a:rPr lang="en-US" altLang="ko-KR" sz="1400" b="1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Raw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Sony sensor</a:t>
            </a:r>
            <a:r>
              <a:rPr lang="ko-KR" altLang="en-US" sz="1400" dirty="0"/>
              <a:t>는 일체형이므로 </a:t>
            </a:r>
            <a:r>
              <a:rPr lang="en-US" altLang="ko-KR" sz="1400" dirty="0"/>
              <a:t>raw data </a:t>
            </a:r>
            <a:r>
              <a:rPr lang="ko-KR" altLang="en-US" sz="1400" dirty="0"/>
              <a:t>확보 불가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Calibrated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Sony</a:t>
            </a:r>
            <a:r>
              <a:rPr lang="ko-KR" altLang="en-US" sz="1400" dirty="0"/>
              <a:t> </a:t>
            </a:r>
            <a:r>
              <a:rPr lang="en-US" altLang="ko-KR" sz="1400" dirty="0"/>
              <a:t>sensor</a:t>
            </a:r>
            <a:r>
              <a:rPr lang="ko-KR" altLang="en-US" sz="1400" dirty="0"/>
              <a:t>는 </a:t>
            </a:r>
            <a:r>
              <a:rPr lang="en-US" altLang="ko-KR" sz="1400" dirty="0"/>
              <a:t>Calibrated data</a:t>
            </a:r>
            <a:r>
              <a:rPr lang="ko-KR" altLang="en-US" sz="1400" dirty="0"/>
              <a:t>만 보여줌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GMAPD</a:t>
            </a:r>
            <a:r>
              <a:rPr lang="ko-KR" altLang="en-US" sz="1400" b="1" dirty="0"/>
              <a:t>인지 </a:t>
            </a:r>
            <a:r>
              <a:rPr lang="en-US" altLang="ko-KR" sz="1400" b="1" dirty="0"/>
              <a:t>point cloud</a:t>
            </a:r>
            <a:r>
              <a:rPr lang="ko-KR" altLang="en-US" sz="1400" b="1" dirty="0"/>
              <a:t>인지 확인 필요</a:t>
            </a:r>
            <a:r>
              <a:rPr lang="en-US" altLang="ko-KR" sz="1400" b="1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Calibration method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ym typeface="Wingdings" panose="05000000000000000000" pitchFamily="2" charset="2"/>
              </a:rPr>
              <a:t>박상형</a:t>
            </a:r>
            <a:r>
              <a:rPr lang="ko-KR" altLang="en-US" sz="1400" b="1" dirty="0">
                <a:sym typeface="Wingdings" panose="05000000000000000000" pitchFamily="2" charset="2"/>
              </a:rPr>
              <a:t> 책임에게 </a:t>
            </a:r>
            <a:r>
              <a:rPr lang="en-US" altLang="ko-KR" sz="1400" b="1" dirty="0">
                <a:sym typeface="Wingdings" panose="05000000000000000000" pitchFamily="2" charset="2"/>
              </a:rPr>
              <a:t>Argo</a:t>
            </a:r>
            <a:r>
              <a:rPr lang="ko-KR" altLang="en-US" sz="1400" b="1" dirty="0">
                <a:sym typeface="Wingdings" panose="05000000000000000000" pitchFamily="2" charset="2"/>
              </a:rPr>
              <a:t>의 </a:t>
            </a:r>
            <a:r>
              <a:rPr lang="en-US" altLang="ko-KR" sz="1400" b="1" dirty="0">
                <a:sym typeface="Wingdings" panose="05000000000000000000" pitchFamily="2" charset="2"/>
              </a:rPr>
              <a:t>python code</a:t>
            </a:r>
            <a:r>
              <a:rPr lang="ko-KR" altLang="en-US" sz="1400" b="1" dirty="0">
                <a:sym typeface="Wingdings" panose="05000000000000000000" pitchFamily="2" charset="2"/>
              </a:rPr>
              <a:t>를 요청함</a:t>
            </a:r>
            <a:r>
              <a:rPr lang="en-US" altLang="ko-KR" sz="1400" b="1" dirty="0"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그러나 </a:t>
            </a:r>
            <a:r>
              <a:rPr lang="en-US" altLang="ko-KR" sz="1400" dirty="0">
                <a:sym typeface="Wingdings" panose="05000000000000000000" pitchFamily="2" charset="2"/>
              </a:rPr>
              <a:t>core</a:t>
            </a:r>
            <a:r>
              <a:rPr lang="ko-KR" altLang="en-US" sz="1400" dirty="0">
                <a:sym typeface="Wingdings" panose="05000000000000000000" pitchFamily="2" charset="2"/>
              </a:rPr>
              <a:t>는 가려져 있으므로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희망적이지는 않음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논문 </a:t>
            </a:r>
            <a:r>
              <a:rPr lang="en-US" altLang="ko-KR" sz="1400" dirty="0">
                <a:sym typeface="Wingdings" panose="05000000000000000000" pitchFamily="2" charset="2"/>
              </a:rPr>
              <a:t>review </a:t>
            </a:r>
            <a:r>
              <a:rPr lang="ko-KR" altLang="en-US" sz="1400" dirty="0">
                <a:sym typeface="Wingdings" panose="05000000000000000000" pitchFamily="2" charset="2"/>
              </a:rPr>
              <a:t>중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14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8" ma:contentTypeDescription="새 문서를 만듭니다." ma:contentTypeScope="" ma:versionID="5b5ba568f8907ee260abf74bb04b3f21">
  <xsd:schema xmlns:xsd="http://www.w3.org/2001/XMLSchema" xmlns:xs="http://www.w3.org/2001/XMLSchema" xmlns:p="http://schemas.microsoft.com/office/2006/metadata/properties" xmlns:ns2="345c0310-5f6a-4163-af51-f88ea6aa846a" targetNamespace="http://schemas.microsoft.com/office/2006/metadata/properties" ma:root="true" ma:fieldsID="922390ea546d26c68bc11bca0fcb133f" ns2:_="">
    <xsd:import namespace="345c0310-5f6a-4163-af51-f88ea6aa8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0CC8F6-1EAE-4FB3-A1FB-E1F0A6C38A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1D5F76-0D1C-4528-8EC9-14FB4130F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A2642B-21A7-4834-B5CF-94FADE0C1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269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Bold</vt:lpstr>
      <vt:lpstr>굴림</vt:lpstr>
      <vt:lpstr>Arial</vt:lpstr>
      <vt:lpstr>Arial Narrow</vt:lpstr>
      <vt:lpstr>Wingdings</vt:lpstr>
      <vt:lpstr>Office 테마</vt:lpstr>
      <vt:lpstr>주간보고</vt:lpstr>
      <vt:lpstr>주간보고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이동건</dc:creator>
  <cp:lastModifiedBy>이동건</cp:lastModifiedBy>
  <cp:revision>25</cp:revision>
  <dcterms:created xsi:type="dcterms:W3CDTF">2022-04-06T23:39:15Z</dcterms:created>
  <dcterms:modified xsi:type="dcterms:W3CDTF">2022-04-15T00:06:22Z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2022-04-07T02:07:56Z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4dedd348-21b7-4c56-a45a-11ad2a7e3a28</vt:lpwstr>
  </property>
  <property fmtid="{D5CDD505-2E9C-101B-9397-08002B2CF9AE}" pid="9" name="MSIP_Label_99b8a968-831d-4cfc-b1f9-4367a1331151_ContentBits">
    <vt:lpwstr>3</vt:lpwstr>
  </property>
</Properties>
</file>