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2" r:id="rId5"/>
    <p:sldId id="270" r:id="rId6"/>
    <p:sldId id="267" r:id="rId7"/>
    <p:sldId id="271" r:id="rId8"/>
    <p:sldId id="27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70261-4198-43D0-A2D8-240FE5A464D4}" v="531" dt="2022-05-20T07:06:53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addSection modSection">
      <pc:chgData name="donggun.lee@lginnotek.com" userId="4ad090f6-dadd-4301-b5d0-883b88f508af" providerId="ADAL" clId="{4D43E722-CACC-46B2-BE88-E05E9D814DAB}" dt="2022-05-04T06:46:18.746" v="1" actId="17846"/>
      <pc:docMkLst>
        <pc:docMk/>
      </pc:docMkLst>
    </pc:docChg>
  </pc:docChgLst>
  <pc:docChgLst>
    <pc:chgData name="이석민" userId="S::seokmin.lee@lginnotek.com::57b50b14-a57c-4682-bf7d-a9d8ba6f9bb4" providerId="AD" clId="Web-{58A2479B-CD98-4C50-8DE5-E89D6D4305CA}"/>
    <pc:docChg chg="modSld">
      <pc:chgData name="이석민" userId="S::seokmin.lee@lginnotek.com::57b50b14-a57c-4682-bf7d-a9d8ba6f9bb4" providerId="AD" clId="Web-{58A2479B-CD98-4C50-8DE5-E89D6D4305CA}" dt="2022-05-20T05:55:32.139" v="9"/>
      <pc:docMkLst>
        <pc:docMk/>
      </pc:docMkLst>
      <pc:sldChg chg="addSp delSp modSp">
        <pc:chgData name="이석민" userId="S::seokmin.lee@lginnotek.com::57b50b14-a57c-4682-bf7d-a9d8ba6f9bb4" providerId="AD" clId="Web-{58A2479B-CD98-4C50-8DE5-E89D6D4305CA}" dt="2022-05-20T05:55:32.139" v="9"/>
        <pc:sldMkLst>
          <pc:docMk/>
          <pc:sldMk cId="1149819829" sldId="274"/>
        </pc:sldMkLst>
        <pc:spChg chg="mod">
          <ac:chgData name="이석민" userId="S::seokmin.lee@lginnotek.com::57b50b14-a57c-4682-bf7d-a9d8ba6f9bb4" providerId="AD" clId="Web-{58A2479B-CD98-4C50-8DE5-E89D6D4305CA}" dt="2022-05-20T05:55:19.092" v="2" actId="1076"/>
          <ac:spMkLst>
            <pc:docMk/>
            <pc:sldMk cId="1149819829" sldId="274"/>
            <ac:spMk id="173" creationId="{BAA72297-73C9-4B2B-B9C8-A0D158281BC3}"/>
          </ac:spMkLst>
        </pc:spChg>
        <pc:picChg chg="add mod">
          <ac:chgData name="이석민" userId="S::seokmin.lee@lginnotek.com::57b50b14-a57c-4682-bf7d-a9d8ba6f9bb4" providerId="AD" clId="Web-{58A2479B-CD98-4C50-8DE5-E89D6D4305CA}" dt="2022-05-20T05:55:24.436" v="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석민" userId="S::seokmin.lee@lginnotek.com::57b50b14-a57c-4682-bf7d-a9d8ba6f9bb4" providerId="AD" clId="Web-{58A2479B-CD98-4C50-8DE5-E89D6D4305CA}" dt="2022-05-20T05:55:32.139" v="9"/>
          <ac:picMkLst>
            <pc:docMk/>
            <pc:sldMk cId="1149819829" sldId="274"/>
            <ac:picMk id="3" creationId="{C10FC61B-5090-A1A7-8F43-44194AC5495E}"/>
          </ac:picMkLst>
        </pc:picChg>
        <pc:picChg chg="mod">
          <ac:chgData name="이석민" userId="S::seokmin.lee@lginnotek.com::57b50b14-a57c-4682-bf7d-a9d8ba6f9bb4" providerId="AD" clId="Web-{58A2479B-CD98-4C50-8DE5-E89D6D4305CA}" dt="2022-05-20T05:55:19.186" v="3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AC70261-4198-43D0-A2D8-240FE5A464D4}"/>
    <pc:docChg chg="undo redo custSel addSld delSld modSld sldOrd addSection delSection modSection">
      <pc:chgData name="이동건" userId="4ad090f6-dadd-4301-b5d0-883b88f508af" providerId="ADAL" clId="{8AC70261-4198-43D0-A2D8-240FE5A464D4}" dt="2022-05-22T23:46:55.997" v="1878" actId="2696"/>
      <pc:docMkLst>
        <pc:docMk/>
      </pc:docMkLst>
      <pc:sldChg chg="addSp delSp modSp add del addCm delCm">
        <pc:chgData name="이동건" userId="4ad090f6-dadd-4301-b5d0-883b88f508af" providerId="ADAL" clId="{8AC70261-4198-43D0-A2D8-240FE5A464D4}" dt="2022-05-22T23:46:55.997" v="1878" actId="2696"/>
        <pc:sldMkLst>
          <pc:docMk/>
          <pc:sldMk cId="1149819829" sldId="274"/>
        </pc:sldMkLst>
        <pc:spChg chg="mod">
          <ac:chgData name="이동건" userId="4ad090f6-dadd-4301-b5d0-883b88f508af" providerId="ADAL" clId="{8AC70261-4198-43D0-A2D8-240FE5A464D4}" dt="2022-05-20T06:46:58.261" v="1704" actId="1076"/>
          <ac:spMkLst>
            <pc:docMk/>
            <pc:sldMk cId="1149819829" sldId="274"/>
            <ac:spMk id="3" creationId="{8A931DAF-AE14-4388-985A-C1A8581B7911}"/>
          </ac:spMkLst>
        </pc:spChg>
        <pc:spChg chg="mod">
          <ac:chgData name="이동건" userId="4ad090f6-dadd-4301-b5d0-883b88f508af" providerId="ADAL" clId="{8AC70261-4198-43D0-A2D8-240FE5A464D4}" dt="2022-05-19T07:49:06.392" v="7" actId="6549"/>
          <ac:spMkLst>
            <pc:docMk/>
            <pc:sldMk cId="1149819829" sldId="274"/>
            <ac:spMk id="5" creationId="{FC6A375B-D3CD-4C60-90CA-0B8DF3E7652D}"/>
          </ac:spMkLst>
        </pc:spChg>
        <pc:spChg chg="add del mod">
          <ac:chgData name="이동건" userId="4ad090f6-dadd-4301-b5d0-883b88f508af" providerId="ADAL" clId="{8AC70261-4198-43D0-A2D8-240FE5A464D4}" dt="2022-05-20T06:45:16.612" v="1636" actId="478"/>
          <ac:spMkLst>
            <pc:docMk/>
            <pc:sldMk cId="1149819829" sldId="274"/>
            <ac:spMk id="6" creationId="{DA210D90-8AF6-4DD1-8BCB-2DC6C1D57E1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10" creationId="{A3674DF5-11C3-461F-8462-7F61D54FEB7B}"/>
          </ac:spMkLst>
        </pc:spChg>
        <pc:spChg chg="add del mod">
          <ac:chgData name="이동건" userId="4ad090f6-dadd-4301-b5d0-883b88f508af" providerId="ADAL" clId="{8AC70261-4198-43D0-A2D8-240FE5A464D4}" dt="2022-05-20T05:06:58.292" v="899" actId="478"/>
          <ac:spMkLst>
            <pc:docMk/>
            <pc:sldMk cId="1149819829" sldId="274"/>
            <ac:spMk id="20" creationId="{6DF3A008-C4AA-4487-8FC7-19C0753DAFA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34" creationId="{47767C1D-C3E3-489D-8877-8AB34A9C757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5" creationId="{D77FC58B-34E0-4ABC-AC12-1F9651B1325C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6" creationId="{474F7EBB-5946-4386-AF96-B450DE09709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8" creationId="{42C6C8D6-3712-4928-824A-CAD1B1CDBCB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9" creationId="{38409F62-CFF0-4D79-9D9B-C7B16AF69373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1" creationId="{BCA0AB0E-EF53-40C7-8021-7B845DB59B7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2" creationId="{AD37D66F-4621-46CA-8427-99719F2BDF60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4" creationId="{DDDED99E-38EB-4F63-B4F5-BA74362C3B51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5" creationId="{BB697155-3FE8-4587-97BD-5B427AAC1FCA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7" creationId="{34FE7FB4-F94E-4F5F-B13B-CB3CFAB0BAF4}"/>
          </ac:spMkLst>
        </pc:spChg>
        <pc:spChg chg="del mod">
          <ac:chgData name="이동건" userId="4ad090f6-dadd-4301-b5d0-883b88f508af" providerId="ADAL" clId="{8AC70261-4198-43D0-A2D8-240FE5A464D4}" dt="2022-05-19T07:49:45.025" v="11" actId="478"/>
          <ac:spMkLst>
            <pc:docMk/>
            <pc:sldMk cId="1149819829" sldId="274"/>
            <ac:spMk id="48" creationId="{0060C502-E346-45A5-ADD6-66ABCBB0853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49" creationId="{DCFB74BC-F987-4D3E-9A47-037CE14F6BD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0" creationId="{1DC778DF-19E6-43C4-AB04-C87C874D3B37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52" creationId="{200FF7ED-EE6C-45A3-B661-C510B568415E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4" creationId="{639BE0CA-B02A-4CB3-8FB5-BE9EAE45E1A9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5" creationId="{B2B685DC-5EAC-46DC-B6DA-E4A7FCFFE2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6" creationId="{4F682A18-45B2-4E71-AC21-E8377E82579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66" creationId="{FED6CBF0-6F52-4DC9-AF9B-6ED7751C9C87}"/>
          </ac:spMkLst>
        </pc:spChg>
        <pc:spChg chg="add mod topLvl">
          <ac:chgData name="이동건" userId="4ad090f6-dadd-4301-b5d0-883b88f508af" providerId="ADAL" clId="{8AC70261-4198-43D0-A2D8-240FE5A464D4}" dt="2022-05-20T02:05:45.625" v="779" actId="20577"/>
          <ac:spMkLst>
            <pc:docMk/>
            <pc:sldMk cId="1149819829" sldId="274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8" creationId="{08A72666-65DA-4459-933A-45427E2FD61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9" creationId="{A9F023E0-978B-43CD-B658-5F6AC33A496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0" creationId="{0561AFF3-CCB5-4803-A610-F5A3AF8E5D48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1" creationId="{E8CDEF9B-A1DA-424B-9463-818CB9D0852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2" creationId="{76DED5FA-ED10-4D10-BD8F-929AC6103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3" creationId="{5F028A4A-C8D1-42AE-8AA9-DCE6EB2A021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4" creationId="{E805EB46-CAB8-417C-8373-B672ACB4330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5" creationId="{98BF79DF-858C-4863-80D7-135FD6C7DFD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6" creationId="{73A9B1D8-2681-4E0B-BC91-546E8F6B3CC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7" creationId="{EC96DE6E-5954-4CFA-8EF3-8AAD1227B1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8" creationId="{AC1962C1-6527-43BA-AE50-6102C60929F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9" creationId="{46306069-1D19-402C-AD03-E697E32F3668}"/>
          </ac:spMkLst>
        </pc:spChg>
        <pc:spChg chg="del">
          <ac:chgData name="이동건" userId="4ad090f6-dadd-4301-b5d0-883b88f508af" providerId="ADAL" clId="{8AC70261-4198-43D0-A2D8-240FE5A464D4}" dt="2022-05-19T07:49:00.961" v="6" actId="478"/>
          <ac:spMkLst>
            <pc:docMk/>
            <pc:sldMk cId="1149819829" sldId="274"/>
            <ac:spMk id="80" creationId="{6E42D2A5-3E2A-4520-8BD3-B3C7FF8CAAA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1" creationId="{06F2D224-091D-4FA3-BABB-EDAFB034C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2" creationId="{3FFCEDE7-891D-45CE-A1B3-DA54BC2A66B8}"/>
          </ac:spMkLst>
        </pc:spChg>
        <pc:spChg chg="add del mod">
          <ac:chgData name="이동건" userId="4ad090f6-dadd-4301-b5d0-883b88f508af" providerId="ADAL" clId="{8AC70261-4198-43D0-A2D8-240FE5A464D4}" dt="2022-05-19T07:53:46.823" v="146" actId="478"/>
          <ac:spMkLst>
            <pc:docMk/>
            <pc:sldMk cId="1149819829" sldId="274"/>
            <ac:spMk id="84" creationId="{D0AF4A4D-88AF-47ED-B413-96D479ACF966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6" creationId="{AFC6D7A7-1E3C-4C8F-A8CB-2CE938D7D47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8" creationId="{C0234C1C-034B-4ACB-8217-E4964E12D04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0" creationId="{D2EAB8ED-3504-4063-B436-EDE98EA95F0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2" creationId="{2E4097F7-D6D7-4D3F-928C-475FFE1C134D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3" creationId="{C7C197FE-F131-4F12-B028-B81F76B67F0F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4" creationId="{2BBDB393-E454-40B9-AD75-A241D0CFC8AA}"/>
          </ac:spMkLst>
        </pc:spChg>
        <pc:spChg chg="add mod">
          <ac:chgData name="이동건" userId="4ad090f6-dadd-4301-b5d0-883b88f508af" providerId="ADAL" clId="{8AC70261-4198-43D0-A2D8-240FE5A464D4}" dt="2022-05-20T05:26:19.831" v="1379" actId="552"/>
          <ac:spMkLst>
            <pc:docMk/>
            <pc:sldMk cId="1149819829" sldId="274"/>
            <ac:spMk id="95" creationId="{B004070F-310B-4493-A00F-485460924D6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7" creationId="{8C810F61-AC23-410B-82DE-D3A714BBC06E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9" creationId="{96DDF26F-0B5E-4D3A-8812-7734483F8DC4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01" creationId="{42C90BDA-BC20-4C10-B007-119C884AA6BD}"/>
          </ac:spMkLst>
        </pc:spChg>
        <pc:spChg chg="add del mod">
          <ac:chgData name="이동건" userId="4ad090f6-dadd-4301-b5d0-883b88f508af" providerId="ADAL" clId="{8AC70261-4198-43D0-A2D8-240FE5A464D4}" dt="2022-05-20T02:02:58.941" v="724" actId="478"/>
          <ac:spMkLst>
            <pc:docMk/>
            <pc:sldMk cId="1149819829" sldId="274"/>
            <ac:spMk id="103" creationId="{C87D3A5F-9A7E-4512-A464-491581B746BA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4" creationId="{E25F2416-45B3-423B-891E-7ED30EE3327B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7" creationId="{0666192B-BB2E-4049-9360-17DB83BEAE6E}"/>
          </ac:spMkLst>
        </pc:spChg>
        <pc:spChg chg="add del mod">
          <ac:chgData name="이동건" userId="4ad090f6-dadd-4301-b5d0-883b88f508af" providerId="ADAL" clId="{8AC70261-4198-43D0-A2D8-240FE5A464D4}" dt="2022-05-19T08:21:56.468" v="673" actId="478"/>
          <ac:spMkLst>
            <pc:docMk/>
            <pc:sldMk cId="1149819829" sldId="274"/>
            <ac:spMk id="108" creationId="{FB47995E-57DD-45C1-B758-79531B4EA3D1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09" creationId="{584BF7F5-3AAC-4368-BBEB-3954BD997F8F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0" creationId="{06BD5167-7E2A-4065-842F-4B4C6C2E6E1E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1" creationId="{9B7DDEC4-1F19-4DE0-A2FE-67B65A6B9264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2" creationId="{46F90C51-FC18-4BD2-B422-8A99F7E94439}"/>
          </ac:spMkLst>
        </pc:spChg>
        <pc:spChg chg="add del mod">
          <ac:chgData name="이동건" userId="4ad090f6-dadd-4301-b5d0-883b88f508af" providerId="ADAL" clId="{8AC70261-4198-43D0-A2D8-240FE5A464D4}" dt="2022-05-20T05:04:50.182" v="794" actId="478"/>
          <ac:spMkLst>
            <pc:docMk/>
            <pc:sldMk cId="1149819829" sldId="274"/>
            <ac:spMk id="120" creationId="{AAD1E141-ACA0-4A1C-A4A4-1D5672CE9B57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5" creationId="{1FFE9F24-3C3C-437E-B28D-800A2FD2FF4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7" creationId="{AADD71F8-1B48-4E07-992D-8F94CC7BC5A6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8" creationId="{C0436D51-32CC-44D7-B5E1-224B3739D8B0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9" creationId="{FF207110-906B-454E-81BD-ADBA7FFCCE3F}"/>
          </ac:spMkLst>
        </pc:spChg>
        <pc:spChg chg="add del mod">
          <ac:chgData name="이동건" userId="4ad090f6-dadd-4301-b5d0-883b88f508af" providerId="ADAL" clId="{8AC70261-4198-43D0-A2D8-240FE5A464D4}" dt="2022-05-20T05:12:32.015" v="976"/>
          <ac:spMkLst>
            <pc:docMk/>
            <pc:sldMk cId="1149819829" sldId="274"/>
            <ac:spMk id="133" creationId="{F32DAD0D-A029-49A4-8AAE-67072B1996BF}"/>
          </ac:spMkLst>
        </pc:spChg>
        <pc:spChg chg="add del mod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8" creationId="{19435AD8-52C4-4966-BD90-6F3F4B4D18BD}"/>
          </ac:spMkLst>
        </pc:spChg>
        <pc:spChg chg="add del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9" creationId="{E5082153-3690-4569-901F-D5CA8C0CCB99}"/>
          </ac:spMkLst>
        </pc:spChg>
        <pc:spChg chg="add del mod">
          <ac:chgData name="이동건" userId="4ad090f6-dadd-4301-b5d0-883b88f508af" providerId="ADAL" clId="{8AC70261-4198-43D0-A2D8-240FE5A464D4}" dt="2022-05-20T05:14:57.902" v="983" actId="478"/>
          <ac:spMkLst>
            <pc:docMk/>
            <pc:sldMk cId="1149819829" sldId="274"/>
            <ac:spMk id="170" creationId="{B355ACAD-4772-4D0C-96A5-263E7CDE1729}"/>
          </ac:spMkLst>
        </pc:spChg>
        <pc:spChg chg="add mod">
          <ac:chgData name="이동건" userId="4ad090f6-dadd-4301-b5d0-883b88f508af" providerId="ADAL" clId="{8AC70261-4198-43D0-A2D8-240FE5A464D4}" dt="2022-05-20T05:40:26.317" v="1397" actId="1076"/>
          <ac:spMkLst>
            <pc:docMk/>
            <pc:sldMk cId="1149819829" sldId="274"/>
            <ac:spMk id="172" creationId="{31A673EA-9DA9-48E8-B449-633E62BA3F45}"/>
          </ac:spMkLst>
        </pc:spChg>
        <pc:spChg chg="add mod">
          <ac:chgData name="이동건" userId="4ad090f6-dadd-4301-b5d0-883b88f508af" providerId="ADAL" clId="{8AC70261-4198-43D0-A2D8-240FE5A464D4}" dt="2022-05-20T06:47:04" v="1705" actId="1076"/>
          <ac:spMkLst>
            <pc:docMk/>
            <pc:sldMk cId="1149819829" sldId="274"/>
            <ac:spMk id="173" creationId="{BAA72297-73C9-4B2B-B9C8-A0D158281B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6" creationId="{119CD4B4-A4E4-42E8-A434-8B3CF0FD42C0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7" creationId="{5445A4B1-8FDC-427A-B706-A52ADD20C06F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8" creationId="{3805A53C-712A-4C4B-B342-2C3295E124B2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9" creationId="{626EEA14-F454-46E8-B47D-7FA6CE1FBEDE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0" creationId="{2FFE7F02-6561-4061-BAE4-695C5A74CA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1" creationId="{A97E6170-1CAD-49CB-929A-40E2F0F94059}"/>
          </ac:spMkLst>
        </pc:spChg>
        <pc:spChg chg="add del mod">
          <ac:chgData name="이동건" userId="4ad090f6-dadd-4301-b5d0-883b88f508af" providerId="ADAL" clId="{8AC70261-4198-43D0-A2D8-240FE5A464D4}" dt="2022-05-20T05:20:46.136" v="1211" actId="478"/>
          <ac:spMkLst>
            <pc:docMk/>
            <pc:sldMk cId="1149819829" sldId="274"/>
            <ac:spMk id="184" creationId="{62BD5BA6-0F0C-4826-BA96-76F1DA238283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3" creationId="{90F7A60F-348E-4508-9137-6D5EEC2B326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4" creationId="{315C3E66-9440-4616-933B-6008D2AFC88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5" creationId="{5E7E626B-F41F-485B-8D92-F4345B58DD2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6" creationId="{BE64697C-D4A6-4B62-819C-FE2CB4A08F1E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7" creationId="{EB7983A5-238C-4C0E-85F0-EF743DA03C7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8" creationId="{6DD0D1E4-C46E-4EEA-BE9B-2C089A6DD04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2" creationId="{0F018070-3F5A-43F3-9FD0-C77ACE75B038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3" creationId="{28731CE2-5E51-4652-8935-29414486052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1" creationId="{93E7C933-72E9-4831-8DB8-72BD6F075CD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2" creationId="{B2C53D23-4FC9-456C-B3E2-1154322E490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3" creationId="{C89AEBD6-EB9D-4D12-B8DF-2F691EE5504C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4" creationId="{77BDCA2A-7456-4FBB-91B4-DDB84DF6AC7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5" creationId="{60914E95-B806-4490-B742-CDBB401A0D29}"/>
          </ac:spMkLst>
        </pc:spChg>
        <pc:spChg chg="add mod">
          <ac:chgData name="이동건" userId="4ad090f6-dadd-4301-b5d0-883b88f508af" providerId="ADAL" clId="{8AC70261-4198-43D0-A2D8-240FE5A464D4}" dt="2022-05-20T05:43:27.388" v="1580" actId="1036"/>
          <ac:spMkLst>
            <pc:docMk/>
            <pc:sldMk cId="1149819829" sldId="274"/>
            <ac:spMk id="220" creationId="{6510A32F-5A97-4CA1-913B-142E2BDDFCE3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4" creationId="{8E589B4C-FC61-4B90-9271-7B5FCF62ACCD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8" creationId="{0D191452-6E45-45B4-BDFC-A4DB649BB9C9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2" creationId="{EA910BCD-DCC8-4643-9706-EBDEA88A754A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3" creationId="{B2916A4F-D429-4A0D-A284-9DC4ABCEA55D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5" creationId="{1E989899-492B-4B86-A93C-EB30BB4FF13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6" creationId="{7359EF32-D5EB-4C20-9A39-E912C5DE6B8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7" creationId="{D192DBDF-A18F-4AA8-BA08-6C7DBCB1EC7E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8" creationId="{18229887-5CCA-4E85-A19D-06CB8D801C90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9" creationId="{E1D935BB-F55A-4F7E-86A2-83AD75CE5809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40" creationId="{DCDC29F4-0466-4F91-A3D9-25447179F90E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5" creationId="{756DF570-2411-4135-9145-AF721707EB11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9" creationId="{C635D39B-C7E1-49A2-92F4-017FBEFF4388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3" creationId="{86E639D8-F769-46D9-A274-534CC3AAFDE2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4" creationId="{0B6E59B2-F70F-449F-93D4-62AA37E81352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6" creationId="{225D5FB1-796B-4930-A67D-CDE6B37AB695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7" creationId="{BDEB56FB-AF39-4260-84C7-25F12EDA54A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8" creationId="{2C3682DA-29A8-4631-97BE-FB66E0E6B31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9" creationId="{ACF2F129-1296-4251-90BF-21A650769D17}"/>
          </ac:spMkLst>
        </pc:spChg>
        <pc:spChg chg="add del mod">
          <ac:chgData name="이동건" userId="4ad090f6-dadd-4301-b5d0-883b88f508af" providerId="ADAL" clId="{8AC70261-4198-43D0-A2D8-240FE5A464D4}" dt="2022-05-20T05:23:30.087" v="1291" actId="478"/>
          <ac:spMkLst>
            <pc:docMk/>
            <pc:sldMk cId="1149819829" sldId="274"/>
            <ac:spMk id="260" creationId="{5EBB925C-C65C-458B-A6EF-22C3BE913E6C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61" creationId="{4779264F-3F7F-4963-8EB7-7B8AB3220205}"/>
          </ac:spMkLst>
        </pc:spChg>
        <pc:spChg chg="add mod">
          <ac:chgData name="이동건" userId="4ad090f6-dadd-4301-b5d0-883b88f508af" providerId="ADAL" clId="{8AC70261-4198-43D0-A2D8-240FE5A464D4}" dt="2022-05-20T05:42:50.720" v="1565" actId="1076"/>
          <ac:spMkLst>
            <pc:docMk/>
            <pc:sldMk cId="1149819829" sldId="274"/>
            <ac:spMk id="264" creationId="{8FD88B9C-95FC-497C-BEA7-241544BA24F8}"/>
          </ac:spMkLst>
        </pc:spChg>
        <pc:spChg chg="add mod">
          <ac:chgData name="이동건" userId="4ad090f6-dadd-4301-b5d0-883b88f508af" providerId="ADAL" clId="{8AC70261-4198-43D0-A2D8-240FE5A464D4}" dt="2022-05-20T06:44:18.816" v="1613" actId="1076"/>
          <ac:spMkLst>
            <pc:docMk/>
            <pc:sldMk cId="1149819829" sldId="274"/>
            <ac:spMk id="265" creationId="{81787B7B-33E5-40CD-A126-82E17ABBDDBD}"/>
          </ac:spMkLst>
        </pc:spChg>
        <pc:spChg chg="add mod">
          <ac:chgData name="이동건" userId="4ad090f6-dadd-4301-b5d0-883b88f508af" providerId="ADAL" clId="{8AC70261-4198-43D0-A2D8-240FE5A464D4}" dt="2022-05-20T05:40:48.984" v="1429" actId="14100"/>
          <ac:spMkLst>
            <pc:docMk/>
            <pc:sldMk cId="1149819829" sldId="274"/>
            <ac:spMk id="266" creationId="{F07F835C-C784-4C65-8910-3E7B0BBC5217}"/>
          </ac:spMkLst>
        </pc:spChg>
        <pc:spChg chg="del mod topLvl">
          <ac:chgData name="이동건" userId="4ad090f6-dadd-4301-b5d0-883b88f508af" providerId="ADAL" clId="{8AC70261-4198-43D0-A2D8-240FE5A464D4}" dt="2022-05-20T06:48:21.523" v="1729" actId="478"/>
          <ac:spMkLst>
            <pc:docMk/>
            <pc:sldMk cId="1149819829" sldId="274"/>
            <ac:spMk id="271" creationId="{C73F0A32-AAC6-4652-AAA2-14C5FB825BC6}"/>
          </ac:spMkLst>
        </pc:spChg>
        <pc:spChg chg="del mod topLvl">
          <ac:chgData name="이동건" userId="4ad090f6-dadd-4301-b5d0-883b88f508af" providerId="ADAL" clId="{8AC70261-4198-43D0-A2D8-240FE5A464D4}" dt="2022-05-20T05:44:50.621" v="1596" actId="478"/>
          <ac:spMkLst>
            <pc:docMk/>
            <pc:sldMk cId="1149819829" sldId="274"/>
            <ac:spMk id="272" creationId="{9BD10143-27A5-4B4D-BBBA-71C4221BCC46}"/>
          </ac:spMkLst>
        </pc:spChg>
        <pc:spChg chg="mod topLvl">
          <ac:chgData name="이동건" userId="4ad090f6-dadd-4301-b5d0-883b88f508af" providerId="ADAL" clId="{8AC70261-4198-43D0-A2D8-240FE5A464D4}" dt="2022-05-20T05:45:27.705" v="1608" actId="1076"/>
          <ac:spMkLst>
            <pc:docMk/>
            <pc:sldMk cId="1149819829" sldId="274"/>
            <ac:spMk id="274" creationId="{63F1D7B2-E3FD-49E4-B608-EF80A33C10C2}"/>
          </ac:spMkLst>
        </pc:spChg>
        <pc:spChg chg="del mod">
          <ac:chgData name="이동건" userId="4ad090f6-dadd-4301-b5d0-883b88f508af" providerId="ADAL" clId="{8AC70261-4198-43D0-A2D8-240FE5A464D4}" dt="2022-05-20T05:43:56.674" v="1582" actId="478"/>
          <ac:spMkLst>
            <pc:docMk/>
            <pc:sldMk cId="1149819829" sldId="274"/>
            <ac:spMk id="275" creationId="{8A2936A2-0EC0-4960-B779-ECC082CE852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7" creationId="{2F4EDC3E-88ED-4312-B7FF-B7396233B777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8" creationId="{CF02FBE5-752C-4283-91C5-3F21090E6C72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0" creationId="{75B1B217-08B5-454D-9159-19A66888099D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1" creationId="{CE85EB2D-41EB-41FA-AC39-FF344BC9B96B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3" creationId="{81215249-0854-47D7-8DDA-AEA8595B334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5" creationId="{62F32881-DB0B-4FC1-944D-45135F940660}"/>
          </ac:spMkLst>
        </pc:spChg>
        <pc:spChg chg="del mod topLvl">
          <ac:chgData name="이동건" userId="4ad090f6-dadd-4301-b5d0-883b88f508af" providerId="ADAL" clId="{8AC70261-4198-43D0-A2D8-240FE5A464D4}" dt="2022-05-20T06:47:59.134" v="1724" actId="478"/>
          <ac:spMkLst>
            <pc:docMk/>
            <pc:sldMk cId="1149819829" sldId="274"/>
            <ac:spMk id="287" creationId="{04AB8C42-0BAC-40C0-AB55-432304B1C130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8" creationId="{B6683AE0-C62C-4EC2-B8D1-861A2CFDDA9F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9" creationId="{399AD868-5DF5-4B9D-AECD-E80A00093BD8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90" creationId="{A0173BDE-7A95-4448-8D3F-AF058527835D}"/>
          </ac:spMkLst>
        </pc:spChg>
        <pc:spChg chg="del mod">
          <ac:chgData name="이동건" userId="4ad090f6-dadd-4301-b5d0-883b88f508af" providerId="ADAL" clId="{8AC70261-4198-43D0-A2D8-240FE5A464D4}" dt="2022-05-20T05:44:00.221" v="1583" actId="478"/>
          <ac:spMkLst>
            <pc:docMk/>
            <pc:sldMk cId="1149819829" sldId="274"/>
            <ac:spMk id="292" creationId="{D263008D-0E12-4F8E-8A05-08010B79F2E0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3" creationId="{F2193A6C-9150-4B8D-8002-048C5EEBD9E2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4" creationId="{254F8D3E-76AE-4092-892D-5A54D768EE9A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5" creationId="{39746673-8651-45C7-91BA-989D5D739CAB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6" creationId="{48B6193E-EB75-48B7-AF8E-2987DB2B4270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2" creationId="{49DF094B-97B9-4AC1-9C63-E801C04877F9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3" creationId="{624FD7D7-C7A7-4260-834B-F5B095A68EFF}"/>
          </ac:spMkLst>
        </pc:spChg>
        <pc:spChg chg="add del mod">
          <ac:chgData name="이동건" userId="4ad090f6-dadd-4301-b5d0-883b88f508af" providerId="ADAL" clId="{8AC70261-4198-43D0-A2D8-240FE5A464D4}" dt="2022-05-20T06:48:22.605" v="1730" actId="478"/>
          <ac:spMkLst>
            <pc:docMk/>
            <pc:sldMk cId="1149819829" sldId="274"/>
            <ac:spMk id="305" creationId="{EFF2E1C1-264A-40DC-84B5-2E12CA3434BA}"/>
          </ac:spMkLst>
        </pc:spChg>
        <pc:grpChg chg="add del mod">
          <ac:chgData name="이동건" userId="4ad090f6-dadd-4301-b5d0-883b88f508af" providerId="ADAL" clId="{8AC70261-4198-43D0-A2D8-240FE5A464D4}" dt="2022-05-19T07:53:51.507" v="147" actId="165"/>
          <ac:grpSpMkLst>
            <pc:docMk/>
            <pc:sldMk cId="1149819829" sldId="274"/>
            <ac:grpSpMk id="2" creationId="{40230BDA-C19E-45F5-BD89-BE8CA1E81627}"/>
          </ac:grpSpMkLst>
        </pc:grpChg>
        <pc:grpChg chg="add del mod ord">
          <ac:chgData name="이동건" userId="4ad090f6-dadd-4301-b5d0-883b88f508af" providerId="ADAL" clId="{8AC70261-4198-43D0-A2D8-240FE5A464D4}" dt="2022-05-19T07:53:32.921" v="144" actId="165"/>
          <ac:grpSpMkLst>
            <pc:docMk/>
            <pc:sldMk cId="1149819829" sldId="274"/>
            <ac:grpSpMk id="11" creationId="{B3DB1E2C-A021-4634-BF94-04A48E8DFBA8}"/>
          </ac:grpSpMkLst>
        </pc:grpChg>
        <pc:grpChg chg="add del mod">
          <ac:chgData name="이동건" userId="4ad090f6-dadd-4301-b5d0-883b88f508af" providerId="ADAL" clId="{8AC70261-4198-43D0-A2D8-240FE5A464D4}" dt="2022-05-19T07:54:12.609" v="151" actId="165"/>
          <ac:grpSpMkLst>
            <pc:docMk/>
            <pc:sldMk cId="1149819829" sldId="274"/>
            <ac:grpSpMk id="12" creationId="{0CD09013-DDFA-4367-A506-99A44D6E8898}"/>
          </ac:grpSpMkLst>
        </pc:grpChg>
        <pc:grpChg chg="add mod">
          <ac:chgData name="이동건" userId="4ad090f6-dadd-4301-b5d0-883b88f508af" providerId="ADAL" clId="{8AC70261-4198-43D0-A2D8-240FE5A464D4}" dt="2022-05-19T07:54:41.363" v="157" actId="164"/>
          <ac:grpSpMkLst>
            <pc:docMk/>
            <pc:sldMk cId="1149819829" sldId="274"/>
            <ac:grpSpMk id="18" creationId="{C303F281-91B7-46DF-9CA0-D079478226D0}"/>
          </ac:grpSpMkLst>
        </pc:grpChg>
        <pc:grpChg chg="add del mod">
          <ac:chgData name="이동건" userId="4ad090f6-dadd-4301-b5d0-883b88f508af" providerId="ADAL" clId="{8AC70261-4198-43D0-A2D8-240FE5A464D4}" dt="2022-05-20T05:04:55.224" v="795" actId="478"/>
          <ac:grpSpMkLst>
            <pc:docMk/>
            <pc:sldMk cId="1149819829" sldId="274"/>
            <ac:grpSpMk id="19" creationId="{02531C89-FD40-41CE-A285-932FE893B979}"/>
          </ac:grpSpMkLst>
        </pc:grpChg>
        <pc:grpChg chg="add del">
          <ac:chgData name="이동건" userId="4ad090f6-dadd-4301-b5d0-883b88f508af" providerId="ADAL" clId="{8AC70261-4198-43D0-A2D8-240FE5A464D4}" dt="2022-05-20T05:15:08.072" v="985" actId="478"/>
          <ac:grpSpMkLst>
            <pc:docMk/>
            <pc:sldMk cId="1149819829" sldId="274"/>
            <ac:grpSpMk id="134" creationId="{9B33994D-45AA-4F5B-BFE4-5E289BE8C6FD}"/>
          </ac:grpSpMkLst>
        </pc:grpChg>
        <pc:grpChg chg="add del mod">
          <ac:chgData name="이동건" userId="4ad090f6-dadd-4301-b5d0-883b88f508af" providerId="ADAL" clId="{8AC70261-4198-43D0-A2D8-240FE5A464D4}" dt="2022-05-20T05:20:21.741" v="1204" actId="478"/>
          <ac:grpSpMkLst>
            <pc:docMk/>
            <pc:sldMk cId="1149819829" sldId="274"/>
            <ac:grpSpMk id="182" creationId="{DE8257BE-FE7D-4656-9745-E004B24D8664}"/>
          </ac:grpSpMkLst>
        </pc:grpChg>
        <pc:grpChg chg="add del mod">
          <ac:chgData name="이동건" userId="4ad090f6-dadd-4301-b5d0-883b88f508af" providerId="ADAL" clId="{8AC70261-4198-43D0-A2D8-240FE5A464D4}" dt="2022-05-20T05:20:56.192" v="1217" actId="165"/>
          <ac:grpSpMkLst>
            <pc:docMk/>
            <pc:sldMk cId="1149819829" sldId="274"/>
            <ac:grpSpMk id="216" creationId="{259570BD-E85C-4C19-B312-E6F8FD7647B7}"/>
          </ac:grpSpMkLst>
        </pc:grpChg>
        <pc:grpChg chg="add mod">
          <ac:chgData name="이동건" userId="4ad090f6-dadd-4301-b5d0-883b88f508af" providerId="ADAL" clId="{8AC70261-4198-43D0-A2D8-240FE5A464D4}" dt="2022-05-20T06:44:14.730" v="1612" actId="1076"/>
          <ac:grpSpMkLst>
            <pc:docMk/>
            <pc:sldMk cId="1149819829" sldId="274"/>
            <ac:grpSpMk id="217" creationId="{EC34D163-2B03-434A-97E6-0C2B2CB68F12}"/>
          </ac:grpSpMkLst>
        </pc:grpChg>
        <pc:grpChg chg="add del mod">
          <ac:chgData name="이동건" userId="4ad090f6-dadd-4301-b5d0-883b88f508af" providerId="ADAL" clId="{8AC70261-4198-43D0-A2D8-240FE5A464D4}" dt="2022-05-20T05:23:23.759" v="1287"/>
          <ac:grpSpMkLst>
            <pc:docMk/>
            <pc:sldMk cId="1149819829" sldId="274"/>
            <ac:grpSpMk id="221" creationId="{9B234A7A-C026-460A-9581-7A90724CACD5}"/>
          </ac:grpSpMkLst>
        </pc:grpChg>
        <pc:grpChg chg="add del mod">
          <ac:chgData name="이동건" userId="4ad090f6-dadd-4301-b5d0-883b88f508af" providerId="ADAL" clId="{8AC70261-4198-43D0-A2D8-240FE5A464D4}" dt="2022-05-20T05:23:22.367" v="1285" actId="164"/>
          <ac:grpSpMkLst>
            <pc:docMk/>
            <pc:sldMk cId="1149819829" sldId="274"/>
            <ac:grpSpMk id="241" creationId="{D6B0282E-6B93-4E7A-9D5E-8A5A0D2D2244}"/>
          </ac:grpSpMkLst>
        </pc:grpChg>
        <pc:grpChg chg="add del mod topLvl">
          <ac:chgData name="이동건" userId="4ad090f6-dadd-4301-b5d0-883b88f508af" providerId="ADAL" clId="{8AC70261-4198-43D0-A2D8-240FE5A464D4}" dt="2022-05-20T05:24:10.381" v="1303" actId="165"/>
          <ac:grpSpMkLst>
            <pc:docMk/>
            <pc:sldMk cId="1149819829" sldId="274"/>
            <ac:grpSpMk id="242" creationId="{6158F40D-9015-4116-9B1C-F9F6C43E34D1}"/>
          </ac:grpSpMkLst>
        </pc:grpChg>
        <pc:grpChg chg="add del mod">
          <ac:chgData name="이동건" userId="4ad090f6-dadd-4301-b5d0-883b88f508af" providerId="ADAL" clId="{8AC70261-4198-43D0-A2D8-240FE5A464D4}" dt="2022-05-20T05:24:10.015" v="1302" actId="165"/>
          <ac:grpSpMkLst>
            <pc:docMk/>
            <pc:sldMk cId="1149819829" sldId="274"/>
            <ac:grpSpMk id="262" creationId="{B87B366D-4EB2-44B8-9E55-D12198F37A62}"/>
          </ac:grpSpMkLst>
        </pc:grpChg>
        <pc:grpChg chg="add mod">
          <ac:chgData name="이동건" userId="4ad090f6-dadd-4301-b5d0-883b88f508af" providerId="ADAL" clId="{8AC70261-4198-43D0-A2D8-240FE5A464D4}" dt="2022-05-20T05:40:42.029" v="1428" actId="1035"/>
          <ac:grpSpMkLst>
            <pc:docMk/>
            <pc:sldMk cId="1149819829" sldId="274"/>
            <ac:grpSpMk id="263" creationId="{413713CC-3F88-4A47-ABDD-A30DEB3DFBF4}"/>
          </ac:grpSpMkLst>
        </pc:grpChg>
        <pc:grpChg chg="add del mod">
          <ac:chgData name="이동건" userId="4ad090f6-dadd-4301-b5d0-883b88f508af" providerId="ADAL" clId="{8AC70261-4198-43D0-A2D8-240FE5A464D4}" dt="2022-05-20T05:44:05.439" v="1584" actId="165"/>
          <ac:grpSpMkLst>
            <pc:docMk/>
            <pc:sldMk cId="1149819829" sldId="274"/>
            <ac:grpSpMk id="268" creationId="{79C5BC0A-C280-41AF-AA6D-6F3A4ECCF557}"/>
          </ac:grpSpMkLst>
        </pc:grpChg>
        <pc:grpChg chg="del mod topLvl">
          <ac:chgData name="이동건" userId="4ad090f6-dadd-4301-b5d0-883b88f508af" providerId="ADAL" clId="{8AC70261-4198-43D0-A2D8-240FE5A464D4}" dt="2022-05-20T05:44:05.902" v="1585" actId="165"/>
          <ac:grpSpMkLst>
            <pc:docMk/>
            <pc:sldMk cId="1149819829" sldId="274"/>
            <ac:grpSpMk id="269" creationId="{7B02895E-16E6-4010-83FF-E83C0314DA70}"/>
          </ac:grpSpMkLst>
        </pc:grpChg>
        <pc:grpChg chg="add mod">
          <ac:chgData name="이동건" userId="4ad090f6-dadd-4301-b5d0-883b88f508af" providerId="ADAL" clId="{8AC70261-4198-43D0-A2D8-240FE5A464D4}" dt="2022-05-20T06:47:19.499" v="1707" actId="164"/>
          <ac:grpSpMkLst>
            <pc:docMk/>
            <pc:sldMk cId="1149819829" sldId="274"/>
            <ac:grpSpMk id="307" creationId="{87F8266D-9D8E-44CF-86CA-522C51B92490}"/>
          </ac:grpSpMkLst>
        </pc:grpChg>
        <pc:grpChg chg="add del mod">
          <ac:chgData name="이동건" userId="4ad090f6-dadd-4301-b5d0-883b88f508af" providerId="ADAL" clId="{8AC70261-4198-43D0-A2D8-240FE5A464D4}" dt="2022-05-20T06:48:27.386" v="1733" actId="165"/>
          <ac:grpSpMkLst>
            <pc:docMk/>
            <pc:sldMk cId="1149819829" sldId="274"/>
            <ac:grpSpMk id="308" creationId="{A6D051A3-2BB7-44F6-AAA0-D760B4D84C27}"/>
          </ac:grpSpMkLst>
        </pc:grpChg>
        <pc:graphicFrameChg chg="add del mod modGraphic">
          <ac:chgData name="이동건" userId="4ad090f6-dadd-4301-b5d0-883b88f508af" providerId="ADAL" clId="{8AC70261-4198-43D0-A2D8-240FE5A464D4}" dt="2022-05-20T05:05:01.316" v="796" actId="478"/>
          <ac:graphicFrameMkLst>
            <pc:docMk/>
            <pc:sldMk cId="1149819829" sldId="274"/>
            <ac:graphicFrameMk id="23" creationId="{2D73AC94-B06E-4FCA-87A0-A5F33C7F486A}"/>
          </ac:graphicFrameMkLst>
        </pc:graphicFrameChg>
        <pc:graphicFrameChg chg="add del mod modGraphic">
          <ac:chgData name="이동건" userId="4ad090f6-dadd-4301-b5d0-883b88f508af" providerId="ADAL" clId="{8AC70261-4198-43D0-A2D8-240FE5A464D4}" dt="2022-05-20T05:07:08.707" v="901" actId="478"/>
          <ac:graphicFrameMkLst>
            <pc:docMk/>
            <pc:sldMk cId="1149819829" sldId="274"/>
            <ac:graphicFrameMk id="121" creationId="{76126BF0-87C9-45B5-9CAF-8EE557371856}"/>
          </ac:graphicFrameMkLst>
        </pc:graphicFrameChg>
        <pc:picChg chg="mod">
          <ac:chgData name="이동건" userId="4ad090f6-dadd-4301-b5d0-883b88f508af" providerId="ADAL" clId="{8AC70261-4198-43D0-A2D8-240FE5A464D4}" dt="2022-05-20T06:44:28.304" v="161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동건" userId="4ad090f6-dadd-4301-b5d0-883b88f508af" providerId="ADAL" clId="{8AC70261-4198-43D0-A2D8-240FE5A464D4}" dt="2022-05-19T07:59:35.646" v="298" actId="478"/>
          <ac:picMkLst>
            <pc:docMk/>
            <pc:sldMk cId="1149819829" sldId="274"/>
            <ac:picMk id="21" creationId="{CE0C077B-8C52-4B6D-A736-706C4361A06A}"/>
          </ac:picMkLst>
        </pc:picChg>
        <pc:picChg chg="add del mod">
          <ac:chgData name="이동건" userId="4ad090f6-dadd-4301-b5d0-883b88f508af" providerId="ADAL" clId="{8AC70261-4198-43D0-A2D8-240FE5A464D4}" dt="2022-05-19T08:01:13.020" v="303" actId="478"/>
          <ac:picMkLst>
            <pc:docMk/>
            <pc:sldMk cId="1149819829" sldId="274"/>
            <ac:picMk id="22" creationId="{A69CB8F3-E9AC-438B-B7F1-DCAB48B0F418}"/>
          </ac:picMkLst>
        </pc:picChg>
        <pc:picChg chg="add del mod modCrop">
          <ac:chgData name="이동건" userId="4ad090f6-dadd-4301-b5d0-883b88f508af" providerId="ADAL" clId="{8AC70261-4198-43D0-A2D8-240FE5A464D4}" dt="2022-05-20T00:32:21.440" v="693" actId="478"/>
          <ac:picMkLst>
            <pc:docMk/>
            <pc:sldMk cId="1149819829" sldId="274"/>
            <ac:picMk id="102" creationId="{ECB173F2-FCA9-465C-84B8-A4D62ADA8E35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5" creationId="{9858A313-20FB-4A96-A886-73BBE20492FA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6" creationId="{C46C3FF5-2011-4E4F-94F1-27034AC48D9F}"/>
          </ac:picMkLst>
        </pc:picChg>
        <pc:picChg chg="add del mod modCrop">
          <ac:chgData name="이동건" userId="4ad090f6-dadd-4301-b5d0-883b88f508af" providerId="ADAL" clId="{8AC70261-4198-43D0-A2D8-240FE5A464D4}" dt="2022-05-20T01:52:56.676" v="703" actId="478"/>
          <ac:picMkLst>
            <pc:docMk/>
            <pc:sldMk cId="1149819829" sldId="274"/>
            <ac:picMk id="114" creationId="{FEB332AA-AC4B-4B4E-AECB-2A586A7A44CD}"/>
          </ac:picMkLst>
        </pc:picChg>
        <pc:picChg chg="add del mod">
          <ac:chgData name="이동건" userId="4ad090f6-dadd-4301-b5d0-883b88f508af" providerId="ADAL" clId="{8AC70261-4198-43D0-A2D8-240FE5A464D4}" dt="2022-05-20T02:02:58.941" v="724" actId="478"/>
          <ac:picMkLst>
            <pc:docMk/>
            <pc:sldMk cId="1149819829" sldId="274"/>
            <ac:picMk id="116" creationId="{2E6B00CE-8EFA-4888-8064-874EC9B9F340}"/>
          </ac:picMkLst>
        </pc:picChg>
        <pc:picChg chg="add del mod">
          <ac:chgData name="이동건" userId="4ad090f6-dadd-4301-b5d0-883b88f508af" providerId="ADAL" clId="{8AC70261-4198-43D0-A2D8-240FE5A464D4}" dt="2022-05-20T05:04:47.129" v="792" actId="478"/>
          <ac:picMkLst>
            <pc:docMk/>
            <pc:sldMk cId="1149819829" sldId="274"/>
            <ac:picMk id="117" creationId="{B4636A4C-402D-4514-975E-FE0955F3E4E6}"/>
          </ac:picMkLst>
        </pc:picChg>
        <pc:picChg chg="add del mod">
          <ac:chgData name="이동건" userId="4ad090f6-dadd-4301-b5d0-883b88f508af" providerId="ADAL" clId="{8AC70261-4198-43D0-A2D8-240FE5A464D4}" dt="2022-05-20T05:04:45.606" v="791" actId="478"/>
          <ac:picMkLst>
            <pc:docMk/>
            <pc:sldMk cId="1149819829" sldId="274"/>
            <ac:picMk id="118" creationId="{991E1EDE-BEC4-4BD5-9CEB-FAFED2A6B01A}"/>
          </ac:picMkLst>
        </pc:picChg>
        <pc:picChg chg="add del mod">
          <ac:chgData name="이동건" userId="4ad090f6-dadd-4301-b5d0-883b88f508af" providerId="ADAL" clId="{8AC70261-4198-43D0-A2D8-240FE5A464D4}" dt="2022-05-20T05:04:47.424" v="793" actId="478"/>
          <ac:picMkLst>
            <pc:docMk/>
            <pc:sldMk cId="1149819829" sldId="274"/>
            <ac:picMk id="119" creationId="{DD132F35-85B7-46C6-BE96-4B56C83612FB}"/>
          </ac:picMkLst>
        </pc:picChg>
        <pc:picChg chg="add del mod">
          <ac:chgData name="이동건" userId="4ad090f6-dadd-4301-b5d0-883b88f508af" providerId="ADAL" clId="{8AC70261-4198-43D0-A2D8-240FE5A464D4}" dt="2022-05-20T05:14:57.902" v="983" actId="478"/>
          <ac:picMkLst>
            <pc:docMk/>
            <pc:sldMk cId="1149819829" sldId="274"/>
            <ac:picMk id="171" creationId="{F5A14F1F-81DD-4CD2-914A-DA7D39A7A111}"/>
          </ac:picMkLst>
        </pc:picChg>
        <pc:picChg chg="add mod">
          <ac:chgData name="이동건" userId="4ad090f6-dadd-4301-b5d0-883b88f508af" providerId="ADAL" clId="{8AC70261-4198-43D0-A2D8-240FE5A464D4}" dt="2022-05-20T05:40:42.029" v="1428" actId="1035"/>
          <ac:picMkLst>
            <pc:docMk/>
            <pc:sldMk cId="1149819829" sldId="274"/>
            <ac:picMk id="174" creationId="{8F2DA828-64EF-474C-ABB5-7B6F98E23AE3}"/>
          </ac:picMkLst>
        </pc:picChg>
        <pc:picChg chg="add mod">
          <ac:chgData name="이동건" userId="4ad090f6-dadd-4301-b5d0-883b88f508af" providerId="ADAL" clId="{8AC70261-4198-43D0-A2D8-240FE5A464D4}" dt="2022-05-20T05:19:50.310" v="1193" actId="164"/>
          <ac:picMkLst>
            <pc:docMk/>
            <pc:sldMk cId="1149819829" sldId="274"/>
            <ac:picMk id="175" creationId="{D837D19A-0430-44FE-A93B-FDA6C1970214}"/>
          </ac:picMkLst>
        </pc:picChg>
        <pc:cxnChg chg="add mod or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7" creationId="{9359C520-7735-4BAE-A3EE-B504D1045744}"/>
          </ac:cxnSpMkLst>
        </pc:cxnChg>
        <pc:cxnChg chg="add mod">
          <ac:chgData name="이동건" userId="4ad090f6-dadd-4301-b5d0-883b88f508af" providerId="ADAL" clId="{8AC70261-4198-43D0-A2D8-240FE5A464D4}" dt="2022-05-20T05:27:38.198" v="1393" actId="1076"/>
          <ac:cxnSpMkLst>
            <pc:docMk/>
            <pc:sldMk cId="1149819829" sldId="274"/>
            <ac:cxnSpMk id="26" creationId="{E96AA6D1-AEA5-4025-880B-76BBA2FAA621}"/>
          </ac:cxnSpMkLst>
        </pc:cxnChg>
        <pc:cxnChg chg="add del mod">
          <ac:chgData name="이동건" userId="4ad090f6-dadd-4301-b5d0-883b88f508af" providerId="ADAL" clId="{8AC70261-4198-43D0-A2D8-240FE5A464D4}" dt="2022-05-20T05:10:34.116" v="953" actId="478"/>
          <ac:cxnSpMkLst>
            <pc:docMk/>
            <pc:sldMk cId="1149819829" sldId="274"/>
            <ac:cxnSpMk id="29" creationId="{BFC4C3F8-2B9B-43FA-B58F-D2D9D6F412E2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3" creationId="{9FD0AE65-F716-4F76-BE32-D8334AAA2DFD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7" creationId="{AD4ED065-4D47-4F1E-9C64-1FC1322513E9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0" creationId="{6E84C75F-CA33-4EBA-AC01-2D685B77D3B4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3" creationId="{75D276C4-0DD6-4B0D-8EEB-9CEF5D8729B0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6" creationId="{114A762E-3793-4B1C-AC97-11E5239727A3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1" creationId="{07C4DD05-0CD6-4FFE-8DC9-2A1B1034CF0B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3" creationId="{8E413D38-3AD0-48D5-AAE5-0088DBC8176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7" creationId="{A54CD528-99AD-4BFB-B331-9645F9419F5C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8" creationId="{B114D597-62CE-4242-8F7E-ECA51ADEDA72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9" creationId="{004B51D1-F967-4B44-8C4B-D0A353C65CAF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0" creationId="{BDF07A67-BFB4-40E5-BD18-90202269487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1" creationId="{0F4F72B0-7405-4DFE-8487-28791F70059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2" creationId="{F26204AA-8D5C-43B9-B2BE-54E2896E859E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3" creationId="{3C0E807D-4EFA-459C-A908-ED0C8E634A07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4" creationId="{07A08CF5-5339-40C4-8C12-A1EFF793AEA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5" creationId="{0F547C19-6174-4CE8-94DA-93A40D57832C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83" creationId="{4100DD03-A0A7-4C63-8248-788BF6C1F410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5" creationId="{8F49B2BB-9C60-415D-901B-505548B0BEAB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7" creationId="{B3FED9EE-B4A4-47C3-BBA2-E8EF5521BBFF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9" creationId="{F5D3E198-C4E9-4B99-8155-E1461E659221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91" creationId="{C79684D7-47E8-4050-BABD-6EF8FBB49043}"/>
          </ac:cxnSpMkLst>
        </pc:cxnChg>
        <pc:cxnChg chg="add del mod">
          <ac:chgData name="이동건" userId="4ad090f6-dadd-4301-b5d0-883b88f508af" providerId="ADAL" clId="{8AC70261-4198-43D0-A2D8-240FE5A464D4}" dt="2022-05-20T05:10:35.023" v="954" actId="478"/>
          <ac:cxnSpMkLst>
            <pc:docMk/>
            <pc:sldMk cId="1149819829" sldId="274"/>
            <ac:cxnSpMk id="96" creationId="{0F606647-C3B6-4AAA-A929-D4EAED9CDECD}"/>
          </ac:cxnSpMkLst>
        </pc:cxnChg>
        <pc:cxnChg chg="add del mod">
          <ac:chgData name="이동건" userId="4ad090f6-dadd-4301-b5d0-883b88f508af" providerId="ADAL" clId="{8AC70261-4198-43D0-A2D8-240FE5A464D4}" dt="2022-05-20T05:10:33.518" v="952" actId="478"/>
          <ac:cxnSpMkLst>
            <pc:docMk/>
            <pc:sldMk cId="1149819829" sldId="274"/>
            <ac:cxnSpMk id="98" creationId="{7B271970-0E0F-4695-9CFC-88CA2E8A751B}"/>
          </ac:cxnSpMkLst>
        </pc:cxnChg>
        <pc:cxnChg chg="add del mod">
          <ac:chgData name="이동건" userId="4ad090f6-dadd-4301-b5d0-883b88f508af" providerId="ADAL" clId="{8AC70261-4198-43D0-A2D8-240FE5A464D4}" dt="2022-05-20T05:10:26.725" v="948" actId="478"/>
          <ac:cxnSpMkLst>
            <pc:docMk/>
            <pc:sldMk cId="1149819829" sldId="274"/>
            <ac:cxnSpMk id="100" creationId="{C34D7A34-0237-401B-9E00-C9C263F9E030}"/>
          </ac:cxnSpMkLst>
        </pc:cxnChg>
        <pc:cxnChg chg="add del mod">
          <ac:chgData name="이동건" userId="4ad090f6-dadd-4301-b5d0-883b88f508af" providerId="ADAL" clId="{8AC70261-4198-43D0-A2D8-240FE5A464D4}" dt="2022-05-20T05:10:16.725" v="946" actId="478"/>
          <ac:cxnSpMkLst>
            <pc:docMk/>
            <pc:sldMk cId="1149819829" sldId="274"/>
            <ac:cxnSpMk id="132" creationId="{60BDB881-D422-4AD5-814C-5B26CD613CDA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3" creationId="{781BFA67-A735-4109-AF2A-8E21A9F209B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5" creationId="{A1A8A0EF-2D1C-4949-973B-556284BA62C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6" creationId="{3239ECCA-4CA7-4136-A703-83FD04B2D64B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7" creationId="{C0A47785-0011-4BAD-ACA0-3A47777FD0DC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8" creationId="{42B95247-BC69-4EB1-ADE0-A32E6886FC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9" creationId="{FEBE866D-D076-4BC6-A86F-EC2372F6E66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0" creationId="{8F7A2C03-E597-4E55-93F6-6E9936F646DD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1" creationId="{A5FDE080-3FF3-4E71-8F18-C62097B9A5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2" creationId="{1ACD975C-35E3-4181-BF06-7051B70E0059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9" creationId="{A3F40D43-96FE-437C-9F75-49248054688C}"/>
          </ac:cxnSpMkLst>
        </pc:cxnChg>
        <pc:cxnChg chg="add mod topLvl">
          <ac:chgData name="이동건" userId="4ad090f6-dadd-4301-b5d0-883b88f508af" providerId="ADAL" clId="{8AC70261-4198-43D0-A2D8-240FE5A464D4}" dt="2022-05-20T05:21:15.436" v="1226" actId="14100"/>
          <ac:cxnSpMkLst>
            <pc:docMk/>
            <pc:sldMk cId="1149819829" sldId="274"/>
            <ac:cxnSpMk id="200" creationId="{5E588BD7-E476-4B0A-8F39-B2B66F09808D}"/>
          </ac:cxnSpMkLst>
        </pc:cxnChg>
        <pc:cxnChg chg="add mod topLvl">
          <ac:chgData name="이동건" userId="4ad090f6-dadd-4301-b5d0-883b88f508af" providerId="ADAL" clId="{8AC70261-4198-43D0-A2D8-240FE5A464D4}" dt="2022-05-20T05:21:17.215" v="1227" actId="14100"/>
          <ac:cxnSpMkLst>
            <pc:docMk/>
            <pc:sldMk cId="1149819829" sldId="274"/>
            <ac:cxnSpMk id="201" creationId="{C261D455-EE6A-43F6-A0A0-543BB663398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4" creationId="{8FF7C6E5-7D3C-40CB-B7E4-6CEC2378603E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5" creationId="{A5C18B4E-0E0F-4000-A951-01D7788BC55F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6" creationId="{ED8F8372-CE8C-4A64-8C86-B5426E11E64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7" creationId="{490B76E1-6F00-46AC-89E4-89C410A1E23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8" creationId="{05BEF360-042B-4BD2-B1F7-FE50F3BC0136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9" creationId="{63B038EA-D635-46C6-9BDD-7C3C594C872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10" creationId="{B2F4CB2A-10B1-4811-B383-AF4AAEC7E2CF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2" creationId="{C2B9B247-81B9-4D3C-9DC6-F17E0D3FCE04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3" creationId="{7652BA79-BDEE-4196-935E-70432B4275F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5" creationId="{1A75B235-914E-456F-B21C-3C8F56153A1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6" creationId="{A3BD99F8-9D81-432E-8BF4-4A27A0B04028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7" creationId="{3818CEB5-0658-4044-9C4E-548756A4867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9" creationId="{60BB7A2A-03F3-4E9C-AD8C-7930D1034663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0" creationId="{ECFEE565-7537-4E8F-A57F-DAF276649EB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1" creationId="{2CC28A18-D8CD-48D9-B32A-030ECC2DA30F}"/>
          </ac:cxnSpMkLst>
        </pc:cxnChg>
        <pc:cxnChg chg="add del">
          <ac:chgData name="이동건" userId="4ad090f6-dadd-4301-b5d0-883b88f508af" providerId="ADAL" clId="{8AC70261-4198-43D0-A2D8-240FE5A464D4}" dt="2022-05-20T05:23:23.759" v="1287"/>
          <ac:cxnSpMkLst>
            <pc:docMk/>
            <pc:sldMk cId="1149819829" sldId="274"/>
            <ac:cxnSpMk id="234" creationId="{1197EEDB-C855-4DB4-9FA5-3EE71CBB2051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3" creationId="{298AE1D4-16A4-414F-982E-D1EACE4E8D08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4" creationId="{5637BB46-D65E-4513-8282-61A3AC715C9A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6" creationId="{A79E6861-8FC0-431F-A056-CF5D9A17F19B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7" creationId="{F35002E9-D581-4C9C-BA66-F86DC92255B7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8" creationId="{6F561E83-8BC1-4A36-858E-4E42F8996FC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0" creationId="{0BF0D08E-CBB4-468E-BCE9-E455B6CB1DF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1" creationId="{4A1F2079-BEE7-4F6A-BCE2-061A41DB1236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2" creationId="{3A52CEE6-970B-4777-A9F2-1E949AAEBED9}"/>
          </ac:cxnSpMkLst>
        </pc:cxnChg>
        <pc:cxnChg chg="add 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5" creationId="{6FC4B1AF-D85D-468A-9936-231BB3CA4495}"/>
          </ac:cxnSpMkLst>
        </pc:cxnChg>
        <pc:cxnChg chg="del mod topLvl">
          <ac:chgData name="이동건" userId="4ad090f6-dadd-4301-b5d0-883b88f508af" providerId="ADAL" clId="{8AC70261-4198-43D0-A2D8-240FE5A464D4}" dt="2022-05-20T06:48:30.047" v="1734" actId="478"/>
          <ac:cxnSpMkLst>
            <pc:docMk/>
            <pc:sldMk cId="1149819829" sldId="274"/>
            <ac:cxnSpMk id="270" creationId="{4AD58EF1-FDCD-4C24-A57B-EA1AECC8FC76}"/>
          </ac:cxnSpMkLst>
        </pc:cxnChg>
        <pc:cxnChg chg="del mod topLvl">
          <ac:chgData name="이동건" userId="4ad090f6-dadd-4301-b5d0-883b88f508af" providerId="ADAL" clId="{8AC70261-4198-43D0-A2D8-240FE5A464D4}" dt="2022-05-20T05:44:10.585" v="1586" actId="478"/>
          <ac:cxnSpMkLst>
            <pc:docMk/>
            <pc:sldMk cId="1149819829" sldId="274"/>
            <ac:cxnSpMk id="273" creationId="{261CD151-29D7-449D-9AEB-EB9822F1138D}"/>
          </ac:cxnSpMkLst>
        </pc:cxnChg>
        <pc:cxnChg chg="mod topLvl">
          <ac:chgData name="이동건" userId="4ad090f6-dadd-4301-b5d0-883b88f508af" providerId="ADAL" clId="{8AC70261-4198-43D0-A2D8-240FE5A464D4}" dt="2022-05-20T06:48:21.523" v="1729" actId="478"/>
          <ac:cxnSpMkLst>
            <pc:docMk/>
            <pc:sldMk cId="1149819829" sldId="274"/>
            <ac:cxnSpMk id="276" creationId="{FE9B72E2-7168-4689-A44B-9E549C2F173A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79" creationId="{E9F3C46B-C14C-40D7-84AF-79D7B4000321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2" creationId="{8D68A8FA-D649-4538-AA34-83F11B038EC4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4" creationId="{DB9033B0-F51F-442E-8031-F3E47A0873AA}"/>
          </ac:cxnSpMkLst>
        </pc:cxnChg>
        <pc:cxnChg chg="mod topLvl">
          <ac:chgData name="이동건" userId="4ad090f6-dadd-4301-b5d0-883b88f508af" providerId="ADAL" clId="{8AC70261-4198-43D0-A2D8-240FE5A464D4}" dt="2022-05-20T06:48:04.060" v="1725" actId="14100"/>
          <ac:cxnSpMkLst>
            <pc:docMk/>
            <pc:sldMk cId="1149819829" sldId="274"/>
            <ac:cxnSpMk id="286" creationId="{A35D3936-EE75-4743-B2A9-BE10C0999A1F}"/>
          </ac:cxnSpMkLst>
        </pc:cxnChg>
        <pc:cxnChg chg="del mod topLvl">
          <ac:chgData name="이동건" userId="4ad090f6-dadd-4301-b5d0-883b88f508af" providerId="ADAL" clId="{8AC70261-4198-43D0-A2D8-240FE5A464D4}" dt="2022-05-20T06:47:56.833" v="1723" actId="478"/>
          <ac:cxnSpMkLst>
            <pc:docMk/>
            <pc:sldMk cId="1149819829" sldId="274"/>
            <ac:cxnSpMk id="291" creationId="{E359C9B0-E341-4F69-B35A-9FE9C7900745}"/>
          </ac:cxnSpMkLst>
        </pc:cxnChg>
        <pc:cxnChg chg="del">
          <ac:chgData name="이동건" userId="4ad090f6-dadd-4301-b5d0-883b88f508af" providerId="ADAL" clId="{8AC70261-4198-43D0-A2D8-240FE5A464D4}" dt="2022-05-20T05:43:53.244" v="1581" actId="478"/>
          <ac:cxnSpMkLst>
            <pc:docMk/>
            <pc:sldMk cId="1149819829" sldId="274"/>
            <ac:cxnSpMk id="297" creationId="{7E4167D1-BB28-46A7-9B9B-7515414FB683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8" creationId="{FD04AC2E-7E96-47A1-AAAB-850188D6270E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9" creationId="{1BDF9402-DA37-455E-AEEA-A54B1A61728D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0" creationId="{B4DCAEC7-06A0-4ADB-ADEC-5D72F96812D4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1" creationId="{DC34C7AB-33FF-41A6-A915-C39947EF8C98}"/>
          </ac:cxnSpMkLst>
        </pc:cxnChg>
        <pc:cxnChg chg="add del mod ord topLvl">
          <ac:chgData name="이동건" userId="4ad090f6-dadd-4301-b5d0-883b88f508af" providerId="ADAL" clId="{8AC70261-4198-43D0-A2D8-240FE5A464D4}" dt="2022-05-20T06:48:30.875" v="1735" actId="478"/>
          <ac:cxnSpMkLst>
            <pc:docMk/>
            <pc:sldMk cId="1149819829" sldId="274"/>
            <ac:cxnSpMk id="306" creationId="{9491B02B-DE83-4509-8D4A-A36952CA200E}"/>
          </ac:cxnSpMkLst>
        </pc:cxnChg>
      </pc:sldChg>
      <pc:sldChg chg="addSp delSp modSp add del ord">
        <pc:chgData name="이동건" userId="4ad090f6-dadd-4301-b5d0-883b88f508af" providerId="ADAL" clId="{8AC70261-4198-43D0-A2D8-240FE5A464D4}" dt="2022-05-22T23:46:55.910" v="1877" actId="2696"/>
        <pc:sldMkLst>
          <pc:docMk/>
          <pc:sldMk cId="497918053" sldId="275"/>
        </pc:sldMkLst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" creationId="{8A931DAF-AE14-4388-985A-C1A8581B7911}"/>
          </ac:spMkLst>
        </pc:spChg>
        <pc:spChg chg="del mod">
          <ac:chgData name="이동건" userId="4ad090f6-dadd-4301-b5d0-883b88f508af" providerId="ADAL" clId="{8AC70261-4198-43D0-A2D8-240FE5A464D4}" dt="2022-05-20T07:04:02.414" v="1743" actId="478"/>
          <ac:spMkLst>
            <pc:docMk/>
            <pc:sldMk cId="497918053" sldId="275"/>
            <ac:spMk id="104" creationId="{97F66635-A5B8-4D8A-A4BF-C9CB9EE8A0C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5" creationId="{AB126F2C-09F4-4681-AE0F-474681EA8B08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6" creationId="{0BD1A719-8125-4D93-8068-9D56C0DBDC72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8" creationId="{42F604F6-661D-416E-ADFA-BBA4072611B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9" creationId="{AD970CBA-6EC6-443C-889B-133881E3F78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1" creationId="{5E63E5E0-06C4-455B-B83B-F75CE245C8A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2" creationId="{D067E181-E35A-4F57-9B4D-B8D495EF7694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4" creationId="{E6F4EA18-E347-4F45-B9F7-447B29D1A076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5" creationId="{BCA01532-117B-4F2B-9364-7C365D406075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1" creationId="{7E6032A3-DEE8-48C1-B198-333614A2E1C3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2" creationId="{ADE0A7CF-9A24-44C2-8560-5E5C1FDB62D6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6" creationId="{2640D104-FCCD-4500-B7F5-4E52A9BA778D}"/>
          </ac:spMkLst>
        </pc:spChg>
        <pc:spChg chg="add mod">
          <ac:chgData name="이동건" userId="4ad090f6-dadd-4301-b5d0-883b88f508af" providerId="ADAL" clId="{8AC70261-4198-43D0-A2D8-240FE5A464D4}" dt="2022-05-20T07:06:49.685" v="1873" actId="1076"/>
          <ac:spMkLst>
            <pc:docMk/>
            <pc:sldMk cId="497918053" sldId="275"/>
            <ac:spMk id="130" creationId="{F40CA7D1-996F-4B3F-B6F3-16001B6AE7A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2" creationId="{31A673EA-9DA9-48E8-B449-633E62BA3F45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3" creationId="{BAA72297-73C9-4B2B-B9C8-A0D158281BC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20" creationId="{6510A32F-5A97-4CA1-913B-142E2BDDFCE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4" creationId="{8FD88B9C-95FC-497C-BEA7-241544BA24F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5" creationId="{81787B7B-33E5-40CD-A126-82E17ABBDDBD}"/>
          </ac:spMkLst>
        </pc:spChg>
        <pc:spChg chg="mod">
          <ac:chgData name="이동건" userId="4ad090f6-dadd-4301-b5d0-883b88f508af" providerId="ADAL" clId="{8AC70261-4198-43D0-A2D8-240FE5A464D4}" dt="2022-05-20T07:03:37.639" v="1738" actId="1076"/>
          <ac:spMkLst>
            <pc:docMk/>
            <pc:sldMk cId="497918053" sldId="275"/>
            <ac:spMk id="266" creationId="{F07F835C-C784-4C65-8910-3E7B0BBC521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4" creationId="{63F1D7B2-E3FD-49E4-B608-EF80A33C10C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7" creationId="{2F4EDC3E-88ED-4312-B7FF-B7396233B77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8" creationId="{CF02FBE5-752C-4283-91C5-3F21090E6C7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0" creationId="{75B1B217-08B5-454D-9159-19A66888099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1" creationId="{CE85EB2D-41EB-41FA-AC39-FF344BC9B96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3" creationId="{81215249-0854-47D7-8DDA-AEA8595B334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5" creationId="{62F32881-DB0B-4FC1-944D-45135F94066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8" creationId="{B6683AE0-C62C-4EC2-B8D1-861A2CFDDA9F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9" creationId="{399AD868-5DF5-4B9D-AECD-E80A00093BD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0" creationId="{A0173BDE-7A95-4448-8D3F-AF058527835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3" creationId="{F2193A6C-9150-4B8D-8002-048C5EEBD9E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4" creationId="{254F8D3E-76AE-4092-892D-5A54D768EE9A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5" creationId="{39746673-8651-45C7-91BA-989D5D739CA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6" creationId="{48B6193E-EB75-48B7-AF8E-2987DB2B427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2" creationId="{49DF094B-97B9-4AC1-9C63-E801C04877F9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3" creationId="{624FD7D7-C7A7-4260-834B-F5B095A68EFF}"/>
          </ac:spMkLst>
        </pc:s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6" creationId="{F5245125-0CE6-4CDB-91B0-6510E1AD82FC}"/>
          </ac:grpSpMkLst>
        </pc:gr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100" creationId="{3AAFFAF3-3472-4825-A26F-5B6ADA5D3E55}"/>
          </ac:grpSpMkLst>
        </pc:grpChg>
        <pc:grpChg chg="add mod">
          <ac:chgData name="이동건" userId="4ad090f6-dadd-4301-b5d0-883b88f508af" providerId="ADAL" clId="{8AC70261-4198-43D0-A2D8-240FE5A464D4}" dt="2022-05-20T07:05:24.312" v="1750" actId="164"/>
          <ac:grpSpMkLst>
            <pc:docMk/>
            <pc:sldMk cId="497918053" sldId="275"/>
            <ac:grpSpMk id="116" creationId="{9AD1D661-E1AE-49CC-A765-1272FC97EAEF}"/>
          </ac:grpSpMkLst>
        </pc:grpChg>
        <pc:grpChg chg="add del mod">
          <ac:chgData name="이동건" userId="4ad090f6-dadd-4301-b5d0-883b88f508af" providerId="ADAL" clId="{8AC70261-4198-43D0-A2D8-240FE5A464D4}" dt="2022-05-20T07:05:12.843" v="1748" actId="165"/>
          <ac:grpSpMkLst>
            <pc:docMk/>
            <pc:sldMk cId="497918053" sldId="275"/>
            <ac:grpSpMk id="119" creationId="{25B372E7-B4F9-4EE2-BB60-A864C8B000E9}"/>
          </ac:grpSpMkLst>
        </pc:grpChg>
        <pc:grpChg chg="del mod topLvl">
          <ac:chgData name="이동건" userId="4ad090f6-dadd-4301-b5d0-883b88f508af" providerId="ADAL" clId="{8AC70261-4198-43D0-A2D8-240FE5A464D4}" dt="2022-05-20T07:05:13.024" v="1749" actId="165"/>
          <ac:grpSpMkLst>
            <pc:docMk/>
            <pc:sldMk cId="497918053" sldId="275"/>
            <ac:grpSpMk id="123" creationId="{B1AEE24F-638C-437A-BCD6-2A21B4C0909C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17" creationId="{EC34D163-2B03-434A-97E6-0C2B2CB68F12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63" creationId="{413713CC-3F88-4A47-ABDD-A30DEB3DFBF4}"/>
          </ac:grpSpMkLst>
        </pc:grp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2" creationId="{6FC44A2E-C22A-03C2-3A8E-C50E4AEC7B03}"/>
          </ac:picMkLst>
        </pc:picChg>
        <pc:picChg chg="add mod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13" creationId="{53705A84-FB9A-4B0E-A551-13AF95C39C9C}"/>
          </ac:picMkLst>
        </pc:picChg>
        <pc:picChg chg="mod topLvl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20" creationId="{2E7E6396-E23C-4108-B9CB-E33654DB5971}"/>
          </ac:picMkLst>
        </pc:pic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174" creationId="{8F2DA828-64EF-474C-ABB5-7B6F98E23AE3}"/>
          </ac:picMkLst>
        </pc:picChg>
        <pc:cxnChg chg="mod topLvl">
          <ac:chgData name="이동건" userId="4ad090f6-dadd-4301-b5d0-883b88f508af" providerId="ADAL" clId="{8AC70261-4198-43D0-A2D8-240FE5A464D4}" dt="2022-05-20T07:05:24.312" v="1750" actId="164"/>
          <ac:cxnSpMkLst>
            <pc:docMk/>
            <pc:sldMk cId="497918053" sldId="275"/>
            <ac:cxnSpMk id="124" creationId="{1985234F-2EA6-433B-957A-C5D3B2F8F06D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83" creationId="{781BFA67-A735-4109-AF2A-8E21A9F209B8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99" creationId="{A3F40D43-96FE-437C-9F75-49248054688C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00" creationId="{5E588BD7-E476-4B0A-8F39-B2B66F0980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6" creationId="{FE9B72E2-7168-4689-A44B-9E549C2F173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9" creationId="{E9F3C46B-C14C-40D7-84AF-79D7B4000321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2" creationId="{8D68A8FA-D649-4538-AA34-83F11B038EC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4" creationId="{DB9033B0-F51F-442E-8031-F3E47A0873A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6" creationId="{A35D3936-EE75-4743-B2A9-BE10C0999A1F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8" creationId="{FD04AC2E-7E96-47A1-AAAB-850188D6270E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9" creationId="{1BDF9402-DA37-455E-AEEA-A54B1A6172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0" creationId="{B4DCAEC7-06A0-4ADB-ADEC-5D72F96812D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1" creationId="{DC34C7AB-33FF-41A6-A915-C39947EF8C98}"/>
          </ac:cxnSpMkLst>
        </pc:cxnChg>
      </pc:sldChg>
      <pc:sldChg chg="delSp modSp add del modTransition">
        <pc:chgData name="이동건" userId="4ad090f6-dadd-4301-b5d0-883b88f508af" providerId="ADAL" clId="{8AC70261-4198-43D0-A2D8-240FE5A464D4}" dt="2022-05-20T06:44:01.628" v="1611" actId="2696"/>
        <pc:sldMkLst>
          <pc:docMk/>
          <pc:sldMk cId="1279516828" sldId="275"/>
        </pc:sldMkLst>
        <pc:spChg chg="mod">
          <ac:chgData name="이동건" userId="4ad090f6-dadd-4301-b5d0-883b88f508af" providerId="ADAL" clId="{8AC70261-4198-43D0-A2D8-240FE5A464D4}" dt="2022-05-20T04:56:51.777" v="789" actId="20577"/>
          <ac:spMkLst>
            <pc:docMk/>
            <pc:sldMk cId="1279516828" sldId="275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4" creationId="{E25F2416-45B3-423B-891E-7ED30EE3327B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7" creationId="{0666192B-BB2E-4049-9360-17DB83BEAE6E}"/>
          </ac:spMkLst>
        </pc:sp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5" creationId="{9858A313-20FB-4A96-A886-73BBE20492FA}"/>
          </ac:picMkLst>
        </pc:pic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6" creationId="{C46C3FF5-2011-4E4F-94F1-27034AC48D9F}"/>
          </ac:picMkLst>
        </pc:picChg>
        <pc:picChg chg="del">
          <ac:chgData name="이동건" userId="4ad090f6-dadd-4301-b5d0-883b88f508af" providerId="ADAL" clId="{8AC70261-4198-43D0-A2D8-240FE5A464D4}" dt="2022-05-20T02:05:00.804" v="746" actId="478"/>
          <ac:picMkLst>
            <pc:docMk/>
            <pc:sldMk cId="1279516828" sldId="275"/>
            <ac:picMk id="117" creationId="{B4636A4C-402D-4514-975E-FE0955F3E4E6}"/>
          </ac:picMkLst>
        </pc:picChg>
      </pc:sldChg>
      <pc:sldChg chg="add del">
        <pc:chgData name="이동건" userId="4ad090f6-dadd-4301-b5d0-883b88f508af" providerId="ADAL" clId="{8AC70261-4198-43D0-A2D8-240FE5A464D4}" dt="2022-05-20T06:44:57.773" v="1629"/>
        <pc:sldMkLst>
          <pc:docMk/>
          <pc:sldMk cId="1998042087" sldId="275"/>
        </pc:sldMkLst>
      </pc:sldChg>
      <pc:sldChg chg="add del">
        <pc:chgData name="이동건" userId="4ad090f6-dadd-4301-b5d0-883b88f508af" providerId="ADAL" clId="{8AC70261-4198-43D0-A2D8-240FE5A464D4}" dt="2022-05-20T06:45:02.396" v="1631"/>
        <pc:sldMkLst>
          <pc:docMk/>
          <pc:sldMk cId="2546580428" sldId="275"/>
        </pc:sldMkLst>
      </pc:sldChg>
      <pc:sldChg chg="add del modTransition">
        <pc:chgData name="이동건" userId="4ad090f6-dadd-4301-b5d0-883b88f508af" providerId="ADAL" clId="{8AC70261-4198-43D0-A2D8-240FE5A464D4}" dt="2022-05-20T06:44:01.534" v="1610" actId="2696"/>
        <pc:sldMkLst>
          <pc:docMk/>
          <pc:sldMk cId="532512456" sldId="276"/>
        </pc:sldMkLst>
      </pc:sldChg>
      <pc:sldChg chg="delSp modSp add del">
        <pc:chgData name="이동건" userId="4ad090f6-dadd-4301-b5d0-883b88f508af" providerId="ADAL" clId="{8AC70261-4198-43D0-A2D8-240FE5A464D4}" dt="2022-05-20T05:45:32.804" v="1609" actId="2696"/>
        <pc:sldMkLst>
          <pc:docMk/>
          <pc:sldMk cId="777252608" sldId="277"/>
        </pc:sldMkLst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5" creationId="{B004070F-310B-4493-A00F-485460924D6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7" creationId="{8C810F61-AC23-410B-82DE-D3A714BBC06E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9" creationId="{96DDF26F-0B5E-4D3A-8812-7734483F8DC4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01" creationId="{42C90BDA-BC20-4C10-B007-119C884AA6BD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5" creationId="{1FFE9F24-3C3C-437E-B28D-800A2FD2FF4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7" creationId="{AADD71F8-1B48-4E07-992D-8F94CC7BC5A6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8" creationId="{C0436D51-32CC-44D7-B5E1-224B3739D8B0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9" creationId="{FF207110-906B-454E-81BD-ADBA7FFCCE3F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8" creationId="{19435AD8-52C4-4966-BD90-6F3F4B4D18BD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9" creationId="{E5082153-3690-4569-901F-D5CA8C0CCB99}"/>
          </ac:spMkLst>
        </pc:spChg>
        <pc:grpChg chg="mod">
          <ac:chgData name="이동건" userId="4ad090f6-dadd-4301-b5d0-883b88f508af" providerId="ADAL" clId="{8AC70261-4198-43D0-A2D8-240FE5A464D4}" dt="2022-05-20T05:15:21.085" v="987" actId="1076"/>
          <ac:grpSpMkLst>
            <pc:docMk/>
            <pc:sldMk cId="777252608" sldId="277"/>
            <ac:grpSpMk id="134" creationId="{9B33994D-45AA-4F5B-BFE4-5E289BE8C6FD}"/>
          </ac:grpSpMkLst>
        </pc:grpChg>
        <pc:cxnChg chg="del">
          <ac:chgData name="이동건" userId="4ad090f6-dadd-4301-b5d0-883b88f508af" providerId="ADAL" clId="{8AC70261-4198-43D0-A2D8-240FE5A464D4}" dt="2022-05-20T05:15:12.187" v="986" actId="478"/>
          <ac:cxnSpMkLst>
            <pc:docMk/>
            <pc:sldMk cId="777252608" sldId="277"/>
            <ac:cxnSpMk id="26" creationId="{E96AA6D1-AEA5-4025-880B-76BBA2FAA621}"/>
          </ac:cxnSpMkLst>
        </pc:cxnChg>
      </pc:sldChg>
      <pc:sldChg chg="add del">
        <pc:chgData name="이동건" userId="4ad090f6-dadd-4301-b5d0-883b88f508af" providerId="ADAL" clId="{8AC70261-4198-43D0-A2D8-240FE5A464D4}" dt="2022-05-20T05:17:06.502" v="1085"/>
        <pc:sldMkLst>
          <pc:docMk/>
          <pc:sldMk cId="2787497980" sldId="278"/>
        </pc:sldMkLst>
      </pc:sldChg>
      <pc:sldChg chg="add del">
        <pc:chgData name="이동건" userId="4ad090f6-dadd-4301-b5d0-883b88f508af" providerId="ADAL" clId="{8AC70261-4198-43D0-A2D8-240FE5A464D4}" dt="2022-05-20T05:16:28.326" v="1045"/>
        <pc:sldMkLst>
          <pc:docMk/>
          <pc:sldMk cId="3664489028" sldId="278"/>
        </pc:sldMkLst>
      </pc:sldChg>
    </pc:docChg>
  </pc:docChgLst>
  <pc:docChgLst>
    <pc:chgData name="이석민" userId="57b50b14-a57c-4682-bf7d-a9d8ba6f9bb4" providerId="ADAL" clId="{2341D939-3AF9-438D-8F47-FD5F6FB4444A}"/>
    <pc:docChg chg="undo modSld">
      <pc:chgData name="이석민" userId="57b50b14-a57c-4682-bf7d-a9d8ba6f9bb4" providerId="ADAL" clId="{2341D939-3AF9-438D-8F47-FD5F6FB4444A}" dt="2022-05-20T05:56:54.236" v="35" actId="1076"/>
      <pc:docMkLst>
        <pc:docMk/>
      </pc:docMkLst>
      <pc:sldChg chg="addSp modSp">
        <pc:chgData name="이석민" userId="57b50b14-a57c-4682-bf7d-a9d8ba6f9bb4" providerId="ADAL" clId="{2341D939-3AF9-438D-8F47-FD5F6FB4444A}" dt="2022-05-20T05:56:54.236" v="35" actId="1076"/>
        <pc:sldMkLst>
          <pc:docMk/>
          <pc:sldMk cId="1149819829" sldId="274"/>
        </pc:sldMkLst>
        <pc:spChg chg="add mod">
          <ac:chgData name="이석민" userId="57b50b14-a57c-4682-bf7d-a9d8ba6f9bb4" providerId="ADAL" clId="{2341D939-3AF9-438D-8F47-FD5F6FB4444A}" dt="2022-05-20T05:56:47.798" v="32" actId="1076"/>
          <ac:spMkLst>
            <pc:docMk/>
            <pc:sldMk cId="1149819829" sldId="274"/>
            <ac:spMk id="3" creationId="{8A931DAF-AE14-4388-985A-C1A8581B7911}"/>
          </ac:spMkLst>
        </pc:spChg>
        <pc:spChg chg="add mod">
          <ac:chgData name="이석민" userId="57b50b14-a57c-4682-bf7d-a9d8ba6f9bb4" providerId="ADAL" clId="{2341D939-3AF9-438D-8F47-FD5F6FB4444A}" dt="2022-05-20T05:56:54.236" v="35" actId="1076"/>
          <ac:spMkLst>
            <pc:docMk/>
            <pc:sldMk cId="1149819829" sldId="274"/>
            <ac:spMk id="6" creationId="{DA210D90-8AF6-4DD1-8BCB-2DC6C1D57E15}"/>
          </ac:spMkLst>
        </pc:spChg>
        <pc:picChg chg="mod">
          <ac:chgData name="이석민" userId="57b50b14-a57c-4682-bf7d-a9d8ba6f9bb4" providerId="ADAL" clId="{2341D939-3AF9-438D-8F47-FD5F6FB4444A}" dt="2022-05-20T05:56:52.337" v="34" actId="1076"/>
          <ac:picMkLst>
            <pc:docMk/>
            <pc:sldMk cId="1149819829" sldId="274"/>
            <ac:picMk id="2" creationId="{6FC44A2E-C22A-03C2-3A8E-C50E4AEC7B03}"/>
          </ac:picMkLst>
        </pc:picChg>
        <pc:picChg chg="mod">
          <ac:chgData name="이석민" userId="57b50b14-a57c-4682-bf7d-a9d8ba6f9bb4" providerId="ADAL" clId="{2341D939-3AF9-438D-8F47-FD5F6FB4444A}" dt="2022-05-20T05:56:24.388" v="21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custSel addSld delSld modSld sldOrd">
      <pc:chgData name="이동건" userId="4ad090f6-dadd-4301-b5d0-883b88f508af" providerId="ADAL" clId="{4D43E722-CACC-46B2-BE88-E05E9D814DAB}" dt="2022-05-02T23:42:28.677" v="3276" actId="1076"/>
      <pc:docMkLst>
        <pc:docMk/>
      </pc:docMkLst>
      <pc:sldChg chg="del">
        <pc:chgData name="이동건" userId="4ad090f6-dadd-4301-b5d0-883b88f508af" providerId="ADAL" clId="{4D43E722-CACC-46B2-BE88-E05E9D814DAB}" dt="2022-04-25T00:18:20.442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4D43E722-CACC-46B2-BE88-E05E9D814DAB}" dt="2022-04-27T05:52:33.608" v="1321" actId="207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4-27T05:45:57.816" v="1290" actId="20577"/>
          <ac:spMkLst>
            <pc:docMk/>
            <pc:sldMk cId="3979471892" sldId="262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4-25T01:18:36.857" v="374" actId="20577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">
        <pc:chgData name="이동건" userId="4ad090f6-dadd-4301-b5d0-883b88f508af" providerId="ADAL" clId="{4D43E722-CACC-46B2-BE88-E05E9D814DAB}" dt="2022-04-27T07:48:06.903" v="2298" actId="207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">
        <pc:chgData name="이동건" userId="4ad090f6-dadd-4301-b5d0-883b88f508af" providerId="ADAL" clId="{4D43E722-CACC-46B2-BE88-E05E9D814DAB}" dt="2022-05-02T01:11:44.870" v="3255" actId="20577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">
        <pc:chgData name="이동건" userId="4ad090f6-dadd-4301-b5d0-883b88f508af" providerId="ADAL" clId="{4D43E722-CACC-46B2-BE88-E05E9D814DAB}" dt="2022-05-02T23:42:28.677" v="3276" actId="107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">
        <pc:chgData name="이동건" userId="4ad090f6-dadd-4301-b5d0-883b88f508af" providerId="ADAL" clId="{4D43E722-CACC-46B2-BE88-E05E9D814DAB}" dt="2022-05-02T01:19:37.360" v="3263" actId="20577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22-05-23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 classification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224415" y="649361"/>
            <a:ext cx="475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Errors in the depth measurement using the </a:t>
            </a:r>
            <a:r>
              <a:rPr lang="en-US" altLang="ko-KR" sz="1400" dirty="0" err="1"/>
              <a:t>ToF</a:t>
            </a:r>
            <a:r>
              <a:rPr lang="en-US" altLang="ko-KR" sz="1400" dirty="0"/>
              <a:t> cameras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FB74BC-F987-4D3E-9A47-037CE14F6BDB}"/>
              </a:ext>
            </a:extLst>
          </p:cNvPr>
          <p:cNvSpPr txBox="1"/>
          <p:nvPr/>
        </p:nvSpPr>
        <p:spPr>
          <a:xfrm>
            <a:off x="728138" y="1645955"/>
            <a:ext cx="10277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Systematic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778DF-19E6-43C4-AB04-C87C874D3B37}"/>
              </a:ext>
            </a:extLst>
          </p:cNvPr>
          <p:cNvSpPr/>
          <p:nvPr/>
        </p:nvSpPr>
        <p:spPr>
          <a:xfrm>
            <a:off x="334472" y="1102119"/>
            <a:ext cx="65287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Errors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9BE0CA-B02A-4CB3-8FB5-BE9EAE45E1A9}"/>
              </a:ext>
            </a:extLst>
          </p:cNvPr>
          <p:cNvSpPr txBox="1"/>
          <p:nvPr/>
        </p:nvSpPr>
        <p:spPr>
          <a:xfrm>
            <a:off x="731813" y="4829172"/>
            <a:ext cx="1390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Non-systematic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B685DC-5EAC-46DC-B6DA-E4A7FCFFE24A}"/>
              </a:ext>
            </a:extLst>
          </p:cNvPr>
          <p:cNvSpPr txBox="1"/>
          <p:nvPr/>
        </p:nvSpPr>
        <p:spPr>
          <a:xfrm>
            <a:off x="728138" y="1992972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Caused by imaging conditions.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Generally managed by calibration.</a:t>
            </a:r>
            <a:endParaRPr lang="ko-KR" alt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82A18-45B2-4E71-AC21-E8377E825795}"/>
              </a:ext>
            </a:extLst>
          </p:cNvPr>
          <p:cNvSpPr txBox="1"/>
          <p:nvPr/>
        </p:nvSpPr>
        <p:spPr>
          <a:xfrm>
            <a:off x="728137" y="5140404"/>
            <a:ext cx="27190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Caused by external environments and noise.</a:t>
            </a:r>
          </a:p>
          <a:p>
            <a:r>
              <a:rPr lang="en-US" altLang="ko-KR" sz="1050" dirty="0"/>
              <a:t>Generally managed by filtering.</a:t>
            </a:r>
          </a:p>
          <a:p>
            <a:r>
              <a:rPr lang="en-US" altLang="ko-KR" sz="1050" dirty="0"/>
              <a:t>Machine Learning is also taken.</a:t>
            </a:r>
            <a:endParaRPr lang="ko-KR" altLang="en-US" sz="1050" dirty="0"/>
          </a:p>
        </p:txBody>
      </p:sp>
      <p:cxnSp>
        <p:nvCxnSpPr>
          <p:cNvPr id="57" name="직선 연결선 11">
            <a:extLst>
              <a:ext uri="{FF2B5EF4-FFF2-40B4-BE49-F238E27FC236}">
                <a16:creationId xmlns:a16="http://schemas.microsoft.com/office/drawing/2014/main" id="{A54CD528-99AD-4BFB-B331-9645F9419F5C}"/>
              </a:ext>
            </a:extLst>
          </p:cNvPr>
          <p:cNvCxnSpPr>
            <a:cxnSpLocks/>
          </p:cNvCxnSpPr>
          <p:nvPr/>
        </p:nvCxnSpPr>
        <p:spPr>
          <a:xfrm flipH="1">
            <a:off x="482141" y="1477802"/>
            <a:ext cx="1" cy="348485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114D597-62CE-4242-8F7E-ECA51ADEDA7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82141" y="1797749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04B51D1-F967-4B44-8C4B-D0A353C65C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85816" y="4983061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DF07A67-BFB4-40E5-BD18-90202269487D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 flipV="1">
            <a:off x="1755920" y="1779858"/>
            <a:ext cx="2193609" cy="19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1">
            <a:extLst>
              <a:ext uri="{FF2B5EF4-FFF2-40B4-BE49-F238E27FC236}">
                <a16:creationId xmlns:a16="http://schemas.microsoft.com/office/drawing/2014/main" id="{0F4F72B0-7405-4DFE-8487-28791F700596}"/>
              </a:ext>
            </a:extLst>
          </p:cNvPr>
          <p:cNvCxnSpPr>
            <a:cxnSpLocks/>
          </p:cNvCxnSpPr>
          <p:nvPr/>
        </p:nvCxnSpPr>
        <p:spPr>
          <a:xfrm flipH="1">
            <a:off x="3651600" y="1793778"/>
            <a:ext cx="1" cy="28432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26204AA-8D5C-43B9-B2BE-54E2896E859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649356" y="2494157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C0E807D-4EFA-459C-A908-ED0C8E634A0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655708" y="3208456"/>
            <a:ext cx="293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7A08CF5-5339-40C4-8C12-A1EFF793AEA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53843" y="3922755"/>
            <a:ext cx="295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F547C19-6174-4CE8-94DA-93A40D57832C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649356" y="4637055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A72666-65DA-4459-933A-45427E2FD61D}"/>
              </a:ext>
            </a:extLst>
          </p:cNvPr>
          <p:cNvSpPr txBox="1"/>
          <p:nvPr/>
        </p:nvSpPr>
        <p:spPr>
          <a:xfrm>
            <a:off x="3949529" y="1625969"/>
            <a:ext cx="14659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Depth Distortion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F023E0-978B-43CD-B658-5F6AC33A4969}"/>
              </a:ext>
            </a:extLst>
          </p:cNvPr>
          <p:cNvSpPr txBox="1"/>
          <p:nvPr/>
        </p:nvSpPr>
        <p:spPr>
          <a:xfrm>
            <a:off x="3949529" y="2340268"/>
            <a:ext cx="2470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Integration-time-related error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DED5FA-ED10-4D10-BD8F-929AC61030D0}"/>
              </a:ext>
            </a:extLst>
          </p:cNvPr>
          <p:cNvSpPr txBox="1"/>
          <p:nvPr/>
        </p:nvSpPr>
        <p:spPr>
          <a:xfrm>
            <a:off x="3949529" y="3054567"/>
            <a:ext cx="22566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Built-in pixel-related errors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028A4A-C8D1-42AE-8AA9-DCE6EB2A021B}"/>
              </a:ext>
            </a:extLst>
          </p:cNvPr>
          <p:cNvSpPr txBox="1"/>
          <p:nvPr/>
        </p:nvSpPr>
        <p:spPr>
          <a:xfrm>
            <a:off x="3949529" y="3768866"/>
            <a:ext cx="20629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Amplitude related errors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05EB46-CAB8-417C-8373-B672ACB43305}"/>
              </a:ext>
            </a:extLst>
          </p:cNvPr>
          <p:cNvSpPr txBox="1"/>
          <p:nvPr/>
        </p:nvSpPr>
        <p:spPr>
          <a:xfrm>
            <a:off x="3949529" y="4483166"/>
            <a:ext cx="22579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Temperature-related errors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BF79DF-858C-4863-80D7-135FD6C7DFD7}"/>
              </a:ext>
            </a:extLst>
          </p:cNvPr>
          <p:cNvSpPr txBox="1"/>
          <p:nvPr/>
        </p:nvSpPr>
        <p:spPr>
          <a:xfrm>
            <a:off x="6420462" y="2292300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Different IT gives different depth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00B0F0"/>
                </a:solidFill>
              </a:rPr>
              <a:t>Main reason is still under investigation.</a:t>
            </a:r>
            <a:endParaRPr lang="ko-KR" altLang="en-US" sz="1050" dirty="0">
              <a:solidFill>
                <a:srgbClr val="00B0F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A9B1D8-2681-4E0B-BC91-546E8F6B3CC5}"/>
              </a:ext>
            </a:extLst>
          </p:cNvPr>
          <p:cNvSpPr txBox="1"/>
          <p:nvPr/>
        </p:nvSpPr>
        <p:spPr>
          <a:xfrm>
            <a:off x="5384762" y="1564051"/>
            <a:ext cx="33473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Wiggling, Circular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Depends</a:t>
            </a:r>
            <a:r>
              <a:rPr lang="ko-KR" altLang="en-US" sz="1050" dirty="0"/>
              <a:t> </a:t>
            </a:r>
            <a:r>
              <a:rPr lang="en-US" altLang="ko-KR" sz="1050" dirty="0"/>
              <a:t>only on</a:t>
            </a:r>
            <a:r>
              <a:rPr lang="ko-KR" altLang="en-US" sz="1050" dirty="0"/>
              <a:t> </a:t>
            </a:r>
            <a:r>
              <a:rPr lang="en-US" altLang="ko-KR" sz="1050" dirty="0"/>
              <a:t>the</a:t>
            </a:r>
            <a:r>
              <a:rPr lang="ko-KR" altLang="en-US" sz="1050" dirty="0"/>
              <a:t> </a:t>
            </a:r>
            <a:r>
              <a:rPr lang="en-US" altLang="ko-KR" sz="1050" dirty="0"/>
              <a:t>measured</a:t>
            </a:r>
            <a:r>
              <a:rPr lang="ko-KR" altLang="en-US" sz="1050" dirty="0"/>
              <a:t> </a:t>
            </a:r>
            <a:r>
              <a:rPr lang="en-US" altLang="ko-KR" sz="1050" dirty="0"/>
              <a:t>depth</a:t>
            </a:r>
            <a:r>
              <a:rPr lang="ko-KR" altLang="en-US" sz="1050" dirty="0"/>
              <a:t> </a:t>
            </a:r>
            <a:r>
              <a:rPr lang="en-US" altLang="ko-KR" sz="1050" dirty="0"/>
              <a:t>for</a:t>
            </a:r>
            <a:r>
              <a:rPr lang="ko-KR" altLang="en-US" sz="1050" dirty="0"/>
              <a:t> </a:t>
            </a:r>
            <a:r>
              <a:rPr lang="en-US" altLang="ko-KR" sz="1050" dirty="0"/>
              <a:t>each</a:t>
            </a:r>
            <a:r>
              <a:rPr lang="ko-KR" altLang="en-US" sz="1050" dirty="0"/>
              <a:t> </a:t>
            </a:r>
            <a:r>
              <a:rPr lang="en-US" altLang="ko-KR" sz="1050" dirty="0"/>
              <a:t>pixel.</a:t>
            </a:r>
            <a:endParaRPr lang="ko-KR" altLang="en-US" sz="105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96DE6E-5954-4CFA-8EF3-8AAD1227B14A}"/>
              </a:ext>
            </a:extLst>
          </p:cNvPr>
          <p:cNvSpPr txBox="1"/>
          <p:nvPr/>
        </p:nvSpPr>
        <p:spPr>
          <a:xfrm>
            <a:off x="6206172" y="3004797"/>
            <a:ext cx="3339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different material properties in CMOS-gates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capacitor charge time delay.</a:t>
            </a:r>
            <a:endParaRPr lang="ko-KR" altLang="en-US" sz="105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C1962C1-6527-43BA-AE50-6102C60929F7}"/>
              </a:ext>
            </a:extLst>
          </p:cNvPr>
          <p:cNvSpPr/>
          <p:nvPr/>
        </p:nvSpPr>
        <p:spPr>
          <a:xfrm>
            <a:off x="6012466" y="3702823"/>
            <a:ext cx="24816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Gaussian beam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Low illumination for each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Difference in object reflectance.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306069-1D19-402C-AD03-E697E32F3668}"/>
              </a:ext>
            </a:extLst>
          </p:cNvPr>
          <p:cNvSpPr txBox="1"/>
          <p:nvPr/>
        </p:nvSpPr>
        <p:spPr>
          <a:xfrm>
            <a:off x="3869234" y="4838716"/>
            <a:ext cx="37032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Temperature affects the </a:t>
            </a:r>
            <a:r>
              <a:rPr lang="en-US" altLang="ko-KR" sz="1050"/>
              <a:t>data processing.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Just wait until the temperature reaches an adequate level.</a:t>
            </a:r>
            <a:endParaRPr lang="ko-KR" alt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42D2A5-3E2A-4520-8BD3-B3C7FF8CAAAB}"/>
              </a:ext>
            </a:extLst>
          </p:cNvPr>
          <p:cNvSpPr txBox="1"/>
          <p:nvPr/>
        </p:nvSpPr>
        <p:spPr>
          <a:xfrm>
            <a:off x="101722" y="5871373"/>
            <a:ext cx="9385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767C1D-C3E3-489D-8877-8AB34A9C7572}"/>
              </a:ext>
            </a:extLst>
          </p:cNvPr>
          <p:cNvSpPr txBox="1"/>
          <p:nvPr/>
        </p:nvSpPr>
        <p:spPr>
          <a:xfrm>
            <a:off x="8592990" y="1578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F2D224-091D-4FA3-BABB-EDAFB034C0D0}"/>
              </a:ext>
            </a:extLst>
          </p:cNvPr>
          <p:cNvSpPr txBox="1"/>
          <p:nvPr/>
        </p:nvSpPr>
        <p:spPr>
          <a:xfrm>
            <a:off x="8956841" y="237597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33.3%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CEDE7-891D-45CE-A1B3-DA54BC2A66B8}"/>
              </a:ext>
            </a:extLst>
          </p:cNvPr>
          <p:cNvSpPr txBox="1"/>
          <p:nvPr/>
        </p:nvSpPr>
        <p:spPr>
          <a:xfrm>
            <a:off x="8831196" y="31735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6.6%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Wiggling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E2D7-F985-49CE-8329-2ADB730C5C15}"/>
              </a:ext>
            </a:extLst>
          </p:cNvPr>
          <p:cNvSpPr/>
          <p:nvPr/>
        </p:nvSpPr>
        <p:spPr>
          <a:xfrm>
            <a:off x="101722" y="5718763"/>
            <a:ext cx="9688230" cy="66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Reference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Rapp, H. (2007). </a:t>
            </a:r>
            <a:r>
              <a:rPr lang="en-US" altLang="ko-KR" sz="1000" i="1" dirty="0"/>
              <a:t>Experimental and Theoretical Investigation of Correlating TOF-Camera Systems</a:t>
            </a:r>
            <a:r>
              <a:rPr lang="en-US" altLang="ko-KR" sz="1000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F5F67D-FC69-4BE5-BF9C-91D53FF6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" y="721890"/>
            <a:ext cx="4459955" cy="19961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D5623A-9867-48FD-B30C-9EA5E1F29CC8}"/>
              </a:ext>
            </a:extLst>
          </p:cNvPr>
          <p:cNvSpPr txBox="1"/>
          <p:nvPr/>
        </p:nvSpPr>
        <p:spPr>
          <a:xfrm>
            <a:off x="1994645" y="283297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(a) PMD 19K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FE97B36-568C-452C-AC6B-8E93F94F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2" y="3291911"/>
            <a:ext cx="4459955" cy="19452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304717-9434-454A-9E9B-BBBB794CACE8}"/>
              </a:ext>
            </a:extLst>
          </p:cNvPr>
          <p:cNvSpPr txBox="1"/>
          <p:nvPr/>
        </p:nvSpPr>
        <p:spPr>
          <a:xfrm>
            <a:off x="1565840" y="5339457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en-US" altLang="ko-KR" sz="1200" dirty="0" err="1"/>
              <a:t>SwissRanger</a:t>
            </a:r>
            <a:r>
              <a:rPr lang="en-US" altLang="ko-KR" sz="1200" dirty="0"/>
              <a:t> SR-3000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8CA0BA4-5414-433D-ACC1-479505A9E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04" y="723937"/>
            <a:ext cx="4506458" cy="20155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BB65ED-2391-48DB-96E6-74569EEECDB2}"/>
              </a:ext>
            </a:extLst>
          </p:cNvPr>
          <p:cNvSpPr txBox="1"/>
          <p:nvPr/>
        </p:nvSpPr>
        <p:spPr>
          <a:xfrm>
            <a:off x="6472474" y="2775744"/>
            <a:ext cx="127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(c) Effector</a:t>
            </a:r>
            <a:r>
              <a:rPr lang="ko-KR" altLang="en-US" sz="1200" dirty="0"/>
              <a:t> </a:t>
            </a:r>
            <a:r>
              <a:rPr lang="en-US" altLang="ko-KR" sz="1200" dirty="0"/>
              <a:t>O3D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F979A-0A61-4B77-B09D-C19AD67D4E59}"/>
              </a:ext>
            </a:extLst>
          </p:cNvPr>
          <p:cNvSpPr txBox="1"/>
          <p:nvPr/>
        </p:nvSpPr>
        <p:spPr>
          <a:xfrm>
            <a:off x="4685404" y="3356641"/>
            <a:ext cx="52205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depth error was measured in three different cameras.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For each camera, data were taken at various integration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All experiments show </a:t>
            </a:r>
            <a:r>
              <a:rPr lang="en-US" altLang="ko-KR" sz="1400" b="1" dirty="0"/>
              <a:t>periodic</a:t>
            </a:r>
            <a:r>
              <a:rPr lang="en-US" altLang="ko-KR" sz="1400" dirty="0"/>
              <a:t>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We can notice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Wiggling error can be predicted well with a Fourier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Wiggling error is independent of the integration time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integration time error is related to the constant offset.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4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Integration-time offsets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878DA2-92DE-4D0F-8B17-301776FE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3" y="901467"/>
            <a:ext cx="3999258" cy="1732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BC01EC-EB33-445D-B633-88CEBB8A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0" y="3317107"/>
            <a:ext cx="4160944" cy="1815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4B6AB9-D207-486E-973D-91F2DD808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901467"/>
            <a:ext cx="4213587" cy="1844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C0CE1C-EE31-4221-8248-98681F141319}"/>
              </a:ext>
            </a:extLst>
          </p:cNvPr>
          <p:cNvSpPr txBox="1"/>
          <p:nvPr/>
        </p:nvSpPr>
        <p:spPr>
          <a:xfrm>
            <a:off x="1994645" y="283297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(a) PMD 19K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57327-C20B-4CEB-B1DE-2AFB42E602C3}"/>
              </a:ext>
            </a:extLst>
          </p:cNvPr>
          <p:cNvSpPr txBox="1"/>
          <p:nvPr/>
        </p:nvSpPr>
        <p:spPr>
          <a:xfrm>
            <a:off x="1465172" y="5311573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en-US" altLang="ko-KR" sz="1200" dirty="0" err="1"/>
              <a:t>SwissRanger</a:t>
            </a:r>
            <a:r>
              <a:rPr lang="en-US" altLang="ko-KR" sz="1200" dirty="0"/>
              <a:t> SR-3000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2D513-CAF0-4EEC-AA0D-E83AEB347165}"/>
              </a:ext>
            </a:extLst>
          </p:cNvPr>
          <p:cNvSpPr txBox="1"/>
          <p:nvPr/>
        </p:nvSpPr>
        <p:spPr>
          <a:xfrm>
            <a:off x="6635941" y="2832965"/>
            <a:ext cx="127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(c) Effector</a:t>
            </a:r>
            <a:r>
              <a:rPr lang="ko-KR" altLang="en-US" sz="1200" dirty="0"/>
              <a:t> </a:t>
            </a:r>
            <a:r>
              <a:rPr lang="en-US" altLang="ko-KR" sz="1200" dirty="0"/>
              <a:t>O3D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CB88FD-43C0-465A-8C33-53709B02406D}"/>
              </a:ext>
            </a:extLst>
          </p:cNvPr>
          <p:cNvSpPr/>
          <p:nvPr/>
        </p:nvSpPr>
        <p:spPr>
          <a:xfrm>
            <a:off x="101722" y="5718763"/>
            <a:ext cx="9688230" cy="66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Reference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Rapp, H. (2007). </a:t>
            </a:r>
            <a:r>
              <a:rPr lang="en-US" altLang="ko-KR" sz="1000" i="1" dirty="0"/>
              <a:t>Experimental and Theoretical Investigation of Correlating TOF-Camera Systems</a:t>
            </a:r>
            <a:r>
              <a:rPr lang="en-US" altLang="ko-KR" sz="1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6AE36-7DF8-47FD-91D3-EAE2BACC4A45}"/>
              </a:ext>
            </a:extLst>
          </p:cNvPr>
          <p:cNvSpPr txBox="1"/>
          <p:nvPr/>
        </p:nvSpPr>
        <p:spPr>
          <a:xfrm>
            <a:off x="4477259" y="3332330"/>
            <a:ext cx="5201937" cy="12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For all cameras, the depth error was taken at 2.5m.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The offset is dropping as the integration time gets longer.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The offset stays constant over integration time for any depth.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The reason for this offset remains unsure.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Built-in pixel related offsets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D75926-A3B4-4F05-827C-EA2659AD1548}"/>
              </a:ext>
            </a:extLst>
          </p:cNvPr>
          <p:cNvSpPr/>
          <p:nvPr/>
        </p:nvSpPr>
        <p:spPr>
          <a:xfrm>
            <a:off x="101722" y="5718763"/>
            <a:ext cx="9688230" cy="66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Reference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Rapp, H. (2007). </a:t>
            </a:r>
            <a:r>
              <a:rPr lang="en-US" altLang="ko-KR" sz="1000" i="1" dirty="0"/>
              <a:t>Experimental and Theoretical Investigation of Correlating TOF-Camera Systems</a:t>
            </a:r>
            <a:r>
              <a:rPr lang="en-US" altLang="ko-KR" sz="10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E6969C-C3AF-41BC-A594-021E3004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98" y="888709"/>
            <a:ext cx="6235537" cy="2978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72F68-BBDF-4331-BE9B-6F26185D7D4B}"/>
              </a:ext>
            </a:extLst>
          </p:cNvPr>
          <p:cNvSpPr txBox="1"/>
          <p:nvPr/>
        </p:nvSpPr>
        <p:spPr>
          <a:xfrm>
            <a:off x="222729" y="3959098"/>
            <a:ext cx="9130996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Fixed</a:t>
            </a:r>
            <a:r>
              <a:rPr lang="en-US" altLang="ko-KR" sz="1400" dirty="0"/>
              <a:t> pattern noise (FPN)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The reference signal is delayed due to the charge time of its capacitor.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A small phase shift in the reference signal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Shifting in the whole cross-correlation function.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Since the capacity of each pixel is fixed, it is constant regardless of the operating environment.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C1BB1-70A4-4365-8AA3-6A80FCB163EF}"/>
              </a:ext>
            </a:extLst>
          </p:cNvPr>
          <p:cNvSpPr txBox="1"/>
          <p:nvPr/>
        </p:nvSpPr>
        <p:spPr>
          <a:xfrm>
            <a:off x="7698678" y="5583022"/>
            <a:ext cx="1855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</a:rPr>
              <a:t>Not dark noise!</a:t>
            </a:r>
            <a:endParaRPr lang="ko-KR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Jasper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D75926-A3B4-4F05-827C-EA2659AD1548}"/>
              </a:ext>
            </a:extLst>
          </p:cNvPr>
          <p:cNvSpPr/>
          <p:nvPr/>
        </p:nvSpPr>
        <p:spPr>
          <a:xfrm>
            <a:off x="101722" y="5718763"/>
            <a:ext cx="9688230" cy="663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Reference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Rapp, H. (2007). </a:t>
            </a:r>
            <a:r>
              <a:rPr lang="en-US" altLang="ko-KR" sz="1000" i="1" dirty="0"/>
              <a:t>Experimental and Theoretical Investigation of Correlating TOF-Camera Systems</a:t>
            </a:r>
            <a:r>
              <a:rPr lang="en-US" altLang="ko-KR" sz="1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39882-7833-4CDC-B977-8DDC3649ABDD}"/>
              </a:ext>
            </a:extLst>
          </p:cNvPr>
          <p:cNvSpPr txBox="1"/>
          <p:nvPr/>
        </p:nvSpPr>
        <p:spPr>
          <a:xfrm>
            <a:off x="1295998" y="4155800"/>
            <a:ext cx="14659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Depth Distortion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5FD5B-24BF-4E96-ABF4-EB0BA3F6A35C}"/>
              </a:ext>
            </a:extLst>
          </p:cNvPr>
          <p:cNvSpPr txBox="1"/>
          <p:nvPr/>
        </p:nvSpPr>
        <p:spPr>
          <a:xfrm>
            <a:off x="285954" y="4585962"/>
            <a:ext cx="2470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Integration-time-related error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7FD8-26CD-441C-A38E-96CB059C4B91}"/>
              </a:ext>
            </a:extLst>
          </p:cNvPr>
          <p:cNvSpPr txBox="1"/>
          <p:nvPr/>
        </p:nvSpPr>
        <p:spPr>
          <a:xfrm>
            <a:off x="500244" y="4963743"/>
            <a:ext cx="22566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Built-in pixel-related errors</a:t>
            </a:r>
            <a:endParaRPr lang="ko-KR" altLang="en-US" sz="1400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96C6470-FE39-404D-ACF3-D3A72BBB9357}"/>
              </a:ext>
            </a:extLst>
          </p:cNvPr>
          <p:cNvSpPr/>
          <p:nvPr/>
        </p:nvSpPr>
        <p:spPr>
          <a:xfrm>
            <a:off x="3485049" y="4155800"/>
            <a:ext cx="453006" cy="1146497"/>
          </a:xfrm>
          <a:prstGeom prst="rightBrace">
            <a:avLst>
              <a:gd name="adj1" fmla="val 435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C70F0-96D5-4F62-AE3C-F88735C7A541}"/>
              </a:ext>
            </a:extLst>
          </p:cNvPr>
          <p:cNvSpPr txBox="1"/>
          <p:nvPr/>
        </p:nvSpPr>
        <p:spPr>
          <a:xfrm>
            <a:off x="4169852" y="4515958"/>
            <a:ext cx="404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80% of the depth error in the </a:t>
            </a:r>
            <a:r>
              <a:rPr lang="en-US" altLang="ko-KR" sz="1400" dirty="0" err="1"/>
              <a:t>iToF</a:t>
            </a:r>
            <a:r>
              <a:rPr lang="en-US" altLang="ko-KR" sz="1400" dirty="0"/>
              <a:t> </a:t>
            </a:r>
            <a:r>
              <a:rPr lang="en-US" altLang="ko-KR" sz="1400"/>
              <a:t>camera stems </a:t>
            </a:r>
            <a:r>
              <a:rPr lang="en-US" altLang="ko-KR" sz="1400" dirty="0"/>
              <a:t>from </a:t>
            </a:r>
            <a:r>
              <a:rPr lang="en-US" altLang="ko-KR" sz="1400" dirty="0">
                <a:solidFill>
                  <a:srgbClr val="FF0000"/>
                </a:solidFill>
              </a:rPr>
              <a:t>the detecting mechanism.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222D2-4E69-47A1-9AAF-25C5D6319D67}"/>
              </a:ext>
            </a:extLst>
          </p:cNvPr>
          <p:cNvSpPr txBox="1"/>
          <p:nvPr/>
        </p:nvSpPr>
        <p:spPr>
          <a:xfrm>
            <a:off x="2760284" y="41466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40%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C85AA-BA75-4519-9126-D1D00899698B}"/>
              </a:ext>
            </a:extLst>
          </p:cNvPr>
          <p:cNvSpPr txBox="1"/>
          <p:nvPr/>
        </p:nvSpPr>
        <p:spPr>
          <a:xfrm>
            <a:off x="2792192" y="4585124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33.3%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387E7-6CA2-4982-8BC1-ABFC705F7F84}"/>
              </a:ext>
            </a:extLst>
          </p:cNvPr>
          <p:cNvSpPr txBox="1"/>
          <p:nvPr/>
        </p:nvSpPr>
        <p:spPr>
          <a:xfrm>
            <a:off x="2794955" y="498009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6.6%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2F60AD-0FFD-4844-8B68-D4E53A405EF8}"/>
              </a:ext>
            </a:extLst>
          </p:cNvPr>
          <p:cNvSpPr/>
          <p:nvPr/>
        </p:nvSpPr>
        <p:spPr>
          <a:xfrm>
            <a:off x="136264" y="722893"/>
            <a:ext cx="4549707" cy="415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 Author’s suggestion for the calibration method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A7C974-6BDE-464B-AECA-CCF136DC4096}"/>
              </a:ext>
            </a:extLst>
          </p:cNvPr>
          <p:cNvSpPr/>
          <p:nvPr/>
        </p:nvSpPr>
        <p:spPr>
          <a:xfrm>
            <a:off x="155193" y="3576172"/>
            <a:ext cx="4180183" cy="415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1600" dirty="0"/>
              <a:t> Implication to the </a:t>
            </a:r>
            <a:r>
              <a:rPr lang="en-US" altLang="ko-KR" sz="1600" dirty="0" err="1"/>
              <a:t>dToF</a:t>
            </a:r>
            <a:r>
              <a:rPr lang="en-US" altLang="ko-KR" sz="1600" dirty="0"/>
              <a:t> calibration method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E7B1003-C7E4-4136-9333-76DD38CDB7DF}"/>
              </a:ext>
            </a:extLst>
          </p:cNvPr>
          <p:cNvSpPr/>
          <p:nvPr/>
        </p:nvSpPr>
        <p:spPr>
          <a:xfrm>
            <a:off x="4053953" y="5240743"/>
            <a:ext cx="399585" cy="2149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CF64-0682-4BF6-8C5B-786D203848DD}"/>
              </a:ext>
            </a:extLst>
          </p:cNvPr>
          <p:cNvSpPr txBox="1"/>
          <p:nvPr/>
        </p:nvSpPr>
        <p:spPr>
          <a:xfrm>
            <a:off x="4569436" y="5143802"/>
            <a:ext cx="50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Understanding the mechanism of the </a:t>
            </a:r>
            <a:r>
              <a:rPr lang="en-US" altLang="ko-KR" sz="1400" b="1" dirty="0"/>
              <a:t>SPAD</a:t>
            </a:r>
            <a:r>
              <a:rPr lang="en-US" altLang="ko-KR" sz="1400" dirty="0"/>
              <a:t> will be crucial to the development of the </a:t>
            </a:r>
            <a:r>
              <a:rPr lang="en-US" altLang="ko-KR" sz="1400" dirty="0" err="1"/>
              <a:t>dToF</a:t>
            </a:r>
            <a:r>
              <a:rPr lang="en-US" altLang="ko-KR" sz="1400" dirty="0"/>
              <a:t> calibration method.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610A20-EBD9-45D8-8AEA-F18CBA2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6" y="1587697"/>
            <a:ext cx="3193699" cy="15568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9CA5610-55AB-4B3A-8073-8FAD68D22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51" y="1639438"/>
            <a:ext cx="3102265" cy="15568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49ACCE-87D5-4BF4-A2B4-4F795C6C3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62" y="1639438"/>
            <a:ext cx="3035958" cy="15250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30458A-75B7-4526-8140-71D6987D3DB2}"/>
              </a:ext>
            </a:extLst>
          </p:cNvPr>
          <p:cNvSpPr txBox="1"/>
          <p:nvPr/>
        </p:nvSpPr>
        <p:spPr>
          <a:xfrm>
            <a:off x="1295998" y="1234276"/>
            <a:ext cx="1119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Uncorrected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B9839C-B4B2-48D1-87A9-F5FF172FF9B0}"/>
              </a:ext>
            </a:extLst>
          </p:cNvPr>
          <p:cNvSpPr txBox="1"/>
          <p:nvPr/>
        </p:nvSpPr>
        <p:spPr>
          <a:xfrm>
            <a:off x="4084771" y="1260670"/>
            <a:ext cx="2035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IT error correction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588EB3-4DA6-4ECD-97FD-3A96E936F6BD}"/>
              </a:ext>
            </a:extLst>
          </p:cNvPr>
          <p:cNvSpPr txBox="1"/>
          <p:nvPr/>
        </p:nvSpPr>
        <p:spPr>
          <a:xfrm>
            <a:off x="6808989" y="1270106"/>
            <a:ext cx="277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After wiggling and FPN correction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3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2" ma:contentTypeDescription="새 문서를 만듭니다." ma:contentTypeScope="" ma:versionID="37240487e64dc092dc0b23f4866b154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d3f8bb78b5b38f3f820413b64510a149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671AC-3CFF-4CDE-AF6B-11F2096FEBFC}"/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5359</TotalTime>
  <Words>515</Words>
  <Application>Microsoft Office PowerPoint</Application>
  <PresentationFormat>A4 용지(210x297mm)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LG Smart UI Bold</vt:lpstr>
      <vt:lpstr>LG Smart UI Regular</vt:lpstr>
      <vt:lpstr>LG스마트체 Bold</vt:lpstr>
      <vt:lpstr>LG스마트체 Regular</vt:lpstr>
      <vt:lpstr>굴림</vt:lpstr>
      <vt:lpstr>맑은 고딕</vt:lpstr>
      <vt:lpstr>Arial</vt:lpstr>
      <vt:lpstr>Arial Narrow</vt:lpstr>
      <vt:lpstr>Wingdings</vt:lpstr>
      <vt:lpstr>Office 테마</vt:lpstr>
      <vt:lpstr>Error classification</vt:lpstr>
      <vt:lpstr>Wiggling error</vt:lpstr>
      <vt:lpstr>Integration-time offsets</vt:lpstr>
      <vt:lpstr>Built-in pixel related offsets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2022-05-22T23:46:58Z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